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54"/>
  </p:notesMasterIdLst>
  <p:sldIdLst>
    <p:sldId id="256" r:id="rId2"/>
    <p:sldId id="258" r:id="rId3"/>
    <p:sldId id="278" r:id="rId4"/>
    <p:sldId id="279" r:id="rId5"/>
    <p:sldId id="280" r:id="rId6"/>
    <p:sldId id="261" r:id="rId7"/>
    <p:sldId id="284" r:id="rId8"/>
    <p:sldId id="281" r:id="rId9"/>
    <p:sldId id="276" r:id="rId10"/>
    <p:sldId id="262" r:id="rId11"/>
    <p:sldId id="290" r:id="rId12"/>
    <p:sldId id="312" r:id="rId13"/>
    <p:sldId id="313" r:id="rId14"/>
    <p:sldId id="292" r:id="rId15"/>
    <p:sldId id="293" r:id="rId16"/>
    <p:sldId id="294" r:id="rId17"/>
    <p:sldId id="314" r:id="rId18"/>
    <p:sldId id="295" r:id="rId19"/>
    <p:sldId id="296" r:id="rId20"/>
    <p:sldId id="298" r:id="rId21"/>
    <p:sldId id="319" r:id="rId22"/>
    <p:sldId id="297" r:id="rId23"/>
    <p:sldId id="315" r:id="rId24"/>
    <p:sldId id="316" r:id="rId25"/>
    <p:sldId id="317" r:id="rId26"/>
    <p:sldId id="318" r:id="rId27"/>
    <p:sldId id="299" r:id="rId28"/>
    <p:sldId id="300" r:id="rId29"/>
    <p:sldId id="301" r:id="rId30"/>
    <p:sldId id="320" r:id="rId31"/>
    <p:sldId id="302" r:id="rId32"/>
    <p:sldId id="303" r:id="rId33"/>
    <p:sldId id="263" r:id="rId34"/>
    <p:sldId id="264" r:id="rId35"/>
    <p:sldId id="265" r:id="rId36"/>
    <p:sldId id="266" r:id="rId37"/>
    <p:sldId id="267" r:id="rId38"/>
    <p:sldId id="268" r:id="rId39"/>
    <p:sldId id="270" r:id="rId40"/>
    <p:sldId id="271" r:id="rId41"/>
    <p:sldId id="272" r:id="rId42"/>
    <p:sldId id="273" r:id="rId43"/>
    <p:sldId id="274" r:id="rId44"/>
    <p:sldId id="304" r:id="rId45"/>
    <p:sldId id="305" r:id="rId46"/>
    <p:sldId id="306" r:id="rId47"/>
    <p:sldId id="275" r:id="rId48"/>
    <p:sldId id="307" r:id="rId49"/>
    <p:sldId id="308" r:id="rId50"/>
    <p:sldId id="309" r:id="rId51"/>
    <p:sldId id="310" r:id="rId52"/>
    <p:sldId id="311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6797" autoAdjust="0"/>
  </p:normalViewPr>
  <p:slideViewPr>
    <p:cSldViewPr>
      <p:cViewPr varScale="1">
        <p:scale>
          <a:sx n="92" d="100"/>
          <a:sy n="92" d="100"/>
        </p:scale>
        <p:origin x="120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diagrams/_rels/data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diagrams/_rels/data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diagrams/_rels/data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Relationship Id="rId4" Type="http://schemas.openxmlformats.org/officeDocument/2006/relationships/image" Target="../media/image64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diagrams/_rels/drawing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diagrams/_rels/drawing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diagrams/_rels/drawing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Relationship Id="rId4" Type="http://schemas.openxmlformats.org/officeDocument/2006/relationships/image" Target="../media/image64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3FD10F-5BBA-45AB-9563-F253B9E215DD}" type="doc">
      <dgm:prSet loTypeId="urn:microsoft.com/office/officeart/2005/8/layout/vList2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91F2CFD-1C5C-4767-9557-67F6CBE1A5FE}">
      <dgm:prSet phldrT="[Text]"/>
      <dgm:spPr/>
      <dgm:t>
        <a:bodyPr/>
        <a:lstStyle/>
        <a:p>
          <a:r>
            <a:rPr lang="en-US" dirty="0"/>
            <a:t>Kala I </a:t>
          </a:r>
          <a:r>
            <a:rPr lang="en-US" dirty="0" err="1"/>
            <a:t>persalinan</a:t>
          </a:r>
          <a:r>
            <a:rPr lang="en-US" dirty="0"/>
            <a:t> </a:t>
          </a:r>
          <a:r>
            <a:rPr lang="en-US" dirty="0" err="1"/>
            <a:t>dimulai</a:t>
          </a:r>
          <a:r>
            <a:rPr lang="en-US" dirty="0"/>
            <a:t> </a:t>
          </a:r>
          <a:r>
            <a:rPr lang="en-US" dirty="0" err="1"/>
            <a:t>dengan</a:t>
          </a:r>
          <a:r>
            <a:rPr lang="en-US" dirty="0"/>
            <a:t> </a:t>
          </a:r>
          <a:r>
            <a:rPr lang="en-US" dirty="0" err="1"/>
            <a:t>kontraksi</a:t>
          </a:r>
          <a:r>
            <a:rPr lang="en-US" dirty="0"/>
            <a:t> uterus yang </a:t>
          </a:r>
          <a:r>
            <a:rPr lang="en-US" dirty="0" err="1"/>
            <a:t>teratur</a:t>
          </a:r>
          <a:r>
            <a:rPr lang="en-US" dirty="0"/>
            <a:t> </a:t>
          </a:r>
          <a:r>
            <a:rPr lang="en-US" dirty="0" err="1"/>
            <a:t>dan</a:t>
          </a:r>
          <a:r>
            <a:rPr lang="en-US" dirty="0"/>
            <a:t> </a:t>
          </a:r>
          <a:r>
            <a:rPr lang="en-US" dirty="0" err="1"/>
            <a:t>diakhiri</a:t>
          </a:r>
          <a:r>
            <a:rPr lang="en-US" dirty="0"/>
            <a:t> </a:t>
          </a:r>
          <a:r>
            <a:rPr lang="en-US" dirty="0" err="1"/>
            <a:t>dengan</a:t>
          </a:r>
          <a:r>
            <a:rPr lang="en-US" dirty="0"/>
            <a:t> </a:t>
          </a:r>
          <a:r>
            <a:rPr lang="en-US" dirty="0" err="1"/>
            <a:t>dilatasi</a:t>
          </a:r>
          <a:r>
            <a:rPr lang="en-US" dirty="0"/>
            <a:t> </a:t>
          </a:r>
          <a:r>
            <a:rPr lang="en-US" dirty="0" err="1"/>
            <a:t>serviks</a:t>
          </a:r>
          <a:r>
            <a:rPr lang="en-US" dirty="0"/>
            <a:t> </a:t>
          </a:r>
          <a:r>
            <a:rPr lang="en-US" dirty="0" err="1"/>
            <a:t>lengkap</a:t>
          </a:r>
          <a:r>
            <a:rPr lang="en-US" dirty="0"/>
            <a:t>. </a:t>
          </a:r>
        </a:p>
      </dgm:t>
    </dgm:pt>
    <dgm:pt modelId="{CC46443B-A41A-40CC-B215-960B6C0F3F9E}" type="parTrans" cxnId="{0E7A47EF-A240-4727-8EAE-E3C9B31AA016}">
      <dgm:prSet/>
      <dgm:spPr/>
      <dgm:t>
        <a:bodyPr/>
        <a:lstStyle/>
        <a:p>
          <a:endParaRPr lang="en-US"/>
        </a:p>
      </dgm:t>
    </dgm:pt>
    <dgm:pt modelId="{4FBEF54F-2E0C-4CFC-A260-8E100CB2260F}" type="sibTrans" cxnId="{0E7A47EF-A240-4727-8EAE-E3C9B31AA016}">
      <dgm:prSet/>
      <dgm:spPr/>
      <dgm:t>
        <a:bodyPr/>
        <a:lstStyle/>
        <a:p>
          <a:endParaRPr lang="en-US"/>
        </a:p>
      </dgm:t>
    </dgm:pt>
    <dgm:pt modelId="{2E215B10-C24B-4B5E-BD14-E57ADB4E1F7C}">
      <dgm:prSet phldrT="[Text]"/>
      <dgm:spPr/>
      <dgm:t>
        <a:bodyPr/>
        <a:lstStyle/>
        <a:p>
          <a:r>
            <a:rPr lang="en-US" dirty="0" err="1"/>
            <a:t>Dilatasi</a:t>
          </a:r>
          <a:r>
            <a:rPr lang="en-US" dirty="0"/>
            <a:t> </a:t>
          </a:r>
          <a:r>
            <a:rPr lang="en-US" dirty="0" err="1"/>
            <a:t>lengkap</a:t>
          </a:r>
          <a:r>
            <a:rPr lang="en-US" dirty="0"/>
            <a:t> </a:t>
          </a:r>
          <a:r>
            <a:rPr lang="en-US" dirty="0" err="1"/>
            <a:t>dapat</a:t>
          </a:r>
          <a:r>
            <a:rPr lang="en-US" dirty="0"/>
            <a:t> </a:t>
          </a:r>
          <a:r>
            <a:rPr lang="en-US" dirty="0" err="1"/>
            <a:t>berlangsung</a:t>
          </a:r>
          <a:r>
            <a:rPr lang="en-US" dirty="0"/>
            <a:t> </a:t>
          </a:r>
          <a:r>
            <a:rPr lang="en-US" dirty="0" err="1"/>
            <a:t>kurang</a:t>
          </a:r>
          <a:r>
            <a:rPr lang="en-US" dirty="0"/>
            <a:t> </a:t>
          </a:r>
          <a:r>
            <a:rPr lang="en-US" dirty="0" err="1"/>
            <a:t>dari</a:t>
          </a:r>
          <a:r>
            <a:rPr lang="en-US" dirty="0"/>
            <a:t> </a:t>
          </a:r>
          <a:r>
            <a:rPr lang="en-US" dirty="0" err="1"/>
            <a:t>satu</a:t>
          </a:r>
          <a:r>
            <a:rPr lang="en-US" dirty="0"/>
            <a:t> jam </a:t>
          </a:r>
          <a:r>
            <a:rPr lang="en-US" dirty="0" err="1"/>
            <a:t>pada</a:t>
          </a:r>
          <a:r>
            <a:rPr lang="en-US" dirty="0"/>
            <a:t> </a:t>
          </a:r>
          <a:r>
            <a:rPr lang="en-US" dirty="0" err="1"/>
            <a:t>sebagian</a:t>
          </a:r>
          <a:r>
            <a:rPr lang="en-US" dirty="0"/>
            <a:t> </a:t>
          </a:r>
          <a:r>
            <a:rPr lang="en-US" dirty="0" err="1"/>
            <a:t>kehamilan</a:t>
          </a:r>
          <a:r>
            <a:rPr lang="en-US" dirty="0"/>
            <a:t> multipara. </a:t>
          </a:r>
        </a:p>
      </dgm:t>
    </dgm:pt>
    <dgm:pt modelId="{250EC213-0878-4A98-B5D6-1D21ED9DBF65}" type="parTrans" cxnId="{55510FC5-73E3-4D71-B3E1-EF3330D366A8}">
      <dgm:prSet/>
      <dgm:spPr/>
      <dgm:t>
        <a:bodyPr/>
        <a:lstStyle/>
        <a:p>
          <a:endParaRPr lang="en-US"/>
        </a:p>
      </dgm:t>
    </dgm:pt>
    <dgm:pt modelId="{304CE920-7906-4C24-84DE-13429A25D9AC}" type="sibTrans" cxnId="{55510FC5-73E3-4D71-B3E1-EF3330D366A8}">
      <dgm:prSet/>
      <dgm:spPr/>
      <dgm:t>
        <a:bodyPr/>
        <a:lstStyle/>
        <a:p>
          <a:endParaRPr lang="en-US"/>
        </a:p>
      </dgm:t>
    </dgm:pt>
    <dgm:pt modelId="{28ACE89C-9CF2-465A-A3A9-2782A4E8C14D}">
      <dgm:prSet phldrT="[Text]"/>
      <dgm:spPr/>
      <dgm:t>
        <a:bodyPr/>
        <a:lstStyle/>
        <a:p>
          <a:r>
            <a:rPr lang="en-US"/>
            <a:t>Pada </a:t>
          </a:r>
          <a:r>
            <a:rPr lang="en-US" dirty="0" err="1"/>
            <a:t>kehamilan</a:t>
          </a:r>
          <a:r>
            <a:rPr lang="en-US" dirty="0"/>
            <a:t> </a:t>
          </a:r>
          <a:r>
            <a:rPr lang="en-US" dirty="0" err="1"/>
            <a:t>pertama</a:t>
          </a:r>
          <a:r>
            <a:rPr lang="en-US" dirty="0"/>
            <a:t>, </a:t>
          </a:r>
          <a:r>
            <a:rPr lang="en-US" dirty="0" err="1"/>
            <a:t>dilatasi</a:t>
          </a:r>
          <a:r>
            <a:rPr lang="en-US" dirty="0"/>
            <a:t> </a:t>
          </a:r>
          <a:r>
            <a:rPr lang="en-US" dirty="0" err="1"/>
            <a:t>serviks</a:t>
          </a:r>
          <a:r>
            <a:rPr lang="en-US" dirty="0"/>
            <a:t> </a:t>
          </a:r>
          <a:r>
            <a:rPr lang="en-US" dirty="0" err="1"/>
            <a:t>jarang</a:t>
          </a:r>
          <a:r>
            <a:rPr lang="en-US" dirty="0"/>
            <a:t> </a:t>
          </a:r>
          <a:r>
            <a:rPr lang="en-US" dirty="0" err="1"/>
            <a:t>terjadi</a:t>
          </a:r>
          <a:r>
            <a:rPr lang="en-US" dirty="0"/>
            <a:t> </a:t>
          </a:r>
          <a:r>
            <a:rPr lang="en-US" dirty="0" err="1"/>
            <a:t>dalam</a:t>
          </a:r>
          <a:r>
            <a:rPr lang="en-US" dirty="0"/>
            <a:t> </a:t>
          </a:r>
          <a:r>
            <a:rPr lang="en-US" dirty="0" err="1"/>
            <a:t>waktu</a:t>
          </a:r>
          <a:r>
            <a:rPr lang="en-US" dirty="0"/>
            <a:t> </a:t>
          </a:r>
          <a:r>
            <a:rPr lang="en-US" dirty="0" err="1"/>
            <a:t>kurang</a:t>
          </a:r>
          <a:r>
            <a:rPr lang="en-US" dirty="0"/>
            <a:t> </a:t>
          </a:r>
          <a:r>
            <a:rPr lang="en-US" dirty="0" err="1"/>
            <a:t>dari</a:t>
          </a:r>
          <a:r>
            <a:rPr lang="en-US" dirty="0"/>
            <a:t> 24 jam. Rata-rata </a:t>
          </a:r>
          <a:r>
            <a:rPr lang="en-US" dirty="0" err="1"/>
            <a:t>durasi</a:t>
          </a:r>
          <a:r>
            <a:rPr lang="en-US" dirty="0"/>
            <a:t> total </a:t>
          </a:r>
          <a:r>
            <a:rPr lang="en-US" dirty="0" err="1"/>
            <a:t>kala</a:t>
          </a:r>
          <a:r>
            <a:rPr lang="en-US" dirty="0"/>
            <a:t> I </a:t>
          </a:r>
          <a:r>
            <a:rPr lang="en-US" dirty="0" err="1"/>
            <a:t>persalinan</a:t>
          </a:r>
          <a:r>
            <a:rPr lang="en-US" dirty="0"/>
            <a:t> </a:t>
          </a:r>
          <a:r>
            <a:rPr lang="en-US" err="1"/>
            <a:t>pada</a:t>
          </a:r>
          <a:r>
            <a:rPr lang="en-US"/>
            <a:t> (Bobak, Lowdermilk &amp; Jensen, 2004). I</a:t>
          </a:r>
          <a:endParaRPr lang="en-US" dirty="0"/>
        </a:p>
      </dgm:t>
    </dgm:pt>
    <dgm:pt modelId="{1A38C420-ACA1-45B7-A151-ABD15CADB225}" type="parTrans" cxnId="{549BAB12-1DAD-47A7-BAA3-3BA5BEBAEE64}">
      <dgm:prSet/>
      <dgm:spPr/>
      <dgm:t>
        <a:bodyPr/>
        <a:lstStyle/>
        <a:p>
          <a:endParaRPr lang="en-US"/>
        </a:p>
      </dgm:t>
    </dgm:pt>
    <dgm:pt modelId="{8097256B-2977-4026-BB58-E7B686195217}" type="sibTrans" cxnId="{549BAB12-1DAD-47A7-BAA3-3BA5BEBAEE64}">
      <dgm:prSet/>
      <dgm:spPr/>
      <dgm:t>
        <a:bodyPr/>
        <a:lstStyle/>
        <a:p>
          <a:endParaRPr lang="en-US"/>
        </a:p>
      </dgm:t>
    </dgm:pt>
    <dgm:pt modelId="{4E642490-E642-4E3F-8D21-899C9A7093AC}" type="pres">
      <dgm:prSet presAssocID="{A53FD10F-5BBA-45AB-9563-F253B9E215DD}" presName="linear" presStyleCnt="0">
        <dgm:presLayoutVars>
          <dgm:animLvl val="lvl"/>
          <dgm:resizeHandles val="exact"/>
        </dgm:presLayoutVars>
      </dgm:prSet>
      <dgm:spPr/>
    </dgm:pt>
    <dgm:pt modelId="{5681CB4C-8C81-4E27-8902-72728AD5E4E9}" type="pres">
      <dgm:prSet presAssocID="{D91F2CFD-1C5C-4767-9557-67F6CBE1A5F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4BED4D9-1A10-483E-A8F4-E17D415667F9}" type="pres">
      <dgm:prSet presAssocID="{4FBEF54F-2E0C-4CFC-A260-8E100CB2260F}" presName="spacer" presStyleCnt="0"/>
      <dgm:spPr/>
    </dgm:pt>
    <dgm:pt modelId="{07B9737B-CD6F-4DA7-BCCC-E3663D093488}" type="pres">
      <dgm:prSet presAssocID="{2E215B10-C24B-4B5E-BD14-E57ADB4E1F7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655A6FF-DD76-4FB7-8CA2-620CD1FE1D77}" type="pres">
      <dgm:prSet presAssocID="{304CE920-7906-4C24-84DE-13429A25D9AC}" presName="spacer" presStyleCnt="0"/>
      <dgm:spPr/>
    </dgm:pt>
    <dgm:pt modelId="{D37077E7-35C0-40DC-B892-4C809E2203E5}" type="pres">
      <dgm:prSet presAssocID="{28ACE89C-9CF2-465A-A3A9-2782A4E8C14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549BAB12-1DAD-47A7-BAA3-3BA5BEBAEE64}" srcId="{A53FD10F-5BBA-45AB-9563-F253B9E215DD}" destId="{28ACE89C-9CF2-465A-A3A9-2782A4E8C14D}" srcOrd="2" destOrd="0" parTransId="{1A38C420-ACA1-45B7-A151-ABD15CADB225}" sibTransId="{8097256B-2977-4026-BB58-E7B686195217}"/>
    <dgm:cxn modelId="{0A33D31D-67EA-41B7-9AD1-F2385960FBF5}" type="presOf" srcId="{A53FD10F-5BBA-45AB-9563-F253B9E215DD}" destId="{4E642490-E642-4E3F-8D21-899C9A7093AC}" srcOrd="0" destOrd="0" presId="urn:microsoft.com/office/officeart/2005/8/layout/vList2"/>
    <dgm:cxn modelId="{31FD0A40-0A44-44C6-9857-DE1B820ADDF2}" type="presOf" srcId="{D91F2CFD-1C5C-4767-9557-67F6CBE1A5FE}" destId="{5681CB4C-8C81-4E27-8902-72728AD5E4E9}" srcOrd="0" destOrd="0" presId="urn:microsoft.com/office/officeart/2005/8/layout/vList2"/>
    <dgm:cxn modelId="{4AB88984-788B-4A53-8E36-33AA8D5D3706}" type="presOf" srcId="{28ACE89C-9CF2-465A-A3A9-2782A4E8C14D}" destId="{D37077E7-35C0-40DC-B892-4C809E2203E5}" srcOrd="0" destOrd="0" presId="urn:microsoft.com/office/officeart/2005/8/layout/vList2"/>
    <dgm:cxn modelId="{55510FC5-73E3-4D71-B3E1-EF3330D366A8}" srcId="{A53FD10F-5BBA-45AB-9563-F253B9E215DD}" destId="{2E215B10-C24B-4B5E-BD14-E57ADB4E1F7C}" srcOrd="1" destOrd="0" parTransId="{250EC213-0878-4A98-B5D6-1D21ED9DBF65}" sibTransId="{304CE920-7906-4C24-84DE-13429A25D9AC}"/>
    <dgm:cxn modelId="{80CFD0C5-8579-4EE6-A218-B634C638F60D}" type="presOf" srcId="{2E215B10-C24B-4B5E-BD14-E57ADB4E1F7C}" destId="{07B9737B-CD6F-4DA7-BCCC-E3663D093488}" srcOrd="0" destOrd="0" presId="urn:microsoft.com/office/officeart/2005/8/layout/vList2"/>
    <dgm:cxn modelId="{0E7A47EF-A240-4727-8EAE-E3C9B31AA016}" srcId="{A53FD10F-5BBA-45AB-9563-F253B9E215DD}" destId="{D91F2CFD-1C5C-4767-9557-67F6CBE1A5FE}" srcOrd="0" destOrd="0" parTransId="{CC46443B-A41A-40CC-B215-960B6C0F3F9E}" sibTransId="{4FBEF54F-2E0C-4CFC-A260-8E100CB2260F}"/>
    <dgm:cxn modelId="{5E28F762-A1D3-409C-9CFD-1D27A0DAC3AB}" type="presParOf" srcId="{4E642490-E642-4E3F-8D21-899C9A7093AC}" destId="{5681CB4C-8C81-4E27-8902-72728AD5E4E9}" srcOrd="0" destOrd="0" presId="urn:microsoft.com/office/officeart/2005/8/layout/vList2"/>
    <dgm:cxn modelId="{03F6E870-A7BB-4CCD-B386-AAFC2C8B5CF1}" type="presParOf" srcId="{4E642490-E642-4E3F-8D21-899C9A7093AC}" destId="{24BED4D9-1A10-483E-A8F4-E17D415667F9}" srcOrd="1" destOrd="0" presId="urn:microsoft.com/office/officeart/2005/8/layout/vList2"/>
    <dgm:cxn modelId="{7AA7F830-AC79-433B-9104-B02F49975C21}" type="presParOf" srcId="{4E642490-E642-4E3F-8D21-899C9A7093AC}" destId="{07B9737B-CD6F-4DA7-BCCC-E3663D093488}" srcOrd="2" destOrd="0" presId="urn:microsoft.com/office/officeart/2005/8/layout/vList2"/>
    <dgm:cxn modelId="{04A84CEF-87CA-424A-9E9E-4D90ED9DA81A}" type="presParOf" srcId="{4E642490-E642-4E3F-8D21-899C9A7093AC}" destId="{9655A6FF-DD76-4FB7-8CA2-620CD1FE1D77}" srcOrd="3" destOrd="0" presId="urn:microsoft.com/office/officeart/2005/8/layout/vList2"/>
    <dgm:cxn modelId="{42D6E9CB-33FB-46EB-82F8-76AB8D828842}" type="presParOf" srcId="{4E642490-E642-4E3F-8D21-899C9A7093AC}" destId="{D37077E7-35C0-40DC-B892-4C809E2203E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A9B4708-A15D-4189-B2DB-04704F550C05}" type="doc">
      <dgm:prSet loTypeId="urn:microsoft.com/office/officeart/2005/8/layout/hierarchy2" loCatId="hierarchy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D82FFE6-7E63-4859-8A23-278851B2E0C3}">
      <dgm:prSet phldrT="[Text]" custT="1"/>
      <dgm:spPr/>
      <dgm:t>
        <a:bodyPr/>
        <a:lstStyle/>
        <a:p>
          <a:r>
            <a:rPr lang="en-US" sz="1200"/>
            <a:t>Segmen Atas Rahim (SAR) dan Segmen Bawah Rahim (SBR) </a:t>
          </a:r>
          <a:endParaRPr lang="en-US" sz="1200" dirty="0"/>
        </a:p>
      </dgm:t>
    </dgm:pt>
    <dgm:pt modelId="{4FEF2D64-6D4F-4513-A62C-F12DD685BE25}" type="parTrans" cxnId="{76A015AD-B88E-46F9-B667-178F0C10FB8D}">
      <dgm:prSet/>
      <dgm:spPr/>
      <dgm:t>
        <a:bodyPr/>
        <a:lstStyle/>
        <a:p>
          <a:endParaRPr lang="en-US" sz="1800"/>
        </a:p>
      </dgm:t>
    </dgm:pt>
    <dgm:pt modelId="{FD67F4D6-AAA8-41D8-9E8F-75D36EC1D060}" type="sibTrans" cxnId="{76A015AD-B88E-46F9-B667-178F0C10FB8D}">
      <dgm:prSet/>
      <dgm:spPr/>
      <dgm:t>
        <a:bodyPr/>
        <a:lstStyle/>
        <a:p>
          <a:endParaRPr lang="en-US" sz="1800"/>
        </a:p>
      </dgm:t>
    </dgm:pt>
    <dgm:pt modelId="{DB130865-72ED-4961-8960-0C23BD298013}">
      <dgm:prSet phldrT="[Text]" custT="1"/>
      <dgm:spPr/>
      <dgm:t>
        <a:bodyPr/>
        <a:lstStyle/>
        <a:p>
          <a:r>
            <a:rPr lang="en-US" sz="1200"/>
            <a:t>SAR</a:t>
          </a:r>
          <a:endParaRPr lang="en-US" sz="1200" dirty="0"/>
        </a:p>
      </dgm:t>
    </dgm:pt>
    <dgm:pt modelId="{21526175-C029-46DB-B724-AA76894CF7E1}" type="parTrans" cxnId="{9CB18D93-85DB-4109-B516-41EFC6302B9F}">
      <dgm:prSet custT="1"/>
      <dgm:spPr/>
      <dgm:t>
        <a:bodyPr/>
        <a:lstStyle/>
        <a:p>
          <a:endParaRPr lang="en-US" sz="500"/>
        </a:p>
      </dgm:t>
    </dgm:pt>
    <dgm:pt modelId="{99B19135-F3F7-451C-AF74-A2C196CD48B5}" type="sibTrans" cxnId="{9CB18D93-85DB-4109-B516-41EFC6302B9F}">
      <dgm:prSet/>
      <dgm:spPr/>
      <dgm:t>
        <a:bodyPr/>
        <a:lstStyle/>
        <a:p>
          <a:endParaRPr lang="en-US" sz="1800"/>
        </a:p>
      </dgm:t>
    </dgm:pt>
    <dgm:pt modelId="{F30304B5-D97A-4ACF-B009-F4A6213E0278}">
      <dgm:prSet phldrT="[Text]" custT="1"/>
      <dgm:spPr/>
      <dgm:t>
        <a:bodyPr/>
        <a:lstStyle/>
        <a:p>
          <a:r>
            <a:rPr lang="nb-NO" sz="1200"/>
            <a:t>SAR dibentuk oleh corpus uteri yang bersifat aktif dan berkontraksi</a:t>
          </a:r>
          <a:endParaRPr lang="en-US" sz="1200" dirty="0"/>
        </a:p>
      </dgm:t>
    </dgm:pt>
    <dgm:pt modelId="{FE2B6E8B-88FA-4D2F-9968-EDEAD6F3961D}" type="parTrans" cxnId="{EA00D423-B89E-44B7-B18B-8EC004E0E3C8}">
      <dgm:prSet custT="1"/>
      <dgm:spPr/>
      <dgm:t>
        <a:bodyPr/>
        <a:lstStyle/>
        <a:p>
          <a:endParaRPr lang="en-US" sz="500"/>
        </a:p>
      </dgm:t>
    </dgm:pt>
    <dgm:pt modelId="{1073274D-F168-4FDB-AB4F-8F8196838923}" type="sibTrans" cxnId="{EA00D423-B89E-44B7-B18B-8EC004E0E3C8}">
      <dgm:prSet/>
      <dgm:spPr/>
      <dgm:t>
        <a:bodyPr/>
        <a:lstStyle/>
        <a:p>
          <a:endParaRPr lang="en-US" sz="1800"/>
        </a:p>
      </dgm:t>
    </dgm:pt>
    <dgm:pt modelId="{652B7997-EF51-4AE9-8841-95B4F9685FD3}">
      <dgm:prSet phldrT="[Text]" custT="1"/>
      <dgm:spPr/>
      <dgm:t>
        <a:bodyPr/>
        <a:lstStyle/>
        <a:p>
          <a:r>
            <a:rPr lang="en-US" sz="1200"/>
            <a:t>SBR</a:t>
          </a:r>
          <a:endParaRPr lang="en-US" sz="1200" dirty="0"/>
        </a:p>
      </dgm:t>
    </dgm:pt>
    <dgm:pt modelId="{3BF1F46B-FF63-47ED-B237-517A3FD1E506}" type="parTrans" cxnId="{CB813480-E7AD-4DDD-91FD-20E3A0BDBC25}">
      <dgm:prSet custT="1"/>
      <dgm:spPr/>
      <dgm:t>
        <a:bodyPr/>
        <a:lstStyle/>
        <a:p>
          <a:endParaRPr lang="en-US" sz="500"/>
        </a:p>
      </dgm:t>
    </dgm:pt>
    <dgm:pt modelId="{F9A5969F-E47A-48A5-859A-1E629A17634C}" type="sibTrans" cxnId="{CB813480-E7AD-4DDD-91FD-20E3A0BDBC25}">
      <dgm:prSet/>
      <dgm:spPr/>
      <dgm:t>
        <a:bodyPr/>
        <a:lstStyle/>
        <a:p>
          <a:endParaRPr lang="en-US" sz="1800"/>
        </a:p>
      </dgm:t>
    </dgm:pt>
    <dgm:pt modelId="{6FF658C9-D76D-4E7B-BF48-A501D2067657}">
      <dgm:prSet phldrT="[Text]" custT="1"/>
      <dgm:spPr/>
      <dgm:t>
        <a:bodyPr/>
        <a:lstStyle/>
        <a:p>
          <a:r>
            <a:rPr lang="en-US" sz="1200"/>
            <a:t>SBR dibentuk oleh istmus uteri bersifat aktif relokasi dan dilatasi. Dilatasi makin </a:t>
          </a:r>
          <a:endParaRPr lang="en-US" sz="1200" dirty="0"/>
        </a:p>
      </dgm:t>
    </dgm:pt>
    <dgm:pt modelId="{F32FC2FE-FD70-4ADE-9AA0-6E574A0B01BD}" type="parTrans" cxnId="{18F1F957-4D2F-44B5-A7A2-04A98DD961C9}">
      <dgm:prSet custT="1"/>
      <dgm:spPr/>
      <dgm:t>
        <a:bodyPr/>
        <a:lstStyle/>
        <a:p>
          <a:endParaRPr lang="en-US" sz="500"/>
        </a:p>
      </dgm:t>
    </dgm:pt>
    <dgm:pt modelId="{11B27FF0-1C13-4775-BF67-68BB10A48CEE}" type="sibTrans" cxnId="{18F1F957-4D2F-44B5-A7A2-04A98DD961C9}">
      <dgm:prSet/>
      <dgm:spPr/>
      <dgm:t>
        <a:bodyPr/>
        <a:lstStyle/>
        <a:p>
          <a:endParaRPr lang="en-US" sz="1800"/>
        </a:p>
      </dgm:t>
    </dgm:pt>
    <dgm:pt modelId="{2B3F5826-2F81-4D20-B74D-58C8E5294A44}">
      <dgm:prSet custT="1"/>
      <dgm:spPr/>
      <dgm:t>
        <a:bodyPr/>
        <a:lstStyle/>
        <a:p>
          <a:r>
            <a:rPr lang="en-US" sz="1200"/>
            <a:t> Dinding akan bertambah tebal dengan majunya persalinan sehingga mendorong bayi keluar</a:t>
          </a:r>
          <a:endParaRPr lang="en-US" sz="1200" dirty="0"/>
        </a:p>
      </dgm:t>
    </dgm:pt>
    <dgm:pt modelId="{3BE2662E-EDAF-4902-82C2-E098F768261D}" type="parTrans" cxnId="{72789A9E-6C4A-46E1-8641-8A99FD3CD169}">
      <dgm:prSet custT="1"/>
      <dgm:spPr/>
      <dgm:t>
        <a:bodyPr/>
        <a:lstStyle/>
        <a:p>
          <a:endParaRPr lang="en-US" sz="500"/>
        </a:p>
      </dgm:t>
    </dgm:pt>
    <dgm:pt modelId="{DCFFEDCE-1873-4332-8C4B-028D2E6D2CAA}" type="sibTrans" cxnId="{72789A9E-6C4A-46E1-8641-8A99FD3CD169}">
      <dgm:prSet/>
      <dgm:spPr/>
      <dgm:t>
        <a:bodyPr/>
        <a:lstStyle/>
        <a:p>
          <a:endParaRPr lang="en-US" sz="1800"/>
        </a:p>
      </dgm:t>
    </dgm:pt>
    <dgm:pt modelId="{1D1A7241-145A-47B9-8958-BC259975D11F}">
      <dgm:prSet custT="1"/>
      <dgm:spPr/>
      <dgm:t>
        <a:bodyPr/>
        <a:lstStyle/>
        <a:p>
          <a:r>
            <a:rPr lang="sv-SE" sz="1200"/>
            <a:t>tipis karena terus diregang dengan majunya persalinan</a:t>
          </a:r>
          <a:endParaRPr lang="en-US" sz="1200" dirty="0"/>
        </a:p>
      </dgm:t>
    </dgm:pt>
    <dgm:pt modelId="{B25A7D9D-3593-4562-ADB7-C651AF3952EF}" type="parTrans" cxnId="{65B7FC98-0209-4E65-9A95-0F83AC8B3D58}">
      <dgm:prSet custT="1"/>
      <dgm:spPr/>
      <dgm:t>
        <a:bodyPr/>
        <a:lstStyle/>
        <a:p>
          <a:endParaRPr lang="en-US" sz="500"/>
        </a:p>
      </dgm:t>
    </dgm:pt>
    <dgm:pt modelId="{6A91090B-7483-45BA-8B9E-A8F58A5B12A7}" type="sibTrans" cxnId="{65B7FC98-0209-4E65-9A95-0F83AC8B3D58}">
      <dgm:prSet/>
      <dgm:spPr/>
      <dgm:t>
        <a:bodyPr/>
        <a:lstStyle/>
        <a:p>
          <a:endParaRPr lang="en-US" sz="1800"/>
        </a:p>
      </dgm:t>
    </dgm:pt>
    <dgm:pt modelId="{0FCA22AF-EC2C-42F6-9F30-7499F75E769B}" type="pres">
      <dgm:prSet presAssocID="{EA9B4708-A15D-4189-B2DB-04704F550C0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95C459A-1B8B-4D35-99B8-D4450E4B157B}" type="pres">
      <dgm:prSet presAssocID="{8D82FFE6-7E63-4859-8A23-278851B2E0C3}" presName="root1" presStyleCnt="0"/>
      <dgm:spPr/>
    </dgm:pt>
    <dgm:pt modelId="{AD5EC587-3F79-4C01-8B3A-A30EA12A8F74}" type="pres">
      <dgm:prSet presAssocID="{8D82FFE6-7E63-4859-8A23-278851B2E0C3}" presName="LevelOneTextNode" presStyleLbl="node0" presStyleIdx="0" presStyleCnt="1">
        <dgm:presLayoutVars>
          <dgm:chPref val="3"/>
        </dgm:presLayoutVars>
      </dgm:prSet>
      <dgm:spPr/>
    </dgm:pt>
    <dgm:pt modelId="{0C02CF69-77F8-4419-9FE8-E84DD8A77F79}" type="pres">
      <dgm:prSet presAssocID="{8D82FFE6-7E63-4859-8A23-278851B2E0C3}" presName="level2hierChild" presStyleCnt="0"/>
      <dgm:spPr/>
    </dgm:pt>
    <dgm:pt modelId="{BCA96E47-48AB-44B7-82C8-B4B88F88789B}" type="pres">
      <dgm:prSet presAssocID="{21526175-C029-46DB-B724-AA76894CF7E1}" presName="conn2-1" presStyleLbl="parChTrans1D2" presStyleIdx="0" presStyleCnt="2"/>
      <dgm:spPr/>
    </dgm:pt>
    <dgm:pt modelId="{A3DD4684-E5B2-4A2C-A060-895128D8627A}" type="pres">
      <dgm:prSet presAssocID="{21526175-C029-46DB-B724-AA76894CF7E1}" presName="connTx" presStyleLbl="parChTrans1D2" presStyleIdx="0" presStyleCnt="2"/>
      <dgm:spPr/>
    </dgm:pt>
    <dgm:pt modelId="{CFF64010-BA2D-4004-933D-7F0F6F600FC4}" type="pres">
      <dgm:prSet presAssocID="{DB130865-72ED-4961-8960-0C23BD298013}" presName="root2" presStyleCnt="0"/>
      <dgm:spPr/>
    </dgm:pt>
    <dgm:pt modelId="{E8EB8C67-193D-4709-9738-576E77BA4D20}" type="pres">
      <dgm:prSet presAssocID="{DB130865-72ED-4961-8960-0C23BD298013}" presName="LevelTwoTextNode" presStyleLbl="node2" presStyleIdx="0" presStyleCnt="2">
        <dgm:presLayoutVars>
          <dgm:chPref val="3"/>
        </dgm:presLayoutVars>
      </dgm:prSet>
      <dgm:spPr/>
    </dgm:pt>
    <dgm:pt modelId="{A5411B6B-B9A0-47DA-AA7C-9FB3DF3ED468}" type="pres">
      <dgm:prSet presAssocID="{DB130865-72ED-4961-8960-0C23BD298013}" presName="level3hierChild" presStyleCnt="0"/>
      <dgm:spPr/>
    </dgm:pt>
    <dgm:pt modelId="{6E693009-F2CE-403B-9F3D-9E5F754E796B}" type="pres">
      <dgm:prSet presAssocID="{FE2B6E8B-88FA-4D2F-9968-EDEAD6F3961D}" presName="conn2-1" presStyleLbl="parChTrans1D3" presStyleIdx="0" presStyleCnt="4"/>
      <dgm:spPr/>
    </dgm:pt>
    <dgm:pt modelId="{8C3FEC65-E42E-4810-A594-697038BAD983}" type="pres">
      <dgm:prSet presAssocID="{FE2B6E8B-88FA-4D2F-9968-EDEAD6F3961D}" presName="connTx" presStyleLbl="parChTrans1D3" presStyleIdx="0" presStyleCnt="4"/>
      <dgm:spPr/>
    </dgm:pt>
    <dgm:pt modelId="{DBC2545E-5247-4E8D-BA11-46C9A1E1A84A}" type="pres">
      <dgm:prSet presAssocID="{F30304B5-D97A-4ACF-B009-F4A6213E0278}" presName="root2" presStyleCnt="0"/>
      <dgm:spPr/>
    </dgm:pt>
    <dgm:pt modelId="{670F91F8-D3E4-48FB-B705-CD54925F30AC}" type="pres">
      <dgm:prSet presAssocID="{F30304B5-D97A-4ACF-B009-F4A6213E0278}" presName="LevelTwoTextNode" presStyleLbl="node3" presStyleIdx="0" presStyleCnt="4">
        <dgm:presLayoutVars>
          <dgm:chPref val="3"/>
        </dgm:presLayoutVars>
      </dgm:prSet>
      <dgm:spPr/>
    </dgm:pt>
    <dgm:pt modelId="{1F223747-854F-4C43-BE0B-3F0BACC7B09E}" type="pres">
      <dgm:prSet presAssocID="{F30304B5-D97A-4ACF-B009-F4A6213E0278}" presName="level3hierChild" presStyleCnt="0"/>
      <dgm:spPr/>
    </dgm:pt>
    <dgm:pt modelId="{06D6C0A0-137C-4766-8BC2-84044F9DE9AB}" type="pres">
      <dgm:prSet presAssocID="{3BE2662E-EDAF-4902-82C2-E098F768261D}" presName="conn2-1" presStyleLbl="parChTrans1D3" presStyleIdx="1" presStyleCnt="4"/>
      <dgm:spPr/>
    </dgm:pt>
    <dgm:pt modelId="{9DEFEF9E-2A9F-429A-9481-C19382045A7A}" type="pres">
      <dgm:prSet presAssocID="{3BE2662E-EDAF-4902-82C2-E098F768261D}" presName="connTx" presStyleLbl="parChTrans1D3" presStyleIdx="1" presStyleCnt="4"/>
      <dgm:spPr/>
    </dgm:pt>
    <dgm:pt modelId="{C6FBF63B-549E-4B50-85E4-F2ABA99F6E72}" type="pres">
      <dgm:prSet presAssocID="{2B3F5826-2F81-4D20-B74D-58C8E5294A44}" presName="root2" presStyleCnt="0"/>
      <dgm:spPr/>
    </dgm:pt>
    <dgm:pt modelId="{E0BE99B8-BCC9-4D78-BDBF-E2E2BF155128}" type="pres">
      <dgm:prSet presAssocID="{2B3F5826-2F81-4D20-B74D-58C8E5294A44}" presName="LevelTwoTextNode" presStyleLbl="node3" presStyleIdx="1" presStyleCnt="4">
        <dgm:presLayoutVars>
          <dgm:chPref val="3"/>
        </dgm:presLayoutVars>
      </dgm:prSet>
      <dgm:spPr/>
    </dgm:pt>
    <dgm:pt modelId="{EA0431B7-D311-4663-9618-66471D500F65}" type="pres">
      <dgm:prSet presAssocID="{2B3F5826-2F81-4D20-B74D-58C8E5294A44}" presName="level3hierChild" presStyleCnt="0"/>
      <dgm:spPr/>
    </dgm:pt>
    <dgm:pt modelId="{EB303236-6BC7-4CFB-9CA4-521F4A26F685}" type="pres">
      <dgm:prSet presAssocID="{3BF1F46B-FF63-47ED-B237-517A3FD1E506}" presName="conn2-1" presStyleLbl="parChTrans1D2" presStyleIdx="1" presStyleCnt="2"/>
      <dgm:spPr/>
    </dgm:pt>
    <dgm:pt modelId="{B9307FA0-CB42-42C8-B77E-4A30B1F7BCFD}" type="pres">
      <dgm:prSet presAssocID="{3BF1F46B-FF63-47ED-B237-517A3FD1E506}" presName="connTx" presStyleLbl="parChTrans1D2" presStyleIdx="1" presStyleCnt="2"/>
      <dgm:spPr/>
    </dgm:pt>
    <dgm:pt modelId="{9341E950-F00C-4BFE-8E84-E08991FE9F52}" type="pres">
      <dgm:prSet presAssocID="{652B7997-EF51-4AE9-8841-95B4F9685FD3}" presName="root2" presStyleCnt="0"/>
      <dgm:spPr/>
    </dgm:pt>
    <dgm:pt modelId="{7054A640-E7FF-4D92-87C9-ADBADA45F16B}" type="pres">
      <dgm:prSet presAssocID="{652B7997-EF51-4AE9-8841-95B4F9685FD3}" presName="LevelTwoTextNode" presStyleLbl="node2" presStyleIdx="1" presStyleCnt="2">
        <dgm:presLayoutVars>
          <dgm:chPref val="3"/>
        </dgm:presLayoutVars>
      </dgm:prSet>
      <dgm:spPr/>
    </dgm:pt>
    <dgm:pt modelId="{9C5518F0-9D46-488E-810A-A73D26D8CA01}" type="pres">
      <dgm:prSet presAssocID="{652B7997-EF51-4AE9-8841-95B4F9685FD3}" presName="level3hierChild" presStyleCnt="0"/>
      <dgm:spPr/>
    </dgm:pt>
    <dgm:pt modelId="{7FC34AB0-DE8B-4F6D-BB3D-DA4575F702F6}" type="pres">
      <dgm:prSet presAssocID="{F32FC2FE-FD70-4ADE-9AA0-6E574A0B01BD}" presName="conn2-1" presStyleLbl="parChTrans1D3" presStyleIdx="2" presStyleCnt="4"/>
      <dgm:spPr/>
    </dgm:pt>
    <dgm:pt modelId="{A4FB1A62-C821-4308-99D7-AF7A245D153E}" type="pres">
      <dgm:prSet presAssocID="{F32FC2FE-FD70-4ADE-9AA0-6E574A0B01BD}" presName="connTx" presStyleLbl="parChTrans1D3" presStyleIdx="2" presStyleCnt="4"/>
      <dgm:spPr/>
    </dgm:pt>
    <dgm:pt modelId="{5F427674-56B7-4DFF-AE7B-308203A8511C}" type="pres">
      <dgm:prSet presAssocID="{6FF658C9-D76D-4E7B-BF48-A501D2067657}" presName="root2" presStyleCnt="0"/>
      <dgm:spPr/>
    </dgm:pt>
    <dgm:pt modelId="{813F9DD6-B895-4105-9A09-53B98CB5B3F5}" type="pres">
      <dgm:prSet presAssocID="{6FF658C9-D76D-4E7B-BF48-A501D2067657}" presName="LevelTwoTextNode" presStyleLbl="node3" presStyleIdx="2" presStyleCnt="4">
        <dgm:presLayoutVars>
          <dgm:chPref val="3"/>
        </dgm:presLayoutVars>
      </dgm:prSet>
      <dgm:spPr/>
    </dgm:pt>
    <dgm:pt modelId="{1FB2CC49-5BFD-4604-B2CE-BA88CA978D8E}" type="pres">
      <dgm:prSet presAssocID="{6FF658C9-D76D-4E7B-BF48-A501D2067657}" presName="level3hierChild" presStyleCnt="0"/>
      <dgm:spPr/>
    </dgm:pt>
    <dgm:pt modelId="{485F54DF-C664-4FF0-8CEF-225D33E4F4D8}" type="pres">
      <dgm:prSet presAssocID="{B25A7D9D-3593-4562-ADB7-C651AF3952EF}" presName="conn2-1" presStyleLbl="parChTrans1D3" presStyleIdx="3" presStyleCnt="4"/>
      <dgm:spPr/>
    </dgm:pt>
    <dgm:pt modelId="{B6EB9FC8-6600-4A81-A148-B3A5B997BFA2}" type="pres">
      <dgm:prSet presAssocID="{B25A7D9D-3593-4562-ADB7-C651AF3952EF}" presName="connTx" presStyleLbl="parChTrans1D3" presStyleIdx="3" presStyleCnt="4"/>
      <dgm:spPr/>
    </dgm:pt>
    <dgm:pt modelId="{6FBD7908-1D3A-49FC-A71D-ADC70DF05D14}" type="pres">
      <dgm:prSet presAssocID="{1D1A7241-145A-47B9-8958-BC259975D11F}" presName="root2" presStyleCnt="0"/>
      <dgm:spPr/>
    </dgm:pt>
    <dgm:pt modelId="{94CE9872-7F1D-42AC-87D4-06F3E6DFC92D}" type="pres">
      <dgm:prSet presAssocID="{1D1A7241-145A-47B9-8958-BC259975D11F}" presName="LevelTwoTextNode" presStyleLbl="node3" presStyleIdx="3" presStyleCnt="4">
        <dgm:presLayoutVars>
          <dgm:chPref val="3"/>
        </dgm:presLayoutVars>
      </dgm:prSet>
      <dgm:spPr/>
    </dgm:pt>
    <dgm:pt modelId="{2225B32F-0FA8-423C-8774-FFF020540DF3}" type="pres">
      <dgm:prSet presAssocID="{1D1A7241-145A-47B9-8958-BC259975D11F}" presName="level3hierChild" presStyleCnt="0"/>
      <dgm:spPr/>
    </dgm:pt>
  </dgm:ptLst>
  <dgm:cxnLst>
    <dgm:cxn modelId="{77758D06-4193-45E6-B109-6B65C7732916}" type="presOf" srcId="{3BE2662E-EDAF-4902-82C2-E098F768261D}" destId="{9DEFEF9E-2A9F-429A-9481-C19382045A7A}" srcOrd="1" destOrd="0" presId="urn:microsoft.com/office/officeart/2005/8/layout/hierarchy2"/>
    <dgm:cxn modelId="{9F7EBB11-02AC-4586-A036-18EE2CA349E9}" type="presOf" srcId="{DB130865-72ED-4961-8960-0C23BD298013}" destId="{E8EB8C67-193D-4709-9738-576E77BA4D20}" srcOrd="0" destOrd="0" presId="urn:microsoft.com/office/officeart/2005/8/layout/hierarchy2"/>
    <dgm:cxn modelId="{D6B65715-9C22-415D-B4B4-24C1004F75AF}" type="presOf" srcId="{6FF658C9-D76D-4E7B-BF48-A501D2067657}" destId="{813F9DD6-B895-4105-9A09-53B98CB5B3F5}" srcOrd="0" destOrd="0" presId="urn:microsoft.com/office/officeart/2005/8/layout/hierarchy2"/>
    <dgm:cxn modelId="{EA00D423-B89E-44B7-B18B-8EC004E0E3C8}" srcId="{DB130865-72ED-4961-8960-0C23BD298013}" destId="{F30304B5-D97A-4ACF-B009-F4A6213E0278}" srcOrd="0" destOrd="0" parTransId="{FE2B6E8B-88FA-4D2F-9968-EDEAD6F3961D}" sibTransId="{1073274D-F168-4FDB-AB4F-8F8196838923}"/>
    <dgm:cxn modelId="{AA1C4435-A3C0-43E8-BB9C-3137C18CE55C}" type="presOf" srcId="{2B3F5826-2F81-4D20-B74D-58C8E5294A44}" destId="{E0BE99B8-BCC9-4D78-BDBF-E2E2BF155128}" srcOrd="0" destOrd="0" presId="urn:microsoft.com/office/officeart/2005/8/layout/hierarchy2"/>
    <dgm:cxn modelId="{7ACE8F3A-97C9-4C29-97B8-3BD559543CF3}" type="presOf" srcId="{FE2B6E8B-88FA-4D2F-9968-EDEAD6F3961D}" destId="{6E693009-F2CE-403B-9F3D-9E5F754E796B}" srcOrd="0" destOrd="0" presId="urn:microsoft.com/office/officeart/2005/8/layout/hierarchy2"/>
    <dgm:cxn modelId="{35ED0F40-24A1-4D1D-958D-488D6FF6211D}" type="presOf" srcId="{3BF1F46B-FF63-47ED-B237-517A3FD1E506}" destId="{B9307FA0-CB42-42C8-B77E-4A30B1F7BCFD}" srcOrd="1" destOrd="0" presId="urn:microsoft.com/office/officeart/2005/8/layout/hierarchy2"/>
    <dgm:cxn modelId="{BCDA9E61-2159-4DBC-8B2E-491E50218281}" type="presOf" srcId="{3BE2662E-EDAF-4902-82C2-E098F768261D}" destId="{06D6C0A0-137C-4766-8BC2-84044F9DE9AB}" srcOrd="0" destOrd="0" presId="urn:microsoft.com/office/officeart/2005/8/layout/hierarchy2"/>
    <dgm:cxn modelId="{C49E9A6B-8A98-4C4C-BB8B-EF199845C280}" type="presOf" srcId="{652B7997-EF51-4AE9-8841-95B4F9685FD3}" destId="{7054A640-E7FF-4D92-87C9-ADBADA45F16B}" srcOrd="0" destOrd="0" presId="urn:microsoft.com/office/officeart/2005/8/layout/hierarchy2"/>
    <dgm:cxn modelId="{4BFEF04D-EBB7-4EFA-A1E6-42AA35711C5D}" type="presOf" srcId="{F32FC2FE-FD70-4ADE-9AA0-6E574A0B01BD}" destId="{A4FB1A62-C821-4308-99D7-AF7A245D153E}" srcOrd="1" destOrd="0" presId="urn:microsoft.com/office/officeart/2005/8/layout/hierarchy2"/>
    <dgm:cxn modelId="{67E40A4E-0E16-4288-A872-6A59BEE834CF}" type="presOf" srcId="{1D1A7241-145A-47B9-8958-BC259975D11F}" destId="{94CE9872-7F1D-42AC-87D4-06F3E6DFC92D}" srcOrd="0" destOrd="0" presId="urn:microsoft.com/office/officeart/2005/8/layout/hierarchy2"/>
    <dgm:cxn modelId="{18F1F957-4D2F-44B5-A7A2-04A98DD961C9}" srcId="{652B7997-EF51-4AE9-8841-95B4F9685FD3}" destId="{6FF658C9-D76D-4E7B-BF48-A501D2067657}" srcOrd="0" destOrd="0" parTransId="{F32FC2FE-FD70-4ADE-9AA0-6E574A0B01BD}" sibTransId="{11B27FF0-1C13-4775-BF67-68BB10A48CEE}"/>
    <dgm:cxn modelId="{CB813480-E7AD-4DDD-91FD-20E3A0BDBC25}" srcId="{8D82FFE6-7E63-4859-8A23-278851B2E0C3}" destId="{652B7997-EF51-4AE9-8841-95B4F9685FD3}" srcOrd="1" destOrd="0" parTransId="{3BF1F46B-FF63-47ED-B237-517A3FD1E506}" sibTransId="{F9A5969F-E47A-48A5-859A-1E629A17634C}"/>
    <dgm:cxn modelId="{86CCC291-635D-4297-8A76-6DD7E76173C0}" type="presOf" srcId="{F32FC2FE-FD70-4ADE-9AA0-6E574A0B01BD}" destId="{7FC34AB0-DE8B-4F6D-BB3D-DA4575F702F6}" srcOrd="0" destOrd="0" presId="urn:microsoft.com/office/officeart/2005/8/layout/hierarchy2"/>
    <dgm:cxn modelId="{9CB18D93-85DB-4109-B516-41EFC6302B9F}" srcId="{8D82FFE6-7E63-4859-8A23-278851B2E0C3}" destId="{DB130865-72ED-4961-8960-0C23BD298013}" srcOrd="0" destOrd="0" parTransId="{21526175-C029-46DB-B724-AA76894CF7E1}" sibTransId="{99B19135-F3F7-451C-AF74-A2C196CD48B5}"/>
    <dgm:cxn modelId="{65B7FC98-0209-4E65-9A95-0F83AC8B3D58}" srcId="{652B7997-EF51-4AE9-8841-95B4F9685FD3}" destId="{1D1A7241-145A-47B9-8958-BC259975D11F}" srcOrd="1" destOrd="0" parTransId="{B25A7D9D-3593-4562-ADB7-C651AF3952EF}" sibTransId="{6A91090B-7483-45BA-8B9E-A8F58A5B12A7}"/>
    <dgm:cxn modelId="{2FEE159D-8002-4838-9BD3-9E1304D2D73B}" type="presOf" srcId="{EA9B4708-A15D-4189-B2DB-04704F550C05}" destId="{0FCA22AF-EC2C-42F6-9F30-7499F75E769B}" srcOrd="0" destOrd="0" presId="urn:microsoft.com/office/officeart/2005/8/layout/hierarchy2"/>
    <dgm:cxn modelId="{72789A9E-6C4A-46E1-8641-8A99FD3CD169}" srcId="{DB130865-72ED-4961-8960-0C23BD298013}" destId="{2B3F5826-2F81-4D20-B74D-58C8E5294A44}" srcOrd="1" destOrd="0" parTransId="{3BE2662E-EDAF-4902-82C2-E098F768261D}" sibTransId="{DCFFEDCE-1873-4332-8C4B-028D2E6D2CAA}"/>
    <dgm:cxn modelId="{B6ACA7A6-9F21-4B84-B5F9-0D89DCFA3D5A}" type="presOf" srcId="{B25A7D9D-3593-4562-ADB7-C651AF3952EF}" destId="{B6EB9FC8-6600-4A81-A148-B3A5B997BFA2}" srcOrd="1" destOrd="0" presId="urn:microsoft.com/office/officeart/2005/8/layout/hierarchy2"/>
    <dgm:cxn modelId="{AAC68FA9-2C23-4367-8087-B470FEEB81CD}" type="presOf" srcId="{FE2B6E8B-88FA-4D2F-9968-EDEAD6F3961D}" destId="{8C3FEC65-E42E-4810-A594-697038BAD983}" srcOrd="1" destOrd="0" presId="urn:microsoft.com/office/officeart/2005/8/layout/hierarchy2"/>
    <dgm:cxn modelId="{76A015AD-B88E-46F9-B667-178F0C10FB8D}" srcId="{EA9B4708-A15D-4189-B2DB-04704F550C05}" destId="{8D82FFE6-7E63-4859-8A23-278851B2E0C3}" srcOrd="0" destOrd="0" parTransId="{4FEF2D64-6D4F-4513-A62C-F12DD685BE25}" sibTransId="{FD67F4D6-AAA8-41D8-9E8F-75D36EC1D060}"/>
    <dgm:cxn modelId="{91169ECB-89D4-4F87-94B5-46BA7334D918}" type="presOf" srcId="{3BF1F46B-FF63-47ED-B237-517A3FD1E506}" destId="{EB303236-6BC7-4CFB-9CA4-521F4A26F685}" srcOrd="0" destOrd="0" presId="urn:microsoft.com/office/officeart/2005/8/layout/hierarchy2"/>
    <dgm:cxn modelId="{2AE5E8DA-B4A7-4CFA-85CA-DF2B59321DB2}" type="presOf" srcId="{8D82FFE6-7E63-4859-8A23-278851B2E0C3}" destId="{AD5EC587-3F79-4C01-8B3A-A30EA12A8F74}" srcOrd="0" destOrd="0" presId="urn:microsoft.com/office/officeart/2005/8/layout/hierarchy2"/>
    <dgm:cxn modelId="{62C3AFDC-A532-4CD1-B2A6-02905635FCC3}" type="presOf" srcId="{B25A7D9D-3593-4562-ADB7-C651AF3952EF}" destId="{485F54DF-C664-4FF0-8CEF-225D33E4F4D8}" srcOrd="0" destOrd="0" presId="urn:microsoft.com/office/officeart/2005/8/layout/hierarchy2"/>
    <dgm:cxn modelId="{8BBFC9DC-2806-45F7-AB1B-48EB55875AFD}" type="presOf" srcId="{F30304B5-D97A-4ACF-B009-F4A6213E0278}" destId="{670F91F8-D3E4-48FB-B705-CD54925F30AC}" srcOrd="0" destOrd="0" presId="urn:microsoft.com/office/officeart/2005/8/layout/hierarchy2"/>
    <dgm:cxn modelId="{EC51DFE5-166B-4236-893C-B5AA1AFD914D}" type="presOf" srcId="{21526175-C029-46DB-B724-AA76894CF7E1}" destId="{A3DD4684-E5B2-4A2C-A060-895128D8627A}" srcOrd="1" destOrd="0" presId="urn:microsoft.com/office/officeart/2005/8/layout/hierarchy2"/>
    <dgm:cxn modelId="{B44B97F1-6745-49D1-953A-F260C0EC27D2}" type="presOf" srcId="{21526175-C029-46DB-B724-AA76894CF7E1}" destId="{BCA96E47-48AB-44B7-82C8-B4B88F88789B}" srcOrd="0" destOrd="0" presId="urn:microsoft.com/office/officeart/2005/8/layout/hierarchy2"/>
    <dgm:cxn modelId="{6E92501B-7896-41A7-B171-426772862B13}" type="presParOf" srcId="{0FCA22AF-EC2C-42F6-9F30-7499F75E769B}" destId="{795C459A-1B8B-4D35-99B8-D4450E4B157B}" srcOrd="0" destOrd="0" presId="urn:microsoft.com/office/officeart/2005/8/layout/hierarchy2"/>
    <dgm:cxn modelId="{081A478A-26ED-469C-BB9E-66A114042F06}" type="presParOf" srcId="{795C459A-1B8B-4D35-99B8-D4450E4B157B}" destId="{AD5EC587-3F79-4C01-8B3A-A30EA12A8F74}" srcOrd="0" destOrd="0" presId="urn:microsoft.com/office/officeart/2005/8/layout/hierarchy2"/>
    <dgm:cxn modelId="{C0EC769F-538B-447F-82DA-CAB9BE384A65}" type="presParOf" srcId="{795C459A-1B8B-4D35-99B8-D4450E4B157B}" destId="{0C02CF69-77F8-4419-9FE8-E84DD8A77F79}" srcOrd="1" destOrd="0" presId="urn:microsoft.com/office/officeart/2005/8/layout/hierarchy2"/>
    <dgm:cxn modelId="{D63C7923-C069-4BD1-9E34-D773D0C51E8C}" type="presParOf" srcId="{0C02CF69-77F8-4419-9FE8-E84DD8A77F79}" destId="{BCA96E47-48AB-44B7-82C8-B4B88F88789B}" srcOrd="0" destOrd="0" presId="urn:microsoft.com/office/officeart/2005/8/layout/hierarchy2"/>
    <dgm:cxn modelId="{B4EAB62B-84F7-4B8A-9A57-9970BCAB5D56}" type="presParOf" srcId="{BCA96E47-48AB-44B7-82C8-B4B88F88789B}" destId="{A3DD4684-E5B2-4A2C-A060-895128D8627A}" srcOrd="0" destOrd="0" presId="urn:microsoft.com/office/officeart/2005/8/layout/hierarchy2"/>
    <dgm:cxn modelId="{C3E9D512-72D2-4493-ABD6-53C879A85AEC}" type="presParOf" srcId="{0C02CF69-77F8-4419-9FE8-E84DD8A77F79}" destId="{CFF64010-BA2D-4004-933D-7F0F6F600FC4}" srcOrd="1" destOrd="0" presId="urn:microsoft.com/office/officeart/2005/8/layout/hierarchy2"/>
    <dgm:cxn modelId="{D9D5C5C2-DB5D-4BE8-A207-6E8FEE1CAD70}" type="presParOf" srcId="{CFF64010-BA2D-4004-933D-7F0F6F600FC4}" destId="{E8EB8C67-193D-4709-9738-576E77BA4D20}" srcOrd="0" destOrd="0" presId="urn:microsoft.com/office/officeart/2005/8/layout/hierarchy2"/>
    <dgm:cxn modelId="{B7FED700-DEE0-42F6-943A-CDE82D08876D}" type="presParOf" srcId="{CFF64010-BA2D-4004-933D-7F0F6F600FC4}" destId="{A5411B6B-B9A0-47DA-AA7C-9FB3DF3ED468}" srcOrd="1" destOrd="0" presId="urn:microsoft.com/office/officeart/2005/8/layout/hierarchy2"/>
    <dgm:cxn modelId="{191B78CA-865A-4394-8D88-83211D5CAB94}" type="presParOf" srcId="{A5411B6B-B9A0-47DA-AA7C-9FB3DF3ED468}" destId="{6E693009-F2CE-403B-9F3D-9E5F754E796B}" srcOrd="0" destOrd="0" presId="urn:microsoft.com/office/officeart/2005/8/layout/hierarchy2"/>
    <dgm:cxn modelId="{099D0A0E-CA4B-41C1-BDB0-C0FD959E29FC}" type="presParOf" srcId="{6E693009-F2CE-403B-9F3D-9E5F754E796B}" destId="{8C3FEC65-E42E-4810-A594-697038BAD983}" srcOrd="0" destOrd="0" presId="urn:microsoft.com/office/officeart/2005/8/layout/hierarchy2"/>
    <dgm:cxn modelId="{364300EB-D503-4DA3-9796-A6C0873A1317}" type="presParOf" srcId="{A5411B6B-B9A0-47DA-AA7C-9FB3DF3ED468}" destId="{DBC2545E-5247-4E8D-BA11-46C9A1E1A84A}" srcOrd="1" destOrd="0" presId="urn:microsoft.com/office/officeart/2005/8/layout/hierarchy2"/>
    <dgm:cxn modelId="{E7B3C29E-144F-4E4B-AA4E-75F75EAC46D3}" type="presParOf" srcId="{DBC2545E-5247-4E8D-BA11-46C9A1E1A84A}" destId="{670F91F8-D3E4-48FB-B705-CD54925F30AC}" srcOrd="0" destOrd="0" presId="urn:microsoft.com/office/officeart/2005/8/layout/hierarchy2"/>
    <dgm:cxn modelId="{71C3EF58-7A39-4A81-A4AA-04AE9ECE280B}" type="presParOf" srcId="{DBC2545E-5247-4E8D-BA11-46C9A1E1A84A}" destId="{1F223747-854F-4C43-BE0B-3F0BACC7B09E}" srcOrd="1" destOrd="0" presId="urn:microsoft.com/office/officeart/2005/8/layout/hierarchy2"/>
    <dgm:cxn modelId="{AE78F90B-088B-424D-A2C0-9F3DC48FC7E7}" type="presParOf" srcId="{A5411B6B-B9A0-47DA-AA7C-9FB3DF3ED468}" destId="{06D6C0A0-137C-4766-8BC2-84044F9DE9AB}" srcOrd="2" destOrd="0" presId="urn:microsoft.com/office/officeart/2005/8/layout/hierarchy2"/>
    <dgm:cxn modelId="{AFD39B6F-69FE-4D15-AF2A-825BEB302E0B}" type="presParOf" srcId="{06D6C0A0-137C-4766-8BC2-84044F9DE9AB}" destId="{9DEFEF9E-2A9F-429A-9481-C19382045A7A}" srcOrd="0" destOrd="0" presId="urn:microsoft.com/office/officeart/2005/8/layout/hierarchy2"/>
    <dgm:cxn modelId="{31DEE7BB-B3A2-49E1-A927-33EC06E9CD03}" type="presParOf" srcId="{A5411B6B-B9A0-47DA-AA7C-9FB3DF3ED468}" destId="{C6FBF63B-549E-4B50-85E4-F2ABA99F6E72}" srcOrd="3" destOrd="0" presId="urn:microsoft.com/office/officeart/2005/8/layout/hierarchy2"/>
    <dgm:cxn modelId="{809BECC6-FE8C-4A4F-8435-A19CF9598A46}" type="presParOf" srcId="{C6FBF63B-549E-4B50-85E4-F2ABA99F6E72}" destId="{E0BE99B8-BCC9-4D78-BDBF-E2E2BF155128}" srcOrd="0" destOrd="0" presId="urn:microsoft.com/office/officeart/2005/8/layout/hierarchy2"/>
    <dgm:cxn modelId="{A755109F-6AA3-4D5A-9E98-E88044823D53}" type="presParOf" srcId="{C6FBF63B-549E-4B50-85E4-F2ABA99F6E72}" destId="{EA0431B7-D311-4663-9618-66471D500F65}" srcOrd="1" destOrd="0" presId="urn:microsoft.com/office/officeart/2005/8/layout/hierarchy2"/>
    <dgm:cxn modelId="{2ADAA9B0-6585-4B06-A356-353BE246154E}" type="presParOf" srcId="{0C02CF69-77F8-4419-9FE8-E84DD8A77F79}" destId="{EB303236-6BC7-4CFB-9CA4-521F4A26F685}" srcOrd="2" destOrd="0" presId="urn:microsoft.com/office/officeart/2005/8/layout/hierarchy2"/>
    <dgm:cxn modelId="{EDE97838-6DF4-4260-9FAE-9325CBF8A3C5}" type="presParOf" srcId="{EB303236-6BC7-4CFB-9CA4-521F4A26F685}" destId="{B9307FA0-CB42-42C8-B77E-4A30B1F7BCFD}" srcOrd="0" destOrd="0" presId="urn:microsoft.com/office/officeart/2005/8/layout/hierarchy2"/>
    <dgm:cxn modelId="{0AC1A0C5-36E4-4954-B8D7-DD8D996C1FD6}" type="presParOf" srcId="{0C02CF69-77F8-4419-9FE8-E84DD8A77F79}" destId="{9341E950-F00C-4BFE-8E84-E08991FE9F52}" srcOrd="3" destOrd="0" presId="urn:microsoft.com/office/officeart/2005/8/layout/hierarchy2"/>
    <dgm:cxn modelId="{06063011-4217-4125-8CEB-2677C5BD3D0E}" type="presParOf" srcId="{9341E950-F00C-4BFE-8E84-E08991FE9F52}" destId="{7054A640-E7FF-4D92-87C9-ADBADA45F16B}" srcOrd="0" destOrd="0" presId="urn:microsoft.com/office/officeart/2005/8/layout/hierarchy2"/>
    <dgm:cxn modelId="{C7CB1ABD-6023-45A5-9503-47A63FCDC53C}" type="presParOf" srcId="{9341E950-F00C-4BFE-8E84-E08991FE9F52}" destId="{9C5518F0-9D46-488E-810A-A73D26D8CA01}" srcOrd="1" destOrd="0" presId="urn:microsoft.com/office/officeart/2005/8/layout/hierarchy2"/>
    <dgm:cxn modelId="{1284C716-B6A6-4D14-9537-F732A5FAD318}" type="presParOf" srcId="{9C5518F0-9D46-488E-810A-A73D26D8CA01}" destId="{7FC34AB0-DE8B-4F6D-BB3D-DA4575F702F6}" srcOrd="0" destOrd="0" presId="urn:microsoft.com/office/officeart/2005/8/layout/hierarchy2"/>
    <dgm:cxn modelId="{9BBFB04B-7737-4B36-9C90-7496CA220C9C}" type="presParOf" srcId="{7FC34AB0-DE8B-4F6D-BB3D-DA4575F702F6}" destId="{A4FB1A62-C821-4308-99D7-AF7A245D153E}" srcOrd="0" destOrd="0" presId="urn:microsoft.com/office/officeart/2005/8/layout/hierarchy2"/>
    <dgm:cxn modelId="{FD1BC436-F27C-4507-BFB8-720EEF17E077}" type="presParOf" srcId="{9C5518F0-9D46-488E-810A-A73D26D8CA01}" destId="{5F427674-56B7-4DFF-AE7B-308203A8511C}" srcOrd="1" destOrd="0" presId="urn:microsoft.com/office/officeart/2005/8/layout/hierarchy2"/>
    <dgm:cxn modelId="{FE322775-8C9C-43A0-A85B-25FD097F3A03}" type="presParOf" srcId="{5F427674-56B7-4DFF-AE7B-308203A8511C}" destId="{813F9DD6-B895-4105-9A09-53B98CB5B3F5}" srcOrd="0" destOrd="0" presId="urn:microsoft.com/office/officeart/2005/8/layout/hierarchy2"/>
    <dgm:cxn modelId="{037D113B-34CF-46BE-B051-FDA902F3C0A2}" type="presParOf" srcId="{5F427674-56B7-4DFF-AE7B-308203A8511C}" destId="{1FB2CC49-5BFD-4604-B2CE-BA88CA978D8E}" srcOrd="1" destOrd="0" presId="urn:microsoft.com/office/officeart/2005/8/layout/hierarchy2"/>
    <dgm:cxn modelId="{AE0CF762-1D67-464D-9BC7-A8E3E3A983EA}" type="presParOf" srcId="{9C5518F0-9D46-488E-810A-A73D26D8CA01}" destId="{485F54DF-C664-4FF0-8CEF-225D33E4F4D8}" srcOrd="2" destOrd="0" presId="urn:microsoft.com/office/officeart/2005/8/layout/hierarchy2"/>
    <dgm:cxn modelId="{4ADBB887-C6EA-4E47-A90C-520572B5332F}" type="presParOf" srcId="{485F54DF-C664-4FF0-8CEF-225D33E4F4D8}" destId="{B6EB9FC8-6600-4A81-A148-B3A5B997BFA2}" srcOrd="0" destOrd="0" presId="urn:microsoft.com/office/officeart/2005/8/layout/hierarchy2"/>
    <dgm:cxn modelId="{037F1360-1701-4273-8ADB-3D5B45AD75A9}" type="presParOf" srcId="{9C5518F0-9D46-488E-810A-A73D26D8CA01}" destId="{6FBD7908-1D3A-49FC-A71D-ADC70DF05D14}" srcOrd="3" destOrd="0" presId="urn:microsoft.com/office/officeart/2005/8/layout/hierarchy2"/>
    <dgm:cxn modelId="{6AF5F2C6-1435-49A0-B490-6E72E62BA6A0}" type="presParOf" srcId="{6FBD7908-1D3A-49FC-A71D-ADC70DF05D14}" destId="{94CE9872-7F1D-42AC-87D4-06F3E6DFC92D}" srcOrd="0" destOrd="0" presId="urn:microsoft.com/office/officeart/2005/8/layout/hierarchy2"/>
    <dgm:cxn modelId="{10791214-3114-4AF0-806D-D1C384B98885}" type="presParOf" srcId="{6FBD7908-1D3A-49FC-A71D-ADC70DF05D14}" destId="{2225B32F-0FA8-423C-8774-FFF020540DF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AF0F281-268F-45E3-A293-388589045FD0}" type="doc">
      <dgm:prSet loTypeId="urn:microsoft.com/office/officeart/2009/3/layout/FramedTextPicture" loCatId="pictur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F4677F1C-A412-40D8-BF89-670C031EA2FC}">
      <dgm:prSet phldrT="[Text]"/>
      <dgm:spPr/>
      <dgm:t>
        <a:bodyPr/>
        <a:lstStyle/>
        <a:p>
          <a:r>
            <a:rPr lang="en-US" dirty="0" err="1"/>
            <a:t>Setiap</a:t>
          </a:r>
          <a:r>
            <a:rPr lang="en-US" dirty="0"/>
            <a:t> </a:t>
          </a:r>
          <a:r>
            <a:rPr lang="en-US" dirty="0" err="1"/>
            <a:t>terjadi</a:t>
          </a:r>
          <a:r>
            <a:rPr lang="en-US" dirty="0"/>
            <a:t> </a:t>
          </a:r>
          <a:r>
            <a:rPr lang="en-US" dirty="0" err="1"/>
            <a:t>kontraksi</a:t>
          </a:r>
          <a:r>
            <a:rPr lang="en-US" dirty="0"/>
            <a:t>, </a:t>
          </a:r>
          <a:r>
            <a:rPr lang="en-US" dirty="0" err="1"/>
            <a:t>sumbu</a:t>
          </a:r>
          <a:r>
            <a:rPr lang="en-US" dirty="0"/>
            <a:t> </a:t>
          </a:r>
          <a:r>
            <a:rPr lang="en-US" dirty="0" err="1"/>
            <a:t>panjang</a:t>
          </a:r>
          <a:r>
            <a:rPr lang="en-US" dirty="0"/>
            <a:t> </a:t>
          </a:r>
          <a:r>
            <a:rPr lang="en-US" dirty="0" err="1"/>
            <a:t>rahim</a:t>
          </a:r>
          <a:r>
            <a:rPr lang="en-US" dirty="0"/>
            <a:t> </a:t>
          </a:r>
          <a:r>
            <a:rPr lang="en-US" dirty="0" err="1"/>
            <a:t>bertambah</a:t>
          </a:r>
          <a:r>
            <a:rPr lang="en-US" dirty="0"/>
            <a:t> </a:t>
          </a:r>
          <a:r>
            <a:rPr lang="en-US" dirty="0" err="1"/>
            <a:t>panjang</a:t>
          </a:r>
          <a:r>
            <a:rPr lang="en-US" dirty="0"/>
            <a:t> </a:t>
          </a:r>
          <a:r>
            <a:rPr lang="en-US" dirty="0" err="1"/>
            <a:t>sedangkan</a:t>
          </a:r>
          <a:r>
            <a:rPr lang="en-US" dirty="0"/>
            <a:t> </a:t>
          </a:r>
          <a:r>
            <a:rPr lang="en-US" dirty="0" err="1"/>
            <a:t>ukuran</a:t>
          </a:r>
          <a:r>
            <a:rPr lang="en-US" dirty="0"/>
            <a:t> </a:t>
          </a:r>
          <a:r>
            <a:rPr lang="en-US" dirty="0" err="1"/>
            <a:t>melintang</a:t>
          </a:r>
          <a:r>
            <a:rPr lang="en-US" dirty="0"/>
            <a:t> </a:t>
          </a:r>
          <a:r>
            <a:rPr lang="en-US" dirty="0" err="1"/>
            <a:t>dan</a:t>
          </a:r>
          <a:r>
            <a:rPr lang="en-US" dirty="0"/>
            <a:t> </a:t>
          </a:r>
          <a:r>
            <a:rPr lang="en-US" dirty="0" err="1"/>
            <a:t>ukuran</a:t>
          </a:r>
          <a:r>
            <a:rPr lang="en-US" dirty="0"/>
            <a:t> </a:t>
          </a:r>
          <a:r>
            <a:rPr lang="en-US" dirty="0" err="1"/>
            <a:t>muka</a:t>
          </a:r>
          <a:r>
            <a:rPr lang="en-US" dirty="0"/>
            <a:t> </a:t>
          </a:r>
          <a:r>
            <a:rPr lang="en-US" dirty="0" err="1"/>
            <a:t>belakang</a:t>
          </a:r>
          <a:r>
            <a:rPr lang="en-US" dirty="0"/>
            <a:t> </a:t>
          </a:r>
          <a:r>
            <a:rPr lang="en-US" dirty="0" err="1"/>
            <a:t>berkurang</a:t>
          </a:r>
          <a:endParaRPr lang="en-US" dirty="0"/>
        </a:p>
      </dgm:t>
    </dgm:pt>
    <dgm:pt modelId="{6C9E1F81-4698-4AD2-A798-80C444B73759}" type="parTrans" cxnId="{10172C90-9040-4413-88FE-44D420D6EE2F}">
      <dgm:prSet/>
      <dgm:spPr/>
      <dgm:t>
        <a:bodyPr/>
        <a:lstStyle/>
        <a:p>
          <a:endParaRPr lang="en-US"/>
        </a:p>
      </dgm:t>
    </dgm:pt>
    <dgm:pt modelId="{016278AE-C248-4D79-AFEB-B62434B3C883}" type="sibTrans" cxnId="{10172C90-9040-4413-88FE-44D420D6EE2F}">
      <dgm:prSet/>
      <dgm:spPr/>
      <dgm:t>
        <a:bodyPr/>
        <a:lstStyle/>
        <a:p>
          <a:endParaRPr lang="en-US"/>
        </a:p>
      </dgm:t>
    </dgm:pt>
    <dgm:pt modelId="{FF2FA9D3-9AD8-4009-80E0-FA51D5909CF4}" type="pres">
      <dgm:prSet presAssocID="{CAF0F281-268F-45E3-A293-388589045FD0}" presName="Name0" presStyleCnt="0">
        <dgm:presLayoutVars>
          <dgm:chMax/>
          <dgm:chPref/>
          <dgm:dir/>
        </dgm:presLayoutVars>
      </dgm:prSet>
      <dgm:spPr/>
    </dgm:pt>
    <dgm:pt modelId="{3B75C037-BB18-4DA2-B9D4-69446F7D08CE}" type="pres">
      <dgm:prSet presAssocID="{F4677F1C-A412-40D8-BF89-670C031EA2FC}" presName="composite" presStyleCnt="0">
        <dgm:presLayoutVars>
          <dgm:chMax/>
          <dgm:chPref/>
        </dgm:presLayoutVars>
      </dgm:prSet>
      <dgm:spPr/>
    </dgm:pt>
    <dgm:pt modelId="{2BB275D4-B60C-47F5-B7A4-9B89490BF652}" type="pres">
      <dgm:prSet presAssocID="{F4677F1C-A412-40D8-BF89-670C031EA2FC}" presName="Image" presStyleLbl="bgImgPlace1" presStyleIdx="0" presStyleCnt="1" custLinFactNeighborX="-505" custLinFactNeighborY="1220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34FB811-DDD1-4677-B09F-6ABA729357B7}" type="pres">
      <dgm:prSet presAssocID="{F4677F1C-A412-40D8-BF89-670C031EA2FC}" presName="ParentText" presStyleLbl="revTx" presStyleIdx="0" presStyleCnt="1" custScaleX="109420" custScaleY="111698">
        <dgm:presLayoutVars>
          <dgm:chMax val="0"/>
          <dgm:chPref val="0"/>
          <dgm:bulletEnabled val="1"/>
        </dgm:presLayoutVars>
      </dgm:prSet>
      <dgm:spPr/>
    </dgm:pt>
    <dgm:pt modelId="{38D247CB-0EA5-4EE3-956D-FA0BEAF2700B}" type="pres">
      <dgm:prSet presAssocID="{F4677F1C-A412-40D8-BF89-670C031EA2FC}" presName="tlFrame" presStyleLbl="node1" presStyleIdx="0" presStyleCnt="4"/>
      <dgm:spPr/>
    </dgm:pt>
    <dgm:pt modelId="{C2BC0471-15DC-4E25-945B-183E797685F6}" type="pres">
      <dgm:prSet presAssocID="{F4677F1C-A412-40D8-BF89-670C031EA2FC}" presName="trFrame" presStyleLbl="node1" presStyleIdx="1" presStyleCnt="4"/>
      <dgm:spPr/>
    </dgm:pt>
    <dgm:pt modelId="{5EDFBF21-70CB-4014-BBB4-F8B942DD180C}" type="pres">
      <dgm:prSet presAssocID="{F4677F1C-A412-40D8-BF89-670C031EA2FC}" presName="blFrame" presStyleLbl="node1" presStyleIdx="2" presStyleCnt="4"/>
      <dgm:spPr/>
    </dgm:pt>
    <dgm:pt modelId="{3F71DE66-9387-4482-AC6E-A62017A4992A}" type="pres">
      <dgm:prSet presAssocID="{F4677F1C-A412-40D8-BF89-670C031EA2FC}" presName="brFrame" presStyleLbl="node1" presStyleIdx="3" presStyleCnt="4"/>
      <dgm:spPr/>
    </dgm:pt>
  </dgm:ptLst>
  <dgm:cxnLst>
    <dgm:cxn modelId="{8F624440-E828-4530-ACCE-A9AF32409A5F}" type="presOf" srcId="{CAF0F281-268F-45E3-A293-388589045FD0}" destId="{FF2FA9D3-9AD8-4009-80E0-FA51D5909CF4}" srcOrd="0" destOrd="0" presId="urn:microsoft.com/office/officeart/2009/3/layout/FramedTextPicture"/>
    <dgm:cxn modelId="{10172C90-9040-4413-88FE-44D420D6EE2F}" srcId="{CAF0F281-268F-45E3-A293-388589045FD0}" destId="{F4677F1C-A412-40D8-BF89-670C031EA2FC}" srcOrd="0" destOrd="0" parTransId="{6C9E1F81-4698-4AD2-A798-80C444B73759}" sibTransId="{016278AE-C248-4D79-AFEB-B62434B3C883}"/>
    <dgm:cxn modelId="{3A2552D6-10CE-4A03-BD86-B910DE77208C}" type="presOf" srcId="{F4677F1C-A412-40D8-BF89-670C031EA2FC}" destId="{934FB811-DDD1-4677-B09F-6ABA729357B7}" srcOrd="0" destOrd="0" presId="urn:microsoft.com/office/officeart/2009/3/layout/FramedTextPicture"/>
    <dgm:cxn modelId="{DB07B838-B4B3-4604-98C6-3B26BEB8F05C}" type="presParOf" srcId="{FF2FA9D3-9AD8-4009-80E0-FA51D5909CF4}" destId="{3B75C037-BB18-4DA2-B9D4-69446F7D08CE}" srcOrd="0" destOrd="0" presId="urn:microsoft.com/office/officeart/2009/3/layout/FramedTextPicture"/>
    <dgm:cxn modelId="{D25DE750-C90F-4EF7-B220-09FAF5EB8C38}" type="presParOf" srcId="{3B75C037-BB18-4DA2-B9D4-69446F7D08CE}" destId="{2BB275D4-B60C-47F5-B7A4-9B89490BF652}" srcOrd="0" destOrd="0" presId="urn:microsoft.com/office/officeart/2009/3/layout/FramedTextPicture"/>
    <dgm:cxn modelId="{7820FD24-14C2-4E7C-9071-9B31A0F85430}" type="presParOf" srcId="{3B75C037-BB18-4DA2-B9D4-69446F7D08CE}" destId="{934FB811-DDD1-4677-B09F-6ABA729357B7}" srcOrd="1" destOrd="0" presId="urn:microsoft.com/office/officeart/2009/3/layout/FramedTextPicture"/>
    <dgm:cxn modelId="{4DE308B4-4BAF-4FDF-A3CF-2E847A422B5B}" type="presParOf" srcId="{3B75C037-BB18-4DA2-B9D4-69446F7D08CE}" destId="{38D247CB-0EA5-4EE3-956D-FA0BEAF2700B}" srcOrd="2" destOrd="0" presId="urn:microsoft.com/office/officeart/2009/3/layout/FramedTextPicture"/>
    <dgm:cxn modelId="{F382232E-9189-4B50-A9F3-0747B9DC257B}" type="presParOf" srcId="{3B75C037-BB18-4DA2-B9D4-69446F7D08CE}" destId="{C2BC0471-15DC-4E25-945B-183E797685F6}" srcOrd="3" destOrd="0" presId="urn:microsoft.com/office/officeart/2009/3/layout/FramedTextPicture"/>
    <dgm:cxn modelId="{37AAEC9F-79B2-4379-A5A2-BA1B795CFAF5}" type="presParOf" srcId="{3B75C037-BB18-4DA2-B9D4-69446F7D08CE}" destId="{5EDFBF21-70CB-4014-BBB4-F8B942DD180C}" srcOrd="4" destOrd="0" presId="urn:microsoft.com/office/officeart/2009/3/layout/FramedTextPicture"/>
    <dgm:cxn modelId="{491259C8-C8C0-42DE-A8F5-4D353BBE11D8}" type="presParOf" srcId="{3B75C037-BB18-4DA2-B9D4-69446F7D08CE}" destId="{3F71DE66-9387-4482-AC6E-A62017A4992A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5A8AA6F-198A-4620-803B-D5691C095C15}" type="doc">
      <dgm:prSet loTypeId="urn:microsoft.com/office/officeart/2005/8/layout/v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B25AEF6-7280-4C0B-BEDC-5CD2B90A6C03}">
      <dgm:prSet phldrT="[Text]"/>
      <dgm:spPr/>
      <dgm:t>
        <a:bodyPr/>
        <a:lstStyle/>
        <a:p>
          <a:r>
            <a:rPr lang="en-US"/>
            <a:t>Ukuran melintang menjadi turun, akibatnya lengkungan punggung bayi turun menjadi  lurus, bagian atas bayi tertekan fundus, dan bagian tertekan PAP.</a:t>
          </a:r>
          <a:endParaRPr lang="en-US" dirty="0"/>
        </a:p>
      </dgm:t>
    </dgm:pt>
    <dgm:pt modelId="{D5DCEE47-BDA9-4105-8DF5-1BB00538E77C}" type="parTrans" cxnId="{1382430B-FF16-4049-8F1C-07B95109194A}">
      <dgm:prSet/>
      <dgm:spPr/>
      <dgm:t>
        <a:bodyPr/>
        <a:lstStyle/>
        <a:p>
          <a:endParaRPr lang="en-US"/>
        </a:p>
      </dgm:t>
    </dgm:pt>
    <dgm:pt modelId="{83070C65-A1BC-4418-A90E-6DBA1012B0C4}" type="sibTrans" cxnId="{1382430B-FF16-4049-8F1C-07B95109194A}">
      <dgm:prSet/>
      <dgm:spPr/>
      <dgm:t>
        <a:bodyPr/>
        <a:lstStyle/>
        <a:p>
          <a:endParaRPr lang="en-US"/>
        </a:p>
      </dgm:t>
    </dgm:pt>
    <dgm:pt modelId="{4C8DF596-3C1D-4828-A749-44213E90D18F}">
      <dgm:prSet phldrT="[Text]"/>
      <dgm:spPr/>
      <dgm:t>
        <a:bodyPr/>
        <a:lstStyle/>
        <a:p>
          <a:r>
            <a:rPr lang="en-US"/>
            <a:t>Rahim bertambah panjang sehingga otot-otot memanjang diregang dan menarik.  </a:t>
          </a:r>
          <a:endParaRPr lang="en-US" dirty="0"/>
        </a:p>
      </dgm:t>
    </dgm:pt>
    <dgm:pt modelId="{51759D0E-7A38-4587-9C89-65F1D678ADAC}" type="parTrans" cxnId="{36B591DF-8184-45C6-BA99-23D1EC4CF822}">
      <dgm:prSet/>
      <dgm:spPr/>
      <dgm:t>
        <a:bodyPr/>
        <a:lstStyle/>
        <a:p>
          <a:endParaRPr lang="en-US"/>
        </a:p>
      </dgm:t>
    </dgm:pt>
    <dgm:pt modelId="{D5104A81-2663-468D-B242-6390114C0B32}" type="sibTrans" cxnId="{36B591DF-8184-45C6-BA99-23D1EC4CF822}">
      <dgm:prSet/>
      <dgm:spPr/>
      <dgm:t>
        <a:bodyPr/>
        <a:lstStyle/>
        <a:p>
          <a:endParaRPr lang="en-US"/>
        </a:p>
      </dgm:t>
    </dgm:pt>
    <dgm:pt modelId="{31CA4695-1596-4986-88DF-B35DD974E982}">
      <dgm:prSet phldrT="[Text]"/>
      <dgm:spPr/>
      <dgm:t>
        <a:bodyPr/>
        <a:lstStyle/>
        <a:p>
          <a:r>
            <a:rPr lang="en-US"/>
            <a:t>Segmen bawah rahim dan serviks akibatnya menimbulkan terjadinya pembukaan serviks sehingga Segmen Atas Rahim (SAR) dan Segmen Bawah Rahim (SBR).</a:t>
          </a:r>
          <a:endParaRPr lang="en-US" dirty="0"/>
        </a:p>
      </dgm:t>
    </dgm:pt>
    <dgm:pt modelId="{08F7FE19-1E17-4A9D-AC44-729C369411FA}" type="parTrans" cxnId="{A60F748A-EE81-49DC-A5C8-685345898E8C}">
      <dgm:prSet/>
      <dgm:spPr/>
      <dgm:t>
        <a:bodyPr/>
        <a:lstStyle/>
        <a:p>
          <a:endParaRPr lang="en-US"/>
        </a:p>
      </dgm:t>
    </dgm:pt>
    <dgm:pt modelId="{3852AB98-23F7-4EB6-B556-79CC853597E0}" type="sibTrans" cxnId="{A60F748A-EE81-49DC-A5C8-685345898E8C}">
      <dgm:prSet/>
      <dgm:spPr/>
      <dgm:t>
        <a:bodyPr/>
        <a:lstStyle/>
        <a:p>
          <a:endParaRPr lang="en-US"/>
        </a:p>
      </dgm:t>
    </dgm:pt>
    <dgm:pt modelId="{5E90E663-7DF2-48E4-AF1A-757EAC283C23}" type="pres">
      <dgm:prSet presAssocID="{A5A8AA6F-198A-4620-803B-D5691C095C15}" presName="outerComposite" presStyleCnt="0">
        <dgm:presLayoutVars>
          <dgm:chMax val="5"/>
          <dgm:dir/>
          <dgm:resizeHandles val="exact"/>
        </dgm:presLayoutVars>
      </dgm:prSet>
      <dgm:spPr/>
    </dgm:pt>
    <dgm:pt modelId="{F8656028-CAED-43D5-AF3F-F3CC9049A6A1}" type="pres">
      <dgm:prSet presAssocID="{A5A8AA6F-198A-4620-803B-D5691C095C15}" presName="dummyMaxCanvas" presStyleCnt="0">
        <dgm:presLayoutVars/>
      </dgm:prSet>
      <dgm:spPr/>
    </dgm:pt>
    <dgm:pt modelId="{41464316-511E-42E0-B16E-B7C219337582}" type="pres">
      <dgm:prSet presAssocID="{A5A8AA6F-198A-4620-803B-D5691C095C15}" presName="ThreeNodes_1" presStyleLbl="node1" presStyleIdx="0" presStyleCnt="3">
        <dgm:presLayoutVars>
          <dgm:bulletEnabled val="1"/>
        </dgm:presLayoutVars>
      </dgm:prSet>
      <dgm:spPr/>
    </dgm:pt>
    <dgm:pt modelId="{98966802-7AF8-45CF-AC9F-66ABE853DC60}" type="pres">
      <dgm:prSet presAssocID="{A5A8AA6F-198A-4620-803B-D5691C095C15}" presName="ThreeNodes_2" presStyleLbl="node1" presStyleIdx="1" presStyleCnt="3">
        <dgm:presLayoutVars>
          <dgm:bulletEnabled val="1"/>
        </dgm:presLayoutVars>
      </dgm:prSet>
      <dgm:spPr/>
    </dgm:pt>
    <dgm:pt modelId="{7071AF46-9CFD-4E28-A565-F1CB3B7D7B4F}" type="pres">
      <dgm:prSet presAssocID="{A5A8AA6F-198A-4620-803B-D5691C095C15}" presName="ThreeNodes_3" presStyleLbl="node1" presStyleIdx="2" presStyleCnt="3">
        <dgm:presLayoutVars>
          <dgm:bulletEnabled val="1"/>
        </dgm:presLayoutVars>
      </dgm:prSet>
      <dgm:spPr/>
    </dgm:pt>
    <dgm:pt modelId="{31906C1C-1D52-429C-B1A5-0A1270C6F89A}" type="pres">
      <dgm:prSet presAssocID="{A5A8AA6F-198A-4620-803B-D5691C095C15}" presName="ThreeConn_1-2" presStyleLbl="fgAccFollowNode1" presStyleIdx="0" presStyleCnt="2">
        <dgm:presLayoutVars>
          <dgm:bulletEnabled val="1"/>
        </dgm:presLayoutVars>
      </dgm:prSet>
      <dgm:spPr/>
    </dgm:pt>
    <dgm:pt modelId="{BF83FF9A-8863-406A-80B5-D106C06E664D}" type="pres">
      <dgm:prSet presAssocID="{A5A8AA6F-198A-4620-803B-D5691C095C15}" presName="ThreeConn_2-3" presStyleLbl="fgAccFollowNode1" presStyleIdx="1" presStyleCnt="2">
        <dgm:presLayoutVars>
          <dgm:bulletEnabled val="1"/>
        </dgm:presLayoutVars>
      </dgm:prSet>
      <dgm:spPr/>
    </dgm:pt>
    <dgm:pt modelId="{177BC631-40CE-4EAA-B9FE-AA355F061C9B}" type="pres">
      <dgm:prSet presAssocID="{A5A8AA6F-198A-4620-803B-D5691C095C15}" presName="ThreeNodes_1_text" presStyleLbl="node1" presStyleIdx="2" presStyleCnt="3">
        <dgm:presLayoutVars>
          <dgm:bulletEnabled val="1"/>
        </dgm:presLayoutVars>
      </dgm:prSet>
      <dgm:spPr/>
    </dgm:pt>
    <dgm:pt modelId="{5FA4780B-C4F7-4D2B-801C-F899F4346C56}" type="pres">
      <dgm:prSet presAssocID="{A5A8AA6F-198A-4620-803B-D5691C095C15}" presName="ThreeNodes_2_text" presStyleLbl="node1" presStyleIdx="2" presStyleCnt="3">
        <dgm:presLayoutVars>
          <dgm:bulletEnabled val="1"/>
        </dgm:presLayoutVars>
      </dgm:prSet>
      <dgm:spPr/>
    </dgm:pt>
    <dgm:pt modelId="{B73F2AB9-9E94-4373-9745-0FA3B55651F8}" type="pres">
      <dgm:prSet presAssocID="{A5A8AA6F-198A-4620-803B-D5691C095C15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1382430B-FF16-4049-8F1C-07B95109194A}" srcId="{A5A8AA6F-198A-4620-803B-D5691C095C15}" destId="{EB25AEF6-7280-4C0B-BEDC-5CD2B90A6C03}" srcOrd="0" destOrd="0" parTransId="{D5DCEE47-BDA9-4105-8DF5-1BB00538E77C}" sibTransId="{83070C65-A1BC-4418-A90E-6DBA1012B0C4}"/>
    <dgm:cxn modelId="{A36DBD18-8DCB-42C2-B4E0-4979AD34DEF0}" type="presOf" srcId="{A5A8AA6F-198A-4620-803B-D5691C095C15}" destId="{5E90E663-7DF2-48E4-AF1A-757EAC283C23}" srcOrd="0" destOrd="0" presId="urn:microsoft.com/office/officeart/2005/8/layout/vProcess5"/>
    <dgm:cxn modelId="{C024244B-5837-45D0-A7B4-FB569922C97E}" type="presOf" srcId="{31CA4695-1596-4986-88DF-B35DD974E982}" destId="{B73F2AB9-9E94-4373-9745-0FA3B55651F8}" srcOrd="1" destOrd="0" presId="urn:microsoft.com/office/officeart/2005/8/layout/vProcess5"/>
    <dgm:cxn modelId="{CB14934C-1D46-45E3-8D8A-723CED4D18AD}" type="presOf" srcId="{4C8DF596-3C1D-4828-A749-44213E90D18F}" destId="{98966802-7AF8-45CF-AC9F-66ABE853DC60}" srcOrd="0" destOrd="0" presId="urn:microsoft.com/office/officeart/2005/8/layout/vProcess5"/>
    <dgm:cxn modelId="{36703054-EB4C-451E-B4AF-76886D5E084D}" type="presOf" srcId="{83070C65-A1BC-4418-A90E-6DBA1012B0C4}" destId="{31906C1C-1D52-429C-B1A5-0A1270C6F89A}" srcOrd="0" destOrd="0" presId="urn:microsoft.com/office/officeart/2005/8/layout/vProcess5"/>
    <dgm:cxn modelId="{A60F748A-EE81-49DC-A5C8-685345898E8C}" srcId="{A5A8AA6F-198A-4620-803B-D5691C095C15}" destId="{31CA4695-1596-4986-88DF-B35DD974E982}" srcOrd="2" destOrd="0" parTransId="{08F7FE19-1E17-4A9D-AC44-729C369411FA}" sibTransId="{3852AB98-23F7-4EB6-B556-79CC853597E0}"/>
    <dgm:cxn modelId="{049F59A6-60E9-492A-A4FD-5909055B71C5}" type="presOf" srcId="{EB25AEF6-7280-4C0B-BEDC-5CD2B90A6C03}" destId="{41464316-511E-42E0-B16E-B7C219337582}" srcOrd="0" destOrd="0" presId="urn:microsoft.com/office/officeart/2005/8/layout/vProcess5"/>
    <dgm:cxn modelId="{3B733FAD-B663-4F29-A4C5-EEF398B4B1A7}" type="presOf" srcId="{D5104A81-2663-468D-B242-6390114C0B32}" destId="{BF83FF9A-8863-406A-80B5-D106C06E664D}" srcOrd="0" destOrd="0" presId="urn:microsoft.com/office/officeart/2005/8/layout/vProcess5"/>
    <dgm:cxn modelId="{36B591DF-8184-45C6-BA99-23D1EC4CF822}" srcId="{A5A8AA6F-198A-4620-803B-D5691C095C15}" destId="{4C8DF596-3C1D-4828-A749-44213E90D18F}" srcOrd="1" destOrd="0" parTransId="{51759D0E-7A38-4587-9C89-65F1D678ADAC}" sibTransId="{D5104A81-2663-468D-B242-6390114C0B32}"/>
    <dgm:cxn modelId="{BD90FEE3-1C08-468E-9A10-EDD93DDC285C}" type="presOf" srcId="{31CA4695-1596-4986-88DF-B35DD974E982}" destId="{7071AF46-9CFD-4E28-A565-F1CB3B7D7B4F}" srcOrd="0" destOrd="0" presId="urn:microsoft.com/office/officeart/2005/8/layout/vProcess5"/>
    <dgm:cxn modelId="{7D0A6AE9-8B5B-4EB0-BC80-37E0DDCDEA14}" type="presOf" srcId="{EB25AEF6-7280-4C0B-BEDC-5CD2B90A6C03}" destId="{177BC631-40CE-4EAA-B9FE-AA355F061C9B}" srcOrd="1" destOrd="0" presId="urn:microsoft.com/office/officeart/2005/8/layout/vProcess5"/>
    <dgm:cxn modelId="{DB8EE1EB-920D-4319-89CC-09CCBFB58616}" type="presOf" srcId="{4C8DF596-3C1D-4828-A749-44213E90D18F}" destId="{5FA4780B-C4F7-4D2B-801C-F899F4346C56}" srcOrd="1" destOrd="0" presId="urn:microsoft.com/office/officeart/2005/8/layout/vProcess5"/>
    <dgm:cxn modelId="{85514DF2-2970-4724-8A21-5EBDFD544882}" type="presParOf" srcId="{5E90E663-7DF2-48E4-AF1A-757EAC283C23}" destId="{F8656028-CAED-43D5-AF3F-F3CC9049A6A1}" srcOrd="0" destOrd="0" presId="urn:microsoft.com/office/officeart/2005/8/layout/vProcess5"/>
    <dgm:cxn modelId="{CC033040-7905-4A86-91BF-47DD8AE5EC08}" type="presParOf" srcId="{5E90E663-7DF2-48E4-AF1A-757EAC283C23}" destId="{41464316-511E-42E0-B16E-B7C219337582}" srcOrd="1" destOrd="0" presId="urn:microsoft.com/office/officeart/2005/8/layout/vProcess5"/>
    <dgm:cxn modelId="{30618B1C-0CBD-4AF5-8D54-4FFA73C24C24}" type="presParOf" srcId="{5E90E663-7DF2-48E4-AF1A-757EAC283C23}" destId="{98966802-7AF8-45CF-AC9F-66ABE853DC60}" srcOrd="2" destOrd="0" presId="urn:microsoft.com/office/officeart/2005/8/layout/vProcess5"/>
    <dgm:cxn modelId="{1EC3563B-699B-4483-BE72-40ABF98FA3DA}" type="presParOf" srcId="{5E90E663-7DF2-48E4-AF1A-757EAC283C23}" destId="{7071AF46-9CFD-4E28-A565-F1CB3B7D7B4F}" srcOrd="3" destOrd="0" presId="urn:microsoft.com/office/officeart/2005/8/layout/vProcess5"/>
    <dgm:cxn modelId="{E630376F-88C9-4154-AB5E-851003F4D644}" type="presParOf" srcId="{5E90E663-7DF2-48E4-AF1A-757EAC283C23}" destId="{31906C1C-1D52-429C-B1A5-0A1270C6F89A}" srcOrd="4" destOrd="0" presId="urn:microsoft.com/office/officeart/2005/8/layout/vProcess5"/>
    <dgm:cxn modelId="{820C5303-5437-4FEC-834E-4687470EFDBF}" type="presParOf" srcId="{5E90E663-7DF2-48E4-AF1A-757EAC283C23}" destId="{BF83FF9A-8863-406A-80B5-D106C06E664D}" srcOrd="5" destOrd="0" presId="urn:microsoft.com/office/officeart/2005/8/layout/vProcess5"/>
    <dgm:cxn modelId="{2B1AA8D9-3A33-40E3-BC6F-2EDD570E1743}" type="presParOf" srcId="{5E90E663-7DF2-48E4-AF1A-757EAC283C23}" destId="{177BC631-40CE-4EAA-B9FE-AA355F061C9B}" srcOrd="6" destOrd="0" presId="urn:microsoft.com/office/officeart/2005/8/layout/vProcess5"/>
    <dgm:cxn modelId="{F9D34CB3-7B7E-41C8-AF1E-B25FEB1BA278}" type="presParOf" srcId="{5E90E663-7DF2-48E4-AF1A-757EAC283C23}" destId="{5FA4780B-C4F7-4D2B-801C-F899F4346C56}" srcOrd="7" destOrd="0" presId="urn:microsoft.com/office/officeart/2005/8/layout/vProcess5"/>
    <dgm:cxn modelId="{7192766F-3082-4695-BDC0-72D649C32666}" type="presParOf" srcId="{5E90E663-7DF2-48E4-AF1A-757EAC283C23}" destId="{B73F2AB9-9E94-4373-9745-0FA3B55651F8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100B8AA-0F3E-44EC-ADCE-E83BA7D26184}" type="doc">
      <dgm:prSet loTypeId="urn:microsoft.com/office/officeart/2005/8/layout/hierarchy2" loCatId="hierarchy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E4C4AFD-679F-4EFA-98FE-BBE1B928BF27}">
      <dgm:prSet phldrT="[Text]"/>
      <dgm:spPr/>
      <dgm:t>
        <a:bodyPr/>
        <a:lstStyle/>
        <a:p>
          <a:r>
            <a:rPr lang="en-US" dirty="0" err="1">
              <a:solidFill>
                <a:schemeClr val="tx1"/>
              </a:solidFill>
            </a:rPr>
            <a:t>Kontraksi</a:t>
          </a:r>
          <a:endParaRPr lang="en-US" dirty="0">
            <a:solidFill>
              <a:schemeClr val="tx1"/>
            </a:solidFill>
          </a:endParaRPr>
        </a:p>
      </dgm:t>
    </dgm:pt>
    <dgm:pt modelId="{2B4E23BC-ECF9-4E96-BAC3-9EF707E8B7A0}" type="parTrans" cxnId="{E4C2F062-E1CC-4F24-B41F-E0F103DFDD74}">
      <dgm:prSet/>
      <dgm:spPr/>
      <dgm:t>
        <a:bodyPr/>
        <a:lstStyle/>
        <a:p>
          <a:endParaRPr lang="en-US"/>
        </a:p>
      </dgm:t>
    </dgm:pt>
    <dgm:pt modelId="{819E694B-4DAF-4AAC-A949-7643DEE3C504}" type="sibTrans" cxnId="{E4C2F062-E1CC-4F24-B41F-E0F103DFDD74}">
      <dgm:prSet/>
      <dgm:spPr/>
      <dgm:t>
        <a:bodyPr/>
        <a:lstStyle/>
        <a:p>
          <a:endParaRPr lang="en-US"/>
        </a:p>
      </dgm:t>
    </dgm:pt>
    <dgm:pt modelId="{3AB9A69C-6B2E-442B-BE61-39EB561E6423}" type="asst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Fundus yang </a:t>
          </a:r>
          <a:r>
            <a:rPr lang="en-US" dirty="0" err="1">
              <a:solidFill>
                <a:schemeClr val="tx1"/>
              </a:solidFill>
            </a:rPr>
            <a:t>tadinya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bersandar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pada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tulang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punggung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berpindah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ke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depan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mendesak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dinding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perut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depan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kearah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depan</a:t>
          </a:r>
          <a:r>
            <a:rPr lang="en-US" dirty="0">
              <a:solidFill>
                <a:schemeClr val="tx1"/>
              </a:solidFill>
            </a:rPr>
            <a:t>. </a:t>
          </a:r>
        </a:p>
      </dgm:t>
    </dgm:pt>
    <dgm:pt modelId="{7C025D98-D3D5-4B0A-82F0-4074CC138701}" type="sibTrans" cxnId="{F9AB6984-67EE-4C12-B29B-70934DDF64F4}">
      <dgm:prSet/>
      <dgm:spPr/>
      <dgm:t>
        <a:bodyPr/>
        <a:lstStyle/>
        <a:p>
          <a:endParaRPr lang="en-US"/>
        </a:p>
      </dgm:t>
    </dgm:pt>
    <dgm:pt modelId="{486EE636-EED4-4219-B237-A7DB30E7C7EC}" type="parTrans" cxnId="{F9AB6984-67EE-4C12-B29B-70934DDF64F4}">
      <dgm:prSet/>
      <dgm:spPr/>
      <dgm:t>
        <a:bodyPr/>
        <a:lstStyle/>
        <a:p>
          <a:endParaRPr lang="en-US"/>
        </a:p>
      </dgm:t>
    </dgm:pt>
    <dgm:pt modelId="{6935EC03-FC17-4CB1-8BF9-80B1063EB8C1}" type="asst">
      <dgm:prSet phldrT="[Text]"/>
      <dgm:spPr/>
      <dgm:t>
        <a:bodyPr/>
        <a:lstStyle/>
        <a:p>
          <a:r>
            <a:rPr lang="en-US" dirty="0" err="1">
              <a:solidFill>
                <a:schemeClr val="tx1"/>
              </a:solidFill>
            </a:rPr>
            <a:t>Perubahan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letak</a:t>
          </a:r>
          <a:r>
            <a:rPr lang="en-US" dirty="0">
              <a:solidFill>
                <a:schemeClr val="tx1"/>
              </a:solidFill>
            </a:rPr>
            <a:t> uterus </a:t>
          </a:r>
          <a:r>
            <a:rPr lang="en-US" dirty="0" err="1">
              <a:solidFill>
                <a:schemeClr val="tx1"/>
              </a:solidFill>
            </a:rPr>
            <a:t>pada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waktu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kontraksi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ini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penting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karena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menyebabkan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sumbu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rahim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menjadi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searah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dengan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sumbu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jalan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lahir</a:t>
          </a:r>
          <a:r>
            <a:rPr lang="en-US" dirty="0">
              <a:solidFill>
                <a:schemeClr val="tx1"/>
              </a:solidFill>
            </a:rPr>
            <a:t>. </a:t>
          </a:r>
        </a:p>
      </dgm:t>
    </dgm:pt>
    <dgm:pt modelId="{D8E3BE05-1C03-4F03-B50D-3E50E462B129}" type="parTrans" cxnId="{E66B7C53-455F-4FE2-ACF8-43CCDBA2341F}">
      <dgm:prSet/>
      <dgm:spPr/>
      <dgm:t>
        <a:bodyPr/>
        <a:lstStyle/>
        <a:p>
          <a:endParaRPr lang="en-US"/>
        </a:p>
      </dgm:t>
    </dgm:pt>
    <dgm:pt modelId="{175EBAF3-8A33-44C5-AA1D-8A4751B44A7E}" type="sibTrans" cxnId="{E66B7C53-455F-4FE2-ACF8-43CCDBA2341F}">
      <dgm:prSet/>
      <dgm:spPr/>
      <dgm:t>
        <a:bodyPr/>
        <a:lstStyle/>
        <a:p>
          <a:endParaRPr lang="en-US"/>
        </a:p>
      </dgm:t>
    </dgm:pt>
    <dgm:pt modelId="{A84B56D9-C703-487A-84F4-3956FB636DA2}" type="pres">
      <dgm:prSet presAssocID="{F100B8AA-0F3E-44EC-ADCE-E83BA7D2618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83998EB-D772-4529-962B-E90BE194B5E6}" type="pres">
      <dgm:prSet presAssocID="{CE4C4AFD-679F-4EFA-98FE-BBE1B928BF27}" presName="root1" presStyleCnt="0"/>
      <dgm:spPr/>
    </dgm:pt>
    <dgm:pt modelId="{B6972D27-3C85-432E-8603-FAA91A08CD92}" type="pres">
      <dgm:prSet presAssocID="{CE4C4AFD-679F-4EFA-98FE-BBE1B928BF27}" presName="LevelOneTextNode" presStyleLbl="node0" presStyleIdx="0" presStyleCnt="1" custScaleX="46627">
        <dgm:presLayoutVars>
          <dgm:chPref val="3"/>
        </dgm:presLayoutVars>
      </dgm:prSet>
      <dgm:spPr/>
    </dgm:pt>
    <dgm:pt modelId="{ECFA5A79-5E54-4429-B36D-AA64D6EC2BFF}" type="pres">
      <dgm:prSet presAssocID="{CE4C4AFD-679F-4EFA-98FE-BBE1B928BF27}" presName="level2hierChild" presStyleCnt="0"/>
      <dgm:spPr/>
    </dgm:pt>
    <dgm:pt modelId="{086DA7B5-5050-4BDF-8C83-51CC32864221}" type="pres">
      <dgm:prSet presAssocID="{486EE636-EED4-4219-B237-A7DB30E7C7EC}" presName="conn2-1" presStyleLbl="parChTrans1D2" presStyleIdx="0" presStyleCnt="2"/>
      <dgm:spPr/>
    </dgm:pt>
    <dgm:pt modelId="{0B4CD72A-17C5-4097-B3DB-E69739A36ED1}" type="pres">
      <dgm:prSet presAssocID="{486EE636-EED4-4219-B237-A7DB30E7C7EC}" presName="connTx" presStyleLbl="parChTrans1D2" presStyleIdx="0" presStyleCnt="2"/>
      <dgm:spPr/>
    </dgm:pt>
    <dgm:pt modelId="{15ED28E7-2216-42A9-838E-F9FD17E4CC73}" type="pres">
      <dgm:prSet presAssocID="{3AB9A69C-6B2E-442B-BE61-39EB561E6423}" presName="root2" presStyleCnt="0"/>
      <dgm:spPr/>
    </dgm:pt>
    <dgm:pt modelId="{9A8311F4-19A0-456C-B4D7-45A714FE7CD9}" type="pres">
      <dgm:prSet presAssocID="{3AB9A69C-6B2E-442B-BE61-39EB561E6423}" presName="LevelTwoTextNode" presStyleLbl="asst1" presStyleIdx="0" presStyleCnt="2" custScaleY="123658" custLinFactNeighborX="1788" custLinFactNeighborY="-4164">
        <dgm:presLayoutVars>
          <dgm:chPref val="3"/>
        </dgm:presLayoutVars>
      </dgm:prSet>
      <dgm:spPr/>
    </dgm:pt>
    <dgm:pt modelId="{2F9A2069-257D-4FBA-AE43-A219E3E16168}" type="pres">
      <dgm:prSet presAssocID="{3AB9A69C-6B2E-442B-BE61-39EB561E6423}" presName="level3hierChild" presStyleCnt="0"/>
      <dgm:spPr/>
    </dgm:pt>
    <dgm:pt modelId="{E0260D41-92F0-4CA8-9314-D0A1363E7096}" type="pres">
      <dgm:prSet presAssocID="{D8E3BE05-1C03-4F03-B50D-3E50E462B129}" presName="conn2-1" presStyleLbl="parChTrans1D2" presStyleIdx="1" presStyleCnt="2"/>
      <dgm:spPr/>
    </dgm:pt>
    <dgm:pt modelId="{24112FE7-A0B1-4629-BBFB-BA3530E1A57C}" type="pres">
      <dgm:prSet presAssocID="{D8E3BE05-1C03-4F03-B50D-3E50E462B129}" presName="connTx" presStyleLbl="parChTrans1D2" presStyleIdx="1" presStyleCnt="2"/>
      <dgm:spPr/>
    </dgm:pt>
    <dgm:pt modelId="{6341FCAA-DF53-4B4A-8A6E-A002DE683F4E}" type="pres">
      <dgm:prSet presAssocID="{6935EC03-FC17-4CB1-8BF9-80B1063EB8C1}" presName="root2" presStyleCnt="0"/>
      <dgm:spPr/>
    </dgm:pt>
    <dgm:pt modelId="{76CEEE07-6769-49F1-8F99-A2C6C527213A}" type="pres">
      <dgm:prSet presAssocID="{6935EC03-FC17-4CB1-8BF9-80B1063EB8C1}" presName="LevelTwoTextNode" presStyleLbl="asst1" presStyleIdx="1" presStyleCnt="2" custScaleY="131130" custLinFactNeighborX="91" custLinFactNeighborY="1753">
        <dgm:presLayoutVars>
          <dgm:chPref val="3"/>
        </dgm:presLayoutVars>
      </dgm:prSet>
      <dgm:spPr/>
    </dgm:pt>
    <dgm:pt modelId="{96974FBD-7BB1-4615-9106-15203D26B5A4}" type="pres">
      <dgm:prSet presAssocID="{6935EC03-FC17-4CB1-8BF9-80B1063EB8C1}" presName="level3hierChild" presStyleCnt="0"/>
      <dgm:spPr/>
    </dgm:pt>
  </dgm:ptLst>
  <dgm:cxnLst>
    <dgm:cxn modelId="{CCDE6814-A5A6-463C-9C35-3D81972E1C43}" type="presOf" srcId="{486EE636-EED4-4219-B237-A7DB30E7C7EC}" destId="{086DA7B5-5050-4BDF-8C83-51CC32864221}" srcOrd="0" destOrd="0" presId="urn:microsoft.com/office/officeart/2005/8/layout/hierarchy2"/>
    <dgm:cxn modelId="{BBA2E136-11AD-4A9D-9156-D4CF0715ECCC}" type="presOf" srcId="{F100B8AA-0F3E-44EC-ADCE-E83BA7D26184}" destId="{A84B56D9-C703-487A-84F4-3956FB636DA2}" srcOrd="0" destOrd="0" presId="urn:microsoft.com/office/officeart/2005/8/layout/hierarchy2"/>
    <dgm:cxn modelId="{E4C2F062-E1CC-4F24-B41F-E0F103DFDD74}" srcId="{F100B8AA-0F3E-44EC-ADCE-E83BA7D26184}" destId="{CE4C4AFD-679F-4EFA-98FE-BBE1B928BF27}" srcOrd="0" destOrd="0" parTransId="{2B4E23BC-ECF9-4E96-BAC3-9EF707E8B7A0}" sibTransId="{819E694B-4DAF-4AAC-A949-7643DEE3C504}"/>
    <dgm:cxn modelId="{A934AA6C-FE07-4166-9681-AAD2ED7C7A90}" type="presOf" srcId="{6935EC03-FC17-4CB1-8BF9-80B1063EB8C1}" destId="{76CEEE07-6769-49F1-8F99-A2C6C527213A}" srcOrd="0" destOrd="0" presId="urn:microsoft.com/office/officeart/2005/8/layout/hierarchy2"/>
    <dgm:cxn modelId="{1BAB8B71-23C7-4A92-B09C-CE0A90567184}" type="presOf" srcId="{D8E3BE05-1C03-4F03-B50D-3E50E462B129}" destId="{24112FE7-A0B1-4629-BBFB-BA3530E1A57C}" srcOrd="1" destOrd="0" presId="urn:microsoft.com/office/officeart/2005/8/layout/hierarchy2"/>
    <dgm:cxn modelId="{E66B7C53-455F-4FE2-ACF8-43CCDBA2341F}" srcId="{CE4C4AFD-679F-4EFA-98FE-BBE1B928BF27}" destId="{6935EC03-FC17-4CB1-8BF9-80B1063EB8C1}" srcOrd="1" destOrd="0" parTransId="{D8E3BE05-1C03-4F03-B50D-3E50E462B129}" sibTransId="{175EBAF3-8A33-44C5-AA1D-8A4751B44A7E}"/>
    <dgm:cxn modelId="{F9AB6984-67EE-4C12-B29B-70934DDF64F4}" srcId="{CE4C4AFD-679F-4EFA-98FE-BBE1B928BF27}" destId="{3AB9A69C-6B2E-442B-BE61-39EB561E6423}" srcOrd="0" destOrd="0" parTransId="{486EE636-EED4-4219-B237-A7DB30E7C7EC}" sibTransId="{7C025D98-D3D5-4B0A-82F0-4074CC138701}"/>
    <dgm:cxn modelId="{5ACE748F-77AD-4182-9526-F24BDCDED8EF}" type="presOf" srcId="{486EE636-EED4-4219-B237-A7DB30E7C7EC}" destId="{0B4CD72A-17C5-4097-B3DB-E69739A36ED1}" srcOrd="1" destOrd="0" presId="urn:microsoft.com/office/officeart/2005/8/layout/hierarchy2"/>
    <dgm:cxn modelId="{0B50EFA2-9DB7-4C95-9951-5DA685410672}" type="presOf" srcId="{D8E3BE05-1C03-4F03-B50D-3E50E462B129}" destId="{E0260D41-92F0-4CA8-9314-D0A1363E7096}" srcOrd="0" destOrd="0" presId="urn:microsoft.com/office/officeart/2005/8/layout/hierarchy2"/>
    <dgm:cxn modelId="{84F59FAC-6447-46EA-9956-28F95E224431}" type="presOf" srcId="{CE4C4AFD-679F-4EFA-98FE-BBE1B928BF27}" destId="{B6972D27-3C85-432E-8603-FAA91A08CD92}" srcOrd="0" destOrd="0" presId="urn:microsoft.com/office/officeart/2005/8/layout/hierarchy2"/>
    <dgm:cxn modelId="{CE32B0D5-5B04-48E8-AB07-39FE7954C0A5}" type="presOf" srcId="{3AB9A69C-6B2E-442B-BE61-39EB561E6423}" destId="{9A8311F4-19A0-456C-B4D7-45A714FE7CD9}" srcOrd="0" destOrd="0" presId="urn:microsoft.com/office/officeart/2005/8/layout/hierarchy2"/>
    <dgm:cxn modelId="{4908BA6B-49EB-43F7-8F4C-1B59709C71F8}" type="presParOf" srcId="{A84B56D9-C703-487A-84F4-3956FB636DA2}" destId="{F83998EB-D772-4529-962B-E90BE194B5E6}" srcOrd="0" destOrd="0" presId="urn:microsoft.com/office/officeart/2005/8/layout/hierarchy2"/>
    <dgm:cxn modelId="{5D78BE99-1BD2-4CA0-AA8F-7234D5E3F193}" type="presParOf" srcId="{F83998EB-D772-4529-962B-E90BE194B5E6}" destId="{B6972D27-3C85-432E-8603-FAA91A08CD92}" srcOrd="0" destOrd="0" presId="urn:microsoft.com/office/officeart/2005/8/layout/hierarchy2"/>
    <dgm:cxn modelId="{EDF13F1F-2671-4B4A-8250-7BF9D0F01B44}" type="presParOf" srcId="{F83998EB-D772-4529-962B-E90BE194B5E6}" destId="{ECFA5A79-5E54-4429-B36D-AA64D6EC2BFF}" srcOrd="1" destOrd="0" presId="urn:microsoft.com/office/officeart/2005/8/layout/hierarchy2"/>
    <dgm:cxn modelId="{56CB66DB-ACB8-46F1-A6EB-BCD038D1126F}" type="presParOf" srcId="{ECFA5A79-5E54-4429-B36D-AA64D6EC2BFF}" destId="{086DA7B5-5050-4BDF-8C83-51CC32864221}" srcOrd="0" destOrd="0" presId="urn:microsoft.com/office/officeart/2005/8/layout/hierarchy2"/>
    <dgm:cxn modelId="{18A8CD37-8D2F-41DF-B207-BCFE0D2DE0F4}" type="presParOf" srcId="{086DA7B5-5050-4BDF-8C83-51CC32864221}" destId="{0B4CD72A-17C5-4097-B3DB-E69739A36ED1}" srcOrd="0" destOrd="0" presId="urn:microsoft.com/office/officeart/2005/8/layout/hierarchy2"/>
    <dgm:cxn modelId="{762E03FE-1FB2-4A7E-A6BD-035953AFD0FF}" type="presParOf" srcId="{ECFA5A79-5E54-4429-B36D-AA64D6EC2BFF}" destId="{15ED28E7-2216-42A9-838E-F9FD17E4CC73}" srcOrd="1" destOrd="0" presId="urn:microsoft.com/office/officeart/2005/8/layout/hierarchy2"/>
    <dgm:cxn modelId="{AD242616-3C49-4449-B540-1EFC40415FDB}" type="presParOf" srcId="{15ED28E7-2216-42A9-838E-F9FD17E4CC73}" destId="{9A8311F4-19A0-456C-B4D7-45A714FE7CD9}" srcOrd="0" destOrd="0" presId="urn:microsoft.com/office/officeart/2005/8/layout/hierarchy2"/>
    <dgm:cxn modelId="{F3ADC37C-63CB-4298-900F-642CDA3EBDE0}" type="presParOf" srcId="{15ED28E7-2216-42A9-838E-F9FD17E4CC73}" destId="{2F9A2069-257D-4FBA-AE43-A219E3E16168}" srcOrd="1" destOrd="0" presId="urn:microsoft.com/office/officeart/2005/8/layout/hierarchy2"/>
    <dgm:cxn modelId="{31703DF7-D689-46EA-8D13-7A7B9199C47E}" type="presParOf" srcId="{ECFA5A79-5E54-4429-B36D-AA64D6EC2BFF}" destId="{E0260D41-92F0-4CA8-9314-D0A1363E7096}" srcOrd="2" destOrd="0" presId="urn:microsoft.com/office/officeart/2005/8/layout/hierarchy2"/>
    <dgm:cxn modelId="{02E6F86E-ED74-454E-A7BB-75959D12742E}" type="presParOf" srcId="{E0260D41-92F0-4CA8-9314-D0A1363E7096}" destId="{24112FE7-A0B1-4629-BBFB-BA3530E1A57C}" srcOrd="0" destOrd="0" presId="urn:microsoft.com/office/officeart/2005/8/layout/hierarchy2"/>
    <dgm:cxn modelId="{EFBADFA1-2468-476A-9ED2-BFEA20DAA704}" type="presParOf" srcId="{ECFA5A79-5E54-4429-B36D-AA64D6EC2BFF}" destId="{6341FCAA-DF53-4B4A-8A6E-A002DE683F4E}" srcOrd="3" destOrd="0" presId="urn:microsoft.com/office/officeart/2005/8/layout/hierarchy2"/>
    <dgm:cxn modelId="{C7823239-671D-4DD7-8A5E-CFB61F38C5F1}" type="presParOf" srcId="{6341FCAA-DF53-4B4A-8A6E-A002DE683F4E}" destId="{76CEEE07-6769-49F1-8F99-A2C6C527213A}" srcOrd="0" destOrd="0" presId="urn:microsoft.com/office/officeart/2005/8/layout/hierarchy2"/>
    <dgm:cxn modelId="{FA2F0B20-0BF8-4D35-8633-A2792D90BC75}" type="presParOf" srcId="{6341FCAA-DF53-4B4A-8A6E-A002DE683F4E}" destId="{96974FBD-7BB1-4615-9106-15203D26B5A4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C20FD3C-1CD2-4D1B-829E-3AAA0A91BFB5}" type="doc">
      <dgm:prSet loTypeId="urn:microsoft.com/office/officeart/2005/8/layout/arrow3" loCatId="relationship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B2F1D71-3DB0-4F1B-91B1-AF74AE7E77EE}">
      <dgm:prSet phldrT="[Text]"/>
      <dgm:spPr/>
      <dgm:t>
        <a:bodyPr/>
        <a:lstStyle/>
        <a:p>
          <a:r>
            <a:rPr lang="en-US" dirty="0" err="1"/>
            <a:t>Dengan</a:t>
          </a:r>
          <a:r>
            <a:rPr lang="en-US" dirty="0"/>
            <a:t> </a:t>
          </a:r>
          <a:r>
            <a:rPr lang="en-US" dirty="0" err="1"/>
            <a:t>adanya</a:t>
          </a:r>
          <a:r>
            <a:rPr lang="en-US" dirty="0"/>
            <a:t> </a:t>
          </a:r>
          <a:r>
            <a:rPr lang="en-US" dirty="0" err="1"/>
            <a:t>kontraksi</a:t>
          </a:r>
          <a:r>
            <a:rPr lang="en-US" dirty="0"/>
            <a:t> </a:t>
          </a:r>
          <a:r>
            <a:rPr lang="en-US" dirty="0" err="1"/>
            <a:t>dari</a:t>
          </a:r>
          <a:r>
            <a:rPr lang="en-US" dirty="0"/>
            <a:t> </a:t>
          </a:r>
          <a:r>
            <a:rPr lang="en-US" dirty="0" err="1"/>
            <a:t>ligamentum</a:t>
          </a:r>
          <a:r>
            <a:rPr lang="en-US" dirty="0"/>
            <a:t> </a:t>
          </a:r>
          <a:r>
            <a:rPr lang="en-US" dirty="0" err="1"/>
            <a:t>rotundum</a:t>
          </a:r>
          <a:r>
            <a:rPr lang="en-US" dirty="0"/>
            <a:t>, fundus uteri </a:t>
          </a:r>
          <a:r>
            <a:rPr lang="en-US" dirty="0" err="1"/>
            <a:t>tertambat</a:t>
          </a:r>
          <a:r>
            <a:rPr lang="en-US" dirty="0"/>
            <a:t> </a:t>
          </a:r>
          <a:r>
            <a:rPr lang="en-US" dirty="0" err="1"/>
            <a:t>sehingga</a:t>
          </a:r>
          <a:endParaRPr lang="en-US" dirty="0"/>
        </a:p>
      </dgm:t>
    </dgm:pt>
    <dgm:pt modelId="{20FD0360-5865-4BDD-91EB-DB76FC5F2AAA}" type="parTrans" cxnId="{DD614EB9-1653-4760-99A2-07A94DBADFAA}">
      <dgm:prSet/>
      <dgm:spPr/>
      <dgm:t>
        <a:bodyPr/>
        <a:lstStyle/>
        <a:p>
          <a:endParaRPr lang="en-US"/>
        </a:p>
      </dgm:t>
    </dgm:pt>
    <dgm:pt modelId="{65B69FC1-8F3B-46C0-AF70-D6B28418DFD5}" type="sibTrans" cxnId="{DD614EB9-1653-4760-99A2-07A94DBADFAA}">
      <dgm:prSet/>
      <dgm:spPr/>
      <dgm:t>
        <a:bodyPr/>
        <a:lstStyle/>
        <a:p>
          <a:endParaRPr lang="en-US"/>
        </a:p>
      </dgm:t>
    </dgm:pt>
    <dgm:pt modelId="{75D93E9C-55F1-4861-9C6D-AEE7979175F1}">
      <dgm:prSet/>
      <dgm:spPr/>
      <dgm:t>
        <a:bodyPr/>
        <a:lstStyle/>
        <a:p>
          <a:r>
            <a:rPr lang="en-US" dirty="0" err="1"/>
            <a:t>waktu</a:t>
          </a:r>
          <a:r>
            <a:rPr lang="en-US" dirty="0"/>
            <a:t> </a:t>
          </a:r>
          <a:r>
            <a:rPr lang="en-US" dirty="0" err="1"/>
            <a:t>kontraksi</a:t>
          </a:r>
          <a:r>
            <a:rPr lang="en-US" dirty="0"/>
            <a:t> fundus </a:t>
          </a:r>
          <a:r>
            <a:rPr lang="en-US" dirty="0" err="1"/>
            <a:t>tidak</a:t>
          </a:r>
          <a:r>
            <a:rPr lang="en-US" dirty="0"/>
            <a:t> </a:t>
          </a:r>
          <a:r>
            <a:rPr lang="en-US" dirty="0" err="1"/>
            <a:t>dapat</a:t>
          </a:r>
          <a:r>
            <a:rPr lang="en-US" dirty="0"/>
            <a:t> </a:t>
          </a:r>
          <a:r>
            <a:rPr lang="en-US" dirty="0" err="1"/>
            <a:t>naik</a:t>
          </a:r>
          <a:r>
            <a:rPr lang="en-US" dirty="0"/>
            <a:t> </a:t>
          </a:r>
          <a:r>
            <a:rPr lang="en-US" dirty="0" err="1"/>
            <a:t>ke</a:t>
          </a:r>
          <a:r>
            <a:rPr lang="en-US" dirty="0"/>
            <a:t> </a:t>
          </a:r>
          <a:r>
            <a:rPr lang="en-US" dirty="0" err="1"/>
            <a:t>atas</a:t>
          </a:r>
          <a:endParaRPr lang="en-US" dirty="0"/>
        </a:p>
      </dgm:t>
    </dgm:pt>
    <dgm:pt modelId="{EC9DA6BB-17F0-4D88-991A-73A01D0FE9F8}" type="parTrans" cxnId="{595B6809-0CEB-4BF1-BB42-E00AD5E82C91}">
      <dgm:prSet/>
      <dgm:spPr/>
      <dgm:t>
        <a:bodyPr/>
        <a:lstStyle/>
        <a:p>
          <a:endParaRPr lang="en-US"/>
        </a:p>
      </dgm:t>
    </dgm:pt>
    <dgm:pt modelId="{D8D74106-D60C-4ED4-8BF2-890DF0CFBFEF}" type="sibTrans" cxnId="{595B6809-0CEB-4BF1-BB42-E00AD5E82C91}">
      <dgm:prSet/>
      <dgm:spPr/>
      <dgm:t>
        <a:bodyPr/>
        <a:lstStyle/>
        <a:p>
          <a:endParaRPr lang="en-US"/>
        </a:p>
      </dgm:t>
    </dgm:pt>
    <dgm:pt modelId="{A7F370B3-F605-49A2-9448-B80E2879FB84}" type="pres">
      <dgm:prSet presAssocID="{0C20FD3C-1CD2-4D1B-829E-3AAA0A91BFB5}" presName="compositeShape" presStyleCnt="0">
        <dgm:presLayoutVars>
          <dgm:chMax val="2"/>
          <dgm:dir/>
          <dgm:resizeHandles val="exact"/>
        </dgm:presLayoutVars>
      </dgm:prSet>
      <dgm:spPr/>
    </dgm:pt>
    <dgm:pt modelId="{80B64D28-C68B-4336-8295-E422E18A6608}" type="pres">
      <dgm:prSet presAssocID="{0C20FD3C-1CD2-4D1B-829E-3AAA0A91BFB5}" presName="divider" presStyleLbl="fgShp" presStyleIdx="0" presStyleCnt="1"/>
      <dgm:spPr/>
    </dgm:pt>
    <dgm:pt modelId="{7C9147CE-148D-4ED7-8A13-C8E45F3CE1C1}" type="pres">
      <dgm:prSet presAssocID="{DB2F1D71-3DB0-4F1B-91B1-AF74AE7E77EE}" presName="downArrow" presStyleLbl="node1" presStyleIdx="0" presStyleCnt="2" custLinFactNeighborX="2289" custLinFactNeighborY="2697"/>
      <dgm:spPr/>
    </dgm:pt>
    <dgm:pt modelId="{4F538278-92ED-4BDC-8F21-239B0257363D}" type="pres">
      <dgm:prSet presAssocID="{DB2F1D71-3DB0-4F1B-91B1-AF74AE7E77EE}" presName="downArrowText" presStyleLbl="revTx" presStyleIdx="0" presStyleCnt="2" custLinFactNeighborX="-435" custLinFactNeighborY="472">
        <dgm:presLayoutVars>
          <dgm:bulletEnabled val="1"/>
        </dgm:presLayoutVars>
      </dgm:prSet>
      <dgm:spPr/>
    </dgm:pt>
    <dgm:pt modelId="{CE14C240-F73B-4A05-B703-F22D40AB8CDD}" type="pres">
      <dgm:prSet presAssocID="{75D93E9C-55F1-4861-9C6D-AEE7979175F1}" presName="upArrow" presStyleLbl="node1" presStyleIdx="1" presStyleCnt="2"/>
      <dgm:spPr/>
    </dgm:pt>
    <dgm:pt modelId="{248DE8A0-33AF-48B5-9893-5C3799E8DB5A}" type="pres">
      <dgm:prSet presAssocID="{75D93E9C-55F1-4861-9C6D-AEE7979175F1}" presName="upArrowText" presStyleLbl="revTx" presStyleIdx="1" presStyleCnt="2">
        <dgm:presLayoutVars>
          <dgm:bulletEnabled val="1"/>
        </dgm:presLayoutVars>
      </dgm:prSet>
      <dgm:spPr/>
    </dgm:pt>
  </dgm:ptLst>
  <dgm:cxnLst>
    <dgm:cxn modelId="{595B6809-0CEB-4BF1-BB42-E00AD5E82C91}" srcId="{0C20FD3C-1CD2-4D1B-829E-3AAA0A91BFB5}" destId="{75D93E9C-55F1-4861-9C6D-AEE7979175F1}" srcOrd="1" destOrd="0" parTransId="{EC9DA6BB-17F0-4D88-991A-73A01D0FE9F8}" sibTransId="{D8D74106-D60C-4ED4-8BF2-890DF0CFBFEF}"/>
    <dgm:cxn modelId="{C5366316-B4A2-47CA-90FC-00CDCD5EA995}" type="presOf" srcId="{0C20FD3C-1CD2-4D1B-829E-3AAA0A91BFB5}" destId="{A7F370B3-F605-49A2-9448-B80E2879FB84}" srcOrd="0" destOrd="0" presId="urn:microsoft.com/office/officeart/2005/8/layout/arrow3"/>
    <dgm:cxn modelId="{CB21A083-CD47-462F-B265-8CFF7C1E627B}" type="presOf" srcId="{DB2F1D71-3DB0-4F1B-91B1-AF74AE7E77EE}" destId="{4F538278-92ED-4BDC-8F21-239B0257363D}" srcOrd="0" destOrd="0" presId="urn:microsoft.com/office/officeart/2005/8/layout/arrow3"/>
    <dgm:cxn modelId="{DD614EB9-1653-4760-99A2-07A94DBADFAA}" srcId="{0C20FD3C-1CD2-4D1B-829E-3AAA0A91BFB5}" destId="{DB2F1D71-3DB0-4F1B-91B1-AF74AE7E77EE}" srcOrd="0" destOrd="0" parTransId="{20FD0360-5865-4BDD-91EB-DB76FC5F2AAA}" sibTransId="{65B69FC1-8F3B-46C0-AF70-D6B28418DFD5}"/>
    <dgm:cxn modelId="{390DCDEC-EFAC-4244-B5E4-84EB35027E5F}" type="presOf" srcId="{75D93E9C-55F1-4861-9C6D-AEE7979175F1}" destId="{248DE8A0-33AF-48B5-9893-5C3799E8DB5A}" srcOrd="0" destOrd="0" presId="urn:microsoft.com/office/officeart/2005/8/layout/arrow3"/>
    <dgm:cxn modelId="{A513B97A-A996-4F5B-8F56-1FB3D069CA20}" type="presParOf" srcId="{A7F370B3-F605-49A2-9448-B80E2879FB84}" destId="{80B64D28-C68B-4336-8295-E422E18A6608}" srcOrd="0" destOrd="0" presId="urn:microsoft.com/office/officeart/2005/8/layout/arrow3"/>
    <dgm:cxn modelId="{16A2D554-41C2-418C-AE59-52710A6B5A33}" type="presParOf" srcId="{A7F370B3-F605-49A2-9448-B80E2879FB84}" destId="{7C9147CE-148D-4ED7-8A13-C8E45F3CE1C1}" srcOrd="1" destOrd="0" presId="urn:microsoft.com/office/officeart/2005/8/layout/arrow3"/>
    <dgm:cxn modelId="{CCC43D53-B0F9-4C78-AFAA-691E0A43F6AB}" type="presParOf" srcId="{A7F370B3-F605-49A2-9448-B80E2879FB84}" destId="{4F538278-92ED-4BDC-8F21-239B0257363D}" srcOrd="2" destOrd="0" presId="urn:microsoft.com/office/officeart/2005/8/layout/arrow3"/>
    <dgm:cxn modelId="{6B20605E-DDB8-4491-8B7A-9CE1E902E835}" type="presParOf" srcId="{A7F370B3-F605-49A2-9448-B80E2879FB84}" destId="{CE14C240-F73B-4A05-B703-F22D40AB8CDD}" srcOrd="3" destOrd="0" presId="urn:microsoft.com/office/officeart/2005/8/layout/arrow3"/>
    <dgm:cxn modelId="{71D39D77-6394-4651-B040-8E981BD1EA36}" type="presParOf" srcId="{A7F370B3-F605-49A2-9448-B80E2879FB84}" destId="{248DE8A0-33AF-48B5-9893-5C3799E8DB5A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569B107-F0D9-4618-BC32-D9CDD23617A9}" type="doc">
      <dgm:prSet loTypeId="urn:microsoft.com/office/officeart/2005/8/layout/hierarchy4" loCatId="hierarchy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EE34CF8-5AEB-4E6F-B6E5-CFA4358D7714}">
      <dgm:prSet phldrT="[Text]"/>
      <dgm:spPr/>
      <dgm:t>
        <a:bodyPr/>
        <a:lstStyle/>
        <a:p>
          <a:r>
            <a:rPr lang="en-US"/>
            <a:t>Sebelum onset persalinan, serviks berubah menjadi lembut: </a:t>
          </a:r>
          <a:endParaRPr lang="en-US" dirty="0"/>
        </a:p>
      </dgm:t>
    </dgm:pt>
    <dgm:pt modelId="{F605B2B5-BD65-45B3-9078-085845E340D7}" type="parTrans" cxnId="{67CF0476-F9CC-49CC-928E-7564A13F5B55}">
      <dgm:prSet/>
      <dgm:spPr/>
      <dgm:t>
        <a:bodyPr/>
        <a:lstStyle/>
        <a:p>
          <a:endParaRPr lang="en-US"/>
        </a:p>
      </dgm:t>
    </dgm:pt>
    <dgm:pt modelId="{1402D5CC-6558-4EDE-8F7F-CF3E87AF769D}" type="sibTrans" cxnId="{67CF0476-F9CC-49CC-928E-7564A13F5B55}">
      <dgm:prSet/>
      <dgm:spPr/>
      <dgm:t>
        <a:bodyPr/>
        <a:lstStyle/>
        <a:p>
          <a:endParaRPr lang="en-US"/>
        </a:p>
      </dgm:t>
    </dgm:pt>
    <dgm:pt modelId="{AA0801BC-670D-402C-8C9B-385EE4842726}">
      <dgm:prSet phldrT="[Text]"/>
      <dgm:spPr/>
      <dgm:t>
        <a:bodyPr/>
        <a:lstStyle/>
        <a:p>
          <a:pPr algn="l"/>
          <a:r>
            <a:rPr lang="en-US"/>
            <a:t>Effacement (penipisan) serviks berhub dg kemajuan pemendekan dan penipisan serviks. Panjang serviks pd akhir kehamilan normal berubah (beberapa mm - 3 cm).  </a:t>
          </a:r>
        </a:p>
        <a:p>
          <a:pPr algn="l"/>
          <a:r>
            <a:rPr lang="en-US"/>
            <a:t>Dengan mulainya persalinan panjangnya serviks berkurang scr teratur sampai mjd pendek (hy beberapa mm).</a:t>
          </a:r>
        </a:p>
        <a:p>
          <a:pPr algn="l"/>
          <a:r>
            <a:rPr lang="en-US"/>
            <a:t> Serviks yg sgt tipis ini disebut sbg menipis penuh.</a:t>
          </a:r>
          <a:endParaRPr lang="en-US" dirty="0"/>
        </a:p>
      </dgm:t>
    </dgm:pt>
    <dgm:pt modelId="{24D14907-E886-4B04-90ED-10C82CE74E7A}" type="parTrans" cxnId="{C58B4166-F9D6-4836-B241-CBD5B600A088}">
      <dgm:prSet/>
      <dgm:spPr/>
      <dgm:t>
        <a:bodyPr/>
        <a:lstStyle/>
        <a:p>
          <a:endParaRPr lang="en-US"/>
        </a:p>
      </dgm:t>
    </dgm:pt>
    <dgm:pt modelId="{5AFE609F-54AF-4065-92B7-CEFC61567FA3}" type="sibTrans" cxnId="{C58B4166-F9D6-4836-B241-CBD5B600A088}">
      <dgm:prSet/>
      <dgm:spPr/>
      <dgm:t>
        <a:bodyPr/>
        <a:lstStyle/>
        <a:p>
          <a:endParaRPr lang="en-US"/>
        </a:p>
      </dgm:t>
    </dgm:pt>
    <dgm:pt modelId="{74180E05-82BC-4B48-9140-177D13C32E20}">
      <dgm:prSet phldrT="[Text]"/>
      <dgm:spPr/>
      <dgm:t>
        <a:bodyPr/>
        <a:lstStyle/>
        <a:p>
          <a:pPr algn="l"/>
          <a:r>
            <a:rPr lang="en-US"/>
            <a:t>Dilatasi berhubungan dengan pembukaan progresif dari serviks. Untuk mengukur dilatasi/diameter serviks digunakan ukuran centimeter dg menggunakan jari tangan saat pemeriksaan dalam. Serviks dianggap membuka lengkap setelah mencapai diameter 10 cm  </a:t>
          </a:r>
          <a:endParaRPr lang="en-US" dirty="0"/>
        </a:p>
      </dgm:t>
    </dgm:pt>
    <dgm:pt modelId="{B98F2336-74A1-4626-B31F-98AF348CF0D1}" type="parTrans" cxnId="{74A20DF6-FB00-4A33-8E2C-651D8462AF1C}">
      <dgm:prSet/>
      <dgm:spPr/>
      <dgm:t>
        <a:bodyPr/>
        <a:lstStyle/>
        <a:p>
          <a:endParaRPr lang="en-US"/>
        </a:p>
      </dgm:t>
    </dgm:pt>
    <dgm:pt modelId="{EC90B496-F768-4919-AA32-AA142066CA9D}" type="sibTrans" cxnId="{74A20DF6-FB00-4A33-8E2C-651D8462AF1C}">
      <dgm:prSet/>
      <dgm:spPr/>
      <dgm:t>
        <a:bodyPr/>
        <a:lstStyle/>
        <a:p>
          <a:endParaRPr lang="en-US"/>
        </a:p>
      </dgm:t>
    </dgm:pt>
    <dgm:pt modelId="{6785BBAB-BA26-485D-8B95-9FBBB7C9D2F2}">
      <dgm:prSet phldrT="[Text]"/>
      <dgm:spPr/>
      <dgm:t>
        <a:bodyPr/>
        <a:lstStyle/>
        <a:p>
          <a:pPr algn="l"/>
          <a:r>
            <a:rPr lang="en-US"/>
            <a:t>Blood show (lendir show) pada umumnya ibu akan mengeluarkan darah sedikit atau sedang dari serviks</a:t>
          </a:r>
          <a:endParaRPr lang="en-US" dirty="0"/>
        </a:p>
      </dgm:t>
    </dgm:pt>
    <dgm:pt modelId="{1051FD34-1B6A-47E9-9564-B93A4AED2EC3}" type="parTrans" cxnId="{12A7DF61-6621-4F9B-A39A-92A68C6D13A3}">
      <dgm:prSet/>
      <dgm:spPr/>
      <dgm:t>
        <a:bodyPr/>
        <a:lstStyle/>
        <a:p>
          <a:endParaRPr lang="en-US"/>
        </a:p>
      </dgm:t>
    </dgm:pt>
    <dgm:pt modelId="{829814AA-8078-487A-90CE-7FA4F2715730}" type="sibTrans" cxnId="{12A7DF61-6621-4F9B-A39A-92A68C6D13A3}">
      <dgm:prSet/>
      <dgm:spPr/>
      <dgm:t>
        <a:bodyPr/>
        <a:lstStyle/>
        <a:p>
          <a:endParaRPr lang="en-US"/>
        </a:p>
      </dgm:t>
    </dgm:pt>
    <dgm:pt modelId="{D123F648-B34E-4160-87BD-7DFAF801E25F}" type="pres">
      <dgm:prSet presAssocID="{9569B107-F0D9-4618-BC32-D9CDD23617A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6A6795C-1EC4-4588-B543-A57EB1A5428B}" type="pres">
      <dgm:prSet presAssocID="{8EE34CF8-5AEB-4E6F-B6E5-CFA4358D7714}" presName="vertOne" presStyleCnt="0"/>
      <dgm:spPr/>
    </dgm:pt>
    <dgm:pt modelId="{D514587A-5282-4D70-8089-4A659BAB9F92}" type="pres">
      <dgm:prSet presAssocID="{8EE34CF8-5AEB-4E6F-B6E5-CFA4358D7714}" presName="txOne" presStyleLbl="node0" presStyleIdx="0" presStyleCnt="1" custScaleY="18083">
        <dgm:presLayoutVars>
          <dgm:chPref val="3"/>
        </dgm:presLayoutVars>
      </dgm:prSet>
      <dgm:spPr/>
    </dgm:pt>
    <dgm:pt modelId="{46DCCD0B-9B9A-4DD8-9AE0-C69AA1A5F17C}" type="pres">
      <dgm:prSet presAssocID="{8EE34CF8-5AEB-4E6F-B6E5-CFA4358D7714}" presName="parTransOne" presStyleCnt="0"/>
      <dgm:spPr/>
    </dgm:pt>
    <dgm:pt modelId="{EA4B5068-C6AA-48A2-B7B1-0BBA75A25872}" type="pres">
      <dgm:prSet presAssocID="{8EE34CF8-5AEB-4E6F-B6E5-CFA4358D7714}" presName="horzOne" presStyleCnt="0"/>
      <dgm:spPr/>
    </dgm:pt>
    <dgm:pt modelId="{BC3CF85D-C805-4A8E-A624-5EF0156A4068}" type="pres">
      <dgm:prSet presAssocID="{AA0801BC-670D-402C-8C9B-385EE4842726}" presName="vertTwo" presStyleCnt="0"/>
      <dgm:spPr/>
    </dgm:pt>
    <dgm:pt modelId="{8100E53B-B608-4A31-A136-6388307BA9C6}" type="pres">
      <dgm:prSet presAssocID="{AA0801BC-670D-402C-8C9B-385EE4842726}" presName="txTwo" presStyleLbl="node2" presStyleIdx="0" presStyleCnt="3">
        <dgm:presLayoutVars>
          <dgm:chPref val="3"/>
        </dgm:presLayoutVars>
      </dgm:prSet>
      <dgm:spPr/>
    </dgm:pt>
    <dgm:pt modelId="{E51F8FB8-70D0-4BA1-9CAE-6418D217253E}" type="pres">
      <dgm:prSet presAssocID="{AA0801BC-670D-402C-8C9B-385EE4842726}" presName="horzTwo" presStyleCnt="0"/>
      <dgm:spPr/>
    </dgm:pt>
    <dgm:pt modelId="{3DBC3257-587F-43A7-8DE4-5191798DF810}" type="pres">
      <dgm:prSet presAssocID="{5AFE609F-54AF-4065-92B7-CEFC61567FA3}" presName="sibSpaceTwo" presStyleCnt="0"/>
      <dgm:spPr/>
    </dgm:pt>
    <dgm:pt modelId="{9839BEAA-7D40-476F-8BF1-D2EE20B4187D}" type="pres">
      <dgm:prSet presAssocID="{74180E05-82BC-4B48-9140-177D13C32E20}" presName="vertTwo" presStyleCnt="0"/>
      <dgm:spPr/>
    </dgm:pt>
    <dgm:pt modelId="{5B4C8EC4-E504-4407-AACC-29BD60F93DC5}" type="pres">
      <dgm:prSet presAssocID="{74180E05-82BC-4B48-9140-177D13C32E20}" presName="txTwo" presStyleLbl="node2" presStyleIdx="1" presStyleCnt="3">
        <dgm:presLayoutVars>
          <dgm:chPref val="3"/>
        </dgm:presLayoutVars>
      </dgm:prSet>
      <dgm:spPr/>
    </dgm:pt>
    <dgm:pt modelId="{6CBFC239-F18C-4808-B63B-34F275502B5E}" type="pres">
      <dgm:prSet presAssocID="{74180E05-82BC-4B48-9140-177D13C32E20}" presName="horzTwo" presStyleCnt="0"/>
      <dgm:spPr/>
    </dgm:pt>
    <dgm:pt modelId="{4F0244FA-7E38-4E5C-B2A6-817FC407A44A}" type="pres">
      <dgm:prSet presAssocID="{EC90B496-F768-4919-AA32-AA142066CA9D}" presName="sibSpaceTwo" presStyleCnt="0"/>
      <dgm:spPr/>
    </dgm:pt>
    <dgm:pt modelId="{9A5D2C14-6B4B-4C1E-9503-6BF3832136B9}" type="pres">
      <dgm:prSet presAssocID="{6785BBAB-BA26-485D-8B95-9FBBB7C9D2F2}" presName="vertTwo" presStyleCnt="0"/>
      <dgm:spPr/>
    </dgm:pt>
    <dgm:pt modelId="{E1BCCDCA-5BB5-4187-8C5C-1A994F804308}" type="pres">
      <dgm:prSet presAssocID="{6785BBAB-BA26-485D-8B95-9FBBB7C9D2F2}" presName="txTwo" presStyleLbl="node2" presStyleIdx="2" presStyleCnt="3" custLinFactNeighborX="2392" custLinFactNeighborY="-628">
        <dgm:presLayoutVars>
          <dgm:chPref val="3"/>
        </dgm:presLayoutVars>
      </dgm:prSet>
      <dgm:spPr/>
    </dgm:pt>
    <dgm:pt modelId="{D7D15686-4154-4F73-8AB6-9309BA3B1668}" type="pres">
      <dgm:prSet presAssocID="{6785BBAB-BA26-485D-8B95-9FBBB7C9D2F2}" presName="horzTwo" presStyleCnt="0"/>
      <dgm:spPr/>
    </dgm:pt>
  </dgm:ptLst>
  <dgm:cxnLst>
    <dgm:cxn modelId="{C7847509-6CBC-4F48-B333-AF854B7C1C3E}" type="presOf" srcId="{9569B107-F0D9-4618-BC32-D9CDD23617A9}" destId="{D123F648-B34E-4160-87BD-7DFAF801E25F}" srcOrd="0" destOrd="0" presId="urn:microsoft.com/office/officeart/2005/8/layout/hierarchy4"/>
    <dgm:cxn modelId="{295A3A10-F689-46C3-A07F-2F4785A658D0}" type="presOf" srcId="{AA0801BC-670D-402C-8C9B-385EE4842726}" destId="{8100E53B-B608-4A31-A136-6388307BA9C6}" srcOrd="0" destOrd="0" presId="urn:microsoft.com/office/officeart/2005/8/layout/hierarchy4"/>
    <dgm:cxn modelId="{12A7DF61-6621-4F9B-A39A-92A68C6D13A3}" srcId="{8EE34CF8-5AEB-4E6F-B6E5-CFA4358D7714}" destId="{6785BBAB-BA26-485D-8B95-9FBBB7C9D2F2}" srcOrd="2" destOrd="0" parTransId="{1051FD34-1B6A-47E9-9564-B93A4AED2EC3}" sibTransId="{829814AA-8078-487A-90CE-7FA4F2715730}"/>
    <dgm:cxn modelId="{C58B4166-F9D6-4836-B241-CBD5B600A088}" srcId="{8EE34CF8-5AEB-4E6F-B6E5-CFA4358D7714}" destId="{AA0801BC-670D-402C-8C9B-385EE4842726}" srcOrd="0" destOrd="0" parTransId="{24D14907-E886-4B04-90ED-10C82CE74E7A}" sibTransId="{5AFE609F-54AF-4065-92B7-CEFC61567FA3}"/>
    <dgm:cxn modelId="{A76C6246-8307-4C5F-9229-918A99F08B86}" type="presOf" srcId="{6785BBAB-BA26-485D-8B95-9FBBB7C9D2F2}" destId="{E1BCCDCA-5BB5-4187-8C5C-1A994F804308}" srcOrd="0" destOrd="0" presId="urn:microsoft.com/office/officeart/2005/8/layout/hierarchy4"/>
    <dgm:cxn modelId="{67CF0476-F9CC-49CC-928E-7564A13F5B55}" srcId="{9569B107-F0D9-4618-BC32-D9CDD23617A9}" destId="{8EE34CF8-5AEB-4E6F-B6E5-CFA4358D7714}" srcOrd="0" destOrd="0" parTransId="{F605B2B5-BD65-45B3-9078-085845E340D7}" sibTransId="{1402D5CC-6558-4EDE-8F7F-CF3E87AF769D}"/>
    <dgm:cxn modelId="{A8D2528B-7926-47DC-BD36-C9D6131B837D}" type="presOf" srcId="{8EE34CF8-5AEB-4E6F-B6E5-CFA4358D7714}" destId="{D514587A-5282-4D70-8089-4A659BAB9F92}" srcOrd="0" destOrd="0" presId="urn:microsoft.com/office/officeart/2005/8/layout/hierarchy4"/>
    <dgm:cxn modelId="{D68838D7-F18A-4465-A1A1-F5DAB98505C4}" type="presOf" srcId="{74180E05-82BC-4B48-9140-177D13C32E20}" destId="{5B4C8EC4-E504-4407-AACC-29BD60F93DC5}" srcOrd="0" destOrd="0" presId="urn:microsoft.com/office/officeart/2005/8/layout/hierarchy4"/>
    <dgm:cxn modelId="{74A20DF6-FB00-4A33-8E2C-651D8462AF1C}" srcId="{8EE34CF8-5AEB-4E6F-B6E5-CFA4358D7714}" destId="{74180E05-82BC-4B48-9140-177D13C32E20}" srcOrd="1" destOrd="0" parTransId="{B98F2336-74A1-4626-B31F-98AF348CF0D1}" sibTransId="{EC90B496-F768-4919-AA32-AA142066CA9D}"/>
    <dgm:cxn modelId="{D1B5CF35-4AE2-4AC2-B8E9-E4D9AD642AB8}" type="presParOf" srcId="{D123F648-B34E-4160-87BD-7DFAF801E25F}" destId="{B6A6795C-1EC4-4588-B543-A57EB1A5428B}" srcOrd="0" destOrd="0" presId="urn:microsoft.com/office/officeart/2005/8/layout/hierarchy4"/>
    <dgm:cxn modelId="{E6DA69A1-00F8-413F-83A9-7A676F4F1557}" type="presParOf" srcId="{B6A6795C-1EC4-4588-B543-A57EB1A5428B}" destId="{D514587A-5282-4D70-8089-4A659BAB9F92}" srcOrd="0" destOrd="0" presId="urn:microsoft.com/office/officeart/2005/8/layout/hierarchy4"/>
    <dgm:cxn modelId="{FE54F085-7637-4A7E-A792-2BBE9F0EEBB4}" type="presParOf" srcId="{B6A6795C-1EC4-4588-B543-A57EB1A5428B}" destId="{46DCCD0B-9B9A-4DD8-9AE0-C69AA1A5F17C}" srcOrd="1" destOrd="0" presId="urn:microsoft.com/office/officeart/2005/8/layout/hierarchy4"/>
    <dgm:cxn modelId="{2878AE14-0F11-46B6-85CC-32ABED746F57}" type="presParOf" srcId="{B6A6795C-1EC4-4588-B543-A57EB1A5428B}" destId="{EA4B5068-C6AA-48A2-B7B1-0BBA75A25872}" srcOrd="2" destOrd="0" presId="urn:microsoft.com/office/officeart/2005/8/layout/hierarchy4"/>
    <dgm:cxn modelId="{87A98C64-2C4B-4E3A-897A-31E5E4121EEE}" type="presParOf" srcId="{EA4B5068-C6AA-48A2-B7B1-0BBA75A25872}" destId="{BC3CF85D-C805-4A8E-A624-5EF0156A4068}" srcOrd="0" destOrd="0" presId="urn:microsoft.com/office/officeart/2005/8/layout/hierarchy4"/>
    <dgm:cxn modelId="{EBC27780-1D18-4EFA-979A-65A947BFE378}" type="presParOf" srcId="{BC3CF85D-C805-4A8E-A624-5EF0156A4068}" destId="{8100E53B-B608-4A31-A136-6388307BA9C6}" srcOrd="0" destOrd="0" presId="urn:microsoft.com/office/officeart/2005/8/layout/hierarchy4"/>
    <dgm:cxn modelId="{7661B59C-B1E6-4EDF-9DDE-3CAABCE4025F}" type="presParOf" srcId="{BC3CF85D-C805-4A8E-A624-5EF0156A4068}" destId="{E51F8FB8-70D0-4BA1-9CAE-6418D217253E}" srcOrd="1" destOrd="0" presId="urn:microsoft.com/office/officeart/2005/8/layout/hierarchy4"/>
    <dgm:cxn modelId="{574CFE4E-EAC9-4A27-9978-297F88B9C758}" type="presParOf" srcId="{EA4B5068-C6AA-48A2-B7B1-0BBA75A25872}" destId="{3DBC3257-587F-43A7-8DE4-5191798DF810}" srcOrd="1" destOrd="0" presId="urn:microsoft.com/office/officeart/2005/8/layout/hierarchy4"/>
    <dgm:cxn modelId="{1306ABB4-D914-4EDF-B80E-E43732B50B5C}" type="presParOf" srcId="{EA4B5068-C6AA-48A2-B7B1-0BBA75A25872}" destId="{9839BEAA-7D40-476F-8BF1-D2EE20B4187D}" srcOrd="2" destOrd="0" presId="urn:microsoft.com/office/officeart/2005/8/layout/hierarchy4"/>
    <dgm:cxn modelId="{1B1595FB-C6A9-488F-97BA-8F1387BCF0AC}" type="presParOf" srcId="{9839BEAA-7D40-476F-8BF1-D2EE20B4187D}" destId="{5B4C8EC4-E504-4407-AACC-29BD60F93DC5}" srcOrd="0" destOrd="0" presId="urn:microsoft.com/office/officeart/2005/8/layout/hierarchy4"/>
    <dgm:cxn modelId="{CC6385E9-B57A-436E-B166-28DDBCD8E390}" type="presParOf" srcId="{9839BEAA-7D40-476F-8BF1-D2EE20B4187D}" destId="{6CBFC239-F18C-4808-B63B-34F275502B5E}" srcOrd="1" destOrd="0" presId="urn:microsoft.com/office/officeart/2005/8/layout/hierarchy4"/>
    <dgm:cxn modelId="{0E7BC21B-4588-40D3-9352-A445A46CC9DD}" type="presParOf" srcId="{EA4B5068-C6AA-48A2-B7B1-0BBA75A25872}" destId="{4F0244FA-7E38-4E5C-B2A6-817FC407A44A}" srcOrd="3" destOrd="0" presId="urn:microsoft.com/office/officeart/2005/8/layout/hierarchy4"/>
    <dgm:cxn modelId="{894AF2E0-0650-4B29-8AFA-0828B2274DE7}" type="presParOf" srcId="{EA4B5068-C6AA-48A2-B7B1-0BBA75A25872}" destId="{9A5D2C14-6B4B-4C1E-9503-6BF3832136B9}" srcOrd="4" destOrd="0" presId="urn:microsoft.com/office/officeart/2005/8/layout/hierarchy4"/>
    <dgm:cxn modelId="{8803A9FB-DEA5-4FF2-81CC-C1A9C13BF4F9}" type="presParOf" srcId="{9A5D2C14-6B4B-4C1E-9503-6BF3832136B9}" destId="{E1BCCDCA-5BB5-4187-8C5C-1A994F804308}" srcOrd="0" destOrd="0" presId="urn:microsoft.com/office/officeart/2005/8/layout/hierarchy4"/>
    <dgm:cxn modelId="{164A23FD-761F-477A-BB9B-501C10F41CE2}" type="presParOf" srcId="{9A5D2C14-6B4B-4C1E-9503-6BF3832136B9}" destId="{D7D15686-4154-4F73-8AB6-9309BA3B166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61E0AF81-626D-420F-B85F-DA79A54AA249}" type="doc">
      <dgm:prSet loTypeId="urn:microsoft.com/office/officeart/2009/3/layout/DescendingProcess" loCatId="process" qsTypeId="urn:microsoft.com/office/officeart/2005/8/quickstyle/3d2" qsCatId="3D" csTypeId="urn:microsoft.com/office/officeart/2005/8/colors/colorful1" csCatId="colorful" phldr="1"/>
      <dgm:spPr/>
    </dgm:pt>
    <dgm:pt modelId="{1CEF3FED-2D6E-4026-BA36-4261EADD369C}">
      <dgm:prSet phldrT="[Text]"/>
      <dgm:spPr/>
      <dgm:t>
        <a:bodyPr/>
        <a:lstStyle/>
        <a:p>
          <a:r>
            <a:rPr lang="en-US" dirty="0" err="1"/>
            <a:t>Pendataran</a:t>
          </a:r>
          <a:r>
            <a:rPr lang="en-US" dirty="0"/>
            <a:t> </a:t>
          </a:r>
          <a:r>
            <a:rPr lang="en-US" dirty="0" err="1"/>
            <a:t>serviks</a:t>
          </a:r>
          <a:r>
            <a:rPr lang="en-US" dirty="0"/>
            <a:t>/</a:t>
          </a:r>
          <a:r>
            <a:rPr lang="en-US" dirty="0" err="1"/>
            <a:t>Effasement</a:t>
          </a:r>
          <a:endParaRPr lang="en-US" dirty="0"/>
        </a:p>
      </dgm:t>
    </dgm:pt>
    <dgm:pt modelId="{972E61CA-265A-4920-911F-325F56CEBE90}" type="parTrans" cxnId="{3C425E46-C27F-4A2A-89EE-B3648532B4A8}">
      <dgm:prSet/>
      <dgm:spPr/>
      <dgm:t>
        <a:bodyPr/>
        <a:lstStyle/>
        <a:p>
          <a:endParaRPr lang="en-US"/>
        </a:p>
      </dgm:t>
    </dgm:pt>
    <dgm:pt modelId="{875E6788-8C51-4629-A4E4-1FA06268B73F}" type="sibTrans" cxnId="{3C425E46-C27F-4A2A-89EE-B3648532B4A8}">
      <dgm:prSet/>
      <dgm:spPr/>
      <dgm:t>
        <a:bodyPr/>
        <a:lstStyle/>
        <a:p>
          <a:endParaRPr lang="en-US"/>
        </a:p>
      </dgm:t>
    </dgm:pt>
    <dgm:pt modelId="{C3A0BC11-DE2B-456A-9304-302681B44CD1}">
      <dgm:prSet phldrT="[Text]"/>
      <dgm:spPr/>
      <dgm:t>
        <a:bodyPr/>
        <a:lstStyle/>
        <a:p>
          <a:r>
            <a:rPr lang="en-US" dirty="0" err="1"/>
            <a:t>Pembukaan</a:t>
          </a:r>
          <a:r>
            <a:rPr lang="en-US" dirty="0"/>
            <a:t> </a:t>
          </a:r>
          <a:r>
            <a:rPr lang="en-US" dirty="0" err="1"/>
            <a:t>serviks</a:t>
          </a:r>
          <a:endParaRPr lang="en-US" dirty="0"/>
        </a:p>
      </dgm:t>
    </dgm:pt>
    <dgm:pt modelId="{41CA625B-178D-4823-A681-773E2E5757BE}" type="parTrans" cxnId="{E5D434E4-7C86-473E-8A5F-E92AFF60C514}">
      <dgm:prSet/>
      <dgm:spPr/>
      <dgm:t>
        <a:bodyPr/>
        <a:lstStyle/>
        <a:p>
          <a:endParaRPr lang="en-US"/>
        </a:p>
      </dgm:t>
    </dgm:pt>
    <dgm:pt modelId="{7FAEDD76-EFCF-4C9C-9777-57F983938CBF}" type="sibTrans" cxnId="{E5D434E4-7C86-473E-8A5F-E92AFF60C514}">
      <dgm:prSet/>
      <dgm:spPr/>
      <dgm:t>
        <a:bodyPr/>
        <a:lstStyle/>
        <a:p>
          <a:endParaRPr lang="en-US"/>
        </a:p>
      </dgm:t>
    </dgm:pt>
    <dgm:pt modelId="{6C90AEE9-5ABF-4022-8B6F-FF00A614DE39}" type="pres">
      <dgm:prSet presAssocID="{61E0AF81-626D-420F-B85F-DA79A54AA249}" presName="Name0" presStyleCnt="0">
        <dgm:presLayoutVars>
          <dgm:chMax val="7"/>
          <dgm:chPref val="5"/>
        </dgm:presLayoutVars>
      </dgm:prSet>
      <dgm:spPr/>
    </dgm:pt>
    <dgm:pt modelId="{E0BD759C-943D-4EC4-A2EA-37940E8377B1}" type="pres">
      <dgm:prSet presAssocID="{61E0AF81-626D-420F-B85F-DA79A54AA249}" presName="arrowNode" presStyleLbl="node1" presStyleIdx="0" presStyleCnt="1" custLinFactNeighborX="-13748" custLinFactNeighborY="1779"/>
      <dgm:spPr/>
    </dgm:pt>
    <dgm:pt modelId="{F4802669-73E1-42FF-BB1D-45E27037D444}" type="pres">
      <dgm:prSet presAssocID="{1CEF3FED-2D6E-4026-BA36-4261EADD369C}" presName="txNode1" presStyleLbl="revTx" presStyleIdx="0" presStyleCnt="2" custLinFactNeighborX="-44691" custLinFactNeighborY="60976">
        <dgm:presLayoutVars>
          <dgm:bulletEnabled val="1"/>
        </dgm:presLayoutVars>
      </dgm:prSet>
      <dgm:spPr/>
    </dgm:pt>
    <dgm:pt modelId="{80F9851B-2ADF-4D62-B11D-71D54E2C8B96}" type="pres">
      <dgm:prSet presAssocID="{C3A0BC11-DE2B-456A-9304-302681B44CD1}" presName="txNode2" presStyleLbl="revTx" presStyleIdx="1" presStyleCnt="2" custLinFactNeighborX="15993" custLinFactNeighborY="-309">
        <dgm:presLayoutVars>
          <dgm:bulletEnabled val="1"/>
        </dgm:presLayoutVars>
      </dgm:prSet>
      <dgm:spPr/>
    </dgm:pt>
  </dgm:ptLst>
  <dgm:cxnLst>
    <dgm:cxn modelId="{367F0921-DB20-49F5-9A08-7A4811713B80}" type="presOf" srcId="{C3A0BC11-DE2B-456A-9304-302681B44CD1}" destId="{80F9851B-2ADF-4D62-B11D-71D54E2C8B96}" srcOrd="0" destOrd="0" presId="urn:microsoft.com/office/officeart/2009/3/layout/DescendingProcess"/>
    <dgm:cxn modelId="{A0366027-9C16-4A54-847C-3F1D42D14F41}" type="presOf" srcId="{61E0AF81-626D-420F-B85F-DA79A54AA249}" destId="{6C90AEE9-5ABF-4022-8B6F-FF00A614DE39}" srcOrd="0" destOrd="0" presId="urn:microsoft.com/office/officeart/2009/3/layout/DescendingProcess"/>
    <dgm:cxn modelId="{3C425E46-C27F-4A2A-89EE-B3648532B4A8}" srcId="{61E0AF81-626D-420F-B85F-DA79A54AA249}" destId="{1CEF3FED-2D6E-4026-BA36-4261EADD369C}" srcOrd="0" destOrd="0" parTransId="{972E61CA-265A-4920-911F-325F56CEBE90}" sibTransId="{875E6788-8C51-4629-A4E4-1FA06268B73F}"/>
    <dgm:cxn modelId="{010EA8C5-C15F-4A3C-8AB1-4D9F80AFECA6}" type="presOf" srcId="{1CEF3FED-2D6E-4026-BA36-4261EADD369C}" destId="{F4802669-73E1-42FF-BB1D-45E27037D444}" srcOrd="0" destOrd="0" presId="urn:microsoft.com/office/officeart/2009/3/layout/DescendingProcess"/>
    <dgm:cxn modelId="{E5D434E4-7C86-473E-8A5F-E92AFF60C514}" srcId="{61E0AF81-626D-420F-B85F-DA79A54AA249}" destId="{C3A0BC11-DE2B-456A-9304-302681B44CD1}" srcOrd="1" destOrd="0" parTransId="{41CA625B-178D-4823-A681-773E2E5757BE}" sibTransId="{7FAEDD76-EFCF-4C9C-9777-57F983938CBF}"/>
    <dgm:cxn modelId="{4160FAE2-F5C4-4D73-A13E-5B592DB21C92}" type="presParOf" srcId="{6C90AEE9-5ABF-4022-8B6F-FF00A614DE39}" destId="{E0BD759C-943D-4EC4-A2EA-37940E8377B1}" srcOrd="0" destOrd="0" presId="urn:microsoft.com/office/officeart/2009/3/layout/DescendingProcess"/>
    <dgm:cxn modelId="{3CB295BA-51E8-4A41-913A-CCCB8AEFA3C3}" type="presParOf" srcId="{6C90AEE9-5ABF-4022-8B6F-FF00A614DE39}" destId="{F4802669-73E1-42FF-BB1D-45E27037D444}" srcOrd="1" destOrd="0" presId="urn:microsoft.com/office/officeart/2009/3/layout/DescendingProcess"/>
    <dgm:cxn modelId="{B6F9DA20-2F32-49D0-8EE9-0C79B73D4344}" type="presParOf" srcId="{6C90AEE9-5ABF-4022-8B6F-FF00A614DE39}" destId="{80F9851B-2ADF-4D62-B11D-71D54E2C8B96}" srcOrd="2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C0BD7AF-D05C-4054-9961-EB9F4FFC865A}" type="doc">
      <dgm:prSet loTypeId="urn:microsoft.com/office/officeart/2005/8/layout/hChevron3" loCatId="process" qsTypeId="urn:microsoft.com/office/officeart/2005/8/quickstyle/simple2" qsCatId="simple" csTypeId="urn:microsoft.com/office/officeart/2005/8/colors/accent6_5" csCatId="accent6" phldr="1"/>
      <dgm:spPr/>
    </dgm:pt>
    <dgm:pt modelId="{246964BB-5394-41BB-8217-BD2DDD211E7A}">
      <dgm:prSet phldrT="[Text]" custT="1"/>
      <dgm:spPr/>
      <dgm:t>
        <a:bodyPr/>
        <a:lstStyle/>
        <a:p>
          <a:pPr algn="l"/>
          <a:r>
            <a:rPr lang="en-US" sz="2400" dirty="0" err="1"/>
            <a:t>Pada</a:t>
          </a:r>
          <a:r>
            <a:rPr lang="en-US" sz="2400" dirty="0"/>
            <a:t> </a:t>
          </a:r>
          <a:r>
            <a:rPr lang="en-US" sz="2400" dirty="0" err="1"/>
            <a:t>kala</a:t>
          </a:r>
          <a:r>
            <a:rPr lang="en-US" sz="2400" dirty="0"/>
            <a:t> I, </a:t>
          </a:r>
          <a:r>
            <a:rPr lang="en-US" sz="2400" dirty="0" err="1"/>
            <a:t>adanya</a:t>
          </a:r>
          <a:r>
            <a:rPr lang="en-US" sz="2400" dirty="0"/>
            <a:t> </a:t>
          </a:r>
          <a:r>
            <a:rPr lang="en-US" sz="2400" dirty="0" err="1"/>
            <a:t>kontraksi</a:t>
          </a:r>
          <a:r>
            <a:rPr lang="en-US" sz="2400" dirty="0"/>
            <a:t> uterus/his </a:t>
          </a:r>
          <a:r>
            <a:rPr lang="en-US" sz="2400" dirty="0" err="1"/>
            <a:t>menyebabkan</a:t>
          </a:r>
          <a:endParaRPr lang="en-US" sz="2400" dirty="0"/>
        </a:p>
      </dgm:t>
    </dgm:pt>
    <dgm:pt modelId="{4E7F0D60-544F-4D48-A518-F2C0F8B1912A}" type="parTrans" cxnId="{1C734BA5-5221-4AF9-95A7-D6B444568019}">
      <dgm:prSet/>
      <dgm:spPr/>
      <dgm:t>
        <a:bodyPr/>
        <a:lstStyle/>
        <a:p>
          <a:endParaRPr lang="en-US"/>
        </a:p>
      </dgm:t>
    </dgm:pt>
    <dgm:pt modelId="{402E2E41-98BF-4827-A43F-E709AA26A3CD}" type="sibTrans" cxnId="{1C734BA5-5221-4AF9-95A7-D6B444568019}">
      <dgm:prSet/>
      <dgm:spPr/>
      <dgm:t>
        <a:bodyPr/>
        <a:lstStyle/>
        <a:p>
          <a:endParaRPr lang="en-US"/>
        </a:p>
      </dgm:t>
    </dgm:pt>
    <dgm:pt modelId="{7397A694-9FC3-4322-8B0E-210ED8AC620B}">
      <dgm:prSet custT="1"/>
      <dgm:spPr/>
      <dgm:t>
        <a:bodyPr/>
        <a:lstStyle/>
        <a:p>
          <a:pPr algn="l" defTabSz="633413">
            <a:tabLst>
              <a:tab pos="228600" algn="l"/>
            </a:tabLst>
          </a:pPr>
          <a:r>
            <a:rPr lang="en-US" sz="2400" dirty="0" err="1"/>
            <a:t>Kandung</a:t>
          </a:r>
          <a:r>
            <a:rPr lang="en-US" sz="2400" dirty="0"/>
            <a:t> </a:t>
          </a:r>
          <a:r>
            <a:rPr lang="en-US" sz="2400" dirty="0" err="1"/>
            <a:t>kencing</a:t>
          </a:r>
          <a:r>
            <a:rPr lang="en-US" sz="2400" dirty="0"/>
            <a:t> </a:t>
          </a:r>
          <a:r>
            <a:rPr lang="en-US" sz="2400" dirty="0" err="1"/>
            <a:t>semakin</a:t>
          </a:r>
          <a:r>
            <a:rPr lang="en-US" sz="2400" dirty="0"/>
            <a:t> </a:t>
          </a:r>
          <a:r>
            <a:rPr lang="en-US" sz="2400" dirty="0" err="1"/>
            <a:t>tertekan</a:t>
          </a:r>
          <a:r>
            <a:rPr lang="en-US" sz="2400" dirty="0"/>
            <a:t>. </a:t>
          </a:r>
        </a:p>
      </dgm:t>
    </dgm:pt>
    <dgm:pt modelId="{7FE8A3D9-5C01-4DCC-BFCE-9A2A00ECD162}" type="parTrans" cxnId="{06CE2BCC-AD6D-4C41-80A7-7A37B0EEC01C}">
      <dgm:prSet/>
      <dgm:spPr/>
      <dgm:t>
        <a:bodyPr/>
        <a:lstStyle/>
        <a:p>
          <a:endParaRPr lang="en-US"/>
        </a:p>
      </dgm:t>
    </dgm:pt>
    <dgm:pt modelId="{48166A95-E1CC-4109-89E8-60CB040277F7}" type="sibTrans" cxnId="{06CE2BCC-AD6D-4C41-80A7-7A37B0EEC01C}">
      <dgm:prSet/>
      <dgm:spPr/>
      <dgm:t>
        <a:bodyPr/>
        <a:lstStyle/>
        <a:p>
          <a:endParaRPr lang="en-US"/>
        </a:p>
      </dgm:t>
    </dgm:pt>
    <dgm:pt modelId="{9804AF96-A85C-4457-A6A7-37C6B1E12EF4}" type="pres">
      <dgm:prSet presAssocID="{CC0BD7AF-D05C-4054-9961-EB9F4FFC865A}" presName="Name0" presStyleCnt="0">
        <dgm:presLayoutVars>
          <dgm:dir/>
          <dgm:resizeHandles val="exact"/>
        </dgm:presLayoutVars>
      </dgm:prSet>
      <dgm:spPr/>
    </dgm:pt>
    <dgm:pt modelId="{B9DA90A2-3D31-4FEA-9BC2-B0E7030082A9}" type="pres">
      <dgm:prSet presAssocID="{246964BB-5394-41BB-8217-BD2DDD211E7A}" presName="parTxOnly" presStyleLbl="node1" presStyleIdx="0" presStyleCnt="2">
        <dgm:presLayoutVars>
          <dgm:bulletEnabled val="1"/>
        </dgm:presLayoutVars>
      </dgm:prSet>
      <dgm:spPr/>
    </dgm:pt>
    <dgm:pt modelId="{5B175708-C5AB-4916-B604-9A8A9AC185F6}" type="pres">
      <dgm:prSet presAssocID="{402E2E41-98BF-4827-A43F-E709AA26A3CD}" presName="parSpace" presStyleCnt="0"/>
      <dgm:spPr/>
    </dgm:pt>
    <dgm:pt modelId="{888E9D19-D7DC-4996-8D67-5A639F49ECA2}" type="pres">
      <dgm:prSet presAssocID="{7397A694-9FC3-4322-8B0E-210ED8AC620B}" presName="parTxOnly" presStyleLbl="node1" presStyleIdx="1" presStyleCnt="2">
        <dgm:presLayoutVars>
          <dgm:bulletEnabled val="1"/>
        </dgm:presLayoutVars>
      </dgm:prSet>
      <dgm:spPr/>
    </dgm:pt>
  </dgm:ptLst>
  <dgm:cxnLst>
    <dgm:cxn modelId="{E25A7F06-2173-4BC0-889D-86422E79271A}" type="presOf" srcId="{7397A694-9FC3-4322-8B0E-210ED8AC620B}" destId="{888E9D19-D7DC-4996-8D67-5A639F49ECA2}" srcOrd="0" destOrd="0" presId="urn:microsoft.com/office/officeart/2005/8/layout/hChevron3"/>
    <dgm:cxn modelId="{C108899B-19B6-48A6-B395-D450D7DDB5E2}" type="presOf" srcId="{246964BB-5394-41BB-8217-BD2DDD211E7A}" destId="{B9DA90A2-3D31-4FEA-9BC2-B0E7030082A9}" srcOrd="0" destOrd="0" presId="urn:microsoft.com/office/officeart/2005/8/layout/hChevron3"/>
    <dgm:cxn modelId="{1C734BA5-5221-4AF9-95A7-D6B444568019}" srcId="{CC0BD7AF-D05C-4054-9961-EB9F4FFC865A}" destId="{246964BB-5394-41BB-8217-BD2DDD211E7A}" srcOrd="0" destOrd="0" parTransId="{4E7F0D60-544F-4D48-A518-F2C0F8B1912A}" sibTransId="{402E2E41-98BF-4827-A43F-E709AA26A3CD}"/>
    <dgm:cxn modelId="{06CE2BCC-AD6D-4C41-80A7-7A37B0EEC01C}" srcId="{CC0BD7AF-D05C-4054-9961-EB9F4FFC865A}" destId="{7397A694-9FC3-4322-8B0E-210ED8AC620B}" srcOrd="1" destOrd="0" parTransId="{7FE8A3D9-5C01-4DCC-BFCE-9A2A00ECD162}" sibTransId="{48166A95-E1CC-4109-89E8-60CB040277F7}"/>
    <dgm:cxn modelId="{9D0877CD-9E19-44BA-A2E4-54D2AE4C0382}" type="presOf" srcId="{CC0BD7AF-D05C-4054-9961-EB9F4FFC865A}" destId="{9804AF96-A85C-4457-A6A7-37C6B1E12EF4}" srcOrd="0" destOrd="0" presId="urn:microsoft.com/office/officeart/2005/8/layout/hChevron3"/>
    <dgm:cxn modelId="{6AFE90E4-257C-4B21-B8B6-1F124E4A0296}" type="presParOf" srcId="{9804AF96-A85C-4457-A6A7-37C6B1E12EF4}" destId="{B9DA90A2-3D31-4FEA-9BC2-B0E7030082A9}" srcOrd="0" destOrd="0" presId="urn:microsoft.com/office/officeart/2005/8/layout/hChevron3"/>
    <dgm:cxn modelId="{BE0BA767-2523-4516-8F77-CD9DB77B37A9}" type="presParOf" srcId="{9804AF96-A85C-4457-A6A7-37C6B1E12EF4}" destId="{5B175708-C5AB-4916-B604-9A8A9AC185F6}" srcOrd="1" destOrd="0" presId="urn:microsoft.com/office/officeart/2005/8/layout/hChevron3"/>
    <dgm:cxn modelId="{A3EB1609-42B8-4A5B-9865-6F55ECBB2B15}" type="presParOf" srcId="{9804AF96-A85C-4457-A6A7-37C6B1E12EF4}" destId="{888E9D19-D7DC-4996-8D67-5A639F49ECA2}" srcOrd="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9C7E479-4287-4B12-BE09-3A241AEFDBF2}" type="doc">
      <dgm:prSet loTypeId="urn:microsoft.com/office/officeart/2005/8/layout/hList7" loCatId="list" qsTypeId="urn:microsoft.com/office/officeart/2005/8/quickstyle/simple3" qsCatId="simple" csTypeId="urn:microsoft.com/office/officeart/2005/8/colors/accent6_5" csCatId="accent6" phldr="1"/>
      <dgm:spPr/>
      <dgm:t>
        <a:bodyPr/>
        <a:lstStyle/>
        <a:p>
          <a:endParaRPr lang="en-US"/>
        </a:p>
      </dgm:t>
    </dgm:pt>
    <dgm:pt modelId="{1A7A9897-306B-42CF-9DA9-8FCE9BEDE279}">
      <dgm:prSet phldrT="[Text]"/>
      <dgm:spPr/>
      <dgm:t>
        <a:bodyPr/>
        <a:lstStyle/>
        <a:p>
          <a:r>
            <a:rPr lang="en-US" dirty="0" err="1"/>
            <a:t>Kandung</a:t>
          </a:r>
          <a:r>
            <a:rPr lang="en-US" dirty="0"/>
            <a:t> </a:t>
          </a:r>
          <a:r>
            <a:rPr lang="en-US" dirty="0" err="1"/>
            <a:t>kemih</a:t>
          </a:r>
          <a:r>
            <a:rPr lang="en-US" dirty="0"/>
            <a:t> </a:t>
          </a:r>
          <a:r>
            <a:rPr lang="en-US" dirty="0" err="1"/>
            <a:t>penuh</a:t>
          </a:r>
          <a:r>
            <a:rPr lang="en-US" dirty="0"/>
            <a:t> </a:t>
          </a:r>
          <a:r>
            <a:rPr lang="en-US" dirty="0" err="1"/>
            <a:t>karena</a:t>
          </a:r>
          <a:r>
            <a:rPr lang="en-US" dirty="0"/>
            <a:t> </a:t>
          </a:r>
          <a:r>
            <a:rPr lang="en-US" dirty="0" err="1"/>
            <a:t>intensitas</a:t>
          </a:r>
          <a:r>
            <a:rPr lang="en-US" dirty="0"/>
            <a:t> </a:t>
          </a:r>
          <a:r>
            <a:rPr lang="en-US" dirty="0" err="1"/>
            <a:t>kontraksi</a:t>
          </a:r>
          <a:r>
            <a:rPr lang="en-US" dirty="0"/>
            <a:t> uterus </a:t>
          </a:r>
          <a:r>
            <a:rPr lang="en-US" dirty="0" err="1"/>
            <a:t>dan</a:t>
          </a:r>
          <a:r>
            <a:rPr lang="en-US" dirty="0"/>
            <a:t> </a:t>
          </a:r>
          <a:r>
            <a:rPr lang="en-US" dirty="0" err="1"/>
            <a:t>tekanan</a:t>
          </a:r>
          <a:r>
            <a:rPr lang="en-US" dirty="0"/>
            <a:t> </a:t>
          </a:r>
          <a:r>
            <a:rPr lang="en-US" dirty="0" err="1"/>
            <a:t>bagian</a:t>
          </a:r>
          <a:r>
            <a:rPr lang="en-US" dirty="0"/>
            <a:t> </a:t>
          </a:r>
          <a:r>
            <a:rPr lang="en-US" dirty="0" err="1"/>
            <a:t>presentasi</a:t>
          </a:r>
          <a:r>
            <a:rPr lang="en-US" dirty="0"/>
            <a:t> </a:t>
          </a:r>
          <a:r>
            <a:rPr lang="en-US" dirty="0" err="1"/>
            <a:t>janin</a:t>
          </a:r>
          <a:r>
            <a:rPr lang="en-US" dirty="0"/>
            <a:t> </a:t>
          </a:r>
          <a:r>
            <a:rPr lang="en-US" dirty="0" err="1"/>
            <a:t>atau</a:t>
          </a:r>
          <a:r>
            <a:rPr lang="en-US" dirty="0"/>
            <a:t> </a:t>
          </a:r>
          <a:r>
            <a:rPr lang="en-US" dirty="0" err="1"/>
            <a:t>efek</a:t>
          </a:r>
          <a:r>
            <a:rPr lang="en-US" dirty="0"/>
            <a:t> </a:t>
          </a:r>
          <a:r>
            <a:rPr lang="en-US" dirty="0" err="1"/>
            <a:t>anestesia</a:t>
          </a:r>
          <a:r>
            <a:rPr lang="en-US" dirty="0"/>
            <a:t> </a:t>
          </a:r>
          <a:r>
            <a:rPr lang="en-US" dirty="0" err="1"/>
            <a:t>lokal</a:t>
          </a:r>
          <a:r>
            <a:rPr lang="en-US" dirty="0"/>
            <a:t>.</a:t>
          </a:r>
        </a:p>
      </dgm:t>
    </dgm:pt>
    <dgm:pt modelId="{6EAE71B8-E528-49B4-90F2-2F82EEAFDDB9}" type="parTrans" cxnId="{950A7D5A-5F17-43DE-9989-B33178C1038A}">
      <dgm:prSet/>
      <dgm:spPr/>
      <dgm:t>
        <a:bodyPr/>
        <a:lstStyle/>
        <a:p>
          <a:endParaRPr lang="en-US"/>
        </a:p>
      </dgm:t>
    </dgm:pt>
    <dgm:pt modelId="{9D17832D-20CF-4D65-B93A-90BF18D466CB}" type="sibTrans" cxnId="{950A7D5A-5F17-43DE-9989-B33178C1038A}">
      <dgm:prSet/>
      <dgm:spPr/>
      <dgm:t>
        <a:bodyPr/>
        <a:lstStyle/>
        <a:p>
          <a:endParaRPr lang="en-US"/>
        </a:p>
      </dgm:t>
    </dgm:pt>
    <dgm:pt modelId="{34C11DBB-0ADE-4C43-BA48-86C3F3CBF1EF}">
      <dgm:prSet/>
      <dgm:spPr/>
      <dgm:t>
        <a:bodyPr/>
        <a:lstStyle/>
        <a:p>
          <a:r>
            <a:rPr lang="en-US" dirty="0" err="1"/>
            <a:t>Kandung</a:t>
          </a:r>
          <a:r>
            <a:rPr lang="en-US" dirty="0"/>
            <a:t> </a:t>
          </a:r>
          <a:r>
            <a:rPr lang="en-US" dirty="0" err="1"/>
            <a:t>kemih</a:t>
          </a:r>
          <a:r>
            <a:rPr lang="en-US" dirty="0"/>
            <a:t> yang </a:t>
          </a:r>
          <a:r>
            <a:rPr lang="en-US" dirty="0" err="1"/>
            <a:t>penuh</a:t>
          </a:r>
          <a:r>
            <a:rPr lang="en-US" dirty="0"/>
            <a:t> </a:t>
          </a:r>
          <a:r>
            <a:rPr lang="en-US" dirty="0" err="1"/>
            <a:t>dapat</a:t>
          </a:r>
          <a:r>
            <a:rPr lang="en-US" dirty="0"/>
            <a:t> </a:t>
          </a:r>
          <a:r>
            <a:rPr lang="en-US" dirty="0" err="1"/>
            <a:t>menahan</a:t>
          </a:r>
          <a:r>
            <a:rPr lang="en-US" dirty="0"/>
            <a:t> </a:t>
          </a:r>
          <a:r>
            <a:rPr lang="en-US" dirty="0" err="1"/>
            <a:t>penurunan</a:t>
          </a:r>
          <a:r>
            <a:rPr lang="en-US" dirty="0"/>
            <a:t> </a:t>
          </a:r>
          <a:r>
            <a:rPr lang="en-US" dirty="0" err="1"/>
            <a:t>kepala</a:t>
          </a:r>
          <a:r>
            <a:rPr lang="en-US" dirty="0"/>
            <a:t> </a:t>
          </a:r>
          <a:r>
            <a:rPr lang="en-US" dirty="0" err="1"/>
            <a:t>janin</a:t>
          </a:r>
          <a:r>
            <a:rPr lang="en-US" dirty="0"/>
            <a:t> </a:t>
          </a:r>
          <a:r>
            <a:rPr lang="en-US" dirty="0" err="1"/>
            <a:t>dan</a:t>
          </a:r>
          <a:r>
            <a:rPr lang="en-US" dirty="0"/>
            <a:t> </a:t>
          </a:r>
          <a:r>
            <a:rPr lang="en-US" dirty="0" err="1"/>
            <a:t>dapat</a:t>
          </a:r>
          <a:r>
            <a:rPr lang="en-US" dirty="0"/>
            <a:t> </a:t>
          </a:r>
          <a:r>
            <a:rPr lang="en-US" dirty="0" err="1"/>
            <a:t>memicu</a:t>
          </a:r>
          <a:r>
            <a:rPr lang="en-US" dirty="0"/>
            <a:t> trauma </a:t>
          </a:r>
          <a:r>
            <a:rPr lang="en-US" dirty="0" err="1"/>
            <a:t>mukosa</a:t>
          </a:r>
          <a:r>
            <a:rPr lang="en-US" dirty="0"/>
            <a:t> </a:t>
          </a:r>
          <a:r>
            <a:rPr lang="en-US" dirty="0" err="1"/>
            <a:t>kandung</a:t>
          </a:r>
          <a:r>
            <a:rPr lang="en-US" dirty="0"/>
            <a:t> </a:t>
          </a:r>
          <a:r>
            <a:rPr lang="en-US" dirty="0" err="1"/>
            <a:t>kemih</a:t>
          </a:r>
          <a:r>
            <a:rPr lang="en-US" dirty="0"/>
            <a:t> </a:t>
          </a:r>
          <a:r>
            <a:rPr lang="en-US" dirty="0" err="1"/>
            <a:t>selama</a:t>
          </a:r>
          <a:r>
            <a:rPr lang="en-US" dirty="0"/>
            <a:t> proses </a:t>
          </a:r>
          <a:r>
            <a:rPr lang="en-US" dirty="0" err="1"/>
            <a:t>persalinan</a:t>
          </a:r>
          <a:r>
            <a:rPr lang="en-US" dirty="0"/>
            <a:t>. </a:t>
          </a:r>
        </a:p>
      </dgm:t>
    </dgm:pt>
    <dgm:pt modelId="{19DD6333-EEEC-4A3F-8884-6125C7E16FCE}" type="parTrans" cxnId="{F864A106-B9DC-44EF-AD33-4DBEFC1C1AC1}">
      <dgm:prSet/>
      <dgm:spPr/>
      <dgm:t>
        <a:bodyPr/>
        <a:lstStyle/>
        <a:p>
          <a:endParaRPr lang="en-US"/>
        </a:p>
      </dgm:t>
    </dgm:pt>
    <dgm:pt modelId="{B63BFC06-E9C3-4F59-920D-035DBE1A5C36}" type="sibTrans" cxnId="{F864A106-B9DC-44EF-AD33-4DBEFC1C1AC1}">
      <dgm:prSet/>
      <dgm:spPr/>
      <dgm:t>
        <a:bodyPr/>
        <a:lstStyle/>
        <a:p>
          <a:endParaRPr lang="en-US"/>
        </a:p>
      </dgm:t>
    </dgm:pt>
    <dgm:pt modelId="{E429D030-BD8B-47EF-8809-7FAE980B4214}">
      <dgm:prSet/>
      <dgm:spPr/>
      <dgm:t>
        <a:bodyPr/>
        <a:lstStyle/>
        <a:p>
          <a:r>
            <a:rPr lang="en-US" dirty="0" err="1"/>
            <a:t>Sistem</a:t>
          </a:r>
          <a:r>
            <a:rPr lang="en-US" dirty="0"/>
            <a:t> </a:t>
          </a:r>
          <a:r>
            <a:rPr lang="en-US" dirty="0" err="1"/>
            <a:t>adaptasi</a:t>
          </a:r>
          <a:r>
            <a:rPr lang="en-US" dirty="0"/>
            <a:t> </a:t>
          </a:r>
          <a:r>
            <a:rPr lang="en-US" dirty="0" err="1"/>
            <a:t>ginjal</a:t>
          </a:r>
          <a:r>
            <a:rPr lang="en-US" dirty="0"/>
            <a:t> </a:t>
          </a:r>
          <a:r>
            <a:rPr lang="en-US" dirty="0" err="1"/>
            <a:t>mencakup</a:t>
          </a:r>
          <a:r>
            <a:rPr lang="en-US" dirty="0"/>
            <a:t> </a:t>
          </a:r>
          <a:r>
            <a:rPr lang="en-US" dirty="0" err="1"/>
            <a:t>diaforesis</a:t>
          </a:r>
          <a:r>
            <a:rPr lang="en-US" dirty="0"/>
            <a:t> </a:t>
          </a:r>
          <a:r>
            <a:rPr lang="en-US" dirty="0" err="1"/>
            <a:t>dan</a:t>
          </a:r>
          <a:r>
            <a:rPr lang="en-US" dirty="0"/>
            <a:t> </a:t>
          </a:r>
          <a:r>
            <a:rPr lang="en-US" dirty="0" err="1"/>
            <a:t>peningkatan</a:t>
          </a:r>
          <a:r>
            <a:rPr lang="en-US" dirty="0"/>
            <a:t> IWL (Insensible Water Loss) </a:t>
          </a:r>
          <a:r>
            <a:rPr lang="en-US" dirty="0" err="1"/>
            <a:t>melalui</a:t>
          </a:r>
          <a:r>
            <a:rPr lang="en-US" dirty="0"/>
            <a:t> </a:t>
          </a:r>
          <a:r>
            <a:rPr lang="en-US" dirty="0" err="1"/>
            <a:t>respirasi</a:t>
          </a:r>
          <a:r>
            <a:rPr lang="en-US" dirty="0"/>
            <a:t>.</a:t>
          </a:r>
        </a:p>
      </dgm:t>
    </dgm:pt>
    <dgm:pt modelId="{89BC8D70-42A1-4F6D-AC8F-C1D66AC1C1C9}" type="parTrans" cxnId="{FE3543ED-7BA3-4B61-BE47-432212D2414C}">
      <dgm:prSet/>
      <dgm:spPr/>
      <dgm:t>
        <a:bodyPr/>
        <a:lstStyle/>
        <a:p>
          <a:endParaRPr lang="en-US"/>
        </a:p>
      </dgm:t>
    </dgm:pt>
    <dgm:pt modelId="{7B3F1388-EAA3-4B19-B18E-B3BCE16059FF}" type="sibTrans" cxnId="{FE3543ED-7BA3-4B61-BE47-432212D2414C}">
      <dgm:prSet/>
      <dgm:spPr/>
      <dgm:t>
        <a:bodyPr/>
        <a:lstStyle/>
        <a:p>
          <a:endParaRPr lang="en-US"/>
        </a:p>
      </dgm:t>
    </dgm:pt>
    <dgm:pt modelId="{88E0ED76-03B1-4730-9D81-204605216D0C}">
      <dgm:prSet/>
      <dgm:spPr/>
      <dgm:t>
        <a:bodyPr/>
        <a:lstStyle/>
        <a:p>
          <a:r>
            <a:rPr lang="en-US" dirty="0" err="1"/>
            <a:t>Pencegahan</a:t>
          </a:r>
          <a:r>
            <a:rPr lang="en-US" dirty="0"/>
            <a:t> (</a:t>
          </a:r>
          <a:r>
            <a:rPr lang="en-US" dirty="0" err="1"/>
            <a:t>dengan</a:t>
          </a:r>
          <a:r>
            <a:rPr lang="en-US" dirty="0"/>
            <a:t> </a:t>
          </a:r>
          <a:r>
            <a:rPr lang="en-US" dirty="0" err="1"/>
            <a:t>mengingatkan</a:t>
          </a:r>
          <a:r>
            <a:rPr lang="en-US" dirty="0"/>
            <a:t> </a:t>
          </a:r>
          <a:r>
            <a:rPr lang="en-US" dirty="0" err="1"/>
            <a:t>ibu</a:t>
          </a:r>
          <a:r>
            <a:rPr lang="en-US" dirty="0"/>
            <a:t> </a:t>
          </a:r>
          <a:r>
            <a:rPr lang="en-US" dirty="0" err="1"/>
            <a:t>untuk</a:t>
          </a:r>
          <a:r>
            <a:rPr lang="en-US" dirty="0"/>
            <a:t> </a:t>
          </a:r>
          <a:r>
            <a:rPr lang="en-US" dirty="0" err="1"/>
            <a:t>berkemih</a:t>
          </a:r>
          <a:r>
            <a:rPr lang="en-US" dirty="0"/>
            <a:t> di </a:t>
          </a:r>
          <a:r>
            <a:rPr lang="en-US" dirty="0" err="1"/>
            <a:t>sepanjang</a:t>
          </a:r>
          <a:r>
            <a:rPr lang="en-US" dirty="0"/>
            <a:t> </a:t>
          </a:r>
          <a:r>
            <a:rPr lang="en-US" dirty="0" err="1"/>
            <a:t>kala</a:t>
          </a:r>
          <a:r>
            <a:rPr lang="en-US" dirty="0"/>
            <a:t> I) </a:t>
          </a:r>
          <a:r>
            <a:rPr lang="en-US" dirty="0" err="1"/>
            <a:t>adalah</a:t>
          </a:r>
          <a:r>
            <a:rPr lang="en-US" dirty="0"/>
            <a:t> </a:t>
          </a:r>
          <a:r>
            <a:rPr lang="en-US" dirty="0" err="1"/>
            <a:t>penting</a:t>
          </a:r>
          <a:r>
            <a:rPr lang="en-US" dirty="0"/>
            <a:t>. </a:t>
          </a:r>
        </a:p>
      </dgm:t>
    </dgm:pt>
    <dgm:pt modelId="{3CDC7BDB-BC81-4657-95FD-2FD15A17F538}" type="parTrans" cxnId="{F4E10781-ECCA-4FCB-B8CE-3273267E8BF7}">
      <dgm:prSet/>
      <dgm:spPr/>
      <dgm:t>
        <a:bodyPr/>
        <a:lstStyle/>
        <a:p>
          <a:endParaRPr lang="en-US"/>
        </a:p>
      </dgm:t>
    </dgm:pt>
    <dgm:pt modelId="{0DEBA97A-D166-4F0B-8667-CB66DADA2EBB}" type="sibTrans" cxnId="{F4E10781-ECCA-4FCB-B8CE-3273267E8BF7}">
      <dgm:prSet/>
      <dgm:spPr/>
      <dgm:t>
        <a:bodyPr/>
        <a:lstStyle/>
        <a:p>
          <a:endParaRPr lang="en-US"/>
        </a:p>
      </dgm:t>
    </dgm:pt>
    <dgm:pt modelId="{5C3A835C-6A6A-4C43-BB79-A23A666005FA}" type="pres">
      <dgm:prSet presAssocID="{39C7E479-4287-4B12-BE09-3A241AEFDBF2}" presName="Name0" presStyleCnt="0">
        <dgm:presLayoutVars>
          <dgm:dir/>
          <dgm:resizeHandles val="exact"/>
        </dgm:presLayoutVars>
      </dgm:prSet>
      <dgm:spPr/>
    </dgm:pt>
    <dgm:pt modelId="{E8A61EED-550A-4FE5-81B5-E9FD750BC9D0}" type="pres">
      <dgm:prSet presAssocID="{39C7E479-4287-4B12-BE09-3A241AEFDBF2}" presName="fgShape" presStyleLbl="fgShp" presStyleIdx="0" presStyleCnt="1"/>
      <dgm:spPr/>
    </dgm:pt>
    <dgm:pt modelId="{92304878-C89A-4342-A386-3287955646E0}" type="pres">
      <dgm:prSet presAssocID="{39C7E479-4287-4B12-BE09-3A241AEFDBF2}" presName="linComp" presStyleCnt="0"/>
      <dgm:spPr/>
    </dgm:pt>
    <dgm:pt modelId="{0845C892-23D3-49A8-A861-8A746CBE5958}" type="pres">
      <dgm:prSet presAssocID="{1A7A9897-306B-42CF-9DA9-8FCE9BEDE279}" presName="compNode" presStyleCnt="0"/>
      <dgm:spPr/>
    </dgm:pt>
    <dgm:pt modelId="{4679E590-EA88-4928-B2DB-92DE1A196C7A}" type="pres">
      <dgm:prSet presAssocID="{1A7A9897-306B-42CF-9DA9-8FCE9BEDE279}" presName="bkgdShape" presStyleLbl="node1" presStyleIdx="0" presStyleCnt="4"/>
      <dgm:spPr/>
    </dgm:pt>
    <dgm:pt modelId="{19E1B1EF-D293-413C-A735-BB4BD04E9F0D}" type="pres">
      <dgm:prSet presAssocID="{1A7A9897-306B-42CF-9DA9-8FCE9BEDE279}" presName="nodeTx" presStyleLbl="node1" presStyleIdx="0" presStyleCnt="4">
        <dgm:presLayoutVars>
          <dgm:bulletEnabled val="1"/>
        </dgm:presLayoutVars>
      </dgm:prSet>
      <dgm:spPr/>
    </dgm:pt>
    <dgm:pt modelId="{DB67751F-1C2E-47EA-9B24-0A938139211D}" type="pres">
      <dgm:prSet presAssocID="{1A7A9897-306B-42CF-9DA9-8FCE9BEDE279}" presName="invisiNode" presStyleLbl="node1" presStyleIdx="0" presStyleCnt="4"/>
      <dgm:spPr/>
    </dgm:pt>
    <dgm:pt modelId="{6D1D81AF-7BDB-4EF0-9FE9-726560349B42}" type="pres">
      <dgm:prSet presAssocID="{1A7A9897-306B-42CF-9DA9-8FCE9BEDE279}" presName="imagNode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C689457-90B3-4459-A9DE-8E692FDD7277}" type="pres">
      <dgm:prSet presAssocID="{9D17832D-20CF-4D65-B93A-90BF18D466CB}" presName="sibTrans" presStyleLbl="sibTrans2D1" presStyleIdx="0" presStyleCnt="0"/>
      <dgm:spPr/>
    </dgm:pt>
    <dgm:pt modelId="{C25278FB-AB91-4801-A415-8D9EDABB4200}" type="pres">
      <dgm:prSet presAssocID="{34C11DBB-0ADE-4C43-BA48-86C3F3CBF1EF}" presName="compNode" presStyleCnt="0"/>
      <dgm:spPr/>
    </dgm:pt>
    <dgm:pt modelId="{3756ED97-0F7C-43C6-B0B3-70E6A078DF72}" type="pres">
      <dgm:prSet presAssocID="{34C11DBB-0ADE-4C43-BA48-86C3F3CBF1EF}" presName="bkgdShape" presStyleLbl="node1" presStyleIdx="1" presStyleCnt="4"/>
      <dgm:spPr/>
    </dgm:pt>
    <dgm:pt modelId="{856D08D6-E99D-4431-974D-65CA8BB830FA}" type="pres">
      <dgm:prSet presAssocID="{34C11DBB-0ADE-4C43-BA48-86C3F3CBF1EF}" presName="nodeTx" presStyleLbl="node1" presStyleIdx="1" presStyleCnt="4">
        <dgm:presLayoutVars>
          <dgm:bulletEnabled val="1"/>
        </dgm:presLayoutVars>
      </dgm:prSet>
      <dgm:spPr/>
    </dgm:pt>
    <dgm:pt modelId="{AC135918-03FB-4B3D-B5EB-5AA7A19403D0}" type="pres">
      <dgm:prSet presAssocID="{34C11DBB-0ADE-4C43-BA48-86C3F3CBF1EF}" presName="invisiNode" presStyleLbl="node1" presStyleIdx="1" presStyleCnt="4"/>
      <dgm:spPr/>
    </dgm:pt>
    <dgm:pt modelId="{1D931E46-4EBE-41AF-93F2-7F1473AF44ED}" type="pres">
      <dgm:prSet presAssocID="{34C11DBB-0ADE-4C43-BA48-86C3F3CBF1EF}" presName="imagNode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DCECFD6-5481-4211-A4C2-E28186A89DEF}" type="pres">
      <dgm:prSet presAssocID="{B63BFC06-E9C3-4F59-920D-035DBE1A5C36}" presName="sibTrans" presStyleLbl="sibTrans2D1" presStyleIdx="0" presStyleCnt="0"/>
      <dgm:spPr/>
    </dgm:pt>
    <dgm:pt modelId="{70C08BB3-C051-4811-88BC-7800ABF17A42}" type="pres">
      <dgm:prSet presAssocID="{88E0ED76-03B1-4730-9D81-204605216D0C}" presName="compNode" presStyleCnt="0"/>
      <dgm:spPr/>
    </dgm:pt>
    <dgm:pt modelId="{EFB1A9AC-A2ED-48F2-9E79-B2DBA3C57B82}" type="pres">
      <dgm:prSet presAssocID="{88E0ED76-03B1-4730-9D81-204605216D0C}" presName="bkgdShape" presStyleLbl="node1" presStyleIdx="2" presStyleCnt="4"/>
      <dgm:spPr/>
    </dgm:pt>
    <dgm:pt modelId="{7C8378FB-316C-423C-8438-64DBA7FAF32E}" type="pres">
      <dgm:prSet presAssocID="{88E0ED76-03B1-4730-9D81-204605216D0C}" presName="nodeTx" presStyleLbl="node1" presStyleIdx="2" presStyleCnt="4">
        <dgm:presLayoutVars>
          <dgm:bulletEnabled val="1"/>
        </dgm:presLayoutVars>
      </dgm:prSet>
      <dgm:spPr/>
    </dgm:pt>
    <dgm:pt modelId="{5529B66F-3151-4EEF-8F8D-E0D4BE85162A}" type="pres">
      <dgm:prSet presAssocID="{88E0ED76-03B1-4730-9D81-204605216D0C}" presName="invisiNode" presStyleLbl="node1" presStyleIdx="2" presStyleCnt="4"/>
      <dgm:spPr/>
    </dgm:pt>
    <dgm:pt modelId="{D646514F-46E4-4129-B84E-C534D6406FC5}" type="pres">
      <dgm:prSet presAssocID="{88E0ED76-03B1-4730-9D81-204605216D0C}" presName="imagNode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59E6EF1B-481E-4536-935A-7F93DF3C9AD1}" type="pres">
      <dgm:prSet presAssocID="{0DEBA97A-D166-4F0B-8667-CB66DADA2EBB}" presName="sibTrans" presStyleLbl="sibTrans2D1" presStyleIdx="0" presStyleCnt="0"/>
      <dgm:spPr/>
    </dgm:pt>
    <dgm:pt modelId="{02744BBD-0A9C-448A-9C9A-28D942888F3C}" type="pres">
      <dgm:prSet presAssocID="{E429D030-BD8B-47EF-8809-7FAE980B4214}" presName="compNode" presStyleCnt="0"/>
      <dgm:spPr/>
    </dgm:pt>
    <dgm:pt modelId="{38CD5386-38C0-42EF-B486-0DC6CE64EF1D}" type="pres">
      <dgm:prSet presAssocID="{E429D030-BD8B-47EF-8809-7FAE980B4214}" presName="bkgdShape" presStyleLbl="node1" presStyleIdx="3" presStyleCnt="4" custLinFactNeighborX="777" custLinFactNeighborY="7250"/>
      <dgm:spPr/>
    </dgm:pt>
    <dgm:pt modelId="{A6CC38CD-1B2A-45F8-A5E7-2202AA97530C}" type="pres">
      <dgm:prSet presAssocID="{E429D030-BD8B-47EF-8809-7FAE980B4214}" presName="nodeTx" presStyleLbl="node1" presStyleIdx="3" presStyleCnt="4">
        <dgm:presLayoutVars>
          <dgm:bulletEnabled val="1"/>
        </dgm:presLayoutVars>
      </dgm:prSet>
      <dgm:spPr/>
    </dgm:pt>
    <dgm:pt modelId="{5F27C131-3EA1-48E8-ACCA-2B1E6041A6E7}" type="pres">
      <dgm:prSet presAssocID="{E429D030-BD8B-47EF-8809-7FAE980B4214}" presName="invisiNode" presStyleLbl="node1" presStyleIdx="3" presStyleCnt="4"/>
      <dgm:spPr/>
    </dgm:pt>
    <dgm:pt modelId="{C2262731-856B-416C-92CE-D940E40620B1}" type="pres">
      <dgm:prSet presAssocID="{E429D030-BD8B-47EF-8809-7FAE980B4214}" presName="imagNode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F864A106-B9DC-44EF-AD33-4DBEFC1C1AC1}" srcId="{39C7E479-4287-4B12-BE09-3A241AEFDBF2}" destId="{34C11DBB-0ADE-4C43-BA48-86C3F3CBF1EF}" srcOrd="1" destOrd="0" parTransId="{19DD6333-EEEC-4A3F-8884-6125C7E16FCE}" sibTransId="{B63BFC06-E9C3-4F59-920D-035DBE1A5C36}"/>
    <dgm:cxn modelId="{7CC9051E-9473-40DE-89FD-24410EFA5BC8}" type="presOf" srcId="{39C7E479-4287-4B12-BE09-3A241AEFDBF2}" destId="{5C3A835C-6A6A-4C43-BB79-A23A666005FA}" srcOrd="0" destOrd="0" presId="urn:microsoft.com/office/officeart/2005/8/layout/hList7"/>
    <dgm:cxn modelId="{D2843A23-14B2-4DB3-9258-477AB93A5135}" type="presOf" srcId="{9D17832D-20CF-4D65-B93A-90BF18D466CB}" destId="{FC689457-90B3-4459-A9DE-8E692FDD7277}" srcOrd="0" destOrd="0" presId="urn:microsoft.com/office/officeart/2005/8/layout/hList7"/>
    <dgm:cxn modelId="{DFA9902F-EE41-4546-ABB9-2025BD4076CB}" type="presOf" srcId="{E429D030-BD8B-47EF-8809-7FAE980B4214}" destId="{38CD5386-38C0-42EF-B486-0DC6CE64EF1D}" srcOrd="0" destOrd="0" presId="urn:microsoft.com/office/officeart/2005/8/layout/hList7"/>
    <dgm:cxn modelId="{2C1E9733-3D77-41E6-95DA-FBE0A1E62853}" type="presOf" srcId="{34C11DBB-0ADE-4C43-BA48-86C3F3CBF1EF}" destId="{856D08D6-E99D-4431-974D-65CA8BB830FA}" srcOrd="1" destOrd="0" presId="urn:microsoft.com/office/officeart/2005/8/layout/hList7"/>
    <dgm:cxn modelId="{123D443F-CD47-419F-8941-725593E6E817}" type="presOf" srcId="{0DEBA97A-D166-4F0B-8667-CB66DADA2EBB}" destId="{59E6EF1B-481E-4536-935A-7F93DF3C9AD1}" srcOrd="0" destOrd="0" presId="urn:microsoft.com/office/officeart/2005/8/layout/hList7"/>
    <dgm:cxn modelId="{AB4DC35B-E74B-400B-B878-1AB375741EEE}" type="presOf" srcId="{B63BFC06-E9C3-4F59-920D-035DBE1A5C36}" destId="{2DCECFD6-5481-4211-A4C2-E28186A89DEF}" srcOrd="0" destOrd="0" presId="urn:microsoft.com/office/officeart/2005/8/layout/hList7"/>
    <dgm:cxn modelId="{C828906C-4E9D-419F-BC58-8DAEF17818AC}" type="presOf" srcId="{E429D030-BD8B-47EF-8809-7FAE980B4214}" destId="{A6CC38CD-1B2A-45F8-A5E7-2202AA97530C}" srcOrd="1" destOrd="0" presId="urn:microsoft.com/office/officeart/2005/8/layout/hList7"/>
    <dgm:cxn modelId="{0A2E8977-A779-40C0-AFA7-62E997F97F82}" type="presOf" srcId="{88E0ED76-03B1-4730-9D81-204605216D0C}" destId="{EFB1A9AC-A2ED-48F2-9E79-B2DBA3C57B82}" srcOrd="0" destOrd="0" presId="urn:microsoft.com/office/officeart/2005/8/layout/hList7"/>
    <dgm:cxn modelId="{950A7D5A-5F17-43DE-9989-B33178C1038A}" srcId="{39C7E479-4287-4B12-BE09-3A241AEFDBF2}" destId="{1A7A9897-306B-42CF-9DA9-8FCE9BEDE279}" srcOrd="0" destOrd="0" parTransId="{6EAE71B8-E528-49B4-90F2-2F82EEAFDDB9}" sibTransId="{9D17832D-20CF-4D65-B93A-90BF18D466CB}"/>
    <dgm:cxn modelId="{F4E10781-ECCA-4FCB-B8CE-3273267E8BF7}" srcId="{39C7E479-4287-4B12-BE09-3A241AEFDBF2}" destId="{88E0ED76-03B1-4730-9D81-204605216D0C}" srcOrd="2" destOrd="0" parTransId="{3CDC7BDB-BC81-4657-95FD-2FD15A17F538}" sibTransId="{0DEBA97A-D166-4F0B-8667-CB66DADA2EBB}"/>
    <dgm:cxn modelId="{51C37A96-8D73-4C0C-A6C8-CCA6B2E5DFE7}" type="presOf" srcId="{34C11DBB-0ADE-4C43-BA48-86C3F3CBF1EF}" destId="{3756ED97-0F7C-43C6-B0B3-70E6A078DF72}" srcOrd="0" destOrd="0" presId="urn:microsoft.com/office/officeart/2005/8/layout/hList7"/>
    <dgm:cxn modelId="{47EB5C97-C86A-4E86-8B76-F58874E7EBAA}" type="presOf" srcId="{1A7A9897-306B-42CF-9DA9-8FCE9BEDE279}" destId="{4679E590-EA88-4928-B2DB-92DE1A196C7A}" srcOrd="0" destOrd="0" presId="urn:microsoft.com/office/officeart/2005/8/layout/hList7"/>
    <dgm:cxn modelId="{492B0FB6-989F-4B34-BA9B-88CFEC6AB761}" type="presOf" srcId="{88E0ED76-03B1-4730-9D81-204605216D0C}" destId="{7C8378FB-316C-423C-8438-64DBA7FAF32E}" srcOrd="1" destOrd="0" presId="urn:microsoft.com/office/officeart/2005/8/layout/hList7"/>
    <dgm:cxn modelId="{1FC6BDD6-2CE9-4F4F-B9E2-6E91AB52A3B5}" type="presOf" srcId="{1A7A9897-306B-42CF-9DA9-8FCE9BEDE279}" destId="{19E1B1EF-D293-413C-A735-BB4BD04E9F0D}" srcOrd="1" destOrd="0" presId="urn:microsoft.com/office/officeart/2005/8/layout/hList7"/>
    <dgm:cxn modelId="{FE3543ED-7BA3-4B61-BE47-432212D2414C}" srcId="{39C7E479-4287-4B12-BE09-3A241AEFDBF2}" destId="{E429D030-BD8B-47EF-8809-7FAE980B4214}" srcOrd="3" destOrd="0" parTransId="{89BC8D70-42A1-4F6D-AC8F-C1D66AC1C1C9}" sibTransId="{7B3F1388-EAA3-4B19-B18E-B3BCE16059FF}"/>
    <dgm:cxn modelId="{CBA20ED0-970C-40CB-9215-87358B453DE4}" type="presParOf" srcId="{5C3A835C-6A6A-4C43-BB79-A23A666005FA}" destId="{E8A61EED-550A-4FE5-81B5-E9FD750BC9D0}" srcOrd="0" destOrd="0" presId="urn:microsoft.com/office/officeart/2005/8/layout/hList7"/>
    <dgm:cxn modelId="{90EABAE0-9AF1-4F53-9284-276B20387379}" type="presParOf" srcId="{5C3A835C-6A6A-4C43-BB79-A23A666005FA}" destId="{92304878-C89A-4342-A386-3287955646E0}" srcOrd="1" destOrd="0" presId="urn:microsoft.com/office/officeart/2005/8/layout/hList7"/>
    <dgm:cxn modelId="{C2C1ABCA-0EAD-48B7-92E6-088B142B3EB9}" type="presParOf" srcId="{92304878-C89A-4342-A386-3287955646E0}" destId="{0845C892-23D3-49A8-A861-8A746CBE5958}" srcOrd="0" destOrd="0" presId="urn:microsoft.com/office/officeart/2005/8/layout/hList7"/>
    <dgm:cxn modelId="{DA324688-7929-4B1F-B7AE-6623511C9D0E}" type="presParOf" srcId="{0845C892-23D3-49A8-A861-8A746CBE5958}" destId="{4679E590-EA88-4928-B2DB-92DE1A196C7A}" srcOrd="0" destOrd="0" presId="urn:microsoft.com/office/officeart/2005/8/layout/hList7"/>
    <dgm:cxn modelId="{88E6ADE9-8C49-48EE-A36A-B10D9338CC97}" type="presParOf" srcId="{0845C892-23D3-49A8-A861-8A746CBE5958}" destId="{19E1B1EF-D293-413C-A735-BB4BD04E9F0D}" srcOrd="1" destOrd="0" presId="urn:microsoft.com/office/officeart/2005/8/layout/hList7"/>
    <dgm:cxn modelId="{65365F48-C29F-41D4-B200-D9469696BF43}" type="presParOf" srcId="{0845C892-23D3-49A8-A861-8A746CBE5958}" destId="{DB67751F-1C2E-47EA-9B24-0A938139211D}" srcOrd="2" destOrd="0" presId="urn:microsoft.com/office/officeart/2005/8/layout/hList7"/>
    <dgm:cxn modelId="{47D0D33A-C228-4F14-9AE2-184720FC5DD5}" type="presParOf" srcId="{0845C892-23D3-49A8-A861-8A746CBE5958}" destId="{6D1D81AF-7BDB-4EF0-9FE9-726560349B42}" srcOrd="3" destOrd="0" presId="urn:microsoft.com/office/officeart/2005/8/layout/hList7"/>
    <dgm:cxn modelId="{026B3DB0-EB1C-4EA2-BA61-DC5533D56411}" type="presParOf" srcId="{92304878-C89A-4342-A386-3287955646E0}" destId="{FC689457-90B3-4459-A9DE-8E692FDD7277}" srcOrd="1" destOrd="0" presId="urn:microsoft.com/office/officeart/2005/8/layout/hList7"/>
    <dgm:cxn modelId="{E8396C77-796F-4754-A219-24854EA0F8B7}" type="presParOf" srcId="{92304878-C89A-4342-A386-3287955646E0}" destId="{C25278FB-AB91-4801-A415-8D9EDABB4200}" srcOrd="2" destOrd="0" presId="urn:microsoft.com/office/officeart/2005/8/layout/hList7"/>
    <dgm:cxn modelId="{29DCBB2B-BEAC-4CC7-8119-70E31FF5A59D}" type="presParOf" srcId="{C25278FB-AB91-4801-A415-8D9EDABB4200}" destId="{3756ED97-0F7C-43C6-B0B3-70E6A078DF72}" srcOrd="0" destOrd="0" presId="urn:microsoft.com/office/officeart/2005/8/layout/hList7"/>
    <dgm:cxn modelId="{3E498EE8-FE8C-4A76-9821-070CF64DE7E2}" type="presParOf" srcId="{C25278FB-AB91-4801-A415-8D9EDABB4200}" destId="{856D08D6-E99D-4431-974D-65CA8BB830FA}" srcOrd="1" destOrd="0" presId="urn:microsoft.com/office/officeart/2005/8/layout/hList7"/>
    <dgm:cxn modelId="{874C3844-0371-4F47-BA43-F3D190E77955}" type="presParOf" srcId="{C25278FB-AB91-4801-A415-8D9EDABB4200}" destId="{AC135918-03FB-4B3D-B5EB-5AA7A19403D0}" srcOrd="2" destOrd="0" presId="urn:microsoft.com/office/officeart/2005/8/layout/hList7"/>
    <dgm:cxn modelId="{CFD59A7D-C367-456B-8285-8701D06AFFEC}" type="presParOf" srcId="{C25278FB-AB91-4801-A415-8D9EDABB4200}" destId="{1D931E46-4EBE-41AF-93F2-7F1473AF44ED}" srcOrd="3" destOrd="0" presId="urn:microsoft.com/office/officeart/2005/8/layout/hList7"/>
    <dgm:cxn modelId="{64B1544D-713E-4BD3-8537-58B33A6D05B0}" type="presParOf" srcId="{92304878-C89A-4342-A386-3287955646E0}" destId="{2DCECFD6-5481-4211-A4C2-E28186A89DEF}" srcOrd="3" destOrd="0" presId="urn:microsoft.com/office/officeart/2005/8/layout/hList7"/>
    <dgm:cxn modelId="{2AB53474-9BBA-4274-B09A-E3FC2D057192}" type="presParOf" srcId="{92304878-C89A-4342-A386-3287955646E0}" destId="{70C08BB3-C051-4811-88BC-7800ABF17A42}" srcOrd="4" destOrd="0" presId="urn:microsoft.com/office/officeart/2005/8/layout/hList7"/>
    <dgm:cxn modelId="{A3BF3306-C8F4-4B5D-81FF-BADDEA9DE16D}" type="presParOf" srcId="{70C08BB3-C051-4811-88BC-7800ABF17A42}" destId="{EFB1A9AC-A2ED-48F2-9E79-B2DBA3C57B82}" srcOrd="0" destOrd="0" presId="urn:microsoft.com/office/officeart/2005/8/layout/hList7"/>
    <dgm:cxn modelId="{E476901A-92C9-4C6B-8F2A-A4A4DA88874D}" type="presParOf" srcId="{70C08BB3-C051-4811-88BC-7800ABF17A42}" destId="{7C8378FB-316C-423C-8438-64DBA7FAF32E}" srcOrd="1" destOrd="0" presId="urn:microsoft.com/office/officeart/2005/8/layout/hList7"/>
    <dgm:cxn modelId="{42954D3F-3830-4D83-9793-A5A63752A3CC}" type="presParOf" srcId="{70C08BB3-C051-4811-88BC-7800ABF17A42}" destId="{5529B66F-3151-4EEF-8F8D-E0D4BE85162A}" srcOrd="2" destOrd="0" presId="urn:microsoft.com/office/officeart/2005/8/layout/hList7"/>
    <dgm:cxn modelId="{0165A13B-D27B-47DE-A969-E2FE8FFF15BC}" type="presParOf" srcId="{70C08BB3-C051-4811-88BC-7800ABF17A42}" destId="{D646514F-46E4-4129-B84E-C534D6406FC5}" srcOrd="3" destOrd="0" presId="urn:microsoft.com/office/officeart/2005/8/layout/hList7"/>
    <dgm:cxn modelId="{347135A4-C3A1-4D38-BFB8-69E8AE78C8DB}" type="presParOf" srcId="{92304878-C89A-4342-A386-3287955646E0}" destId="{59E6EF1B-481E-4536-935A-7F93DF3C9AD1}" srcOrd="5" destOrd="0" presId="urn:microsoft.com/office/officeart/2005/8/layout/hList7"/>
    <dgm:cxn modelId="{226AD405-44AC-405A-9E41-EB5D090B40E3}" type="presParOf" srcId="{92304878-C89A-4342-A386-3287955646E0}" destId="{02744BBD-0A9C-448A-9C9A-28D942888F3C}" srcOrd="6" destOrd="0" presId="urn:microsoft.com/office/officeart/2005/8/layout/hList7"/>
    <dgm:cxn modelId="{87DC0952-C591-4C66-86A0-7512D993E47F}" type="presParOf" srcId="{02744BBD-0A9C-448A-9C9A-28D942888F3C}" destId="{38CD5386-38C0-42EF-B486-0DC6CE64EF1D}" srcOrd="0" destOrd="0" presId="urn:microsoft.com/office/officeart/2005/8/layout/hList7"/>
    <dgm:cxn modelId="{2AA0EEA6-4068-44CB-A485-DF8A2DEED3C9}" type="presParOf" srcId="{02744BBD-0A9C-448A-9C9A-28D942888F3C}" destId="{A6CC38CD-1B2A-45F8-A5E7-2202AA97530C}" srcOrd="1" destOrd="0" presId="urn:microsoft.com/office/officeart/2005/8/layout/hList7"/>
    <dgm:cxn modelId="{25B58EEB-56A9-4DDA-B5C2-1D5DEFE285C1}" type="presParOf" srcId="{02744BBD-0A9C-448A-9C9A-28D942888F3C}" destId="{5F27C131-3EA1-48E8-ACCA-2B1E6041A6E7}" srcOrd="2" destOrd="0" presId="urn:microsoft.com/office/officeart/2005/8/layout/hList7"/>
    <dgm:cxn modelId="{5B7629B0-E4A8-4A4B-AF70-C6C608E5D077}" type="presParOf" srcId="{02744BBD-0A9C-448A-9C9A-28D942888F3C}" destId="{C2262731-856B-416C-92CE-D940E40620B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C985361-2C6C-4613-9B85-AB34FE167A6F}" type="doc">
      <dgm:prSet loTypeId="urn:microsoft.com/office/officeart/2005/8/layout/bProcess3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9D84534-045E-4DE3-BCC6-A915C7725F83}">
      <dgm:prSet phldrT="[Text]"/>
      <dgm:spPr/>
      <dgm:t>
        <a:bodyPr/>
        <a:lstStyle/>
        <a:p>
          <a:r>
            <a:rPr lang="en-US" dirty="0" err="1">
              <a:solidFill>
                <a:schemeClr val="tx1"/>
              </a:solidFill>
            </a:rPr>
            <a:t>Ketuban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ikut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meregangkan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bagian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atas</a:t>
          </a:r>
          <a:r>
            <a:rPr lang="en-US" dirty="0">
              <a:solidFill>
                <a:schemeClr val="tx1"/>
              </a:solidFill>
            </a:rPr>
            <a:t> vagina </a:t>
          </a:r>
          <a:r>
            <a:rPr lang="en-US" dirty="0" err="1">
              <a:solidFill>
                <a:schemeClr val="tx1"/>
              </a:solidFill>
            </a:rPr>
            <a:t>sehingga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dapat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dilalui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bayi</a:t>
          </a:r>
          <a:r>
            <a:rPr lang="en-US" dirty="0">
              <a:solidFill>
                <a:schemeClr val="tx1"/>
              </a:solidFill>
            </a:rPr>
            <a:t> </a:t>
          </a:r>
        </a:p>
      </dgm:t>
    </dgm:pt>
    <dgm:pt modelId="{ECFB9425-1441-40FD-848D-AC99523C0984}" type="parTrans" cxnId="{902B8405-6D44-4F58-A3ED-972F40B26A4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38246AD-C1DA-4C07-BD40-74CE198D2903}" type="sibTrans" cxnId="{902B8405-6D44-4F58-A3ED-972F40B26A4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42FD189-CCA6-4851-9E19-F5C7FE12E78C}">
      <dgm:prSet/>
      <dgm:spPr/>
      <dgm:t>
        <a:bodyPr/>
        <a:lstStyle/>
        <a:p>
          <a:r>
            <a:rPr lang="en-US" dirty="0" err="1">
              <a:solidFill>
                <a:schemeClr val="tx1"/>
              </a:solidFill>
            </a:rPr>
            <a:t>Setelah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ketuban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pecah</a:t>
          </a:r>
          <a:r>
            <a:rPr lang="en-US" dirty="0">
              <a:solidFill>
                <a:schemeClr val="tx1"/>
              </a:solidFill>
            </a:rPr>
            <a:t>, </a:t>
          </a:r>
          <a:r>
            <a:rPr lang="en-US" dirty="0" err="1">
              <a:solidFill>
                <a:schemeClr val="tx1"/>
              </a:solidFill>
            </a:rPr>
            <a:t>dasar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panggul</a:t>
          </a:r>
          <a:r>
            <a:rPr lang="en-US" dirty="0">
              <a:solidFill>
                <a:schemeClr val="tx1"/>
              </a:solidFill>
            </a:rPr>
            <a:t> yang </a:t>
          </a:r>
          <a:r>
            <a:rPr lang="en-US" dirty="0" err="1">
              <a:solidFill>
                <a:schemeClr val="tx1"/>
              </a:solidFill>
            </a:rPr>
            <a:t>ditimbulkan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oleh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bagian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depan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bayi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menjadi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saluran</a:t>
          </a:r>
          <a:r>
            <a:rPr lang="en-US" dirty="0">
              <a:solidFill>
                <a:schemeClr val="tx1"/>
              </a:solidFill>
            </a:rPr>
            <a:t> dg </a:t>
          </a:r>
          <a:r>
            <a:rPr lang="en-US" dirty="0" err="1">
              <a:solidFill>
                <a:schemeClr val="tx1"/>
              </a:solidFill>
            </a:rPr>
            <a:t>dinding</a:t>
          </a:r>
          <a:r>
            <a:rPr lang="en-US" dirty="0">
              <a:solidFill>
                <a:schemeClr val="tx1"/>
              </a:solidFill>
            </a:rPr>
            <a:t> yang tipis.</a:t>
          </a:r>
        </a:p>
      </dgm:t>
    </dgm:pt>
    <dgm:pt modelId="{7902D840-B421-4BE9-989C-7C8F7A25BD37}" type="parTrans" cxnId="{70A0DFFF-E788-4BFE-A5F2-861066D2F326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F852DC2-8603-4458-828C-002CA5D700A4}" type="sibTrans" cxnId="{70A0DFFF-E788-4BFE-A5F2-861066D2F326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633269C-7444-4EA2-8320-D9F0008BAD91}">
      <dgm:prSet/>
      <dgm:spPr/>
      <dgm:t>
        <a:bodyPr/>
        <a:lstStyle/>
        <a:p>
          <a:r>
            <a:rPr lang="en-US" dirty="0" err="1">
              <a:solidFill>
                <a:schemeClr val="tx1"/>
              </a:solidFill>
            </a:rPr>
            <a:t>Saat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kepala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sampai</a:t>
          </a:r>
          <a:r>
            <a:rPr lang="en-US" dirty="0">
              <a:solidFill>
                <a:schemeClr val="tx1"/>
              </a:solidFill>
            </a:rPr>
            <a:t> di vulva, </a:t>
          </a:r>
          <a:r>
            <a:rPr lang="en-US" dirty="0" err="1">
              <a:solidFill>
                <a:schemeClr val="tx1"/>
              </a:solidFill>
            </a:rPr>
            <a:t>lubang</a:t>
          </a:r>
          <a:r>
            <a:rPr lang="en-US" dirty="0">
              <a:solidFill>
                <a:schemeClr val="tx1"/>
              </a:solidFill>
            </a:rPr>
            <a:t> vulva </a:t>
          </a:r>
          <a:r>
            <a:rPr lang="en-US" dirty="0" err="1">
              <a:solidFill>
                <a:schemeClr val="tx1"/>
              </a:solidFill>
            </a:rPr>
            <a:t>menghadap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ke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depan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atas</a:t>
          </a:r>
          <a:r>
            <a:rPr lang="en-US" dirty="0">
              <a:solidFill>
                <a:schemeClr val="tx1"/>
              </a:solidFill>
            </a:rPr>
            <a:t>. </a:t>
          </a:r>
        </a:p>
      </dgm:t>
    </dgm:pt>
    <dgm:pt modelId="{A2F7E30E-1B4D-4B6A-9E4F-9CE0F5310E56}" type="parTrans" cxnId="{1577616F-CEC0-4B02-BC04-03FCAAF486E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CCA7239-8BF8-436C-AF30-0453C13DF0D6}" type="sibTrans" cxnId="{1577616F-CEC0-4B02-BC04-03FCAAF486E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4D5D283-109D-476E-AD20-10251C6B8A30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Dari </a:t>
          </a:r>
          <a:r>
            <a:rPr lang="en-US" dirty="0" err="1">
              <a:solidFill>
                <a:schemeClr val="tx1"/>
              </a:solidFill>
            </a:rPr>
            <a:t>luar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sv-SE" dirty="0">
              <a:solidFill>
                <a:schemeClr val="tx1"/>
              </a:solidFill>
            </a:rPr>
            <a:t>peregangan oleh bagian depan nampak pada perineum yang menonjol dan menjadi tipis sedangkan anus menjadi terbuka</a:t>
          </a:r>
          <a:endParaRPr lang="en-US" dirty="0">
            <a:solidFill>
              <a:schemeClr val="tx1"/>
            </a:solidFill>
          </a:endParaRPr>
        </a:p>
      </dgm:t>
    </dgm:pt>
    <dgm:pt modelId="{1A423A20-B1B6-44AC-8035-46E255FF55EA}" type="parTrans" cxnId="{D108D03C-A45A-4BE0-86BC-0B6D34465FD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24A02C2-38C1-42D3-8E52-E3341E2331F8}" type="sibTrans" cxnId="{D108D03C-A45A-4BE0-86BC-0B6D34465FD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8AA98F2-E00E-4DBB-893B-6AB40A3A8C66}">
      <dgm:prSet/>
      <dgm:spPr/>
      <dgm:t>
        <a:bodyPr/>
        <a:lstStyle/>
        <a:p>
          <a:r>
            <a:rPr lang="en-US" dirty="0" err="1">
              <a:solidFill>
                <a:schemeClr val="tx1"/>
              </a:solidFill>
            </a:rPr>
            <a:t>Regangan</a:t>
          </a:r>
          <a:r>
            <a:rPr lang="en-US" dirty="0">
              <a:solidFill>
                <a:schemeClr val="tx1"/>
              </a:solidFill>
            </a:rPr>
            <a:t> yang </a:t>
          </a:r>
          <a:r>
            <a:rPr lang="en-US" dirty="0" err="1">
              <a:solidFill>
                <a:schemeClr val="tx1"/>
              </a:solidFill>
            </a:rPr>
            <a:t>kuat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ini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karena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bertambahnya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pembuluh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darah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pada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bagian</a:t>
          </a:r>
          <a:r>
            <a:rPr lang="en-US" dirty="0">
              <a:solidFill>
                <a:schemeClr val="tx1"/>
              </a:solidFill>
            </a:rPr>
            <a:t> vagina </a:t>
          </a:r>
          <a:r>
            <a:rPr lang="en-US" dirty="0" err="1">
              <a:solidFill>
                <a:schemeClr val="tx1"/>
              </a:solidFill>
            </a:rPr>
            <a:t>dan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dasar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panggul</a:t>
          </a:r>
          <a:r>
            <a:rPr lang="en-US" dirty="0">
              <a:solidFill>
                <a:schemeClr val="tx1"/>
              </a:solidFill>
            </a:rPr>
            <a:t>, </a:t>
          </a:r>
          <a:r>
            <a:rPr lang="en-US" dirty="0" err="1">
              <a:solidFill>
                <a:schemeClr val="tx1"/>
              </a:solidFill>
            </a:rPr>
            <a:t>tetapi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kalau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jaringan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tsb</a:t>
          </a:r>
          <a:r>
            <a:rPr lang="en-US" dirty="0">
              <a:solidFill>
                <a:schemeClr val="tx1"/>
              </a:solidFill>
            </a:rPr>
            <a:t>  </a:t>
          </a:r>
          <a:r>
            <a:rPr lang="en-US" dirty="0" err="1">
              <a:solidFill>
                <a:schemeClr val="tx1"/>
              </a:solidFill>
            </a:rPr>
            <a:t>robek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akan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menimbulkan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perdarahan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banyak</a:t>
          </a:r>
          <a:r>
            <a:rPr lang="en-US" dirty="0">
              <a:solidFill>
                <a:schemeClr val="tx1"/>
              </a:solidFill>
            </a:rPr>
            <a:t>.  </a:t>
          </a:r>
        </a:p>
      </dgm:t>
    </dgm:pt>
    <dgm:pt modelId="{E3FCBC86-F122-4D7B-8952-5D9E112EFE56}" type="parTrans" cxnId="{DF3F750D-71E3-4972-A3A1-158630BF6F6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07B8259-8927-4C8B-A864-56F76A1BA812}" type="sibTrans" cxnId="{DF3F750D-71E3-4972-A3A1-158630BF6F6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D3E79AB-89D3-4447-931B-7FA5D5AD168D}" type="pres">
      <dgm:prSet presAssocID="{3C985361-2C6C-4613-9B85-AB34FE167A6F}" presName="Name0" presStyleCnt="0">
        <dgm:presLayoutVars>
          <dgm:dir/>
          <dgm:resizeHandles val="exact"/>
        </dgm:presLayoutVars>
      </dgm:prSet>
      <dgm:spPr/>
    </dgm:pt>
    <dgm:pt modelId="{9E6CE369-2B8B-44D2-9C70-051B344A5E3F}" type="pres">
      <dgm:prSet presAssocID="{A9D84534-045E-4DE3-BCC6-A915C7725F83}" presName="node" presStyleLbl="node1" presStyleIdx="0" presStyleCnt="5">
        <dgm:presLayoutVars>
          <dgm:bulletEnabled val="1"/>
        </dgm:presLayoutVars>
      </dgm:prSet>
      <dgm:spPr/>
    </dgm:pt>
    <dgm:pt modelId="{4C327B7F-036C-4CD8-9E84-4472F9D670EF}" type="pres">
      <dgm:prSet presAssocID="{D38246AD-C1DA-4C07-BD40-74CE198D2903}" presName="sibTrans" presStyleLbl="sibTrans1D1" presStyleIdx="0" presStyleCnt="4"/>
      <dgm:spPr/>
    </dgm:pt>
    <dgm:pt modelId="{019EE19A-4230-41BC-A739-AEB68B142248}" type="pres">
      <dgm:prSet presAssocID="{D38246AD-C1DA-4C07-BD40-74CE198D2903}" presName="connectorText" presStyleLbl="sibTrans1D1" presStyleIdx="0" presStyleCnt="4"/>
      <dgm:spPr/>
    </dgm:pt>
    <dgm:pt modelId="{ACE4B6B5-FC5E-4D9F-BD07-860EF36ACF6A}" type="pres">
      <dgm:prSet presAssocID="{B42FD189-CCA6-4851-9E19-F5C7FE12E78C}" presName="node" presStyleLbl="node1" presStyleIdx="1" presStyleCnt="5">
        <dgm:presLayoutVars>
          <dgm:bulletEnabled val="1"/>
        </dgm:presLayoutVars>
      </dgm:prSet>
      <dgm:spPr/>
    </dgm:pt>
    <dgm:pt modelId="{30120823-D049-483C-8E88-A220455CF8C5}" type="pres">
      <dgm:prSet presAssocID="{EF852DC2-8603-4458-828C-002CA5D700A4}" presName="sibTrans" presStyleLbl="sibTrans1D1" presStyleIdx="1" presStyleCnt="4"/>
      <dgm:spPr/>
    </dgm:pt>
    <dgm:pt modelId="{BBA19B9F-7E8C-44D7-A662-007CB262BEBA}" type="pres">
      <dgm:prSet presAssocID="{EF852DC2-8603-4458-828C-002CA5D700A4}" presName="connectorText" presStyleLbl="sibTrans1D1" presStyleIdx="1" presStyleCnt="4"/>
      <dgm:spPr/>
    </dgm:pt>
    <dgm:pt modelId="{824FD89A-2026-4108-982E-06C39E0CCF1A}" type="pres">
      <dgm:prSet presAssocID="{5633269C-7444-4EA2-8320-D9F0008BAD91}" presName="node" presStyleLbl="node1" presStyleIdx="2" presStyleCnt="5">
        <dgm:presLayoutVars>
          <dgm:bulletEnabled val="1"/>
        </dgm:presLayoutVars>
      </dgm:prSet>
      <dgm:spPr/>
    </dgm:pt>
    <dgm:pt modelId="{0DE06C65-C8DB-4537-9109-045C7A23792E}" type="pres">
      <dgm:prSet presAssocID="{ECCA7239-8BF8-436C-AF30-0453C13DF0D6}" presName="sibTrans" presStyleLbl="sibTrans1D1" presStyleIdx="2" presStyleCnt="4"/>
      <dgm:spPr/>
    </dgm:pt>
    <dgm:pt modelId="{2B883B6B-E23E-408A-951C-8AE8010B9552}" type="pres">
      <dgm:prSet presAssocID="{ECCA7239-8BF8-436C-AF30-0453C13DF0D6}" presName="connectorText" presStyleLbl="sibTrans1D1" presStyleIdx="2" presStyleCnt="4"/>
      <dgm:spPr/>
    </dgm:pt>
    <dgm:pt modelId="{34A5C92D-8ADF-42FA-8A5A-5D7086A44E54}" type="pres">
      <dgm:prSet presAssocID="{C4D5D283-109D-476E-AD20-10251C6B8A30}" presName="node" presStyleLbl="node1" presStyleIdx="3" presStyleCnt="5">
        <dgm:presLayoutVars>
          <dgm:bulletEnabled val="1"/>
        </dgm:presLayoutVars>
      </dgm:prSet>
      <dgm:spPr/>
    </dgm:pt>
    <dgm:pt modelId="{FE173DD9-DE30-49B2-B877-9FFC96B423FA}" type="pres">
      <dgm:prSet presAssocID="{424A02C2-38C1-42D3-8E52-E3341E2331F8}" presName="sibTrans" presStyleLbl="sibTrans1D1" presStyleIdx="3" presStyleCnt="4"/>
      <dgm:spPr/>
    </dgm:pt>
    <dgm:pt modelId="{2AABC09B-B908-48D7-9EF1-9C885271D8D1}" type="pres">
      <dgm:prSet presAssocID="{424A02C2-38C1-42D3-8E52-E3341E2331F8}" presName="connectorText" presStyleLbl="sibTrans1D1" presStyleIdx="3" presStyleCnt="4"/>
      <dgm:spPr/>
    </dgm:pt>
    <dgm:pt modelId="{80A2AD55-F2BA-42A0-8319-B58CB524E05D}" type="pres">
      <dgm:prSet presAssocID="{E8AA98F2-E00E-4DBB-893B-6AB40A3A8C66}" presName="node" presStyleLbl="node1" presStyleIdx="4" presStyleCnt="5">
        <dgm:presLayoutVars>
          <dgm:bulletEnabled val="1"/>
        </dgm:presLayoutVars>
      </dgm:prSet>
      <dgm:spPr/>
    </dgm:pt>
  </dgm:ptLst>
  <dgm:cxnLst>
    <dgm:cxn modelId="{902B8405-6D44-4F58-A3ED-972F40B26A42}" srcId="{3C985361-2C6C-4613-9B85-AB34FE167A6F}" destId="{A9D84534-045E-4DE3-BCC6-A915C7725F83}" srcOrd="0" destOrd="0" parTransId="{ECFB9425-1441-40FD-848D-AC99523C0984}" sibTransId="{D38246AD-C1DA-4C07-BD40-74CE198D2903}"/>
    <dgm:cxn modelId="{5DFB770C-4A30-4B2C-8B82-CE30E44B4548}" type="presOf" srcId="{5633269C-7444-4EA2-8320-D9F0008BAD91}" destId="{824FD89A-2026-4108-982E-06C39E0CCF1A}" srcOrd="0" destOrd="0" presId="urn:microsoft.com/office/officeart/2005/8/layout/bProcess3"/>
    <dgm:cxn modelId="{DF3F750D-71E3-4972-A3A1-158630BF6F6D}" srcId="{3C985361-2C6C-4613-9B85-AB34FE167A6F}" destId="{E8AA98F2-E00E-4DBB-893B-6AB40A3A8C66}" srcOrd="4" destOrd="0" parTransId="{E3FCBC86-F122-4D7B-8952-5D9E112EFE56}" sibTransId="{007B8259-8927-4C8B-A864-56F76A1BA812}"/>
    <dgm:cxn modelId="{E0F11E1D-DB6E-4D79-80FC-47C22AE097E8}" type="presOf" srcId="{424A02C2-38C1-42D3-8E52-E3341E2331F8}" destId="{FE173DD9-DE30-49B2-B877-9FFC96B423FA}" srcOrd="0" destOrd="0" presId="urn:microsoft.com/office/officeart/2005/8/layout/bProcess3"/>
    <dgm:cxn modelId="{6CBF6223-DCA6-4BA0-B0EC-48CADBDBEC6B}" type="presOf" srcId="{EF852DC2-8603-4458-828C-002CA5D700A4}" destId="{30120823-D049-483C-8E88-A220455CF8C5}" srcOrd="0" destOrd="0" presId="urn:microsoft.com/office/officeart/2005/8/layout/bProcess3"/>
    <dgm:cxn modelId="{A5F5F924-3F65-4F58-9FFA-BAFAB9BEE7D1}" type="presOf" srcId="{C4D5D283-109D-476E-AD20-10251C6B8A30}" destId="{34A5C92D-8ADF-42FA-8A5A-5D7086A44E54}" srcOrd="0" destOrd="0" presId="urn:microsoft.com/office/officeart/2005/8/layout/bProcess3"/>
    <dgm:cxn modelId="{8704D725-C9B8-492D-AACB-65930C1F6CEA}" type="presOf" srcId="{424A02C2-38C1-42D3-8E52-E3341E2331F8}" destId="{2AABC09B-B908-48D7-9EF1-9C885271D8D1}" srcOrd="1" destOrd="0" presId="urn:microsoft.com/office/officeart/2005/8/layout/bProcess3"/>
    <dgm:cxn modelId="{37325B31-9EF0-4CE7-AFE2-636554697AE7}" type="presOf" srcId="{ECCA7239-8BF8-436C-AF30-0453C13DF0D6}" destId="{2B883B6B-E23E-408A-951C-8AE8010B9552}" srcOrd="1" destOrd="0" presId="urn:microsoft.com/office/officeart/2005/8/layout/bProcess3"/>
    <dgm:cxn modelId="{BE842634-98D2-48FF-A20E-797A1F1F58DD}" type="presOf" srcId="{B42FD189-CCA6-4851-9E19-F5C7FE12E78C}" destId="{ACE4B6B5-FC5E-4D9F-BD07-860EF36ACF6A}" srcOrd="0" destOrd="0" presId="urn:microsoft.com/office/officeart/2005/8/layout/bProcess3"/>
    <dgm:cxn modelId="{D108D03C-A45A-4BE0-86BC-0B6D34465FDC}" srcId="{3C985361-2C6C-4613-9B85-AB34FE167A6F}" destId="{C4D5D283-109D-476E-AD20-10251C6B8A30}" srcOrd="3" destOrd="0" parTransId="{1A423A20-B1B6-44AC-8035-46E255FF55EA}" sibTransId="{424A02C2-38C1-42D3-8E52-E3341E2331F8}"/>
    <dgm:cxn modelId="{32D4755B-7422-467F-9A2E-ED438EA329B8}" type="presOf" srcId="{EF852DC2-8603-4458-828C-002CA5D700A4}" destId="{BBA19B9F-7E8C-44D7-A662-007CB262BEBA}" srcOrd="1" destOrd="0" presId="urn:microsoft.com/office/officeart/2005/8/layout/bProcess3"/>
    <dgm:cxn modelId="{F8F6EF4B-5C9E-4437-93A3-6DD98FAACE29}" type="presOf" srcId="{3C985361-2C6C-4613-9B85-AB34FE167A6F}" destId="{7D3E79AB-89D3-4447-931B-7FA5D5AD168D}" srcOrd="0" destOrd="0" presId="urn:microsoft.com/office/officeart/2005/8/layout/bProcess3"/>
    <dgm:cxn modelId="{3825EF4D-D339-41B3-ADDD-7B3653EE4109}" type="presOf" srcId="{D38246AD-C1DA-4C07-BD40-74CE198D2903}" destId="{019EE19A-4230-41BC-A739-AEB68B142248}" srcOrd="1" destOrd="0" presId="urn:microsoft.com/office/officeart/2005/8/layout/bProcess3"/>
    <dgm:cxn modelId="{1577616F-CEC0-4B02-BC04-03FCAAF486E4}" srcId="{3C985361-2C6C-4613-9B85-AB34FE167A6F}" destId="{5633269C-7444-4EA2-8320-D9F0008BAD91}" srcOrd="2" destOrd="0" parTransId="{A2F7E30E-1B4D-4B6A-9E4F-9CE0F5310E56}" sibTransId="{ECCA7239-8BF8-436C-AF30-0453C13DF0D6}"/>
    <dgm:cxn modelId="{F5450B51-0E92-4312-86EA-E8DDAFBA7B04}" type="presOf" srcId="{E8AA98F2-E00E-4DBB-893B-6AB40A3A8C66}" destId="{80A2AD55-F2BA-42A0-8319-B58CB524E05D}" srcOrd="0" destOrd="0" presId="urn:microsoft.com/office/officeart/2005/8/layout/bProcess3"/>
    <dgm:cxn modelId="{F48C5054-23CF-4024-827A-77FAB0D33D97}" type="presOf" srcId="{D38246AD-C1DA-4C07-BD40-74CE198D2903}" destId="{4C327B7F-036C-4CD8-9E84-4472F9D670EF}" srcOrd="0" destOrd="0" presId="urn:microsoft.com/office/officeart/2005/8/layout/bProcess3"/>
    <dgm:cxn modelId="{2B7444A6-0D1A-4977-800C-4F95DFCD442C}" type="presOf" srcId="{A9D84534-045E-4DE3-BCC6-A915C7725F83}" destId="{9E6CE369-2B8B-44D2-9C70-051B344A5E3F}" srcOrd="0" destOrd="0" presId="urn:microsoft.com/office/officeart/2005/8/layout/bProcess3"/>
    <dgm:cxn modelId="{196980AF-024E-4AE7-9B7F-BDB82BBF0D0D}" type="presOf" srcId="{ECCA7239-8BF8-436C-AF30-0453C13DF0D6}" destId="{0DE06C65-C8DB-4537-9109-045C7A23792E}" srcOrd="0" destOrd="0" presId="urn:microsoft.com/office/officeart/2005/8/layout/bProcess3"/>
    <dgm:cxn modelId="{70A0DFFF-E788-4BFE-A5F2-861066D2F326}" srcId="{3C985361-2C6C-4613-9B85-AB34FE167A6F}" destId="{B42FD189-CCA6-4851-9E19-F5C7FE12E78C}" srcOrd="1" destOrd="0" parTransId="{7902D840-B421-4BE9-989C-7C8F7A25BD37}" sibTransId="{EF852DC2-8603-4458-828C-002CA5D700A4}"/>
    <dgm:cxn modelId="{34979207-D5BD-4D80-9EA0-E33C166B3BF1}" type="presParOf" srcId="{7D3E79AB-89D3-4447-931B-7FA5D5AD168D}" destId="{9E6CE369-2B8B-44D2-9C70-051B344A5E3F}" srcOrd="0" destOrd="0" presId="urn:microsoft.com/office/officeart/2005/8/layout/bProcess3"/>
    <dgm:cxn modelId="{BE42275C-B9F9-4E76-9C62-A1D32F86FBB5}" type="presParOf" srcId="{7D3E79AB-89D3-4447-931B-7FA5D5AD168D}" destId="{4C327B7F-036C-4CD8-9E84-4472F9D670EF}" srcOrd="1" destOrd="0" presId="urn:microsoft.com/office/officeart/2005/8/layout/bProcess3"/>
    <dgm:cxn modelId="{103AC909-9934-427A-9348-EA2077D9F137}" type="presParOf" srcId="{4C327B7F-036C-4CD8-9E84-4472F9D670EF}" destId="{019EE19A-4230-41BC-A739-AEB68B142248}" srcOrd="0" destOrd="0" presId="urn:microsoft.com/office/officeart/2005/8/layout/bProcess3"/>
    <dgm:cxn modelId="{7CBC81A9-B1E6-4EF5-A55F-F8F7C18EF1FA}" type="presParOf" srcId="{7D3E79AB-89D3-4447-931B-7FA5D5AD168D}" destId="{ACE4B6B5-FC5E-4D9F-BD07-860EF36ACF6A}" srcOrd="2" destOrd="0" presId="urn:microsoft.com/office/officeart/2005/8/layout/bProcess3"/>
    <dgm:cxn modelId="{25BE8303-BF42-41FF-A516-1337CDC2A6BF}" type="presParOf" srcId="{7D3E79AB-89D3-4447-931B-7FA5D5AD168D}" destId="{30120823-D049-483C-8E88-A220455CF8C5}" srcOrd="3" destOrd="0" presId="urn:microsoft.com/office/officeart/2005/8/layout/bProcess3"/>
    <dgm:cxn modelId="{056CE132-DFF7-4F47-B59C-D657AFAC74AB}" type="presParOf" srcId="{30120823-D049-483C-8E88-A220455CF8C5}" destId="{BBA19B9F-7E8C-44D7-A662-007CB262BEBA}" srcOrd="0" destOrd="0" presId="urn:microsoft.com/office/officeart/2005/8/layout/bProcess3"/>
    <dgm:cxn modelId="{F05EB456-C5B6-47AE-91E3-EF89BF3C5D51}" type="presParOf" srcId="{7D3E79AB-89D3-4447-931B-7FA5D5AD168D}" destId="{824FD89A-2026-4108-982E-06C39E0CCF1A}" srcOrd="4" destOrd="0" presId="urn:microsoft.com/office/officeart/2005/8/layout/bProcess3"/>
    <dgm:cxn modelId="{B49FA972-10D1-48AA-8BB2-89C4FC050F22}" type="presParOf" srcId="{7D3E79AB-89D3-4447-931B-7FA5D5AD168D}" destId="{0DE06C65-C8DB-4537-9109-045C7A23792E}" srcOrd="5" destOrd="0" presId="urn:microsoft.com/office/officeart/2005/8/layout/bProcess3"/>
    <dgm:cxn modelId="{C9E390BE-6AF8-43B0-B57A-5BE3DAE011AA}" type="presParOf" srcId="{0DE06C65-C8DB-4537-9109-045C7A23792E}" destId="{2B883B6B-E23E-408A-951C-8AE8010B9552}" srcOrd="0" destOrd="0" presId="urn:microsoft.com/office/officeart/2005/8/layout/bProcess3"/>
    <dgm:cxn modelId="{DF0151A3-31FF-4743-A125-0DC02743BB5D}" type="presParOf" srcId="{7D3E79AB-89D3-4447-931B-7FA5D5AD168D}" destId="{34A5C92D-8ADF-42FA-8A5A-5D7086A44E54}" srcOrd="6" destOrd="0" presId="urn:microsoft.com/office/officeart/2005/8/layout/bProcess3"/>
    <dgm:cxn modelId="{8DEFF138-F309-40B6-977C-1464E70E8692}" type="presParOf" srcId="{7D3E79AB-89D3-4447-931B-7FA5D5AD168D}" destId="{FE173DD9-DE30-49B2-B877-9FFC96B423FA}" srcOrd="7" destOrd="0" presId="urn:microsoft.com/office/officeart/2005/8/layout/bProcess3"/>
    <dgm:cxn modelId="{D7CBC5BC-E7FD-49FD-B28D-41AD73FB1910}" type="presParOf" srcId="{FE173DD9-DE30-49B2-B877-9FFC96B423FA}" destId="{2AABC09B-B908-48D7-9EF1-9C885271D8D1}" srcOrd="0" destOrd="0" presId="urn:microsoft.com/office/officeart/2005/8/layout/bProcess3"/>
    <dgm:cxn modelId="{05087C45-8753-4394-A2FD-1FED93B05285}" type="presParOf" srcId="{7D3E79AB-89D3-4447-931B-7FA5D5AD168D}" destId="{80A2AD55-F2BA-42A0-8319-B58CB524E05D}" srcOrd="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697D42-8512-400B-9580-2D2CE4160E2F}" type="doc">
      <dgm:prSet loTypeId="urn:microsoft.com/office/officeart/2005/8/layout/hierarchy1" loCatId="hierarchy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64F8B8D-E3C1-43E0-862D-E95CF3AFF561}">
      <dgm:prSet phldrT="[Text]"/>
      <dgm:spPr/>
      <dgm:t>
        <a:bodyPr/>
        <a:lstStyle/>
        <a:p>
          <a:r>
            <a:rPr lang="en-US" dirty="0"/>
            <a:t>Kala I</a:t>
          </a:r>
        </a:p>
      </dgm:t>
    </dgm:pt>
    <dgm:pt modelId="{73C2A33E-0735-43FE-AC7C-4E0B5C7A06BB}" type="parTrans" cxnId="{7EC65570-7B4F-4DA9-AF97-87DCFA1502B2}">
      <dgm:prSet/>
      <dgm:spPr/>
      <dgm:t>
        <a:bodyPr/>
        <a:lstStyle/>
        <a:p>
          <a:endParaRPr lang="en-US"/>
        </a:p>
      </dgm:t>
    </dgm:pt>
    <dgm:pt modelId="{D2C0DAA8-4CC5-457B-993F-4122084A65E7}" type="sibTrans" cxnId="{7EC65570-7B4F-4DA9-AF97-87DCFA1502B2}">
      <dgm:prSet/>
      <dgm:spPr/>
      <dgm:t>
        <a:bodyPr/>
        <a:lstStyle/>
        <a:p>
          <a:endParaRPr lang="en-US"/>
        </a:p>
      </dgm:t>
    </dgm:pt>
    <dgm:pt modelId="{1DC7091F-3916-4DEA-A8A1-118265B42624}">
      <dgm:prSet phldrT="[Text]"/>
      <dgm:spPr/>
      <dgm:t>
        <a:bodyPr/>
        <a:lstStyle/>
        <a:p>
          <a:r>
            <a:rPr lang="en-US" dirty="0" err="1"/>
            <a:t>Fase</a:t>
          </a:r>
          <a:r>
            <a:rPr lang="en-US" dirty="0"/>
            <a:t> </a:t>
          </a:r>
          <a:r>
            <a:rPr lang="en-US" dirty="0" err="1"/>
            <a:t>Laten</a:t>
          </a:r>
          <a:endParaRPr lang="en-US" dirty="0"/>
        </a:p>
      </dgm:t>
    </dgm:pt>
    <dgm:pt modelId="{5FA65024-A6D2-401A-A6D6-250424818638}" type="parTrans" cxnId="{A680137A-86A2-4E37-9845-F5CCD82083EA}">
      <dgm:prSet/>
      <dgm:spPr/>
      <dgm:t>
        <a:bodyPr/>
        <a:lstStyle/>
        <a:p>
          <a:endParaRPr lang="en-US"/>
        </a:p>
      </dgm:t>
    </dgm:pt>
    <dgm:pt modelId="{594EE975-EAB6-409E-AF1F-1700128C719C}" type="sibTrans" cxnId="{A680137A-86A2-4E37-9845-F5CCD82083EA}">
      <dgm:prSet/>
      <dgm:spPr/>
      <dgm:t>
        <a:bodyPr/>
        <a:lstStyle/>
        <a:p>
          <a:endParaRPr lang="en-US"/>
        </a:p>
      </dgm:t>
    </dgm:pt>
    <dgm:pt modelId="{C4D8D3B2-F23D-4576-A090-6A5D8123C5C1}">
      <dgm:prSet phldrT="[Text]"/>
      <dgm:spPr/>
      <dgm:t>
        <a:bodyPr/>
        <a:lstStyle/>
        <a:p>
          <a:r>
            <a:rPr lang="en-US" dirty="0" err="1"/>
            <a:t>Berlangsung</a:t>
          </a:r>
          <a:r>
            <a:rPr lang="en-US" dirty="0"/>
            <a:t> 8 jam</a:t>
          </a:r>
        </a:p>
      </dgm:t>
    </dgm:pt>
    <dgm:pt modelId="{CCF44656-19C0-4BAE-B81E-B105A259C306}" type="parTrans" cxnId="{33D52735-5362-4DFE-98B5-DE04E1349E0F}">
      <dgm:prSet/>
      <dgm:spPr/>
      <dgm:t>
        <a:bodyPr/>
        <a:lstStyle/>
        <a:p>
          <a:endParaRPr lang="en-US"/>
        </a:p>
      </dgm:t>
    </dgm:pt>
    <dgm:pt modelId="{75592B13-79EF-4827-879A-E269E7A221F9}" type="sibTrans" cxnId="{33D52735-5362-4DFE-98B5-DE04E1349E0F}">
      <dgm:prSet/>
      <dgm:spPr/>
      <dgm:t>
        <a:bodyPr/>
        <a:lstStyle/>
        <a:p>
          <a:endParaRPr lang="en-US"/>
        </a:p>
      </dgm:t>
    </dgm:pt>
    <dgm:pt modelId="{6E713892-F4DD-4B53-BECD-B2A6455E6071}">
      <dgm:prSet phldrT="[Text]"/>
      <dgm:spPr/>
      <dgm:t>
        <a:bodyPr/>
        <a:lstStyle/>
        <a:p>
          <a:r>
            <a:rPr lang="en-US" dirty="0" err="1"/>
            <a:t>Pembukaan</a:t>
          </a:r>
          <a:r>
            <a:rPr lang="en-US" dirty="0"/>
            <a:t> </a:t>
          </a:r>
          <a:r>
            <a:rPr lang="en-US" dirty="0" err="1"/>
            <a:t>serviks</a:t>
          </a:r>
          <a:r>
            <a:rPr lang="en-US" dirty="0"/>
            <a:t> 0-3 cm</a:t>
          </a:r>
        </a:p>
      </dgm:t>
    </dgm:pt>
    <dgm:pt modelId="{CFC880B9-C3F0-4BA9-A6B4-A6D2D9C0C4D3}" type="parTrans" cxnId="{B369D71F-2333-450E-B92D-26039F0369D1}">
      <dgm:prSet/>
      <dgm:spPr/>
      <dgm:t>
        <a:bodyPr/>
        <a:lstStyle/>
        <a:p>
          <a:endParaRPr lang="en-US"/>
        </a:p>
      </dgm:t>
    </dgm:pt>
    <dgm:pt modelId="{754DBA5F-4159-4713-9E22-938DD8CDC338}" type="sibTrans" cxnId="{B369D71F-2333-450E-B92D-26039F0369D1}">
      <dgm:prSet/>
      <dgm:spPr/>
      <dgm:t>
        <a:bodyPr/>
        <a:lstStyle/>
        <a:p>
          <a:endParaRPr lang="en-US"/>
        </a:p>
      </dgm:t>
    </dgm:pt>
    <dgm:pt modelId="{9D8B9890-DD17-4BE2-AF2B-D1CDB7CBDADA}">
      <dgm:prSet phldrT="[Text]"/>
      <dgm:spPr/>
      <dgm:t>
        <a:bodyPr/>
        <a:lstStyle/>
        <a:p>
          <a:r>
            <a:rPr lang="en-US" dirty="0" err="1"/>
            <a:t>Fase</a:t>
          </a:r>
          <a:r>
            <a:rPr lang="en-US" dirty="0"/>
            <a:t> </a:t>
          </a:r>
          <a:r>
            <a:rPr lang="en-US" dirty="0" err="1"/>
            <a:t>Aktif</a:t>
          </a:r>
          <a:endParaRPr lang="en-US" dirty="0"/>
        </a:p>
      </dgm:t>
    </dgm:pt>
    <dgm:pt modelId="{1CF36383-062C-4E49-A299-CFF98A1D870B}" type="parTrans" cxnId="{98BA0A7D-F68C-44FE-B41F-F2635AB9E4F0}">
      <dgm:prSet/>
      <dgm:spPr/>
      <dgm:t>
        <a:bodyPr/>
        <a:lstStyle/>
        <a:p>
          <a:endParaRPr lang="en-US"/>
        </a:p>
      </dgm:t>
    </dgm:pt>
    <dgm:pt modelId="{F8702BB0-BEC3-4FD6-B6F6-61B15D200AB8}" type="sibTrans" cxnId="{98BA0A7D-F68C-44FE-B41F-F2635AB9E4F0}">
      <dgm:prSet/>
      <dgm:spPr/>
      <dgm:t>
        <a:bodyPr/>
        <a:lstStyle/>
        <a:p>
          <a:endParaRPr lang="en-US"/>
        </a:p>
      </dgm:t>
    </dgm:pt>
    <dgm:pt modelId="{E56DB1DC-33FE-4E3D-9578-AC19CA473665}">
      <dgm:prSet phldrT="[Text]"/>
      <dgm:spPr/>
      <dgm:t>
        <a:bodyPr/>
        <a:lstStyle/>
        <a:p>
          <a:r>
            <a:rPr lang="en-US" dirty="0" err="1"/>
            <a:t>Akselerasi</a:t>
          </a:r>
          <a:endParaRPr lang="en-US" dirty="0"/>
        </a:p>
      </dgm:t>
    </dgm:pt>
    <dgm:pt modelId="{E82264E7-DCB3-4C77-903E-61C3AD1A648D}" type="parTrans" cxnId="{053DDD81-8174-4F5B-B9A0-B51781B05F3E}">
      <dgm:prSet/>
      <dgm:spPr/>
      <dgm:t>
        <a:bodyPr/>
        <a:lstStyle/>
        <a:p>
          <a:endParaRPr lang="en-US"/>
        </a:p>
      </dgm:t>
    </dgm:pt>
    <dgm:pt modelId="{63E4FE3C-FAC9-41B4-984F-69EE338496FF}" type="sibTrans" cxnId="{053DDD81-8174-4F5B-B9A0-B51781B05F3E}">
      <dgm:prSet/>
      <dgm:spPr/>
      <dgm:t>
        <a:bodyPr/>
        <a:lstStyle/>
        <a:p>
          <a:endParaRPr lang="en-US"/>
        </a:p>
      </dgm:t>
    </dgm:pt>
    <dgm:pt modelId="{A7F8C35A-7DB5-4F44-A95B-81E8CC88FA92}">
      <dgm:prSet phldrT="[Text]"/>
      <dgm:spPr/>
      <dgm:t>
        <a:bodyPr/>
        <a:lstStyle/>
        <a:p>
          <a:r>
            <a:rPr lang="en-US" dirty="0" err="1"/>
            <a:t>Dilatasi</a:t>
          </a:r>
          <a:r>
            <a:rPr lang="en-US" dirty="0"/>
            <a:t> </a:t>
          </a:r>
          <a:r>
            <a:rPr lang="en-US" dirty="0" err="1"/>
            <a:t>Maksimal</a:t>
          </a:r>
          <a:endParaRPr lang="en-US" dirty="0"/>
        </a:p>
      </dgm:t>
    </dgm:pt>
    <dgm:pt modelId="{A36F3D33-249B-4461-94A7-7C64D143183D}" type="parTrans" cxnId="{2B79E6A5-900A-47E7-992C-29E8FAECCA5A}">
      <dgm:prSet/>
      <dgm:spPr/>
      <dgm:t>
        <a:bodyPr/>
        <a:lstStyle/>
        <a:p>
          <a:endParaRPr lang="en-US"/>
        </a:p>
      </dgm:t>
    </dgm:pt>
    <dgm:pt modelId="{81F05D4D-B068-4600-9D86-4A4F081FD4AA}" type="sibTrans" cxnId="{2B79E6A5-900A-47E7-992C-29E8FAECCA5A}">
      <dgm:prSet/>
      <dgm:spPr/>
      <dgm:t>
        <a:bodyPr/>
        <a:lstStyle/>
        <a:p>
          <a:endParaRPr lang="en-US"/>
        </a:p>
      </dgm:t>
    </dgm:pt>
    <dgm:pt modelId="{5F7F1EE6-8C30-48BB-BBED-A669DE465CE9}">
      <dgm:prSet phldrT="[Text]"/>
      <dgm:spPr/>
      <dgm:t>
        <a:bodyPr/>
        <a:lstStyle/>
        <a:p>
          <a:r>
            <a:rPr lang="en-US" dirty="0" err="1"/>
            <a:t>Deselerasi</a:t>
          </a:r>
          <a:endParaRPr lang="en-US" dirty="0"/>
        </a:p>
      </dgm:t>
    </dgm:pt>
    <dgm:pt modelId="{83D5F43E-662C-4856-9868-AD9A9DA06ADC}" type="parTrans" cxnId="{19B26AF3-07E2-4365-B987-ABDD02D9A7A5}">
      <dgm:prSet/>
      <dgm:spPr/>
      <dgm:t>
        <a:bodyPr/>
        <a:lstStyle/>
        <a:p>
          <a:endParaRPr lang="en-US"/>
        </a:p>
      </dgm:t>
    </dgm:pt>
    <dgm:pt modelId="{98EF7413-002D-4E16-913C-8D1781986D26}" type="sibTrans" cxnId="{19B26AF3-07E2-4365-B987-ABDD02D9A7A5}">
      <dgm:prSet/>
      <dgm:spPr/>
      <dgm:t>
        <a:bodyPr/>
        <a:lstStyle/>
        <a:p>
          <a:endParaRPr lang="en-US"/>
        </a:p>
      </dgm:t>
    </dgm:pt>
    <dgm:pt modelId="{D597DA10-43C4-483B-9082-C39A83E0A96A}" type="pres">
      <dgm:prSet presAssocID="{C0697D42-8512-400B-9580-2D2CE4160E2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B8BD848-F947-4192-BB48-C1B5EB3E731C}" type="pres">
      <dgm:prSet presAssocID="{F64F8B8D-E3C1-43E0-862D-E95CF3AFF561}" presName="hierRoot1" presStyleCnt="0"/>
      <dgm:spPr/>
    </dgm:pt>
    <dgm:pt modelId="{574B629B-18E7-4DB8-A4E4-E2302984A634}" type="pres">
      <dgm:prSet presAssocID="{F64F8B8D-E3C1-43E0-862D-E95CF3AFF561}" presName="composite" presStyleCnt="0"/>
      <dgm:spPr/>
    </dgm:pt>
    <dgm:pt modelId="{2E1E9471-3D53-4469-824A-5CD9FCDDEEB3}" type="pres">
      <dgm:prSet presAssocID="{F64F8B8D-E3C1-43E0-862D-E95CF3AFF561}" presName="background" presStyleLbl="node0" presStyleIdx="0" presStyleCnt="1"/>
      <dgm:spPr/>
    </dgm:pt>
    <dgm:pt modelId="{88C4A995-2A8E-4C86-B697-16743912EE57}" type="pres">
      <dgm:prSet presAssocID="{F64F8B8D-E3C1-43E0-862D-E95CF3AFF561}" presName="text" presStyleLbl="fgAcc0" presStyleIdx="0" presStyleCnt="1" custLinFactNeighborX="-1201" custLinFactNeighborY="-118">
        <dgm:presLayoutVars>
          <dgm:chPref val="3"/>
        </dgm:presLayoutVars>
      </dgm:prSet>
      <dgm:spPr/>
    </dgm:pt>
    <dgm:pt modelId="{E5F872B5-2AFA-4211-A6B3-F41FD59922E6}" type="pres">
      <dgm:prSet presAssocID="{F64F8B8D-E3C1-43E0-862D-E95CF3AFF561}" presName="hierChild2" presStyleCnt="0"/>
      <dgm:spPr/>
    </dgm:pt>
    <dgm:pt modelId="{256538CC-2AC7-46B1-BD12-25F1D84F2D31}" type="pres">
      <dgm:prSet presAssocID="{5FA65024-A6D2-401A-A6D6-250424818638}" presName="Name10" presStyleLbl="parChTrans1D2" presStyleIdx="0" presStyleCnt="2"/>
      <dgm:spPr/>
    </dgm:pt>
    <dgm:pt modelId="{D2A553E6-7970-43CC-814E-511DA405F025}" type="pres">
      <dgm:prSet presAssocID="{1DC7091F-3916-4DEA-A8A1-118265B42624}" presName="hierRoot2" presStyleCnt="0"/>
      <dgm:spPr/>
    </dgm:pt>
    <dgm:pt modelId="{2D59C150-F78E-4137-BA82-F2D0688949EC}" type="pres">
      <dgm:prSet presAssocID="{1DC7091F-3916-4DEA-A8A1-118265B42624}" presName="composite2" presStyleCnt="0"/>
      <dgm:spPr/>
    </dgm:pt>
    <dgm:pt modelId="{203E0C31-F064-47B2-A1A2-FB3E592F650C}" type="pres">
      <dgm:prSet presAssocID="{1DC7091F-3916-4DEA-A8A1-118265B42624}" presName="background2" presStyleLbl="node2" presStyleIdx="0" presStyleCnt="2"/>
      <dgm:spPr/>
    </dgm:pt>
    <dgm:pt modelId="{30823E91-803C-4ACF-B216-62EEA3990038}" type="pres">
      <dgm:prSet presAssocID="{1DC7091F-3916-4DEA-A8A1-118265B42624}" presName="text2" presStyleLbl="fgAcc2" presStyleIdx="0" presStyleCnt="2">
        <dgm:presLayoutVars>
          <dgm:chPref val="3"/>
        </dgm:presLayoutVars>
      </dgm:prSet>
      <dgm:spPr/>
    </dgm:pt>
    <dgm:pt modelId="{69CBA31A-7C06-4433-9EA1-88B3556316A6}" type="pres">
      <dgm:prSet presAssocID="{1DC7091F-3916-4DEA-A8A1-118265B42624}" presName="hierChild3" presStyleCnt="0"/>
      <dgm:spPr/>
    </dgm:pt>
    <dgm:pt modelId="{784F1768-6B5A-4FCF-9960-2BB6BEF82FD8}" type="pres">
      <dgm:prSet presAssocID="{CCF44656-19C0-4BAE-B81E-B105A259C306}" presName="Name17" presStyleLbl="parChTrans1D3" presStyleIdx="0" presStyleCnt="5"/>
      <dgm:spPr/>
    </dgm:pt>
    <dgm:pt modelId="{499DEA71-FB16-4F09-95F0-F0E98CCCDBF2}" type="pres">
      <dgm:prSet presAssocID="{C4D8D3B2-F23D-4576-A090-6A5D8123C5C1}" presName="hierRoot3" presStyleCnt="0"/>
      <dgm:spPr/>
    </dgm:pt>
    <dgm:pt modelId="{1E125CDA-4FA1-444B-91AF-5C14CD24B8B8}" type="pres">
      <dgm:prSet presAssocID="{C4D8D3B2-F23D-4576-A090-6A5D8123C5C1}" presName="composite3" presStyleCnt="0"/>
      <dgm:spPr/>
    </dgm:pt>
    <dgm:pt modelId="{25F96F2C-BC6F-48DA-8CAB-1C4CC82596DF}" type="pres">
      <dgm:prSet presAssocID="{C4D8D3B2-F23D-4576-A090-6A5D8123C5C1}" presName="background3" presStyleLbl="node3" presStyleIdx="0" presStyleCnt="5"/>
      <dgm:spPr/>
    </dgm:pt>
    <dgm:pt modelId="{C61C3E99-FE39-4209-B7C8-53FB2972156A}" type="pres">
      <dgm:prSet presAssocID="{C4D8D3B2-F23D-4576-A090-6A5D8123C5C1}" presName="text3" presStyleLbl="fgAcc3" presStyleIdx="0" presStyleCnt="5">
        <dgm:presLayoutVars>
          <dgm:chPref val="3"/>
        </dgm:presLayoutVars>
      </dgm:prSet>
      <dgm:spPr/>
    </dgm:pt>
    <dgm:pt modelId="{1B8877C5-955E-420C-914A-A7DFBCBC4BFD}" type="pres">
      <dgm:prSet presAssocID="{C4D8D3B2-F23D-4576-A090-6A5D8123C5C1}" presName="hierChild4" presStyleCnt="0"/>
      <dgm:spPr/>
    </dgm:pt>
    <dgm:pt modelId="{6515D14B-2EF5-4C20-8AA4-647D9EA58D4D}" type="pres">
      <dgm:prSet presAssocID="{CFC880B9-C3F0-4BA9-A6B4-A6D2D9C0C4D3}" presName="Name17" presStyleLbl="parChTrans1D3" presStyleIdx="1" presStyleCnt="5"/>
      <dgm:spPr/>
    </dgm:pt>
    <dgm:pt modelId="{835BD8E5-5F75-4535-980D-42D227079F82}" type="pres">
      <dgm:prSet presAssocID="{6E713892-F4DD-4B53-BECD-B2A6455E6071}" presName="hierRoot3" presStyleCnt="0"/>
      <dgm:spPr/>
    </dgm:pt>
    <dgm:pt modelId="{52E0F7A5-E09B-49C1-AD02-282CA6E6CA24}" type="pres">
      <dgm:prSet presAssocID="{6E713892-F4DD-4B53-BECD-B2A6455E6071}" presName="composite3" presStyleCnt="0"/>
      <dgm:spPr/>
    </dgm:pt>
    <dgm:pt modelId="{C2F43EB0-32E4-4C0F-BBF3-CCCF5D5B563A}" type="pres">
      <dgm:prSet presAssocID="{6E713892-F4DD-4B53-BECD-B2A6455E6071}" presName="background3" presStyleLbl="node3" presStyleIdx="1" presStyleCnt="5"/>
      <dgm:spPr/>
    </dgm:pt>
    <dgm:pt modelId="{D647D72F-669A-4668-824B-DA52A9AB421D}" type="pres">
      <dgm:prSet presAssocID="{6E713892-F4DD-4B53-BECD-B2A6455E6071}" presName="text3" presStyleLbl="fgAcc3" presStyleIdx="1" presStyleCnt="5">
        <dgm:presLayoutVars>
          <dgm:chPref val="3"/>
        </dgm:presLayoutVars>
      </dgm:prSet>
      <dgm:spPr/>
    </dgm:pt>
    <dgm:pt modelId="{B0A94FF6-443E-424C-95FF-0F6C9C775A63}" type="pres">
      <dgm:prSet presAssocID="{6E713892-F4DD-4B53-BECD-B2A6455E6071}" presName="hierChild4" presStyleCnt="0"/>
      <dgm:spPr/>
    </dgm:pt>
    <dgm:pt modelId="{E9FD2F84-0F42-454B-ADAF-5BC5B0EE018A}" type="pres">
      <dgm:prSet presAssocID="{1CF36383-062C-4E49-A299-CFF98A1D870B}" presName="Name10" presStyleLbl="parChTrans1D2" presStyleIdx="1" presStyleCnt="2"/>
      <dgm:spPr/>
    </dgm:pt>
    <dgm:pt modelId="{8B552875-E93D-4BE6-9DEF-1DE88E291540}" type="pres">
      <dgm:prSet presAssocID="{9D8B9890-DD17-4BE2-AF2B-D1CDB7CBDADA}" presName="hierRoot2" presStyleCnt="0"/>
      <dgm:spPr/>
    </dgm:pt>
    <dgm:pt modelId="{240916B8-EE04-485C-9FF7-DE6BB0C7594E}" type="pres">
      <dgm:prSet presAssocID="{9D8B9890-DD17-4BE2-AF2B-D1CDB7CBDADA}" presName="composite2" presStyleCnt="0"/>
      <dgm:spPr/>
    </dgm:pt>
    <dgm:pt modelId="{7DF69869-F8A0-4E35-9365-0C843080C1A6}" type="pres">
      <dgm:prSet presAssocID="{9D8B9890-DD17-4BE2-AF2B-D1CDB7CBDADA}" presName="background2" presStyleLbl="node2" presStyleIdx="1" presStyleCnt="2"/>
      <dgm:spPr/>
    </dgm:pt>
    <dgm:pt modelId="{D46B3705-5EA6-4DDC-8938-6D5D14C9455C}" type="pres">
      <dgm:prSet presAssocID="{9D8B9890-DD17-4BE2-AF2B-D1CDB7CBDADA}" presName="text2" presStyleLbl="fgAcc2" presStyleIdx="1" presStyleCnt="2">
        <dgm:presLayoutVars>
          <dgm:chPref val="3"/>
        </dgm:presLayoutVars>
      </dgm:prSet>
      <dgm:spPr/>
    </dgm:pt>
    <dgm:pt modelId="{2C6A1220-CAF4-49FD-90D2-46C57A2E31F8}" type="pres">
      <dgm:prSet presAssocID="{9D8B9890-DD17-4BE2-AF2B-D1CDB7CBDADA}" presName="hierChild3" presStyleCnt="0"/>
      <dgm:spPr/>
    </dgm:pt>
    <dgm:pt modelId="{1E98A3FF-E944-456A-8AC9-8DA4242D6947}" type="pres">
      <dgm:prSet presAssocID="{E82264E7-DCB3-4C77-903E-61C3AD1A648D}" presName="Name17" presStyleLbl="parChTrans1D3" presStyleIdx="2" presStyleCnt="5"/>
      <dgm:spPr/>
    </dgm:pt>
    <dgm:pt modelId="{23C5654A-B197-4ED5-8716-D8F41A3E8924}" type="pres">
      <dgm:prSet presAssocID="{E56DB1DC-33FE-4E3D-9578-AC19CA473665}" presName="hierRoot3" presStyleCnt="0"/>
      <dgm:spPr/>
    </dgm:pt>
    <dgm:pt modelId="{BDEA6971-55AB-4498-A400-BE39E8C4D97C}" type="pres">
      <dgm:prSet presAssocID="{E56DB1DC-33FE-4E3D-9578-AC19CA473665}" presName="composite3" presStyleCnt="0"/>
      <dgm:spPr/>
    </dgm:pt>
    <dgm:pt modelId="{5F0FAB7C-BC95-4C67-A0B2-CB355D63B6E2}" type="pres">
      <dgm:prSet presAssocID="{E56DB1DC-33FE-4E3D-9578-AC19CA473665}" presName="background3" presStyleLbl="node3" presStyleIdx="2" presStyleCnt="5"/>
      <dgm:spPr/>
    </dgm:pt>
    <dgm:pt modelId="{45C5B29A-704D-4831-81A9-CE50DC093390}" type="pres">
      <dgm:prSet presAssocID="{E56DB1DC-33FE-4E3D-9578-AC19CA473665}" presName="text3" presStyleLbl="fgAcc3" presStyleIdx="2" presStyleCnt="5">
        <dgm:presLayoutVars>
          <dgm:chPref val="3"/>
        </dgm:presLayoutVars>
      </dgm:prSet>
      <dgm:spPr/>
    </dgm:pt>
    <dgm:pt modelId="{AC2CF5CD-2FEA-4FB7-B525-C73958FD7223}" type="pres">
      <dgm:prSet presAssocID="{E56DB1DC-33FE-4E3D-9578-AC19CA473665}" presName="hierChild4" presStyleCnt="0"/>
      <dgm:spPr/>
    </dgm:pt>
    <dgm:pt modelId="{BF5F1EC8-533C-4D90-AEE8-1D2599ACB963}" type="pres">
      <dgm:prSet presAssocID="{A36F3D33-249B-4461-94A7-7C64D143183D}" presName="Name17" presStyleLbl="parChTrans1D3" presStyleIdx="3" presStyleCnt="5"/>
      <dgm:spPr/>
    </dgm:pt>
    <dgm:pt modelId="{6CFCC51F-9C05-46F2-86FE-59129BC9F579}" type="pres">
      <dgm:prSet presAssocID="{A7F8C35A-7DB5-4F44-A95B-81E8CC88FA92}" presName="hierRoot3" presStyleCnt="0"/>
      <dgm:spPr/>
    </dgm:pt>
    <dgm:pt modelId="{F17694C6-022F-4069-BA65-E25886AE8E8E}" type="pres">
      <dgm:prSet presAssocID="{A7F8C35A-7DB5-4F44-A95B-81E8CC88FA92}" presName="composite3" presStyleCnt="0"/>
      <dgm:spPr/>
    </dgm:pt>
    <dgm:pt modelId="{EE1B2B15-E1A5-46F9-B955-7086B3E81D7F}" type="pres">
      <dgm:prSet presAssocID="{A7F8C35A-7DB5-4F44-A95B-81E8CC88FA92}" presName="background3" presStyleLbl="node3" presStyleIdx="3" presStyleCnt="5"/>
      <dgm:spPr/>
    </dgm:pt>
    <dgm:pt modelId="{9404AD1B-2906-44E2-B13A-392413B156A3}" type="pres">
      <dgm:prSet presAssocID="{A7F8C35A-7DB5-4F44-A95B-81E8CC88FA92}" presName="text3" presStyleLbl="fgAcc3" presStyleIdx="3" presStyleCnt="5">
        <dgm:presLayoutVars>
          <dgm:chPref val="3"/>
        </dgm:presLayoutVars>
      </dgm:prSet>
      <dgm:spPr/>
    </dgm:pt>
    <dgm:pt modelId="{D43B2C3E-A951-4061-BDC4-955A94136D16}" type="pres">
      <dgm:prSet presAssocID="{A7F8C35A-7DB5-4F44-A95B-81E8CC88FA92}" presName="hierChild4" presStyleCnt="0"/>
      <dgm:spPr/>
    </dgm:pt>
    <dgm:pt modelId="{35FF7129-6668-4260-B62F-3C66B682D388}" type="pres">
      <dgm:prSet presAssocID="{83D5F43E-662C-4856-9868-AD9A9DA06ADC}" presName="Name17" presStyleLbl="parChTrans1D3" presStyleIdx="4" presStyleCnt="5"/>
      <dgm:spPr/>
    </dgm:pt>
    <dgm:pt modelId="{4163672B-19EE-4EA3-8B5F-F020AB4191E9}" type="pres">
      <dgm:prSet presAssocID="{5F7F1EE6-8C30-48BB-BBED-A669DE465CE9}" presName="hierRoot3" presStyleCnt="0"/>
      <dgm:spPr/>
    </dgm:pt>
    <dgm:pt modelId="{1F054D3B-C544-474B-9DD4-4B6558328CDD}" type="pres">
      <dgm:prSet presAssocID="{5F7F1EE6-8C30-48BB-BBED-A669DE465CE9}" presName="composite3" presStyleCnt="0"/>
      <dgm:spPr/>
    </dgm:pt>
    <dgm:pt modelId="{7DFA7396-B718-4BA9-8153-F55D7B04415B}" type="pres">
      <dgm:prSet presAssocID="{5F7F1EE6-8C30-48BB-BBED-A669DE465CE9}" presName="background3" presStyleLbl="node3" presStyleIdx="4" presStyleCnt="5"/>
      <dgm:spPr/>
    </dgm:pt>
    <dgm:pt modelId="{E04BCB8D-A879-4E2D-A95A-C0FA7E1899CC}" type="pres">
      <dgm:prSet presAssocID="{5F7F1EE6-8C30-48BB-BBED-A669DE465CE9}" presName="text3" presStyleLbl="fgAcc3" presStyleIdx="4" presStyleCnt="5">
        <dgm:presLayoutVars>
          <dgm:chPref val="3"/>
        </dgm:presLayoutVars>
      </dgm:prSet>
      <dgm:spPr/>
    </dgm:pt>
    <dgm:pt modelId="{2547A08A-4147-41B2-92B9-2E2C5D926080}" type="pres">
      <dgm:prSet presAssocID="{5F7F1EE6-8C30-48BB-BBED-A669DE465CE9}" presName="hierChild4" presStyleCnt="0"/>
      <dgm:spPr/>
    </dgm:pt>
  </dgm:ptLst>
  <dgm:cxnLst>
    <dgm:cxn modelId="{453B961E-D44F-4B92-986A-F413A67D6193}" type="presOf" srcId="{1DC7091F-3916-4DEA-A8A1-118265B42624}" destId="{30823E91-803C-4ACF-B216-62EEA3990038}" srcOrd="0" destOrd="0" presId="urn:microsoft.com/office/officeart/2005/8/layout/hierarchy1"/>
    <dgm:cxn modelId="{B369D71F-2333-450E-B92D-26039F0369D1}" srcId="{1DC7091F-3916-4DEA-A8A1-118265B42624}" destId="{6E713892-F4DD-4B53-BECD-B2A6455E6071}" srcOrd="1" destOrd="0" parTransId="{CFC880B9-C3F0-4BA9-A6B4-A6D2D9C0C4D3}" sibTransId="{754DBA5F-4159-4713-9E22-938DD8CDC338}"/>
    <dgm:cxn modelId="{33D52735-5362-4DFE-98B5-DE04E1349E0F}" srcId="{1DC7091F-3916-4DEA-A8A1-118265B42624}" destId="{C4D8D3B2-F23D-4576-A090-6A5D8123C5C1}" srcOrd="0" destOrd="0" parTransId="{CCF44656-19C0-4BAE-B81E-B105A259C306}" sibTransId="{75592B13-79EF-4827-879A-E269E7A221F9}"/>
    <dgm:cxn modelId="{372BAB4E-B509-4B5F-A7FF-7C303A1775B2}" type="presOf" srcId="{9D8B9890-DD17-4BE2-AF2B-D1CDB7CBDADA}" destId="{D46B3705-5EA6-4DDC-8938-6D5D14C9455C}" srcOrd="0" destOrd="0" presId="urn:microsoft.com/office/officeart/2005/8/layout/hierarchy1"/>
    <dgm:cxn modelId="{7EC65570-7B4F-4DA9-AF97-87DCFA1502B2}" srcId="{C0697D42-8512-400B-9580-2D2CE4160E2F}" destId="{F64F8B8D-E3C1-43E0-862D-E95CF3AFF561}" srcOrd="0" destOrd="0" parTransId="{73C2A33E-0735-43FE-AC7C-4E0B5C7A06BB}" sibTransId="{D2C0DAA8-4CC5-457B-993F-4122084A65E7}"/>
    <dgm:cxn modelId="{93CBF757-739B-48DD-856F-5DC8380ADBD3}" type="presOf" srcId="{5FA65024-A6D2-401A-A6D6-250424818638}" destId="{256538CC-2AC7-46B1-BD12-25F1D84F2D31}" srcOrd="0" destOrd="0" presId="urn:microsoft.com/office/officeart/2005/8/layout/hierarchy1"/>
    <dgm:cxn modelId="{A680137A-86A2-4E37-9845-F5CCD82083EA}" srcId="{F64F8B8D-E3C1-43E0-862D-E95CF3AFF561}" destId="{1DC7091F-3916-4DEA-A8A1-118265B42624}" srcOrd="0" destOrd="0" parTransId="{5FA65024-A6D2-401A-A6D6-250424818638}" sibTransId="{594EE975-EAB6-409E-AF1F-1700128C719C}"/>
    <dgm:cxn modelId="{98BA0A7D-F68C-44FE-B41F-F2635AB9E4F0}" srcId="{F64F8B8D-E3C1-43E0-862D-E95CF3AFF561}" destId="{9D8B9890-DD17-4BE2-AF2B-D1CDB7CBDADA}" srcOrd="1" destOrd="0" parTransId="{1CF36383-062C-4E49-A299-CFF98A1D870B}" sibTransId="{F8702BB0-BEC3-4FD6-B6F6-61B15D200AB8}"/>
    <dgm:cxn modelId="{053DDD81-8174-4F5B-B9A0-B51781B05F3E}" srcId="{9D8B9890-DD17-4BE2-AF2B-D1CDB7CBDADA}" destId="{E56DB1DC-33FE-4E3D-9578-AC19CA473665}" srcOrd="0" destOrd="0" parTransId="{E82264E7-DCB3-4C77-903E-61C3AD1A648D}" sibTransId="{63E4FE3C-FAC9-41B4-984F-69EE338496FF}"/>
    <dgm:cxn modelId="{B544B48D-DC80-4409-B84A-13E321C6FC3B}" type="presOf" srcId="{F64F8B8D-E3C1-43E0-862D-E95CF3AFF561}" destId="{88C4A995-2A8E-4C86-B697-16743912EE57}" srcOrd="0" destOrd="0" presId="urn:microsoft.com/office/officeart/2005/8/layout/hierarchy1"/>
    <dgm:cxn modelId="{2AEB5BA0-BD46-4329-AC77-33EDD60575C7}" type="presOf" srcId="{1CF36383-062C-4E49-A299-CFF98A1D870B}" destId="{E9FD2F84-0F42-454B-ADAF-5BC5B0EE018A}" srcOrd="0" destOrd="0" presId="urn:microsoft.com/office/officeart/2005/8/layout/hierarchy1"/>
    <dgm:cxn modelId="{2B79E6A5-900A-47E7-992C-29E8FAECCA5A}" srcId="{9D8B9890-DD17-4BE2-AF2B-D1CDB7CBDADA}" destId="{A7F8C35A-7DB5-4F44-A95B-81E8CC88FA92}" srcOrd="1" destOrd="0" parTransId="{A36F3D33-249B-4461-94A7-7C64D143183D}" sibTransId="{81F05D4D-B068-4600-9D86-4A4F081FD4AA}"/>
    <dgm:cxn modelId="{77C9DCB7-C676-4D42-A4CA-F375DA8C3934}" type="presOf" srcId="{5F7F1EE6-8C30-48BB-BBED-A669DE465CE9}" destId="{E04BCB8D-A879-4E2D-A95A-C0FA7E1899CC}" srcOrd="0" destOrd="0" presId="urn:microsoft.com/office/officeart/2005/8/layout/hierarchy1"/>
    <dgm:cxn modelId="{0E3793BA-A392-4DE0-B646-B078F25BE8F3}" type="presOf" srcId="{CFC880B9-C3F0-4BA9-A6B4-A6D2D9C0C4D3}" destId="{6515D14B-2EF5-4C20-8AA4-647D9EA58D4D}" srcOrd="0" destOrd="0" presId="urn:microsoft.com/office/officeart/2005/8/layout/hierarchy1"/>
    <dgm:cxn modelId="{CBB5D9BB-AD47-4D84-9410-0EA7053212EA}" type="presOf" srcId="{E82264E7-DCB3-4C77-903E-61C3AD1A648D}" destId="{1E98A3FF-E944-456A-8AC9-8DA4242D6947}" srcOrd="0" destOrd="0" presId="urn:microsoft.com/office/officeart/2005/8/layout/hierarchy1"/>
    <dgm:cxn modelId="{35DEE7BB-D8ED-473F-A4A3-21F715C1AE33}" type="presOf" srcId="{A7F8C35A-7DB5-4F44-A95B-81E8CC88FA92}" destId="{9404AD1B-2906-44E2-B13A-392413B156A3}" srcOrd="0" destOrd="0" presId="urn:microsoft.com/office/officeart/2005/8/layout/hierarchy1"/>
    <dgm:cxn modelId="{F3F365C2-2257-4E1A-930A-05DE6E6364CA}" type="presOf" srcId="{A36F3D33-249B-4461-94A7-7C64D143183D}" destId="{BF5F1EC8-533C-4D90-AEE8-1D2599ACB963}" srcOrd="0" destOrd="0" presId="urn:microsoft.com/office/officeart/2005/8/layout/hierarchy1"/>
    <dgm:cxn modelId="{E76A2BC6-EBC4-4BBF-9CA0-77024718B5DD}" type="presOf" srcId="{6E713892-F4DD-4B53-BECD-B2A6455E6071}" destId="{D647D72F-669A-4668-824B-DA52A9AB421D}" srcOrd="0" destOrd="0" presId="urn:microsoft.com/office/officeart/2005/8/layout/hierarchy1"/>
    <dgm:cxn modelId="{97E4EBE0-6697-403A-91B8-E53C3C034989}" type="presOf" srcId="{C4D8D3B2-F23D-4576-A090-6A5D8123C5C1}" destId="{C61C3E99-FE39-4209-B7C8-53FB2972156A}" srcOrd="0" destOrd="0" presId="urn:microsoft.com/office/officeart/2005/8/layout/hierarchy1"/>
    <dgm:cxn modelId="{3E1A76EA-54DC-4CCA-8F87-4C7C16F48F61}" type="presOf" srcId="{CCF44656-19C0-4BAE-B81E-B105A259C306}" destId="{784F1768-6B5A-4FCF-9960-2BB6BEF82FD8}" srcOrd="0" destOrd="0" presId="urn:microsoft.com/office/officeart/2005/8/layout/hierarchy1"/>
    <dgm:cxn modelId="{8A9CBDEA-8990-4416-82E9-60812C8C8075}" type="presOf" srcId="{83D5F43E-662C-4856-9868-AD9A9DA06ADC}" destId="{35FF7129-6668-4260-B62F-3C66B682D388}" srcOrd="0" destOrd="0" presId="urn:microsoft.com/office/officeart/2005/8/layout/hierarchy1"/>
    <dgm:cxn modelId="{8A0062EB-B60A-4D1E-9E76-96A08D1C061B}" type="presOf" srcId="{E56DB1DC-33FE-4E3D-9578-AC19CA473665}" destId="{45C5B29A-704D-4831-81A9-CE50DC093390}" srcOrd="0" destOrd="0" presId="urn:microsoft.com/office/officeart/2005/8/layout/hierarchy1"/>
    <dgm:cxn modelId="{19B26AF3-07E2-4365-B987-ABDD02D9A7A5}" srcId="{9D8B9890-DD17-4BE2-AF2B-D1CDB7CBDADA}" destId="{5F7F1EE6-8C30-48BB-BBED-A669DE465CE9}" srcOrd="2" destOrd="0" parTransId="{83D5F43E-662C-4856-9868-AD9A9DA06ADC}" sibTransId="{98EF7413-002D-4E16-913C-8D1781986D26}"/>
    <dgm:cxn modelId="{DBF27AFE-043E-41E8-8311-7D8E762C81B9}" type="presOf" srcId="{C0697D42-8512-400B-9580-2D2CE4160E2F}" destId="{D597DA10-43C4-483B-9082-C39A83E0A96A}" srcOrd="0" destOrd="0" presId="urn:microsoft.com/office/officeart/2005/8/layout/hierarchy1"/>
    <dgm:cxn modelId="{28126B78-08B1-4CC1-8E7C-B4699FABDD4A}" type="presParOf" srcId="{D597DA10-43C4-483B-9082-C39A83E0A96A}" destId="{AB8BD848-F947-4192-BB48-C1B5EB3E731C}" srcOrd="0" destOrd="0" presId="urn:microsoft.com/office/officeart/2005/8/layout/hierarchy1"/>
    <dgm:cxn modelId="{AE4159EA-D923-4E6A-A281-7D8B25B2464A}" type="presParOf" srcId="{AB8BD848-F947-4192-BB48-C1B5EB3E731C}" destId="{574B629B-18E7-4DB8-A4E4-E2302984A634}" srcOrd="0" destOrd="0" presId="urn:microsoft.com/office/officeart/2005/8/layout/hierarchy1"/>
    <dgm:cxn modelId="{B5F26A7D-838B-4AEF-BC4C-85F9FF223FE9}" type="presParOf" srcId="{574B629B-18E7-4DB8-A4E4-E2302984A634}" destId="{2E1E9471-3D53-4469-824A-5CD9FCDDEEB3}" srcOrd="0" destOrd="0" presId="urn:microsoft.com/office/officeart/2005/8/layout/hierarchy1"/>
    <dgm:cxn modelId="{E369E6DE-0E15-4D23-A5FB-42D3242B3412}" type="presParOf" srcId="{574B629B-18E7-4DB8-A4E4-E2302984A634}" destId="{88C4A995-2A8E-4C86-B697-16743912EE57}" srcOrd="1" destOrd="0" presId="urn:microsoft.com/office/officeart/2005/8/layout/hierarchy1"/>
    <dgm:cxn modelId="{A666B100-A1C7-48F9-8FA2-9BD6FA43F736}" type="presParOf" srcId="{AB8BD848-F947-4192-BB48-C1B5EB3E731C}" destId="{E5F872B5-2AFA-4211-A6B3-F41FD59922E6}" srcOrd="1" destOrd="0" presId="urn:microsoft.com/office/officeart/2005/8/layout/hierarchy1"/>
    <dgm:cxn modelId="{773707D7-75A2-4A8B-87BA-DC574F943443}" type="presParOf" srcId="{E5F872B5-2AFA-4211-A6B3-F41FD59922E6}" destId="{256538CC-2AC7-46B1-BD12-25F1D84F2D31}" srcOrd="0" destOrd="0" presId="urn:microsoft.com/office/officeart/2005/8/layout/hierarchy1"/>
    <dgm:cxn modelId="{FB10E9D3-BE9D-4261-9241-8693A6C8D1FA}" type="presParOf" srcId="{E5F872B5-2AFA-4211-A6B3-F41FD59922E6}" destId="{D2A553E6-7970-43CC-814E-511DA405F025}" srcOrd="1" destOrd="0" presId="urn:microsoft.com/office/officeart/2005/8/layout/hierarchy1"/>
    <dgm:cxn modelId="{19FD7704-6FE8-4C08-AD46-FD5EDF7D5936}" type="presParOf" srcId="{D2A553E6-7970-43CC-814E-511DA405F025}" destId="{2D59C150-F78E-4137-BA82-F2D0688949EC}" srcOrd="0" destOrd="0" presId="urn:microsoft.com/office/officeart/2005/8/layout/hierarchy1"/>
    <dgm:cxn modelId="{BAB90DC5-AB72-4B0F-AF97-62B57CC84782}" type="presParOf" srcId="{2D59C150-F78E-4137-BA82-F2D0688949EC}" destId="{203E0C31-F064-47B2-A1A2-FB3E592F650C}" srcOrd="0" destOrd="0" presId="urn:microsoft.com/office/officeart/2005/8/layout/hierarchy1"/>
    <dgm:cxn modelId="{580E5758-12D5-4ED7-9AB5-B2D7A24C5DEB}" type="presParOf" srcId="{2D59C150-F78E-4137-BA82-F2D0688949EC}" destId="{30823E91-803C-4ACF-B216-62EEA3990038}" srcOrd="1" destOrd="0" presId="urn:microsoft.com/office/officeart/2005/8/layout/hierarchy1"/>
    <dgm:cxn modelId="{8A4C62C4-D7B9-4659-8FB2-91DDAC4E17B5}" type="presParOf" srcId="{D2A553E6-7970-43CC-814E-511DA405F025}" destId="{69CBA31A-7C06-4433-9EA1-88B3556316A6}" srcOrd="1" destOrd="0" presId="urn:microsoft.com/office/officeart/2005/8/layout/hierarchy1"/>
    <dgm:cxn modelId="{D0F886DF-EE63-449E-A1AA-BBA7E888C33E}" type="presParOf" srcId="{69CBA31A-7C06-4433-9EA1-88B3556316A6}" destId="{784F1768-6B5A-4FCF-9960-2BB6BEF82FD8}" srcOrd="0" destOrd="0" presId="urn:microsoft.com/office/officeart/2005/8/layout/hierarchy1"/>
    <dgm:cxn modelId="{C62BFB19-F0A5-4FDA-81AF-1A95B2D06C6D}" type="presParOf" srcId="{69CBA31A-7C06-4433-9EA1-88B3556316A6}" destId="{499DEA71-FB16-4F09-95F0-F0E98CCCDBF2}" srcOrd="1" destOrd="0" presId="urn:microsoft.com/office/officeart/2005/8/layout/hierarchy1"/>
    <dgm:cxn modelId="{56200DBF-42B8-4F47-AA70-0D5F35C1AD5F}" type="presParOf" srcId="{499DEA71-FB16-4F09-95F0-F0E98CCCDBF2}" destId="{1E125CDA-4FA1-444B-91AF-5C14CD24B8B8}" srcOrd="0" destOrd="0" presId="urn:microsoft.com/office/officeart/2005/8/layout/hierarchy1"/>
    <dgm:cxn modelId="{314063A0-1975-454B-87E6-1CFE14B967BD}" type="presParOf" srcId="{1E125CDA-4FA1-444B-91AF-5C14CD24B8B8}" destId="{25F96F2C-BC6F-48DA-8CAB-1C4CC82596DF}" srcOrd="0" destOrd="0" presId="urn:microsoft.com/office/officeart/2005/8/layout/hierarchy1"/>
    <dgm:cxn modelId="{CF8550C5-172E-4210-B8BC-374999981D6E}" type="presParOf" srcId="{1E125CDA-4FA1-444B-91AF-5C14CD24B8B8}" destId="{C61C3E99-FE39-4209-B7C8-53FB2972156A}" srcOrd="1" destOrd="0" presId="urn:microsoft.com/office/officeart/2005/8/layout/hierarchy1"/>
    <dgm:cxn modelId="{80C340F6-9D39-47BF-83C5-EE026CC87897}" type="presParOf" srcId="{499DEA71-FB16-4F09-95F0-F0E98CCCDBF2}" destId="{1B8877C5-955E-420C-914A-A7DFBCBC4BFD}" srcOrd="1" destOrd="0" presId="urn:microsoft.com/office/officeart/2005/8/layout/hierarchy1"/>
    <dgm:cxn modelId="{F01B343B-1A3E-4F7C-9261-8306D112EDCA}" type="presParOf" srcId="{69CBA31A-7C06-4433-9EA1-88B3556316A6}" destId="{6515D14B-2EF5-4C20-8AA4-647D9EA58D4D}" srcOrd="2" destOrd="0" presId="urn:microsoft.com/office/officeart/2005/8/layout/hierarchy1"/>
    <dgm:cxn modelId="{99335B95-AC38-48C1-A9DA-65BDA757DA9D}" type="presParOf" srcId="{69CBA31A-7C06-4433-9EA1-88B3556316A6}" destId="{835BD8E5-5F75-4535-980D-42D227079F82}" srcOrd="3" destOrd="0" presId="urn:microsoft.com/office/officeart/2005/8/layout/hierarchy1"/>
    <dgm:cxn modelId="{4CFBEECA-BB27-4CF5-81DA-7D209FDF8A1A}" type="presParOf" srcId="{835BD8E5-5F75-4535-980D-42D227079F82}" destId="{52E0F7A5-E09B-49C1-AD02-282CA6E6CA24}" srcOrd="0" destOrd="0" presId="urn:microsoft.com/office/officeart/2005/8/layout/hierarchy1"/>
    <dgm:cxn modelId="{21AA4BE9-CFB9-488D-BC94-9D627325E3FD}" type="presParOf" srcId="{52E0F7A5-E09B-49C1-AD02-282CA6E6CA24}" destId="{C2F43EB0-32E4-4C0F-BBF3-CCCF5D5B563A}" srcOrd="0" destOrd="0" presId="urn:microsoft.com/office/officeart/2005/8/layout/hierarchy1"/>
    <dgm:cxn modelId="{EE326AD5-381B-4B28-B40B-7B8A8F8EF944}" type="presParOf" srcId="{52E0F7A5-E09B-49C1-AD02-282CA6E6CA24}" destId="{D647D72F-669A-4668-824B-DA52A9AB421D}" srcOrd="1" destOrd="0" presId="urn:microsoft.com/office/officeart/2005/8/layout/hierarchy1"/>
    <dgm:cxn modelId="{3052213C-7D9E-4B93-AA4E-1BE37BB8F701}" type="presParOf" srcId="{835BD8E5-5F75-4535-980D-42D227079F82}" destId="{B0A94FF6-443E-424C-95FF-0F6C9C775A63}" srcOrd="1" destOrd="0" presId="urn:microsoft.com/office/officeart/2005/8/layout/hierarchy1"/>
    <dgm:cxn modelId="{C42FC8C5-7649-432C-864B-E806DC36ABD6}" type="presParOf" srcId="{E5F872B5-2AFA-4211-A6B3-F41FD59922E6}" destId="{E9FD2F84-0F42-454B-ADAF-5BC5B0EE018A}" srcOrd="2" destOrd="0" presId="urn:microsoft.com/office/officeart/2005/8/layout/hierarchy1"/>
    <dgm:cxn modelId="{0E8511FF-9284-4A54-8851-144BEB413C7C}" type="presParOf" srcId="{E5F872B5-2AFA-4211-A6B3-F41FD59922E6}" destId="{8B552875-E93D-4BE6-9DEF-1DE88E291540}" srcOrd="3" destOrd="0" presId="urn:microsoft.com/office/officeart/2005/8/layout/hierarchy1"/>
    <dgm:cxn modelId="{C1C541CC-8691-4B44-AFC8-65C58440F0B9}" type="presParOf" srcId="{8B552875-E93D-4BE6-9DEF-1DE88E291540}" destId="{240916B8-EE04-485C-9FF7-DE6BB0C7594E}" srcOrd="0" destOrd="0" presId="urn:microsoft.com/office/officeart/2005/8/layout/hierarchy1"/>
    <dgm:cxn modelId="{3ECD7B44-4282-47D1-BF48-028EA23F3852}" type="presParOf" srcId="{240916B8-EE04-485C-9FF7-DE6BB0C7594E}" destId="{7DF69869-F8A0-4E35-9365-0C843080C1A6}" srcOrd="0" destOrd="0" presId="urn:microsoft.com/office/officeart/2005/8/layout/hierarchy1"/>
    <dgm:cxn modelId="{E96F5E7B-7C4C-4DF1-AAEF-5428903965E4}" type="presParOf" srcId="{240916B8-EE04-485C-9FF7-DE6BB0C7594E}" destId="{D46B3705-5EA6-4DDC-8938-6D5D14C9455C}" srcOrd="1" destOrd="0" presId="urn:microsoft.com/office/officeart/2005/8/layout/hierarchy1"/>
    <dgm:cxn modelId="{969BFDEB-A8C9-4BBA-B368-0B34DBE2AACA}" type="presParOf" srcId="{8B552875-E93D-4BE6-9DEF-1DE88E291540}" destId="{2C6A1220-CAF4-49FD-90D2-46C57A2E31F8}" srcOrd="1" destOrd="0" presId="urn:microsoft.com/office/officeart/2005/8/layout/hierarchy1"/>
    <dgm:cxn modelId="{6860CD50-2412-4FB3-9530-F5DC38AA7AC8}" type="presParOf" srcId="{2C6A1220-CAF4-49FD-90D2-46C57A2E31F8}" destId="{1E98A3FF-E944-456A-8AC9-8DA4242D6947}" srcOrd="0" destOrd="0" presId="urn:microsoft.com/office/officeart/2005/8/layout/hierarchy1"/>
    <dgm:cxn modelId="{A2C2C486-2752-4C79-BD7A-F4C4554D74A6}" type="presParOf" srcId="{2C6A1220-CAF4-49FD-90D2-46C57A2E31F8}" destId="{23C5654A-B197-4ED5-8716-D8F41A3E8924}" srcOrd="1" destOrd="0" presId="urn:microsoft.com/office/officeart/2005/8/layout/hierarchy1"/>
    <dgm:cxn modelId="{F6667F4F-800D-4B4C-B7DB-28CDDE2C5195}" type="presParOf" srcId="{23C5654A-B197-4ED5-8716-D8F41A3E8924}" destId="{BDEA6971-55AB-4498-A400-BE39E8C4D97C}" srcOrd="0" destOrd="0" presId="urn:microsoft.com/office/officeart/2005/8/layout/hierarchy1"/>
    <dgm:cxn modelId="{320070C4-2C6D-4CF0-B56A-88FB4EBEDCE7}" type="presParOf" srcId="{BDEA6971-55AB-4498-A400-BE39E8C4D97C}" destId="{5F0FAB7C-BC95-4C67-A0B2-CB355D63B6E2}" srcOrd="0" destOrd="0" presId="urn:microsoft.com/office/officeart/2005/8/layout/hierarchy1"/>
    <dgm:cxn modelId="{6A1CB628-2EBA-4688-A012-A2A380B50282}" type="presParOf" srcId="{BDEA6971-55AB-4498-A400-BE39E8C4D97C}" destId="{45C5B29A-704D-4831-81A9-CE50DC093390}" srcOrd="1" destOrd="0" presId="urn:microsoft.com/office/officeart/2005/8/layout/hierarchy1"/>
    <dgm:cxn modelId="{CA299248-977D-4B65-BE4A-99857B48A664}" type="presParOf" srcId="{23C5654A-B197-4ED5-8716-D8F41A3E8924}" destId="{AC2CF5CD-2FEA-4FB7-B525-C73958FD7223}" srcOrd="1" destOrd="0" presId="urn:microsoft.com/office/officeart/2005/8/layout/hierarchy1"/>
    <dgm:cxn modelId="{5E7F8B14-D6E6-4679-B418-40111FBA1206}" type="presParOf" srcId="{2C6A1220-CAF4-49FD-90D2-46C57A2E31F8}" destId="{BF5F1EC8-533C-4D90-AEE8-1D2599ACB963}" srcOrd="2" destOrd="0" presId="urn:microsoft.com/office/officeart/2005/8/layout/hierarchy1"/>
    <dgm:cxn modelId="{D276C8C3-94B8-42D2-8C08-DE12D83B41EE}" type="presParOf" srcId="{2C6A1220-CAF4-49FD-90D2-46C57A2E31F8}" destId="{6CFCC51F-9C05-46F2-86FE-59129BC9F579}" srcOrd="3" destOrd="0" presId="urn:microsoft.com/office/officeart/2005/8/layout/hierarchy1"/>
    <dgm:cxn modelId="{8A366AC1-25BC-4434-A548-5CF57939C36D}" type="presParOf" srcId="{6CFCC51F-9C05-46F2-86FE-59129BC9F579}" destId="{F17694C6-022F-4069-BA65-E25886AE8E8E}" srcOrd="0" destOrd="0" presId="urn:microsoft.com/office/officeart/2005/8/layout/hierarchy1"/>
    <dgm:cxn modelId="{CAE7A181-BE9E-4BEA-857A-8BA2936C9521}" type="presParOf" srcId="{F17694C6-022F-4069-BA65-E25886AE8E8E}" destId="{EE1B2B15-E1A5-46F9-B955-7086B3E81D7F}" srcOrd="0" destOrd="0" presId="urn:microsoft.com/office/officeart/2005/8/layout/hierarchy1"/>
    <dgm:cxn modelId="{C0A761D6-9EED-406F-AF5B-C1514BCB95FF}" type="presParOf" srcId="{F17694C6-022F-4069-BA65-E25886AE8E8E}" destId="{9404AD1B-2906-44E2-B13A-392413B156A3}" srcOrd="1" destOrd="0" presId="urn:microsoft.com/office/officeart/2005/8/layout/hierarchy1"/>
    <dgm:cxn modelId="{90979ACE-722D-4954-A5D7-9196EAACC400}" type="presParOf" srcId="{6CFCC51F-9C05-46F2-86FE-59129BC9F579}" destId="{D43B2C3E-A951-4061-BDC4-955A94136D16}" srcOrd="1" destOrd="0" presId="urn:microsoft.com/office/officeart/2005/8/layout/hierarchy1"/>
    <dgm:cxn modelId="{D4C64F29-F227-41B7-ACC0-7E30621F37F4}" type="presParOf" srcId="{2C6A1220-CAF4-49FD-90D2-46C57A2E31F8}" destId="{35FF7129-6668-4260-B62F-3C66B682D388}" srcOrd="4" destOrd="0" presId="urn:microsoft.com/office/officeart/2005/8/layout/hierarchy1"/>
    <dgm:cxn modelId="{67B0FCFD-5CBF-4F73-A9F8-E4A76981EA06}" type="presParOf" srcId="{2C6A1220-CAF4-49FD-90D2-46C57A2E31F8}" destId="{4163672B-19EE-4EA3-8B5F-F020AB4191E9}" srcOrd="5" destOrd="0" presId="urn:microsoft.com/office/officeart/2005/8/layout/hierarchy1"/>
    <dgm:cxn modelId="{0B161E28-A6A0-48DB-8EA0-990876287916}" type="presParOf" srcId="{4163672B-19EE-4EA3-8B5F-F020AB4191E9}" destId="{1F054D3B-C544-474B-9DD4-4B6558328CDD}" srcOrd="0" destOrd="0" presId="urn:microsoft.com/office/officeart/2005/8/layout/hierarchy1"/>
    <dgm:cxn modelId="{A6991A5A-206D-4ADE-B71B-2DE5775A07BA}" type="presParOf" srcId="{1F054D3B-C544-474B-9DD4-4B6558328CDD}" destId="{7DFA7396-B718-4BA9-8153-F55D7B04415B}" srcOrd="0" destOrd="0" presId="urn:microsoft.com/office/officeart/2005/8/layout/hierarchy1"/>
    <dgm:cxn modelId="{22DF7D6F-01A3-40F5-AD86-9F0FE952B18A}" type="presParOf" srcId="{1F054D3B-C544-474B-9DD4-4B6558328CDD}" destId="{E04BCB8D-A879-4E2D-A95A-C0FA7E1899CC}" srcOrd="1" destOrd="0" presId="urn:microsoft.com/office/officeart/2005/8/layout/hierarchy1"/>
    <dgm:cxn modelId="{8AE6B812-96EF-4626-8A9F-24474D557E39}" type="presParOf" srcId="{4163672B-19EE-4EA3-8B5F-F020AB4191E9}" destId="{2547A08A-4147-41B2-92B9-2E2C5D92608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33E708D8-BCE5-424F-956A-9FDD85760F35}" type="doc">
      <dgm:prSet loTypeId="urn:microsoft.com/office/officeart/2005/8/layout/vList6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6D22647-A988-49D9-85FD-7956284E25F0}">
      <dgm:prSet phldrT="[Text]"/>
      <dgm:spPr/>
      <dgm:t>
        <a:bodyPr/>
        <a:lstStyle/>
        <a:p>
          <a:r>
            <a:rPr lang="en-US" dirty="0" err="1"/>
            <a:t>Selama</a:t>
          </a:r>
          <a:r>
            <a:rPr lang="en-US" dirty="0"/>
            <a:t> </a:t>
          </a:r>
          <a:r>
            <a:rPr lang="en-US" dirty="0" err="1"/>
            <a:t>persalinan</a:t>
          </a:r>
          <a:endParaRPr lang="en-US" dirty="0"/>
        </a:p>
      </dgm:t>
    </dgm:pt>
    <dgm:pt modelId="{5F580300-447D-4093-BFC6-F7A95150F673}" type="parTrans" cxnId="{DF52B502-1FD6-44F5-8B9D-2B05F1D50730}">
      <dgm:prSet/>
      <dgm:spPr/>
      <dgm:t>
        <a:bodyPr/>
        <a:lstStyle/>
        <a:p>
          <a:endParaRPr lang="en-US"/>
        </a:p>
      </dgm:t>
    </dgm:pt>
    <dgm:pt modelId="{FD850886-7FC3-476E-B8B6-9953DDE109EC}" type="sibTrans" cxnId="{DF52B502-1FD6-44F5-8B9D-2B05F1D50730}">
      <dgm:prSet/>
      <dgm:spPr/>
      <dgm:t>
        <a:bodyPr/>
        <a:lstStyle/>
        <a:p>
          <a:endParaRPr lang="en-US"/>
        </a:p>
      </dgm:t>
    </dgm:pt>
    <dgm:pt modelId="{82BE69F9-23B5-431D-8E85-0218159FC92A}">
      <dgm:prSet phldrT="[Text]"/>
      <dgm:spPr/>
      <dgm:t>
        <a:bodyPr/>
        <a:lstStyle/>
        <a:p>
          <a:r>
            <a:rPr lang="en-US" dirty="0" err="1"/>
            <a:t>Peningkatan</a:t>
          </a:r>
          <a:r>
            <a:rPr lang="en-US" dirty="0"/>
            <a:t> </a:t>
          </a:r>
          <a:r>
            <a:rPr lang="en-US" dirty="0" err="1"/>
            <a:t>curah</a:t>
          </a:r>
          <a:r>
            <a:rPr lang="en-US" dirty="0"/>
            <a:t> </a:t>
          </a:r>
          <a:r>
            <a:rPr lang="en-US" dirty="0" err="1"/>
            <a:t>jantung</a:t>
          </a:r>
          <a:r>
            <a:rPr lang="en-US" dirty="0"/>
            <a:t> </a:t>
          </a:r>
          <a:r>
            <a:rPr lang="en-US" dirty="0" err="1"/>
            <a:t>terjadi</a:t>
          </a:r>
          <a:r>
            <a:rPr lang="en-US" dirty="0"/>
            <a:t> </a:t>
          </a:r>
          <a:r>
            <a:rPr lang="en-US" dirty="0" err="1"/>
            <a:t>karena</a:t>
          </a:r>
          <a:r>
            <a:rPr lang="en-US" dirty="0"/>
            <a:t> </a:t>
          </a:r>
          <a:r>
            <a:rPr lang="en-US" dirty="0" err="1"/>
            <a:t>pelepasan</a:t>
          </a:r>
          <a:r>
            <a:rPr lang="en-US" dirty="0"/>
            <a:t> </a:t>
          </a:r>
          <a:r>
            <a:rPr lang="en-US" dirty="0" err="1"/>
            <a:t>katekolamin</a:t>
          </a:r>
          <a:r>
            <a:rPr lang="en-US" dirty="0"/>
            <a:t> </a:t>
          </a:r>
          <a:r>
            <a:rPr lang="en-US" dirty="0" err="1"/>
            <a:t>akibat</a:t>
          </a:r>
          <a:r>
            <a:rPr lang="en-US" dirty="0"/>
            <a:t> </a:t>
          </a:r>
          <a:r>
            <a:rPr lang="en-US" dirty="0" err="1"/>
            <a:t>nyeri</a:t>
          </a:r>
          <a:r>
            <a:rPr lang="en-US" dirty="0"/>
            <a:t> </a:t>
          </a:r>
          <a:r>
            <a:rPr lang="en-US" dirty="0" err="1"/>
            <a:t>dan</a:t>
          </a:r>
          <a:r>
            <a:rPr lang="en-US" dirty="0"/>
            <a:t> </a:t>
          </a:r>
          <a:r>
            <a:rPr lang="en-US" dirty="0" err="1"/>
            <a:t>karena</a:t>
          </a:r>
          <a:r>
            <a:rPr lang="en-US" dirty="0"/>
            <a:t> </a:t>
          </a:r>
          <a:r>
            <a:rPr lang="en-US" dirty="0" err="1"/>
            <a:t>kontraksi</a:t>
          </a:r>
          <a:r>
            <a:rPr lang="en-US" dirty="0"/>
            <a:t> </a:t>
          </a:r>
          <a:r>
            <a:rPr lang="en-US" dirty="0" err="1"/>
            <a:t>otot</a:t>
          </a:r>
          <a:r>
            <a:rPr lang="en-US" dirty="0"/>
            <a:t> abdomen </a:t>
          </a:r>
          <a:r>
            <a:rPr lang="en-US" dirty="0" err="1"/>
            <a:t>dan</a:t>
          </a:r>
          <a:r>
            <a:rPr lang="en-US" dirty="0"/>
            <a:t> uterus.  </a:t>
          </a:r>
        </a:p>
      </dgm:t>
    </dgm:pt>
    <dgm:pt modelId="{CCE6193B-5473-4274-A261-444C8AD1C9FE}" type="parTrans" cxnId="{3C599068-0DFB-48E3-A17F-2EC37D4B15E4}">
      <dgm:prSet/>
      <dgm:spPr/>
      <dgm:t>
        <a:bodyPr/>
        <a:lstStyle/>
        <a:p>
          <a:endParaRPr lang="en-US"/>
        </a:p>
      </dgm:t>
    </dgm:pt>
    <dgm:pt modelId="{347DD42C-20F4-4DED-B60F-0779A4E922FB}" type="sibTrans" cxnId="{3C599068-0DFB-48E3-A17F-2EC37D4B15E4}">
      <dgm:prSet/>
      <dgm:spPr/>
      <dgm:t>
        <a:bodyPr/>
        <a:lstStyle/>
        <a:p>
          <a:endParaRPr lang="en-US"/>
        </a:p>
      </dgm:t>
    </dgm:pt>
    <dgm:pt modelId="{AB3DA75F-01F4-40D8-A42C-AAF0CA07ED1C}">
      <dgm:prSet/>
      <dgm:spPr/>
      <dgm:t>
        <a:bodyPr/>
        <a:lstStyle/>
        <a:p>
          <a:r>
            <a:rPr lang="en-US" dirty="0" err="1"/>
            <a:t>curah</a:t>
          </a:r>
          <a:r>
            <a:rPr lang="en-US" dirty="0"/>
            <a:t> </a:t>
          </a:r>
          <a:r>
            <a:rPr lang="en-US" dirty="0" err="1"/>
            <a:t>jantung</a:t>
          </a:r>
          <a:r>
            <a:rPr lang="en-US" dirty="0"/>
            <a:t> </a:t>
          </a:r>
          <a:r>
            <a:rPr lang="en-US" dirty="0" err="1"/>
            <a:t>meningkat</a:t>
          </a:r>
          <a:r>
            <a:rPr lang="en-US" dirty="0"/>
            <a:t> 40 % </a:t>
          </a:r>
          <a:r>
            <a:rPr lang="en-US" dirty="0" err="1"/>
            <a:t>sampai</a:t>
          </a:r>
          <a:r>
            <a:rPr lang="en-US" dirty="0"/>
            <a:t> 50 % </a:t>
          </a:r>
          <a:r>
            <a:rPr lang="en-US" dirty="0" err="1"/>
            <a:t>dibandingkan</a:t>
          </a:r>
          <a:r>
            <a:rPr lang="en-US" dirty="0"/>
            <a:t> </a:t>
          </a:r>
          <a:r>
            <a:rPr lang="en-US" dirty="0" err="1"/>
            <a:t>dengan</a:t>
          </a:r>
          <a:r>
            <a:rPr lang="en-US" dirty="0"/>
            <a:t>  </a:t>
          </a:r>
          <a:r>
            <a:rPr lang="en-US" dirty="0" err="1"/>
            <a:t>kadar</a:t>
          </a:r>
          <a:r>
            <a:rPr lang="en-US" dirty="0"/>
            <a:t> </a:t>
          </a:r>
          <a:r>
            <a:rPr lang="en-US" dirty="0" err="1"/>
            <a:t>sebelum</a:t>
          </a:r>
          <a:r>
            <a:rPr lang="en-US" dirty="0"/>
            <a:t> </a:t>
          </a:r>
          <a:r>
            <a:rPr lang="en-US" dirty="0" err="1"/>
            <a:t>persalinan</a:t>
          </a:r>
          <a:r>
            <a:rPr lang="en-US" dirty="0"/>
            <a:t> </a:t>
          </a:r>
          <a:r>
            <a:rPr lang="en-US" dirty="0" err="1"/>
            <a:t>dan</a:t>
          </a:r>
          <a:r>
            <a:rPr lang="en-US" dirty="0"/>
            <a:t> </a:t>
          </a:r>
          <a:r>
            <a:rPr lang="en-US" dirty="0" err="1"/>
            <a:t>sekitar</a:t>
          </a:r>
          <a:r>
            <a:rPr lang="en-US" dirty="0"/>
            <a:t> 80% </a:t>
          </a:r>
          <a:r>
            <a:rPr lang="en-US" dirty="0" err="1"/>
            <a:t>sampai</a:t>
          </a:r>
          <a:r>
            <a:rPr lang="en-US" dirty="0"/>
            <a:t> 100 % </a:t>
          </a:r>
          <a:r>
            <a:rPr lang="en-US" dirty="0" err="1"/>
            <a:t>dibandingkan</a:t>
          </a:r>
          <a:r>
            <a:rPr lang="en-US" dirty="0"/>
            <a:t> </a:t>
          </a:r>
          <a:r>
            <a:rPr lang="en-US" dirty="0" err="1"/>
            <a:t>dengan</a:t>
          </a:r>
          <a:r>
            <a:rPr lang="en-US" dirty="0"/>
            <a:t> </a:t>
          </a:r>
          <a:r>
            <a:rPr lang="en-US" dirty="0" err="1"/>
            <a:t>kadar</a:t>
          </a:r>
          <a:r>
            <a:rPr lang="en-US" dirty="0"/>
            <a:t> </a:t>
          </a:r>
          <a:r>
            <a:rPr lang="en-US" dirty="0" err="1"/>
            <a:t>sebelumnya</a:t>
          </a:r>
          <a:r>
            <a:rPr lang="en-US" dirty="0"/>
            <a:t> (</a:t>
          </a:r>
          <a:r>
            <a:rPr lang="en-US" dirty="0" err="1"/>
            <a:t>Hecker</a:t>
          </a:r>
          <a:r>
            <a:rPr lang="en-US" dirty="0"/>
            <a:t>, 1997). </a:t>
          </a:r>
        </a:p>
      </dgm:t>
    </dgm:pt>
    <dgm:pt modelId="{CA7E8156-54CD-4B8F-BA6E-F95F3C766FD9}" type="parTrans" cxnId="{98F5A421-DF9F-4BCD-BFD0-AF41B0481CAE}">
      <dgm:prSet/>
      <dgm:spPr/>
      <dgm:t>
        <a:bodyPr/>
        <a:lstStyle/>
        <a:p>
          <a:endParaRPr lang="en-US"/>
        </a:p>
      </dgm:t>
    </dgm:pt>
    <dgm:pt modelId="{A1BD26FB-D489-43DC-97D3-BF5C468A10FA}" type="sibTrans" cxnId="{98F5A421-DF9F-4BCD-BFD0-AF41B0481CAE}">
      <dgm:prSet/>
      <dgm:spPr/>
      <dgm:t>
        <a:bodyPr/>
        <a:lstStyle/>
        <a:p>
          <a:endParaRPr lang="en-US"/>
        </a:p>
      </dgm:t>
    </dgm:pt>
    <dgm:pt modelId="{73E6708B-3A65-470F-808F-84D428A5E4D6}">
      <dgm:prSet/>
      <dgm:spPr/>
      <dgm:t>
        <a:bodyPr/>
        <a:lstStyle/>
        <a:p>
          <a:endParaRPr lang="en-US" dirty="0"/>
        </a:p>
      </dgm:t>
    </dgm:pt>
    <dgm:pt modelId="{934F823C-D812-4ACF-B0F5-7DAE89CD2C6C}" type="parTrans" cxnId="{0B6D750F-2D82-4A8B-AF1F-BB0F1BBB4623}">
      <dgm:prSet/>
      <dgm:spPr/>
      <dgm:t>
        <a:bodyPr/>
        <a:lstStyle/>
        <a:p>
          <a:endParaRPr lang="en-US"/>
        </a:p>
      </dgm:t>
    </dgm:pt>
    <dgm:pt modelId="{F280A477-C872-465E-BA2C-FB2116BAE140}" type="sibTrans" cxnId="{0B6D750F-2D82-4A8B-AF1F-BB0F1BBB4623}">
      <dgm:prSet/>
      <dgm:spPr/>
      <dgm:t>
        <a:bodyPr/>
        <a:lstStyle/>
        <a:p>
          <a:endParaRPr lang="en-US"/>
        </a:p>
      </dgm:t>
    </dgm:pt>
    <dgm:pt modelId="{55509665-31B2-4E0F-8F6C-E1BABE3913F4}">
      <dgm:prSet/>
      <dgm:spPr/>
      <dgm:t>
        <a:bodyPr/>
        <a:lstStyle/>
        <a:p>
          <a:r>
            <a:rPr lang="en-US" dirty="0" err="1"/>
            <a:t>Seiring</a:t>
          </a:r>
          <a:r>
            <a:rPr lang="en-US" dirty="0"/>
            <a:t> </a:t>
          </a:r>
          <a:r>
            <a:rPr lang="en-US" dirty="0" err="1"/>
            <a:t>dengan</a:t>
          </a:r>
          <a:r>
            <a:rPr lang="en-US" dirty="0"/>
            <a:t> </a:t>
          </a:r>
          <a:r>
            <a:rPr lang="en-US" dirty="0" err="1"/>
            <a:t>kontraksi</a:t>
          </a:r>
          <a:r>
            <a:rPr lang="en-US" dirty="0"/>
            <a:t> uterus </a:t>
          </a:r>
          <a:r>
            <a:rPr lang="en-US" dirty="0" err="1"/>
            <a:t>sekitar</a:t>
          </a:r>
          <a:r>
            <a:rPr lang="en-US" dirty="0"/>
            <a:t> 300 </a:t>
          </a:r>
          <a:r>
            <a:rPr lang="en-US" dirty="0" err="1"/>
            <a:t>sampai</a:t>
          </a:r>
          <a:r>
            <a:rPr lang="en-US" dirty="0"/>
            <a:t> 500 ml </a:t>
          </a:r>
          <a:r>
            <a:rPr lang="en-US" dirty="0" err="1"/>
            <a:t>darah</a:t>
          </a:r>
          <a:r>
            <a:rPr lang="en-US" dirty="0"/>
            <a:t> </a:t>
          </a:r>
          <a:r>
            <a:rPr lang="en-US" dirty="0" err="1"/>
            <a:t>dipindahkan</a:t>
          </a:r>
          <a:r>
            <a:rPr lang="en-US" dirty="0"/>
            <a:t> </a:t>
          </a:r>
          <a:r>
            <a:rPr lang="en-US" dirty="0" err="1"/>
            <a:t>ke</a:t>
          </a:r>
          <a:r>
            <a:rPr lang="en-US" dirty="0"/>
            <a:t> volume </a:t>
          </a:r>
          <a:r>
            <a:rPr lang="en-US" dirty="0" err="1"/>
            <a:t>darah</a:t>
          </a:r>
          <a:r>
            <a:rPr lang="en-US" dirty="0"/>
            <a:t> </a:t>
          </a:r>
          <a:r>
            <a:rPr lang="en-US" dirty="0" err="1"/>
            <a:t>sentral</a:t>
          </a:r>
          <a:r>
            <a:rPr lang="en-US" dirty="0"/>
            <a:t> (</a:t>
          </a:r>
          <a:r>
            <a:rPr lang="en-US" dirty="0" err="1"/>
            <a:t>sulivan</a:t>
          </a:r>
          <a:r>
            <a:rPr lang="en-US" dirty="0"/>
            <a:t> et al, 1985). </a:t>
          </a:r>
        </a:p>
      </dgm:t>
    </dgm:pt>
    <dgm:pt modelId="{B6D378ED-E9BD-4183-85A5-B1269516CE55}" type="parTrans" cxnId="{35AC25E2-4A48-4973-A87C-71B6901D7553}">
      <dgm:prSet/>
      <dgm:spPr/>
      <dgm:t>
        <a:bodyPr/>
        <a:lstStyle/>
        <a:p>
          <a:endParaRPr lang="en-US"/>
        </a:p>
      </dgm:t>
    </dgm:pt>
    <dgm:pt modelId="{3B3BE93A-55D6-4029-963E-2BC43A3965D6}" type="sibTrans" cxnId="{35AC25E2-4A48-4973-A87C-71B6901D7553}">
      <dgm:prSet/>
      <dgm:spPr/>
      <dgm:t>
        <a:bodyPr/>
        <a:lstStyle/>
        <a:p>
          <a:endParaRPr lang="en-US"/>
        </a:p>
      </dgm:t>
    </dgm:pt>
    <dgm:pt modelId="{F76CCBEF-4F05-49C3-9B61-C5C754F73D56}">
      <dgm:prSet/>
      <dgm:spPr/>
      <dgm:t>
        <a:bodyPr/>
        <a:lstStyle/>
        <a:p>
          <a:endParaRPr lang="en-US"/>
        </a:p>
      </dgm:t>
    </dgm:pt>
    <dgm:pt modelId="{8C661A89-6CBE-4869-A702-55C85B69B7B3}" type="parTrans" cxnId="{739400FF-98A1-4786-ADB9-762DC570883A}">
      <dgm:prSet/>
      <dgm:spPr/>
      <dgm:t>
        <a:bodyPr/>
        <a:lstStyle/>
        <a:p>
          <a:endParaRPr lang="en-US"/>
        </a:p>
      </dgm:t>
    </dgm:pt>
    <dgm:pt modelId="{810220BB-E9D5-46E1-A4DE-0166665A164A}" type="sibTrans" cxnId="{739400FF-98A1-4786-ADB9-762DC570883A}">
      <dgm:prSet/>
      <dgm:spPr/>
      <dgm:t>
        <a:bodyPr/>
        <a:lstStyle/>
        <a:p>
          <a:endParaRPr lang="en-US"/>
        </a:p>
      </dgm:t>
    </dgm:pt>
    <dgm:pt modelId="{240ACE7A-39EC-4EE5-8389-9AC8684CBADA}" type="pres">
      <dgm:prSet presAssocID="{33E708D8-BCE5-424F-956A-9FDD85760F35}" presName="Name0" presStyleCnt="0">
        <dgm:presLayoutVars>
          <dgm:dir/>
          <dgm:animLvl val="lvl"/>
          <dgm:resizeHandles/>
        </dgm:presLayoutVars>
      </dgm:prSet>
      <dgm:spPr/>
    </dgm:pt>
    <dgm:pt modelId="{F5E6AF07-BD13-4CA4-BBAD-0F589E5EAF68}" type="pres">
      <dgm:prSet presAssocID="{36D22647-A988-49D9-85FD-7956284E25F0}" presName="linNode" presStyleCnt="0"/>
      <dgm:spPr/>
    </dgm:pt>
    <dgm:pt modelId="{990E0908-D453-4165-B246-D6B282531975}" type="pres">
      <dgm:prSet presAssocID="{36D22647-A988-49D9-85FD-7956284E25F0}" presName="parentShp" presStyleLbl="node1" presStyleIdx="0" presStyleCnt="2">
        <dgm:presLayoutVars>
          <dgm:bulletEnabled val="1"/>
        </dgm:presLayoutVars>
      </dgm:prSet>
      <dgm:spPr/>
    </dgm:pt>
    <dgm:pt modelId="{166D211A-2AD9-4642-8C26-D17A29C09A2C}" type="pres">
      <dgm:prSet presAssocID="{36D22647-A988-49D9-85FD-7956284E25F0}" presName="childShp" presStyleLbl="bgAccFollowNode1" presStyleIdx="0" presStyleCnt="2">
        <dgm:presLayoutVars>
          <dgm:bulletEnabled val="1"/>
        </dgm:presLayoutVars>
      </dgm:prSet>
      <dgm:spPr/>
    </dgm:pt>
    <dgm:pt modelId="{0E7BE2FF-8352-4227-82BB-DC923D1037C8}" type="pres">
      <dgm:prSet presAssocID="{FD850886-7FC3-476E-B8B6-9953DDE109EC}" presName="spacing" presStyleCnt="0"/>
      <dgm:spPr/>
    </dgm:pt>
    <dgm:pt modelId="{8B6F2F05-37C6-479A-8A80-C1441603664F}" type="pres">
      <dgm:prSet presAssocID="{82BE69F9-23B5-431D-8E85-0218159FC92A}" presName="linNode" presStyleCnt="0"/>
      <dgm:spPr/>
    </dgm:pt>
    <dgm:pt modelId="{601E906C-1D3F-4996-89FC-51250FEBF639}" type="pres">
      <dgm:prSet presAssocID="{82BE69F9-23B5-431D-8E85-0218159FC92A}" presName="parentShp" presStyleLbl="node1" presStyleIdx="1" presStyleCnt="2">
        <dgm:presLayoutVars>
          <dgm:bulletEnabled val="1"/>
        </dgm:presLayoutVars>
      </dgm:prSet>
      <dgm:spPr/>
    </dgm:pt>
    <dgm:pt modelId="{4F2549A0-0455-42C6-989B-344540E3CC10}" type="pres">
      <dgm:prSet presAssocID="{82BE69F9-23B5-431D-8E85-0218159FC92A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DF52B502-1FD6-44F5-8B9D-2B05F1D50730}" srcId="{33E708D8-BCE5-424F-956A-9FDD85760F35}" destId="{36D22647-A988-49D9-85FD-7956284E25F0}" srcOrd="0" destOrd="0" parTransId="{5F580300-447D-4093-BFC6-F7A95150F673}" sibTransId="{FD850886-7FC3-476E-B8B6-9953DDE109EC}"/>
    <dgm:cxn modelId="{0B6D750F-2D82-4A8B-AF1F-BB0F1BBB4623}" srcId="{36D22647-A988-49D9-85FD-7956284E25F0}" destId="{73E6708B-3A65-470F-808F-84D428A5E4D6}" srcOrd="1" destOrd="0" parTransId="{934F823C-D812-4ACF-B0F5-7DAE89CD2C6C}" sibTransId="{F280A477-C872-465E-BA2C-FB2116BAE140}"/>
    <dgm:cxn modelId="{98F5A421-DF9F-4BCD-BFD0-AF41B0481CAE}" srcId="{36D22647-A988-49D9-85FD-7956284E25F0}" destId="{AB3DA75F-01F4-40D8-A42C-AAF0CA07ED1C}" srcOrd="0" destOrd="0" parTransId="{CA7E8156-54CD-4B8F-BA6E-F95F3C766FD9}" sibTransId="{A1BD26FB-D489-43DC-97D3-BF5C468A10FA}"/>
    <dgm:cxn modelId="{8C5E1C5D-BD99-4CC3-984F-0972CD4437B3}" type="presOf" srcId="{73E6708B-3A65-470F-808F-84D428A5E4D6}" destId="{166D211A-2AD9-4642-8C26-D17A29C09A2C}" srcOrd="0" destOrd="1" presId="urn:microsoft.com/office/officeart/2005/8/layout/vList6"/>
    <dgm:cxn modelId="{A4796941-CDAF-4502-8201-D292235F1C3F}" type="presOf" srcId="{F76CCBEF-4F05-49C3-9B61-C5C754F73D56}" destId="{4F2549A0-0455-42C6-989B-344540E3CC10}" srcOrd="0" destOrd="1" presId="urn:microsoft.com/office/officeart/2005/8/layout/vList6"/>
    <dgm:cxn modelId="{3C599068-0DFB-48E3-A17F-2EC37D4B15E4}" srcId="{33E708D8-BCE5-424F-956A-9FDD85760F35}" destId="{82BE69F9-23B5-431D-8E85-0218159FC92A}" srcOrd="1" destOrd="0" parTransId="{CCE6193B-5473-4274-A261-444C8AD1C9FE}" sibTransId="{347DD42C-20F4-4DED-B60F-0779A4E922FB}"/>
    <dgm:cxn modelId="{878BB886-CB9C-48BF-90EC-433FADFF8911}" type="presOf" srcId="{33E708D8-BCE5-424F-956A-9FDD85760F35}" destId="{240ACE7A-39EC-4EE5-8389-9AC8684CBADA}" srcOrd="0" destOrd="0" presId="urn:microsoft.com/office/officeart/2005/8/layout/vList6"/>
    <dgm:cxn modelId="{33F76A99-B58C-4B0D-9647-1E8A883C864B}" type="presOf" srcId="{AB3DA75F-01F4-40D8-A42C-AAF0CA07ED1C}" destId="{166D211A-2AD9-4642-8C26-D17A29C09A2C}" srcOrd="0" destOrd="0" presId="urn:microsoft.com/office/officeart/2005/8/layout/vList6"/>
    <dgm:cxn modelId="{628A7D99-4708-442D-85D7-49F57981F5E0}" type="presOf" srcId="{36D22647-A988-49D9-85FD-7956284E25F0}" destId="{990E0908-D453-4165-B246-D6B282531975}" srcOrd="0" destOrd="0" presId="urn:microsoft.com/office/officeart/2005/8/layout/vList6"/>
    <dgm:cxn modelId="{5D8853DB-2AD0-48AB-9E92-544D2D346E60}" type="presOf" srcId="{82BE69F9-23B5-431D-8E85-0218159FC92A}" destId="{601E906C-1D3F-4996-89FC-51250FEBF639}" srcOrd="0" destOrd="0" presId="urn:microsoft.com/office/officeart/2005/8/layout/vList6"/>
    <dgm:cxn modelId="{8B4466DD-FACF-4EE3-B994-550051A00941}" type="presOf" srcId="{55509665-31B2-4E0F-8F6C-E1BABE3913F4}" destId="{4F2549A0-0455-42C6-989B-344540E3CC10}" srcOrd="0" destOrd="0" presId="urn:microsoft.com/office/officeart/2005/8/layout/vList6"/>
    <dgm:cxn modelId="{35AC25E2-4A48-4973-A87C-71B6901D7553}" srcId="{82BE69F9-23B5-431D-8E85-0218159FC92A}" destId="{55509665-31B2-4E0F-8F6C-E1BABE3913F4}" srcOrd="0" destOrd="0" parTransId="{B6D378ED-E9BD-4183-85A5-B1269516CE55}" sibTransId="{3B3BE93A-55D6-4029-963E-2BC43A3965D6}"/>
    <dgm:cxn modelId="{739400FF-98A1-4786-ADB9-762DC570883A}" srcId="{82BE69F9-23B5-431D-8E85-0218159FC92A}" destId="{F76CCBEF-4F05-49C3-9B61-C5C754F73D56}" srcOrd="1" destOrd="0" parTransId="{8C661A89-6CBE-4869-A702-55C85B69B7B3}" sibTransId="{810220BB-E9D5-46E1-A4DE-0166665A164A}"/>
    <dgm:cxn modelId="{D226CB84-5A91-4F70-86C2-769C67325CCA}" type="presParOf" srcId="{240ACE7A-39EC-4EE5-8389-9AC8684CBADA}" destId="{F5E6AF07-BD13-4CA4-BBAD-0F589E5EAF68}" srcOrd="0" destOrd="0" presId="urn:microsoft.com/office/officeart/2005/8/layout/vList6"/>
    <dgm:cxn modelId="{8EDEAC6C-46A7-438C-94CC-D836C10A4CFB}" type="presParOf" srcId="{F5E6AF07-BD13-4CA4-BBAD-0F589E5EAF68}" destId="{990E0908-D453-4165-B246-D6B282531975}" srcOrd="0" destOrd="0" presId="urn:microsoft.com/office/officeart/2005/8/layout/vList6"/>
    <dgm:cxn modelId="{87064AE4-BBCF-4E09-A0C9-6340925C6C2A}" type="presParOf" srcId="{F5E6AF07-BD13-4CA4-BBAD-0F589E5EAF68}" destId="{166D211A-2AD9-4642-8C26-D17A29C09A2C}" srcOrd="1" destOrd="0" presId="urn:microsoft.com/office/officeart/2005/8/layout/vList6"/>
    <dgm:cxn modelId="{D74865F0-4530-4694-863E-7A7527168E5F}" type="presParOf" srcId="{240ACE7A-39EC-4EE5-8389-9AC8684CBADA}" destId="{0E7BE2FF-8352-4227-82BB-DC923D1037C8}" srcOrd="1" destOrd="0" presId="urn:microsoft.com/office/officeart/2005/8/layout/vList6"/>
    <dgm:cxn modelId="{57965307-51B3-4C04-94FA-6B65BBCF788A}" type="presParOf" srcId="{240ACE7A-39EC-4EE5-8389-9AC8684CBADA}" destId="{8B6F2F05-37C6-479A-8A80-C1441603664F}" srcOrd="2" destOrd="0" presId="urn:microsoft.com/office/officeart/2005/8/layout/vList6"/>
    <dgm:cxn modelId="{181F3BD5-5669-4E65-9744-EAAA7740C3ED}" type="presParOf" srcId="{8B6F2F05-37C6-479A-8A80-C1441603664F}" destId="{601E906C-1D3F-4996-89FC-51250FEBF639}" srcOrd="0" destOrd="0" presId="urn:microsoft.com/office/officeart/2005/8/layout/vList6"/>
    <dgm:cxn modelId="{FC4316B8-091F-412F-8FE6-F81BD81DDE4B}" type="presParOf" srcId="{8B6F2F05-37C6-479A-8A80-C1441603664F}" destId="{4F2549A0-0455-42C6-989B-344540E3CC10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B4936A5C-86DA-4114-BD62-10E9170D645C}" type="doc">
      <dgm:prSet loTypeId="urn:microsoft.com/office/officeart/2005/8/layout/matrix3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7570CEB-9E7C-47E9-829D-5A24BEEFC6A6}">
      <dgm:prSet phldrT="[Text]"/>
      <dgm:spPr/>
      <dgm:t>
        <a:bodyPr/>
        <a:lstStyle/>
        <a:p>
          <a:r>
            <a:rPr lang="en-US" dirty="0" err="1"/>
            <a:t>Karena</a:t>
          </a:r>
          <a:r>
            <a:rPr lang="en-US" dirty="0"/>
            <a:t> </a:t>
          </a:r>
          <a:r>
            <a:rPr lang="en-US" dirty="0" err="1"/>
            <a:t>perubahan</a:t>
          </a:r>
          <a:r>
            <a:rPr lang="en-US" dirty="0"/>
            <a:t> </a:t>
          </a:r>
          <a:r>
            <a:rPr lang="en-US" dirty="0" err="1"/>
            <a:t>kardiovaskuler</a:t>
          </a:r>
          <a:r>
            <a:rPr lang="en-US" dirty="0"/>
            <a:t> yang </a:t>
          </a:r>
          <a:r>
            <a:rPr lang="en-US" dirty="0" err="1"/>
            <a:t>terjadi</a:t>
          </a:r>
          <a:r>
            <a:rPr lang="en-US" dirty="0"/>
            <a:t> </a:t>
          </a:r>
          <a:r>
            <a:rPr lang="en-US" dirty="0" err="1"/>
            <a:t>selama</a:t>
          </a:r>
          <a:r>
            <a:rPr lang="en-US" dirty="0"/>
            <a:t> </a:t>
          </a:r>
          <a:r>
            <a:rPr lang="en-US" dirty="0" err="1"/>
            <a:t>kontraksi</a:t>
          </a:r>
          <a:r>
            <a:rPr lang="en-US" dirty="0"/>
            <a:t> uterus</a:t>
          </a:r>
        </a:p>
      </dgm:t>
    </dgm:pt>
    <dgm:pt modelId="{3F96306A-436C-41E6-A290-E47337C48EAE}" type="parTrans" cxnId="{BF480C16-D06C-4A91-BD12-E19D4748EFBF}">
      <dgm:prSet/>
      <dgm:spPr/>
      <dgm:t>
        <a:bodyPr/>
        <a:lstStyle/>
        <a:p>
          <a:endParaRPr lang="en-US"/>
        </a:p>
      </dgm:t>
    </dgm:pt>
    <dgm:pt modelId="{A81F5D16-F83C-4D90-9289-4BDCB1A9F502}" type="sibTrans" cxnId="{BF480C16-D06C-4A91-BD12-E19D4748EFBF}">
      <dgm:prSet/>
      <dgm:spPr/>
      <dgm:t>
        <a:bodyPr/>
        <a:lstStyle/>
        <a:p>
          <a:endParaRPr lang="en-US"/>
        </a:p>
      </dgm:t>
    </dgm:pt>
    <dgm:pt modelId="{95129C3E-6778-473A-803B-82FCD39CAA7D}">
      <dgm:prSet/>
      <dgm:spPr/>
      <dgm:t>
        <a:bodyPr/>
        <a:lstStyle/>
        <a:p>
          <a:r>
            <a:rPr lang="en-US" dirty="0" err="1"/>
            <a:t>Pengaturan</a:t>
          </a:r>
          <a:r>
            <a:rPr lang="en-US" dirty="0"/>
            <a:t> </a:t>
          </a:r>
          <a:r>
            <a:rPr lang="en-US" dirty="0" err="1"/>
            <a:t>posisi</a:t>
          </a:r>
          <a:r>
            <a:rPr lang="en-US" dirty="0"/>
            <a:t> </a:t>
          </a:r>
          <a:r>
            <a:rPr lang="en-US" dirty="0" err="1"/>
            <a:t>memiliki</a:t>
          </a:r>
          <a:r>
            <a:rPr lang="en-US" dirty="0"/>
            <a:t> </a:t>
          </a:r>
          <a:r>
            <a:rPr lang="en-US" dirty="0" err="1"/>
            <a:t>efek</a:t>
          </a:r>
          <a:r>
            <a:rPr lang="en-US" dirty="0"/>
            <a:t> yang </a:t>
          </a:r>
          <a:r>
            <a:rPr lang="en-US" dirty="0" err="1"/>
            <a:t>besar</a:t>
          </a:r>
          <a:r>
            <a:rPr lang="en-US" dirty="0"/>
            <a:t> </a:t>
          </a:r>
          <a:r>
            <a:rPr lang="en-US" dirty="0" err="1"/>
            <a:t>pada</a:t>
          </a:r>
          <a:r>
            <a:rPr lang="en-US" dirty="0"/>
            <a:t> </a:t>
          </a:r>
          <a:r>
            <a:rPr lang="en-US" dirty="0" err="1"/>
            <a:t>curah</a:t>
          </a:r>
          <a:r>
            <a:rPr lang="en-US" dirty="0"/>
            <a:t> </a:t>
          </a:r>
          <a:r>
            <a:rPr lang="en-US" dirty="0" err="1"/>
            <a:t>jantung</a:t>
          </a:r>
          <a:r>
            <a:rPr lang="en-US" dirty="0"/>
            <a:t>. </a:t>
          </a:r>
        </a:p>
      </dgm:t>
    </dgm:pt>
    <dgm:pt modelId="{FEAEF939-959F-426B-891D-E0513F887735}" type="parTrans" cxnId="{C408295F-2C3F-43CC-8BE2-C01F4B0F78D6}">
      <dgm:prSet/>
      <dgm:spPr/>
      <dgm:t>
        <a:bodyPr/>
        <a:lstStyle/>
        <a:p>
          <a:endParaRPr lang="en-US"/>
        </a:p>
      </dgm:t>
    </dgm:pt>
    <dgm:pt modelId="{AC9587C8-0B5D-4660-BE8D-D57F6CABCF4B}" type="sibTrans" cxnId="{C408295F-2C3F-43CC-8BE2-C01F4B0F78D6}">
      <dgm:prSet/>
      <dgm:spPr/>
      <dgm:t>
        <a:bodyPr/>
        <a:lstStyle/>
        <a:p>
          <a:endParaRPr lang="en-US"/>
        </a:p>
      </dgm:t>
    </dgm:pt>
    <dgm:pt modelId="{37C2E479-DE72-45E7-BFA7-935322520806}">
      <dgm:prSet phldrT="[Text]"/>
      <dgm:spPr/>
      <dgm:t>
        <a:bodyPr/>
        <a:lstStyle/>
        <a:p>
          <a:r>
            <a:rPr lang="en-US" dirty="0" err="1"/>
            <a:t>Pengkajian</a:t>
          </a:r>
          <a:r>
            <a:rPr lang="en-US" dirty="0"/>
            <a:t> paling </a:t>
          </a:r>
          <a:r>
            <a:rPr lang="en-US" dirty="0" err="1"/>
            <a:t>akurat</a:t>
          </a:r>
          <a:r>
            <a:rPr lang="en-US" dirty="0"/>
            <a:t> </a:t>
          </a:r>
          <a:r>
            <a:rPr lang="en-US" dirty="0" err="1"/>
            <a:t>untuk</a:t>
          </a:r>
          <a:r>
            <a:rPr lang="en-US" dirty="0"/>
            <a:t> </a:t>
          </a:r>
          <a:r>
            <a:rPr lang="en-US" dirty="0" err="1"/>
            <a:t>mengkaji</a:t>
          </a:r>
          <a:r>
            <a:rPr lang="en-US" dirty="0"/>
            <a:t> TTV maternal </a:t>
          </a:r>
          <a:r>
            <a:rPr lang="en-US" dirty="0" err="1"/>
            <a:t>adalah</a:t>
          </a:r>
          <a:r>
            <a:rPr lang="en-US" dirty="0"/>
            <a:t> </a:t>
          </a:r>
          <a:r>
            <a:rPr lang="en-US" dirty="0" err="1"/>
            <a:t>diantara</a:t>
          </a:r>
          <a:r>
            <a:rPr lang="en-US" dirty="0"/>
            <a:t> </a:t>
          </a:r>
          <a:r>
            <a:rPr lang="en-US" dirty="0" err="1"/>
            <a:t>waktu</a:t>
          </a:r>
          <a:r>
            <a:rPr lang="en-US" dirty="0"/>
            <a:t> </a:t>
          </a:r>
          <a:r>
            <a:rPr lang="en-US" dirty="0" err="1"/>
            <a:t>kontraksi</a:t>
          </a:r>
          <a:r>
            <a:rPr lang="en-US" dirty="0"/>
            <a:t>.</a:t>
          </a:r>
        </a:p>
      </dgm:t>
    </dgm:pt>
    <dgm:pt modelId="{0BFBD0B0-3570-43D7-A487-A10B1176D491}" type="parTrans" cxnId="{BD4A0C8F-8039-4D66-BF6A-732F4940A173}">
      <dgm:prSet/>
      <dgm:spPr/>
      <dgm:t>
        <a:bodyPr/>
        <a:lstStyle/>
        <a:p>
          <a:endParaRPr lang="en-US"/>
        </a:p>
      </dgm:t>
    </dgm:pt>
    <dgm:pt modelId="{1799FF5D-4719-4FF3-878D-07B6155E2890}" type="sibTrans" cxnId="{BD4A0C8F-8039-4D66-BF6A-732F4940A173}">
      <dgm:prSet/>
      <dgm:spPr/>
      <dgm:t>
        <a:bodyPr/>
        <a:lstStyle/>
        <a:p>
          <a:endParaRPr lang="en-US"/>
        </a:p>
      </dgm:t>
    </dgm:pt>
    <dgm:pt modelId="{4FD5A230-659C-4E29-845B-D060D7443EC7}">
      <dgm:prSet/>
      <dgm:spPr/>
      <dgm:t>
        <a:bodyPr/>
        <a:lstStyle/>
        <a:p>
          <a:r>
            <a:rPr lang="en-US"/>
            <a:t>Membalikkan </a:t>
          </a:r>
          <a:r>
            <a:rPr lang="en-US" dirty="0" err="1"/>
            <a:t>posisi</a:t>
          </a:r>
          <a:r>
            <a:rPr lang="en-US" dirty="0"/>
            <a:t> </a:t>
          </a:r>
          <a:r>
            <a:rPr lang="en-US" dirty="0" err="1"/>
            <a:t>wanita</a:t>
          </a:r>
          <a:r>
            <a:rPr lang="en-US" dirty="0"/>
            <a:t> </a:t>
          </a:r>
          <a:r>
            <a:rPr lang="en-US" dirty="0" err="1"/>
            <a:t>bersalin</a:t>
          </a:r>
          <a:r>
            <a:rPr lang="en-US" dirty="0"/>
            <a:t> </a:t>
          </a:r>
          <a:r>
            <a:rPr lang="en-US" dirty="0" err="1"/>
            <a:t>dari</a:t>
          </a:r>
          <a:r>
            <a:rPr lang="en-US" dirty="0"/>
            <a:t> miring </a:t>
          </a:r>
          <a:r>
            <a:rPr lang="en-US" dirty="0" err="1"/>
            <a:t>ke</a:t>
          </a:r>
          <a:r>
            <a:rPr lang="en-US" dirty="0"/>
            <a:t> </a:t>
          </a:r>
          <a:r>
            <a:rPr lang="en-US" dirty="0" err="1"/>
            <a:t>telentang</a:t>
          </a:r>
          <a:r>
            <a:rPr lang="en-US" dirty="0"/>
            <a:t> </a:t>
          </a:r>
          <a:r>
            <a:rPr lang="en-US" dirty="0" err="1"/>
            <a:t>menurunkan</a:t>
          </a:r>
          <a:r>
            <a:rPr lang="en-US" dirty="0"/>
            <a:t> </a:t>
          </a:r>
          <a:r>
            <a:rPr lang="en-US" dirty="0" err="1"/>
            <a:t>curah</a:t>
          </a:r>
          <a:r>
            <a:rPr lang="en-US" dirty="0"/>
            <a:t> </a:t>
          </a:r>
          <a:r>
            <a:rPr lang="en-US" dirty="0" err="1"/>
            <a:t>jantung</a:t>
          </a:r>
          <a:r>
            <a:rPr lang="en-US" dirty="0"/>
            <a:t> </a:t>
          </a:r>
          <a:r>
            <a:rPr lang="en-US" dirty="0" err="1"/>
            <a:t>sebesar</a:t>
          </a:r>
          <a:r>
            <a:rPr lang="en-US" dirty="0"/>
            <a:t> 30%  </a:t>
          </a:r>
        </a:p>
      </dgm:t>
    </dgm:pt>
    <dgm:pt modelId="{66811873-B31F-482F-B5BF-D4AB21CAB66E}" type="parTrans" cxnId="{9D0E391A-35AB-4755-8918-6ABB68DE5EC1}">
      <dgm:prSet/>
      <dgm:spPr/>
      <dgm:t>
        <a:bodyPr/>
        <a:lstStyle/>
        <a:p>
          <a:endParaRPr lang="en-US"/>
        </a:p>
      </dgm:t>
    </dgm:pt>
    <dgm:pt modelId="{52B9BE34-3E38-476A-8F8F-A224836580F7}" type="sibTrans" cxnId="{9D0E391A-35AB-4755-8918-6ABB68DE5EC1}">
      <dgm:prSet/>
      <dgm:spPr/>
      <dgm:t>
        <a:bodyPr/>
        <a:lstStyle/>
        <a:p>
          <a:endParaRPr lang="en-US"/>
        </a:p>
      </dgm:t>
    </dgm:pt>
    <dgm:pt modelId="{AE591B85-8C06-4EEC-97CD-FD68A637B32B}" type="pres">
      <dgm:prSet presAssocID="{B4936A5C-86DA-4114-BD62-10E9170D645C}" presName="matrix" presStyleCnt="0">
        <dgm:presLayoutVars>
          <dgm:chMax val="1"/>
          <dgm:dir/>
          <dgm:resizeHandles val="exact"/>
        </dgm:presLayoutVars>
      </dgm:prSet>
      <dgm:spPr/>
    </dgm:pt>
    <dgm:pt modelId="{7412D93C-DAA3-4EA8-8559-6F78736A76CB}" type="pres">
      <dgm:prSet presAssocID="{B4936A5C-86DA-4114-BD62-10E9170D645C}" presName="diamond" presStyleLbl="bgShp" presStyleIdx="0" presStyleCnt="1" custScaleX="119512"/>
      <dgm:spPr/>
    </dgm:pt>
    <dgm:pt modelId="{1D4B8818-6A35-4C21-9B40-CCD98B4C25FF}" type="pres">
      <dgm:prSet presAssocID="{B4936A5C-86DA-4114-BD62-10E9170D645C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82FCBC3-344C-46F3-8B73-4EF5920BC277}" type="pres">
      <dgm:prSet presAssocID="{B4936A5C-86DA-4114-BD62-10E9170D645C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360812A-4F0F-4DC0-862B-F182589EC25C}" type="pres">
      <dgm:prSet presAssocID="{B4936A5C-86DA-4114-BD62-10E9170D645C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942264E-6174-46B6-B1F9-AE512A531805}" type="pres">
      <dgm:prSet presAssocID="{B4936A5C-86DA-4114-BD62-10E9170D645C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BF480C16-D06C-4A91-BD12-E19D4748EFBF}" srcId="{B4936A5C-86DA-4114-BD62-10E9170D645C}" destId="{A7570CEB-9E7C-47E9-829D-5A24BEEFC6A6}" srcOrd="0" destOrd="0" parTransId="{3F96306A-436C-41E6-A290-E47337C48EAE}" sibTransId="{A81F5D16-F83C-4D90-9289-4BDCB1A9F502}"/>
    <dgm:cxn modelId="{9D0E391A-35AB-4755-8918-6ABB68DE5EC1}" srcId="{B4936A5C-86DA-4114-BD62-10E9170D645C}" destId="{4FD5A230-659C-4E29-845B-D060D7443EC7}" srcOrd="3" destOrd="0" parTransId="{66811873-B31F-482F-B5BF-D4AB21CAB66E}" sibTransId="{52B9BE34-3E38-476A-8F8F-A224836580F7}"/>
    <dgm:cxn modelId="{C0438526-4F49-4B0D-A0C2-8C24EEA5248C}" type="presOf" srcId="{95129C3E-6778-473A-803B-82FCD39CAA7D}" destId="{B360812A-4F0F-4DC0-862B-F182589EC25C}" srcOrd="0" destOrd="0" presId="urn:microsoft.com/office/officeart/2005/8/layout/matrix3"/>
    <dgm:cxn modelId="{E650AB5D-96A7-4121-B42A-78F9E7340BC0}" type="presOf" srcId="{37C2E479-DE72-45E7-BFA7-935322520806}" destId="{482FCBC3-344C-46F3-8B73-4EF5920BC277}" srcOrd="0" destOrd="0" presId="urn:microsoft.com/office/officeart/2005/8/layout/matrix3"/>
    <dgm:cxn modelId="{C408295F-2C3F-43CC-8BE2-C01F4B0F78D6}" srcId="{B4936A5C-86DA-4114-BD62-10E9170D645C}" destId="{95129C3E-6778-473A-803B-82FCD39CAA7D}" srcOrd="2" destOrd="0" parTransId="{FEAEF939-959F-426B-891D-E0513F887735}" sibTransId="{AC9587C8-0B5D-4660-BE8D-D57F6CABCF4B}"/>
    <dgm:cxn modelId="{571E5763-961A-471B-B2CF-F86370FCCFBE}" type="presOf" srcId="{B4936A5C-86DA-4114-BD62-10E9170D645C}" destId="{AE591B85-8C06-4EEC-97CD-FD68A637B32B}" srcOrd="0" destOrd="0" presId="urn:microsoft.com/office/officeart/2005/8/layout/matrix3"/>
    <dgm:cxn modelId="{E44C9464-FC00-4CED-9C07-0AE9A220B573}" type="presOf" srcId="{4FD5A230-659C-4E29-845B-D060D7443EC7}" destId="{1942264E-6174-46B6-B1F9-AE512A531805}" srcOrd="0" destOrd="0" presId="urn:microsoft.com/office/officeart/2005/8/layout/matrix3"/>
    <dgm:cxn modelId="{BD4A0C8F-8039-4D66-BF6A-732F4940A173}" srcId="{B4936A5C-86DA-4114-BD62-10E9170D645C}" destId="{37C2E479-DE72-45E7-BFA7-935322520806}" srcOrd="1" destOrd="0" parTransId="{0BFBD0B0-3570-43D7-A487-A10B1176D491}" sibTransId="{1799FF5D-4719-4FF3-878D-07B6155E2890}"/>
    <dgm:cxn modelId="{E42167F2-1489-4432-B635-4BBAE3BF2BFB}" type="presOf" srcId="{A7570CEB-9E7C-47E9-829D-5A24BEEFC6A6}" destId="{1D4B8818-6A35-4C21-9B40-CCD98B4C25FF}" srcOrd="0" destOrd="0" presId="urn:microsoft.com/office/officeart/2005/8/layout/matrix3"/>
    <dgm:cxn modelId="{864D28F9-48A0-49A0-B9F9-8AD445E78457}" type="presParOf" srcId="{AE591B85-8C06-4EEC-97CD-FD68A637B32B}" destId="{7412D93C-DAA3-4EA8-8559-6F78736A76CB}" srcOrd="0" destOrd="0" presId="urn:microsoft.com/office/officeart/2005/8/layout/matrix3"/>
    <dgm:cxn modelId="{670D2C94-9F17-4158-8BE7-9CDBDB5E8BF9}" type="presParOf" srcId="{AE591B85-8C06-4EEC-97CD-FD68A637B32B}" destId="{1D4B8818-6A35-4C21-9B40-CCD98B4C25FF}" srcOrd="1" destOrd="0" presId="urn:microsoft.com/office/officeart/2005/8/layout/matrix3"/>
    <dgm:cxn modelId="{7E80622F-5E6F-4695-8CFF-29C0D2A2A08A}" type="presParOf" srcId="{AE591B85-8C06-4EEC-97CD-FD68A637B32B}" destId="{482FCBC3-344C-46F3-8B73-4EF5920BC277}" srcOrd="2" destOrd="0" presId="urn:microsoft.com/office/officeart/2005/8/layout/matrix3"/>
    <dgm:cxn modelId="{9D7D4269-BB25-4F73-B6DD-C210C1C82999}" type="presParOf" srcId="{AE591B85-8C06-4EEC-97CD-FD68A637B32B}" destId="{B360812A-4F0F-4DC0-862B-F182589EC25C}" srcOrd="3" destOrd="0" presId="urn:microsoft.com/office/officeart/2005/8/layout/matrix3"/>
    <dgm:cxn modelId="{8D13F64B-6CED-4C3C-812E-A273E45E3F99}" type="presParOf" srcId="{AE591B85-8C06-4EEC-97CD-FD68A637B32B}" destId="{1942264E-6174-46B6-B1F9-AE512A53180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1CA17F85-E2F0-4455-AF02-B20061B1F72D}" type="doc">
      <dgm:prSet loTypeId="urn:microsoft.com/office/officeart/2005/8/layout/vList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191563D-1A8C-4675-BA6D-8C6FD9AC1182}">
      <dgm:prSet phldrT="[Text]"/>
      <dgm:spPr/>
      <dgm:t>
        <a:bodyPr/>
        <a:lstStyle/>
        <a:p>
          <a:r>
            <a:rPr lang="en-US"/>
            <a:t>Memperlihatkan ketakutan atau kecemasan, yang meneyebabkan  wanita mengartikan ucapan pemberi perawatan atau kejadian persalinan secara pesimistik atau negatif. </a:t>
          </a:r>
          <a:endParaRPr lang="en-US" dirty="0"/>
        </a:p>
      </dgm:t>
    </dgm:pt>
    <dgm:pt modelId="{02CB0209-ACED-4EED-AEBC-F24A75DF9F0C}" type="parTrans" cxnId="{E2E8A530-042A-4459-AA84-919B5771308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8C42E06-ADC3-4664-A4F6-BF405A8B3A27}" type="sibTrans" cxnId="{E2E8A530-042A-4459-AA84-919B5771308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1E9BF62-AC08-4F7D-AC33-3C571452438D}">
      <dgm:prSet phldrT="[Text]"/>
      <dgm:spPr/>
      <dgm:t>
        <a:bodyPr/>
        <a:lstStyle/>
        <a:p>
          <a:r>
            <a:rPr lang="en-US"/>
            <a:t>Mengajukan banyak pertanyaan atau sangat waspada terhadap sekelilingnya</a:t>
          </a:r>
          <a:endParaRPr lang="en-US" dirty="0"/>
        </a:p>
      </dgm:t>
    </dgm:pt>
    <dgm:pt modelId="{4B883C9A-AE4E-49A4-977B-972305B99E7A}" type="parTrans" cxnId="{2C9513FF-A11D-438B-9148-E3EE44FD1046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A8D4DB5-EC07-4F2C-8F35-DBF30D8502CA}" type="sibTrans" cxnId="{2C9513FF-A11D-438B-9148-E3EE44FD1046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EF93F99-6DEE-4DE2-8E68-1239B6B9BAC7}">
      <dgm:prSet phldrT="[Text]"/>
      <dgm:spPr/>
      <dgm:t>
        <a:bodyPr/>
        <a:lstStyle/>
        <a:p>
          <a:r>
            <a:rPr lang="en-US"/>
            <a:t> Memperlihatkan tingkah laku sangat membutuhkan</a:t>
          </a:r>
          <a:endParaRPr lang="en-US" dirty="0"/>
        </a:p>
      </dgm:t>
    </dgm:pt>
    <dgm:pt modelId="{FFC8120B-F640-4502-AE6E-6C9C2B24EBD5}" type="parTrans" cxnId="{FB76B1BE-6C93-4D0D-BA1E-387BF44929A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12B48EB-C985-4FEE-A031-BD657EFE6E32}" type="sibTrans" cxnId="{FB76B1BE-6C93-4D0D-BA1E-387BF44929A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990A87E-3E90-4B83-B24D-135B1E18FE61}" type="pres">
      <dgm:prSet presAssocID="{1CA17F85-E2F0-4455-AF02-B20061B1F72D}" presName="linearFlow" presStyleCnt="0">
        <dgm:presLayoutVars>
          <dgm:dir/>
          <dgm:resizeHandles val="exact"/>
        </dgm:presLayoutVars>
      </dgm:prSet>
      <dgm:spPr/>
    </dgm:pt>
    <dgm:pt modelId="{1EEBEF6D-69F9-4448-B160-CF10A5C8BBDC}" type="pres">
      <dgm:prSet presAssocID="{8191563D-1A8C-4675-BA6D-8C6FD9AC1182}" presName="composite" presStyleCnt="0"/>
      <dgm:spPr/>
    </dgm:pt>
    <dgm:pt modelId="{915CAE6C-9C30-4539-8B36-E8B042BA3BB3}" type="pres">
      <dgm:prSet presAssocID="{8191563D-1A8C-4675-BA6D-8C6FD9AC1182}" presName="imgShp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DA50302-456C-4EAA-838F-D604EB8B1CF0}" type="pres">
      <dgm:prSet presAssocID="{8191563D-1A8C-4675-BA6D-8C6FD9AC1182}" presName="txShp" presStyleLbl="node1" presStyleIdx="0" presStyleCnt="3">
        <dgm:presLayoutVars>
          <dgm:bulletEnabled val="1"/>
        </dgm:presLayoutVars>
      </dgm:prSet>
      <dgm:spPr/>
    </dgm:pt>
    <dgm:pt modelId="{DD40174D-5D17-4972-A5E6-CA2CEA61F9B5}" type="pres">
      <dgm:prSet presAssocID="{68C42E06-ADC3-4664-A4F6-BF405A8B3A27}" presName="spacing" presStyleCnt="0"/>
      <dgm:spPr/>
    </dgm:pt>
    <dgm:pt modelId="{5065C465-4BAC-4DA5-A257-8E520D58844E}" type="pres">
      <dgm:prSet presAssocID="{41E9BF62-AC08-4F7D-AC33-3C571452438D}" presName="composite" presStyleCnt="0"/>
      <dgm:spPr/>
    </dgm:pt>
    <dgm:pt modelId="{2B4E4E2F-2277-4C60-AB7F-6620F64B75CD}" type="pres">
      <dgm:prSet presAssocID="{41E9BF62-AC08-4F7D-AC33-3C571452438D}" presName="imgShp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E24400B-416D-4810-9BE4-70A4AD40F10B}" type="pres">
      <dgm:prSet presAssocID="{41E9BF62-AC08-4F7D-AC33-3C571452438D}" presName="txShp" presStyleLbl="node1" presStyleIdx="1" presStyleCnt="3">
        <dgm:presLayoutVars>
          <dgm:bulletEnabled val="1"/>
        </dgm:presLayoutVars>
      </dgm:prSet>
      <dgm:spPr/>
    </dgm:pt>
    <dgm:pt modelId="{D365598C-C222-4C1A-A757-D1B11C59287B}" type="pres">
      <dgm:prSet presAssocID="{FA8D4DB5-EC07-4F2C-8F35-DBF30D8502CA}" presName="spacing" presStyleCnt="0"/>
      <dgm:spPr/>
    </dgm:pt>
    <dgm:pt modelId="{F6FCA0B0-A7E1-44B2-8F12-E2BE7B774D51}" type="pres">
      <dgm:prSet presAssocID="{6EF93F99-6DEE-4DE2-8E68-1239B6B9BAC7}" presName="composite" presStyleCnt="0"/>
      <dgm:spPr/>
    </dgm:pt>
    <dgm:pt modelId="{7D025A9B-0184-4784-9E9A-FFE67F88664D}" type="pres">
      <dgm:prSet presAssocID="{6EF93F99-6DEE-4DE2-8E68-1239B6B9BAC7}" presName="imgShp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2E92C5BF-6660-4483-8F75-AB0AE2AAA794}" type="pres">
      <dgm:prSet presAssocID="{6EF93F99-6DEE-4DE2-8E68-1239B6B9BAC7}" presName="txShp" presStyleLbl="node1" presStyleIdx="2" presStyleCnt="3">
        <dgm:presLayoutVars>
          <dgm:bulletEnabled val="1"/>
        </dgm:presLayoutVars>
      </dgm:prSet>
      <dgm:spPr/>
    </dgm:pt>
  </dgm:ptLst>
  <dgm:cxnLst>
    <dgm:cxn modelId="{E2E8A530-042A-4459-AA84-919B5771308B}" srcId="{1CA17F85-E2F0-4455-AF02-B20061B1F72D}" destId="{8191563D-1A8C-4675-BA6D-8C6FD9AC1182}" srcOrd="0" destOrd="0" parTransId="{02CB0209-ACED-4EED-AEBC-F24A75DF9F0C}" sibTransId="{68C42E06-ADC3-4664-A4F6-BF405A8B3A27}"/>
    <dgm:cxn modelId="{DF9BA537-AF90-4243-904D-A209692E8DD9}" type="presOf" srcId="{6EF93F99-6DEE-4DE2-8E68-1239B6B9BAC7}" destId="{2E92C5BF-6660-4483-8F75-AB0AE2AAA794}" srcOrd="0" destOrd="0" presId="urn:microsoft.com/office/officeart/2005/8/layout/vList3"/>
    <dgm:cxn modelId="{47AF354D-154B-42F6-A37B-52271C9CB776}" type="presOf" srcId="{8191563D-1A8C-4675-BA6D-8C6FD9AC1182}" destId="{8DA50302-456C-4EAA-838F-D604EB8B1CF0}" srcOrd="0" destOrd="0" presId="urn:microsoft.com/office/officeart/2005/8/layout/vList3"/>
    <dgm:cxn modelId="{96CBD495-E2A7-49CE-BF53-261B34FA509A}" type="presOf" srcId="{41E9BF62-AC08-4F7D-AC33-3C571452438D}" destId="{CE24400B-416D-4810-9BE4-70A4AD40F10B}" srcOrd="0" destOrd="0" presId="urn:microsoft.com/office/officeart/2005/8/layout/vList3"/>
    <dgm:cxn modelId="{FB76B1BE-6C93-4D0D-BA1E-387BF44929AD}" srcId="{1CA17F85-E2F0-4455-AF02-B20061B1F72D}" destId="{6EF93F99-6DEE-4DE2-8E68-1239B6B9BAC7}" srcOrd="2" destOrd="0" parTransId="{FFC8120B-F640-4502-AE6E-6C9C2B24EBD5}" sibTransId="{512B48EB-C985-4FEE-A031-BD657EFE6E32}"/>
    <dgm:cxn modelId="{CE6BC3F4-F4EB-4401-9863-F008099FCE1C}" type="presOf" srcId="{1CA17F85-E2F0-4455-AF02-B20061B1F72D}" destId="{4990A87E-3E90-4B83-B24D-135B1E18FE61}" srcOrd="0" destOrd="0" presId="urn:microsoft.com/office/officeart/2005/8/layout/vList3"/>
    <dgm:cxn modelId="{2C9513FF-A11D-438B-9148-E3EE44FD1046}" srcId="{1CA17F85-E2F0-4455-AF02-B20061B1F72D}" destId="{41E9BF62-AC08-4F7D-AC33-3C571452438D}" srcOrd="1" destOrd="0" parTransId="{4B883C9A-AE4E-49A4-977B-972305B99E7A}" sibTransId="{FA8D4DB5-EC07-4F2C-8F35-DBF30D8502CA}"/>
    <dgm:cxn modelId="{E8CF8BCF-CE0F-496C-B3A4-8B39475F15DA}" type="presParOf" srcId="{4990A87E-3E90-4B83-B24D-135B1E18FE61}" destId="{1EEBEF6D-69F9-4448-B160-CF10A5C8BBDC}" srcOrd="0" destOrd="0" presId="urn:microsoft.com/office/officeart/2005/8/layout/vList3"/>
    <dgm:cxn modelId="{D05DEF2A-D6DF-4864-9F65-3D50C226F21C}" type="presParOf" srcId="{1EEBEF6D-69F9-4448-B160-CF10A5C8BBDC}" destId="{915CAE6C-9C30-4539-8B36-E8B042BA3BB3}" srcOrd="0" destOrd="0" presId="urn:microsoft.com/office/officeart/2005/8/layout/vList3"/>
    <dgm:cxn modelId="{216A1E61-B9A2-4F2A-965A-B7FE67974EAC}" type="presParOf" srcId="{1EEBEF6D-69F9-4448-B160-CF10A5C8BBDC}" destId="{8DA50302-456C-4EAA-838F-D604EB8B1CF0}" srcOrd="1" destOrd="0" presId="urn:microsoft.com/office/officeart/2005/8/layout/vList3"/>
    <dgm:cxn modelId="{191458E1-23CC-4D69-94D8-98CF6737B053}" type="presParOf" srcId="{4990A87E-3E90-4B83-B24D-135B1E18FE61}" destId="{DD40174D-5D17-4972-A5E6-CA2CEA61F9B5}" srcOrd="1" destOrd="0" presId="urn:microsoft.com/office/officeart/2005/8/layout/vList3"/>
    <dgm:cxn modelId="{7AF4B30E-21B9-457B-99B2-15592E5B7BDC}" type="presParOf" srcId="{4990A87E-3E90-4B83-B24D-135B1E18FE61}" destId="{5065C465-4BAC-4DA5-A257-8E520D58844E}" srcOrd="2" destOrd="0" presId="urn:microsoft.com/office/officeart/2005/8/layout/vList3"/>
    <dgm:cxn modelId="{ECCC251C-F7BA-488C-8F7D-589909E727A7}" type="presParOf" srcId="{5065C465-4BAC-4DA5-A257-8E520D58844E}" destId="{2B4E4E2F-2277-4C60-AB7F-6620F64B75CD}" srcOrd="0" destOrd="0" presId="urn:microsoft.com/office/officeart/2005/8/layout/vList3"/>
    <dgm:cxn modelId="{943AD979-A272-4C45-8748-5EEBB86F0C0B}" type="presParOf" srcId="{5065C465-4BAC-4DA5-A257-8E520D58844E}" destId="{CE24400B-416D-4810-9BE4-70A4AD40F10B}" srcOrd="1" destOrd="0" presId="urn:microsoft.com/office/officeart/2005/8/layout/vList3"/>
    <dgm:cxn modelId="{A783A88A-9D2A-4135-AB59-82E87184A453}" type="presParOf" srcId="{4990A87E-3E90-4B83-B24D-135B1E18FE61}" destId="{D365598C-C222-4C1A-A757-D1B11C59287B}" srcOrd="3" destOrd="0" presId="urn:microsoft.com/office/officeart/2005/8/layout/vList3"/>
    <dgm:cxn modelId="{EBB1A34C-DD56-4BF1-A5FB-2A10871BEE3E}" type="presParOf" srcId="{4990A87E-3E90-4B83-B24D-135B1E18FE61}" destId="{F6FCA0B0-A7E1-44B2-8F12-E2BE7B774D51}" srcOrd="4" destOrd="0" presId="urn:microsoft.com/office/officeart/2005/8/layout/vList3"/>
    <dgm:cxn modelId="{453A4FCB-96D1-4CEB-87CA-3C7492ED79F6}" type="presParOf" srcId="{F6FCA0B0-A7E1-44B2-8F12-E2BE7B774D51}" destId="{7D025A9B-0184-4784-9E9A-FFE67F88664D}" srcOrd="0" destOrd="0" presId="urn:microsoft.com/office/officeart/2005/8/layout/vList3"/>
    <dgm:cxn modelId="{74F679B0-B03F-46AD-964A-350EA4497A19}" type="presParOf" srcId="{F6FCA0B0-A7E1-44B2-8F12-E2BE7B774D51}" destId="{2E92C5BF-6660-4483-8F75-AB0AE2AAA79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06F37412-F97D-43DE-9BAC-8CB335F34796}" type="doc">
      <dgm:prSet loTypeId="urn:microsoft.com/office/officeart/2005/8/layout/vList3" loCatId="list" qsTypeId="urn:microsoft.com/office/officeart/2005/8/quickstyle/simple2" qsCatId="simple" csTypeId="urn:microsoft.com/office/officeart/2005/8/colors/colorful5" csCatId="colorful" phldr="1"/>
      <dgm:spPr/>
    </dgm:pt>
    <dgm:pt modelId="{23BE8292-D3DB-4874-9304-AC0C457B3ECF}">
      <dgm:prSet phldrT="[Text]"/>
      <dgm:spPr/>
      <dgm:t>
        <a:bodyPr/>
        <a:lstStyle/>
        <a:p>
          <a:r>
            <a:rPr lang="en-US" dirty="0" err="1"/>
            <a:t>Memperlihatkan</a:t>
          </a:r>
          <a:r>
            <a:rPr lang="en-US" dirty="0"/>
            <a:t> </a:t>
          </a:r>
          <a:r>
            <a:rPr lang="en-US" dirty="0" err="1"/>
            <a:t>tingkah</a:t>
          </a:r>
          <a:r>
            <a:rPr lang="en-US" dirty="0"/>
            <a:t> </a:t>
          </a:r>
          <a:r>
            <a:rPr lang="en-US" dirty="0" err="1"/>
            <a:t>laku</a:t>
          </a:r>
          <a:r>
            <a:rPr lang="en-US" dirty="0"/>
            <a:t> minder, </a:t>
          </a:r>
          <a:r>
            <a:rPr lang="en-US" dirty="0" err="1"/>
            <a:t>malu</a:t>
          </a:r>
          <a:r>
            <a:rPr lang="en-US" dirty="0"/>
            <a:t> </a:t>
          </a:r>
          <a:r>
            <a:rPr lang="en-US" dirty="0" err="1"/>
            <a:t>atau</a:t>
          </a:r>
          <a:r>
            <a:rPr lang="en-US" dirty="0"/>
            <a:t> </a:t>
          </a:r>
          <a:r>
            <a:rPr lang="en-US" dirty="0" err="1"/>
            <a:t>tidak</a:t>
          </a:r>
          <a:r>
            <a:rPr lang="en-US" dirty="0"/>
            <a:t> </a:t>
          </a:r>
          <a:r>
            <a:rPr lang="en-US" dirty="0" err="1"/>
            <a:t>berharga</a:t>
          </a:r>
          <a:r>
            <a:rPr lang="en-US" dirty="0"/>
            <a:t> </a:t>
          </a:r>
        </a:p>
      </dgm:t>
    </dgm:pt>
    <dgm:pt modelId="{A570B824-A9A3-46D6-9549-32569D1211CA}" type="parTrans" cxnId="{D1B7EC60-1C8D-42EA-8352-47D508D40F08}">
      <dgm:prSet/>
      <dgm:spPr/>
      <dgm:t>
        <a:bodyPr/>
        <a:lstStyle/>
        <a:p>
          <a:endParaRPr lang="en-US"/>
        </a:p>
      </dgm:t>
    </dgm:pt>
    <dgm:pt modelId="{2796B7A1-EBCE-4E76-8825-982A22341F84}" type="sibTrans" cxnId="{D1B7EC60-1C8D-42EA-8352-47D508D40F08}">
      <dgm:prSet/>
      <dgm:spPr/>
      <dgm:t>
        <a:bodyPr/>
        <a:lstStyle/>
        <a:p>
          <a:endParaRPr lang="en-US"/>
        </a:p>
      </dgm:t>
    </dgm:pt>
    <dgm:pt modelId="{FAD8148D-5C62-49A0-A2D1-D9F24EF94D3B}">
      <dgm:prSet phldrT="[Text]"/>
      <dgm:spPr/>
      <dgm:t>
        <a:bodyPr/>
        <a:lstStyle/>
        <a:p>
          <a:r>
            <a:rPr lang="en-US" dirty="0" err="1"/>
            <a:t>Tampak</a:t>
          </a:r>
          <a:r>
            <a:rPr lang="en-US" dirty="0"/>
            <a:t> </a:t>
          </a:r>
          <a:r>
            <a:rPr lang="en-US" dirty="0" err="1"/>
            <a:t>menuntut</a:t>
          </a:r>
          <a:r>
            <a:rPr lang="en-US" dirty="0"/>
            <a:t>, </a:t>
          </a:r>
          <a:r>
            <a:rPr lang="en-US" dirty="0" err="1"/>
            <a:t>tidak</a:t>
          </a:r>
          <a:r>
            <a:rPr lang="en-US" dirty="0"/>
            <a:t> </a:t>
          </a:r>
          <a:r>
            <a:rPr lang="en-US" dirty="0" err="1"/>
            <a:t>mempercayai</a:t>
          </a:r>
          <a:r>
            <a:rPr lang="en-US" dirty="0"/>
            <a:t>, </a:t>
          </a:r>
          <a:r>
            <a:rPr lang="en-US" dirty="0" err="1"/>
            <a:t>marah</a:t>
          </a:r>
          <a:r>
            <a:rPr lang="en-US" dirty="0"/>
            <a:t> </a:t>
          </a:r>
          <a:r>
            <a:rPr lang="en-US" dirty="0" err="1"/>
            <a:t>atau</a:t>
          </a:r>
          <a:r>
            <a:rPr lang="en-US" dirty="0"/>
            <a:t> </a:t>
          </a:r>
          <a:r>
            <a:rPr lang="en-US" dirty="0" err="1"/>
            <a:t>menolak</a:t>
          </a:r>
          <a:r>
            <a:rPr lang="en-US" dirty="0"/>
            <a:t> </a:t>
          </a:r>
          <a:r>
            <a:rPr lang="en-US" dirty="0" err="1"/>
            <a:t>terhadap</a:t>
          </a:r>
          <a:r>
            <a:rPr lang="en-US" dirty="0"/>
            <a:t> </a:t>
          </a:r>
          <a:r>
            <a:rPr lang="en-US" dirty="0" err="1"/>
            <a:t>para</a:t>
          </a:r>
          <a:r>
            <a:rPr lang="en-US" dirty="0"/>
            <a:t> </a:t>
          </a:r>
          <a:r>
            <a:rPr lang="en-US" dirty="0" err="1"/>
            <a:t>staf</a:t>
          </a:r>
          <a:r>
            <a:rPr lang="en-US" dirty="0"/>
            <a:t> </a:t>
          </a:r>
        </a:p>
      </dgm:t>
    </dgm:pt>
    <dgm:pt modelId="{E93CBE19-412C-4229-A8EB-7EE3C7BD1A22}" type="parTrans" cxnId="{D97F3C1B-5412-4EEA-9A10-1E84FC9E0134}">
      <dgm:prSet/>
      <dgm:spPr/>
      <dgm:t>
        <a:bodyPr/>
        <a:lstStyle/>
        <a:p>
          <a:endParaRPr lang="en-US"/>
        </a:p>
      </dgm:t>
    </dgm:pt>
    <dgm:pt modelId="{36800A69-F408-48B6-87D2-371390841558}" type="sibTrans" cxnId="{D97F3C1B-5412-4EEA-9A10-1E84FC9E0134}">
      <dgm:prSet/>
      <dgm:spPr/>
      <dgm:t>
        <a:bodyPr/>
        <a:lstStyle/>
        <a:p>
          <a:endParaRPr lang="en-US"/>
        </a:p>
      </dgm:t>
    </dgm:pt>
    <dgm:pt modelId="{7E6EA6F3-15AD-46D3-8033-E1BD4316D7D5}">
      <dgm:prSet/>
      <dgm:spPr/>
      <dgm:t>
        <a:bodyPr/>
        <a:lstStyle/>
        <a:p>
          <a:r>
            <a:rPr lang="en-US" dirty="0" err="1"/>
            <a:t>Memperlihatkan</a:t>
          </a:r>
          <a:r>
            <a:rPr lang="en-US" dirty="0"/>
            <a:t> </a:t>
          </a:r>
          <a:r>
            <a:rPr lang="en-US" dirty="0" err="1"/>
            <a:t>reaksi</a:t>
          </a:r>
          <a:r>
            <a:rPr lang="en-US" dirty="0"/>
            <a:t> </a:t>
          </a:r>
          <a:r>
            <a:rPr lang="en-US" dirty="0" err="1"/>
            <a:t>keras</a:t>
          </a:r>
          <a:r>
            <a:rPr lang="en-US" dirty="0"/>
            <a:t> </a:t>
          </a:r>
          <a:r>
            <a:rPr lang="en-US" dirty="0" err="1"/>
            <a:t>terhadap</a:t>
          </a:r>
          <a:r>
            <a:rPr lang="en-US" dirty="0"/>
            <a:t> </a:t>
          </a:r>
          <a:r>
            <a:rPr lang="en-US" dirty="0" err="1"/>
            <a:t>kontraksi</a:t>
          </a:r>
          <a:r>
            <a:rPr lang="en-US" dirty="0"/>
            <a:t> </a:t>
          </a:r>
          <a:r>
            <a:rPr lang="en-US" dirty="0" err="1"/>
            <a:t>ringan</a:t>
          </a:r>
          <a:r>
            <a:rPr lang="en-US" dirty="0"/>
            <a:t> </a:t>
          </a:r>
          <a:r>
            <a:rPr lang="en-US" dirty="0" err="1"/>
            <a:t>atau</a:t>
          </a:r>
          <a:r>
            <a:rPr lang="en-US" dirty="0"/>
            <a:t> </a:t>
          </a:r>
          <a:r>
            <a:rPr lang="en-US" dirty="0" err="1"/>
            <a:t>terhadap</a:t>
          </a:r>
          <a:r>
            <a:rPr lang="en-US" dirty="0"/>
            <a:t> </a:t>
          </a:r>
          <a:r>
            <a:rPr lang="en-US" dirty="0" err="1"/>
            <a:t>pemeriksaan</a:t>
          </a:r>
          <a:r>
            <a:rPr lang="en-US" dirty="0"/>
            <a:t> </a:t>
          </a:r>
        </a:p>
      </dgm:t>
    </dgm:pt>
    <dgm:pt modelId="{3043E686-2EBF-454B-BA0E-048684C6398E}" type="parTrans" cxnId="{38807497-AD99-472C-99B3-87C74D913942}">
      <dgm:prSet/>
      <dgm:spPr/>
      <dgm:t>
        <a:bodyPr/>
        <a:lstStyle/>
        <a:p>
          <a:endParaRPr lang="en-US"/>
        </a:p>
      </dgm:t>
    </dgm:pt>
    <dgm:pt modelId="{E5561CE7-F8A4-472C-8130-7B917BD0D325}" type="sibTrans" cxnId="{38807497-AD99-472C-99B3-87C74D913942}">
      <dgm:prSet/>
      <dgm:spPr/>
      <dgm:t>
        <a:bodyPr/>
        <a:lstStyle/>
        <a:p>
          <a:endParaRPr lang="en-US"/>
        </a:p>
      </dgm:t>
    </dgm:pt>
    <dgm:pt modelId="{63964DE3-5D25-43D7-96DE-63596E3A5E2E}">
      <dgm:prSet/>
      <dgm:spPr/>
      <dgm:t>
        <a:bodyPr/>
        <a:lstStyle/>
        <a:p>
          <a:r>
            <a:rPr lang="sv-SE" dirty="0"/>
            <a:t>Menunjukkan ketegangan otot dalam derajat tinggi </a:t>
          </a:r>
          <a:endParaRPr lang="en-US" dirty="0"/>
        </a:p>
      </dgm:t>
    </dgm:pt>
    <dgm:pt modelId="{023B6DF1-3953-43EA-81F9-6B2F5A5A50B5}" type="parTrans" cxnId="{440BC4DF-58EB-4666-86A6-44EEB0C180C8}">
      <dgm:prSet/>
      <dgm:spPr/>
      <dgm:t>
        <a:bodyPr/>
        <a:lstStyle/>
        <a:p>
          <a:endParaRPr lang="en-US"/>
        </a:p>
      </dgm:t>
    </dgm:pt>
    <dgm:pt modelId="{ADE82A89-F8AA-466A-BE56-8F8AF47E5AF0}" type="sibTrans" cxnId="{440BC4DF-58EB-4666-86A6-44EEB0C180C8}">
      <dgm:prSet/>
      <dgm:spPr/>
      <dgm:t>
        <a:bodyPr/>
        <a:lstStyle/>
        <a:p>
          <a:endParaRPr lang="en-US"/>
        </a:p>
      </dgm:t>
    </dgm:pt>
    <dgm:pt modelId="{58837577-8C5B-478D-988F-67A33C19F6AE}">
      <dgm:prSet/>
      <dgm:spPr/>
      <dgm:t>
        <a:bodyPr/>
        <a:lstStyle/>
        <a:p>
          <a:r>
            <a:rPr lang="en-US" dirty="0" err="1"/>
            <a:t>Menunjukkan</a:t>
          </a:r>
          <a:r>
            <a:rPr lang="en-US" dirty="0"/>
            <a:t> kebutuhan yang kuat untuk mengontrol </a:t>
          </a:r>
          <a:r>
            <a:rPr lang="en-US" dirty="0" err="1"/>
            <a:t>tindakan</a:t>
          </a:r>
          <a:r>
            <a:rPr lang="en-US" dirty="0"/>
            <a:t> </a:t>
          </a:r>
          <a:r>
            <a:rPr lang="en-US" dirty="0" err="1"/>
            <a:t>pemberi</a:t>
          </a:r>
          <a:r>
            <a:rPr lang="en-US" dirty="0"/>
            <a:t> </a:t>
          </a:r>
          <a:r>
            <a:rPr lang="en-US" dirty="0" err="1"/>
            <a:t>perawatan</a:t>
          </a:r>
          <a:r>
            <a:rPr lang="en-US" dirty="0"/>
            <a:t> </a:t>
          </a:r>
        </a:p>
      </dgm:t>
    </dgm:pt>
    <dgm:pt modelId="{BF42CECB-DAEE-437D-A76E-BBD9CDE36F2E}" type="parTrans" cxnId="{51C9DBE0-72F9-4FEB-8BCF-DD0FFFF1CA6F}">
      <dgm:prSet/>
      <dgm:spPr/>
      <dgm:t>
        <a:bodyPr/>
        <a:lstStyle/>
        <a:p>
          <a:endParaRPr lang="en-US"/>
        </a:p>
      </dgm:t>
    </dgm:pt>
    <dgm:pt modelId="{6ED5F5E1-A5D7-4BC6-A12B-64546389B7A2}" type="sibTrans" cxnId="{51C9DBE0-72F9-4FEB-8BCF-DD0FFFF1CA6F}">
      <dgm:prSet/>
      <dgm:spPr/>
      <dgm:t>
        <a:bodyPr/>
        <a:lstStyle/>
        <a:p>
          <a:endParaRPr lang="en-US"/>
        </a:p>
      </dgm:t>
    </dgm:pt>
    <dgm:pt modelId="{CA9844D8-B548-46F2-8824-C8DF414C831F}" type="pres">
      <dgm:prSet presAssocID="{06F37412-F97D-43DE-9BAC-8CB335F34796}" presName="linearFlow" presStyleCnt="0">
        <dgm:presLayoutVars>
          <dgm:dir/>
          <dgm:resizeHandles val="exact"/>
        </dgm:presLayoutVars>
      </dgm:prSet>
      <dgm:spPr/>
    </dgm:pt>
    <dgm:pt modelId="{6BED22A2-A057-4216-A248-43DD66AC82C8}" type="pres">
      <dgm:prSet presAssocID="{23BE8292-D3DB-4874-9304-AC0C457B3ECF}" presName="composite" presStyleCnt="0"/>
      <dgm:spPr/>
    </dgm:pt>
    <dgm:pt modelId="{BE5B422A-718F-4482-AE1B-86F14F5DA8DD}" type="pres">
      <dgm:prSet presAssocID="{23BE8292-D3DB-4874-9304-AC0C457B3ECF}" presName="imgShp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396815F-F1FA-4EB3-894E-EC46A6FE922F}" type="pres">
      <dgm:prSet presAssocID="{23BE8292-D3DB-4874-9304-AC0C457B3ECF}" presName="txShp" presStyleLbl="node1" presStyleIdx="0" presStyleCnt="5">
        <dgm:presLayoutVars>
          <dgm:bulletEnabled val="1"/>
        </dgm:presLayoutVars>
      </dgm:prSet>
      <dgm:spPr/>
    </dgm:pt>
    <dgm:pt modelId="{1DFBDA14-E683-4D12-8C51-E9E5D9137606}" type="pres">
      <dgm:prSet presAssocID="{2796B7A1-EBCE-4E76-8825-982A22341F84}" presName="spacing" presStyleCnt="0"/>
      <dgm:spPr/>
    </dgm:pt>
    <dgm:pt modelId="{0BED2214-84B2-4253-9FA6-60641537FE7B}" type="pres">
      <dgm:prSet presAssocID="{7E6EA6F3-15AD-46D3-8033-E1BD4316D7D5}" presName="composite" presStyleCnt="0"/>
      <dgm:spPr/>
    </dgm:pt>
    <dgm:pt modelId="{BAA223D0-A968-42DD-8E18-45EF1B21E2B7}" type="pres">
      <dgm:prSet presAssocID="{7E6EA6F3-15AD-46D3-8033-E1BD4316D7D5}" presName="imgShp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CC69D5F-EF82-4425-B03B-A37FF333F3C6}" type="pres">
      <dgm:prSet presAssocID="{7E6EA6F3-15AD-46D3-8033-E1BD4316D7D5}" presName="txShp" presStyleLbl="node1" presStyleIdx="1" presStyleCnt="5">
        <dgm:presLayoutVars>
          <dgm:bulletEnabled val="1"/>
        </dgm:presLayoutVars>
      </dgm:prSet>
      <dgm:spPr/>
    </dgm:pt>
    <dgm:pt modelId="{AC6DC79B-DBC9-4DC9-9CA2-78F251EEB434}" type="pres">
      <dgm:prSet presAssocID="{E5561CE7-F8A4-472C-8130-7B917BD0D325}" presName="spacing" presStyleCnt="0"/>
      <dgm:spPr/>
    </dgm:pt>
    <dgm:pt modelId="{1016DE67-4AFD-4077-9CA4-80A8C1DEFB0D}" type="pres">
      <dgm:prSet presAssocID="{63964DE3-5D25-43D7-96DE-63596E3A5E2E}" presName="composite" presStyleCnt="0"/>
      <dgm:spPr/>
    </dgm:pt>
    <dgm:pt modelId="{5285CFD4-D616-4612-9C49-71A98D800469}" type="pres">
      <dgm:prSet presAssocID="{63964DE3-5D25-43D7-96DE-63596E3A5E2E}" presName="imgShp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1249EAA-6AA2-4BB9-8031-AE3C654912BF}" type="pres">
      <dgm:prSet presAssocID="{63964DE3-5D25-43D7-96DE-63596E3A5E2E}" presName="txShp" presStyleLbl="node1" presStyleIdx="2" presStyleCnt="5">
        <dgm:presLayoutVars>
          <dgm:bulletEnabled val="1"/>
        </dgm:presLayoutVars>
      </dgm:prSet>
      <dgm:spPr/>
    </dgm:pt>
    <dgm:pt modelId="{648963C2-F9DE-420F-8857-3C7DD1BA4C59}" type="pres">
      <dgm:prSet presAssocID="{ADE82A89-F8AA-466A-BE56-8F8AF47E5AF0}" presName="spacing" presStyleCnt="0"/>
      <dgm:spPr/>
    </dgm:pt>
    <dgm:pt modelId="{CAA75D23-583C-4EC9-B8DE-AE6220ACCDC7}" type="pres">
      <dgm:prSet presAssocID="{FAD8148D-5C62-49A0-A2D1-D9F24EF94D3B}" presName="composite" presStyleCnt="0"/>
      <dgm:spPr/>
    </dgm:pt>
    <dgm:pt modelId="{FF2E6B0C-9BC5-437E-9AEC-883ACF876F76}" type="pres">
      <dgm:prSet presAssocID="{FAD8148D-5C62-49A0-A2D1-D9F24EF94D3B}" presName="imgShp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A9AC11CD-EC45-438D-B77C-5F27A3CA6AF3}" type="pres">
      <dgm:prSet presAssocID="{FAD8148D-5C62-49A0-A2D1-D9F24EF94D3B}" presName="txShp" presStyleLbl="node1" presStyleIdx="3" presStyleCnt="5">
        <dgm:presLayoutVars>
          <dgm:bulletEnabled val="1"/>
        </dgm:presLayoutVars>
      </dgm:prSet>
      <dgm:spPr/>
    </dgm:pt>
    <dgm:pt modelId="{14C03B08-E942-4CAD-99A4-D6BC959520F5}" type="pres">
      <dgm:prSet presAssocID="{36800A69-F408-48B6-87D2-371390841558}" presName="spacing" presStyleCnt="0"/>
      <dgm:spPr/>
    </dgm:pt>
    <dgm:pt modelId="{C81B18A7-B4A1-416B-B9D4-9BF01A111B93}" type="pres">
      <dgm:prSet presAssocID="{58837577-8C5B-478D-988F-67A33C19F6AE}" presName="composite" presStyleCnt="0"/>
      <dgm:spPr/>
    </dgm:pt>
    <dgm:pt modelId="{73BA00C0-9E55-4D2E-A205-93E4991B0286}" type="pres">
      <dgm:prSet presAssocID="{58837577-8C5B-478D-988F-67A33C19F6AE}" presName="imgShp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14BF409F-B1E5-4D8E-8403-8F228EB96720}" type="pres">
      <dgm:prSet presAssocID="{58837577-8C5B-478D-988F-67A33C19F6AE}" presName="txShp" presStyleLbl="node1" presStyleIdx="4" presStyleCnt="5">
        <dgm:presLayoutVars>
          <dgm:bulletEnabled val="1"/>
        </dgm:presLayoutVars>
      </dgm:prSet>
      <dgm:spPr/>
    </dgm:pt>
  </dgm:ptLst>
  <dgm:cxnLst>
    <dgm:cxn modelId="{6C8FF904-00B1-4BC9-AEAF-5D64C5B51766}" type="presOf" srcId="{63964DE3-5D25-43D7-96DE-63596E3A5E2E}" destId="{71249EAA-6AA2-4BB9-8031-AE3C654912BF}" srcOrd="0" destOrd="0" presId="urn:microsoft.com/office/officeart/2005/8/layout/vList3"/>
    <dgm:cxn modelId="{49C2DB15-A7BD-455B-963F-B8092B42992E}" type="presOf" srcId="{23BE8292-D3DB-4874-9304-AC0C457B3ECF}" destId="{A396815F-F1FA-4EB3-894E-EC46A6FE922F}" srcOrd="0" destOrd="0" presId="urn:microsoft.com/office/officeart/2005/8/layout/vList3"/>
    <dgm:cxn modelId="{D97F3C1B-5412-4EEA-9A10-1E84FC9E0134}" srcId="{06F37412-F97D-43DE-9BAC-8CB335F34796}" destId="{FAD8148D-5C62-49A0-A2D1-D9F24EF94D3B}" srcOrd="3" destOrd="0" parTransId="{E93CBE19-412C-4229-A8EB-7EE3C7BD1A22}" sibTransId="{36800A69-F408-48B6-87D2-371390841558}"/>
    <dgm:cxn modelId="{DD9A142C-AD90-4ABE-B0E4-00E73918D108}" type="presOf" srcId="{FAD8148D-5C62-49A0-A2D1-D9F24EF94D3B}" destId="{A9AC11CD-EC45-438D-B77C-5F27A3CA6AF3}" srcOrd="0" destOrd="0" presId="urn:microsoft.com/office/officeart/2005/8/layout/vList3"/>
    <dgm:cxn modelId="{D1B7EC60-1C8D-42EA-8352-47D508D40F08}" srcId="{06F37412-F97D-43DE-9BAC-8CB335F34796}" destId="{23BE8292-D3DB-4874-9304-AC0C457B3ECF}" srcOrd="0" destOrd="0" parTransId="{A570B824-A9A3-46D6-9549-32569D1211CA}" sibTransId="{2796B7A1-EBCE-4E76-8825-982A22341F84}"/>
    <dgm:cxn modelId="{38807497-AD99-472C-99B3-87C74D913942}" srcId="{06F37412-F97D-43DE-9BAC-8CB335F34796}" destId="{7E6EA6F3-15AD-46D3-8033-E1BD4316D7D5}" srcOrd="1" destOrd="0" parTransId="{3043E686-2EBF-454B-BA0E-048684C6398E}" sibTransId="{E5561CE7-F8A4-472C-8130-7B917BD0D325}"/>
    <dgm:cxn modelId="{00F35497-B150-48F0-B292-1D792DA6A056}" type="presOf" srcId="{7E6EA6F3-15AD-46D3-8033-E1BD4316D7D5}" destId="{1CC69D5F-EF82-4425-B03B-A37FF333F3C6}" srcOrd="0" destOrd="0" presId="urn:microsoft.com/office/officeart/2005/8/layout/vList3"/>
    <dgm:cxn modelId="{40C0CDA7-124B-4ABA-B410-88EC10386A70}" type="presOf" srcId="{58837577-8C5B-478D-988F-67A33C19F6AE}" destId="{14BF409F-B1E5-4D8E-8403-8F228EB96720}" srcOrd="0" destOrd="0" presId="urn:microsoft.com/office/officeart/2005/8/layout/vList3"/>
    <dgm:cxn modelId="{440BC4DF-58EB-4666-86A6-44EEB0C180C8}" srcId="{06F37412-F97D-43DE-9BAC-8CB335F34796}" destId="{63964DE3-5D25-43D7-96DE-63596E3A5E2E}" srcOrd="2" destOrd="0" parTransId="{023B6DF1-3953-43EA-81F9-6B2F5A5A50B5}" sibTransId="{ADE82A89-F8AA-466A-BE56-8F8AF47E5AF0}"/>
    <dgm:cxn modelId="{51C9DBE0-72F9-4FEB-8BCF-DD0FFFF1CA6F}" srcId="{06F37412-F97D-43DE-9BAC-8CB335F34796}" destId="{58837577-8C5B-478D-988F-67A33C19F6AE}" srcOrd="4" destOrd="0" parTransId="{BF42CECB-DAEE-437D-A76E-BBD9CDE36F2E}" sibTransId="{6ED5F5E1-A5D7-4BC6-A12B-64546389B7A2}"/>
    <dgm:cxn modelId="{1319F0F0-61DF-4EAD-AF6D-48F04E771127}" type="presOf" srcId="{06F37412-F97D-43DE-9BAC-8CB335F34796}" destId="{CA9844D8-B548-46F2-8824-C8DF414C831F}" srcOrd="0" destOrd="0" presId="urn:microsoft.com/office/officeart/2005/8/layout/vList3"/>
    <dgm:cxn modelId="{72F0869F-F47D-46E3-8768-0D60EF792E2C}" type="presParOf" srcId="{CA9844D8-B548-46F2-8824-C8DF414C831F}" destId="{6BED22A2-A057-4216-A248-43DD66AC82C8}" srcOrd="0" destOrd="0" presId="urn:microsoft.com/office/officeart/2005/8/layout/vList3"/>
    <dgm:cxn modelId="{E27E2360-EDC0-4C91-89EC-702B2E24617C}" type="presParOf" srcId="{6BED22A2-A057-4216-A248-43DD66AC82C8}" destId="{BE5B422A-718F-4482-AE1B-86F14F5DA8DD}" srcOrd="0" destOrd="0" presId="urn:microsoft.com/office/officeart/2005/8/layout/vList3"/>
    <dgm:cxn modelId="{0CF4C374-FBC0-41DD-ACB6-249AC96B2FB0}" type="presParOf" srcId="{6BED22A2-A057-4216-A248-43DD66AC82C8}" destId="{A396815F-F1FA-4EB3-894E-EC46A6FE922F}" srcOrd="1" destOrd="0" presId="urn:microsoft.com/office/officeart/2005/8/layout/vList3"/>
    <dgm:cxn modelId="{40085B0B-4EFD-4F45-A405-148BB99BF8DE}" type="presParOf" srcId="{CA9844D8-B548-46F2-8824-C8DF414C831F}" destId="{1DFBDA14-E683-4D12-8C51-E9E5D9137606}" srcOrd="1" destOrd="0" presId="urn:microsoft.com/office/officeart/2005/8/layout/vList3"/>
    <dgm:cxn modelId="{7DFF68A5-430F-4CC7-AC1D-EC2CF3FAB02E}" type="presParOf" srcId="{CA9844D8-B548-46F2-8824-C8DF414C831F}" destId="{0BED2214-84B2-4253-9FA6-60641537FE7B}" srcOrd="2" destOrd="0" presId="urn:microsoft.com/office/officeart/2005/8/layout/vList3"/>
    <dgm:cxn modelId="{4774B46A-CBF5-47C8-ACE3-5AD6E2FA4F15}" type="presParOf" srcId="{0BED2214-84B2-4253-9FA6-60641537FE7B}" destId="{BAA223D0-A968-42DD-8E18-45EF1B21E2B7}" srcOrd="0" destOrd="0" presId="urn:microsoft.com/office/officeart/2005/8/layout/vList3"/>
    <dgm:cxn modelId="{543A2019-E475-4467-B3FB-7A173DE5C467}" type="presParOf" srcId="{0BED2214-84B2-4253-9FA6-60641537FE7B}" destId="{1CC69D5F-EF82-4425-B03B-A37FF333F3C6}" srcOrd="1" destOrd="0" presId="urn:microsoft.com/office/officeart/2005/8/layout/vList3"/>
    <dgm:cxn modelId="{7EFDE166-C171-4462-9B76-6958C6426DBE}" type="presParOf" srcId="{CA9844D8-B548-46F2-8824-C8DF414C831F}" destId="{AC6DC79B-DBC9-4DC9-9CA2-78F251EEB434}" srcOrd="3" destOrd="0" presId="urn:microsoft.com/office/officeart/2005/8/layout/vList3"/>
    <dgm:cxn modelId="{248C1435-1C7A-4FFB-AF34-D81B1C70AFE3}" type="presParOf" srcId="{CA9844D8-B548-46F2-8824-C8DF414C831F}" destId="{1016DE67-4AFD-4077-9CA4-80A8C1DEFB0D}" srcOrd="4" destOrd="0" presId="urn:microsoft.com/office/officeart/2005/8/layout/vList3"/>
    <dgm:cxn modelId="{9F33EFB4-BF0E-409E-9B18-B099C6F3A719}" type="presParOf" srcId="{1016DE67-4AFD-4077-9CA4-80A8C1DEFB0D}" destId="{5285CFD4-D616-4612-9C49-71A98D800469}" srcOrd="0" destOrd="0" presId="urn:microsoft.com/office/officeart/2005/8/layout/vList3"/>
    <dgm:cxn modelId="{4E464250-41C7-432D-8E22-DF38E79F9DCB}" type="presParOf" srcId="{1016DE67-4AFD-4077-9CA4-80A8C1DEFB0D}" destId="{71249EAA-6AA2-4BB9-8031-AE3C654912BF}" srcOrd="1" destOrd="0" presId="urn:microsoft.com/office/officeart/2005/8/layout/vList3"/>
    <dgm:cxn modelId="{39C83CD0-A96C-4C29-97BF-390D98A84FDA}" type="presParOf" srcId="{CA9844D8-B548-46F2-8824-C8DF414C831F}" destId="{648963C2-F9DE-420F-8857-3C7DD1BA4C59}" srcOrd="5" destOrd="0" presId="urn:microsoft.com/office/officeart/2005/8/layout/vList3"/>
    <dgm:cxn modelId="{6CA45526-72E9-489D-B8E8-1470CF174DD9}" type="presParOf" srcId="{CA9844D8-B548-46F2-8824-C8DF414C831F}" destId="{CAA75D23-583C-4EC9-B8DE-AE6220ACCDC7}" srcOrd="6" destOrd="0" presId="urn:microsoft.com/office/officeart/2005/8/layout/vList3"/>
    <dgm:cxn modelId="{E89D8D18-7AE1-467B-9485-092E5FF4BAF2}" type="presParOf" srcId="{CAA75D23-583C-4EC9-B8DE-AE6220ACCDC7}" destId="{FF2E6B0C-9BC5-437E-9AEC-883ACF876F76}" srcOrd="0" destOrd="0" presId="urn:microsoft.com/office/officeart/2005/8/layout/vList3"/>
    <dgm:cxn modelId="{34E57F29-30F0-4DEA-824C-C71D8D2080B6}" type="presParOf" srcId="{CAA75D23-583C-4EC9-B8DE-AE6220ACCDC7}" destId="{A9AC11CD-EC45-438D-B77C-5F27A3CA6AF3}" srcOrd="1" destOrd="0" presId="urn:microsoft.com/office/officeart/2005/8/layout/vList3"/>
    <dgm:cxn modelId="{DFAAEE7F-CB68-4038-A43E-F8E6B170A717}" type="presParOf" srcId="{CA9844D8-B548-46F2-8824-C8DF414C831F}" destId="{14C03B08-E942-4CAD-99A4-D6BC959520F5}" srcOrd="7" destOrd="0" presId="urn:microsoft.com/office/officeart/2005/8/layout/vList3"/>
    <dgm:cxn modelId="{350D7245-7F22-406E-A6AE-41D9439D9A18}" type="presParOf" srcId="{CA9844D8-B548-46F2-8824-C8DF414C831F}" destId="{C81B18A7-B4A1-416B-B9D4-9BF01A111B93}" srcOrd="8" destOrd="0" presId="urn:microsoft.com/office/officeart/2005/8/layout/vList3"/>
    <dgm:cxn modelId="{3E9F8807-ED14-40CD-8908-DBB85C88F807}" type="presParOf" srcId="{C81B18A7-B4A1-416B-B9D4-9BF01A111B93}" destId="{73BA00C0-9E55-4D2E-A205-93E4991B0286}" srcOrd="0" destOrd="0" presId="urn:microsoft.com/office/officeart/2005/8/layout/vList3"/>
    <dgm:cxn modelId="{47952A0D-6CBB-4B88-9290-87530ACD2B91}" type="presParOf" srcId="{C81B18A7-B4A1-416B-B9D4-9BF01A111B93}" destId="{14BF409F-B1E5-4D8E-8403-8F228EB9672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B0354E23-D1AB-4AC5-9CBE-615A94697ABC}" type="doc">
      <dgm:prSet loTypeId="urn:microsoft.com/office/officeart/2005/8/layout/vList3" loCatId="list" qsTypeId="urn:microsoft.com/office/officeart/2005/8/quickstyle/simple2" qsCatId="simple" csTypeId="urn:microsoft.com/office/officeart/2005/8/colors/colorful5" csCatId="colorful" phldr="1"/>
      <dgm:spPr/>
    </dgm:pt>
    <dgm:pt modelId="{D344F2D3-D80B-4115-8C96-F19E58B0B416}">
      <dgm:prSet phldrT="[Text]"/>
      <dgm:spPr/>
      <dgm:t>
        <a:bodyPr/>
        <a:lstStyle/>
        <a:p>
          <a:r>
            <a:rPr lang="en-US" dirty="0" err="1"/>
            <a:t>Tampak</a:t>
          </a:r>
          <a:r>
            <a:rPr lang="en-US" dirty="0"/>
            <a:t> ”</a:t>
          </a:r>
          <a:r>
            <a:rPr lang="en-US" dirty="0" err="1"/>
            <a:t>lepas</a:t>
          </a:r>
          <a:r>
            <a:rPr lang="en-US" dirty="0"/>
            <a:t> </a:t>
          </a:r>
          <a:r>
            <a:rPr lang="en-US" dirty="0" err="1"/>
            <a:t>kontrol</a:t>
          </a:r>
          <a:r>
            <a:rPr lang="en-US" dirty="0"/>
            <a:t>” </a:t>
          </a:r>
          <a:r>
            <a:rPr lang="en-US" dirty="0" err="1"/>
            <a:t>dalam</a:t>
          </a:r>
          <a:r>
            <a:rPr lang="en-US" dirty="0"/>
            <a:t> </a:t>
          </a:r>
          <a:r>
            <a:rPr lang="en-US" dirty="0" err="1"/>
            <a:t>persalinan</a:t>
          </a:r>
          <a:r>
            <a:rPr lang="en-US" dirty="0"/>
            <a:t> (</a:t>
          </a:r>
          <a:r>
            <a:rPr lang="en-US" dirty="0" err="1"/>
            <a:t>dalam</a:t>
          </a:r>
          <a:r>
            <a:rPr lang="en-US" dirty="0"/>
            <a:t> </a:t>
          </a:r>
          <a:r>
            <a:rPr lang="en-US" dirty="0" err="1"/>
            <a:t>nyeri</a:t>
          </a:r>
          <a:r>
            <a:rPr lang="en-US" dirty="0"/>
            <a:t> </a:t>
          </a:r>
          <a:r>
            <a:rPr lang="en-US" dirty="0" err="1"/>
            <a:t>hebat</a:t>
          </a:r>
          <a:r>
            <a:rPr lang="en-US" dirty="0"/>
            <a:t>, </a:t>
          </a:r>
          <a:r>
            <a:rPr lang="en-US" dirty="0" err="1"/>
            <a:t>menggeliat</a:t>
          </a:r>
          <a:r>
            <a:rPr lang="en-US" dirty="0"/>
            <a:t> </a:t>
          </a:r>
          <a:r>
            <a:rPr lang="en-US" dirty="0" err="1"/>
            <a:t>kesakitan</a:t>
          </a:r>
          <a:r>
            <a:rPr lang="en-US" dirty="0"/>
            <a:t>, </a:t>
          </a:r>
          <a:r>
            <a:rPr lang="en-US" dirty="0" err="1"/>
            <a:t>panik</a:t>
          </a:r>
          <a:r>
            <a:rPr lang="en-US" dirty="0"/>
            <a:t>, </a:t>
          </a:r>
          <a:r>
            <a:rPr lang="en-US" dirty="0" err="1"/>
            <a:t>menjerit</a:t>
          </a:r>
          <a:r>
            <a:rPr lang="en-US" dirty="0"/>
            <a:t>, </a:t>
          </a:r>
          <a:r>
            <a:rPr lang="en-US" dirty="0" err="1"/>
            <a:t>tidak</a:t>
          </a:r>
          <a:r>
            <a:rPr lang="en-US" dirty="0"/>
            <a:t> </a:t>
          </a:r>
          <a:r>
            <a:rPr lang="en-US" dirty="0" err="1"/>
            <a:t>merespon</a:t>
          </a:r>
          <a:r>
            <a:rPr lang="en-US" dirty="0"/>
            <a:t> saran </a:t>
          </a:r>
          <a:r>
            <a:rPr lang="en-US" dirty="0" err="1"/>
            <a:t>atau</a:t>
          </a:r>
          <a:r>
            <a:rPr lang="en-US" dirty="0"/>
            <a:t> </a:t>
          </a:r>
          <a:r>
            <a:rPr lang="en-US" dirty="0" err="1"/>
            <a:t>pertanyaan</a:t>
          </a:r>
          <a:r>
            <a:rPr lang="en-US" dirty="0"/>
            <a:t> yang </a:t>
          </a:r>
          <a:r>
            <a:rPr lang="en-US" dirty="0" err="1"/>
            <a:t>membantu</a:t>
          </a:r>
          <a:r>
            <a:rPr lang="en-US" dirty="0"/>
            <a:t>). </a:t>
          </a:r>
        </a:p>
      </dgm:t>
    </dgm:pt>
    <dgm:pt modelId="{10677DFD-C9CC-4328-8265-B17F2DE1D165}" type="parTrans" cxnId="{F2A2AF44-F1C8-411B-9044-FB24AE8147F0}">
      <dgm:prSet/>
      <dgm:spPr/>
      <dgm:t>
        <a:bodyPr/>
        <a:lstStyle/>
        <a:p>
          <a:endParaRPr lang="en-US"/>
        </a:p>
      </dgm:t>
    </dgm:pt>
    <dgm:pt modelId="{37C6C991-E39B-4961-AE1B-C1F53AAF5271}" type="sibTrans" cxnId="{F2A2AF44-F1C8-411B-9044-FB24AE8147F0}">
      <dgm:prSet/>
      <dgm:spPr/>
      <dgm:t>
        <a:bodyPr/>
        <a:lstStyle/>
        <a:p>
          <a:endParaRPr lang="en-US"/>
        </a:p>
      </dgm:t>
    </dgm:pt>
    <dgm:pt modelId="{5DDC47DC-1F75-48CD-BC01-6327F4763DD2}">
      <dgm:prSet/>
      <dgm:spPr/>
      <dgm:t>
        <a:bodyPr/>
        <a:lstStyle/>
        <a:p>
          <a:r>
            <a:rPr lang="en-US" dirty="0" err="1"/>
            <a:t>Merasa</a:t>
          </a:r>
          <a:r>
            <a:rPr lang="en-US" dirty="0"/>
            <a:t> diawasi </a:t>
          </a:r>
        </a:p>
      </dgm:t>
    </dgm:pt>
    <dgm:pt modelId="{5C7A9676-45C8-4D0F-ABF9-C94E96B0A81B}" type="parTrans" cxnId="{9DC9430F-2C9C-4CF3-BECD-2781B01D12A4}">
      <dgm:prSet/>
      <dgm:spPr/>
      <dgm:t>
        <a:bodyPr/>
        <a:lstStyle/>
        <a:p>
          <a:endParaRPr lang="en-US"/>
        </a:p>
      </dgm:t>
    </dgm:pt>
    <dgm:pt modelId="{435954BF-696E-468D-A526-D09A13DDF699}" type="sibTrans" cxnId="{9DC9430F-2C9C-4CF3-BECD-2781B01D12A4}">
      <dgm:prSet/>
      <dgm:spPr/>
      <dgm:t>
        <a:bodyPr/>
        <a:lstStyle/>
        <a:p>
          <a:endParaRPr lang="en-US"/>
        </a:p>
      </dgm:t>
    </dgm:pt>
    <dgm:pt modelId="{9E50552E-84E8-4B61-A1F6-CAD1E13677B4}">
      <dgm:prSet/>
      <dgm:spPr/>
      <dgm:t>
        <a:bodyPr/>
        <a:lstStyle/>
        <a:p>
          <a:r>
            <a:rPr lang="en-US" dirty="0" err="1"/>
            <a:t>Merasa</a:t>
          </a:r>
          <a:r>
            <a:rPr lang="en-US" dirty="0"/>
            <a:t> dilakukan tanpa hormat Merasa diabaikan atau dianggap remeh </a:t>
          </a:r>
        </a:p>
      </dgm:t>
    </dgm:pt>
    <dgm:pt modelId="{35BCD460-FDBB-4092-9A3C-D1E3E61B949F}" type="parTrans" cxnId="{A3087F33-D7DC-4E99-A8F7-BBAA98D5C141}">
      <dgm:prSet/>
      <dgm:spPr/>
      <dgm:t>
        <a:bodyPr/>
        <a:lstStyle/>
        <a:p>
          <a:endParaRPr lang="en-US"/>
        </a:p>
      </dgm:t>
    </dgm:pt>
    <dgm:pt modelId="{B9740C4F-C6C3-49B2-A074-AAEE83A63286}" type="sibTrans" cxnId="{A3087F33-D7DC-4E99-A8F7-BBAA98D5C141}">
      <dgm:prSet/>
      <dgm:spPr/>
      <dgm:t>
        <a:bodyPr/>
        <a:lstStyle/>
        <a:p>
          <a:endParaRPr lang="en-US"/>
        </a:p>
      </dgm:t>
    </dgm:pt>
    <dgm:pt modelId="{F62C5F2F-9D65-40D0-A0F7-5321A874512E}">
      <dgm:prSet/>
      <dgm:spPr/>
      <dgm:t>
        <a:bodyPr/>
        <a:lstStyle/>
        <a:p>
          <a:r>
            <a:rPr lang="en-US" dirty="0" err="1"/>
            <a:t>Respons</a:t>
          </a:r>
          <a:r>
            <a:rPr lang="en-US" dirty="0"/>
            <a:t> ”melawan atau menghindar”, yang dipicu oleh </a:t>
          </a:r>
          <a:r>
            <a:rPr lang="en-US" dirty="0" err="1"/>
            <a:t>adanya</a:t>
          </a:r>
          <a:r>
            <a:rPr lang="en-US" dirty="0"/>
            <a:t> </a:t>
          </a:r>
          <a:r>
            <a:rPr lang="en-US" dirty="0" err="1"/>
            <a:t>bahaya</a:t>
          </a:r>
          <a:r>
            <a:rPr lang="en-US" dirty="0"/>
            <a:t> </a:t>
          </a:r>
          <a:r>
            <a:rPr lang="en-US" dirty="0" err="1"/>
            <a:t>fisik</a:t>
          </a:r>
          <a:r>
            <a:rPr lang="en-US" dirty="0"/>
            <a:t>, </a:t>
          </a:r>
          <a:r>
            <a:rPr lang="en-US" dirty="0" err="1"/>
            <a:t>ketakutan</a:t>
          </a:r>
          <a:r>
            <a:rPr lang="en-US" dirty="0"/>
            <a:t>, </a:t>
          </a:r>
          <a:r>
            <a:rPr lang="en-US" dirty="0" err="1"/>
            <a:t>kecemasan</a:t>
          </a:r>
          <a:r>
            <a:rPr lang="en-US" dirty="0"/>
            <a:t> </a:t>
          </a:r>
          <a:r>
            <a:rPr lang="en-US" dirty="0" err="1"/>
            <a:t>dan</a:t>
          </a:r>
          <a:r>
            <a:rPr lang="en-US" dirty="0"/>
            <a:t> </a:t>
          </a:r>
          <a:r>
            <a:rPr lang="en-US" dirty="0" err="1"/>
            <a:t>bentuk</a:t>
          </a:r>
          <a:r>
            <a:rPr lang="en-US" dirty="0"/>
            <a:t> </a:t>
          </a:r>
          <a:r>
            <a:rPr lang="en-US" dirty="0" err="1"/>
            <a:t>distres</a:t>
          </a:r>
          <a:r>
            <a:rPr lang="en-US" dirty="0"/>
            <a:t> </a:t>
          </a:r>
          <a:r>
            <a:rPr lang="en-US" dirty="0" err="1"/>
            <a:t>lainnya</a:t>
          </a:r>
          <a:r>
            <a:rPr lang="en-US" dirty="0"/>
            <a:t>. </a:t>
          </a:r>
        </a:p>
      </dgm:t>
    </dgm:pt>
    <dgm:pt modelId="{8B43E6BB-5791-48FD-A1BE-B53CF38160A4}" type="parTrans" cxnId="{651E6627-08ED-45A2-B3CB-EE66C200393E}">
      <dgm:prSet/>
      <dgm:spPr/>
      <dgm:t>
        <a:bodyPr/>
        <a:lstStyle/>
        <a:p>
          <a:endParaRPr lang="en-US"/>
        </a:p>
      </dgm:t>
    </dgm:pt>
    <dgm:pt modelId="{6EB12F48-033E-4CBE-A493-DB0F786356FB}" type="sibTrans" cxnId="{651E6627-08ED-45A2-B3CB-EE66C200393E}">
      <dgm:prSet/>
      <dgm:spPr/>
      <dgm:t>
        <a:bodyPr/>
        <a:lstStyle/>
        <a:p>
          <a:endParaRPr lang="en-US"/>
        </a:p>
      </dgm:t>
    </dgm:pt>
    <dgm:pt modelId="{F115A3FD-A734-4DD9-A4E2-86DCD2F51A05}" type="pres">
      <dgm:prSet presAssocID="{B0354E23-D1AB-4AC5-9CBE-615A94697ABC}" presName="linearFlow" presStyleCnt="0">
        <dgm:presLayoutVars>
          <dgm:dir/>
          <dgm:resizeHandles val="exact"/>
        </dgm:presLayoutVars>
      </dgm:prSet>
      <dgm:spPr/>
    </dgm:pt>
    <dgm:pt modelId="{9FAC95BA-3561-452D-8C1B-A326EEB4DF84}" type="pres">
      <dgm:prSet presAssocID="{D344F2D3-D80B-4115-8C96-F19E58B0B416}" presName="composite" presStyleCnt="0"/>
      <dgm:spPr/>
    </dgm:pt>
    <dgm:pt modelId="{CC6D18D1-97BF-4ADD-9437-1A973D47F839}" type="pres">
      <dgm:prSet presAssocID="{D344F2D3-D80B-4115-8C96-F19E58B0B416}" presName="imgShp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FB9EB98-403A-49EC-88E3-2E440E9CE2A4}" type="pres">
      <dgm:prSet presAssocID="{D344F2D3-D80B-4115-8C96-F19E58B0B416}" presName="txShp" presStyleLbl="node1" presStyleIdx="0" presStyleCnt="4" custLinFactNeighborX="-1559" custLinFactNeighborY="-279">
        <dgm:presLayoutVars>
          <dgm:bulletEnabled val="1"/>
        </dgm:presLayoutVars>
      </dgm:prSet>
      <dgm:spPr/>
    </dgm:pt>
    <dgm:pt modelId="{C1EFF47F-8853-45DE-BE8B-F67D80387653}" type="pres">
      <dgm:prSet presAssocID="{37C6C991-E39B-4961-AE1B-C1F53AAF5271}" presName="spacing" presStyleCnt="0"/>
      <dgm:spPr/>
    </dgm:pt>
    <dgm:pt modelId="{9FC1A46D-1B25-488A-9566-67BE43BE97F3}" type="pres">
      <dgm:prSet presAssocID="{5DDC47DC-1F75-48CD-BC01-6327F4763DD2}" presName="composite" presStyleCnt="0"/>
      <dgm:spPr/>
    </dgm:pt>
    <dgm:pt modelId="{4F60CB43-C5F2-41AB-9E5D-33AEA72C12D2}" type="pres">
      <dgm:prSet presAssocID="{5DDC47DC-1F75-48CD-BC01-6327F4763DD2}" presName="imgShp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F14E023-B386-4D54-8CDD-FCCB4E7B6C92}" type="pres">
      <dgm:prSet presAssocID="{5DDC47DC-1F75-48CD-BC01-6327F4763DD2}" presName="txShp" presStyleLbl="node1" presStyleIdx="1" presStyleCnt="4">
        <dgm:presLayoutVars>
          <dgm:bulletEnabled val="1"/>
        </dgm:presLayoutVars>
      </dgm:prSet>
      <dgm:spPr/>
    </dgm:pt>
    <dgm:pt modelId="{FD9DE041-9BE4-46E8-A6D3-5B9179D7DE32}" type="pres">
      <dgm:prSet presAssocID="{435954BF-696E-468D-A526-D09A13DDF699}" presName="spacing" presStyleCnt="0"/>
      <dgm:spPr/>
    </dgm:pt>
    <dgm:pt modelId="{C4D67E2E-2BF3-4800-ABE1-F8A31111FF78}" type="pres">
      <dgm:prSet presAssocID="{9E50552E-84E8-4B61-A1F6-CAD1E13677B4}" presName="composite" presStyleCnt="0"/>
      <dgm:spPr/>
    </dgm:pt>
    <dgm:pt modelId="{B9265368-F05A-4427-B0C6-9E033EAADFC5}" type="pres">
      <dgm:prSet presAssocID="{9E50552E-84E8-4B61-A1F6-CAD1E13677B4}" presName="imgShp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1642883-174D-4D9B-81A0-706819D70635}" type="pres">
      <dgm:prSet presAssocID="{9E50552E-84E8-4B61-A1F6-CAD1E13677B4}" presName="txShp" presStyleLbl="node1" presStyleIdx="2" presStyleCnt="4">
        <dgm:presLayoutVars>
          <dgm:bulletEnabled val="1"/>
        </dgm:presLayoutVars>
      </dgm:prSet>
      <dgm:spPr/>
    </dgm:pt>
    <dgm:pt modelId="{50116611-843D-4469-9655-72CE01D146D0}" type="pres">
      <dgm:prSet presAssocID="{B9740C4F-C6C3-49B2-A074-AAEE83A63286}" presName="spacing" presStyleCnt="0"/>
      <dgm:spPr/>
    </dgm:pt>
    <dgm:pt modelId="{FE1D455D-A846-4D74-B406-784BCEB31CA9}" type="pres">
      <dgm:prSet presAssocID="{F62C5F2F-9D65-40D0-A0F7-5321A874512E}" presName="composite" presStyleCnt="0"/>
      <dgm:spPr/>
    </dgm:pt>
    <dgm:pt modelId="{A3DF0272-6E2C-4A30-B8CE-167D6320EE84}" type="pres">
      <dgm:prSet presAssocID="{F62C5F2F-9D65-40D0-A0F7-5321A874512E}" presName="imgShp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00DFD3AB-D766-437A-BF5D-ACAC4892B482}" type="pres">
      <dgm:prSet presAssocID="{F62C5F2F-9D65-40D0-A0F7-5321A874512E}" presName="txShp" presStyleLbl="node1" presStyleIdx="3" presStyleCnt="4">
        <dgm:presLayoutVars>
          <dgm:bulletEnabled val="1"/>
        </dgm:presLayoutVars>
      </dgm:prSet>
      <dgm:spPr/>
    </dgm:pt>
  </dgm:ptLst>
  <dgm:cxnLst>
    <dgm:cxn modelId="{9DC9430F-2C9C-4CF3-BECD-2781B01D12A4}" srcId="{B0354E23-D1AB-4AC5-9CBE-615A94697ABC}" destId="{5DDC47DC-1F75-48CD-BC01-6327F4763DD2}" srcOrd="1" destOrd="0" parTransId="{5C7A9676-45C8-4D0F-ABF9-C94E96B0A81B}" sibTransId="{435954BF-696E-468D-A526-D09A13DDF699}"/>
    <dgm:cxn modelId="{651E6627-08ED-45A2-B3CB-EE66C200393E}" srcId="{B0354E23-D1AB-4AC5-9CBE-615A94697ABC}" destId="{F62C5F2F-9D65-40D0-A0F7-5321A874512E}" srcOrd="3" destOrd="0" parTransId="{8B43E6BB-5791-48FD-A1BE-B53CF38160A4}" sibTransId="{6EB12F48-033E-4CBE-A493-DB0F786356FB}"/>
    <dgm:cxn modelId="{A3087F33-D7DC-4E99-A8F7-BBAA98D5C141}" srcId="{B0354E23-D1AB-4AC5-9CBE-615A94697ABC}" destId="{9E50552E-84E8-4B61-A1F6-CAD1E13677B4}" srcOrd="2" destOrd="0" parTransId="{35BCD460-FDBB-4092-9A3C-D1E3E61B949F}" sibTransId="{B9740C4F-C6C3-49B2-A074-AAEE83A63286}"/>
    <dgm:cxn modelId="{726DED38-49B8-4798-8C29-6FC9A3A99099}" type="presOf" srcId="{B0354E23-D1AB-4AC5-9CBE-615A94697ABC}" destId="{F115A3FD-A734-4DD9-A4E2-86DCD2F51A05}" srcOrd="0" destOrd="0" presId="urn:microsoft.com/office/officeart/2005/8/layout/vList3"/>
    <dgm:cxn modelId="{F2A2AF44-F1C8-411B-9044-FB24AE8147F0}" srcId="{B0354E23-D1AB-4AC5-9CBE-615A94697ABC}" destId="{D344F2D3-D80B-4115-8C96-F19E58B0B416}" srcOrd="0" destOrd="0" parTransId="{10677DFD-C9CC-4328-8265-B17F2DE1D165}" sibTransId="{37C6C991-E39B-4961-AE1B-C1F53AAF5271}"/>
    <dgm:cxn modelId="{A3F4D591-DD02-463B-B45E-CDC10E6F58F7}" type="presOf" srcId="{F62C5F2F-9D65-40D0-A0F7-5321A874512E}" destId="{00DFD3AB-D766-437A-BF5D-ACAC4892B482}" srcOrd="0" destOrd="0" presId="urn:microsoft.com/office/officeart/2005/8/layout/vList3"/>
    <dgm:cxn modelId="{F48966C4-CA5E-4160-823D-9720DD8FC0B8}" type="presOf" srcId="{5DDC47DC-1F75-48CD-BC01-6327F4763DD2}" destId="{FF14E023-B386-4D54-8CDD-FCCB4E7B6C92}" srcOrd="0" destOrd="0" presId="urn:microsoft.com/office/officeart/2005/8/layout/vList3"/>
    <dgm:cxn modelId="{A1A102E8-31DB-4223-B299-8D63EB4FABBB}" type="presOf" srcId="{9E50552E-84E8-4B61-A1F6-CAD1E13677B4}" destId="{81642883-174D-4D9B-81A0-706819D70635}" srcOrd="0" destOrd="0" presId="urn:microsoft.com/office/officeart/2005/8/layout/vList3"/>
    <dgm:cxn modelId="{1AD177EF-80E8-46AB-87C6-E0AFF30AA201}" type="presOf" srcId="{D344F2D3-D80B-4115-8C96-F19E58B0B416}" destId="{1FB9EB98-403A-49EC-88E3-2E440E9CE2A4}" srcOrd="0" destOrd="0" presId="urn:microsoft.com/office/officeart/2005/8/layout/vList3"/>
    <dgm:cxn modelId="{E4EBA1B9-2381-41F2-A747-A27991EB76D8}" type="presParOf" srcId="{F115A3FD-A734-4DD9-A4E2-86DCD2F51A05}" destId="{9FAC95BA-3561-452D-8C1B-A326EEB4DF84}" srcOrd="0" destOrd="0" presId="urn:microsoft.com/office/officeart/2005/8/layout/vList3"/>
    <dgm:cxn modelId="{5BB34D9B-63FD-4105-B487-729747620C68}" type="presParOf" srcId="{9FAC95BA-3561-452D-8C1B-A326EEB4DF84}" destId="{CC6D18D1-97BF-4ADD-9437-1A973D47F839}" srcOrd="0" destOrd="0" presId="urn:microsoft.com/office/officeart/2005/8/layout/vList3"/>
    <dgm:cxn modelId="{C893E96F-A6AC-474B-9591-CDC6C4B35043}" type="presParOf" srcId="{9FAC95BA-3561-452D-8C1B-A326EEB4DF84}" destId="{1FB9EB98-403A-49EC-88E3-2E440E9CE2A4}" srcOrd="1" destOrd="0" presId="urn:microsoft.com/office/officeart/2005/8/layout/vList3"/>
    <dgm:cxn modelId="{63BFD39D-845B-4A9A-ADFF-657713CC60C1}" type="presParOf" srcId="{F115A3FD-A734-4DD9-A4E2-86DCD2F51A05}" destId="{C1EFF47F-8853-45DE-BE8B-F67D80387653}" srcOrd="1" destOrd="0" presId="urn:microsoft.com/office/officeart/2005/8/layout/vList3"/>
    <dgm:cxn modelId="{FF704494-0F4C-442A-B137-94E353C1E637}" type="presParOf" srcId="{F115A3FD-A734-4DD9-A4E2-86DCD2F51A05}" destId="{9FC1A46D-1B25-488A-9566-67BE43BE97F3}" srcOrd="2" destOrd="0" presId="urn:microsoft.com/office/officeart/2005/8/layout/vList3"/>
    <dgm:cxn modelId="{B620E66D-C52F-4610-A1FF-0498B40404A6}" type="presParOf" srcId="{9FC1A46D-1B25-488A-9566-67BE43BE97F3}" destId="{4F60CB43-C5F2-41AB-9E5D-33AEA72C12D2}" srcOrd="0" destOrd="0" presId="urn:microsoft.com/office/officeart/2005/8/layout/vList3"/>
    <dgm:cxn modelId="{22D1B2D4-3A2C-431A-A088-21988242419A}" type="presParOf" srcId="{9FC1A46D-1B25-488A-9566-67BE43BE97F3}" destId="{FF14E023-B386-4D54-8CDD-FCCB4E7B6C92}" srcOrd="1" destOrd="0" presId="urn:microsoft.com/office/officeart/2005/8/layout/vList3"/>
    <dgm:cxn modelId="{26BEE0CC-0CFE-479E-86E4-3FA45EB7C02E}" type="presParOf" srcId="{F115A3FD-A734-4DD9-A4E2-86DCD2F51A05}" destId="{FD9DE041-9BE4-46E8-A6D3-5B9179D7DE32}" srcOrd="3" destOrd="0" presId="urn:microsoft.com/office/officeart/2005/8/layout/vList3"/>
    <dgm:cxn modelId="{436ADA02-FB1F-431E-9027-44F490E2FFD2}" type="presParOf" srcId="{F115A3FD-A734-4DD9-A4E2-86DCD2F51A05}" destId="{C4D67E2E-2BF3-4800-ABE1-F8A31111FF78}" srcOrd="4" destOrd="0" presId="urn:microsoft.com/office/officeart/2005/8/layout/vList3"/>
    <dgm:cxn modelId="{F6EB3DBD-B55D-4B11-A2F9-24975829D1AF}" type="presParOf" srcId="{C4D67E2E-2BF3-4800-ABE1-F8A31111FF78}" destId="{B9265368-F05A-4427-B0C6-9E033EAADFC5}" srcOrd="0" destOrd="0" presId="urn:microsoft.com/office/officeart/2005/8/layout/vList3"/>
    <dgm:cxn modelId="{E0A650F9-A1FE-412F-B2DE-34F0340DDD0F}" type="presParOf" srcId="{C4D67E2E-2BF3-4800-ABE1-F8A31111FF78}" destId="{81642883-174D-4D9B-81A0-706819D70635}" srcOrd="1" destOrd="0" presId="urn:microsoft.com/office/officeart/2005/8/layout/vList3"/>
    <dgm:cxn modelId="{DE436941-76AD-4BB4-8E52-D051D262056E}" type="presParOf" srcId="{F115A3FD-A734-4DD9-A4E2-86DCD2F51A05}" destId="{50116611-843D-4469-9655-72CE01D146D0}" srcOrd="5" destOrd="0" presId="urn:microsoft.com/office/officeart/2005/8/layout/vList3"/>
    <dgm:cxn modelId="{658FC033-59F3-4334-9221-B077621E6084}" type="presParOf" srcId="{F115A3FD-A734-4DD9-A4E2-86DCD2F51A05}" destId="{FE1D455D-A846-4D74-B406-784BCEB31CA9}" srcOrd="6" destOrd="0" presId="urn:microsoft.com/office/officeart/2005/8/layout/vList3"/>
    <dgm:cxn modelId="{F0C201A2-C675-42BC-863C-27A19581FDEE}" type="presParOf" srcId="{FE1D455D-A846-4D74-B406-784BCEB31CA9}" destId="{A3DF0272-6E2C-4A30-B8CE-167D6320EE84}" srcOrd="0" destOrd="0" presId="urn:microsoft.com/office/officeart/2005/8/layout/vList3"/>
    <dgm:cxn modelId="{D9C1F8E4-0F15-49FA-BBE5-8E7117D06018}" type="presParOf" srcId="{FE1D455D-A846-4D74-B406-784BCEB31CA9}" destId="{00DFD3AB-D766-437A-BF5D-ACAC4892B48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EAE083-49C1-4189-B9F7-AD4AA187E59E}" type="doc">
      <dgm:prSet loTypeId="urn:microsoft.com/office/officeart/2005/8/layout/hProcess9" loCatId="process" qsTypeId="urn:microsoft.com/office/officeart/2005/8/quickstyle/simple2" qsCatId="simple" csTypeId="urn:microsoft.com/office/officeart/2005/8/colors/colorful5" csCatId="colorful" phldr="1"/>
      <dgm:spPr/>
    </dgm:pt>
    <dgm:pt modelId="{17CC920A-569D-49C5-ACA0-5D8EEB40990A}">
      <dgm:prSet phldrT="[Text]"/>
      <dgm:spPr/>
      <dgm:t>
        <a:bodyPr/>
        <a:lstStyle/>
        <a:p>
          <a:r>
            <a:rPr lang="fi-FI" dirty="0"/>
            <a:t>Pembukaan terjadi sangat lambat sampai </a:t>
          </a:r>
          <a:r>
            <a:rPr lang="en-US" dirty="0" err="1"/>
            <a:t>mencapai</a:t>
          </a:r>
          <a:r>
            <a:rPr lang="en-US" dirty="0"/>
            <a:t> </a:t>
          </a:r>
          <a:r>
            <a:rPr lang="en-US" dirty="0" err="1"/>
            <a:t>ukuran</a:t>
          </a:r>
          <a:r>
            <a:rPr lang="en-US" dirty="0"/>
            <a:t> diameter 3 cm. </a:t>
          </a:r>
        </a:p>
      </dgm:t>
    </dgm:pt>
    <dgm:pt modelId="{E263CE22-81E7-4C94-9C91-1D864966F963}" type="parTrans" cxnId="{9715D051-6C7B-4745-973E-88CDEF8DD462}">
      <dgm:prSet/>
      <dgm:spPr/>
      <dgm:t>
        <a:bodyPr/>
        <a:lstStyle/>
        <a:p>
          <a:endParaRPr lang="en-US"/>
        </a:p>
      </dgm:t>
    </dgm:pt>
    <dgm:pt modelId="{47A43BB0-2FF1-409A-BEF9-DCC99336265C}" type="sibTrans" cxnId="{9715D051-6C7B-4745-973E-88CDEF8DD462}">
      <dgm:prSet/>
      <dgm:spPr/>
      <dgm:t>
        <a:bodyPr/>
        <a:lstStyle/>
        <a:p>
          <a:endParaRPr lang="en-US"/>
        </a:p>
      </dgm:t>
    </dgm:pt>
    <dgm:pt modelId="{F39A09A4-2C24-4488-A4D2-FA9E8CC676C6}">
      <dgm:prSet phldrT="[Text]"/>
      <dgm:spPr/>
      <dgm:t>
        <a:bodyPr/>
        <a:lstStyle/>
        <a:p>
          <a:r>
            <a:rPr lang="en-US" dirty="0" err="1"/>
            <a:t>Fase</a:t>
          </a:r>
          <a:r>
            <a:rPr lang="en-US" dirty="0"/>
            <a:t> </a:t>
          </a:r>
          <a:r>
            <a:rPr lang="en-US" dirty="0" err="1"/>
            <a:t>laten</a:t>
          </a:r>
          <a:r>
            <a:rPr lang="en-US" dirty="0"/>
            <a:t> </a:t>
          </a:r>
          <a:r>
            <a:rPr lang="en-US" dirty="0" err="1"/>
            <a:t>diawali</a:t>
          </a:r>
          <a:r>
            <a:rPr lang="en-US" dirty="0"/>
            <a:t> </a:t>
          </a:r>
          <a:r>
            <a:rPr lang="en-US" dirty="0" err="1"/>
            <a:t>dengan</a:t>
          </a:r>
          <a:r>
            <a:rPr lang="en-US" dirty="0"/>
            <a:t> </a:t>
          </a:r>
          <a:r>
            <a:rPr lang="en-US" dirty="0" err="1"/>
            <a:t>mulai</a:t>
          </a:r>
          <a:r>
            <a:rPr lang="en-US" dirty="0"/>
            <a:t> </a:t>
          </a:r>
          <a:r>
            <a:rPr lang="en-US" dirty="0" err="1"/>
            <a:t>timbulnya</a:t>
          </a:r>
          <a:r>
            <a:rPr lang="en-US" dirty="0"/>
            <a:t> </a:t>
          </a:r>
          <a:r>
            <a:rPr lang="en-US" dirty="0" err="1"/>
            <a:t>kontraksi</a:t>
          </a:r>
          <a:r>
            <a:rPr lang="en-US" dirty="0"/>
            <a:t> uterus yang </a:t>
          </a:r>
          <a:r>
            <a:rPr lang="en-US" dirty="0" err="1"/>
            <a:t>teratur</a:t>
          </a:r>
          <a:r>
            <a:rPr lang="en-US" dirty="0"/>
            <a:t> yang </a:t>
          </a:r>
          <a:r>
            <a:rPr lang="en-US" dirty="0" err="1"/>
            <a:t>menghasilkan</a:t>
          </a:r>
          <a:r>
            <a:rPr lang="en-US" dirty="0"/>
            <a:t> </a:t>
          </a:r>
          <a:r>
            <a:rPr lang="en-US" dirty="0" err="1"/>
            <a:t>perubahan</a:t>
          </a:r>
          <a:r>
            <a:rPr lang="en-US" dirty="0"/>
            <a:t> </a:t>
          </a:r>
          <a:r>
            <a:rPr lang="en-US" dirty="0" err="1"/>
            <a:t>serviks</a:t>
          </a:r>
          <a:r>
            <a:rPr lang="en-US" dirty="0"/>
            <a:t>.</a:t>
          </a:r>
        </a:p>
      </dgm:t>
    </dgm:pt>
    <dgm:pt modelId="{A3B96CC0-0EAB-4271-B6A5-99FCE705895E}" type="parTrans" cxnId="{433AF0AB-9655-4C73-8471-3145885E21AC}">
      <dgm:prSet/>
      <dgm:spPr/>
      <dgm:t>
        <a:bodyPr/>
        <a:lstStyle/>
        <a:p>
          <a:endParaRPr lang="en-US"/>
        </a:p>
      </dgm:t>
    </dgm:pt>
    <dgm:pt modelId="{51DE2967-C17B-47DB-BB5C-82DC9BEFE3B7}" type="sibTrans" cxnId="{433AF0AB-9655-4C73-8471-3145885E21AC}">
      <dgm:prSet/>
      <dgm:spPr/>
      <dgm:t>
        <a:bodyPr/>
        <a:lstStyle/>
        <a:p>
          <a:endParaRPr lang="en-US"/>
        </a:p>
      </dgm:t>
    </dgm:pt>
    <dgm:pt modelId="{9CD3DB9E-514D-4297-A6B0-E9E780F243E2}" type="pres">
      <dgm:prSet presAssocID="{9AEAE083-49C1-4189-B9F7-AD4AA187E59E}" presName="CompostProcess" presStyleCnt="0">
        <dgm:presLayoutVars>
          <dgm:dir/>
          <dgm:resizeHandles val="exact"/>
        </dgm:presLayoutVars>
      </dgm:prSet>
      <dgm:spPr/>
    </dgm:pt>
    <dgm:pt modelId="{6EA4E71F-441F-48B6-8925-60FE62773253}" type="pres">
      <dgm:prSet presAssocID="{9AEAE083-49C1-4189-B9F7-AD4AA187E59E}" presName="arrow" presStyleLbl="bgShp" presStyleIdx="0" presStyleCnt="1"/>
      <dgm:spPr/>
    </dgm:pt>
    <dgm:pt modelId="{059D9576-7736-40A5-9706-1D42A45028D2}" type="pres">
      <dgm:prSet presAssocID="{9AEAE083-49C1-4189-B9F7-AD4AA187E59E}" presName="linearProcess" presStyleCnt="0"/>
      <dgm:spPr/>
    </dgm:pt>
    <dgm:pt modelId="{B9280ECC-272D-4F0A-8F09-4F0EBA6C4E20}" type="pres">
      <dgm:prSet presAssocID="{17CC920A-569D-49C5-ACA0-5D8EEB40990A}" presName="textNode" presStyleLbl="node1" presStyleIdx="0" presStyleCnt="2">
        <dgm:presLayoutVars>
          <dgm:bulletEnabled val="1"/>
        </dgm:presLayoutVars>
      </dgm:prSet>
      <dgm:spPr/>
    </dgm:pt>
    <dgm:pt modelId="{F852A77A-FB9D-432D-90C0-AC56816DA8EE}" type="pres">
      <dgm:prSet presAssocID="{47A43BB0-2FF1-409A-BEF9-DCC99336265C}" presName="sibTrans" presStyleCnt="0"/>
      <dgm:spPr/>
    </dgm:pt>
    <dgm:pt modelId="{B60BE28D-856A-466C-BD7B-28DFE95D0FA8}" type="pres">
      <dgm:prSet presAssocID="{F39A09A4-2C24-4488-A4D2-FA9E8CC676C6}" presName="textNode" presStyleLbl="node1" presStyleIdx="1" presStyleCnt="2">
        <dgm:presLayoutVars>
          <dgm:bulletEnabled val="1"/>
        </dgm:presLayoutVars>
      </dgm:prSet>
      <dgm:spPr/>
    </dgm:pt>
  </dgm:ptLst>
  <dgm:cxnLst>
    <dgm:cxn modelId="{585ACC61-BAA9-484D-9C1E-5094E99852BF}" type="presOf" srcId="{9AEAE083-49C1-4189-B9F7-AD4AA187E59E}" destId="{9CD3DB9E-514D-4297-A6B0-E9E780F243E2}" srcOrd="0" destOrd="0" presId="urn:microsoft.com/office/officeart/2005/8/layout/hProcess9"/>
    <dgm:cxn modelId="{9715D051-6C7B-4745-973E-88CDEF8DD462}" srcId="{9AEAE083-49C1-4189-B9F7-AD4AA187E59E}" destId="{17CC920A-569D-49C5-ACA0-5D8EEB40990A}" srcOrd="0" destOrd="0" parTransId="{E263CE22-81E7-4C94-9C91-1D864966F963}" sibTransId="{47A43BB0-2FF1-409A-BEF9-DCC99336265C}"/>
    <dgm:cxn modelId="{16C6319B-7A31-46B2-9718-722F7964E2E9}" type="presOf" srcId="{17CC920A-569D-49C5-ACA0-5D8EEB40990A}" destId="{B9280ECC-272D-4F0A-8F09-4F0EBA6C4E20}" srcOrd="0" destOrd="0" presId="urn:microsoft.com/office/officeart/2005/8/layout/hProcess9"/>
    <dgm:cxn modelId="{433AF0AB-9655-4C73-8471-3145885E21AC}" srcId="{9AEAE083-49C1-4189-B9F7-AD4AA187E59E}" destId="{F39A09A4-2C24-4488-A4D2-FA9E8CC676C6}" srcOrd="1" destOrd="0" parTransId="{A3B96CC0-0EAB-4271-B6A5-99FCE705895E}" sibTransId="{51DE2967-C17B-47DB-BB5C-82DC9BEFE3B7}"/>
    <dgm:cxn modelId="{233316F5-6724-4A45-85D5-07AA7E43010F}" type="presOf" srcId="{F39A09A4-2C24-4488-A4D2-FA9E8CC676C6}" destId="{B60BE28D-856A-466C-BD7B-28DFE95D0FA8}" srcOrd="0" destOrd="0" presId="urn:microsoft.com/office/officeart/2005/8/layout/hProcess9"/>
    <dgm:cxn modelId="{D2F6F9C0-D2FD-4C7E-89D2-6848C29F38A6}" type="presParOf" srcId="{9CD3DB9E-514D-4297-A6B0-E9E780F243E2}" destId="{6EA4E71F-441F-48B6-8925-60FE62773253}" srcOrd="0" destOrd="0" presId="urn:microsoft.com/office/officeart/2005/8/layout/hProcess9"/>
    <dgm:cxn modelId="{DA32E5F0-59E5-4733-A859-6E0F79F08E02}" type="presParOf" srcId="{9CD3DB9E-514D-4297-A6B0-E9E780F243E2}" destId="{059D9576-7736-40A5-9706-1D42A45028D2}" srcOrd="1" destOrd="0" presId="urn:microsoft.com/office/officeart/2005/8/layout/hProcess9"/>
    <dgm:cxn modelId="{BB7F2760-B7C5-44D5-A964-1E5B76607CBD}" type="presParOf" srcId="{059D9576-7736-40A5-9706-1D42A45028D2}" destId="{B9280ECC-272D-4F0A-8F09-4F0EBA6C4E20}" srcOrd="0" destOrd="0" presId="urn:microsoft.com/office/officeart/2005/8/layout/hProcess9"/>
    <dgm:cxn modelId="{70DA0A08-D054-4F05-A366-7562C0678E14}" type="presParOf" srcId="{059D9576-7736-40A5-9706-1D42A45028D2}" destId="{F852A77A-FB9D-432D-90C0-AC56816DA8EE}" srcOrd="1" destOrd="0" presId="urn:microsoft.com/office/officeart/2005/8/layout/hProcess9"/>
    <dgm:cxn modelId="{B1BEC36D-5A1C-4E2A-A54F-50E37F3470E1}" type="presParOf" srcId="{059D9576-7736-40A5-9706-1D42A45028D2}" destId="{B60BE28D-856A-466C-BD7B-28DFE95D0FA8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D96EBE8-A329-4D83-98B2-FF0E3593D385}" type="doc">
      <dgm:prSet loTypeId="urn:microsoft.com/office/officeart/2005/8/layout/hProcess10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79A506E-6B49-40C3-8831-2FD834588B74}">
      <dgm:prSet phldrT="[Text]"/>
      <dgm:spPr/>
      <dgm:t>
        <a:bodyPr/>
        <a:lstStyle/>
        <a:p>
          <a:r>
            <a:rPr lang="en-US" dirty="0" err="1"/>
            <a:t>Fase</a:t>
          </a:r>
          <a:r>
            <a:rPr lang="en-US" dirty="0"/>
            <a:t> </a:t>
          </a:r>
          <a:r>
            <a:rPr lang="en-US" dirty="0" err="1"/>
            <a:t>akselerasi</a:t>
          </a:r>
          <a:r>
            <a:rPr lang="en-US" dirty="0"/>
            <a:t>. </a:t>
          </a:r>
        </a:p>
        <a:p>
          <a:r>
            <a:rPr lang="en-US" dirty="0" err="1"/>
            <a:t>Dalam</a:t>
          </a:r>
          <a:r>
            <a:rPr lang="en-US" dirty="0"/>
            <a:t> </a:t>
          </a:r>
          <a:r>
            <a:rPr lang="en-US" dirty="0" err="1"/>
            <a:t>waktu</a:t>
          </a:r>
          <a:r>
            <a:rPr lang="en-US" dirty="0"/>
            <a:t> 2 jam </a:t>
          </a:r>
          <a:r>
            <a:rPr lang="en-US" dirty="0" err="1"/>
            <a:t>pembukaan</a:t>
          </a:r>
          <a:r>
            <a:rPr lang="en-US" dirty="0"/>
            <a:t> 3 cm </a:t>
          </a:r>
          <a:r>
            <a:rPr lang="en-US" dirty="0" err="1"/>
            <a:t>tadi</a:t>
          </a:r>
          <a:r>
            <a:rPr lang="en-US" dirty="0"/>
            <a:t> </a:t>
          </a:r>
          <a:r>
            <a:rPr lang="en-US" dirty="0" err="1"/>
            <a:t>menjadi</a:t>
          </a:r>
          <a:r>
            <a:rPr lang="en-US" dirty="0"/>
            <a:t> 4 cm.</a:t>
          </a:r>
        </a:p>
      </dgm:t>
    </dgm:pt>
    <dgm:pt modelId="{42AF7C34-0BB9-4426-9A4C-CE920D5D8F5C}" type="parTrans" cxnId="{A68E753A-D742-4BAD-B617-3E54E006CECD}">
      <dgm:prSet/>
      <dgm:spPr/>
      <dgm:t>
        <a:bodyPr/>
        <a:lstStyle/>
        <a:p>
          <a:endParaRPr lang="en-US"/>
        </a:p>
      </dgm:t>
    </dgm:pt>
    <dgm:pt modelId="{342854F7-ADBC-43B8-BD90-8EF90D09A049}" type="sibTrans" cxnId="{A68E753A-D742-4BAD-B617-3E54E006CECD}">
      <dgm:prSet/>
      <dgm:spPr/>
      <dgm:t>
        <a:bodyPr/>
        <a:lstStyle/>
        <a:p>
          <a:endParaRPr lang="en-US"/>
        </a:p>
      </dgm:t>
    </dgm:pt>
    <dgm:pt modelId="{CE3D578A-BA92-4156-AD02-B5DEBD927B46}">
      <dgm:prSet/>
      <dgm:spPr/>
      <dgm:t>
        <a:bodyPr/>
        <a:lstStyle/>
        <a:p>
          <a:r>
            <a:rPr lang="en-US" dirty="0" err="1"/>
            <a:t>Fase</a:t>
          </a:r>
          <a:r>
            <a:rPr lang="en-US" dirty="0"/>
            <a:t> </a:t>
          </a:r>
          <a:r>
            <a:rPr lang="en-US" dirty="0" err="1"/>
            <a:t>dilatasi</a:t>
          </a:r>
          <a:r>
            <a:rPr lang="en-US" dirty="0"/>
            <a:t> </a:t>
          </a:r>
          <a:r>
            <a:rPr lang="en-US" dirty="0" err="1"/>
            <a:t>maksimal</a:t>
          </a:r>
          <a:r>
            <a:rPr lang="en-US" dirty="0"/>
            <a:t>. </a:t>
          </a:r>
        </a:p>
        <a:p>
          <a:r>
            <a:rPr lang="en-US" dirty="0" err="1"/>
            <a:t>Dalam</a:t>
          </a:r>
          <a:r>
            <a:rPr lang="en-US" dirty="0"/>
            <a:t> </a:t>
          </a:r>
          <a:r>
            <a:rPr lang="en-US" dirty="0" err="1"/>
            <a:t>waktu</a:t>
          </a:r>
          <a:r>
            <a:rPr lang="en-US" dirty="0"/>
            <a:t> 2 jam </a:t>
          </a:r>
          <a:r>
            <a:rPr lang="en-US" dirty="0" err="1"/>
            <a:t>pembukaan</a:t>
          </a:r>
          <a:r>
            <a:rPr lang="en-US" dirty="0"/>
            <a:t> </a:t>
          </a:r>
          <a:r>
            <a:rPr lang="en-US" dirty="0" err="1"/>
            <a:t>berlangsung</a:t>
          </a:r>
          <a:r>
            <a:rPr lang="en-US" dirty="0"/>
            <a:t> </a:t>
          </a:r>
          <a:r>
            <a:rPr lang="en-US" dirty="0" err="1"/>
            <a:t>sangat</a:t>
          </a:r>
          <a:r>
            <a:rPr lang="en-US" dirty="0"/>
            <a:t> </a:t>
          </a:r>
          <a:r>
            <a:rPr lang="en-US" dirty="0" err="1"/>
            <a:t>cepat</a:t>
          </a:r>
          <a:r>
            <a:rPr lang="en-US" dirty="0"/>
            <a:t>, </a:t>
          </a:r>
          <a:r>
            <a:rPr lang="en-US" dirty="0" err="1"/>
            <a:t>dari</a:t>
          </a:r>
          <a:r>
            <a:rPr lang="en-US" dirty="0"/>
            <a:t> 4 cm </a:t>
          </a:r>
          <a:r>
            <a:rPr lang="en-US" dirty="0" err="1"/>
            <a:t>menjadi</a:t>
          </a:r>
          <a:r>
            <a:rPr lang="en-US" dirty="0"/>
            <a:t> 9 cm.</a:t>
          </a:r>
        </a:p>
      </dgm:t>
    </dgm:pt>
    <dgm:pt modelId="{2E1C86AE-C3F2-4594-9AD8-1E52E1E1C672}" type="parTrans" cxnId="{FD5C55E7-A3CE-47C2-95C8-C76050C6215E}">
      <dgm:prSet/>
      <dgm:spPr/>
      <dgm:t>
        <a:bodyPr/>
        <a:lstStyle/>
        <a:p>
          <a:endParaRPr lang="en-US"/>
        </a:p>
      </dgm:t>
    </dgm:pt>
    <dgm:pt modelId="{EAF600A9-A2E3-42A5-8E74-936B684025F8}" type="sibTrans" cxnId="{FD5C55E7-A3CE-47C2-95C8-C76050C6215E}">
      <dgm:prSet/>
      <dgm:spPr/>
      <dgm:t>
        <a:bodyPr/>
        <a:lstStyle/>
        <a:p>
          <a:endParaRPr lang="en-US"/>
        </a:p>
      </dgm:t>
    </dgm:pt>
    <dgm:pt modelId="{42B78326-1BD3-4C7D-A23B-6D89D36E550B}">
      <dgm:prSet/>
      <dgm:spPr/>
      <dgm:t>
        <a:bodyPr/>
        <a:lstStyle/>
        <a:p>
          <a:r>
            <a:rPr lang="en-US" dirty="0" err="1"/>
            <a:t>Fase</a:t>
          </a:r>
          <a:r>
            <a:rPr lang="en-US" dirty="0"/>
            <a:t> </a:t>
          </a:r>
          <a:r>
            <a:rPr lang="en-US" dirty="0" err="1"/>
            <a:t>deselerasi</a:t>
          </a:r>
          <a:r>
            <a:rPr lang="en-US" dirty="0"/>
            <a:t>. </a:t>
          </a:r>
          <a:r>
            <a:rPr lang="en-US" dirty="0" err="1"/>
            <a:t>Pembukaan</a:t>
          </a:r>
          <a:r>
            <a:rPr lang="en-US" dirty="0"/>
            <a:t> </a:t>
          </a:r>
          <a:r>
            <a:rPr lang="en-US" dirty="0" err="1"/>
            <a:t>menjadi</a:t>
          </a:r>
          <a:r>
            <a:rPr lang="en-US" dirty="0"/>
            <a:t> </a:t>
          </a:r>
          <a:r>
            <a:rPr lang="en-US" dirty="0" err="1"/>
            <a:t>lambat</a:t>
          </a:r>
          <a:r>
            <a:rPr lang="en-US" dirty="0"/>
            <a:t> </a:t>
          </a:r>
          <a:r>
            <a:rPr lang="en-US" dirty="0" err="1"/>
            <a:t>kembali</a:t>
          </a:r>
          <a:r>
            <a:rPr lang="en-US" dirty="0"/>
            <a:t>. </a:t>
          </a:r>
          <a:r>
            <a:rPr lang="en-US" dirty="0" err="1"/>
            <a:t>Dalam</a:t>
          </a:r>
          <a:r>
            <a:rPr lang="en-US" dirty="0"/>
            <a:t> </a:t>
          </a:r>
          <a:r>
            <a:rPr lang="en-US" dirty="0" err="1"/>
            <a:t>waktu</a:t>
          </a:r>
          <a:r>
            <a:rPr lang="en-US" dirty="0"/>
            <a:t> 2 jam, </a:t>
          </a:r>
          <a:r>
            <a:rPr lang="en-US" dirty="0" err="1"/>
            <a:t>pembukaan</a:t>
          </a:r>
          <a:r>
            <a:rPr lang="en-US" dirty="0"/>
            <a:t> </a:t>
          </a:r>
          <a:r>
            <a:rPr lang="en-US" dirty="0" err="1"/>
            <a:t>dari</a:t>
          </a:r>
          <a:r>
            <a:rPr lang="en-US" dirty="0"/>
            <a:t> 9 cm </a:t>
          </a:r>
          <a:r>
            <a:rPr lang="en-US" dirty="0" err="1"/>
            <a:t>menjadi</a:t>
          </a:r>
          <a:r>
            <a:rPr lang="en-US" dirty="0"/>
            <a:t> </a:t>
          </a:r>
          <a:r>
            <a:rPr lang="en-US" dirty="0" err="1"/>
            <a:t>lengkap</a:t>
          </a:r>
          <a:r>
            <a:rPr lang="en-US" dirty="0"/>
            <a:t>.</a:t>
          </a:r>
        </a:p>
      </dgm:t>
    </dgm:pt>
    <dgm:pt modelId="{111F1651-58AC-431D-8AA9-4698BC415580}" type="parTrans" cxnId="{5CA862AE-04F1-43E0-A1AD-BE60EFE910AB}">
      <dgm:prSet/>
      <dgm:spPr/>
      <dgm:t>
        <a:bodyPr/>
        <a:lstStyle/>
        <a:p>
          <a:endParaRPr lang="en-US"/>
        </a:p>
      </dgm:t>
    </dgm:pt>
    <dgm:pt modelId="{69940CAA-6207-43DF-9270-D4FD717FF31A}" type="sibTrans" cxnId="{5CA862AE-04F1-43E0-A1AD-BE60EFE910AB}">
      <dgm:prSet/>
      <dgm:spPr/>
      <dgm:t>
        <a:bodyPr/>
        <a:lstStyle/>
        <a:p>
          <a:endParaRPr lang="en-US"/>
        </a:p>
      </dgm:t>
    </dgm:pt>
    <dgm:pt modelId="{4345E935-628E-446F-916A-18C8354C541C}" type="pres">
      <dgm:prSet presAssocID="{0D96EBE8-A329-4D83-98B2-FF0E3593D385}" presName="Name0" presStyleCnt="0">
        <dgm:presLayoutVars>
          <dgm:dir/>
          <dgm:resizeHandles val="exact"/>
        </dgm:presLayoutVars>
      </dgm:prSet>
      <dgm:spPr/>
    </dgm:pt>
    <dgm:pt modelId="{C0F15802-F163-485A-AADA-C1C9EE3276F7}" type="pres">
      <dgm:prSet presAssocID="{C79A506E-6B49-40C3-8831-2FD834588B74}" presName="composite" presStyleCnt="0"/>
      <dgm:spPr/>
    </dgm:pt>
    <dgm:pt modelId="{67E43624-5414-4309-83B0-187A9AC04954}" type="pres">
      <dgm:prSet presAssocID="{C79A506E-6B49-40C3-8831-2FD834588B74}" presName="imagSh" presStyleLbl="b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7E43D16-D93B-4C50-9B36-9B9702A9667D}" type="pres">
      <dgm:prSet presAssocID="{C79A506E-6B49-40C3-8831-2FD834588B74}" presName="txNode" presStyleLbl="node1" presStyleIdx="0" presStyleCnt="3" custLinFactNeighborX="-17121" custLinFactNeighborY="44969">
        <dgm:presLayoutVars>
          <dgm:bulletEnabled val="1"/>
        </dgm:presLayoutVars>
      </dgm:prSet>
      <dgm:spPr/>
    </dgm:pt>
    <dgm:pt modelId="{4AA758A6-D310-4264-A033-DA32D2B47F1A}" type="pres">
      <dgm:prSet presAssocID="{342854F7-ADBC-43B8-BD90-8EF90D09A049}" presName="sibTrans" presStyleLbl="sibTrans2D1" presStyleIdx="0" presStyleCnt="2"/>
      <dgm:spPr/>
    </dgm:pt>
    <dgm:pt modelId="{B5B873C4-73E8-4E59-BB6A-C68DE3AFA2E4}" type="pres">
      <dgm:prSet presAssocID="{342854F7-ADBC-43B8-BD90-8EF90D09A049}" presName="connTx" presStyleLbl="sibTrans2D1" presStyleIdx="0" presStyleCnt="2"/>
      <dgm:spPr/>
    </dgm:pt>
    <dgm:pt modelId="{0B810FFE-0C5C-43DC-8549-2AB0EEEA6469}" type="pres">
      <dgm:prSet presAssocID="{CE3D578A-BA92-4156-AD02-B5DEBD927B46}" presName="composite" presStyleCnt="0"/>
      <dgm:spPr/>
    </dgm:pt>
    <dgm:pt modelId="{4C88AFF9-378B-416F-BF7A-0DD6A12FA8C3}" type="pres">
      <dgm:prSet presAssocID="{CE3D578A-BA92-4156-AD02-B5DEBD927B46}" presName="imagSh" presStyleLbl="bgImgPlace1" presStyleIdx="1" presStyleCnt="3" custLinFactNeighborX="982" custLinFactNeighborY="-383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47C1DC1-41C6-40C1-930E-9131679C7E63}" type="pres">
      <dgm:prSet presAssocID="{CE3D578A-BA92-4156-AD02-B5DEBD927B46}" presName="txNode" presStyleLbl="node1" presStyleIdx="1" presStyleCnt="3" custLinFactNeighborX="-15210" custLinFactNeighborY="41402">
        <dgm:presLayoutVars>
          <dgm:bulletEnabled val="1"/>
        </dgm:presLayoutVars>
      </dgm:prSet>
      <dgm:spPr/>
    </dgm:pt>
    <dgm:pt modelId="{A2FAE26E-0133-40BA-9C05-9BACC4B59D86}" type="pres">
      <dgm:prSet presAssocID="{EAF600A9-A2E3-42A5-8E74-936B684025F8}" presName="sibTrans" presStyleLbl="sibTrans2D1" presStyleIdx="1" presStyleCnt="2"/>
      <dgm:spPr/>
    </dgm:pt>
    <dgm:pt modelId="{3F00EEBC-4DBB-4BD9-BCC9-4D4803A726D6}" type="pres">
      <dgm:prSet presAssocID="{EAF600A9-A2E3-42A5-8E74-936B684025F8}" presName="connTx" presStyleLbl="sibTrans2D1" presStyleIdx="1" presStyleCnt="2"/>
      <dgm:spPr/>
    </dgm:pt>
    <dgm:pt modelId="{3D3E2E17-4F81-490C-A045-56E467B30D8D}" type="pres">
      <dgm:prSet presAssocID="{42B78326-1BD3-4C7D-A23B-6D89D36E550B}" presName="composite" presStyleCnt="0"/>
      <dgm:spPr/>
    </dgm:pt>
    <dgm:pt modelId="{F57C2FA4-126E-48AA-BF49-8F633A821532}" type="pres">
      <dgm:prSet presAssocID="{42B78326-1BD3-4C7D-A23B-6D89D36E550B}" presName="imagSh" presStyleLbl="b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537B9D35-4E2E-49A6-A758-6DAE913DB184}" type="pres">
      <dgm:prSet presAssocID="{42B78326-1BD3-4C7D-A23B-6D89D36E550B}" presName="txNode" presStyleLbl="node1" presStyleIdx="2" presStyleCnt="3" custLinFactNeighborX="-16867" custLinFactNeighborY="44969">
        <dgm:presLayoutVars>
          <dgm:bulletEnabled val="1"/>
        </dgm:presLayoutVars>
      </dgm:prSet>
      <dgm:spPr/>
    </dgm:pt>
  </dgm:ptLst>
  <dgm:cxnLst>
    <dgm:cxn modelId="{3FD65414-8976-4082-A477-46C5231EB72B}" type="presOf" srcId="{0D96EBE8-A329-4D83-98B2-FF0E3593D385}" destId="{4345E935-628E-446F-916A-18C8354C541C}" srcOrd="0" destOrd="0" presId="urn:microsoft.com/office/officeart/2005/8/layout/hProcess10"/>
    <dgm:cxn modelId="{A68E753A-D742-4BAD-B617-3E54E006CECD}" srcId="{0D96EBE8-A329-4D83-98B2-FF0E3593D385}" destId="{C79A506E-6B49-40C3-8831-2FD834588B74}" srcOrd="0" destOrd="0" parTransId="{42AF7C34-0BB9-4426-9A4C-CE920D5D8F5C}" sibTransId="{342854F7-ADBC-43B8-BD90-8EF90D09A049}"/>
    <dgm:cxn modelId="{FFD9143D-31A2-4C3A-B4CB-801A036AA54E}" type="presOf" srcId="{342854F7-ADBC-43B8-BD90-8EF90D09A049}" destId="{4AA758A6-D310-4264-A033-DA32D2B47F1A}" srcOrd="0" destOrd="0" presId="urn:microsoft.com/office/officeart/2005/8/layout/hProcess10"/>
    <dgm:cxn modelId="{F7E11541-63E0-48DE-AAAD-C2973270BAC0}" type="presOf" srcId="{EAF600A9-A2E3-42A5-8E74-936B684025F8}" destId="{3F00EEBC-4DBB-4BD9-BCC9-4D4803A726D6}" srcOrd="1" destOrd="0" presId="urn:microsoft.com/office/officeart/2005/8/layout/hProcess10"/>
    <dgm:cxn modelId="{A6495780-165E-4110-8CAB-DF7A60E1A8AE}" type="presOf" srcId="{CE3D578A-BA92-4156-AD02-B5DEBD927B46}" destId="{D47C1DC1-41C6-40C1-930E-9131679C7E63}" srcOrd="0" destOrd="0" presId="urn:microsoft.com/office/officeart/2005/8/layout/hProcess10"/>
    <dgm:cxn modelId="{1E7D3A8D-23ED-42E7-BDA4-19FD5357402A}" type="presOf" srcId="{42B78326-1BD3-4C7D-A23B-6D89D36E550B}" destId="{537B9D35-4E2E-49A6-A758-6DAE913DB184}" srcOrd="0" destOrd="0" presId="urn:microsoft.com/office/officeart/2005/8/layout/hProcess10"/>
    <dgm:cxn modelId="{5CA862AE-04F1-43E0-A1AD-BE60EFE910AB}" srcId="{0D96EBE8-A329-4D83-98B2-FF0E3593D385}" destId="{42B78326-1BD3-4C7D-A23B-6D89D36E550B}" srcOrd="2" destOrd="0" parTransId="{111F1651-58AC-431D-8AA9-4698BC415580}" sibTransId="{69940CAA-6207-43DF-9270-D4FD717FF31A}"/>
    <dgm:cxn modelId="{C416FAE3-C4E1-4E8F-8D85-1EB919BA2320}" type="presOf" srcId="{C79A506E-6B49-40C3-8831-2FD834588B74}" destId="{27E43D16-D93B-4C50-9B36-9B9702A9667D}" srcOrd="0" destOrd="0" presId="urn:microsoft.com/office/officeart/2005/8/layout/hProcess10"/>
    <dgm:cxn modelId="{FD5C55E7-A3CE-47C2-95C8-C76050C6215E}" srcId="{0D96EBE8-A329-4D83-98B2-FF0E3593D385}" destId="{CE3D578A-BA92-4156-AD02-B5DEBD927B46}" srcOrd="1" destOrd="0" parTransId="{2E1C86AE-C3F2-4594-9AD8-1E52E1E1C672}" sibTransId="{EAF600A9-A2E3-42A5-8E74-936B684025F8}"/>
    <dgm:cxn modelId="{EFB9D2F4-DCBF-4F5E-8FA1-46BD5EF3C4E9}" type="presOf" srcId="{EAF600A9-A2E3-42A5-8E74-936B684025F8}" destId="{A2FAE26E-0133-40BA-9C05-9BACC4B59D86}" srcOrd="0" destOrd="0" presId="urn:microsoft.com/office/officeart/2005/8/layout/hProcess10"/>
    <dgm:cxn modelId="{B044DAFC-C888-4D3F-9DA8-F6A8F08FD106}" type="presOf" srcId="{342854F7-ADBC-43B8-BD90-8EF90D09A049}" destId="{B5B873C4-73E8-4E59-BB6A-C68DE3AFA2E4}" srcOrd="1" destOrd="0" presId="urn:microsoft.com/office/officeart/2005/8/layout/hProcess10"/>
    <dgm:cxn modelId="{4B8BC13D-A0DD-4DED-9626-BA3FB1BAA25A}" type="presParOf" srcId="{4345E935-628E-446F-916A-18C8354C541C}" destId="{C0F15802-F163-485A-AADA-C1C9EE3276F7}" srcOrd="0" destOrd="0" presId="urn:microsoft.com/office/officeart/2005/8/layout/hProcess10"/>
    <dgm:cxn modelId="{01F408C2-C9DD-4303-B713-63BF12448DA0}" type="presParOf" srcId="{C0F15802-F163-485A-AADA-C1C9EE3276F7}" destId="{67E43624-5414-4309-83B0-187A9AC04954}" srcOrd="0" destOrd="0" presId="urn:microsoft.com/office/officeart/2005/8/layout/hProcess10"/>
    <dgm:cxn modelId="{4AF7B706-359A-4DA6-9E33-7AC73EA0212F}" type="presParOf" srcId="{C0F15802-F163-485A-AADA-C1C9EE3276F7}" destId="{27E43D16-D93B-4C50-9B36-9B9702A9667D}" srcOrd="1" destOrd="0" presId="urn:microsoft.com/office/officeart/2005/8/layout/hProcess10"/>
    <dgm:cxn modelId="{4CFC8042-3D83-4B4E-8A57-A0FD2B339F04}" type="presParOf" srcId="{4345E935-628E-446F-916A-18C8354C541C}" destId="{4AA758A6-D310-4264-A033-DA32D2B47F1A}" srcOrd="1" destOrd="0" presId="urn:microsoft.com/office/officeart/2005/8/layout/hProcess10"/>
    <dgm:cxn modelId="{8FB89374-3ECF-4B0B-A7CF-1AF3FD0684E4}" type="presParOf" srcId="{4AA758A6-D310-4264-A033-DA32D2B47F1A}" destId="{B5B873C4-73E8-4E59-BB6A-C68DE3AFA2E4}" srcOrd="0" destOrd="0" presId="urn:microsoft.com/office/officeart/2005/8/layout/hProcess10"/>
    <dgm:cxn modelId="{7EF99A0C-5FD0-42E6-AEB6-37F2601C89A0}" type="presParOf" srcId="{4345E935-628E-446F-916A-18C8354C541C}" destId="{0B810FFE-0C5C-43DC-8549-2AB0EEEA6469}" srcOrd="2" destOrd="0" presId="urn:microsoft.com/office/officeart/2005/8/layout/hProcess10"/>
    <dgm:cxn modelId="{6A042AB5-36C4-4919-B04D-74FB6CC1D585}" type="presParOf" srcId="{0B810FFE-0C5C-43DC-8549-2AB0EEEA6469}" destId="{4C88AFF9-378B-416F-BF7A-0DD6A12FA8C3}" srcOrd="0" destOrd="0" presId="urn:microsoft.com/office/officeart/2005/8/layout/hProcess10"/>
    <dgm:cxn modelId="{752E3079-65C6-411D-8D30-D49C081D471A}" type="presParOf" srcId="{0B810FFE-0C5C-43DC-8549-2AB0EEEA6469}" destId="{D47C1DC1-41C6-40C1-930E-9131679C7E63}" srcOrd="1" destOrd="0" presId="urn:microsoft.com/office/officeart/2005/8/layout/hProcess10"/>
    <dgm:cxn modelId="{0C87584E-80C9-43F8-A44E-34D145909DA1}" type="presParOf" srcId="{4345E935-628E-446F-916A-18C8354C541C}" destId="{A2FAE26E-0133-40BA-9C05-9BACC4B59D86}" srcOrd="3" destOrd="0" presId="urn:microsoft.com/office/officeart/2005/8/layout/hProcess10"/>
    <dgm:cxn modelId="{BCEB1DC5-4840-4F63-9D0F-11887746915F}" type="presParOf" srcId="{A2FAE26E-0133-40BA-9C05-9BACC4B59D86}" destId="{3F00EEBC-4DBB-4BD9-BCC9-4D4803A726D6}" srcOrd="0" destOrd="0" presId="urn:microsoft.com/office/officeart/2005/8/layout/hProcess10"/>
    <dgm:cxn modelId="{94BDA9AF-F338-41C5-8F26-6267B74077A5}" type="presParOf" srcId="{4345E935-628E-446F-916A-18C8354C541C}" destId="{3D3E2E17-4F81-490C-A045-56E467B30D8D}" srcOrd="4" destOrd="0" presId="urn:microsoft.com/office/officeart/2005/8/layout/hProcess10"/>
    <dgm:cxn modelId="{3E4C018D-68D6-45F0-B7AE-6F0042A16346}" type="presParOf" srcId="{3D3E2E17-4F81-490C-A045-56E467B30D8D}" destId="{F57C2FA4-126E-48AA-BF49-8F633A821532}" srcOrd="0" destOrd="0" presId="urn:microsoft.com/office/officeart/2005/8/layout/hProcess10"/>
    <dgm:cxn modelId="{CA47EBE2-5211-4357-AB3B-2EE84507F013}" type="presParOf" srcId="{3D3E2E17-4F81-490C-A045-56E467B30D8D}" destId="{537B9D35-4E2E-49A6-A758-6DAE913DB184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920291A-E76D-4084-91E8-AD3AF7763DBF}" type="doc">
      <dgm:prSet loTypeId="urn:microsoft.com/office/officeart/2005/8/layout/hierarchy2" loCatId="hierarchy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4510A1E-9EA9-4908-A7BE-A3D0AE1AF0E3}">
      <dgm:prSet phldrT="[Text]"/>
      <dgm:spPr/>
      <dgm:t>
        <a:bodyPr/>
        <a:lstStyle/>
        <a:p>
          <a:r>
            <a:rPr lang="en-US" dirty="0" err="1"/>
            <a:t>Durasi</a:t>
          </a:r>
          <a:r>
            <a:rPr lang="en-US" dirty="0"/>
            <a:t> </a:t>
          </a:r>
          <a:r>
            <a:rPr lang="en-US" dirty="0" err="1"/>
            <a:t>kala</a:t>
          </a:r>
          <a:r>
            <a:rPr lang="en-US" dirty="0"/>
            <a:t> I</a:t>
          </a:r>
        </a:p>
      </dgm:t>
    </dgm:pt>
    <dgm:pt modelId="{F8F2DFF8-824E-469F-BCCC-E6B004E042EB}" type="parTrans" cxnId="{230F2B4E-C511-462D-9400-C63790C6C518}">
      <dgm:prSet/>
      <dgm:spPr/>
      <dgm:t>
        <a:bodyPr/>
        <a:lstStyle/>
        <a:p>
          <a:endParaRPr lang="en-US"/>
        </a:p>
      </dgm:t>
    </dgm:pt>
    <dgm:pt modelId="{BF228846-643C-45F1-ABD3-F96D614AC7C0}" type="sibTrans" cxnId="{230F2B4E-C511-462D-9400-C63790C6C518}">
      <dgm:prSet/>
      <dgm:spPr/>
      <dgm:t>
        <a:bodyPr/>
        <a:lstStyle/>
        <a:p>
          <a:endParaRPr lang="en-US"/>
        </a:p>
      </dgm:t>
    </dgm:pt>
    <dgm:pt modelId="{4D267615-0A5E-4AFA-B306-023B7DC32E55}">
      <dgm:prSet phldrT="[Text]"/>
      <dgm:spPr/>
      <dgm:t>
        <a:bodyPr/>
        <a:lstStyle/>
        <a:p>
          <a:r>
            <a:rPr lang="en-US" dirty="0" err="1"/>
            <a:t>Primigravida</a:t>
          </a:r>
          <a:endParaRPr lang="en-US" dirty="0"/>
        </a:p>
      </dgm:t>
    </dgm:pt>
    <dgm:pt modelId="{A9A42824-97A2-409A-8A2B-1F49A1A8F3A0}" type="parTrans" cxnId="{B4E47BA6-F1F8-445C-AD16-F9DD13108BC5}">
      <dgm:prSet/>
      <dgm:spPr/>
      <dgm:t>
        <a:bodyPr/>
        <a:lstStyle/>
        <a:p>
          <a:endParaRPr lang="en-US"/>
        </a:p>
      </dgm:t>
    </dgm:pt>
    <dgm:pt modelId="{F7CA1CF9-74E4-413A-AC52-A299CDB5E09B}" type="sibTrans" cxnId="{B4E47BA6-F1F8-445C-AD16-F9DD13108BC5}">
      <dgm:prSet/>
      <dgm:spPr/>
      <dgm:t>
        <a:bodyPr/>
        <a:lstStyle/>
        <a:p>
          <a:endParaRPr lang="en-US"/>
        </a:p>
      </dgm:t>
    </dgm:pt>
    <dgm:pt modelId="{F2D42336-22A5-4BD1-9E50-3FBA31D1788A}">
      <dgm:prSet phldrT="[Text]"/>
      <dgm:spPr/>
      <dgm:t>
        <a:bodyPr/>
        <a:lstStyle/>
        <a:p>
          <a:r>
            <a:rPr lang="pt-BR" dirty="0"/>
            <a:t>3,3 jam sampai 19,7 jam</a:t>
          </a:r>
          <a:endParaRPr lang="en-US" dirty="0"/>
        </a:p>
      </dgm:t>
    </dgm:pt>
    <dgm:pt modelId="{25C331B2-DDB0-498E-8BA3-F9B020117204}" type="parTrans" cxnId="{2F775448-1DDF-4BDE-AA55-4F83253F93CD}">
      <dgm:prSet/>
      <dgm:spPr/>
      <dgm:t>
        <a:bodyPr/>
        <a:lstStyle/>
        <a:p>
          <a:endParaRPr lang="en-US"/>
        </a:p>
      </dgm:t>
    </dgm:pt>
    <dgm:pt modelId="{12F736FD-EDCF-4BA4-9F03-0FFACDE75B7A}" type="sibTrans" cxnId="{2F775448-1DDF-4BDE-AA55-4F83253F93CD}">
      <dgm:prSet/>
      <dgm:spPr/>
      <dgm:t>
        <a:bodyPr/>
        <a:lstStyle/>
        <a:p>
          <a:endParaRPr lang="en-US"/>
        </a:p>
      </dgm:t>
    </dgm:pt>
    <dgm:pt modelId="{67C39BC5-EBE0-4773-8FB5-2438C2533C71}">
      <dgm:prSet phldrT="[Text]"/>
      <dgm:spPr/>
      <dgm:t>
        <a:bodyPr/>
        <a:lstStyle/>
        <a:p>
          <a:r>
            <a:rPr lang="en-US" dirty="0"/>
            <a:t>Multigravida</a:t>
          </a:r>
        </a:p>
      </dgm:t>
    </dgm:pt>
    <dgm:pt modelId="{C6433B25-76B6-472B-918E-00C187B8F63C}" type="parTrans" cxnId="{044F3EDE-959B-4322-ADC1-A9AFE1413C41}">
      <dgm:prSet/>
      <dgm:spPr/>
      <dgm:t>
        <a:bodyPr/>
        <a:lstStyle/>
        <a:p>
          <a:endParaRPr lang="en-US"/>
        </a:p>
      </dgm:t>
    </dgm:pt>
    <dgm:pt modelId="{4652207F-8744-4E26-B24B-4FA1F784CF37}" type="sibTrans" cxnId="{044F3EDE-959B-4322-ADC1-A9AFE1413C41}">
      <dgm:prSet/>
      <dgm:spPr/>
      <dgm:t>
        <a:bodyPr/>
        <a:lstStyle/>
        <a:p>
          <a:endParaRPr lang="en-US"/>
        </a:p>
      </dgm:t>
    </dgm:pt>
    <dgm:pt modelId="{97EC02B6-2879-41A4-AF52-6DB737B4287C}">
      <dgm:prSet phldrT="[Text]"/>
      <dgm:spPr/>
      <dgm:t>
        <a:bodyPr/>
        <a:lstStyle/>
        <a:p>
          <a:r>
            <a:rPr lang="en-US" dirty="0"/>
            <a:t>0,1 </a:t>
          </a:r>
          <a:r>
            <a:rPr lang="en-US" dirty="0" err="1"/>
            <a:t>sampai</a:t>
          </a:r>
          <a:r>
            <a:rPr lang="en-US" dirty="0"/>
            <a:t> 14,3 jam </a:t>
          </a:r>
        </a:p>
      </dgm:t>
    </dgm:pt>
    <dgm:pt modelId="{157D5B41-19D7-408D-B1C9-B1CB6E787A39}" type="parTrans" cxnId="{20EC8639-8C5B-4A47-A11D-2029E84963B6}">
      <dgm:prSet/>
      <dgm:spPr/>
      <dgm:t>
        <a:bodyPr/>
        <a:lstStyle/>
        <a:p>
          <a:endParaRPr lang="en-US"/>
        </a:p>
      </dgm:t>
    </dgm:pt>
    <dgm:pt modelId="{81DC2239-B395-4999-A3F8-F63444F8BDFA}" type="sibTrans" cxnId="{20EC8639-8C5B-4A47-A11D-2029E84963B6}">
      <dgm:prSet/>
      <dgm:spPr/>
      <dgm:t>
        <a:bodyPr/>
        <a:lstStyle/>
        <a:p>
          <a:endParaRPr lang="en-US"/>
        </a:p>
      </dgm:t>
    </dgm:pt>
    <dgm:pt modelId="{C02C22CC-1A96-41C2-8077-9D3C4A2D8263}">
      <dgm:prSet phldrT="[Text]"/>
      <dgm:spPr/>
      <dgm:t>
        <a:bodyPr/>
        <a:lstStyle/>
        <a:p>
          <a:r>
            <a:rPr lang="en-US" dirty="0"/>
            <a:t>(</a:t>
          </a:r>
          <a:r>
            <a:rPr lang="en-US" dirty="0" err="1"/>
            <a:t>Bobak</a:t>
          </a:r>
          <a:r>
            <a:rPr lang="en-US" dirty="0"/>
            <a:t>, </a:t>
          </a:r>
          <a:r>
            <a:rPr lang="en-US" dirty="0" err="1"/>
            <a:t>Lowdermilk</a:t>
          </a:r>
          <a:r>
            <a:rPr lang="en-US" dirty="0"/>
            <a:t> &amp; Jensen, 2004)</a:t>
          </a:r>
        </a:p>
      </dgm:t>
    </dgm:pt>
    <dgm:pt modelId="{306114CA-591C-4EF4-84B9-6E182F23EA18}" type="sibTrans" cxnId="{A0DD5B3B-D891-45D1-9E62-2D26B1590A23}">
      <dgm:prSet/>
      <dgm:spPr/>
      <dgm:t>
        <a:bodyPr/>
        <a:lstStyle/>
        <a:p>
          <a:endParaRPr lang="en-US"/>
        </a:p>
      </dgm:t>
    </dgm:pt>
    <dgm:pt modelId="{D6B82C12-0B69-4D65-96C9-008D2B842D55}" type="parTrans" cxnId="{A0DD5B3B-D891-45D1-9E62-2D26B1590A23}">
      <dgm:prSet/>
      <dgm:spPr/>
      <dgm:t>
        <a:bodyPr/>
        <a:lstStyle/>
        <a:p>
          <a:endParaRPr lang="en-US"/>
        </a:p>
      </dgm:t>
    </dgm:pt>
    <dgm:pt modelId="{4CD96080-9DE0-45A4-BFAC-62E147E8828C}" type="pres">
      <dgm:prSet presAssocID="{4920291A-E76D-4084-91E8-AD3AF7763DB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A230AC2-E392-4FEE-8766-0B08F5E1C5B2}" type="pres">
      <dgm:prSet presAssocID="{D4510A1E-9EA9-4908-A7BE-A3D0AE1AF0E3}" presName="root1" presStyleCnt="0"/>
      <dgm:spPr/>
    </dgm:pt>
    <dgm:pt modelId="{9D46A69F-BF96-4DFC-8056-FAEC1707BF6F}" type="pres">
      <dgm:prSet presAssocID="{D4510A1E-9EA9-4908-A7BE-A3D0AE1AF0E3}" presName="LevelOneTextNode" presStyleLbl="node0" presStyleIdx="0" presStyleCnt="1">
        <dgm:presLayoutVars>
          <dgm:chPref val="3"/>
        </dgm:presLayoutVars>
      </dgm:prSet>
      <dgm:spPr/>
    </dgm:pt>
    <dgm:pt modelId="{B8F2B9C1-3DC8-402A-8220-B4B4BAE05F18}" type="pres">
      <dgm:prSet presAssocID="{D4510A1E-9EA9-4908-A7BE-A3D0AE1AF0E3}" presName="level2hierChild" presStyleCnt="0"/>
      <dgm:spPr/>
    </dgm:pt>
    <dgm:pt modelId="{037C34B4-C1EB-4BE3-8364-5AF11F8A3898}" type="pres">
      <dgm:prSet presAssocID="{A9A42824-97A2-409A-8A2B-1F49A1A8F3A0}" presName="conn2-1" presStyleLbl="parChTrans1D2" presStyleIdx="0" presStyleCnt="2"/>
      <dgm:spPr/>
    </dgm:pt>
    <dgm:pt modelId="{64EFCA97-D5F9-40A0-8586-45DA4A216B10}" type="pres">
      <dgm:prSet presAssocID="{A9A42824-97A2-409A-8A2B-1F49A1A8F3A0}" presName="connTx" presStyleLbl="parChTrans1D2" presStyleIdx="0" presStyleCnt="2"/>
      <dgm:spPr/>
    </dgm:pt>
    <dgm:pt modelId="{8DE468CA-D847-4D82-90FC-C9324E168778}" type="pres">
      <dgm:prSet presAssocID="{4D267615-0A5E-4AFA-B306-023B7DC32E55}" presName="root2" presStyleCnt="0"/>
      <dgm:spPr/>
    </dgm:pt>
    <dgm:pt modelId="{6285E856-5A59-4C24-B90C-88C9C261022A}" type="pres">
      <dgm:prSet presAssocID="{4D267615-0A5E-4AFA-B306-023B7DC32E55}" presName="LevelTwoTextNode" presStyleLbl="node2" presStyleIdx="0" presStyleCnt="2">
        <dgm:presLayoutVars>
          <dgm:chPref val="3"/>
        </dgm:presLayoutVars>
      </dgm:prSet>
      <dgm:spPr/>
    </dgm:pt>
    <dgm:pt modelId="{4678EDB0-08C1-41B3-8B45-E1C3F7CC181C}" type="pres">
      <dgm:prSet presAssocID="{4D267615-0A5E-4AFA-B306-023B7DC32E55}" presName="level3hierChild" presStyleCnt="0"/>
      <dgm:spPr/>
    </dgm:pt>
    <dgm:pt modelId="{0E2FF1E2-9C64-4A7C-B309-2C71D10C1034}" type="pres">
      <dgm:prSet presAssocID="{25C331B2-DDB0-498E-8BA3-F9B020117204}" presName="conn2-1" presStyleLbl="parChTrans1D3" presStyleIdx="0" presStyleCnt="3"/>
      <dgm:spPr/>
    </dgm:pt>
    <dgm:pt modelId="{C53D44EF-0185-4937-A6D8-292B2D03A52D}" type="pres">
      <dgm:prSet presAssocID="{25C331B2-DDB0-498E-8BA3-F9B020117204}" presName="connTx" presStyleLbl="parChTrans1D3" presStyleIdx="0" presStyleCnt="3"/>
      <dgm:spPr/>
    </dgm:pt>
    <dgm:pt modelId="{63099FE8-8EC8-4726-A231-7065692697DB}" type="pres">
      <dgm:prSet presAssocID="{F2D42336-22A5-4BD1-9E50-3FBA31D1788A}" presName="root2" presStyleCnt="0"/>
      <dgm:spPr/>
    </dgm:pt>
    <dgm:pt modelId="{DEE4D501-2D6D-477E-A8FD-4188846CAAA6}" type="pres">
      <dgm:prSet presAssocID="{F2D42336-22A5-4BD1-9E50-3FBA31D1788A}" presName="LevelTwoTextNode" presStyleLbl="node3" presStyleIdx="0" presStyleCnt="3">
        <dgm:presLayoutVars>
          <dgm:chPref val="3"/>
        </dgm:presLayoutVars>
      </dgm:prSet>
      <dgm:spPr/>
    </dgm:pt>
    <dgm:pt modelId="{2502E746-4975-4535-8156-912EAF6E3ABF}" type="pres">
      <dgm:prSet presAssocID="{F2D42336-22A5-4BD1-9E50-3FBA31D1788A}" presName="level3hierChild" presStyleCnt="0"/>
      <dgm:spPr/>
    </dgm:pt>
    <dgm:pt modelId="{061464CE-1A5E-4A6B-A96E-A048F8364BB7}" type="pres">
      <dgm:prSet presAssocID="{D6B82C12-0B69-4D65-96C9-008D2B842D55}" presName="conn2-1" presStyleLbl="parChTrans1D3" presStyleIdx="1" presStyleCnt="3"/>
      <dgm:spPr/>
    </dgm:pt>
    <dgm:pt modelId="{FDD278F0-E926-4543-B705-DAABB1B79EC7}" type="pres">
      <dgm:prSet presAssocID="{D6B82C12-0B69-4D65-96C9-008D2B842D55}" presName="connTx" presStyleLbl="parChTrans1D3" presStyleIdx="1" presStyleCnt="3"/>
      <dgm:spPr/>
    </dgm:pt>
    <dgm:pt modelId="{8CC25F99-1E89-4D76-AF31-553F44BE3783}" type="pres">
      <dgm:prSet presAssocID="{C02C22CC-1A96-41C2-8077-9D3C4A2D8263}" presName="root2" presStyleCnt="0"/>
      <dgm:spPr/>
    </dgm:pt>
    <dgm:pt modelId="{541D09AC-A2E2-47CF-8DED-AF6287105422}" type="pres">
      <dgm:prSet presAssocID="{C02C22CC-1A96-41C2-8077-9D3C4A2D8263}" presName="LevelTwoTextNode" presStyleLbl="node3" presStyleIdx="1" presStyleCnt="3">
        <dgm:presLayoutVars>
          <dgm:chPref val="3"/>
        </dgm:presLayoutVars>
      </dgm:prSet>
      <dgm:spPr/>
    </dgm:pt>
    <dgm:pt modelId="{0D2FEB66-1566-4E54-91B9-8F44F0E03298}" type="pres">
      <dgm:prSet presAssocID="{C02C22CC-1A96-41C2-8077-9D3C4A2D8263}" presName="level3hierChild" presStyleCnt="0"/>
      <dgm:spPr/>
    </dgm:pt>
    <dgm:pt modelId="{D20AC46F-9950-4B7F-8B2B-C0698BD4A23E}" type="pres">
      <dgm:prSet presAssocID="{C6433B25-76B6-472B-918E-00C187B8F63C}" presName="conn2-1" presStyleLbl="parChTrans1D2" presStyleIdx="1" presStyleCnt="2"/>
      <dgm:spPr/>
    </dgm:pt>
    <dgm:pt modelId="{B277331C-6B1F-45FD-A751-A14F584A0F33}" type="pres">
      <dgm:prSet presAssocID="{C6433B25-76B6-472B-918E-00C187B8F63C}" presName="connTx" presStyleLbl="parChTrans1D2" presStyleIdx="1" presStyleCnt="2"/>
      <dgm:spPr/>
    </dgm:pt>
    <dgm:pt modelId="{57F96858-878B-48E2-9151-75DA773F96B7}" type="pres">
      <dgm:prSet presAssocID="{67C39BC5-EBE0-4773-8FB5-2438C2533C71}" presName="root2" presStyleCnt="0"/>
      <dgm:spPr/>
    </dgm:pt>
    <dgm:pt modelId="{8CBF8A77-644A-4848-A5A3-FFB03224354A}" type="pres">
      <dgm:prSet presAssocID="{67C39BC5-EBE0-4773-8FB5-2438C2533C71}" presName="LevelTwoTextNode" presStyleLbl="node2" presStyleIdx="1" presStyleCnt="2">
        <dgm:presLayoutVars>
          <dgm:chPref val="3"/>
        </dgm:presLayoutVars>
      </dgm:prSet>
      <dgm:spPr/>
    </dgm:pt>
    <dgm:pt modelId="{A6F4E864-2B03-4635-BED9-E3CAACE1930B}" type="pres">
      <dgm:prSet presAssocID="{67C39BC5-EBE0-4773-8FB5-2438C2533C71}" presName="level3hierChild" presStyleCnt="0"/>
      <dgm:spPr/>
    </dgm:pt>
    <dgm:pt modelId="{C3634D2F-B1D1-4F4E-8D0B-A0CAD8506671}" type="pres">
      <dgm:prSet presAssocID="{157D5B41-19D7-408D-B1C9-B1CB6E787A39}" presName="conn2-1" presStyleLbl="parChTrans1D3" presStyleIdx="2" presStyleCnt="3"/>
      <dgm:spPr/>
    </dgm:pt>
    <dgm:pt modelId="{1C6B1D4B-3D6C-4CB1-A37E-785ADA4DAE07}" type="pres">
      <dgm:prSet presAssocID="{157D5B41-19D7-408D-B1C9-B1CB6E787A39}" presName="connTx" presStyleLbl="parChTrans1D3" presStyleIdx="2" presStyleCnt="3"/>
      <dgm:spPr/>
    </dgm:pt>
    <dgm:pt modelId="{9A484511-B6C3-427A-95FE-5B7F0EA0CE9A}" type="pres">
      <dgm:prSet presAssocID="{97EC02B6-2879-41A4-AF52-6DB737B4287C}" presName="root2" presStyleCnt="0"/>
      <dgm:spPr/>
    </dgm:pt>
    <dgm:pt modelId="{CC243807-541F-4507-BACC-DB3F9211B971}" type="pres">
      <dgm:prSet presAssocID="{97EC02B6-2879-41A4-AF52-6DB737B4287C}" presName="LevelTwoTextNode" presStyleLbl="node3" presStyleIdx="2" presStyleCnt="3">
        <dgm:presLayoutVars>
          <dgm:chPref val="3"/>
        </dgm:presLayoutVars>
      </dgm:prSet>
      <dgm:spPr/>
    </dgm:pt>
    <dgm:pt modelId="{E709C722-59D8-4AFD-96CF-DCDC469C6424}" type="pres">
      <dgm:prSet presAssocID="{97EC02B6-2879-41A4-AF52-6DB737B4287C}" presName="level3hierChild" presStyleCnt="0"/>
      <dgm:spPr/>
    </dgm:pt>
  </dgm:ptLst>
  <dgm:cxnLst>
    <dgm:cxn modelId="{7ADE1F0D-D526-4FAA-A7DF-D00EFFAAC600}" type="presOf" srcId="{D6B82C12-0B69-4D65-96C9-008D2B842D55}" destId="{FDD278F0-E926-4543-B705-DAABB1B79EC7}" srcOrd="1" destOrd="0" presId="urn:microsoft.com/office/officeart/2005/8/layout/hierarchy2"/>
    <dgm:cxn modelId="{AC2A8E0F-2BA1-4B6B-9C94-9A883021D2C2}" type="presOf" srcId="{C02C22CC-1A96-41C2-8077-9D3C4A2D8263}" destId="{541D09AC-A2E2-47CF-8DED-AF6287105422}" srcOrd="0" destOrd="0" presId="urn:microsoft.com/office/officeart/2005/8/layout/hierarchy2"/>
    <dgm:cxn modelId="{6680AC0F-05A9-490C-BDFE-41EFFA3BCD9F}" type="presOf" srcId="{25C331B2-DDB0-498E-8BA3-F9B020117204}" destId="{C53D44EF-0185-4937-A6D8-292B2D03A52D}" srcOrd="1" destOrd="0" presId="urn:microsoft.com/office/officeart/2005/8/layout/hierarchy2"/>
    <dgm:cxn modelId="{A6AB2E1B-BB28-4C95-90EA-F145F7C30670}" type="presOf" srcId="{25C331B2-DDB0-498E-8BA3-F9B020117204}" destId="{0E2FF1E2-9C64-4A7C-B309-2C71D10C1034}" srcOrd="0" destOrd="0" presId="urn:microsoft.com/office/officeart/2005/8/layout/hierarchy2"/>
    <dgm:cxn modelId="{3047331F-0447-4B14-80C1-723553172CA6}" type="presOf" srcId="{D6B82C12-0B69-4D65-96C9-008D2B842D55}" destId="{061464CE-1A5E-4A6B-A96E-A048F8364BB7}" srcOrd="0" destOrd="0" presId="urn:microsoft.com/office/officeart/2005/8/layout/hierarchy2"/>
    <dgm:cxn modelId="{9B462C21-FA88-4535-9011-A21FB9802AB8}" type="presOf" srcId="{C6433B25-76B6-472B-918E-00C187B8F63C}" destId="{B277331C-6B1F-45FD-A751-A14F584A0F33}" srcOrd="1" destOrd="0" presId="urn:microsoft.com/office/officeart/2005/8/layout/hierarchy2"/>
    <dgm:cxn modelId="{926EC62F-8474-4492-B331-BCA0867208F8}" type="presOf" srcId="{C6433B25-76B6-472B-918E-00C187B8F63C}" destId="{D20AC46F-9950-4B7F-8B2B-C0698BD4A23E}" srcOrd="0" destOrd="0" presId="urn:microsoft.com/office/officeart/2005/8/layout/hierarchy2"/>
    <dgm:cxn modelId="{20EC8639-8C5B-4A47-A11D-2029E84963B6}" srcId="{67C39BC5-EBE0-4773-8FB5-2438C2533C71}" destId="{97EC02B6-2879-41A4-AF52-6DB737B4287C}" srcOrd="0" destOrd="0" parTransId="{157D5B41-19D7-408D-B1C9-B1CB6E787A39}" sibTransId="{81DC2239-B395-4999-A3F8-F63444F8BDFA}"/>
    <dgm:cxn modelId="{A0DD5B3B-D891-45D1-9E62-2D26B1590A23}" srcId="{4D267615-0A5E-4AFA-B306-023B7DC32E55}" destId="{C02C22CC-1A96-41C2-8077-9D3C4A2D8263}" srcOrd="1" destOrd="0" parTransId="{D6B82C12-0B69-4D65-96C9-008D2B842D55}" sibTransId="{306114CA-591C-4EF4-84B9-6E182F23EA18}"/>
    <dgm:cxn modelId="{ED3A4D63-6F31-484C-936D-4226099229E2}" type="presOf" srcId="{D4510A1E-9EA9-4908-A7BE-A3D0AE1AF0E3}" destId="{9D46A69F-BF96-4DFC-8056-FAEC1707BF6F}" srcOrd="0" destOrd="0" presId="urn:microsoft.com/office/officeart/2005/8/layout/hierarchy2"/>
    <dgm:cxn modelId="{2F775448-1DDF-4BDE-AA55-4F83253F93CD}" srcId="{4D267615-0A5E-4AFA-B306-023B7DC32E55}" destId="{F2D42336-22A5-4BD1-9E50-3FBA31D1788A}" srcOrd="0" destOrd="0" parTransId="{25C331B2-DDB0-498E-8BA3-F9B020117204}" sibTransId="{12F736FD-EDCF-4BA4-9F03-0FFACDE75B7A}"/>
    <dgm:cxn modelId="{230F2B4E-C511-462D-9400-C63790C6C518}" srcId="{4920291A-E76D-4084-91E8-AD3AF7763DBF}" destId="{D4510A1E-9EA9-4908-A7BE-A3D0AE1AF0E3}" srcOrd="0" destOrd="0" parTransId="{F8F2DFF8-824E-469F-BCCC-E6B004E042EB}" sibTransId="{BF228846-643C-45F1-ABD3-F96D614AC7C0}"/>
    <dgm:cxn modelId="{ADA04357-7AE6-4622-B04C-A8A96576C418}" type="presOf" srcId="{157D5B41-19D7-408D-B1C9-B1CB6E787A39}" destId="{C3634D2F-B1D1-4F4E-8D0B-A0CAD8506671}" srcOrd="0" destOrd="0" presId="urn:microsoft.com/office/officeart/2005/8/layout/hierarchy2"/>
    <dgm:cxn modelId="{2D212978-3DA3-46D9-9DF8-4C831A645A8C}" type="presOf" srcId="{4D267615-0A5E-4AFA-B306-023B7DC32E55}" destId="{6285E856-5A59-4C24-B90C-88C9C261022A}" srcOrd="0" destOrd="0" presId="urn:microsoft.com/office/officeart/2005/8/layout/hierarchy2"/>
    <dgm:cxn modelId="{76390259-275E-4231-AE4B-106C33A3CACA}" type="presOf" srcId="{A9A42824-97A2-409A-8A2B-1F49A1A8F3A0}" destId="{037C34B4-C1EB-4BE3-8364-5AF11F8A3898}" srcOrd="0" destOrd="0" presId="urn:microsoft.com/office/officeart/2005/8/layout/hierarchy2"/>
    <dgm:cxn modelId="{BFF56780-69ED-4A18-9106-C0B25A47EFE9}" type="presOf" srcId="{97EC02B6-2879-41A4-AF52-6DB737B4287C}" destId="{CC243807-541F-4507-BACC-DB3F9211B971}" srcOrd="0" destOrd="0" presId="urn:microsoft.com/office/officeart/2005/8/layout/hierarchy2"/>
    <dgm:cxn modelId="{239BF582-9ED3-4D2C-B7CF-DDBB518DC98B}" type="presOf" srcId="{157D5B41-19D7-408D-B1C9-B1CB6E787A39}" destId="{1C6B1D4B-3D6C-4CB1-A37E-785ADA4DAE07}" srcOrd="1" destOrd="0" presId="urn:microsoft.com/office/officeart/2005/8/layout/hierarchy2"/>
    <dgm:cxn modelId="{F2ADA2A4-9EEA-4647-B8E6-0B661F69BBA6}" type="presOf" srcId="{A9A42824-97A2-409A-8A2B-1F49A1A8F3A0}" destId="{64EFCA97-D5F9-40A0-8586-45DA4A216B10}" srcOrd="1" destOrd="0" presId="urn:microsoft.com/office/officeart/2005/8/layout/hierarchy2"/>
    <dgm:cxn modelId="{B4E47BA6-F1F8-445C-AD16-F9DD13108BC5}" srcId="{D4510A1E-9EA9-4908-A7BE-A3D0AE1AF0E3}" destId="{4D267615-0A5E-4AFA-B306-023B7DC32E55}" srcOrd="0" destOrd="0" parTransId="{A9A42824-97A2-409A-8A2B-1F49A1A8F3A0}" sibTransId="{F7CA1CF9-74E4-413A-AC52-A299CDB5E09B}"/>
    <dgm:cxn modelId="{DEB65FB5-8619-4521-80E8-E9F41C646FA5}" type="presOf" srcId="{4920291A-E76D-4084-91E8-AD3AF7763DBF}" destId="{4CD96080-9DE0-45A4-BFAC-62E147E8828C}" srcOrd="0" destOrd="0" presId="urn:microsoft.com/office/officeart/2005/8/layout/hierarchy2"/>
    <dgm:cxn modelId="{28118FBD-B381-4000-B3C3-9412E403A528}" type="presOf" srcId="{F2D42336-22A5-4BD1-9E50-3FBA31D1788A}" destId="{DEE4D501-2D6D-477E-A8FD-4188846CAAA6}" srcOrd="0" destOrd="0" presId="urn:microsoft.com/office/officeart/2005/8/layout/hierarchy2"/>
    <dgm:cxn modelId="{044F3EDE-959B-4322-ADC1-A9AFE1413C41}" srcId="{D4510A1E-9EA9-4908-A7BE-A3D0AE1AF0E3}" destId="{67C39BC5-EBE0-4773-8FB5-2438C2533C71}" srcOrd="1" destOrd="0" parTransId="{C6433B25-76B6-472B-918E-00C187B8F63C}" sibTransId="{4652207F-8744-4E26-B24B-4FA1F784CF37}"/>
    <dgm:cxn modelId="{DA1629E0-36E9-4707-B508-1B9E91B09D72}" type="presOf" srcId="{67C39BC5-EBE0-4773-8FB5-2438C2533C71}" destId="{8CBF8A77-644A-4848-A5A3-FFB03224354A}" srcOrd="0" destOrd="0" presId="urn:microsoft.com/office/officeart/2005/8/layout/hierarchy2"/>
    <dgm:cxn modelId="{24BBF48A-E34C-46FE-B0EE-94299A29F8A2}" type="presParOf" srcId="{4CD96080-9DE0-45A4-BFAC-62E147E8828C}" destId="{0A230AC2-E392-4FEE-8766-0B08F5E1C5B2}" srcOrd="0" destOrd="0" presId="urn:microsoft.com/office/officeart/2005/8/layout/hierarchy2"/>
    <dgm:cxn modelId="{F89FE195-655D-4B3B-BE4E-584BBBE20574}" type="presParOf" srcId="{0A230AC2-E392-4FEE-8766-0B08F5E1C5B2}" destId="{9D46A69F-BF96-4DFC-8056-FAEC1707BF6F}" srcOrd="0" destOrd="0" presId="urn:microsoft.com/office/officeart/2005/8/layout/hierarchy2"/>
    <dgm:cxn modelId="{C55030C6-0628-4637-91BE-3F19C76688FD}" type="presParOf" srcId="{0A230AC2-E392-4FEE-8766-0B08F5E1C5B2}" destId="{B8F2B9C1-3DC8-402A-8220-B4B4BAE05F18}" srcOrd="1" destOrd="0" presId="urn:microsoft.com/office/officeart/2005/8/layout/hierarchy2"/>
    <dgm:cxn modelId="{1818FA09-5B5D-431A-801E-55ED29009B21}" type="presParOf" srcId="{B8F2B9C1-3DC8-402A-8220-B4B4BAE05F18}" destId="{037C34B4-C1EB-4BE3-8364-5AF11F8A3898}" srcOrd="0" destOrd="0" presId="urn:microsoft.com/office/officeart/2005/8/layout/hierarchy2"/>
    <dgm:cxn modelId="{C04972D2-BAEE-4787-963F-5A703A3EA2F3}" type="presParOf" srcId="{037C34B4-C1EB-4BE3-8364-5AF11F8A3898}" destId="{64EFCA97-D5F9-40A0-8586-45DA4A216B10}" srcOrd="0" destOrd="0" presId="urn:microsoft.com/office/officeart/2005/8/layout/hierarchy2"/>
    <dgm:cxn modelId="{303672AD-98B4-44EE-A0A6-334799DDD9F3}" type="presParOf" srcId="{B8F2B9C1-3DC8-402A-8220-B4B4BAE05F18}" destId="{8DE468CA-D847-4D82-90FC-C9324E168778}" srcOrd="1" destOrd="0" presId="urn:microsoft.com/office/officeart/2005/8/layout/hierarchy2"/>
    <dgm:cxn modelId="{0AD6FD22-9C76-45C4-90DB-F468EB2D6F01}" type="presParOf" srcId="{8DE468CA-D847-4D82-90FC-C9324E168778}" destId="{6285E856-5A59-4C24-B90C-88C9C261022A}" srcOrd="0" destOrd="0" presId="urn:microsoft.com/office/officeart/2005/8/layout/hierarchy2"/>
    <dgm:cxn modelId="{6ECF6E48-824C-4606-A4E1-0E0F609C1B69}" type="presParOf" srcId="{8DE468CA-D847-4D82-90FC-C9324E168778}" destId="{4678EDB0-08C1-41B3-8B45-E1C3F7CC181C}" srcOrd="1" destOrd="0" presId="urn:microsoft.com/office/officeart/2005/8/layout/hierarchy2"/>
    <dgm:cxn modelId="{E098FCDB-EC05-49C3-A9B6-7A56EAFD34E8}" type="presParOf" srcId="{4678EDB0-08C1-41B3-8B45-E1C3F7CC181C}" destId="{0E2FF1E2-9C64-4A7C-B309-2C71D10C1034}" srcOrd="0" destOrd="0" presId="urn:microsoft.com/office/officeart/2005/8/layout/hierarchy2"/>
    <dgm:cxn modelId="{7A47D238-6B7C-4368-A6F9-3778EF428C91}" type="presParOf" srcId="{0E2FF1E2-9C64-4A7C-B309-2C71D10C1034}" destId="{C53D44EF-0185-4937-A6D8-292B2D03A52D}" srcOrd="0" destOrd="0" presId="urn:microsoft.com/office/officeart/2005/8/layout/hierarchy2"/>
    <dgm:cxn modelId="{15DC05A8-DBF7-45C9-84C6-3A8A236BDB65}" type="presParOf" srcId="{4678EDB0-08C1-41B3-8B45-E1C3F7CC181C}" destId="{63099FE8-8EC8-4726-A231-7065692697DB}" srcOrd="1" destOrd="0" presId="urn:microsoft.com/office/officeart/2005/8/layout/hierarchy2"/>
    <dgm:cxn modelId="{8853EEEF-431B-4FC5-B5D6-C9CA1E1219EF}" type="presParOf" srcId="{63099FE8-8EC8-4726-A231-7065692697DB}" destId="{DEE4D501-2D6D-477E-A8FD-4188846CAAA6}" srcOrd="0" destOrd="0" presId="urn:microsoft.com/office/officeart/2005/8/layout/hierarchy2"/>
    <dgm:cxn modelId="{F651F24D-A908-4DED-9429-AAE01DE6C1C7}" type="presParOf" srcId="{63099FE8-8EC8-4726-A231-7065692697DB}" destId="{2502E746-4975-4535-8156-912EAF6E3ABF}" srcOrd="1" destOrd="0" presId="urn:microsoft.com/office/officeart/2005/8/layout/hierarchy2"/>
    <dgm:cxn modelId="{3D5A41AE-B72E-42CF-AB71-37B40581E33A}" type="presParOf" srcId="{4678EDB0-08C1-41B3-8B45-E1C3F7CC181C}" destId="{061464CE-1A5E-4A6B-A96E-A048F8364BB7}" srcOrd="2" destOrd="0" presId="urn:microsoft.com/office/officeart/2005/8/layout/hierarchy2"/>
    <dgm:cxn modelId="{FE3CF1B9-EA15-4F6A-96B2-08201C9B8541}" type="presParOf" srcId="{061464CE-1A5E-4A6B-A96E-A048F8364BB7}" destId="{FDD278F0-E926-4543-B705-DAABB1B79EC7}" srcOrd="0" destOrd="0" presId="urn:microsoft.com/office/officeart/2005/8/layout/hierarchy2"/>
    <dgm:cxn modelId="{73C6BFC7-48D2-4CF4-AE30-7AACC1A56421}" type="presParOf" srcId="{4678EDB0-08C1-41B3-8B45-E1C3F7CC181C}" destId="{8CC25F99-1E89-4D76-AF31-553F44BE3783}" srcOrd="3" destOrd="0" presId="urn:microsoft.com/office/officeart/2005/8/layout/hierarchy2"/>
    <dgm:cxn modelId="{29632BDF-B596-4442-A856-AB7C296F5562}" type="presParOf" srcId="{8CC25F99-1E89-4D76-AF31-553F44BE3783}" destId="{541D09AC-A2E2-47CF-8DED-AF6287105422}" srcOrd="0" destOrd="0" presId="urn:microsoft.com/office/officeart/2005/8/layout/hierarchy2"/>
    <dgm:cxn modelId="{19505EFC-4758-47FA-BE80-58E1434F062E}" type="presParOf" srcId="{8CC25F99-1E89-4D76-AF31-553F44BE3783}" destId="{0D2FEB66-1566-4E54-91B9-8F44F0E03298}" srcOrd="1" destOrd="0" presId="urn:microsoft.com/office/officeart/2005/8/layout/hierarchy2"/>
    <dgm:cxn modelId="{D2571B57-4CA0-4B01-94A8-E136A08CEBB7}" type="presParOf" srcId="{B8F2B9C1-3DC8-402A-8220-B4B4BAE05F18}" destId="{D20AC46F-9950-4B7F-8B2B-C0698BD4A23E}" srcOrd="2" destOrd="0" presId="urn:microsoft.com/office/officeart/2005/8/layout/hierarchy2"/>
    <dgm:cxn modelId="{D75A50F5-F7CB-49C0-B185-5E9A9E46DC2A}" type="presParOf" srcId="{D20AC46F-9950-4B7F-8B2B-C0698BD4A23E}" destId="{B277331C-6B1F-45FD-A751-A14F584A0F33}" srcOrd="0" destOrd="0" presId="urn:microsoft.com/office/officeart/2005/8/layout/hierarchy2"/>
    <dgm:cxn modelId="{1F8FFBE8-451F-463F-90E4-B9A0164CF4A7}" type="presParOf" srcId="{B8F2B9C1-3DC8-402A-8220-B4B4BAE05F18}" destId="{57F96858-878B-48E2-9151-75DA773F96B7}" srcOrd="3" destOrd="0" presId="urn:microsoft.com/office/officeart/2005/8/layout/hierarchy2"/>
    <dgm:cxn modelId="{48578BA5-9353-477D-8C73-F625B4EDE27D}" type="presParOf" srcId="{57F96858-878B-48E2-9151-75DA773F96B7}" destId="{8CBF8A77-644A-4848-A5A3-FFB03224354A}" srcOrd="0" destOrd="0" presId="urn:microsoft.com/office/officeart/2005/8/layout/hierarchy2"/>
    <dgm:cxn modelId="{64080833-BB3E-4754-AEC3-54641821425C}" type="presParOf" srcId="{57F96858-878B-48E2-9151-75DA773F96B7}" destId="{A6F4E864-2B03-4635-BED9-E3CAACE1930B}" srcOrd="1" destOrd="0" presId="urn:microsoft.com/office/officeart/2005/8/layout/hierarchy2"/>
    <dgm:cxn modelId="{86402E87-B1B3-42A5-9DD8-AB21F5E54C20}" type="presParOf" srcId="{A6F4E864-2B03-4635-BED9-E3CAACE1930B}" destId="{C3634D2F-B1D1-4F4E-8D0B-A0CAD8506671}" srcOrd="0" destOrd="0" presId="urn:microsoft.com/office/officeart/2005/8/layout/hierarchy2"/>
    <dgm:cxn modelId="{2B18C08B-AA3E-4D29-9B50-9E8588E4C7FD}" type="presParOf" srcId="{C3634D2F-B1D1-4F4E-8D0B-A0CAD8506671}" destId="{1C6B1D4B-3D6C-4CB1-A37E-785ADA4DAE07}" srcOrd="0" destOrd="0" presId="urn:microsoft.com/office/officeart/2005/8/layout/hierarchy2"/>
    <dgm:cxn modelId="{EDA76E97-4F1D-429B-9AEA-FB1BB114F21A}" type="presParOf" srcId="{A6F4E864-2B03-4635-BED9-E3CAACE1930B}" destId="{9A484511-B6C3-427A-95FE-5B7F0EA0CE9A}" srcOrd="1" destOrd="0" presId="urn:microsoft.com/office/officeart/2005/8/layout/hierarchy2"/>
    <dgm:cxn modelId="{CB834A99-6E95-4A93-BC53-817A72E73C79}" type="presParOf" srcId="{9A484511-B6C3-427A-95FE-5B7F0EA0CE9A}" destId="{CC243807-541F-4507-BACC-DB3F9211B971}" srcOrd="0" destOrd="0" presId="urn:microsoft.com/office/officeart/2005/8/layout/hierarchy2"/>
    <dgm:cxn modelId="{F5163BA3-B73F-46D4-AD27-E86D0408C502}" type="presParOf" srcId="{9A484511-B6C3-427A-95FE-5B7F0EA0CE9A}" destId="{E709C722-59D8-4AFD-96CF-DCDC469C6424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10DA1D0-AD0D-46EB-A71C-75C746BB959A}" type="doc">
      <dgm:prSet loTypeId="urn:microsoft.com/office/officeart/2005/8/layout/hierarchy3" loCatId="hierarchy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3A3D78B-1413-40A7-84D9-32BD248CCFEA}">
      <dgm:prSet phldrT="[Text]"/>
      <dgm:spPr/>
      <dgm:t>
        <a:bodyPr/>
        <a:lstStyle/>
        <a:p>
          <a:r>
            <a:rPr lang="en-US" dirty="0" err="1"/>
            <a:t>Primipara</a:t>
          </a:r>
          <a:endParaRPr lang="en-US" dirty="0"/>
        </a:p>
      </dgm:t>
    </dgm:pt>
    <dgm:pt modelId="{E78968C8-1907-4497-86A6-676D3A727187}" type="parTrans" cxnId="{872BE927-0D37-4F0E-883C-13D024DBC232}">
      <dgm:prSet/>
      <dgm:spPr/>
      <dgm:t>
        <a:bodyPr/>
        <a:lstStyle/>
        <a:p>
          <a:endParaRPr lang="en-US"/>
        </a:p>
      </dgm:t>
    </dgm:pt>
    <dgm:pt modelId="{CEDE02E7-BD6B-4B43-B0CA-0B386968DF15}" type="sibTrans" cxnId="{872BE927-0D37-4F0E-883C-13D024DBC232}">
      <dgm:prSet/>
      <dgm:spPr/>
      <dgm:t>
        <a:bodyPr/>
        <a:lstStyle/>
        <a:p>
          <a:endParaRPr lang="en-US"/>
        </a:p>
      </dgm:t>
    </dgm:pt>
    <dgm:pt modelId="{958F90C8-64FD-4017-8F07-E7498B25187E}">
      <dgm:prSet phldrT="[Text]"/>
      <dgm:spPr/>
      <dgm:t>
        <a:bodyPr/>
        <a:lstStyle/>
        <a:p>
          <a:r>
            <a:rPr lang="nn-NO" dirty="0"/>
            <a:t>kala I berlangsung kira-kira 12 jam </a:t>
          </a:r>
          <a:endParaRPr lang="en-US" dirty="0"/>
        </a:p>
      </dgm:t>
    </dgm:pt>
    <dgm:pt modelId="{9EB0ACEB-3401-472A-88E5-68B16383E275}" type="parTrans" cxnId="{6363CE2C-2719-4E06-9DAD-A497BDFBF79A}">
      <dgm:prSet/>
      <dgm:spPr/>
      <dgm:t>
        <a:bodyPr/>
        <a:lstStyle/>
        <a:p>
          <a:endParaRPr lang="en-US"/>
        </a:p>
      </dgm:t>
    </dgm:pt>
    <dgm:pt modelId="{3AC2A0FD-FF42-41B4-A9A0-010894D85198}" type="sibTrans" cxnId="{6363CE2C-2719-4E06-9DAD-A497BDFBF79A}">
      <dgm:prSet/>
      <dgm:spPr/>
      <dgm:t>
        <a:bodyPr/>
        <a:lstStyle/>
        <a:p>
          <a:endParaRPr lang="en-US"/>
        </a:p>
      </dgm:t>
    </dgm:pt>
    <dgm:pt modelId="{647C1FAD-D785-47F4-92E0-502E9DE3E904}">
      <dgm:prSet phldrT="[Text]"/>
      <dgm:spPr/>
      <dgm:t>
        <a:bodyPr/>
        <a:lstStyle/>
        <a:p>
          <a:r>
            <a:rPr lang="en-US" dirty="0"/>
            <a:t>Multipara</a:t>
          </a:r>
        </a:p>
      </dgm:t>
    </dgm:pt>
    <dgm:pt modelId="{C20D0E22-C4C5-4DCC-9914-77583E17F7A8}" type="parTrans" cxnId="{68083AC7-4883-4201-9A25-7FB397ADC447}">
      <dgm:prSet/>
      <dgm:spPr/>
      <dgm:t>
        <a:bodyPr/>
        <a:lstStyle/>
        <a:p>
          <a:endParaRPr lang="en-US"/>
        </a:p>
      </dgm:t>
    </dgm:pt>
    <dgm:pt modelId="{4E4F89D9-CA26-410C-A32F-399DB82EABEB}" type="sibTrans" cxnId="{68083AC7-4883-4201-9A25-7FB397ADC447}">
      <dgm:prSet/>
      <dgm:spPr/>
      <dgm:t>
        <a:bodyPr/>
        <a:lstStyle/>
        <a:p>
          <a:endParaRPr lang="en-US"/>
        </a:p>
      </dgm:t>
    </dgm:pt>
    <dgm:pt modelId="{44C2AC5E-3907-4DB1-AF73-BEE5AB0A6F5F}">
      <dgm:prSet phldrT="[Text]"/>
      <dgm:spPr/>
      <dgm:t>
        <a:bodyPr/>
        <a:lstStyle/>
        <a:p>
          <a:r>
            <a:rPr lang="nn-NO" dirty="0"/>
            <a:t>kala I berlangsung kira-kira 8 jam </a:t>
          </a:r>
          <a:endParaRPr lang="en-US" dirty="0"/>
        </a:p>
      </dgm:t>
    </dgm:pt>
    <dgm:pt modelId="{04D23803-3057-4E8F-A08D-9F7C1A21396A}" type="parTrans" cxnId="{329248EE-2BEC-49CA-86A2-DC1A2B28E999}">
      <dgm:prSet/>
      <dgm:spPr/>
      <dgm:t>
        <a:bodyPr/>
        <a:lstStyle/>
        <a:p>
          <a:endParaRPr lang="en-US"/>
        </a:p>
      </dgm:t>
    </dgm:pt>
    <dgm:pt modelId="{374BD834-CDCF-4C32-85E8-954F9639A6E5}" type="sibTrans" cxnId="{329248EE-2BEC-49CA-86A2-DC1A2B28E999}">
      <dgm:prSet/>
      <dgm:spPr/>
      <dgm:t>
        <a:bodyPr/>
        <a:lstStyle/>
        <a:p>
          <a:endParaRPr lang="en-US"/>
        </a:p>
      </dgm:t>
    </dgm:pt>
    <dgm:pt modelId="{76649F07-94E9-4FF8-833E-803494764386}">
      <dgm:prSet/>
      <dgm:spPr/>
      <dgm:t>
        <a:bodyPr/>
        <a:lstStyle/>
        <a:p>
          <a:r>
            <a:rPr lang="pt-BR" dirty="0"/>
            <a:t>Pembukaan primigravida 1 cm tiap jam </a:t>
          </a:r>
          <a:endParaRPr lang="en-US" dirty="0"/>
        </a:p>
      </dgm:t>
    </dgm:pt>
    <dgm:pt modelId="{63C864B5-E026-4220-917F-3FAA1B0D13ED}" type="parTrans" cxnId="{7B037B44-56A7-4AFF-A403-345EE67DB12C}">
      <dgm:prSet/>
      <dgm:spPr/>
      <dgm:t>
        <a:bodyPr/>
        <a:lstStyle/>
        <a:p>
          <a:endParaRPr lang="en-US"/>
        </a:p>
      </dgm:t>
    </dgm:pt>
    <dgm:pt modelId="{344697B9-9D78-4504-8952-B0AF702AECC9}" type="sibTrans" cxnId="{7B037B44-56A7-4AFF-A403-345EE67DB12C}">
      <dgm:prSet/>
      <dgm:spPr/>
      <dgm:t>
        <a:bodyPr/>
        <a:lstStyle/>
        <a:p>
          <a:endParaRPr lang="en-US"/>
        </a:p>
      </dgm:t>
    </dgm:pt>
    <dgm:pt modelId="{6E671BB9-7902-4E72-A0C9-C3B48C17707B}">
      <dgm:prSet/>
      <dgm:spPr/>
      <dgm:t>
        <a:bodyPr/>
        <a:lstStyle/>
        <a:p>
          <a:r>
            <a:rPr lang="pt-BR" dirty="0"/>
            <a:t>Pembukaan primigravida 2 cm tiap jam </a:t>
          </a:r>
          <a:endParaRPr lang="en-US" dirty="0"/>
        </a:p>
      </dgm:t>
    </dgm:pt>
    <dgm:pt modelId="{0A7DF89D-0D0D-40F3-A364-6CB7F6EED423}" type="parTrans" cxnId="{D8F9C35B-1AF9-48B8-88E2-D85692D3C29B}">
      <dgm:prSet/>
      <dgm:spPr/>
      <dgm:t>
        <a:bodyPr/>
        <a:lstStyle/>
        <a:p>
          <a:endParaRPr lang="en-US"/>
        </a:p>
      </dgm:t>
    </dgm:pt>
    <dgm:pt modelId="{F86F63D7-121C-45B4-9BE7-5DD5A6A07394}" type="sibTrans" cxnId="{D8F9C35B-1AF9-48B8-88E2-D85692D3C29B}">
      <dgm:prSet/>
      <dgm:spPr/>
      <dgm:t>
        <a:bodyPr/>
        <a:lstStyle/>
        <a:p>
          <a:endParaRPr lang="en-US"/>
        </a:p>
      </dgm:t>
    </dgm:pt>
    <dgm:pt modelId="{B26603BC-5DF9-4337-886E-02EFAA58C784}" type="pres">
      <dgm:prSet presAssocID="{210DA1D0-AD0D-46EB-A71C-75C746BB959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25CB36C-5A8D-4B2D-A7EB-859343144145}" type="pres">
      <dgm:prSet presAssocID="{73A3D78B-1413-40A7-84D9-32BD248CCFEA}" presName="root" presStyleCnt="0"/>
      <dgm:spPr/>
    </dgm:pt>
    <dgm:pt modelId="{ED7B0308-9813-4980-AB55-FB5031BF50BE}" type="pres">
      <dgm:prSet presAssocID="{73A3D78B-1413-40A7-84D9-32BD248CCFEA}" presName="rootComposite" presStyleCnt="0"/>
      <dgm:spPr/>
    </dgm:pt>
    <dgm:pt modelId="{3C926F93-C2C4-4515-9F8F-61BA4030FAD1}" type="pres">
      <dgm:prSet presAssocID="{73A3D78B-1413-40A7-84D9-32BD248CCFEA}" presName="rootText" presStyleLbl="node1" presStyleIdx="0" presStyleCnt="2" custLinFactNeighborX="-8935" custLinFactNeighborY="5769"/>
      <dgm:spPr/>
    </dgm:pt>
    <dgm:pt modelId="{2780D23B-9E73-4D1A-8559-14AA9D121E90}" type="pres">
      <dgm:prSet presAssocID="{73A3D78B-1413-40A7-84D9-32BD248CCFEA}" presName="rootConnector" presStyleLbl="node1" presStyleIdx="0" presStyleCnt="2"/>
      <dgm:spPr/>
    </dgm:pt>
    <dgm:pt modelId="{C586B345-ABD7-4ABA-90D2-20DA9FC614EC}" type="pres">
      <dgm:prSet presAssocID="{73A3D78B-1413-40A7-84D9-32BD248CCFEA}" presName="childShape" presStyleCnt="0"/>
      <dgm:spPr/>
    </dgm:pt>
    <dgm:pt modelId="{C4E8DBE9-224F-44A0-93C4-E558AB6BC6E9}" type="pres">
      <dgm:prSet presAssocID="{9EB0ACEB-3401-472A-88E5-68B16383E275}" presName="Name13" presStyleLbl="parChTrans1D2" presStyleIdx="0" presStyleCnt="4"/>
      <dgm:spPr/>
    </dgm:pt>
    <dgm:pt modelId="{47786470-E7EA-4140-98FB-854D3CEA56E6}" type="pres">
      <dgm:prSet presAssocID="{958F90C8-64FD-4017-8F07-E7498B25187E}" presName="childText" presStyleLbl="bgAcc1" presStyleIdx="0" presStyleCnt="4" custLinFactNeighborX="-11170" custLinFactNeighborY="-4575">
        <dgm:presLayoutVars>
          <dgm:bulletEnabled val="1"/>
        </dgm:presLayoutVars>
      </dgm:prSet>
      <dgm:spPr/>
    </dgm:pt>
    <dgm:pt modelId="{705F46FD-3950-4302-9F4D-28180E283C93}" type="pres">
      <dgm:prSet presAssocID="{63C864B5-E026-4220-917F-3FAA1B0D13ED}" presName="Name13" presStyleLbl="parChTrans1D2" presStyleIdx="1" presStyleCnt="4"/>
      <dgm:spPr/>
    </dgm:pt>
    <dgm:pt modelId="{1EE98580-FDBF-4D51-B005-E73BD3E6741D}" type="pres">
      <dgm:prSet presAssocID="{76649F07-94E9-4FF8-833E-803494764386}" presName="childText" presStyleLbl="bgAcc1" presStyleIdx="1" presStyleCnt="4" custLinFactNeighborX="-11170" custLinFactNeighborY="-4575">
        <dgm:presLayoutVars>
          <dgm:bulletEnabled val="1"/>
        </dgm:presLayoutVars>
      </dgm:prSet>
      <dgm:spPr/>
    </dgm:pt>
    <dgm:pt modelId="{0F54EE29-036C-45ED-8984-2E2053511A32}" type="pres">
      <dgm:prSet presAssocID="{647C1FAD-D785-47F4-92E0-502E9DE3E904}" presName="root" presStyleCnt="0"/>
      <dgm:spPr/>
    </dgm:pt>
    <dgm:pt modelId="{057D0CA3-C247-41C8-A8A5-83B2DE5BCEAF}" type="pres">
      <dgm:prSet presAssocID="{647C1FAD-D785-47F4-92E0-502E9DE3E904}" presName="rootComposite" presStyleCnt="0"/>
      <dgm:spPr/>
    </dgm:pt>
    <dgm:pt modelId="{FD5D9AF8-80F6-481E-B6CE-77BE664DE79E}" type="pres">
      <dgm:prSet presAssocID="{647C1FAD-D785-47F4-92E0-502E9DE3E904}" presName="rootText" presStyleLbl="node1" presStyleIdx="1" presStyleCnt="2" custLinFactNeighborX="10726" custLinFactNeighborY="-4277"/>
      <dgm:spPr/>
    </dgm:pt>
    <dgm:pt modelId="{5CAE45BE-C8EB-4F46-9CA8-E990D4CF6E74}" type="pres">
      <dgm:prSet presAssocID="{647C1FAD-D785-47F4-92E0-502E9DE3E904}" presName="rootConnector" presStyleLbl="node1" presStyleIdx="1" presStyleCnt="2"/>
      <dgm:spPr/>
    </dgm:pt>
    <dgm:pt modelId="{C30DC98A-6B37-422D-95E1-75002FE5922B}" type="pres">
      <dgm:prSet presAssocID="{647C1FAD-D785-47F4-92E0-502E9DE3E904}" presName="childShape" presStyleCnt="0"/>
      <dgm:spPr/>
    </dgm:pt>
    <dgm:pt modelId="{2118BA69-89E0-4FC0-B50F-4C0BCED51D36}" type="pres">
      <dgm:prSet presAssocID="{04D23803-3057-4E8F-A08D-9F7C1A21396A}" presName="Name13" presStyleLbl="parChTrans1D2" presStyleIdx="2" presStyleCnt="4"/>
      <dgm:spPr/>
    </dgm:pt>
    <dgm:pt modelId="{5BFE7002-354C-4729-B6E6-1C18599A2961}" type="pres">
      <dgm:prSet presAssocID="{44C2AC5E-3907-4DB1-AF73-BEE5AB0A6F5F}" presName="childText" presStyleLbl="bgAcc1" presStyleIdx="2" presStyleCnt="4" custLinFactNeighborX="13408" custLinFactNeighborY="-4277">
        <dgm:presLayoutVars>
          <dgm:bulletEnabled val="1"/>
        </dgm:presLayoutVars>
      </dgm:prSet>
      <dgm:spPr/>
    </dgm:pt>
    <dgm:pt modelId="{13C81C6A-CD3C-4493-8A05-5D3D95DD232F}" type="pres">
      <dgm:prSet presAssocID="{0A7DF89D-0D0D-40F3-A364-6CB7F6EED423}" presName="Name13" presStyleLbl="parChTrans1D2" presStyleIdx="3" presStyleCnt="4"/>
      <dgm:spPr/>
    </dgm:pt>
    <dgm:pt modelId="{711A4DF2-E47A-4758-9BC3-4A04A89A7644}" type="pres">
      <dgm:prSet presAssocID="{6E671BB9-7902-4E72-A0C9-C3B48C17707B}" presName="childText" presStyleLbl="bgAcc1" presStyleIdx="3" presStyleCnt="4" custLinFactNeighborX="13408" custLinFactNeighborY="-4277">
        <dgm:presLayoutVars>
          <dgm:bulletEnabled val="1"/>
        </dgm:presLayoutVars>
      </dgm:prSet>
      <dgm:spPr/>
    </dgm:pt>
  </dgm:ptLst>
  <dgm:cxnLst>
    <dgm:cxn modelId="{E088AB11-BCFF-4A19-B292-624B8789E8AD}" type="presOf" srcId="{76649F07-94E9-4FF8-833E-803494764386}" destId="{1EE98580-FDBF-4D51-B005-E73BD3E6741D}" srcOrd="0" destOrd="0" presId="urn:microsoft.com/office/officeart/2005/8/layout/hierarchy3"/>
    <dgm:cxn modelId="{872BE927-0D37-4F0E-883C-13D024DBC232}" srcId="{210DA1D0-AD0D-46EB-A71C-75C746BB959A}" destId="{73A3D78B-1413-40A7-84D9-32BD248CCFEA}" srcOrd="0" destOrd="0" parTransId="{E78968C8-1907-4497-86A6-676D3A727187}" sibTransId="{CEDE02E7-BD6B-4B43-B0CA-0B386968DF15}"/>
    <dgm:cxn modelId="{9F471D29-35EA-436A-9020-EC59B5794539}" type="presOf" srcId="{73A3D78B-1413-40A7-84D9-32BD248CCFEA}" destId="{2780D23B-9E73-4D1A-8559-14AA9D121E90}" srcOrd="1" destOrd="0" presId="urn:microsoft.com/office/officeart/2005/8/layout/hierarchy3"/>
    <dgm:cxn modelId="{FF8EBF2C-FC2F-4800-89A8-22BFFB817A2D}" type="presOf" srcId="{647C1FAD-D785-47F4-92E0-502E9DE3E904}" destId="{FD5D9AF8-80F6-481E-B6CE-77BE664DE79E}" srcOrd="0" destOrd="0" presId="urn:microsoft.com/office/officeart/2005/8/layout/hierarchy3"/>
    <dgm:cxn modelId="{6363CE2C-2719-4E06-9DAD-A497BDFBF79A}" srcId="{73A3D78B-1413-40A7-84D9-32BD248CCFEA}" destId="{958F90C8-64FD-4017-8F07-E7498B25187E}" srcOrd="0" destOrd="0" parTransId="{9EB0ACEB-3401-472A-88E5-68B16383E275}" sibTransId="{3AC2A0FD-FF42-41B4-A9A0-010894D85198}"/>
    <dgm:cxn modelId="{37C1952F-CF1D-4A2C-8328-FC67DFCB238E}" type="presOf" srcId="{9EB0ACEB-3401-472A-88E5-68B16383E275}" destId="{C4E8DBE9-224F-44A0-93C4-E558AB6BC6E9}" srcOrd="0" destOrd="0" presId="urn:microsoft.com/office/officeart/2005/8/layout/hierarchy3"/>
    <dgm:cxn modelId="{C12AB12F-5C09-4A96-96F8-AE593F3A431A}" type="presOf" srcId="{647C1FAD-D785-47F4-92E0-502E9DE3E904}" destId="{5CAE45BE-C8EB-4F46-9CA8-E990D4CF6E74}" srcOrd="1" destOrd="0" presId="urn:microsoft.com/office/officeart/2005/8/layout/hierarchy3"/>
    <dgm:cxn modelId="{D8F9C35B-1AF9-48B8-88E2-D85692D3C29B}" srcId="{647C1FAD-D785-47F4-92E0-502E9DE3E904}" destId="{6E671BB9-7902-4E72-A0C9-C3B48C17707B}" srcOrd="1" destOrd="0" parTransId="{0A7DF89D-0D0D-40F3-A364-6CB7F6EED423}" sibTransId="{F86F63D7-121C-45B4-9BE7-5DD5A6A07394}"/>
    <dgm:cxn modelId="{88425D5D-8376-470E-B2A9-AAB373526CFF}" type="presOf" srcId="{63C864B5-E026-4220-917F-3FAA1B0D13ED}" destId="{705F46FD-3950-4302-9F4D-28180E283C93}" srcOrd="0" destOrd="0" presId="urn:microsoft.com/office/officeart/2005/8/layout/hierarchy3"/>
    <dgm:cxn modelId="{69EAE660-5087-4E00-B362-B7EB151EA611}" type="presOf" srcId="{0A7DF89D-0D0D-40F3-A364-6CB7F6EED423}" destId="{13C81C6A-CD3C-4493-8A05-5D3D95DD232F}" srcOrd="0" destOrd="0" presId="urn:microsoft.com/office/officeart/2005/8/layout/hierarchy3"/>
    <dgm:cxn modelId="{7B037B44-56A7-4AFF-A403-345EE67DB12C}" srcId="{73A3D78B-1413-40A7-84D9-32BD248CCFEA}" destId="{76649F07-94E9-4FF8-833E-803494764386}" srcOrd="1" destOrd="0" parTransId="{63C864B5-E026-4220-917F-3FAA1B0D13ED}" sibTransId="{344697B9-9D78-4504-8952-B0AF702AECC9}"/>
    <dgm:cxn modelId="{4BBBC64B-FBE9-4A83-8F7C-0C7C9873A676}" type="presOf" srcId="{6E671BB9-7902-4E72-A0C9-C3B48C17707B}" destId="{711A4DF2-E47A-4758-9BC3-4A04A89A7644}" srcOrd="0" destOrd="0" presId="urn:microsoft.com/office/officeart/2005/8/layout/hierarchy3"/>
    <dgm:cxn modelId="{7344C082-AFB1-4774-A108-6DA6529E2A31}" type="presOf" srcId="{73A3D78B-1413-40A7-84D9-32BD248CCFEA}" destId="{3C926F93-C2C4-4515-9F8F-61BA4030FAD1}" srcOrd="0" destOrd="0" presId="urn:microsoft.com/office/officeart/2005/8/layout/hierarchy3"/>
    <dgm:cxn modelId="{0ADB7F92-2514-4676-8004-9D1D13AF4F91}" type="presOf" srcId="{210DA1D0-AD0D-46EB-A71C-75C746BB959A}" destId="{B26603BC-5DF9-4337-886E-02EFAA58C784}" srcOrd="0" destOrd="0" presId="urn:microsoft.com/office/officeart/2005/8/layout/hierarchy3"/>
    <dgm:cxn modelId="{FE137DA9-5E4C-44E5-B755-0E148FB28DEB}" type="presOf" srcId="{04D23803-3057-4E8F-A08D-9F7C1A21396A}" destId="{2118BA69-89E0-4FC0-B50F-4C0BCED51D36}" srcOrd="0" destOrd="0" presId="urn:microsoft.com/office/officeart/2005/8/layout/hierarchy3"/>
    <dgm:cxn modelId="{9932FFAD-8FDD-4321-8ED2-F59E479E3832}" type="presOf" srcId="{44C2AC5E-3907-4DB1-AF73-BEE5AB0A6F5F}" destId="{5BFE7002-354C-4729-B6E6-1C18599A2961}" srcOrd="0" destOrd="0" presId="urn:microsoft.com/office/officeart/2005/8/layout/hierarchy3"/>
    <dgm:cxn modelId="{6ACBCDAF-D32C-4A2C-BD65-1C24906B1985}" type="presOf" srcId="{958F90C8-64FD-4017-8F07-E7498B25187E}" destId="{47786470-E7EA-4140-98FB-854D3CEA56E6}" srcOrd="0" destOrd="0" presId="urn:microsoft.com/office/officeart/2005/8/layout/hierarchy3"/>
    <dgm:cxn modelId="{68083AC7-4883-4201-9A25-7FB397ADC447}" srcId="{210DA1D0-AD0D-46EB-A71C-75C746BB959A}" destId="{647C1FAD-D785-47F4-92E0-502E9DE3E904}" srcOrd="1" destOrd="0" parTransId="{C20D0E22-C4C5-4DCC-9914-77583E17F7A8}" sibTransId="{4E4F89D9-CA26-410C-A32F-399DB82EABEB}"/>
    <dgm:cxn modelId="{329248EE-2BEC-49CA-86A2-DC1A2B28E999}" srcId="{647C1FAD-D785-47F4-92E0-502E9DE3E904}" destId="{44C2AC5E-3907-4DB1-AF73-BEE5AB0A6F5F}" srcOrd="0" destOrd="0" parTransId="{04D23803-3057-4E8F-A08D-9F7C1A21396A}" sibTransId="{374BD834-CDCF-4C32-85E8-954F9639A6E5}"/>
    <dgm:cxn modelId="{A35AD145-FBD1-4761-AFA6-7E1BC0FF76FB}" type="presParOf" srcId="{B26603BC-5DF9-4337-886E-02EFAA58C784}" destId="{625CB36C-5A8D-4B2D-A7EB-859343144145}" srcOrd="0" destOrd="0" presId="urn:microsoft.com/office/officeart/2005/8/layout/hierarchy3"/>
    <dgm:cxn modelId="{B34C7C20-C8A6-421A-A8FC-70DFCF4C38CE}" type="presParOf" srcId="{625CB36C-5A8D-4B2D-A7EB-859343144145}" destId="{ED7B0308-9813-4980-AB55-FB5031BF50BE}" srcOrd="0" destOrd="0" presId="urn:microsoft.com/office/officeart/2005/8/layout/hierarchy3"/>
    <dgm:cxn modelId="{F13FB4E7-EDBA-4E28-B094-D88CB99581CA}" type="presParOf" srcId="{ED7B0308-9813-4980-AB55-FB5031BF50BE}" destId="{3C926F93-C2C4-4515-9F8F-61BA4030FAD1}" srcOrd="0" destOrd="0" presId="urn:microsoft.com/office/officeart/2005/8/layout/hierarchy3"/>
    <dgm:cxn modelId="{EF6BDF5B-0D1F-4ECE-9410-9850D63A1134}" type="presParOf" srcId="{ED7B0308-9813-4980-AB55-FB5031BF50BE}" destId="{2780D23B-9E73-4D1A-8559-14AA9D121E90}" srcOrd="1" destOrd="0" presId="urn:microsoft.com/office/officeart/2005/8/layout/hierarchy3"/>
    <dgm:cxn modelId="{95CCEE72-7DFA-40BB-91BE-AE12EB6D1CA4}" type="presParOf" srcId="{625CB36C-5A8D-4B2D-A7EB-859343144145}" destId="{C586B345-ABD7-4ABA-90D2-20DA9FC614EC}" srcOrd="1" destOrd="0" presId="urn:microsoft.com/office/officeart/2005/8/layout/hierarchy3"/>
    <dgm:cxn modelId="{15684F25-A24F-49F8-9F47-D7C4FCA220AF}" type="presParOf" srcId="{C586B345-ABD7-4ABA-90D2-20DA9FC614EC}" destId="{C4E8DBE9-224F-44A0-93C4-E558AB6BC6E9}" srcOrd="0" destOrd="0" presId="urn:microsoft.com/office/officeart/2005/8/layout/hierarchy3"/>
    <dgm:cxn modelId="{50739775-44FC-44AB-8C24-A95516A50D92}" type="presParOf" srcId="{C586B345-ABD7-4ABA-90D2-20DA9FC614EC}" destId="{47786470-E7EA-4140-98FB-854D3CEA56E6}" srcOrd="1" destOrd="0" presId="urn:microsoft.com/office/officeart/2005/8/layout/hierarchy3"/>
    <dgm:cxn modelId="{6B952F17-572A-4273-BECE-7FDDD7C4E26B}" type="presParOf" srcId="{C586B345-ABD7-4ABA-90D2-20DA9FC614EC}" destId="{705F46FD-3950-4302-9F4D-28180E283C93}" srcOrd="2" destOrd="0" presId="urn:microsoft.com/office/officeart/2005/8/layout/hierarchy3"/>
    <dgm:cxn modelId="{6784EF39-630A-42C6-81B4-F6116AC8840E}" type="presParOf" srcId="{C586B345-ABD7-4ABA-90D2-20DA9FC614EC}" destId="{1EE98580-FDBF-4D51-B005-E73BD3E6741D}" srcOrd="3" destOrd="0" presId="urn:microsoft.com/office/officeart/2005/8/layout/hierarchy3"/>
    <dgm:cxn modelId="{839DB96F-7D12-40E4-8514-DA3364AF40B3}" type="presParOf" srcId="{B26603BC-5DF9-4337-886E-02EFAA58C784}" destId="{0F54EE29-036C-45ED-8984-2E2053511A32}" srcOrd="1" destOrd="0" presId="urn:microsoft.com/office/officeart/2005/8/layout/hierarchy3"/>
    <dgm:cxn modelId="{64BCF517-CD51-4C92-958F-75747237EBBE}" type="presParOf" srcId="{0F54EE29-036C-45ED-8984-2E2053511A32}" destId="{057D0CA3-C247-41C8-A8A5-83B2DE5BCEAF}" srcOrd="0" destOrd="0" presId="urn:microsoft.com/office/officeart/2005/8/layout/hierarchy3"/>
    <dgm:cxn modelId="{A410C430-9BB4-40B6-80A8-E204C5B29692}" type="presParOf" srcId="{057D0CA3-C247-41C8-A8A5-83B2DE5BCEAF}" destId="{FD5D9AF8-80F6-481E-B6CE-77BE664DE79E}" srcOrd="0" destOrd="0" presId="urn:microsoft.com/office/officeart/2005/8/layout/hierarchy3"/>
    <dgm:cxn modelId="{15C90B1D-B293-46FC-B424-E8B53681EBD3}" type="presParOf" srcId="{057D0CA3-C247-41C8-A8A5-83B2DE5BCEAF}" destId="{5CAE45BE-C8EB-4F46-9CA8-E990D4CF6E74}" srcOrd="1" destOrd="0" presId="urn:microsoft.com/office/officeart/2005/8/layout/hierarchy3"/>
    <dgm:cxn modelId="{7AD0E194-9D89-47D3-9B81-0CEDD8569D70}" type="presParOf" srcId="{0F54EE29-036C-45ED-8984-2E2053511A32}" destId="{C30DC98A-6B37-422D-95E1-75002FE5922B}" srcOrd="1" destOrd="0" presId="urn:microsoft.com/office/officeart/2005/8/layout/hierarchy3"/>
    <dgm:cxn modelId="{B3FD1874-0F37-4946-9C5D-BB72A6593E66}" type="presParOf" srcId="{C30DC98A-6B37-422D-95E1-75002FE5922B}" destId="{2118BA69-89E0-4FC0-B50F-4C0BCED51D36}" srcOrd="0" destOrd="0" presId="urn:microsoft.com/office/officeart/2005/8/layout/hierarchy3"/>
    <dgm:cxn modelId="{E50576CA-1142-4E00-AF3E-4534D75C0258}" type="presParOf" srcId="{C30DC98A-6B37-422D-95E1-75002FE5922B}" destId="{5BFE7002-354C-4729-B6E6-1C18599A2961}" srcOrd="1" destOrd="0" presId="urn:microsoft.com/office/officeart/2005/8/layout/hierarchy3"/>
    <dgm:cxn modelId="{07183D5C-D244-4754-83C6-0E8819DEE4DE}" type="presParOf" srcId="{C30DC98A-6B37-422D-95E1-75002FE5922B}" destId="{13C81C6A-CD3C-4493-8A05-5D3D95DD232F}" srcOrd="2" destOrd="0" presId="urn:microsoft.com/office/officeart/2005/8/layout/hierarchy3"/>
    <dgm:cxn modelId="{8063A96B-BFA4-455C-8639-941B405A1D25}" type="presParOf" srcId="{C30DC98A-6B37-422D-95E1-75002FE5922B}" destId="{711A4DF2-E47A-4758-9BC3-4A04A89A7644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633595F-FE94-438F-B76E-AC301E09FD81}" type="doc">
      <dgm:prSet loTypeId="urn:microsoft.com/office/officeart/2005/8/layout/hList6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8FA4079-379C-4BA9-9F98-63A0CA7E641F}">
      <dgm:prSet phldrT="[Text]"/>
      <dgm:spPr/>
      <dgm:t>
        <a:bodyPr/>
        <a:lstStyle/>
        <a:p>
          <a:r>
            <a:rPr lang="pt-BR" dirty="0"/>
            <a:t>Fase-fase tersebut dijumpai pada primigravida. </a:t>
          </a:r>
          <a:endParaRPr lang="en-US" dirty="0"/>
        </a:p>
      </dgm:t>
    </dgm:pt>
    <dgm:pt modelId="{4945C0F7-7D83-4FF9-B0A1-12522AC50EDB}" type="parTrans" cxnId="{8F8EA3D2-A876-4E4B-A597-DD2B0F02388F}">
      <dgm:prSet/>
      <dgm:spPr/>
      <dgm:t>
        <a:bodyPr/>
        <a:lstStyle/>
        <a:p>
          <a:endParaRPr lang="en-US"/>
        </a:p>
      </dgm:t>
    </dgm:pt>
    <dgm:pt modelId="{4E775EE4-1AD4-4DD6-BE11-A7399D9CEA6E}" type="sibTrans" cxnId="{8F8EA3D2-A876-4E4B-A597-DD2B0F02388F}">
      <dgm:prSet/>
      <dgm:spPr/>
      <dgm:t>
        <a:bodyPr/>
        <a:lstStyle/>
        <a:p>
          <a:endParaRPr lang="en-US"/>
        </a:p>
      </dgm:t>
    </dgm:pt>
    <dgm:pt modelId="{B3809686-28A4-42DC-B7BE-41AE3A6EB1EB}">
      <dgm:prSet phldrT="[Text]"/>
      <dgm:spPr/>
      <dgm:t>
        <a:bodyPr/>
        <a:lstStyle/>
        <a:p>
          <a:r>
            <a:rPr lang="pt-BR" dirty="0"/>
            <a:t>Pada multigravida pun terjadi </a:t>
          </a:r>
          <a:r>
            <a:rPr lang="en-US" dirty="0" err="1"/>
            <a:t>demikian</a:t>
          </a:r>
          <a:r>
            <a:rPr lang="en-US" dirty="0"/>
            <a:t> </a:t>
          </a:r>
          <a:r>
            <a:rPr lang="en-US" dirty="0" err="1"/>
            <a:t>akan</a:t>
          </a:r>
          <a:r>
            <a:rPr lang="en-US" dirty="0"/>
            <a:t> </a:t>
          </a:r>
          <a:r>
            <a:rPr lang="en-US" dirty="0" err="1"/>
            <a:t>tetapi</a:t>
          </a:r>
          <a:r>
            <a:rPr lang="en-US" dirty="0"/>
            <a:t> </a:t>
          </a:r>
          <a:r>
            <a:rPr lang="en-US" dirty="0" err="1"/>
            <a:t>terjadi</a:t>
          </a:r>
          <a:r>
            <a:rPr lang="en-US" dirty="0"/>
            <a:t> </a:t>
          </a:r>
          <a:r>
            <a:rPr lang="en-US" dirty="0" err="1"/>
            <a:t>dalam</a:t>
          </a:r>
          <a:r>
            <a:rPr lang="en-US" dirty="0"/>
            <a:t> </a:t>
          </a:r>
          <a:r>
            <a:rPr lang="en-US" dirty="0" err="1"/>
            <a:t>waktu</a:t>
          </a:r>
          <a:r>
            <a:rPr lang="en-US" dirty="0"/>
            <a:t> yang </a:t>
          </a:r>
          <a:r>
            <a:rPr lang="en-US" dirty="0" err="1"/>
            <a:t>lebih</a:t>
          </a:r>
          <a:r>
            <a:rPr lang="en-US" dirty="0"/>
            <a:t> </a:t>
          </a:r>
          <a:r>
            <a:rPr lang="en-US" dirty="0" err="1"/>
            <a:t>pendek</a:t>
          </a:r>
          <a:r>
            <a:rPr lang="en-US" dirty="0"/>
            <a:t> (</a:t>
          </a:r>
          <a:r>
            <a:rPr lang="en-US" dirty="0" err="1"/>
            <a:t>Wiknjosastro</a:t>
          </a:r>
          <a:r>
            <a:rPr lang="en-US" dirty="0"/>
            <a:t> </a:t>
          </a:r>
          <a:r>
            <a:rPr lang="en-US" dirty="0" err="1"/>
            <a:t>dkk</a:t>
          </a:r>
          <a:r>
            <a:rPr lang="en-US" dirty="0"/>
            <a:t>, 2005).</a:t>
          </a:r>
        </a:p>
      </dgm:t>
    </dgm:pt>
    <dgm:pt modelId="{05376047-0F5A-40C0-8049-E3FC37F3AE92}" type="parTrans" cxnId="{F911569C-CD8C-44AA-B155-6DE25AE6C277}">
      <dgm:prSet/>
      <dgm:spPr/>
      <dgm:t>
        <a:bodyPr/>
        <a:lstStyle/>
        <a:p>
          <a:endParaRPr lang="en-US"/>
        </a:p>
      </dgm:t>
    </dgm:pt>
    <dgm:pt modelId="{7E3B7160-3C23-4BEA-84F4-64D390586A2F}" type="sibTrans" cxnId="{F911569C-CD8C-44AA-B155-6DE25AE6C277}">
      <dgm:prSet/>
      <dgm:spPr/>
      <dgm:t>
        <a:bodyPr/>
        <a:lstStyle/>
        <a:p>
          <a:endParaRPr lang="en-US"/>
        </a:p>
      </dgm:t>
    </dgm:pt>
    <dgm:pt modelId="{8598374A-FA93-4348-A21B-5A23F8A8FFF3}" type="pres">
      <dgm:prSet presAssocID="{A633595F-FE94-438F-B76E-AC301E09FD81}" presName="Name0" presStyleCnt="0">
        <dgm:presLayoutVars>
          <dgm:dir/>
          <dgm:resizeHandles val="exact"/>
        </dgm:presLayoutVars>
      </dgm:prSet>
      <dgm:spPr/>
    </dgm:pt>
    <dgm:pt modelId="{45AD337D-F64F-487A-B55D-DA85F222AD39}" type="pres">
      <dgm:prSet presAssocID="{F8FA4079-379C-4BA9-9F98-63A0CA7E641F}" presName="node" presStyleLbl="node1" presStyleIdx="0" presStyleCnt="2" custLinFactX="-3651" custLinFactNeighborX="-100000" custLinFactNeighborY="21255">
        <dgm:presLayoutVars>
          <dgm:bulletEnabled val="1"/>
        </dgm:presLayoutVars>
      </dgm:prSet>
      <dgm:spPr/>
    </dgm:pt>
    <dgm:pt modelId="{485E5E0B-FE57-4A34-9901-A2682EF66897}" type="pres">
      <dgm:prSet presAssocID="{4E775EE4-1AD4-4DD6-BE11-A7399D9CEA6E}" presName="sibTrans" presStyleCnt="0"/>
      <dgm:spPr/>
    </dgm:pt>
    <dgm:pt modelId="{6B3ED7F3-7F31-49B7-86DC-8F8BBD06EF1C}" type="pres">
      <dgm:prSet presAssocID="{B3809686-28A4-42DC-B7BE-41AE3A6EB1EB}" presName="node" presStyleLbl="node1" presStyleIdx="1" presStyleCnt="2" custLinFactX="17355" custLinFactNeighborX="100000" custLinFactNeighborY="-11641">
        <dgm:presLayoutVars>
          <dgm:bulletEnabled val="1"/>
        </dgm:presLayoutVars>
      </dgm:prSet>
      <dgm:spPr/>
    </dgm:pt>
  </dgm:ptLst>
  <dgm:cxnLst>
    <dgm:cxn modelId="{0B24002A-D99F-4B98-8E7F-752419037448}" type="presOf" srcId="{F8FA4079-379C-4BA9-9F98-63A0CA7E641F}" destId="{45AD337D-F64F-487A-B55D-DA85F222AD39}" srcOrd="0" destOrd="0" presId="urn:microsoft.com/office/officeart/2005/8/layout/hList6"/>
    <dgm:cxn modelId="{F911569C-CD8C-44AA-B155-6DE25AE6C277}" srcId="{A633595F-FE94-438F-B76E-AC301E09FD81}" destId="{B3809686-28A4-42DC-B7BE-41AE3A6EB1EB}" srcOrd="1" destOrd="0" parTransId="{05376047-0F5A-40C0-8049-E3FC37F3AE92}" sibTransId="{7E3B7160-3C23-4BEA-84F4-64D390586A2F}"/>
    <dgm:cxn modelId="{8F8EA3D2-A876-4E4B-A597-DD2B0F02388F}" srcId="{A633595F-FE94-438F-B76E-AC301E09FD81}" destId="{F8FA4079-379C-4BA9-9F98-63A0CA7E641F}" srcOrd="0" destOrd="0" parTransId="{4945C0F7-7D83-4FF9-B0A1-12522AC50EDB}" sibTransId="{4E775EE4-1AD4-4DD6-BE11-A7399D9CEA6E}"/>
    <dgm:cxn modelId="{E3CC6AD7-6469-4E20-B246-5F14AA1B4894}" type="presOf" srcId="{A633595F-FE94-438F-B76E-AC301E09FD81}" destId="{8598374A-FA93-4348-A21B-5A23F8A8FFF3}" srcOrd="0" destOrd="0" presId="urn:microsoft.com/office/officeart/2005/8/layout/hList6"/>
    <dgm:cxn modelId="{0B7136F7-CF64-441C-A982-0848DBDF1199}" type="presOf" srcId="{B3809686-28A4-42DC-B7BE-41AE3A6EB1EB}" destId="{6B3ED7F3-7F31-49B7-86DC-8F8BBD06EF1C}" srcOrd="0" destOrd="0" presId="urn:microsoft.com/office/officeart/2005/8/layout/hList6"/>
    <dgm:cxn modelId="{1256C9A5-6884-4606-BEE2-D168609F65F7}" type="presParOf" srcId="{8598374A-FA93-4348-A21B-5A23F8A8FFF3}" destId="{45AD337D-F64F-487A-B55D-DA85F222AD39}" srcOrd="0" destOrd="0" presId="urn:microsoft.com/office/officeart/2005/8/layout/hList6"/>
    <dgm:cxn modelId="{E950C937-FCA8-4612-B0F8-467EBD20113D}" type="presParOf" srcId="{8598374A-FA93-4348-A21B-5A23F8A8FFF3}" destId="{485E5E0B-FE57-4A34-9901-A2682EF66897}" srcOrd="1" destOrd="0" presId="urn:microsoft.com/office/officeart/2005/8/layout/hList6"/>
    <dgm:cxn modelId="{DB4EF7DC-B854-4DA6-884C-B33C9EE038FF}" type="presParOf" srcId="{8598374A-FA93-4348-A21B-5A23F8A8FFF3}" destId="{6B3ED7F3-7F31-49B7-86DC-8F8BBD06EF1C}" srcOrd="2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D348126-0A22-4352-A35A-341BC8EE608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642EDB3-9349-47FA-9AD0-428BBE839B68}" type="pres">
      <dgm:prSet presAssocID="{ED348126-0A22-4352-A35A-341BC8EE608D}" presName="diagram" presStyleCnt="0">
        <dgm:presLayoutVars>
          <dgm:dir/>
          <dgm:resizeHandles val="exact"/>
        </dgm:presLayoutVars>
      </dgm:prSet>
      <dgm:spPr/>
    </dgm:pt>
  </dgm:ptLst>
  <dgm:cxnLst>
    <dgm:cxn modelId="{BEF99FC8-3CFB-497B-BE39-E3AEA7C8CAE8}" type="presOf" srcId="{ED348126-0A22-4352-A35A-341BC8EE608D}" destId="{4642EDB3-9349-47FA-9AD0-428BBE839B68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43F1717-8F02-4330-B1E7-B151AEAB23D2}" type="doc">
      <dgm:prSet loTypeId="urn:microsoft.com/office/officeart/2005/8/layout/bProcess3" loCatId="process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640DB8D-0103-40E3-98F2-DE93B51B0F5D}">
      <dgm:prSet phldrT="[Text]"/>
      <dgm:spPr/>
      <dgm:t>
        <a:bodyPr/>
        <a:lstStyle/>
        <a:p>
          <a:r>
            <a:rPr lang="en-US" dirty="0" err="1"/>
            <a:t>Kontraksi</a:t>
          </a:r>
          <a:r>
            <a:rPr lang="en-US" dirty="0"/>
            <a:t> uterus </a:t>
          </a:r>
          <a:r>
            <a:rPr lang="en-US" dirty="0" err="1"/>
            <a:t>mulai</a:t>
          </a:r>
          <a:r>
            <a:rPr lang="en-US" dirty="0"/>
            <a:t> </a:t>
          </a:r>
          <a:r>
            <a:rPr lang="en-US" dirty="0" err="1"/>
            <a:t>dari</a:t>
          </a:r>
          <a:r>
            <a:rPr lang="en-US" dirty="0"/>
            <a:t> fundus </a:t>
          </a:r>
          <a:r>
            <a:rPr lang="en-US" dirty="0" err="1"/>
            <a:t>dan</a:t>
          </a:r>
          <a:r>
            <a:rPr lang="en-US" dirty="0"/>
            <a:t> </a:t>
          </a:r>
          <a:r>
            <a:rPr lang="en-US" dirty="0" err="1"/>
            <a:t>terus</a:t>
          </a:r>
          <a:r>
            <a:rPr lang="en-US" dirty="0"/>
            <a:t> </a:t>
          </a:r>
          <a:r>
            <a:rPr lang="en-US" dirty="0" err="1"/>
            <a:t>menyebar</a:t>
          </a:r>
          <a:r>
            <a:rPr lang="en-US" dirty="0"/>
            <a:t> </a:t>
          </a:r>
          <a:r>
            <a:rPr lang="en-US" dirty="0" err="1"/>
            <a:t>ke</a:t>
          </a:r>
          <a:r>
            <a:rPr lang="en-US" dirty="0"/>
            <a:t> </a:t>
          </a:r>
          <a:r>
            <a:rPr lang="en-US" dirty="0" err="1"/>
            <a:t>depan</a:t>
          </a:r>
          <a:r>
            <a:rPr lang="en-US" dirty="0"/>
            <a:t> </a:t>
          </a:r>
          <a:r>
            <a:rPr lang="en-US" dirty="0" err="1"/>
            <a:t>dan</a:t>
          </a:r>
          <a:r>
            <a:rPr lang="en-US" dirty="0"/>
            <a:t> </a:t>
          </a:r>
          <a:r>
            <a:rPr lang="en-US" dirty="0" err="1"/>
            <a:t>ke</a:t>
          </a:r>
          <a:r>
            <a:rPr lang="en-US" dirty="0"/>
            <a:t> </a:t>
          </a:r>
          <a:r>
            <a:rPr lang="en-US" dirty="0" err="1"/>
            <a:t>bawah</a:t>
          </a:r>
          <a:r>
            <a:rPr lang="en-US" dirty="0"/>
            <a:t> abdomen. </a:t>
          </a:r>
        </a:p>
      </dgm:t>
    </dgm:pt>
    <dgm:pt modelId="{4D47FC48-7D35-4E46-B48A-A8E787E49DA9}" type="parTrans" cxnId="{26D0A74C-090B-4BF6-832B-BB16B0C166BF}">
      <dgm:prSet/>
      <dgm:spPr/>
      <dgm:t>
        <a:bodyPr/>
        <a:lstStyle/>
        <a:p>
          <a:endParaRPr lang="en-US"/>
        </a:p>
      </dgm:t>
    </dgm:pt>
    <dgm:pt modelId="{0FE4DF2A-787E-4391-9C33-07AB2331DF6D}" type="sibTrans" cxnId="{26D0A74C-090B-4BF6-832B-BB16B0C166BF}">
      <dgm:prSet/>
      <dgm:spPr/>
      <dgm:t>
        <a:bodyPr/>
        <a:lstStyle/>
        <a:p>
          <a:endParaRPr lang="en-US"/>
        </a:p>
      </dgm:t>
    </dgm:pt>
    <dgm:pt modelId="{241610A4-467C-4E13-956B-B74B9E4835DA}">
      <dgm:prSet/>
      <dgm:spPr/>
      <dgm:t>
        <a:bodyPr/>
        <a:lstStyle/>
        <a:p>
          <a:r>
            <a:rPr lang="en-US" dirty="0" err="1"/>
            <a:t>Selagi</a:t>
          </a:r>
          <a:r>
            <a:rPr lang="en-US" dirty="0"/>
            <a:t> uterus </a:t>
          </a:r>
          <a:r>
            <a:rPr lang="en-US" dirty="0" err="1"/>
            <a:t>kontraksi</a:t>
          </a:r>
          <a:r>
            <a:rPr lang="en-US" dirty="0"/>
            <a:t> </a:t>
          </a:r>
          <a:r>
            <a:rPr lang="en-US" dirty="0" err="1"/>
            <a:t>berkontraksi</a:t>
          </a:r>
          <a:r>
            <a:rPr lang="en-US" dirty="0"/>
            <a:t> </a:t>
          </a:r>
          <a:r>
            <a:rPr lang="en-US" dirty="0" err="1"/>
            <a:t>dan</a:t>
          </a:r>
          <a:r>
            <a:rPr lang="en-US" dirty="0"/>
            <a:t> </a:t>
          </a:r>
          <a:r>
            <a:rPr lang="en-US" dirty="0" err="1"/>
            <a:t>relaksasi</a:t>
          </a:r>
          <a:r>
            <a:rPr lang="en-US" dirty="0"/>
            <a:t> </a:t>
          </a:r>
          <a:r>
            <a:rPr lang="en-US" dirty="0" err="1"/>
            <a:t>memungkinkan</a:t>
          </a:r>
          <a:r>
            <a:rPr lang="en-US" dirty="0"/>
            <a:t> </a:t>
          </a:r>
          <a:r>
            <a:rPr lang="en-US" dirty="0" err="1"/>
            <a:t>kepala</a:t>
          </a:r>
          <a:r>
            <a:rPr lang="en-US" dirty="0"/>
            <a:t> </a:t>
          </a:r>
          <a:r>
            <a:rPr lang="en-US" dirty="0" err="1"/>
            <a:t>janin</a:t>
          </a:r>
          <a:r>
            <a:rPr lang="en-US" dirty="0"/>
            <a:t> </a:t>
          </a:r>
          <a:r>
            <a:rPr lang="en-US" dirty="0" err="1"/>
            <a:t>masuk</a:t>
          </a:r>
          <a:r>
            <a:rPr lang="en-US" dirty="0"/>
            <a:t> </a:t>
          </a:r>
          <a:r>
            <a:rPr lang="en-US" dirty="0" err="1"/>
            <a:t>ke</a:t>
          </a:r>
          <a:r>
            <a:rPr lang="en-US" dirty="0"/>
            <a:t> </a:t>
          </a:r>
          <a:r>
            <a:rPr lang="en-US" dirty="0" err="1"/>
            <a:t>rongga</a:t>
          </a:r>
          <a:r>
            <a:rPr lang="en-US" dirty="0"/>
            <a:t> </a:t>
          </a:r>
          <a:r>
            <a:rPr lang="en-US" dirty="0" err="1"/>
            <a:t>pelvik</a:t>
          </a:r>
          <a:r>
            <a:rPr lang="en-US" dirty="0"/>
            <a:t>. </a:t>
          </a:r>
        </a:p>
      </dgm:t>
    </dgm:pt>
    <dgm:pt modelId="{F41C91E7-3BC6-4A03-BD6A-709E5EA9402B}" type="parTrans" cxnId="{398E0410-B236-4B38-A91A-AC6E9E590ECB}">
      <dgm:prSet/>
      <dgm:spPr/>
      <dgm:t>
        <a:bodyPr/>
        <a:lstStyle/>
        <a:p>
          <a:endParaRPr lang="en-US"/>
        </a:p>
      </dgm:t>
    </dgm:pt>
    <dgm:pt modelId="{F5D5CE53-6C3C-49A0-A679-323EED16D604}" type="sibTrans" cxnId="{398E0410-B236-4B38-A91A-AC6E9E590ECB}">
      <dgm:prSet/>
      <dgm:spPr/>
      <dgm:t>
        <a:bodyPr/>
        <a:lstStyle/>
        <a:p>
          <a:endParaRPr lang="en-US"/>
        </a:p>
      </dgm:t>
    </dgm:pt>
    <dgm:pt modelId="{D711F146-CC48-43D0-96FF-9E02655BEB7F}">
      <dgm:prSet phldrT="[Text]"/>
      <dgm:spPr/>
      <dgm:t>
        <a:bodyPr/>
        <a:lstStyle/>
        <a:p>
          <a:r>
            <a:rPr lang="en-US" dirty="0" err="1"/>
            <a:t>Kontraksi</a:t>
          </a:r>
          <a:r>
            <a:rPr lang="en-US" dirty="0"/>
            <a:t> </a:t>
          </a:r>
          <a:r>
            <a:rPr lang="en-US" dirty="0" err="1"/>
            <a:t>berakhir</a:t>
          </a:r>
          <a:r>
            <a:rPr lang="en-US" dirty="0"/>
            <a:t> </a:t>
          </a:r>
          <a:r>
            <a:rPr lang="en-US" dirty="0" err="1"/>
            <a:t>dengan</a:t>
          </a:r>
          <a:r>
            <a:rPr lang="en-US" dirty="0"/>
            <a:t> masa yang </a:t>
          </a:r>
          <a:r>
            <a:rPr lang="en-US" dirty="0" err="1"/>
            <a:t>terpanjang</a:t>
          </a:r>
          <a:r>
            <a:rPr lang="en-US" dirty="0"/>
            <a:t> dan sangat </a:t>
          </a:r>
          <a:r>
            <a:rPr lang="en-US" dirty="0" err="1"/>
            <a:t>kuat</a:t>
          </a:r>
          <a:r>
            <a:rPr lang="en-US" dirty="0"/>
            <a:t> </a:t>
          </a:r>
          <a:r>
            <a:rPr lang="en-US" dirty="0" err="1"/>
            <a:t>pada</a:t>
          </a:r>
          <a:r>
            <a:rPr lang="en-US" dirty="0"/>
            <a:t> fundus.</a:t>
          </a:r>
        </a:p>
      </dgm:t>
    </dgm:pt>
    <dgm:pt modelId="{03FD724D-10A5-4C58-A97E-119D74B0A486}" type="parTrans" cxnId="{5120830D-9A0B-4ACB-AF60-11BE4D92CDA1}">
      <dgm:prSet/>
      <dgm:spPr/>
      <dgm:t>
        <a:bodyPr/>
        <a:lstStyle/>
        <a:p>
          <a:endParaRPr lang="en-US"/>
        </a:p>
      </dgm:t>
    </dgm:pt>
    <dgm:pt modelId="{5E1B5633-BFB3-47E6-A275-8A8CAC167FFF}" type="sibTrans" cxnId="{5120830D-9A0B-4ACB-AF60-11BE4D92CDA1}">
      <dgm:prSet/>
      <dgm:spPr/>
      <dgm:t>
        <a:bodyPr/>
        <a:lstStyle/>
        <a:p>
          <a:endParaRPr lang="en-US"/>
        </a:p>
      </dgm:t>
    </dgm:pt>
    <dgm:pt modelId="{484FED2F-CD9A-4191-A267-B1DABECACBD0}" type="pres">
      <dgm:prSet presAssocID="{443F1717-8F02-4330-B1E7-B151AEAB23D2}" presName="Name0" presStyleCnt="0">
        <dgm:presLayoutVars>
          <dgm:dir/>
          <dgm:resizeHandles val="exact"/>
        </dgm:presLayoutVars>
      </dgm:prSet>
      <dgm:spPr/>
    </dgm:pt>
    <dgm:pt modelId="{6E0B938E-7D1D-4E1D-BE0E-27AE1D334D45}" type="pres">
      <dgm:prSet presAssocID="{D640DB8D-0103-40E3-98F2-DE93B51B0F5D}" presName="node" presStyleLbl="node1" presStyleIdx="0" presStyleCnt="3" custLinFactNeighborX="213" custLinFactNeighborY="-3382">
        <dgm:presLayoutVars>
          <dgm:bulletEnabled val="1"/>
        </dgm:presLayoutVars>
      </dgm:prSet>
      <dgm:spPr/>
    </dgm:pt>
    <dgm:pt modelId="{ED4112F4-327F-4A42-A0BC-61CA6F62F1D2}" type="pres">
      <dgm:prSet presAssocID="{0FE4DF2A-787E-4391-9C33-07AB2331DF6D}" presName="sibTrans" presStyleLbl="sibTrans1D1" presStyleIdx="0" presStyleCnt="2"/>
      <dgm:spPr/>
    </dgm:pt>
    <dgm:pt modelId="{F626F3F9-4FE8-4E98-AD19-71B5963584A9}" type="pres">
      <dgm:prSet presAssocID="{0FE4DF2A-787E-4391-9C33-07AB2331DF6D}" presName="connectorText" presStyleLbl="sibTrans1D1" presStyleIdx="0" presStyleCnt="2"/>
      <dgm:spPr/>
    </dgm:pt>
    <dgm:pt modelId="{73F03EBD-226C-4A06-AB33-6CA4B640130D}" type="pres">
      <dgm:prSet presAssocID="{D711F146-CC48-43D0-96FF-9E02655BEB7F}" presName="node" presStyleLbl="node1" presStyleIdx="1" presStyleCnt="3">
        <dgm:presLayoutVars>
          <dgm:bulletEnabled val="1"/>
        </dgm:presLayoutVars>
      </dgm:prSet>
      <dgm:spPr/>
    </dgm:pt>
    <dgm:pt modelId="{D4E857DE-D90B-4954-B3CD-87205A4BC514}" type="pres">
      <dgm:prSet presAssocID="{5E1B5633-BFB3-47E6-A275-8A8CAC167FFF}" presName="sibTrans" presStyleLbl="sibTrans1D1" presStyleIdx="1" presStyleCnt="2"/>
      <dgm:spPr/>
    </dgm:pt>
    <dgm:pt modelId="{3DED3E96-9C7B-49C5-ACE5-9E0D02BEFB47}" type="pres">
      <dgm:prSet presAssocID="{5E1B5633-BFB3-47E6-A275-8A8CAC167FFF}" presName="connectorText" presStyleLbl="sibTrans1D1" presStyleIdx="1" presStyleCnt="2"/>
      <dgm:spPr/>
    </dgm:pt>
    <dgm:pt modelId="{66B0042F-BC1B-4E85-BD7D-0C10B26AEEBA}" type="pres">
      <dgm:prSet presAssocID="{241610A4-467C-4E13-956B-B74B9E4835DA}" presName="node" presStyleLbl="node1" presStyleIdx="2" presStyleCnt="3">
        <dgm:presLayoutVars>
          <dgm:bulletEnabled val="1"/>
        </dgm:presLayoutVars>
      </dgm:prSet>
      <dgm:spPr/>
    </dgm:pt>
  </dgm:ptLst>
  <dgm:cxnLst>
    <dgm:cxn modelId="{5120830D-9A0B-4ACB-AF60-11BE4D92CDA1}" srcId="{443F1717-8F02-4330-B1E7-B151AEAB23D2}" destId="{D711F146-CC48-43D0-96FF-9E02655BEB7F}" srcOrd="1" destOrd="0" parTransId="{03FD724D-10A5-4C58-A97E-119D74B0A486}" sibTransId="{5E1B5633-BFB3-47E6-A275-8A8CAC167FFF}"/>
    <dgm:cxn modelId="{398E0410-B236-4B38-A91A-AC6E9E590ECB}" srcId="{443F1717-8F02-4330-B1E7-B151AEAB23D2}" destId="{241610A4-467C-4E13-956B-B74B9E4835DA}" srcOrd="2" destOrd="0" parTransId="{F41C91E7-3BC6-4A03-BD6A-709E5EA9402B}" sibTransId="{F5D5CE53-6C3C-49A0-A679-323EED16D604}"/>
    <dgm:cxn modelId="{F7DAD021-0549-48BE-96E9-732D3426D693}" type="presOf" srcId="{5E1B5633-BFB3-47E6-A275-8A8CAC167FFF}" destId="{3DED3E96-9C7B-49C5-ACE5-9E0D02BEFB47}" srcOrd="1" destOrd="0" presId="urn:microsoft.com/office/officeart/2005/8/layout/bProcess3"/>
    <dgm:cxn modelId="{95A49842-FCEA-45AA-BC53-749F26E14378}" type="presOf" srcId="{5E1B5633-BFB3-47E6-A275-8A8CAC167FFF}" destId="{D4E857DE-D90B-4954-B3CD-87205A4BC514}" srcOrd="0" destOrd="0" presId="urn:microsoft.com/office/officeart/2005/8/layout/bProcess3"/>
    <dgm:cxn modelId="{26D0A74C-090B-4BF6-832B-BB16B0C166BF}" srcId="{443F1717-8F02-4330-B1E7-B151AEAB23D2}" destId="{D640DB8D-0103-40E3-98F2-DE93B51B0F5D}" srcOrd="0" destOrd="0" parTransId="{4D47FC48-7D35-4E46-B48A-A8E787E49DA9}" sibTransId="{0FE4DF2A-787E-4391-9C33-07AB2331DF6D}"/>
    <dgm:cxn modelId="{25075770-BC37-42D0-B306-5B875C5D68B4}" type="presOf" srcId="{241610A4-467C-4E13-956B-B74B9E4835DA}" destId="{66B0042F-BC1B-4E85-BD7D-0C10B26AEEBA}" srcOrd="0" destOrd="0" presId="urn:microsoft.com/office/officeart/2005/8/layout/bProcess3"/>
    <dgm:cxn modelId="{BC131FA7-717C-40A5-89EF-D983CEE9558C}" type="presOf" srcId="{0FE4DF2A-787E-4391-9C33-07AB2331DF6D}" destId="{F626F3F9-4FE8-4E98-AD19-71B5963584A9}" srcOrd="1" destOrd="0" presId="urn:microsoft.com/office/officeart/2005/8/layout/bProcess3"/>
    <dgm:cxn modelId="{842122CA-EE63-4C4D-A3A5-D1E6E0094468}" type="presOf" srcId="{443F1717-8F02-4330-B1E7-B151AEAB23D2}" destId="{484FED2F-CD9A-4191-A267-B1DABECACBD0}" srcOrd="0" destOrd="0" presId="urn:microsoft.com/office/officeart/2005/8/layout/bProcess3"/>
    <dgm:cxn modelId="{58AF59CB-3679-4CDC-8430-DE8502CBE364}" type="presOf" srcId="{D711F146-CC48-43D0-96FF-9E02655BEB7F}" destId="{73F03EBD-226C-4A06-AB33-6CA4B640130D}" srcOrd="0" destOrd="0" presId="urn:microsoft.com/office/officeart/2005/8/layout/bProcess3"/>
    <dgm:cxn modelId="{CBAED4E6-838D-4CC1-91A6-EB64411E7094}" type="presOf" srcId="{D640DB8D-0103-40E3-98F2-DE93B51B0F5D}" destId="{6E0B938E-7D1D-4E1D-BE0E-27AE1D334D45}" srcOrd="0" destOrd="0" presId="urn:microsoft.com/office/officeart/2005/8/layout/bProcess3"/>
    <dgm:cxn modelId="{F64C48F0-53E4-4AD0-AA05-24F7322D84C5}" type="presOf" srcId="{0FE4DF2A-787E-4391-9C33-07AB2331DF6D}" destId="{ED4112F4-327F-4A42-A0BC-61CA6F62F1D2}" srcOrd="0" destOrd="0" presId="urn:microsoft.com/office/officeart/2005/8/layout/bProcess3"/>
    <dgm:cxn modelId="{209A74EB-73BE-4D27-9F97-B46B1A71A4B3}" type="presParOf" srcId="{484FED2F-CD9A-4191-A267-B1DABECACBD0}" destId="{6E0B938E-7D1D-4E1D-BE0E-27AE1D334D45}" srcOrd="0" destOrd="0" presId="urn:microsoft.com/office/officeart/2005/8/layout/bProcess3"/>
    <dgm:cxn modelId="{144EBAC3-ABBB-4A15-892A-F425FFD09A77}" type="presParOf" srcId="{484FED2F-CD9A-4191-A267-B1DABECACBD0}" destId="{ED4112F4-327F-4A42-A0BC-61CA6F62F1D2}" srcOrd="1" destOrd="0" presId="urn:microsoft.com/office/officeart/2005/8/layout/bProcess3"/>
    <dgm:cxn modelId="{4A46595C-41DB-47B7-ADF1-A24E159A7B64}" type="presParOf" srcId="{ED4112F4-327F-4A42-A0BC-61CA6F62F1D2}" destId="{F626F3F9-4FE8-4E98-AD19-71B5963584A9}" srcOrd="0" destOrd="0" presId="urn:microsoft.com/office/officeart/2005/8/layout/bProcess3"/>
    <dgm:cxn modelId="{8F7FE8F5-020B-47D6-9862-E53CA8293B36}" type="presParOf" srcId="{484FED2F-CD9A-4191-A267-B1DABECACBD0}" destId="{73F03EBD-226C-4A06-AB33-6CA4B640130D}" srcOrd="2" destOrd="0" presId="urn:microsoft.com/office/officeart/2005/8/layout/bProcess3"/>
    <dgm:cxn modelId="{E39CF91F-510D-478B-B3FE-FE8680017E92}" type="presParOf" srcId="{484FED2F-CD9A-4191-A267-B1DABECACBD0}" destId="{D4E857DE-D90B-4954-B3CD-87205A4BC514}" srcOrd="3" destOrd="0" presId="urn:microsoft.com/office/officeart/2005/8/layout/bProcess3"/>
    <dgm:cxn modelId="{1F158778-3218-4EE6-B1BF-43ADFC667956}" type="presParOf" srcId="{D4E857DE-D90B-4954-B3CD-87205A4BC514}" destId="{3DED3E96-9C7B-49C5-ACE5-9E0D02BEFB47}" srcOrd="0" destOrd="0" presId="urn:microsoft.com/office/officeart/2005/8/layout/bProcess3"/>
    <dgm:cxn modelId="{EC705392-800D-413A-9589-9A576EF8BB75}" type="presParOf" srcId="{484FED2F-CD9A-4191-A267-B1DABECACBD0}" destId="{66B0042F-BC1B-4E85-BD7D-0C10B26AEEBA}" srcOrd="4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81CB4C-8C81-4E27-8902-72728AD5E4E9}">
      <dsp:nvSpPr>
        <dsp:cNvPr id="0" name=""/>
        <dsp:cNvSpPr/>
      </dsp:nvSpPr>
      <dsp:spPr>
        <a:xfrm>
          <a:off x="0" y="431617"/>
          <a:ext cx="7696200" cy="134257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Kala I </a:t>
          </a:r>
          <a:r>
            <a:rPr lang="en-US" sz="2400" kern="1200" dirty="0" err="1"/>
            <a:t>persalinan</a:t>
          </a:r>
          <a:r>
            <a:rPr lang="en-US" sz="2400" kern="1200" dirty="0"/>
            <a:t> </a:t>
          </a:r>
          <a:r>
            <a:rPr lang="en-US" sz="2400" kern="1200" dirty="0" err="1"/>
            <a:t>dimulai</a:t>
          </a:r>
          <a:r>
            <a:rPr lang="en-US" sz="2400" kern="1200" dirty="0"/>
            <a:t> </a:t>
          </a:r>
          <a:r>
            <a:rPr lang="en-US" sz="2400" kern="1200" dirty="0" err="1"/>
            <a:t>dengan</a:t>
          </a:r>
          <a:r>
            <a:rPr lang="en-US" sz="2400" kern="1200" dirty="0"/>
            <a:t> </a:t>
          </a:r>
          <a:r>
            <a:rPr lang="en-US" sz="2400" kern="1200" dirty="0" err="1"/>
            <a:t>kontraksi</a:t>
          </a:r>
          <a:r>
            <a:rPr lang="en-US" sz="2400" kern="1200" dirty="0"/>
            <a:t> uterus yang </a:t>
          </a:r>
          <a:r>
            <a:rPr lang="en-US" sz="2400" kern="1200" dirty="0" err="1"/>
            <a:t>teratur</a:t>
          </a:r>
          <a:r>
            <a:rPr lang="en-US" sz="2400" kern="1200" dirty="0"/>
            <a:t> </a:t>
          </a:r>
          <a:r>
            <a:rPr lang="en-US" sz="2400" kern="1200" dirty="0" err="1"/>
            <a:t>dan</a:t>
          </a:r>
          <a:r>
            <a:rPr lang="en-US" sz="2400" kern="1200" dirty="0"/>
            <a:t> </a:t>
          </a:r>
          <a:r>
            <a:rPr lang="en-US" sz="2400" kern="1200" dirty="0" err="1"/>
            <a:t>diakhiri</a:t>
          </a:r>
          <a:r>
            <a:rPr lang="en-US" sz="2400" kern="1200" dirty="0"/>
            <a:t> </a:t>
          </a:r>
          <a:r>
            <a:rPr lang="en-US" sz="2400" kern="1200" dirty="0" err="1"/>
            <a:t>dengan</a:t>
          </a:r>
          <a:r>
            <a:rPr lang="en-US" sz="2400" kern="1200" dirty="0"/>
            <a:t> </a:t>
          </a:r>
          <a:r>
            <a:rPr lang="en-US" sz="2400" kern="1200" dirty="0" err="1"/>
            <a:t>dilatasi</a:t>
          </a:r>
          <a:r>
            <a:rPr lang="en-US" sz="2400" kern="1200" dirty="0"/>
            <a:t> </a:t>
          </a:r>
          <a:r>
            <a:rPr lang="en-US" sz="2400" kern="1200" dirty="0" err="1"/>
            <a:t>serviks</a:t>
          </a:r>
          <a:r>
            <a:rPr lang="en-US" sz="2400" kern="1200" dirty="0"/>
            <a:t> </a:t>
          </a:r>
          <a:r>
            <a:rPr lang="en-US" sz="2400" kern="1200" dirty="0" err="1"/>
            <a:t>lengkap</a:t>
          </a:r>
          <a:r>
            <a:rPr lang="en-US" sz="2400" kern="1200" dirty="0"/>
            <a:t>. </a:t>
          </a:r>
        </a:p>
      </dsp:txBody>
      <dsp:txXfrm>
        <a:off x="65539" y="497156"/>
        <a:ext cx="7565122" cy="1211496"/>
      </dsp:txXfrm>
    </dsp:sp>
    <dsp:sp modelId="{07B9737B-CD6F-4DA7-BCCC-E3663D093488}">
      <dsp:nvSpPr>
        <dsp:cNvPr id="0" name=""/>
        <dsp:cNvSpPr/>
      </dsp:nvSpPr>
      <dsp:spPr>
        <a:xfrm>
          <a:off x="0" y="1843312"/>
          <a:ext cx="7696200" cy="1342574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Dilatasi</a:t>
          </a:r>
          <a:r>
            <a:rPr lang="en-US" sz="2400" kern="1200" dirty="0"/>
            <a:t> </a:t>
          </a:r>
          <a:r>
            <a:rPr lang="en-US" sz="2400" kern="1200" dirty="0" err="1"/>
            <a:t>lengkap</a:t>
          </a:r>
          <a:r>
            <a:rPr lang="en-US" sz="2400" kern="1200" dirty="0"/>
            <a:t> </a:t>
          </a:r>
          <a:r>
            <a:rPr lang="en-US" sz="2400" kern="1200" dirty="0" err="1"/>
            <a:t>dapat</a:t>
          </a:r>
          <a:r>
            <a:rPr lang="en-US" sz="2400" kern="1200" dirty="0"/>
            <a:t> </a:t>
          </a:r>
          <a:r>
            <a:rPr lang="en-US" sz="2400" kern="1200" dirty="0" err="1"/>
            <a:t>berlangsung</a:t>
          </a:r>
          <a:r>
            <a:rPr lang="en-US" sz="2400" kern="1200" dirty="0"/>
            <a:t> </a:t>
          </a:r>
          <a:r>
            <a:rPr lang="en-US" sz="2400" kern="1200" dirty="0" err="1"/>
            <a:t>kurang</a:t>
          </a:r>
          <a:r>
            <a:rPr lang="en-US" sz="2400" kern="1200" dirty="0"/>
            <a:t> </a:t>
          </a:r>
          <a:r>
            <a:rPr lang="en-US" sz="2400" kern="1200" dirty="0" err="1"/>
            <a:t>dari</a:t>
          </a:r>
          <a:r>
            <a:rPr lang="en-US" sz="2400" kern="1200" dirty="0"/>
            <a:t> </a:t>
          </a:r>
          <a:r>
            <a:rPr lang="en-US" sz="2400" kern="1200" dirty="0" err="1"/>
            <a:t>satu</a:t>
          </a:r>
          <a:r>
            <a:rPr lang="en-US" sz="2400" kern="1200" dirty="0"/>
            <a:t> jam </a:t>
          </a:r>
          <a:r>
            <a:rPr lang="en-US" sz="2400" kern="1200" dirty="0" err="1"/>
            <a:t>pada</a:t>
          </a:r>
          <a:r>
            <a:rPr lang="en-US" sz="2400" kern="1200" dirty="0"/>
            <a:t> </a:t>
          </a:r>
          <a:r>
            <a:rPr lang="en-US" sz="2400" kern="1200" dirty="0" err="1"/>
            <a:t>sebagian</a:t>
          </a:r>
          <a:r>
            <a:rPr lang="en-US" sz="2400" kern="1200" dirty="0"/>
            <a:t> </a:t>
          </a:r>
          <a:r>
            <a:rPr lang="en-US" sz="2400" kern="1200" dirty="0" err="1"/>
            <a:t>kehamilan</a:t>
          </a:r>
          <a:r>
            <a:rPr lang="en-US" sz="2400" kern="1200" dirty="0"/>
            <a:t> multipara. </a:t>
          </a:r>
        </a:p>
      </dsp:txBody>
      <dsp:txXfrm>
        <a:off x="65539" y="1908851"/>
        <a:ext cx="7565122" cy="1211496"/>
      </dsp:txXfrm>
    </dsp:sp>
    <dsp:sp modelId="{D37077E7-35C0-40DC-B892-4C809E2203E5}">
      <dsp:nvSpPr>
        <dsp:cNvPr id="0" name=""/>
        <dsp:cNvSpPr/>
      </dsp:nvSpPr>
      <dsp:spPr>
        <a:xfrm>
          <a:off x="0" y="3255007"/>
          <a:ext cx="7696200" cy="1342574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Pada </a:t>
          </a:r>
          <a:r>
            <a:rPr lang="en-US" sz="2400" kern="1200" dirty="0" err="1"/>
            <a:t>kehamilan</a:t>
          </a:r>
          <a:r>
            <a:rPr lang="en-US" sz="2400" kern="1200" dirty="0"/>
            <a:t> </a:t>
          </a:r>
          <a:r>
            <a:rPr lang="en-US" sz="2400" kern="1200" dirty="0" err="1"/>
            <a:t>pertama</a:t>
          </a:r>
          <a:r>
            <a:rPr lang="en-US" sz="2400" kern="1200" dirty="0"/>
            <a:t>, </a:t>
          </a:r>
          <a:r>
            <a:rPr lang="en-US" sz="2400" kern="1200" dirty="0" err="1"/>
            <a:t>dilatasi</a:t>
          </a:r>
          <a:r>
            <a:rPr lang="en-US" sz="2400" kern="1200" dirty="0"/>
            <a:t> </a:t>
          </a:r>
          <a:r>
            <a:rPr lang="en-US" sz="2400" kern="1200" dirty="0" err="1"/>
            <a:t>serviks</a:t>
          </a:r>
          <a:r>
            <a:rPr lang="en-US" sz="2400" kern="1200" dirty="0"/>
            <a:t> </a:t>
          </a:r>
          <a:r>
            <a:rPr lang="en-US" sz="2400" kern="1200" dirty="0" err="1"/>
            <a:t>jarang</a:t>
          </a:r>
          <a:r>
            <a:rPr lang="en-US" sz="2400" kern="1200" dirty="0"/>
            <a:t> </a:t>
          </a:r>
          <a:r>
            <a:rPr lang="en-US" sz="2400" kern="1200" dirty="0" err="1"/>
            <a:t>terjadi</a:t>
          </a:r>
          <a:r>
            <a:rPr lang="en-US" sz="2400" kern="1200" dirty="0"/>
            <a:t> </a:t>
          </a:r>
          <a:r>
            <a:rPr lang="en-US" sz="2400" kern="1200" dirty="0" err="1"/>
            <a:t>dalam</a:t>
          </a:r>
          <a:r>
            <a:rPr lang="en-US" sz="2400" kern="1200" dirty="0"/>
            <a:t> </a:t>
          </a:r>
          <a:r>
            <a:rPr lang="en-US" sz="2400" kern="1200" dirty="0" err="1"/>
            <a:t>waktu</a:t>
          </a:r>
          <a:r>
            <a:rPr lang="en-US" sz="2400" kern="1200" dirty="0"/>
            <a:t> </a:t>
          </a:r>
          <a:r>
            <a:rPr lang="en-US" sz="2400" kern="1200" dirty="0" err="1"/>
            <a:t>kurang</a:t>
          </a:r>
          <a:r>
            <a:rPr lang="en-US" sz="2400" kern="1200" dirty="0"/>
            <a:t> </a:t>
          </a:r>
          <a:r>
            <a:rPr lang="en-US" sz="2400" kern="1200" dirty="0" err="1"/>
            <a:t>dari</a:t>
          </a:r>
          <a:r>
            <a:rPr lang="en-US" sz="2400" kern="1200" dirty="0"/>
            <a:t> 24 jam. Rata-rata </a:t>
          </a:r>
          <a:r>
            <a:rPr lang="en-US" sz="2400" kern="1200" dirty="0" err="1"/>
            <a:t>durasi</a:t>
          </a:r>
          <a:r>
            <a:rPr lang="en-US" sz="2400" kern="1200" dirty="0"/>
            <a:t> total </a:t>
          </a:r>
          <a:r>
            <a:rPr lang="en-US" sz="2400" kern="1200" dirty="0" err="1"/>
            <a:t>kala</a:t>
          </a:r>
          <a:r>
            <a:rPr lang="en-US" sz="2400" kern="1200" dirty="0"/>
            <a:t> I </a:t>
          </a:r>
          <a:r>
            <a:rPr lang="en-US" sz="2400" kern="1200" dirty="0" err="1"/>
            <a:t>persalinan</a:t>
          </a:r>
          <a:r>
            <a:rPr lang="en-US" sz="2400" kern="1200" dirty="0"/>
            <a:t> </a:t>
          </a:r>
          <a:r>
            <a:rPr lang="en-US" sz="2400" kern="1200" err="1"/>
            <a:t>pada</a:t>
          </a:r>
          <a:r>
            <a:rPr lang="en-US" sz="2400" kern="1200"/>
            <a:t> (Bobak, Lowdermilk &amp; Jensen, 2004). I</a:t>
          </a:r>
          <a:endParaRPr lang="en-US" sz="2400" kern="1200" dirty="0"/>
        </a:p>
      </dsp:txBody>
      <dsp:txXfrm>
        <a:off x="65539" y="3320546"/>
        <a:ext cx="7565122" cy="121149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5EC587-3F79-4C01-8B3A-A30EA12A8F74}">
      <dsp:nvSpPr>
        <dsp:cNvPr id="0" name=""/>
        <dsp:cNvSpPr/>
      </dsp:nvSpPr>
      <dsp:spPr>
        <a:xfrm>
          <a:off x="219592" y="1509739"/>
          <a:ext cx="1749319" cy="87465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Segmen Atas Rahim (SAR) dan Segmen Bawah Rahim (SBR) </a:t>
          </a:r>
          <a:endParaRPr lang="en-US" sz="1200" kern="1200" dirty="0"/>
        </a:p>
      </dsp:txBody>
      <dsp:txXfrm>
        <a:off x="245210" y="1535357"/>
        <a:ext cx="1698083" cy="823423"/>
      </dsp:txXfrm>
    </dsp:sp>
    <dsp:sp modelId="{BCA96E47-48AB-44B7-82C8-B4B88F88789B}">
      <dsp:nvSpPr>
        <dsp:cNvPr id="0" name=""/>
        <dsp:cNvSpPr/>
      </dsp:nvSpPr>
      <dsp:spPr>
        <a:xfrm rot="18289469">
          <a:off x="1706123" y="1423924"/>
          <a:ext cx="1225304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225304" y="2021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288143" y="1413506"/>
        <a:ext cx="61265" cy="61265"/>
      </dsp:txXfrm>
    </dsp:sp>
    <dsp:sp modelId="{E8EB8C67-193D-4709-9738-576E77BA4D20}">
      <dsp:nvSpPr>
        <dsp:cNvPr id="0" name=""/>
        <dsp:cNvSpPr/>
      </dsp:nvSpPr>
      <dsp:spPr>
        <a:xfrm>
          <a:off x="2668640" y="503880"/>
          <a:ext cx="1749319" cy="87465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SAR</a:t>
          </a:r>
          <a:endParaRPr lang="en-US" sz="1200" kern="1200" dirty="0"/>
        </a:p>
      </dsp:txBody>
      <dsp:txXfrm>
        <a:off x="2694258" y="529498"/>
        <a:ext cx="1698083" cy="823423"/>
      </dsp:txXfrm>
    </dsp:sp>
    <dsp:sp modelId="{6E693009-F2CE-403B-9F3D-9E5F754E796B}">
      <dsp:nvSpPr>
        <dsp:cNvPr id="0" name=""/>
        <dsp:cNvSpPr/>
      </dsp:nvSpPr>
      <dsp:spPr>
        <a:xfrm rot="19457599">
          <a:off x="4336965" y="669530"/>
          <a:ext cx="861717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861717" y="20214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746280" y="668202"/>
        <a:ext cx="43085" cy="43085"/>
      </dsp:txXfrm>
    </dsp:sp>
    <dsp:sp modelId="{670F91F8-D3E4-48FB-B705-CD54925F30AC}">
      <dsp:nvSpPr>
        <dsp:cNvPr id="0" name=""/>
        <dsp:cNvSpPr/>
      </dsp:nvSpPr>
      <dsp:spPr>
        <a:xfrm>
          <a:off x="5117687" y="950"/>
          <a:ext cx="1749319" cy="8746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/>
            <a:t>SAR dibentuk oleh corpus uteri yang bersifat aktif dan berkontraksi</a:t>
          </a:r>
          <a:endParaRPr lang="en-US" sz="1200" kern="1200" dirty="0"/>
        </a:p>
      </dsp:txBody>
      <dsp:txXfrm>
        <a:off x="5143305" y="26568"/>
        <a:ext cx="1698083" cy="823423"/>
      </dsp:txXfrm>
    </dsp:sp>
    <dsp:sp modelId="{06D6C0A0-137C-4766-8BC2-84044F9DE9AB}">
      <dsp:nvSpPr>
        <dsp:cNvPr id="0" name=""/>
        <dsp:cNvSpPr/>
      </dsp:nvSpPr>
      <dsp:spPr>
        <a:xfrm rot="2142401">
          <a:off x="4336965" y="1172459"/>
          <a:ext cx="861717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861717" y="20214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746280" y="1171131"/>
        <a:ext cx="43085" cy="43085"/>
      </dsp:txXfrm>
    </dsp:sp>
    <dsp:sp modelId="{E0BE99B8-BCC9-4D78-BDBF-E2E2BF155128}">
      <dsp:nvSpPr>
        <dsp:cNvPr id="0" name=""/>
        <dsp:cNvSpPr/>
      </dsp:nvSpPr>
      <dsp:spPr>
        <a:xfrm>
          <a:off x="5117687" y="1006809"/>
          <a:ext cx="1749319" cy="8746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 Dinding akan bertambah tebal dengan majunya persalinan sehingga mendorong bayi keluar</a:t>
          </a:r>
          <a:endParaRPr lang="en-US" sz="1200" kern="1200" dirty="0"/>
        </a:p>
      </dsp:txBody>
      <dsp:txXfrm>
        <a:off x="5143305" y="1032427"/>
        <a:ext cx="1698083" cy="823423"/>
      </dsp:txXfrm>
    </dsp:sp>
    <dsp:sp modelId="{EB303236-6BC7-4CFB-9CA4-521F4A26F685}">
      <dsp:nvSpPr>
        <dsp:cNvPr id="0" name=""/>
        <dsp:cNvSpPr/>
      </dsp:nvSpPr>
      <dsp:spPr>
        <a:xfrm rot="3310531">
          <a:off x="1706123" y="2429783"/>
          <a:ext cx="1225304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225304" y="2021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288143" y="2419365"/>
        <a:ext cx="61265" cy="61265"/>
      </dsp:txXfrm>
    </dsp:sp>
    <dsp:sp modelId="{7054A640-E7FF-4D92-87C9-ADBADA45F16B}">
      <dsp:nvSpPr>
        <dsp:cNvPr id="0" name=""/>
        <dsp:cNvSpPr/>
      </dsp:nvSpPr>
      <dsp:spPr>
        <a:xfrm>
          <a:off x="2668640" y="2515597"/>
          <a:ext cx="1749319" cy="87465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SBR</a:t>
          </a:r>
          <a:endParaRPr lang="en-US" sz="1200" kern="1200" dirty="0"/>
        </a:p>
      </dsp:txBody>
      <dsp:txXfrm>
        <a:off x="2694258" y="2541215"/>
        <a:ext cx="1698083" cy="823423"/>
      </dsp:txXfrm>
    </dsp:sp>
    <dsp:sp modelId="{7FC34AB0-DE8B-4F6D-BB3D-DA4575F702F6}">
      <dsp:nvSpPr>
        <dsp:cNvPr id="0" name=""/>
        <dsp:cNvSpPr/>
      </dsp:nvSpPr>
      <dsp:spPr>
        <a:xfrm rot="19457599">
          <a:off x="4336965" y="2681248"/>
          <a:ext cx="861717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861717" y="20214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746280" y="2679920"/>
        <a:ext cx="43085" cy="43085"/>
      </dsp:txXfrm>
    </dsp:sp>
    <dsp:sp modelId="{813F9DD6-B895-4105-9A09-53B98CB5B3F5}">
      <dsp:nvSpPr>
        <dsp:cNvPr id="0" name=""/>
        <dsp:cNvSpPr/>
      </dsp:nvSpPr>
      <dsp:spPr>
        <a:xfrm>
          <a:off x="5117687" y="2012668"/>
          <a:ext cx="1749319" cy="8746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SBR dibentuk oleh istmus uteri bersifat aktif relokasi dan dilatasi. Dilatasi makin </a:t>
          </a:r>
          <a:endParaRPr lang="en-US" sz="1200" kern="1200" dirty="0"/>
        </a:p>
      </dsp:txBody>
      <dsp:txXfrm>
        <a:off x="5143305" y="2038286"/>
        <a:ext cx="1698083" cy="823423"/>
      </dsp:txXfrm>
    </dsp:sp>
    <dsp:sp modelId="{485F54DF-C664-4FF0-8CEF-225D33E4F4D8}">
      <dsp:nvSpPr>
        <dsp:cNvPr id="0" name=""/>
        <dsp:cNvSpPr/>
      </dsp:nvSpPr>
      <dsp:spPr>
        <a:xfrm rot="2142401">
          <a:off x="4336965" y="3184177"/>
          <a:ext cx="861717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861717" y="20214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746280" y="3182849"/>
        <a:ext cx="43085" cy="43085"/>
      </dsp:txXfrm>
    </dsp:sp>
    <dsp:sp modelId="{94CE9872-7F1D-42AC-87D4-06F3E6DFC92D}">
      <dsp:nvSpPr>
        <dsp:cNvPr id="0" name=""/>
        <dsp:cNvSpPr/>
      </dsp:nvSpPr>
      <dsp:spPr>
        <a:xfrm>
          <a:off x="5117687" y="3018527"/>
          <a:ext cx="1749319" cy="8746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/>
            <a:t>tipis karena terus diregang dengan majunya persalinan</a:t>
          </a:r>
          <a:endParaRPr lang="en-US" sz="1200" kern="1200" dirty="0"/>
        </a:p>
      </dsp:txBody>
      <dsp:txXfrm>
        <a:off x="5143305" y="3044145"/>
        <a:ext cx="1698083" cy="82342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B275D4-B60C-47F5-B7A4-9B89490BF652}">
      <dsp:nvSpPr>
        <dsp:cNvPr id="0" name=""/>
        <dsp:cNvSpPr/>
      </dsp:nvSpPr>
      <dsp:spPr>
        <a:xfrm>
          <a:off x="439053" y="224975"/>
          <a:ext cx="2765201" cy="184346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34FB811-DDD1-4677-B09F-6ABA729357B7}">
      <dsp:nvSpPr>
        <dsp:cNvPr id="0" name=""/>
        <dsp:cNvSpPr/>
      </dsp:nvSpPr>
      <dsp:spPr>
        <a:xfrm>
          <a:off x="3149155" y="1817199"/>
          <a:ext cx="4286646" cy="2702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 err="1"/>
            <a:t>Setiap</a:t>
          </a:r>
          <a:r>
            <a:rPr lang="en-US" sz="2900" kern="1200" dirty="0"/>
            <a:t> </a:t>
          </a:r>
          <a:r>
            <a:rPr lang="en-US" sz="2900" kern="1200" dirty="0" err="1"/>
            <a:t>terjadi</a:t>
          </a:r>
          <a:r>
            <a:rPr lang="en-US" sz="2900" kern="1200" dirty="0"/>
            <a:t> </a:t>
          </a:r>
          <a:r>
            <a:rPr lang="en-US" sz="2900" kern="1200" dirty="0" err="1"/>
            <a:t>kontraksi</a:t>
          </a:r>
          <a:r>
            <a:rPr lang="en-US" sz="2900" kern="1200" dirty="0"/>
            <a:t>, </a:t>
          </a:r>
          <a:r>
            <a:rPr lang="en-US" sz="2900" kern="1200" dirty="0" err="1"/>
            <a:t>sumbu</a:t>
          </a:r>
          <a:r>
            <a:rPr lang="en-US" sz="2900" kern="1200" dirty="0"/>
            <a:t> </a:t>
          </a:r>
          <a:r>
            <a:rPr lang="en-US" sz="2900" kern="1200" dirty="0" err="1"/>
            <a:t>panjang</a:t>
          </a:r>
          <a:r>
            <a:rPr lang="en-US" sz="2900" kern="1200" dirty="0"/>
            <a:t> </a:t>
          </a:r>
          <a:r>
            <a:rPr lang="en-US" sz="2900" kern="1200" dirty="0" err="1"/>
            <a:t>rahim</a:t>
          </a:r>
          <a:r>
            <a:rPr lang="en-US" sz="2900" kern="1200" dirty="0"/>
            <a:t> </a:t>
          </a:r>
          <a:r>
            <a:rPr lang="en-US" sz="2900" kern="1200" dirty="0" err="1"/>
            <a:t>bertambah</a:t>
          </a:r>
          <a:r>
            <a:rPr lang="en-US" sz="2900" kern="1200" dirty="0"/>
            <a:t> </a:t>
          </a:r>
          <a:r>
            <a:rPr lang="en-US" sz="2900" kern="1200" dirty="0" err="1"/>
            <a:t>panjang</a:t>
          </a:r>
          <a:r>
            <a:rPr lang="en-US" sz="2900" kern="1200" dirty="0"/>
            <a:t> </a:t>
          </a:r>
          <a:r>
            <a:rPr lang="en-US" sz="2900" kern="1200" dirty="0" err="1"/>
            <a:t>sedangkan</a:t>
          </a:r>
          <a:r>
            <a:rPr lang="en-US" sz="2900" kern="1200" dirty="0"/>
            <a:t> </a:t>
          </a:r>
          <a:r>
            <a:rPr lang="en-US" sz="2900" kern="1200" dirty="0" err="1"/>
            <a:t>ukuran</a:t>
          </a:r>
          <a:r>
            <a:rPr lang="en-US" sz="2900" kern="1200" dirty="0"/>
            <a:t> </a:t>
          </a:r>
          <a:r>
            <a:rPr lang="en-US" sz="2900" kern="1200" dirty="0" err="1"/>
            <a:t>melintang</a:t>
          </a:r>
          <a:r>
            <a:rPr lang="en-US" sz="2900" kern="1200" dirty="0"/>
            <a:t> </a:t>
          </a:r>
          <a:r>
            <a:rPr lang="en-US" sz="2900" kern="1200" dirty="0" err="1"/>
            <a:t>dan</a:t>
          </a:r>
          <a:r>
            <a:rPr lang="en-US" sz="2900" kern="1200" dirty="0"/>
            <a:t> </a:t>
          </a:r>
          <a:r>
            <a:rPr lang="en-US" sz="2900" kern="1200" dirty="0" err="1"/>
            <a:t>ukuran</a:t>
          </a:r>
          <a:r>
            <a:rPr lang="en-US" sz="2900" kern="1200" dirty="0"/>
            <a:t> </a:t>
          </a:r>
          <a:r>
            <a:rPr lang="en-US" sz="2900" kern="1200" dirty="0" err="1"/>
            <a:t>muka</a:t>
          </a:r>
          <a:r>
            <a:rPr lang="en-US" sz="2900" kern="1200" dirty="0"/>
            <a:t> </a:t>
          </a:r>
          <a:r>
            <a:rPr lang="en-US" sz="2900" kern="1200" dirty="0" err="1"/>
            <a:t>belakang</a:t>
          </a:r>
          <a:r>
            <a:rPr lang="en-US" sz="2900" kern="1200" dirty="0"/>
            <a:t> </a:t>
          </a:r>
          <a:r>
            <a:rPr lang="en-US" sz="2900" kern="1200" dirty="0" err="1"/>
            <a:t>berkurang</a:t>
          </a:r>
          <a:endParaRPr lang="en-US" sz="2900" kern="1200" dirty="0"/>
        </a:p>
      </dsp:txBody>
      <dsp:txXfrm>
        <a:off x="3149155" y="1817199"/>
        <a:ext cx="4286646" cy="2702909"/>
      </dsp:txXfrm>
    </dsp:sp>
    <dsp:sp modelId="{38D247CB-0EA5-4EE3-956D-FA0BEAF2700B}">
      <dsp:nvSpPr>
        <dsp:cNvPr id="0" name=""/>
        <dsp:cNvSpPr/>
      </dsp:nvSpPr>
      <dsp:spPr>
        <a:xfrm>
          <a:off x="2988024" y="1613382"/>
          <a:ext cx="940856" cy="941100"/>
        </a:xfrm>
        <a:prstGeom prst="halfFrame">
          <a:avLst>
            <a:gd name="adj1" fmla="val 25770"/>
            <a:gd name="adj2" fmla="val 257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2BC0471-15DC-4E25-945B-183E797685F6}">
      <dsp:nvSpPr>
        <dsp:cNvPr id="0" name=""/>
        <dsp:cNvSpPr/>
      </dsp:nvSpPr>
      <dsp:spPr>
        <a:xfrm rot="5400000">
          <a:off x="6683204" y="1613503"/>
          <a:ext cx="941100" cy="940856"/>
        </a:xfrm>
        <a:prstGeom prst="halfFrame">
          <a:avLst>
            <a:gd name="adj1" fmla="val 25770"/>
            <a:gd name="adj2" fmla="val 25770"/>
          </a:avLst>
        </a:prstGeom>
        <a:gradFill rotWithShape="0">
          <a:gsLst>
            <a:gs pos="0">
              <a:schemeClr val="accent3">
                <a:hueOff val="903533"/>
                <a:satOff val="33333"/>
                <a:lumOff val="-4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903533"/>
                <a:satOff val="33333"/>
                <a:lumOff val="-4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903533"/>
                <a:satOff val="33333"/>
                <a:lumOff val="-4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DFBF21-70CB-4014-BBB4-F8B942DD180C}">
      <dsp:nvSpPr>
        <dsp:cNvPr id="0" name=""/>
        <dsp:cNvSpPr/>
      </dsp:nvSpPr>
      <dsp:spPr>
        <a:xfrm rot="16200000">
          <a:off x="2987902" y="3783420"/>
          <a:ext cx="941100" cy="940856"/>
        </a:xfrm>
        <a:prstGeom prst="halfFrame">
          <a:avLst>
            <a:gd name="adj1" fmla="val 25770"/>
            <a:gd name="adj2" fmla="val 25770"/>
          </a:avLst>
        </a:prstGeom>
        <a:gradFill rotWithShape="0">
          <a:gsLst>
            <a:gs pos="0">
              <a:schemeClr val="accent3">
                <a:hueOff val="1807066"/>
                <a:satOff val="66667"/>
                <a:lumOff val="-9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807066"/>
                <a:satOff val="66667"/>
                <a:lumOff val="-9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807066"/>
                <a:satOff val="66667"/>
                <a:lumOff val="-9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F71DE66-9387-4482-AC6E-A62017A4992A}">
      <dsp:nvSpPr>
        <dsp:cNvPr id="0" name=""/>
        <dsp:cNvSpPr/>
      </dsp:nvSpPr>
      <dsp:spPr>
        <a:xfrm rot="10800000">
          <a:off x="6683325" y="3783298"/>
          <a:ext cx="940856" cy="941100"/>
        </a:xfrm>
        <a:prstGeom prst="halfFrame">
          <a:avLst>
            <a:gd name="adj1" fmla="val 25770"/>
            <a:gd name="adj2" fmla="val 25770"/>
          </a:avLst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464316-511E-42E0-B16E-B7C219337582}">
      <dsp:nvSpPr>
        <dsp:cNvPr id="0" name=""/>
        <dsp:cNvSpPr/>
      </dsp:nvSpPr>
      <dsp:spPr>
        <a:xfrm>
          <a:off x="0" y="0"/>
          <a:ext cx="6088380" cy="121158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Ukuran melintang menjadi turun, akibatnya lengkungan punggung bayi turun menjadi  lurus, bagian atas bayi tertekan fundus, dan bagian tertekan PAP.</a:t>
          </a:r>
          <a:endParaRPr lang="en-US" sz="1700" kern="1200" dirty="0"/>
        </a:p>
      </dsp:txBody>
      <dsp:txXfrm>
        <a:off x="35486" y="35486"/>
        <a:ext cx="4780990" cy="1140608"/>
      </dsp:txXfrm>
    </dsp:sp>
    <dsp:sp modelId="{98966802-7AF8-45CF-AC9F-66ABE853DC60}">
      <dsp:nvSpPr>
        <dsp:cNvPr id="0" name=""/>
        <dsp:cNvSpPr/>
      </dsp:nvSpPr>
      <dsp:spPr>
        <a:xfrm>
          <a:off x="537209" y="1413510"/>
          <a:ext cx="6088380" cy="1211580"/>
        </a:xfrm>
        <a:prstGeom prst="roundRect">
          <a:avLst>
            <a:gd name="adj" fmla="val 1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Rahim bertambah panjang sehingga otot-otot memanjang diregang dan menarik.  </a:t>
          </a:r>
          <a:endParaRPr lang="en-US" sz="1700" kern="1200" dirty="0"/>
        </a:p>
      </dsp:txBody>
      <dsp:txXfrm>
        <a:off x="572695" y="1448996"/>
        <a:ext cx="4692671" cy="1140608"/>
      </dsp:txXfrm>
    </dsp:sp>
    <dsp:sp modelId="{7071AF46-9CFD-4E28-A565-F1CB3B7D7B4F}">
      <dsp:nvSpPr>
        <dsp:cNvPr id="0" name=""/>
        <dsp:cNvSpPr/>
      </dsp:nvSpPr>
      <dsp:spPr>
        <a:xfrm>
          <a:off x="1074419" y="2827020"/>
          <a:ext cx="6088380" cy="1211580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Segmen bawah rahim dan serviks akibatnya menimbulkan terjadinya pembukaan serviks sehingga Segmen Atas Rahim (SAR) dan Segmen Bawah Rahim (SBR).</a:t>
          </a:r>
          <a:endParaRPr lang="en-US" sz="1700" kern="1200" dirty="0"/>
        </a:p>
      </dsp:txBody>
      <dsp:txXfrm>
        <a:off x="1109905" y="2862506"/>
        <a:ext cx="4692671" cy="1140608"/>
      </dsp:txXfrm>
    </dsp:sp>
    <dsp:sp modelId="{31906C1C-1D52-429C-B1A5-0A1270C6F89A}">
      <dsp:nvSpPr>
        <dsp:cNvPr id="0" name=""/>
        <dsp:cNvSpPr/>
      </dsp:nvSpPr>
      <dsp:spPr>
        <a:xfrm>
          <a:off x="5300853" y="918781"/>
          <a:ext cx="787527" cy="787527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5478047" y="918781"/>
        <a:ext cx="433139" cy="592614"/>
      </dsp:txXfrm>
    </dsp:sp>
    <dsp:sp modelId="{BF83FF9A-8863-406A-80B5-D106C06E664D}">
      <dsp:nvSpPr>
        <dsp:cNvPr id="0" name=""/>
        <dsp:cNvSpPr/>
      </dsp:nvSpPr>
      <dsp:spPr>
        <a:xfrm>
          <a:off x="5838063" y="2324214"/>
          <a:ext cx="787527" cy="787527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6015257" y="2324214"/>
        <a:ext cx="433139" cy="59261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972D27-3C85-432E-8603-FAA91A08CD92}">
      <dsp:nvSpPr>
        <dsp:cNvPr id="0" name=""/>
        <dsp:cNvSpPr/>
      </dsp:nvSpPr>
      <dsp:spPr>
        <a:xfrm>
          <a:off x="1970" y="2396132"/>
          <a:ext cx="1251314" cy="13418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tx1"/>
              </a:solidFill>
            </a:rPr>
            <a:t>Kontraksi</a:t>
          </a:r>
          <a:endParaRPr lang="en-US" sz="1700" kern="1200" dirty="0">
            <a:solidFill>
              <a:schemeClr val="tx1"/>
            </a:solidFill>
          </a:endParaRPr>
        </a:p>
      </dsp:txBody>
      <dsp:txXfrm>
        <a:off x="38620" y="2432782"/>
        <a:ext cx="1178014" cy="1268534"/>
      </dsp:txXfrm>
    </dsp:sp>
    <dsp:sp modelId="{086DA7B5-5050-4BDF-8C83-51CC32864221}">
      <dsp:nvSpPr>
        <dsp:cNvPr id="0" name=""/>
        <dsp:cNvSpPr/>
      </dsp:nvSpPr>
      <dsp:spPr>
        <a:xfrm rot="18963730">
          <a:off x="1044268" y="2529219"/>
          <a:ext cx="1493470" cy="39375"/>
        </a:xfrm>
        <a:custGeom>
          <a:avLst/>
          <a:gdLst/>
          <a:ahLst/>
          <a:cxnLst/>
          <a:rect l="0" t="0" r="0" b="0"/>
          <a:pathLst>
            <a:path>
              <a:moveTo>
                <a:pt x="0" y="19687"/>
              </a:moveTo>
              <a:lnTo>
                <a:pt x="1493470" y="1968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753666" y="2511570"/>
        <a:ext cx="74673" cy="74673"/>
      </dsp:txXfrm>
    </dsp:sp>
    <dsp:sp modelId="{9A8311F4-19A0-456C-B4D7-45A714FE7CD9}">
      <dsp:nvSpPr>
        <dsp:cNvPr id="0" name=""/>
        <dsp:cNvSpPr/>
      </dsp:nvSpPr>
      <dsp:spPr>
        <a:xfrm>
          <a:off x="2328722" y="1201121"/>
          <a:ext cx="2683668" cy="16592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</a:rPr>
            <a:t>Fundus yang </a:t>
          </a:r>
          <a:r>
            <a:rPr lang="en-US" sz="1700" kern="1200" dirty="0" err="1">
              <a:solidFill>
                <a:schemeClr val="tx1"/>
              </a:solidFill>
            </a:rPr>
            <a:t>tadinya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bersandar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pada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tulang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punggung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berpindah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ke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depan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mendesak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dinding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perut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depan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kearah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depan</a:t>
          </a:r>
          <a:r>
            <a:rPr lang="en-US" sz="1700" kern="1200" dirty="0">
              <a:solidFill>
                <a:schemeClr val="tx1"/>
              </a:solidFill>
            </a:rPr>
            <a:t>. </a:t>
          </a:r>
        </a:p>
      </dsp:txBody>
      <dsp:txXfrm>
        <a:off x="2377321" y="1249720"/>
        <a:ext cx="2586470" cy="1562087"/>
      </dsp:txXfrm>
    </dsp:sp>
    <dsp:sp modelId="{E0260D41-92F0-4CA8-9314-D0A1363E7096}">
      <dsp:nvSpPr>
        <dsp:cNvPr id="0" name=""/>
        <dsp:cNvSpPr/>
      </dsp:nvSpPr>
      <dsp:spPr>
        <a:xfrm rot="2494184">
          <a:off x="1072270" y="3524263"/>
          <a:ext cx="1437465" cy="39375"/>
        </a:xfrm>
        <a:custGeom>
          <a:avLst/>
          <a:gdLst/>
          <a:ahLst/>
          <a:cxnLst/>
          <a:rect l="0" t="0" r="0" b="0"/>
          <a:pathLst>
            <a:path>
              <a:moveTo>
                <a:pt x="0" y="19687"/>
              </a:moveTo>
              <a:lnTo>
                <a:pt x="1437465" y="1968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755066" y="3508014"/>
        <a:ext cx="71873" cy="71873"/>
      </dsp:txXfrm>
    </dsp:sp>
    <dsp:sp modelId="{76CEEE07-6769-49F1-8F99-A2C6C527213A}">
      <dsp:nvSpPr>
        <dsp:cNvPr id="0" name=""/>
        <dsp:cNvSpPr/>
      </dsp:nvSpPr>
      <dsp:spPr>
        <a:xfrm>
          <a:off x="2328722" y="3141079"/>
          <a:ext cx="2683668" cy="17595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tx1"/>
              </a:solidFill>
            </a:rPr>
            <a:t>Perubahan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letak</a:t>
          </a:r>
          <a:r>
            <a:rPr lang="en-US" sz="1700" kern="1200" dirty="0">
              <a:solidFill>
                <a:schemeClr val="tx1"/>
              </a:solidFill>
            </a:rPr>
            <a:t> uterus </a:t>
          </a:r>
          <a:r>
            <a:rPr lang="en-US" sz="1700" kern="1200" dirty="0" err="1">
              <a:solidFill>
                <a:schemeClr val="tx1"/>
              </a:solidFill>
            </a:rPr>
            <a:t>pada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waktu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kontraksi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ini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penting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karena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menyebabkan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sumbu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rahim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menjadi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searah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dengan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sumbu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jalan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lahir</a:t>
          </a:r>
          <a:r>
            <a:rPr lang="en-US" sz="1700" kern="1200" dirty="0">
              <a:solidFill>
                <a:schemeClr val="tx1"/>
              </a:solidFill>
            </a:rPr>
            <a:t>. </a:t>
          </a:r>
        </a:p>
      </dsp:txBody>
      <dsp:txXfrm>
        <a:off x="2380257" y="3192614"/>
        <a:ext cx="2580598" cy="165647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B64D28-C68B-4336-8295-E422E18A6608}">
      <dsp:nvSpPr>
        <dsp:cNvPr id="0" name=""/>
        <dsp:cNvSpPr/>
      </dsp:nvSpPr>
      <dsp:spPr>
        <a:xfrm rot="21300000">
          <a:off x="22118" y="2271923"/>
          <a:ext cx="7163387" cy="820315"/>
        </a:xfrm>
        <a:prstGeom prst="mathMinus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9147CE-148D-4ED7-8A13-C8E45F3CE1C1}">
      <dsp:nvSpPr>
        <dsp:cNvPr id="0" name=""/>
        <dsp:cNvSpPr/>
      </dsp:nvSpPr>
      <dsp:spPr>
        <a:xfrm>
          <a:off x="914409" y="326076"/>
          <a:ext cx="2162287" cy="2145665"/>
        </a:xfrm>
        <a:prstGeom prst="downArrow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F538278-92ED-4BDC-8F21-239B0257363D}">
      <dsp:nvSpPr>
        <dsp:cNvPr id="0" name=""/>
        <dsp:cNvSpPr/>
      </dsp:nvSpPr>
      <dsp:spPr>
        <a:xfrm>
          <a:off x="3810007" y="10633"/>
          <a:ext cx="2306439" cy="2252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Dengan</a:t>
          </a:r>
          <a:r>
            <a:rPr lang="en-US" sz="2100" kern="1200" dirty="0"/>
            <a:t> </a:t>
          </a:r>
          <a:r>
            <a:rPr lang="en-US" sz="2100" kern="1200" dirty="0" err="1"/>
            <a:t>adanya</a:t>
          </a:r>
          <a:r>
            <a:rPr lang="en-US" sz="2100" kern="1200" dirty="0"/>
            <a:t> </a:t>
          </a:r>
          <a:r>
            <a:rPr lang="en-US" sz="2100" kern="1200" dirty="0" err="1"/>
            <a:t>kontraksi</a:t>
          </a:r>
          <a:r>
            <a:rPr lang="en-US" sz="2100" kern="1200" dirty="0"/>
            <a:t> </a:t>
          </a:r>
          <a:r>
            <a:rPr lang="en-US" sz="2100" kern="1200" dirty="0" err="1"/>
            <a:t>dari</a:t>
          </a:r>
          <a:r>
            <a:rPr lang="en-US" sz="2100" kern="1200" dirty="0"/>
            <a:t> </a:t>
          </a:r>
          <a:r>
            <a:rPr lang="en-US" sz="2100" kern="1200" dirty="0" err="1"/>
            <a:t>ligamentum</a:t>
          </a:r>
          <a:r>
            <a:rPr lang="en-US" sz="2100" kern="1200" dirty="0"/>
            <a:t> </a:t>
          </a:r>
          <a:r>
            <a:rPr lang="en-US" sz="2100" kern="1200" dirty="0" err="1"/>
            <a:t>rotundum</a:t>
          </a:r>
          <a:r>
            <a:rPr lang="en-US" sz="2100" kern="1200" dirty="0"/>
            <a:t>, fundus uteri </a:t>
          </a:r>
          <a:r>
            <a:rPr lang="en-US" sz="2100" kern="1200" dirty="0" err="1"/>
            <a:t>tertambat</a:t>
          </a:r>
          <a:r>
            <a:rPr lang="en-US" sz="2100" kern="1200" dirty="0"/>
            <a:t> </a:t>
          </a:r>
          <a:r>
            <a:rPr lang="en-US" sz="2100" kern="1200" dirty="0" err="1"/>
            <a:t>sehingga</a:t>
          </a:r>
          <a:endParaRPr lang="en-US" sz="2100" kern="1200" dirty="0"/>
        </a:p>
      </dsp:txBody>
      <dsp:txXfrm>
        <a:off x="3810007" y="10633"/>
        <a:ext cx="2306439" cy="2252948"/>
      </dsp:txXfrm>
    </dsp:sp>
    <dsp:sp modelId="{CE14C240-F73B-4A05-B703-F22D40AB8CDD}">
      <dsp:nvSpPr>
        <dsp:cNvPr id="0" name=""/>
        <dsp:cNvSpPr/>
      </dsp:nvSpPr>
      <dsp:spPr>
        <a:xfrm>
          <a:off x="4180421" y="2950289"/>
          <a:ext cx="2162287" cy="2145665"/>
        </a:xfrm>
        <a:prstGeom prst="upArrow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48DE8A0-33AF-48B5-9893-5C3799E8DB5A}">
      <dsp:nvSpPr>
        <dsp:cNvPr id="0" name=""/>
        <dsp:cNvSpPr/>
      </dsp:nvSpPr>
      <dsp:spPr>
        <a:xfrm>
          <a:off x="1081143" y="3111214"/>
          <a:ext cx="2306439" cy="2252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waktu</a:t>
          </a:r>
          <a:r>
            <a:rPr lang="en-US" sz="2100" kern="1200" dirty="0"/>
            <a:t> </a:t>
          </a:r>
          <a:r>
            <a:rPr lang="en-US" sz="2100" kern="1200" dirty="0" err="1"/>
            <a:t>kontraksi</a:t>
          </a:r>
          <a:r>
            <a:rPr lang="en-US" sz="2100" kern="1200" dirty="0"/>
            <a:t> fundus </a:t>
          </a:r>
          <a:r>
            <a:rPr lang="en-US" sz="2100" kern="1200" dirty="0" err="1"/>
            <a:t>tidak</a:t>
          </a:r>
          <a:r>
            <a:rPr lang="en-US" sz="2100" kern="1200" dirty="0"/>
            <a:t> </a:t>
          </a:r>
          <a:r>
            <a:rPr lang="en-US" sz="2100" kern="1200" dirty="0" err="1"/>
            <a:t>dapat</a:t>
          </a:r>
          <a:r>
            <a:rPr lang="en-US" sz="2100" kern="1200" dirty="0"/>
            <a:t> </a:t>
          </a:r>
          <a:r>
            <a:rPr lang="en-US" sz="2100" kern="1200" dirty="0" err="1"/>
            <a:t>naik</a:t>
          </a:r>
          <a:r>
            <a:rPr lang="en-US" sz="2100" kern="1200" dirty="0"/>
            <a:t> </a:t>
          </a:r>
          <a:r>
            <a:rPr lang="en-US" sz="2100" kern="1200" dirty="0" err="1"/>
            <a:t>ke</a:t>
          </a:r>
          <a:r>
            <a:rPr lang="en-US" sz="2100" kern="1200" dirty="0"/>
            <a:t> </a:t>
          </a:r>
          <a:r>
            <a:rPr lang="en-US" sz="2100" kern="1200" dirty="0" err="1"/>
            <a:t>atas</a:t>
          </a:r>
          <a:endParaRPr lang="en-US" sz="2100" kern="1200" dirty="0"/>
        </a:p>
      </dsp:txBody>
      <dsp:txXfrm>
        <a:off x="1081143" y="3111214"/>
        <a:ext cx="2306439" cy="225294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14587A-5282-4D70-8089-4A659BAB9F92}">
      <dsp:nvSpPr>
        <dsp:cNvPr id="0" name=""/>
        <dsp:cNvSpPr/>
      </dsp:nvSpPr>
      <dsp:spPr>
        <a:xfrm>
          <a:off x="2665" y="2942"/>
          <a:ext cx="7410878" cy="68413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Sebelum onset persalinan, serviks berubah menjadi lembut: </a:t>
          </a:r>
          <a:endParaRPr lang="en-US" sz="2300" kern="1200" dirty="0"/>
        </a:p>
      </dsp:txBody>
      <dsp:txXfrm>
        <a:off x="22703" y="22980"/>
        <a:ext cx="7370802" cy="644055"/>
      </dsp:txXfrm>
    </dsp:sp>
    <dsp:sp modelId="{8100E53B-B608-4A31-A136-6388307BA9C6}">
      <dsp:nvSpPr>
        <dsp:cNvPr id="0" name=""/>
        <dsp:cNvSpPr/>
      </dsp:nvSpPr>
      <dsp:spPr>
        <a:xfrm>
          <a:off x="2665" y="1014372"/>
          <a:ext cx="2339292" cy="378328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Effacement (penipisan) serviks berhub dg kemajuan pemendekan dan penipisan serviks. Panjang serviks pd akhir kehamilan normal berubah (beberapa mm - 3 cm). 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Dengan mulainya persalinan panjangnya serviks berkurang scr teratur sampai mjd pendek (hy beberapa mm).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 Serviks yg sgt tipis ini disebut sbg menipis penuh.</a:t>
          </a:r>
          <a:endParaRPr lang="en-US" sz="1400" kern="1200" dirty="0"/>
        </a:p>
      </dsp:txBody>
      <dsp:txXfrm>
        <a:off x="71181" y="1082888"/>
        <a:ext cx="2202260" cy="3646253"/>
      </dsp:txXfrm>
    </dsp:sp>
    <dsp:sp modelId="{5B4C8EC4-E504-4407-AACC-29BD60F93DC5}">
      <dsp:nvSpPr>
        <dsp:cNvPr id="0" name=""/>
        <dsp:cNvSpPr/>
      </dsp:nvSpPr>
      <dsp:spPr>
        <a:xfrm>
          <a:off x="2538458" y="1014372"/>
          <a:ext cx="2339292" cy="378328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Dilatasi berhubungan dengan pembukaan progresif dari serviks. Untuk mengukur dilatasi/diameter serviks digunakan ukuran centimeter dg menggunakan jari tangan saat pemeriksaan dalam. Serviks dianggap membuka lengkap setelah mencapai diameter 10 cm  </a:t>
          </a:r>
          <a:endParaRPr lang="en-US" sz="1400" kern="1200" dirty="0"/>
        </a:p>
      </dsp:txBody>
      <dsp:txXfrm>
        <a:off x="2606974" y="1082888"/>
        <a:ext cx="2202260" cy="3646253"/>
      </dsp:txXfrm>
    </dsp:sp>
    <dsp:sp modelId="{E1BCCDCA-5BB5-4187-8C5C-1A994F804308}">
      <dsp:nvSpPr>
        <dsp:cNvPr id="0" name=""/>
        <dsp:cNvSpPr/>
      </dsp:nvSpPr>
      <dsp:spPr>
        <a:xfrm>
          <a:off x="5076916" y="990613"/>
          <a:ext cx="2339292" cy="378328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Blood show (lendir show) pada umumnya ibu akan mengeluarkan darah sedikit atau sedang dari serviks</a:t>
          </a:r>
          <a:endParaRPr lang="en-US" sz="1400" kern="1200" dirty="0"/>
        </a:p>
      </dsp:txBody>
      <dsp:txXfrm>
        <a:off x="5145432" y="1059129"/>
        <a:ext cx="2202260" cy="364625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BD759C-943D-4EC4-A2EA-37940E8377B1}">
      <dsp:nvSpPr>
        <dsp:cNvPr id="0" name=""/>
        <dsp:cNvSpPr/>
      </dsp:nvSpPr>
      <dsp:spPr>
        <a:xfrm rot="4396374">
          <a:off x="864477" y="1243382"/>
          <a:ext cx="5393989" cy="3761634"/>
        </a:xfrm>
        <a:prstGeom prst="swooshArrow">
          <a:avLst>
            <a:gd name="adj1" fmla="val 16310"/>
            <a:gd name="adj2" fmla="val 313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4802669-73E1-42FF-BB1D-45E27037D444}">
      <dsp:nvSpPr>
        <dsp:cNvPr id="0" name=""/>
        <dsp:cNvSpPr/>
      </dsp:nvSpPr>
      <dsp:spPr>
        <a:xfrm>
          <a:off x="75043" y="609603"/>
          <a:ext cx="2543098" cy="9997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b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Pendataran</a:t>
          </a:r>
          <a:r>
            <a:rPr lang="en-US" sz="2500" kern="1200" dirty="0"/>
            <a:t> </a:t>
          </a:r>
          <a:r>
            <a:rPr lang="en-US" sz="2500" kern="1200" dirty="0" err="1"/>
            <a:t>serviks</a:t>
          </a:r>
          <a:r>
            <a:rPr lang="en-US" sz="2500" kern="1200" dirty="0"/>
            <a:t>/</a:t>
          </a:r>
          <a:r>
            <a:rPr lang="en-US" sz="2500" kern="1200" dirty="0" err="1"/>
            <a:t>Effasement</a:t>
          </a:r>
          <a:endParaRPr lang="en-US" sz="2500" kern="1200" dirty="0"/>
        </a:p>
      </dsp:txBody>
      <dsp:txXfrm>
        <a:off x="75043" y="609603"/>
        <a:ext cx="2543098" cy="999744"/>
      </dsp:txXfrm>
    </dsp:sp>
    <dsp:sp modelId="{80F9851B-2ADF-4D62-B11D-71D54E2C8B96}">
      <dsp:nvSpPr>
        <dsp:cNvPr id="0" name=""/>
        <dsp:cNvSpPr/>
      </dsp:nvSpPr>
      <dsp:spPr>
        <a:xfrm>
          <a:off x="5197818" y="5245566"/>
          <a:ext cx="3436620" cy="9997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Pembukaan</a:t>
          </a:r>
          <a:r>
            <a:rPr lang="en-US" sz="2500" kern="1200" dirty="0"/>
            <a:t> </a:t>
          </a:r>
          <a:r>
            <a:rPr lang="en-US" sz="2500" kern="1200" dirty="0" err="1"/>
            <a:t>serviks</a:t>
          </a:r>
          <a:endParaRPr lang="en-US" sz="2500" kern="1200" dirty="0"/>
        </a:p>
      </dsp:txBody>
      <dsp:txXfrm>
        <a:off x="5197818" y="5245566"/>
        <a:ext cx="3436620" cy="999744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DA90A2-3D31-4FEA-9BC2-B0E7030082A9}">
      <dsp:nvSpPr>
        <dsp:cNvPr id="0" name=""/>
        <dsp:cNvSpPr/>
      </dsp:nvSpPr>
      <dsp:spPr>
        <a:xfrm>
          <a:off x="5809" y="889520"/>
          <a:ext cx="4124893" cy="1649957"/>
        </a:xfrm>
        <a:prstGeom prst="homePlate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Pada</a:t>
          </a:r>
          <a:r>
            <a:rPr lang="en-US" sz="2400" kern="1200" dirty="0"/>
            <a:t> </a:t>
          </a:r>
          <a:r>
            <a:rPr lang="en-US" sz="2400" kern="1200" dirty="0" err="1"/>
            <a:t>kala</a:t>
          </a:r>
          <a:r>
            <a:rPr lang="en-US" sz="2400" kern="1200" dirty="0"/>
            <a:t> I, </a:t>
          </a:r>
          <a:r>
            <a:rPr lang="en-US" sz="2400" kern="1200" dirty="0" err="1"/>
            <a:t>adanya</a:t>
          </a:r>
          <a:r>
            <a:rPr lang="en-US" sz="2400" kern="1200" dirty="0"/>
            <a:t> </a:t>
          </a:r>
          <a:r>
            <a:rPr lang="en-US" sz="2400" kern="1200" dirty="0" err="1"/>
            <a:t>kontraksi</a:t>
          </a:r>
          <a:r>
            <a:rPr lang="en-US" sz="2400" kern="1200" dirty="0"/>
            <a:t> uterus/his </a:t>
          </a:r>
          <a:r>
            <a:rPr lang="en-US" sz="2400" kern="1200" dirty="0" err="1"/>
            <a:t>menyebabkan</a:t>
          </a:r>
          <a:endParaRPr lang="en-US" sz="2400" kern="1200" dirty="0"/>
        </a:p>
      </dsp:txBody>
      <dsp:txXfrm>
        <a:off x="5809" y="889520"/>
        <a:ext cx="3712404" cy="1649957"/>
      </dsp:txXfrm>
    </dsp:sp>
    <dsp:sp modelId="{888E9D19-D7DC-4996-8D67-5A639F49ECA2}">
      <dsp:nvSpPr>
        <dsp:cNvPr id="0" name=""/>
        <dsp:cNvSpPr/>
      </dsp:nvSpPr>
      <dsp:spPr>
        <a:xfrm>
          <a:off x="3305724" y="889520"/>
          <a:ext cx="4124893" cy="1649957"/>
        </a:xfrm>
        <a:prstGeom prst="chevron">
          <a:avLst/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l" defTabSz="633413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>
              <a:tab pos="228600" algn="l"/>
            </a:tabLst>
          </a:pPr>
          <a:r>
            <a:rPr lang="en-US" sz="2400" kern="1200" dirty="0" err="1"/>
            <a:t>Kandung</a:t>
          </a:r>
          <a:r>
            <a:rPr lang="en-US" sz="2400" kern="1200" dirty="0"/>
            <a:t> </a:t>
          </a:r>
          <a:r>
            <a:rPr lang="en-US" sz="2400" kern="1200" dirty="0" err="1"/>
            <a:t>kencing</a:t>
          </a:r>
          <a:r>
            <a:rPr lang="en-US" sz="2400" kern="1200" dirty="0"/>
            <a:t> </a:t>
          </a:r>
          <a:r>
            <a:rPr lang="en-US" sz="2400" kern="1200" dirty="0" err="1"/>
            <a:t>semakin</a:t>
          </a:r>
          <a:r>
            <a:rPr lang="en-US" sz="2400" kern="1200" dirty="0"/>
            <a:t> </a:t>
          </a:r>
          <a:r>
            <a:rPr lang="en-US" sz="2400" kern="1200" dirty="0" err="1"/>
            <a:t>tertekan</a:t>
          </a:r>
          <a:r>
            <a:rPr lang="en-US" sz="2400" kern="1200" dirty="0"/>
            <a:t>. </a:t>
          </a:r>
        </a:p>
      </dsp:txBody>
      <dsp:txXfrm>
        <a:off x="4130703" y="889520"/>
        <a:ext cx="2474936" cy="1649957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79E590-EA88-4928-B2DB-92DE1A196C7A}">
      <dsp:nvSpPr>
        <dsp:cNvPr id="0" name=""/>
        <dsp:cNvSpPr/>
      </dsp:nvSpPr>
      <dsp:spPr>
        <a:xfrm>
          <a:off x="1829" y="0"/>
          <a:ext cx="1918078" cy="52551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Kandung</a:t>
          </a:r>
          <a:r>
            <a:rPr lang="en-US" sz="1500" kern="1200" dirty="0"/>
            <a:t> </a:t>
          </a:r>
          <a:r>
            <a:rPr lang="en-US" sz="1500" kern="1200" dirty="0" err="1"/>
            <a:t>kemih</a:t>
          </a:r>
          <a:r>
            <a:rPr lang="en-US" sz="1500" kern="1200" dirty="0"/>
            <a:t> </a:t>
          </a:r>
          <a:r>
            <a:rPr lang="en-US" sz="1500" kern="1200" dirty="0" err="1"/>
            <a:t>penuh</a:t>
          </a:r>
          <a:r>
            <a:rPr lang="en-US" sz="1500" kern="1200" dirty="0"/>
            <a:t> </a:t>
          </a:r>
          <a:r>
            <a:rPr lang="en-US" sz="1500" kern="1200" dirty="0" err="1"/>
            <a:t>karena</a:t>
          </a:r>
          <a:r>
            <a:rPr lang="en-US" sz="1500" kern="1200" dirty="0"/>
            <a:t> </a:t>
          </a:r>
          <a:r>
            <a:rPr lang="en-US" sz="1500" kern="1200" dirty="0" err="1"/>
            <a:t>intensitas</a:t>
          </a:r>
          <a:r>
            <a:rPr lang="en-US" sz="1500" kern="1200" dirty="0"/>
            <a:t> </a:t>
          </a:r>
          <a:r>
            <a:rPr lang="en-US" sz="1500" kern="1200" dirty="0" err="1"/>
            <a:t>kontraksi</a:t>
          </a:r>
          <a:r>
            <a:rPr lang="en-US" sz="1500" kern="1200" dirty="0"/>
            <a:t> uterus </a:t>
          </a:r>
          <a:r>
            <a:rPr lang="en-US" sz="1500" kern="1200" dirty="0" err="1"/>
            <a:t>dan</a:t>
          </a:r>
          <a:r>
            <a:rPr lang="en-US" sz="1500" kern="1200" dirty="0"/>
            <a:t> </a:t>
          </a:r>
          <a:r>
            <a:rPr lang="en-US" sz="1500" kern="1200" dirty="0" err="1"/>
            <a:t>tekanan</a:t>
          </a:r>
          <a:r>
            <a:rPr lang="en-US" sz="1500" kern="1200" dirty="0"/>
            <a:t> </a:t>
          </a:r>
          <a:r>
            <a:rPr lang="en-US" sz="1500" kern="1200" dirty="0" err="1"/>
            <a:t>bagian</a:t>
          </a:r>
          <a:r>
            <a:rPr lang="en-US" sz="1500" kern="1200" dirty="0"/>
            <a:t> </a:t>
          </a:r>
          <a:r>
            <a:rPr lang="en-US" sz="1500" kern="1200" dirty="0" err="1"/>
            <a:t>presentasi</a:t>
          </a:r>
          <a:r>
            <a:rPr lang="en-US" sz="1500" kern="1200" dirty="0"/>
            <a:t> </a:t>
          </a:r>
          <a:r>
            <a:rPr lang="en-US" sz="1500" kern="1200" dirty="0" err="1"/>
            <a:t>janin</a:t>
          </a:r>
          <a:r>
            <a:rPr lang="en-US" sz="1500" kern="1200" dirty="0"/>
            <a:t> </a:t>
          </a:r>
          <a:r>
            <a:rPr lang="en-US" sz="1500" kern="1200" dirty="0" err="1"/>
            <a:t>atau</a:t>
          </a:r>
          <a:r>
            <a:rPr lang="en-US" sz="1500" kern="1200" dirty="0"/>
            <a:t> </a:t>
          </a:r>
          <a:r>
            <a:rPr lang="en-US" sz="1500" kern="1200" dirty="0" err="1"/>
            <a:t>efek</a:t>
          </a:r>
          <a:r>
            <a:rPr lang="en-US" sz="1500" kern="1200" dirty="0"/>
            <a:t> </a:t>
          </a:r>
          <a:r>
            <a:rPr lang="en-US" sz="1500" kern="1200" dirty="0" err="1"/>
            <a:t>anestesia</a:t>
          </a:r>
          <a:r>
            <a:rPr lang="en-US" sz="1500" kern="1200" dirty="0"/>
            <a:t> </a:t>
          </a:r>
          <a:r>
            <a:rPr lang="en-US" sz="1500" kern="1200" dirty="0" err="1"/>
            <a:t>lokal</a:t>
          </a:r>
          <a:r>
            <a:rPr lang="en-US" sz="1500" kern="1200" dirty="0"/>
            <a:t>.</a:t>
          </a:r>
        </a:p>
      </dsp:txBody>
      <dsp:txXfrm>
        <a:off x="1829" y="2102060"/>
        <a:ext cx="1918078" cy="2102060"/>
      </dsp:txXfrm>
    </dsp:sp>
    <dsp:sp modelId="{6D1D81AF-7BDB-4EF0-9FE9-726560349B42}">
      <dsp:nvSpPr>
        <dsp:cNvPr id="0" name=""/>
        <dsp:cNvSpPr/>
      </dsp:nvSpPr>
      <dsp:spPr>
        <a:xfrm>
          <a:off x="85886" y="315309"/>
          <a:ext cx="1749964" cy="1749964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756ED97-0F7C-43C6-B0B3-70E6A078DF72}">
      <dsp:nvSpPr>
        <dsp:cNvPr id="0" name=""/>
        <dsp:cNvSpPr/>
      </dsp:nvSpPr>
      <dsp:spPr>
        <a:xfrm>
          <a:off x="1977450" y="0"/>
          <a:ext cx="1918078" cy="52551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13333"/>
                <a:lumMod val="110000"/>
                <a:satMod val="105000"/>
                <a:tint val="67000"/>
              </a:schemeClr>
            </a:gs>
            <a:gs pos="50000">
              <a:schemeClr val="accent6">
                <a:alpha val="90000"/>
                <a:hueOff val="0"/>
                <a:satOff val="0"/>
                <a:lumOff val="0"/>
                <a:alphaOff val="-13333"/>
                <a:lumMod val="105000"/>
                <a:satMod val="103000"/>
                <a:tint val="73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13333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Kandung</a:t>
          </a:r>
          <a:r>
            <a:rPr lang="en-US" sz="1500" kern="1200" dirty="0"/>
            <a:t> </a:t>
          </a:r>
          <a:r>
            <a:rPr lang="en-US" sz="1500" kern="1200" dirty="0" err="1"/>
            <a:t>kemih</a:t>
          </a:r>
          <a:r>
            <a:rPr lang="en-US" sz="1500" kern="1200" dirty="0"/>
            <a:t> yang </a:t>
          </a:r>
          <a:r>
            <a:rPr lang="en-US" sz="1500" kern="1200" dirty="0" err="1"/>
            <a:t>penuh</a:t>
          </a:r>
          <a:r>
            <a:rPr lang="en-US" sz="1500" kern="1200" dirty="0"/>
            <a:t> </a:t>
          </a:r>
          <a:r>
            <a:rPr lang="en-US" sz="1500" kern="1200" dirty="0" err="1"/>
            <a:t>dapat</a:t>
          </a:r>
          <a:r>
            <a:rPr lang="en-US" sz="1500" kern="1200" dirty="0"/>
            <a:t> </a:t>
          </a:r>
          <a:r>
            <a:rPr lang="en-US" sz="1500" kern="1200" dirty="0" err="1"/>
            <a:t>menahan</a:t>
          </a:r>
          <a:r>
            <a:rPr lang="en-US" sz="1500" kern="1200" dirty="0"/>
            <a:t> </a:t>
          </a:r>
          <a:r>
            <a:rPr lang="en-US" sz="1500" kern="1200" dirty="0" err="1"/>
            <a:t>penurunan</a:t>
          </a:r>
          <a:r>
            <a:rPr lang="en-US" sz="1500" kern="1200" dirty="0"/>
            <a:t> </a:t>
          </a:r>
          <a:r>
            <a:rPr lang="en-US" sz="1500" kern="1200" dirty="0" err="1"/>
            <a:t>kepala</a:t>
          </a:r>
          <a:r>
            <a:rPr lang="en-US" sz="1500" kern="1200" dirty="0"/>
            <a:t> </a:t>
          </a:r>
          <a:r>
            <a:rPr lang="en-US" sz="1500" kern="1200" dirty="0" err="1"/>
            <a:t>janin</a:t>
          </a:r>
          <a:r>
            <a:rPr lang="en-US" sz="1500" kern="1200" dirty="0"/>
            <a:t> </a:t>
          </a:r>
          <a:r>
            <a:rPr lang="en-US" sz="1500" kern="1200" dirty="0" err="1"/>
            <a:t>dan</a:t>
          </a:r>
          <a:r>
            <a:rPr lang="en-US" sz="1500" kern="1200" dirty="0"/>
            <a:t> </a:t>
          </a:r>
          <a:r>
            <a:rPr lang="en-US" sz="1500" kern="1200" dirty="0" err="1"/>
            <a:t>dapat</a:t>
          </a:r>
          <a:r>
            <a:rPr lang="en-US" sz="1500" kern="1200" dirty="0"/>
            <a:t> </a:t>
          </a:r>
          <a:r>
            <a:rPr lang="en-US" sz="1500" kern="1200" dirty="0" err="1"/>
            <a:t>memicu</a:t>
          </a:r>
          <a:r>
            <a:rPr lang="en-US" sz="1500" kern="1200" dirty="0"/>
            <a:t> trauma </a:t>
          </a:r>
          <a:r>
            <a:rPr lang="en-US" sz="1500" kern="1200" dirty="0" err="1"/>
            <a:t>mukosa</a:t>
          </a:r>
          <a:r>
            <a:rPr lang="en-US" sz="1500" kern="1200" dirty="0"/>
            <a:t> </a:t>
          </a:r>
          <a:r>
            <a:rPr lang="en-US" sz="1500" kern="1200" dirty="0" err="1"/>
            <a:t>kandung</a:t>
          </a:r>
          <a:r>
            <a:rPr lang="en-US" sz="1500" kern="1200" dirty="0"/>
            <a:t> </a:t>
          </a:r>
          <a:r>
            <a:rPr lang="en-US" sz="1500" kern="1200" dirty="0" err="1"/>
            <a:t>kemih</a:t>
          </a:r>
          <a:r>
            <a:rPr lang="en-US" sz="1500" kern="1200" dirty="0"/>
            <a:t> </a:t>
          </a:r>
          <a:r>
            <a:rPr lang="en-US" sz="1500" kern="1200" dirty="0" err="1"/>
            <a:t>selama</a:t>
          </a:r>
          <a:r>
            <a:rPr lang="en-US" sz="1500" kern="1200" dirty="0"/>
            <a:t> proses </a:t>
          </a:r>
          <a:r>
            <a:rPr lang="en-US" sz="1500" kern="1200" dirty="0" err="1"/>
            <a:t>persalinan</a:t>
          </a:r>
          <a:r>
            <a:rPr lang="en-US" sz="1500" kern="1200" dirty="0"/>
            <a:t>. </a:t>
          </a:r>
        </a:p>
      </dsp:txBody>
      <dsp:txXfrm>
        <a:off x="1977450" y="2102060"/>
        <a:ext cx="1918078" cy="2102060"/>
      </dsp:txXfrm>
    </dsp:sp>
    <dsp:sp modelId="{1D931E46-4EBE-41AF-93F2-7F1473AF44ED}">
      <dsp:nvSpPr>
        <dsp:cNvPr id="0" name=""/>
        <dsp:cNvSpPr/>
      </dsp:nvSpPr>
      <dsp:spPr>
        <a:xfrm>
          <a:off x="2061507" y="315309"/>
          <a:ext cx="1749964" cy="1749964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FB1A9AC-A2ED-48F2-9E79-B2DBA3C57B82}">
      <dsp:nvSpPr>
        <dsp:cNvPr id="0" name=""/>
        <dsp:cNvSpPr/>
      </dsp:nvSpPr>
      <dsp:spPr>
        <a:xfrm>
          <a:off x="3953071" y="0"/>
          <a:ext cx="1918078" cy="52551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26667"/>
                <a:lumMod val="110000"/>
                <a:satMod val="105000"/>
                <a:tint val="67000"/>
              </a:schemeClr>
            </a:gs>
            <a:gs pos="50000">
              <a:schemeClr val="accent6">
                <a:alpha val="90000"/>
                <a:hueOff val="0"/>
                <a:satOff val="0"/>
                <a:lumOff val="0"/>
                <a:alphaOff val="-26667"/>
                <a:lumMod val="105000"/>
                <a:satMod val="103000"/>
                <a:tint val="73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26667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Pencegahan</a:t>
          </a:r>
          <a:r>
            <a:rPr lang="en-US" sz="1500" kern="1200" dirty="0"/>
            <a:t> (</a:t>
          </a:r>
          <a:r>
            <a:rPr lang="en-US" sz="1500" kern="1200" dirty="0" err="1"/>
            <a:t>dengan</a:t>
          </a:r>
          <a:r>
            <a:rPr lang="en-US" sz="1500" kern="1200" dirty="0"/>
            <a:t> </a:t>
          </a:r>
          <a:r>
            <a:rPr lang="en-US" sz="1500" kern="1200" dirty="0" err="1"/>
            <a:t>mengingatkan</a:t>
          </a:r>
          <a:r>
            <a:rPr lang="en-US" sz="1500" kern="1200" dirty="0"/>
            <a:t> </a:t>
          </a:r>
          <a:r>
            <a:rPr lang="en-US" sz="1500" kern="1200" dirty="0" err="1"/>
            <a:t>ibu</a:t>
          </a:r>
          <a:r>
            <a:rPr lang="en-US" sz="1500" kern="1200" dirty="0"/>
            <a:t> </a:t>
          </a:r>
          <a:r>
            <a:rPr lang="en-US" sz="1500" kern="1200" dirty="0" err="1"/>
            <a:t>untuk</a:t>
          </a:r>
          <a:r>
            <a:rPr lang="en-US" sz="1500" kern="1200" dirty="0"/>
            <a:t> </a:t>
          </a:r>
          <a:r>
            <a:rPr lang="en-US" sz="1500" kern="1200" dirty="0" err="1"/>
            <a:t>berkemih</a:t>
          </a:r>
          <a:r>
            <a:rPr lang="en-US" sz="1500" kern="1200" dirty="0"/>
            <a:t> di </a:t>
          </a:r>
          <a:r>
            <a:rPr lang="en-US" sz="1500" kern="1200" dirty="0" err="1"/>
            <a:t>sepanjang</a:t>
          </a:r>
          <a:r>
            <a:rPr lang="en-US" sz="1500" kern="1200" dirty="0"/>
            <a:t> </a:t>
          </a:r>
          <a:r>
            <a:rPr lang="en-US" sz="1500" kern="1200" dirty="0" err="1"/>
            <a:t>kala</a:t>
          </a:r>
          <a:r>
            <a:rPr lang="en-US" sz="1500" kern="1200" dirty="0"/>
            <a:t> I) </a:t>
          </a:r>
          <a:r>
            <a:rPr lang="en-US" sz="1500" kern="1200" dirty="0" err="1"/>
            <a:t>adalah</a:t>
          </a:r>
          <a:r>
            <a:rPr lang="en-US" sz="1500" kern="1200" dirty="0"/>
            <a:t> </a:t>
          </a:r>
          <a:r>
            <a:rPr lang="en-US" sz="1500" kern="1200" dirty="0" err="1"/>
            <a:t>penting</a:t>
          </a:r>
          <a:r>
            <a:rPr lang="en-US" sz="1500" kern="1200" dirty="0"/>
            <a:t>. </a:t>
          </a:r>
        </a:p>
      </dsp:txBody>
      <dsp:txXfrm>
        <a:off x="3953071" y="2102060"/>
        <a:ext cx="1918078" cy="2102060"/>
      </dsp:txXfrm>
    </dsp:sp>
    <dsp:sp modelId="{D646514F-46E4-4129-B84E-C534D6406FC5}">
      <dsp:nvSpPr>
        <dsp:cNvPr id="0" name=""/>
        <dsp:cNvSpPr/>
      </dsp:nvSpPr>
      <dsp:spPr>
        <a:xfrm>
          <a:off x="4037127" y="315309"/>
          <a:ext cx="1749964" cy="1749964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8CD5386-38C0-42EF-B486-0DC6CE64EF1D}">
      <dsp:nvSpPr>
        <dsp:cNvPr id="0" name=""/>
        <dsp:cNvSpPr/>
      </dsp:nvSpPr>
      <dsp:spPr>
        <a:xfrm>
          <a:off x="5930521" y="0"/>
          <a:ext cx="1918078" cy="52551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40000"/>
                <a:lumMod val="110000"/>
                <a:satMod val="105000"/>
                <a:tint val="67000"/>
              </a:schemeClr>
            </a:gs>
            <a:gs pos="50000">
              <a:schemeClr val="accent6">
                <a:alpha val="90000"/>
                <a:hueOff val="0"/>
                <a:satOff val="0"/>
                <a:lumOff val="0"/>
                <a:alphaOff val="-40000"/>
                <a:lumMod val="105000"/>
                <a:satMod val="103000"/>
                <a:tint val="73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4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Sistem</a:t>
          </a:r>
          <a:r>
            <a:rPr lang="en-US" sz="1500" kern="1200" dirty="0"/>
            <a:t> </a:t>
          </a:r>
          <a:r>
            <a:rPr lang="en-US" sz="1500" kern="1200" dirty="0" err="1"/>
            <a:t>adaptasi</a:t>
          </a:r>
          <a:r>
            <a:rPr lang="en-US" sz="1500" kern="1200" dirty="0"/>
            <a:t> </a:t>
          </a:r>
          <a:r>
            <a:rPr lang="en-US" sz="1500" kern="1200" dirty="0" err="1"/>
            <a:t>ginjal</a:t>
          </a:r>
          <a:r>
            <a:rPr lang="en-US" sz="1500" kern="1200" dirty="0"/>
            <a:t> </a:t>
          </a:r>
          <a:r>
            <a:rPr lang="en-US" sz="1500" kern="1200" dirty="0" err="1"/>
            <a:t>mencakup</a:t>
          </a:r>
          <a:r>
            <a:rPr lang="en-US" sz="1500" kern="1200" dirty="0"/>
            <a:t> </a:t>
          </a:r>
          <a:r>
            <a:rPr lang="en-US" sz="1500" kern="1200" dirty="0" err="1"/>
            <a:t>diaforesis</a:t>
          </a:r>
          <a:r>
            <a:rPr lang="en-US" sz="1500" kern="1200" dirty="0"/>
            <a:t> </a:t>
          </a:r>
          <a:r>
            <a:rPr lang="en-US" sz="1500" kern="1200" dirty="0" err="1"/>
            <a:t>dan</a:t>
          </a:r>
          <a:r>
            <a:rPr lang="en-US" sz="1500" kern="1200" dirty="0"/>
            <a:t> </a:t>
          </a:r>
          <a:r>
            <a:rPr lang="en-US" sz="1500" kern="1200" dirty="0" err="1"/>
            <a:t>peningkatan</a:t>
          </a:r>
          <a:r>
            <a:rPr lang="en-US" sz="1500" kern="1200" dirty="0"/>
            <a:t> IWL (Insensible Water Loss) </a:t>
          </a:r>
          <a:r>
            <a:rPr lang="en-US" sz="1500" kern="1200" dirty="0" err="1"/>
            <a:t>melalui</a:t>
          </a:r>
          <a:r>
            <a:rPr lang="en-US" sz="1500" kern="1200" dirty="0"/>
            <a:t> </a:t>
          </a:r>
          <a:r>
            <a:rPr lang="en-US" sz="1500" kern="1200" dirty="0" err="1"/>
            <a:t>respirasi</a:t>
          </a:r>
          <a:r>
            <a:rPr lang="en-US" sz="1500" kern="1200" dirty="0"/>
            <a:t>.</a:t>
          </a:r>
        </a:p>
      </dsp:txBody>
      <dsp:txXfrm>
        <a:off x="5930521" y="2102060"/>
        <a:ext cx="1918078" cy="2102060"/>
      </dsp:txXfrm>
    </dsp:sp>
    <dsp:sp modelId="{C2262731-856B-416C-92CE-D940E40620B1}">
      <dsp:nvSpPr>
        <dsp:cNvPr id="0" name=""/>
        <dsp:cNvSpPr/>
      </dsp:nvSpPr>
      <dsp:spPr>
        <a:xfrm>
          <a:off x="6012748" y="315309"/>
          <a:ext cx="1749964" cy="1749964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8A61EED-550A-4FE5-81B5-E9FD750BC9D0}">
      <dsp:nvSpPr>
        <dsp:cNvPr id="0" name=""/>
        <dsp:cNvSpPr/>
      </dsp:nvSpPr>
      <dsp:spPr>
        <a:xfrm>
          <a:off x="313943" y="4204120"/>
          <a:ext cx="7220712" cy="788272"/>
        </a:xfrm>
        <a:prstGeom prst="leftRightArrow">
          <a:avLst/>
        </a:prstGeom>
        <a:gradFill rotWithShape="0">
          <a:gsLst>
            <a:gs pos="0">
              <a:schemeClr val="accent6">
                <a:tint val="4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tint val="4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tint val="4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327B7F-036C-4CD8-9E84-4472F9D670EF}">
      <dsp:nvSpPr>
        <dsp:cNvPr id="0" name=""/>
        <dsp:cNvSpPr/>
      </dsp:nvSpPr>
      <dsp:spPr>
        <a:xfrm>
          <a:off x="2643932" y="1754810"/>
          <a:ext cx="57630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76306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tx1"/>
            </a:solidFill>
          </a:endParaRPr>
        </a:p>
      </dsp:txBody>
      <dsp:txXfrm>
        <a:off x="2916912" y="1797495"/>
        <a:ext cx="30345" cy="6069"/>
      </dsp:txXfrm>
    </dsp:sp>
    <dsp:sp modelId="{9E6CE369-2B8B-44D2-9C70-051B344A5E3F}">
      <dsp:nvSpPr>
        <dsp:cNvPr id="0" name=""/>
        <dsp:cNvSpPr/>
      </dsp:nvSpPr>
      <dsp:spPr>
        <a:xfrm>
          <a:off x="7009" y="1008913"/>
          <a:ext cx="2638722" cy="158323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>
              <a:solidFill>
                <a:schemeClr val="tx1"/>
              </a:solidFill>
            </a:rPr>
            <a:t>Ketuban</a:t>
          </a:r>
          <a:r>
            <a:rPr lang="en-US" sz="1400" kern="1200" dirty="0">
              <a:solidFill>
                <a:schemeClr val="tx1"/>
              </a:solidFill>
            </a:rPr>
            <a:t> </a:t>
          </a:r>
          <a:r>
            <a:rPr lang="en-US" sz="1400" kern="1200" dirty="0" err="1">
              <a:solidFill>
                <a:schemeClr val="tx1"/>
              </a:solidFill>
            </a:rPr>
            <a:t>ikut</a:t>
          </a:r>
          <a:r>
            <a:rPr lang="en-US" sz="1400" kern="1200" dirty="0">
              <a:solidFill>
                <a:schemeClr val="tx1"/>
              </a:solidFill>
            </a:rPr>
            <a:t> </a:t>
          </a:r>
          <a:r>
            <a:rPr lang="en-US" sz="1400" kern="1200" dirty="0" err="1">
              <a:solidFill>
                <a:schemeClr val="tx1"/>
              </a:solidFill>
            </a:rPr>
            <a:t>meregangkan</a:t>
          </a:r>
          <a:r>
            <a:rPr lang="en-US" sz="1400" kern="1200" dirty="0">
              <a:solidFill>
                <a:schemeClr val="tx1"/>
              </a:solidFill>
            </a:rPr>
            <a:t> </a:t>
          </a:r>
          <a:r>
            <a:rPr lang="en-US" sz="1400" kern="1200" dirty="0" err="1">
              <a:solidFill>
                <a:schemeClr val="tx1"/>
              </a:solidFill>
            </a:rPr>
            <a:t>bagian</a:t>
          </a:r>
          <a:r>
            <a:rPr lang="en-US" sz="1400" kern="1200" dirty="0">
              <a:solidFill>
                <a:schemeClr val="tx1"/>
              </a:solidFill>
            </a:rPr>
            <a:t> </a:t>
          </a:r>
          <a:r>
            <a:rPr lang="en-US" sz="1400" kern="1200" dirty="0" err="1">
              <a:solidFill>
                <a:schemeClr val="tx1"/>
              </a:solidFill>
            </a:rPr>
            <a:t>atas</a:t>
          </a:r>
          <a:r>
            <a:rPr lang="en-US" sz="1400" kern="1200" dirty="0">
              <a:solidFill>
                <a:schemeClr val="tx1"/>
              </a:solidFill>
            </a:rPr>
            <a:t> vagina </a:t>
          </a:r>
          <a:r>
            <a:rPr lang="en-US" sz="1400" kern="1200" dirty="0" err="1">
              <a:solidFill>
                <a:schemeClr val="tx1"/>
              </a:solidFill>
            </a:rPr>
            <a:t>sehingga</a:t>
          </a:r>
          <a:r>
            <a:rPr lang="en-US" sz="1400" kern="1200" dirty="0">
              <a:solidFill>
                <a:schemeClr val="tx1"/>
              </a:solidFill>
            </a:rPr>
            <a:t> </a:t>
          </a:r>
          <a:r>
            <a:rPr lang="en-US" sz="1400" kern="1200" dirty="0" err="1">
              <a:solidFill>
                <a:schemeClr val="tx1"/>
              </a:solidFill>
            </a:rPr>
            <a:t>dapat</a:t>
          </a:r>
          <a:r>
            <a:rPr lang="en-US" sz="1400" kern="1200" dirty="0">
              <a:solidFill>
                <a:schemeClr val="tx1"/>
              </a:solidFill>
            </a:rPr>
            <a:t> </a:t>
          </a:r>
          <a:r>
            <a:rPr lang="en-US" sz="1400" kern="1200" dirty="0" err="1">
              <a:solidFill>
                <a:schemeClr val="tx1"/>
              </a:solidFill>
            </a:rPr>
            <a:t>dilalui</a:t>
          </a:r>
          <a:r>
            <a:rPr lang="en-US" sz="1400" kern="1200" dirty="0">
              <a:solidFill>
                <a:schemeClr val="tx1"/>
              </a:solidFill>
            </a:rPr>
            <a:t> </a:t>
          </a:r>
          <a:r>
            <a:rPr lang="en-US" sz="1400" kern="1200" dirty="0" err="1">
              <a:solidFill>
                <a:schemeClr val="tx1"/>
              </a:solidFill>
            </a:rPr>
            <a:t>bayi</a:t>
          </a:r>
          <a:r>
            <a:rPr lang="en-US" sz="1400" kern="1200" dirty="0">
              <a:solidFill>
                <a:schemeClr val="tx1"/>
              </a:solidFill>
            </a:rPr>
            <a:t> </a:t>
          </a:r>
        </a:p>
      </dsp:txBody>
      <dsp:txXfrm>
        <a:off x="7009" y="1008913"/>
        <a:ext cx="2638722" cy="1583233"/>
      </dsp:txXfrm>
    </dsp:sp>
    <dsp:sp modelId="{30120823-D049-483C-8E88-A220455CF8C5}">
      <dsp:nvSpPr>
        <dsp:cNvPr id="0" name=""/>
        <dsp:cNvSpPr/>
      </dsp:nvSpPr>
      <dsp:spPr>
        <a:xfrm>
          <a:off x="5889561" y="1754810"/>
          <a:ext cx="57630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76306" y="45720"/>
              </a:lnTo>
            </a:path>
          </a:pathLst>
        </a:custGeom>
        <a:noFill/>
        <a:ln w="635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tx1"/>
            </a:solidFill>
          </a:endParaRPr>
        </a:p>
      </dsp:txBody>
      <dsp:txXfrm>
        <a:off x="6162541" y="1797495"/>
        <a:ext cx="30345" cy="6069"/>
      </dsp:txXfrm>
    </dsp:sp>
    <dsp:sp modelId="{ACE4B6B5-FC5E-4D9F-BD07-860EF36ACF6A}">
      <dsp:nvSpPr>
        <dsp:cNvPr id="0" name=""/>
        <dsp:cNvSpPr/>
      </dsp:nvSpPr>
      <dsp:spPr>
        <a:xfrm>
          <a:off x="3252638" y="1008913"/>
          <a:ext cx="2638722" cy="1583233"/>
        </a:xfrm>
        <a:prstGeom prst="rect">
          <a:avLst/>
        </a:prstGeom>
        <a:gradFill rotWithShape="0">
          <a:gsLst>
            <a:gs pos="0">
              <a:schemeClr val="accent5">
                <a:hueOff val="-1689636"/>
                <a:satOff val="-4355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689636"/>
                <a:satOff val="-4355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689636"/>
                <a:satOff val="-4355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>
              <a:solidFill>
                <a:schemeClr val="tx1"/>
              </a:solidFill>
            </a:rPr>
            <a:t>Setelah</a:t>
          </a:r>
          <a:r>
            <a:rPr lang="en-US" sz="1400" kern="1200" dirty="0">
              <a:solidFill>
                <a:schemeClr val="tx1"/>
              </a:solidFill>
            </a:rPr>
            <a:t> </a:t>
          </a:r>
          <a:r>
            <a:rPr lang="en-US" sz="1400" kern="1200" dirty="0" err="1">
              <a:solidFill>
                <a:schemeClr val="tx1"/>
              </a:solidFill>
            </a:rPr>
            <a:t>ketuban</a:t>
          </a:r>
          <a:r>
            <a:rPr lang="en-US" sz="1400" kern="1200" dirty="0">
              <a:solidFill>
                <a:schemeClr val="tx1"/>
              </a:solidFill>
            </a:rPr>
            <a:t> </a:t>
          </a:r>
          <a:r>
            <a:rPr lang="en-US" sz="1400" kern="1200" dirty="0" err="1">
              <a:solidFill>
                <a:schemeClr val="tx1"/>
              </a:solidFill>
            </a:rPr>
            <a:t>pecah</a:t>
          </a:r>
          <a:r>
            <a:rPr lang="en-US" sz="1400" kern="1200" dirty="0">
              <a:solidFill>
                <a:schemeClr val="tx1"/>
              </a:solidFill>
            </a:rPr>
            <a:t>, </a:t>
          </a:r>
          <a:r>
            <a:rPr lang="en-US" sz="1400" kern="1200" dirty="0" err="1">
              <a:solidFill>
                <a:schemeClr val="tx1"/>
              </a:solidFill>
            </a:rPr>
            <a:t>dasar</a:t>
          </a:r>
          <a:r>
            <a:rPr lang="en-US" sz="1400" kern="1200" dirty="0">
              <a:solidFill>
                <a:schemeClr val="tx1"/>
              </a:solidFill>
            </a:rPr>
            <a:t> </a:t>
          </a:r>
          <a:r>
            <a:rPr lang="en-US" sz="1400" kern="1200" dirty="0" err="1">
              <a:solidFill>
                <a:schemeClr val="tx1"/>
              </a:solidFill>
            </a:rPr>
            <a:t>panggul</a:t>
          </a:r>
          <a:r>
            <a:rPr lang="en-US" sz="1400" kern="1200" dirty="0">
              <a:solidFill>
                <a:schemeClr val="tx1"/>
              </a:solidFill>
            </a:rPr>
            <a:t> yang </a:t>
          </a:r>
          <a:r>
            <a:rPr lang="en-US" sz="1400" kern="1200" dirty="0" err="1">
              <a:solidFill>
                <a:schemeClr val="tx1"/>
              </a:solidFill>
            </a:rPr>
            <a:t>ditimbulkan</a:t>
          </a:r>
          <a:r>
            <a:rPr lang="en-US" sz="1400" kern="1200" dirty="0">
              <a:solidFill>
                <a:schemeClr val="tx1"/>
              </a:solidFill>
            </a:rPr>
            <a:t> </a:t>
          </a:r>
          <a:r>
            <a:rPr lang="en-US" sz="1400" kern="1200" dirty="0" err="1">
              <a:solidFill>
                <a:schemeClr val="tx1"/>
              </a:solidFill>
            </a:rPr>
            <a:t>oleh</a:t>
          </a:r>
          <a:r>
            <a:rPr lang="en-US" sz="1400" kern="1200" dirty="0">
              <a:solidFill>
                <a:schemeClr val="tx1"/>
              </a:solidFill>
            </a:rPr>
            <a:t> </a:t>
          </a:r>
          <a:r>
            <a:rPr lang="en-US" sz="1400" kern="1200" dirty="0" err="1">
              <a:solidFill>
                <a:schemeClr val="tx1"/>
              </a:solidFill>
            </a:rPr>
            <a:t>bagian</a:t>
          </a:r>
          <a:r>
            <a:rPr lang="en-US" sz="1400" kern="1200" dirty="0">
              <a:solidFill>
                <a:schemeClr val="tx1"/>
              </a:solidFill>
            </a:rPr>
            <a:t> </a:t>
          </a:r>
          <a:r>
            <a:rPr lang="en-US" sz="1400" kern="1200" dirty="0" err="1">
              <a:solidFill>
                <a:schemeClr val="tx1"/>
              </a:solidFill>
            </a:rPr>
            <a:t>depan</a:t>
          </a:r>
          <a:r>
            <a:rPr lang="en-US" sz="1400" kern="1200" dirty="0">
              <a:solidFill>
                <a:schemeClr val="tx1"/>
              </a:solidFill>
            </a:rPr>
            <a:t> </a:t>
          </a:r>
          <a:r>
            <a:rPr lang="en-US" sz="1400" kern="1200" dirty="0" err="1">
              <a:solidFill>
                <a:schemeClr val="tx1"/>
              </a:solidFill>
            </a:rPr>
            <a:t>bayi</a:t>
          </a:r>
          <a:r>
            <a:rPr lang="en-US" sz="1400" kern="1200" dirty="0">
              <a:solidFill>
                <a:schemeClr val="tx1"/>
              </a:solidFill>
            </a:rPr>
            <a:t> </a:t>
          </a:r>
          <a:r>
            <a:rPr lang="en-US" sz="1400" kern="1200" dirty="0" err="1">
              <a:solidFill>
                <a:schemeClr val="tx1"/>
              </a:solidFill>
            </a:rPr>
            <a:t>menjadi</a:t>
          </a:r>
          <a:r>
            <a:rPr lang="en-US" sz="1400" kern="1200" dirty="0">
              <a:solidFill>
                <a:schemeClr val="tx1"/>
              </a:solidFill>
            </a:rPr>
            <a:t> </a:t>
          </a:r>
          <a:r>
            <a:rPr lang="en-US" sz="1400" kern="1200" dirty="0" err="1">
              <a:solidFill>
                <a:schemeClr val="tx1"/>
              </a:solidFill>
            </a:rPr>
            <a:t>saluran</a:t>
          </a:r>
          <a:r>
            <a:rPr lang="en-US" sz="1400" kern="1200" dirty="0">
              <a:solidFill>
                <a:schemeClr val="tx1"/>
              </a:solidFill>
            </a:rPr>
            <a:t> dg </a:t>
          </a:r>
          <a:r>
            <a:rPr lang="en-US" sz="1400" kern="1200" dirty="0" err="1">
              <a:solidFill>
                <a:schemeClr val="tx1"/>
              </a:solidFill>
            </a:rPr>
            <a:t>dinding</a:t>
          </a:r>
          <a:r>
            <a:rPr lang="en-US" sz="1400" kern="1200" dirty="0">
              <a:solidFill>
                <a:schemeClr val="tx1"/>
              </a:solidFill>
            </a:rPr>
            <a:t> yang tipis.</a:t>
          </a:r>
        </a:p>
      </dsp:txBody>
      <dsp:txXfrm>
        <a:off x="3252638" y="1008913"/>
        <a:ext cx="2638722" cy="1583233"/>
      </dsp:txXfrm>
    </dsp:sp>
    <dsp:sp modelId="{0DE06C65-C8DB-4537-9109-045C7A23792E}">
      <dsp:nvSpPr>
        <dsp:cNvPr id="0" name=""/>
        <dsp:cNvSpPr/>
      </dsp:nvSpPr>
      <dsp:spPr>
        <a:xfrm>
          <a:off x="1326371" y="2590346"/>
          <a:ext cx="6491257" cy="576306"/>
        </a:xfrm>
        <a:custGeom>
          <a:avLst/>
          <a:gdLst/>
          <a:ahLst/>
          <a:cxnLst/>
          <a:rect l="0" t="0" r="0" b="0"/>
          <a:pathLst>
            <a:path>
              <a:moveTo>
                <a:pt x="6491257" y="0"/>
              </a:moveTo>
              <a:lnTo>
                <a:pt x="6491257" y="305253"/>
              </a:lnTo>
              <a:lnTo>
                <a:pt x="0" y="305253"/>
              </a:lnTo>
              <a:lnTo>
                <a:pt x="0" y="576306"/>
              </a:lnTo>
            </a:path>
          </a:pathLst>
        </a:custGeom>
        <a:noFill/>
        <a:ln w="635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tx1"/>
            </a:solidFill>
          </a:endParaRPr>
        </a:p>
      </dsp:txBody>
      <dsp:txXfrm>
        <a:off x="4409010" y="2875465"/>
        <a:ext cx="325978" cy="6069"/>
      </dsp:txXfrm>
    </dsp:sp>
    <dsp:sp modelId="{824FD89A-2026-4108-982E-06C39E0CCF1A}">
      <dsp:nvSpPr>
        <dsp:cNvPr id="0" name=""/>
        <dsp:cNvSpPr/>
      </dsp:nvSpPr>
      <dsp:spPr>
        <a:xfrm>
          <a:off x="6498267" y="1008913"/>
          <a:ext cx="2638722" cy="1583233"/>
        </a:xfrm>
        <a:prstGeom prst="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>
              <a:solidFill>
                <a:schemeClr val="tx1"/>
              </a:solidFill>
            </a:rPr>
            <a:t>Saat</a:t>
          </a:r>
          <a:r>
            <a:rPr lang="en-US" sz="1400" kern="1200" dirty="0">
              <a:solidFill>
                <a:schemeClr val="tx1"/>
              </a:solidFill>
            </a:rPr>
            <a:t> </a:t>
          </a:r>
          <a:r>
            <a:rPr lang="en-US" sz="1400" kern="1200" dirty="0" err="1">
              <a:solidFill>
                <a:schemeClr val="tx1"/>
              </a:solidFill>
            </a:rPr>
            <a:t>kepala</a:t>
          </a:r>
          <a:r>
            <a:rPr lang="en-US" sz="1400" kern="1200" dirty="0">
              <a:solidFill>
                <a:schemeClr val="tx1"/>
              </a:solidFill>
            </a:rPr>
            <a:t> </a:t>
          </a:r>
          <a:r>
            <a:rPr lang="en-US" sz="1400" kern="1200" dirty="0" err="1">
              <a:solidFill>
                <a:schemeClr val="tx1"/>
              </a:solidFill>
            </a:rPr>
            <a:t>sampai</a:t>
          </a:r>
          <a:r>
            <a:rPr lang="en-US" sz="1400" kern="1200" dirty="0">
              <a:solidFill>
                <a:schemeClr val="tx1"/>
              </a:solidFill>
            </a:rPr>
            <a:t> di vulva, </a:t>
          </a:r>
          <a:r>
            <a:rPr lang="en-US" sz="1400" kern="1200" dirty="0" err="1">
              <a:solidFill>
                <a:schemeClr val="tx1"/>
              </a:solidFill>
            </a:rPr>
            <a:t>lubang</a:t>
          </a:r>
          <a:r>
            <a:rPr lang="en-US" sz="1400" kern="1200" dirty="0">
              <a:solidFill>
                <a:schemeClr val="tx1"/>
              </a:solidFill>
            </a:rPr>
            <a:t> vulva </a:t>
          </a:r>
          <a:r>
            <a:rPr lang="en-US" sz="1400" kern="1200" dirty="0" err="1">
              <a:solidFill>
                <a:schemeClr val="tx1"/>
              </a:solidFill>
            </a:rPr>
            <a:t>menghadap</a:t>
          </a:r>
          <a:r>
            <a:rPr lang="en-US" sz="1400" kern="1200" dirty="0">
              <a:solidFill>
                <a:schemeClr val="tx1"/>
              </a:solidFill>
            </a:rPr>
            <a:t> </a:t>
          </a:r>
          <a:r>
            <a:rPr lang="en-US" sz="1400" kern="1200" dirty="0" err="1">
              <a:solidFill>
                <a:schemeClr val="tx1"/>
              </a:solidFill>
            </a:rPr>
            <a:t>ke</a:t>
          </a:r>
          <a:r>
            <a:rPr lang="en-US" sz="1400" kern="1200" dirty="0">
              <a:solidFill>
                <a:schemeClr val="tx1"/>
              </a:solidFill>
            </a:rPr>
            <a:t> </a:t>
          </a:r>
          <a:r>
            <a:rPr lang="en-US" sz="1400" kern="1200" dirty="0" err="1">
              <a:solidFill>
                <a:schemeClr val="tx1"/>
              </a:solidFill>
            </a:rPr>
            <a:t>depan</a:t>
          </a:r>
          <a:r>
            <a:rPr lang="en-US" sz="1400" kern="1200" dirty="0">
              <a:solidFill>
                <a:schemeClr val="tx1"/>
              </a:solidFill>
            </a:rPr>
            <a:t> </a:t>
          </a:r>
          <a:r>
            <a:rPr lang="en-US" sz="1400" kern="1200" dirty="0" err="1">
              <a:solidFill>
                <a:schemeClr val="tx1"/>
              </a:solidFill>
            </a:rPr>
            <a:t>atas</a:t>
          </a:r>
          <a:r>
            <a:rPr lang="en-US" sz="1400" kern="1200" dirty="0">
              <a:solidFill>
                <a:schemeClr val="tx1"/>
              </a:solidFill>
            </a:rPr>
            <a:t>. </a:t>
          </a:r>
        </a:p>
      </dsp:txBody>
      <dsp:txXfrm>
        <a:off x="6498267" y="1008913"/>
        <a:ext cx="2638722" cy="1583233"/>
      </dsp:txXfrm>
    </dsp:sp>
    <dsp:sp modelId="{FE173DD9-DE30-49B2-B877-9FFC96B423FA}">
      <dsp:nvSpPr>
        <dsp:cNvPr id="0" name=""/>
        <dsp:cNvSpPr/>
      </dsp:nvSpPr>
      <dsp:spPr>
        <a:xfrm>
          <a:off x="2643932" y="3944949"/>
          <a:ext cx="57630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76306" y="45720"/>
              </a:lnTo>
            </a:path>
          </a:pathLst>
        </a:custGeom>
        <a:noFill/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tx1"/>
            </a:solidFill>
          </a:endParaRPr>
        </a:p>
      </dsp:txBody>
      <dsp:txXfrm>
        <a:off x="2916912" y="3987635"/>
        <a:ext cx="30345" cy="6069"/>
      </dsp:txXfrm>
    </dsp:sp>
    <dsp:sp modelId="{34A5C92D-8ADF-42FA-8A5A-5D7086A44E54}">
      <dsp:nvSpPr>
        <dsp:cNvPr id="0" name=""/>
        <dsp:cNvSpPr/>
      </dsp:nvSpPr>
      <dsp:spPr>
        <a:xfrm>
          <a:off x="7009" y="3199053"/>
          <a:ext cx="2638722" cy="1583233"/>
        </a:xfrm>
        <a:prstGeom prst="rect">
          <a:avLst/>
        </a:prstGeom>
        <a:gradFill rotWithShape="0">
          <a:gsLst>
            <a:gs pos="0">
              <a:schemeClr val="accent5">
                <a:hueOff val="-5068907"/>
                <a:satOff val="-13064"/>
                <a:lumOff val="-8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068907"/>
                <a:satOff val="-13064"/>
                <a:lumOff val="-8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068907"/>
                <a:satOff val="-13064"/>
                <a:lumOff val="-8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</a:rPr>
            <a:t>Dari </a:t>
          </a:r>
          <a:r>
            <a:rPr lang="en-US" sz="1400" kern="1200" dirty="0" err="1">
              <a:solidFill>
                <a:schemeClr val="tx1"/>
              </a:solidFill>
            </a:rPr>
            <a:t>luar</a:t>
          </a:r>
          <a:r>
            <a:rPr lang="en-US" sz="1400" kern="1200" dirty="0">
              <a:solidFill>
                <a:schemeClr val="tx1"/>
              </a:solidFill>
            </a:rPr>
            <a:t> </a:t>
          </a:r>
          <a:r>
            <a:rPr lang="sv-SE" sz="1400" kern="1200" dirty="0">
              <a:solidFill>
                <a:schemeClr val="tx1"/>
              </a:solidFill>
            </a:rPr>
            <a:t>peregangan oleh bagian depan nampak pada perineum yang menonjol dan menjadi tipis sedangkan anus menjadi terbuka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7009" y="3199053"/>
        <a:ext cx="2638722" cy="1583233"/>
      </dsp:txXfrm>
    </dsp:sp>
    <dsp:sp modelId="{80A2AD55-F2BA-42A0-8319-B58CB524E05D}">
      <dsp:nvSpPr>
        <dsp:cNvPr id="0" name=""/>
        <dsp:cNvSpPr/>
      </dsp:nvSpPr>
      <dsp:spPr>
        <a:xfrm>
          <a:off x="3252638" y="3199053"/>
          <a:ext cx="2638722" cy="1583233"/>
        </a:xfrm>
        <a:prstGeom prst="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>
              <a:solidFill>
                <a:schemeClr val="tx1"/>
              </a:solidFill>
            </a:rPr>
            <a:t>Regangan</a:t>
          </a:r>
          <a:r>
            <a:rPr lang="en-US" sz="1400" kern="1200" dirty="0">
              <a:solidFill>
                <a:schemeClr val="tx1"/>
              </a:solidFill>
            </a:rPr>
            <a:t> yang </a:t>
          </a:r>
          <a:r>
            <a:rPr lang="en-US" sz="1400" kern="1200" dirty="0" err="1">
              <a:solidFill>
                <a:schemeClr val="tx1"/>
              </a:solidFill>
            </a:rPr>
            <a:t>kuat</a:t>
          </a:r>
          <a:r>
            <a:rPr lang="en-US" sz="1400" kern="1200" dirty="0">
              <a:solidFill>
                <a:schemeClr val="tx1"/>
              </a:solidFill>
            </a:rPr>
            <a:t> </a:t>
          </a:r>
          <a:r>
            <a:rPr lang="en-US" sz="1400" kern="1200" dirty="0" err="1">
              <a:solidFill>
                <a:schemeClr val="tx1"/>
              </a:solidFill>
            </a:rPr>
            <a:t>ini</a:t>
          </a:r>
          <a:r>
            <a:rPr lang="en-US" sz="1400" kern="1200" dirty="0">
              <a:solidFill>
                <a:schemeClr val="tx1"/>
              </a:solidFill>
            </a:rPr>
            <a:t> </a:t>
          </a:r>
          <a:r>
            <a:rPr lang="en-US" sz="1400" kern="1200" dirty="0" err="1">
              <a:solidFill>
                <a:schemeClr val="tx1"/>
              </a:solidFill>
            </a:rPr>
            <a:t>karena</a:t>
          </a:r>
          <a:r>
            <a:rPr lang="en-US" sz="1400" kern="1200" dirty="0">
              <a:solidFill>
                <a:schemeClr val="tx1"/>
              </a:solidFill>
            </a:rPr>
            <a:t> </a:t>
          </a:r>
          <a:r>
            <a:rPr lang="en-US" sz="1400" kern="1200" dirty="0" err="1">
              <a:solidFill>
                <a:schemeClr val="tx1"/>
              </a:solidFill>
            </a:rPr>
            <a:t>bertambahnya</a:t>
          </a:r>
          <a:r>
            <a:rPr lang="en-US" sz="1400" kern="1200" dirty="0">
              <a:solidFill>
                <a:schemeClr val="tx1"/>
              </a:solidFill>
            </a:rPr>
            <a:t> </a:t>
          </a:r>
          <a:r>
            <a:rPr lang="en-US" sz="1400" kern="1200" dirty="0" err="1">
              <a:solidFill>
                <a:schemeClr val="tx1"/>
              </a:solidFill>
            </a:rPr>
            <a:t>pembuluh</a:t>
          </a:r>
          <a:r>
            <a:rPr lang="en-US" sz="1400" kern="1200" dirty="0">
              <a:solidFill>
                <a:schemeClr val="tx1"/>
              </a:solidFill>
            </a:rPr>
            <a:t> </a:t>
          </a:r>
          <a:r>
            <a:rPr lang="en-US" sz="1400" kern="1200" dirty="0" err="1">
              <a:solidFill>
                <a:schemeClr val="tx1"/>
              </a:solidFill>
            </a:rPr>
            <a:t>darah</a:t>
          </a:r>
          <a:r>
            <a:rPr lang="en-US" sz="1400" kern="1200" dirty="0">
              <a:solidFill>
                <a:schemeClr val="tx1"/>
              </a:solidFill>
            </a:rPr>
            <a:t> </a:t>
          </a:r>
          <a:r>
            <a:rPr lang="en-US" sz="1400" kern="1200" dirty="0" err="1">
              <a:solidFill>
                <a:schemeClr val="tx1"/>
              </a:solidFill>
            </a:rPr>
            <a:t>pada</a:t>
          </a:r>
          <a:r>
            <a:rPr lang="en-US" sz="1400" kern="1200" dirty="0">
              <a:solidFill>
                <a:schemeClr val="tx1"/>
              </a:solidFill>
            </a:rPr>
            <a:t> </a:t>
          </a:r>
          <a:r>
            <a:rPr lang="en-US" sz="1400" kern="1200" dirty="0" err="1">
              <a:solidFill>
                <a:schemeClr val="tx1"/>
              </a:solidFill>
            </a:rPr>
            <a:t>bagian</a:t>
          </a:r>
          <a:r>
            <a:rPr lang="en-US" sz="1400" kern="1200" dirty="0">
              <a:solidFill>
                <a:schemeClr val="tx1"/>
              </a:solidFill>
            </a:rPr>
            <a:t> vagina </a:t>
          </a:r>
          <a:r>
            <a:rPr lang="en-US" sz="1400" kern="1200" dirty="0" err="1">
              <a:solidFill>
                <a:schemeClr val="tx1"/>
              </a:solidFill>
            </a:rPr>
            <a:t>dan</a:t>
          </a:r>
          <a:r>
            <a:rPr lang="en-US" sz="1400" kern="1200" dirty="0">
              <a:solidFill>
                <a:schemeClr val="tx1"/>
              </a:solidFill>
            </a:rPr>
            <a:t> </a:t>
          </a:r>
          <a:r>
            <a:rPr lang="en-US" sz="1400" kern="1200" dirty="0" err="1">
              <a:solidFill>
                <a:schemeClr val="tx1"/>
              </a:solidFill>
            </a:rPr>
            <a:t>dasar</a:t>
          </a:r>
          <a:r>
            <a:rPr lang="en-US" sz="1400" kern="1200" dirty="0">
              <a:solidFill>
                <a:schemeClr val="tx1"/>
              </a:solidFill>
            </a:rPr>
            <a:t> </a:t>
          </a:r>
          <a:r>
            <a:rPr lang="en-US" sz="1400" kern="1200" dirty="0" err="1">
              <a:solidFill>
                <a:schemeClr val="tx1"/>
              </a:solidFill>
            </a:rPr>
            <a:t>panggul</a:t>
          </a:r>
          <a:r>
            <a:rPr lang="en-US" sz="1400" kern="1200" dirty="0">
              <a:solidFill>
                <a:schemeClr val="tx1"/>
              </a:solidFill>
            </a:rPr>
            <a:t>, </a:t>
          </a:r>
          <a:r>
            <a:rPr lang="en-US" sz="1400" kern="1200" dirty="0" err="1">
              <a:solidFill>
                <a:schemeClr val="tx1"/>
              </a:solidFill>
            </a:rPr>
            <a:t>tetapi</a:t>
          </a:r>
          <a:r>
            <a:rPr lang="en-US" sz="1400" kern="1200" dirty="0">
              <a:solidFill>
                <a:schemeClr val="tx1"/>
              </a:solidFill>
            </a:rPr>
            <a:t> </a:t>
          </a:r>
          <a:r>
            <a:rPr lang="en-US" sz="1400" kern="1200" dirty="0" err="1">
              <a:solidFill>
                <a:schemeClr val="tx1"/>
              </a:solidFill>
            </a:rPr>
            <a:t>kalau</a:t>
          </a:r>
          <a:r>
            <a:rPr lang="en-US" sz="1400" kern="1200" dirty="0">
              <a:solidFill>
                <a:schemeClr val="tx1"/>
              </a:solidFill>
            </a:rPr>
            <a:t> </a:t>
          </a:r>
          <a:r>
            <a:rPr lang="en-US" sz="1400" kern="1200" dirty="0" err="1">
              <a:solidFill>
                <a:schemeClr val="tx1"/>
              </a:solidFill>
            </a:rPr>
            <a:t>jaringan</a:t>
          </a:r>
          <a:r>
            <a:rPr lang="en-US" sz="1400" kern="1200" dirty="0">
              <a:solidFill>
                <a:schemeClr val="tx1"/>
              </a:solidFill>
            </a:rPr>
            <a:t> </a:t>
          </a:r>
          <a:r>
            <a:rPr lang="en-US" sz="1400" kern="1200" dirty="0" err="1">
              <a:solidFill>
                <a:schemeClr val="tx1"/>
              </a:solidFill>
            </a:rPr>
            <a:t>tsb</a:t>
          </a:r>
          <a:r>
            <a:rPr lang="en-US" sz="1400" kern="1200" dirty="0">
              <a:solidFill>
                <a:schemeClr val="tx1"/>
              </a:solidFill>
            </a:rPr>
            <a:t>  </a:t>
          </a:r>
          <a:r>
            <a:rPr lang="en-US" sz="1400" kern="1200" dirty="0" err="1">
              <a:solidFill>
                <a:schemeClr val="tx1"/>
              </a:solidFill>
            </a:rPr>
            <a:t>robek</a:t>
          </a:r>
          <a:r>
            <a:rPr lang="en-US" sz="1400" kern="1200" dirty="0">
              <a:solidFill>
                <a:schemeClr val="tx1"/>
              </a:solidFill>
            </a:rPr>
            <a:t> </a:t>
          </a:r>
          <a:r>
            <a:rPr lang="en-US" sz="1400" kern="1200" dirty="0" err="1">
              <a:solidFill>
                <a:schemeClr val="tx1"/>
              </a:solidFill>
            </a:rPr>
            <a:t>akan</a:t>
          </a:r>
          <a:r>
            <a:rPr lang="en-US" sz="1400" kern="1200" dirty="0">
              <a:solidFill>
                <a:schemeClr val="tx1"/>
              </a:solidFill>
            </a:rPr>
            <a:t> </a:t>
          </a:r>
          <a:r>
            <a:rPr lang="en-US" sz="1400" kern="1200" dirty="0" err="1">
              <a:solidFill>
                <a:schemeClr val="tx1"/>
              </a:solidFill>
            </a:rPr>
            <a:t>menimbulkan</a:t>
          </a:r>
          <a:r>
            <a:rPr lang="en-US" sz="1400" kern="1200" dirty="0">
              <a:solidFill>
                <a:schemeClr val="tx1"/>
              </a:solidFill>
            </a:rPr>
            <a:t> </a:t>
          </a:r>
          <a:r>
            <a:rPr lang="en-US" sz="1400" kern="1200" dirty="0" err="1">
              <a:solidFill>
                <a:schemeClr val="tx1"/>
              </a:solidFill>
            </a:rPr>
            <a:t>perdarahan</a:t>
          </a:r>
          <a:r>
            <a:rPr lang="en-US" sz="1400" kern="1200" dirty="0">
              <a:solidFill>
                <a:schemeClr val="tx1"/>
              </a:solidFill>
            </a:rPr>
            <a:t> </a:t>
          </a:r>
          <a:r>
            <a:rPr lang="en-US" sz="1400" kern="1200" dirty="0" err="1">
              <a:solidFill>
                <a:schemeClr val="tx1"/>
              </a:solidFill>
            </a:rPr>
            <a:t>banyak</a:t>
          </a:r>
          <a:r>
            <a:rPr lang="en-US" sz="1400" kern="1200" dirty="0">
              <a:solidFill>
                <a:schemeClr val="tx1"/>
              </a:solidFill>
            </a:rPr>
            <a:t>.  </a:t>
          </a:r>
        </a:p>
      </dsp:txBody>
      <dsp:txXfrm>
        <a:off x="3252638" y="3199053"/>
        <a:ext cx="2638722" cy="15832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FF7129-6668-4260-B62F-3C66B682D388}">
      <dsp:nvSpPr>
        <dsp:cNvPr id="0" name=""/>
        <dsp:cNvSpPr/>
      </dsp:nvSpPr>
      <dsp:spPr>
        <a:xfrm>
          <a:off x="6137158" y="3475822"/>
          <a:ext cx="1799346" cy="4281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1780"/>
              </a:lnTo>
              <a:lnTo>
                <a:pt x="1799346" y="291780"/>
              </a:lnTo>
              <a:lnTo>
                <a:pt x="1799346" y="42816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5F1EC8-533C-4D90-AEE8-1D2599ACB963}">
      <dsp:nvSpPr>
        <dsp:cNvPr id="0" name=""/>
        <dsp:cNvSpPr/>
      </dsp:nvSpPr>
      <dsp:spPr>
        <a:xfrm>
          <a:off x="6091438" y="3475822"/>
          <a:ext cx="91440" cy="42816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2816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98A3FF-E944-456A-8AC9-8DA4242D6947}">
      <dsp:nvSpPr>
        <dsp:cNvPr id="0" name=""/>
        <dsp:cNvSpPr/>
      </dsp:nvSpPr>
      <dsp:spPr>
        <a:xfrm>
          <a:off x="4337811" y="3475822"/>
          <a:ext cx="1799346" cy="428162"/>
        </a:xfrm>
        <a:custGeom>
          <a:avLst/>
          <a:gdLst/>
          <a:ahLst/>
          <a:cxnLst/>
          <a:rect l="0" t="0" r="0" b="0"/>
          <a:pathLst>
            <a:path>
              <a:moveTo>
                <a:pt x="1799346" y="0"/>
              </a:moveTo>
              <a:lnTo>
                <a:pt x="1799346" y="291780"/>
              </a:lnTo>
              <a:lnTo>
                <a:pt x="0" y="291780"/>
              </a:lnTo>
              <a:lnTo>
                <a:pt x="0" y="42816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FD2F84-0F42-454B-ADAF-5BC5B0EE018A}">
      <dsp:nvSpPr>
        <dsp:cNvPr id="0" name=""/>
        <dsp:cNvSpPr/>
      </dsp:nvSpPr>
      <dsp:spPr>
        <a:xfrm>
          <a:off x="3870293" y="2111713"/>
          <a:ext cx="2266864" cy="4292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883"/>
              </a:lnTo>
              <a:lnTo>
                <a:pt x="2266864" y="292883"/>
              </a:lnTo>
              <a:lnTo>
                <a:pt x="2266864" y="42926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15D14B-2EF5-4C20-8AA4-647D9EA58D4D}">
      <dsp:nvSpPr>
        <dsp:cNvPr id="0" name=""/>
        <dsp:cNvSpPr/>
      </dsp:nvSpPr>
      <dsp:spPr>
        <a:xfrm>
          <a:off x="1638791" y="3475822"/>
          <a:ext cx="899673" cy="4281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1780"/>
              </a:lnTo>
              <a:lnTo>
                <a:pt x="899673" y="291780"/>
              </a:lnTo>
              <a:lnTo>
                <a:pt x="899673" y="42816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4F1768-6B5A-4FCF-9960-2BB6BEF82FD8}">
      <dsp:nvSpPr>
        <dsp:cNvPr id="0" name=""/>
        <dsp:cNvSpPr/>
      </dsp:nvSpPr>
      <dsp:spPr>
        <a:xfrm>
          <a:off x="739117" y="3475822"/>
          <a:ext cx="899673" cy="428162"/>
        </a:xfrm>
        <a:custGeom>
          <a:avLst/>
          <a:gdLst/>
          <a:ahLst/>
          <a:cxnLst/>
          <a:rect l="0" t="0" r="0" b="0"/>
          <a:pathLst>
            <a:path>
              <a:moveTo>
                <a:pt x="899673" y="0"/>
              </a:moveTo>
              <a:lnTo>
                <a:pt x="899673" y="291780"/>
              </a:lnTo>
              <a:lnTo>
                <a:pt x="0" y="291780"/>
              </a:lnTo>
              <a:lnTo>
                <a:pt x="0" y="42816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6538CC-2AC7-46B1-BD12-25F1D84F2D31}">
      <dsp:nvSpPr>
        <dsp:cNvPr id="0" name=""/>
        <dsp:cNvSpPr/>
      </dsp:nvSpPr>
      <dsp:spPr>
        <a:xfrm>
          <a:off x="1638791" y="2111713"/>
          <a:ext cx="2231502" cy="429265"/>
        </a:xfrm>
        <a:custGeom>
          <a:avLst/>
          <a:gdLst/>
          <a:ahLst/>
          <a:cxnLst/>
          <a:rect l="0" t="0" r="0" b="0"/>
          <a:pathLst>
            <a:path>
              <a:moveTo>
                <a:pt x="2231502" y="0"/>
              </a:moveTo>
              <a:lnTo>
                <a:pt x="2231502" y="292883"/>
              </a:lnTo>
              <a:lnTo>
                <a:pt x="0" y="292883"/>
              </a:lnTo>
              <a:lnTo>
                <a:pt x="0" y="42926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1E9471-3D53-4469-824A-5CD9FCDDEEB3}">
      <dsp:nvSpPr>
        <dsp:cNvPr id="0" name=""/>
        <dsp:cNvSpPr/>
      </dsp:nvSpPr>
      <dsp:spPr>
        <a:xfrm>
          <a:off x="3134197" y="1176871"/>
          <a:ext cx="1472192" cy="9348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8C4A995-2A8E-4C86-B697-16743912EE57}">
      <dsp:nvSpPr>
        <dsp:cNvPr id="0" name=""/>
        <dsp:cNvSpPr/>
      </dsp:nvSpPr>
      <dsp:spPr>
        <a:xfrm>
          <a:off x="3297774" y="1332269"/>
          <a:ext cx="1472192" cy="9348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Kala I</a:t>
          </a:r>
        </a:p>
      </dsp:txBody>
      <dsp:txXfrm>
        <a:off x="3325155" y="1359650"/>
        <a:ext cx="1417430" cy="880080"/>
      </dsp:txXfrm>
    </dsp:sp>
    <dsp:sp modelId="{203E0C31-F064-47B2-A1A2-FB3E592F650C}">
      <dsp:nvSpPr>
        <dsp:cNvPr id="0" name=""/>
        <dsp:cNvSpPr/>
      </dsp:nvSpPr>
      <dsp:spPr>
        <a:xfrm>
          <a:off x="902694" y="2540979"/>
          <a:ext cx="1472192" cy="9348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0823E91-803C-4ACF-B216-62EEA3990038}">
      <dsp:nvSpPr>
        <dsp:cNvPr id="0" name=""/>
        <dsp:cNvSpPr/>
      </dsp:nvSpPr>
      <dsp:spPr>
        <a:xfrm>
          <a:off x="1066271" y="2696377"/>
          <a:ext cx="1472192" cy="9348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Fase</a:t>
          </a:r>
          <a:r>
            <a:rPr lang="en-US" sz="1700" kern="1200" dirty="0"/>
            <a:t> </a:t>
          </a:r>
          <a:r>
            <a:rPr lang="en-US" sz="1700" kern="1200" dirty="0" err="1"/>
            <a:t>Laten</a:t>
          </a:r>
          <a:endParaRPr lang="en-US" sz="1700" kern="1200" dirty="0"/>
        </a:p>
      </dsp:txBody>
      <dsp:txXfrm>
        <a:off x="1093652" y="2723758"/>
        <a:ext cx="1417430" cy="880080"/>
      </dsp:txXfrm>
    </dsp:sp>
    <dsp:sp modelId="{25F96F2C-BC6F-48DA-8CAB-1C4CC82596DF}">
      <dsp:nvSpPr>
        <dsp:cNvPr id="0" name=""/>
        <dsp:cNvSpPr/>
      </dsp:nvSpPr>
      <dsp:spPr>
        <a:xfrm>
          <a:off x="3021" y="3903984"/>
          <a:ext cx="1472192" cy="9348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61C3E99-FE39-4209-B7C8-53FB2972156A}">
      <dsp:nvSpPr>
        <dsp:cNvPr id="0" name=""/>
        <dsp:cNvSpPr/>
      </dsp:nvSpPr>
      <dsp:spPr>
        <a:xfrm>
          <a:off x="166598" y="4059383"/>
          <a:ext cx="1472192" cy="9348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Berlangsung</a:t>
          </a:r>
          <a:r>
            <a:rPr lang="en-US" sz="1700" kern="1200" dirty="0"/>
            <a:t> 8 jam</a:t>
          </a:r>
        </a:p>
      </dsp:txBody>
      <dsp:txXfrm>
        <a:off x="193979" y="4086764"/>
        <a:ext cx="1417430" cy="880080"/>
      </dsp:txXfrm>
    </dsp:sp>
    <dsp:sp modelId="{C2F43EB0-32E4-4C0F-BBF3-CCCF5D5B563A}">
      <dsp:nvSpPr>
        <dsp:cNvPr id="0" name=""/>
        <dsp:cNvSpPr/>
      </dsp:nvSpPr>
      <dsp:spPr>
        <a:xfrm>
          <a:off x="1802368" y="3903984"/>
          <a:ext cx="1472192" cy="9348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647D72F-669A-4668-824B-DA52A9AB421D}">
      <dsp:nvSpPr>
        <dsp:cNvPr id="0" name=""/>
        <dsp:cNvSpPr/>
      </dsp:nvSpPr>
      <dsp:spPr>
        <a:xfrm>
          <a:off x="1965945" y="4059383"/>
          <a:ext cx="1472192" cy="9348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Pembukaan</a:t>
          </a:r>
          <a:r>
            <a:rPr lang="en-US" sz="1700" kern="1200" dirty="0"/>
            <a:t> </a:t>
          </a:r>
          <a:r>
            <a:rPr lang="en-US" sz="1700" kern="1200" dirty="0" err="1"/>
            <a:t>serviks</a:t>
          </a:r>
          <a:r>
            <a:rPr lang="en-US" sz="1700" kern="1200" dirty="0"/>
            <a:t> 0-3 cm</a:t>
          </a:r>
        </a:p>
      </dsp:txBody>
      <dsp:txXfrm>
        <a:off x="1993326" y="4086764"/>
        <a:ext cx="1417430" cy="880080"/>
      </dsp:txXfrm>
    </dsp:sp>
    <dsp:sp modelId="{7DF69869-F8A0-4E35-9365-0C843080C1A6}">
      <dsp:nvSpPr>
        <dsp:cNvPr id="0" name=""/>
        <dsp:cNvSpPr/>
      </dsp:nvSpPr>
      <dsp:spPr>
        <a:xfrm>
          <a:off x="5401061" y="2540979"/>
          <a:ext cx="1472192" cy="9348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6B3705-5EA6-4DDC-8938-6D5D14C9455C}">
      <dsp:nvSpPr>
        <dsp:cNvPr id="0" name=""/>
        <dsp:cNvSpPr/>
      </dsp:nvSpPr>
      <dsp:spPr>
        <a:xfrm>
          <a:off x="5564638" y="2696377"/>
          <a:ext cx="1472192" cy="9348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Fase</a:t>
          </a:r>
          <a:r>
            <a:rPr lang="en-US" sz="1700" kern="1200" dirty="0"/>
            <a:t> </a:t>
          </a:r>
          <a:r>
            <a:rPr lang="en-US" sz="1700" kern="1200" dirty="0" err="1"/>
            <a:t>Aktif</a:t>
          </a:r>
          <a:endParaRPr lang="en-US" sz="1700" kern="1200" dirty="0"/>
        </a:p>
      </dsp:txBody>
      <dsp:txXfrm>
        <a:off x="5592019" y="2723758"/>
        <a:ext cx="1417430" cy="880080"/>
      </dsp:txXfrm>
    </dsp:sp>
    <dsp:sp modelId="{5F0FAB7C-BC95-4C67-A0B2-CB355D63B6E2}">
      <dsp:nvSpPr>
        <dsp:cNvPr id="0" name=""/>
        <dsp:cNvSpPr/>
      </dsp:nvSpPr>
      <dsp:spPr>
        <a:xfrm>
          <a:off x="3601715" y="3903984"/>
          <a:ext cx="1472192" cy="9348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5C5B29A-704D-4831-81A9-CE50DC093390}">
      <dsp:nvSpPr>
        <dsp:cNvPr id="0" name=""/>
        <dsp:cNvSpPr/>
      </dsp:nvSpPr>
      <dsp:spPr>
        <a:xfrm>
          <a:off x="3765292" y="4059383"/>
          <a:ext cx="1472192" cy="9348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Akselerasi</a:t>
          </a:r>
          <a:endParaRPr lang="en-US" sz="1700" kern="1200" dirty="0"/>
        </a:p>
      </dsp:txBody>
      <dsp:txXfrm>
        <a:off x="3792673" y="4086764"/>
        <a:ext cx="1417430" cy="880080"/>
      </dsp:txXfrm>
    </dsp:sp>
    <dsp:sp modelId="{EE1B2B15-E1A5-46F9-B955-7086B3E81D7F}">
      <dsp:nvSpPr>
        <dsp:cNvPr id="0" name=""/>
        <dsp:cNvSpPr/>
      </dsp:nvSpPr>
      <dsp:spPr>
        <a:xfrm>
          <a:off x="5401061" y="3903984"/>
          <a:ext cx="1472192" cy="9348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404AD1B-2906-44E2-B13A-392413B156A3}">
      <dsp:nvSpPr>
        <dsp:cNvPr id="0" name=""/>
        <dsp:cNvSpPr/>
      </dsp:nvSpPr>
      <dsp:spPr>
        <a:xfrm>
          <a:off x="5564638" y="4059383"/>
          <a:ext cx="1472192" cy="9348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Dilatasi</a:t>
          </a:r>
          <a:r>
            <a:rPr lang="en-US" sz="1700" kern="1200" dirty="0"/>
            <a:t> </a:t>
          </a:r>
          <a:r>
            <a:rPr lang="en-US" sz="1700" kern="1200" dirty="0" err="1"/>
            <a:t>Maksimal</a:t>
          </a:r>
          <a:endParaRPr lang="en-US" sz="1700" kern="1200" dirty="0"/>
        </a:p>
      </dsp:txBody>
      <dsp:txXfrm>
        <a:off x="5592019" y="4086764"/>
        <a:ext cx="1417430" cy="880080"/>
      </dsp:txXfrm>
    </dsp:sp>
    <dsp:sp modelId="{7DFA7396-B718-4BA9-8153-F55D7B04415B}">
      <dsp:nvSpPr>
        <dsp:cNvPr id="0" name=""/>
        <dsp:cNvSpPr/>
      </dsp:nvSpPr>
      <dsp:spPr>
        <a:xfrm>
          <a:off x="7200408" y="3903984"/>
          <a:ext cx="1472192" cy="9348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04BCB8D-A879-4E2D-A95A-C0FA7E1899CC}">
      <dsp:nvSpPr>
        <dsp:cNvPr id="0" name=""/>
        <dsp:cNvSpPr/>
      </dsp:nvSpPr>
      <dsp:spPr>
        <a:xfrm>
          <a:off x="7363985" y="4059383"/>
          <a:ext cx="1472192" cy="9348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Deselerasi</a:t>
          </a:r>
          <a:endParaRPr lang="en-US" sz="1700" kern="1200" dirty="0"/>
        </a:p>
      </dsp:txBody>
      <dsp:txXfrm>
        <a:off x="7391366" y="4086764"/>
        <a:ext cx="1417430" cy="88008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6D211A-2AD9-4642-8C26-D17A29C09A2C}">
      <dsp:nvSpPr>
        <dsp:cNvPr id="0" name=""/>
        <dsp:cNvSpPr/>
      </dsp:nvSpPr>
      <dsp:spPr>
        <a:xfrm>
          <a:off x="2987040" y="465"/>
          <a:ext cx="4480560" cy="1813842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 err="1"/>
            <a:t>curah</a:t>
          </a:r>
          <a:r>
            <a:rPr lang="en-US" sz="1500" kern="1200" dirty="0"/>
            <a:t> </a:t>
          </a:r>
          <a:r>
            <a:rPr lang="en-US" sz="1500" kern="1200" dirty="0" err="1"/>
            <a:t>jantung</a:t>
          </a:r>
          <a:r>
            <a:rPr lang="en-US" sz="1500" kern="1200" dirty="0"/>
            <a:t> </a:t>
          </a:r>
          <a:r>
            <a:rPr lang="en-US" sz="1500" kern="1200" dirty="0" err="1"/>
            <a:t>meningkat</a:t>
          </a:r>
          <a:r>
            <a:rPr lang="en-US" sz="1500" kern="1200" dirty="0"/>
            <a:t> 40 % </a:t>
          </a:r>
          <a:r>
            <a:rPr lang="en-US" sz="1500" kern="1200" dirty="0" err="1"/>
            <a:t>sampai</a:t>
          </a:r>
          <a:r>
            <a:rPr lang="en-US" sz="1500" kern="1200" dirty="0"/>
            <a:t> 50 % </a:t>
          </a:r>
          <a:r>
            <a:rPr lang="en-US" sz="1500" kern="1200" dirty="0" err="1"/>
            <a:t>dibandingkan</a:t>
          </a:r>
          <a:r>
            <a:rPr lang="en-US" sz="1500" kern="1200" dirty="0"/>
            <a:t> </a:t>
          </a:r>
          <a:r>
            <a:rPr lang="en-US" sz="1500" kern="1200" dirty="0" err="1"/>
            <a:t>dengan</a:t>
          </a:r>
          <a:r>
            <a:rPr lang="en-US" sz="1500" kern="1200" dirty="0"/>
            <a:t>  </a:t>
          </a:r>
          <a:r>
            <a:rPr lang="en-US" sz="1500" kern="1200" dirty="0" err="1"/>
            <a:t>kadar</a:t>
          </a:r>
          <a:r>
            <a:rPr lang="en-US" sz="1500" kern="1200" dirty="0"/>
            <a:t> </a:t>
          </a:r>
          <a:r>
            <a:rPr lang="en-US" sz="1500" kern="1200" dirty="0" err="1"/>
            <a:t>sebelum</a:t>
          </a:r>
          <a:r>
            <a:rPr lang="en-US" sz="1500" kern="1200" dirty="0"/>
            <a:t> </a:t>
          </a:r>
          <a:r>
            <a:rPr lang="en-US" sz="1500" kern="1200" dirty="0" err="1"/>
            <a:t>persalinan</a:t>
          </a:r>
          <a:r>
            <a:rPr lang="en-US" sz="1500" kern="1200" dirty="0"/>
            <a:t> </a:t>
          </a:r>
          <a:r>
            <a:rPr lang="en-US" sz="1500" kern="1200" dirty="0" err="1"/>
            <a:t>dan</a:t>
          </a:r>
          <a:r>
            <a:rPr lang="en-US" sz="1500" kern="1200" dirty="0"/>
            <a:t> </a:t>
          </a:r>
          <a:r>
            <a:rPr lang="en-US" sz="1500" kern="1200" dirty="0" err="1"/>
            <a:t>sekitar</a:t>
          </a:r>
          <a:r>
            <a:rPr lang="en-US" sz="1500" kern="1200" dirty="0"/>
            <a:t> 80% </a:t>
          </a:r>
          <a:r>
            <a:rPr lang="en-US" sz="1500" kern="1200" dirty="0" err="1"/>
            <a:t>sampai</a:t>
          </a:r>
          <a:r>
            <a:rPr lang="en-US" sz="1500" kern="1200" dirty="0"/>
            <a:t> 100 % </a:t>
          </a:r>
          <a:r>
            <a:rPr lang="en-US" sz="1500" kern="1200" dirty="0" err="1"/>
            <a:t>dibandingkan</a:t>
          </a:r>
          <a:r>
            <a:rPr lang="en-US" sz="1500" kern="1200" dirty="0"/>
            <a:t> </a:t>
          </a:r>
          <a:r>
            <a:rPr lang="en-US" sz="1500" kern="1200" dirty="0" err="1"/>
            <a:t>dengan</a:t>
          </a:r>
          <a:r>
            <a:rPr lang="en-US" sz="1500" kern="1200" dirty="0"/>
            <a:t> </a:t>
          </a:r>
          <a:r>
            <a:rPr lang="en-US" sz="1500" kern="1200" dirty="0" err="1"/>
            <a:t>kadar</a:t>
          </a:r>
          <a:r>
            <a:rPr lang="en-US" sz="1500" kern="1200" dirty="0"/>
            <a:t> </a:t>
          </a:r>
          <a:r>
            <a:rPr lang="en-US" sz="1500" kern="1200" dirty="0" err="1"/>
            <a:t>sebelumnya</a:t>
          </a:r>
          <a:r>
            <a:rPr lang="en-US" sz="1500" kern="1200" dirty="0"/>
            <a:t> (</a:t>
          </a:r>
          <a:r>
            <a:rPr lang="en-US" sz="1500" kern="1200" dirty="0" err="1"/>
            <a:t>Hecker</a:t>
          </a:r>
          <a:r>
            <a:rPr lang="en-US" sz="1500" kern="1200" dirty="0"/>
            <a:t>, 1997).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500" kern="1200" dirty="0"/>
        </a:p>
      </dsp:txBody>
      <dsp:txXfrm>
        <a:off x="2987040" y="227195"/>
        <a:ext cx="3800369" cy="1360382"/>
      </dsp:txXfrm>
    </dsp:sp>
    <dsp:sp modelId="{990E0908-D453-4165-B246-D6B282531975}">
      <dsp:nvSpPr>
        <dsp:cNvPr id="0" name=""/>
        <dsp:cNvSpPr/>
      </dsp:nvSpPr>
      <dsp:spPr>
        <a:xfrm>
          <a:off x="0" y="465"/>
          <a:ext cx="2987040" cy="181384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Selama</a:t>
          </a:r>
          <a:r>
            <a:rPr lang="en-US" sz="1900" kern="1200" dirty="0"/>
            <a:t> </a:t>
          </a:r>
          <a:r>
            <a:rPr lang="en-US" sz="1900" kern="1200" dirty="0" err="1"/>
            <a:t>persalinan</a:t>
          </a:r>
          <a:endParaRPr lang="en-US" sz="1900" kern="1200" dirty="0"/>
        </a:p>
      </dsp:txBody>
      <dsp:txXfrm>
        <a:off x="88544" y="89009"/>
        <a:ext cx="2809952" cy="1636754"/>
      </dsp:txXfrm>
    </dsp:sp>
    <dsp:sp modelId="{4F2549A0-0455-42C6-989B-344540E3CC10}">
      <dsp:nvSpPr>
        <dsp:cNvPr id="0" name=""/>
        <dsp:cNvSpPr/>
      </dsp:nvSpPr>
      <dsp:spPr>
        <a:xfrm>
          <a:off x="2987040" y="1995691"/>
          <a:ext cx="4480560" cy="1813842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 err="1"/>
            <a:t>Seiring</a:t>
          </a:r>
          <a:r>
            <a:rPr lang="en-US" sz="1500" kern="1200" dirty="0"/>
            <a:t> </a:t>
          </a:r>
          <a:r>
            <a:rPr lang="en-US" sz="1500" kern="1200" dirty="0" err="1"/>
            <a:t>dengan</a:t>
          </a:r>
          <a:r>
            <a:rPr lang="en-US" sz="1500" kern="1200" dirty="0"/>
            <a:t> </a:t>
          </a:r>
          <a:r>
            <a:rPr lang="en-US" sz="1500" kern="1200" dirty="0" err="1"/>
            <a:t>kontraksi</a:t>
          </a:r>
          <a:r>
            <a:rPr lang="en-US" sz="1500" kern="1200" dirty="0"/>
            <a:t> uterus </a:t>
          </a:r>
          <a:r>
            <a:rPr lang="en-US" sz="1500" kern="1200" dirty="0" err="1"/>
            <a:t>sekitar</a:t>
          </a:r>
          <a:r>
            <a:rPr lang="en-US" sz="1500" kern="1200" dirty="0"/>
            <a:t> 300 </a:t>
          </a:r>
          <a:r>
            <a:rPr lang="en-US" sz="1500" kern="1200" dirty="0" err="1"/>
            <a:t>sampai</a:t>
          </a:r>
          <a:r>
            <a:rPr lang="en-US" sz="1500" kern="1200" dirty="0"/>
            <a:t> 500 ml </a:t>
          </a:r>
          <a:r>
            <a:rPr lang="en-US" sz="1500" kern="1200" dirty="0" err="1"/>
            <a:t>darah</a:t>
          </a:r>
          <a:r>
            <a:rPr lang="en-US" sz="1500" kern="1200" dirty="0"/>
            <a:t> </a:t>
          </a:r>
          <a:r>
            <a:rPr lang="en-US" sz="1500" kern="1200" dirty="0" err="1"/>
            <a:t>dipindahkan</a:t>
          </a:r>
          <a:r>
            <a:rPr lang="en-US" sz="1500" kern="1200" dirty="0"/>
            <a:t> </a:t>
          </a:r>
          <a:r>
            <a:rPr lang="en-US" sz="1500" kern="1200" dirty="0" err="1"/>
            <a:t>ke</a:t>
          </a:r>
          <a:r>
            <a:rPr lang="en-US" sz="1500" kern="1200" dirty="0"/>
            <a:t> volume </a:t>
          </a:r>
          <a:r>
            <a:rPr lang="en-US" sz="1500" kern="1200" dirty="0" err="1"/>
            <a:t>darah</a:t>
          </a:r>
          <a:r>
            <a:rPr lang="en-US" sz="1500" kern="1200" dirty="0"/>
            <a:t> </a:t>
          </a:r>
          <a:r>
            <a:rPr lang="en-US" sz="1500" kern="1200" dirty="0" err="1"/>
            <a:t>sentral</a:t>
          </a:r>
          <a:r>
            <a:rPr lang="en-US" sz="1500" kern="1200" dirty="0"/>
            <a:t> (</a:t>
          </a:r>
          <a:r>
            <a:rPr lang="en-US" sz="1500" kern="1200" dirty="0" err="1"/>
            <a:t>sulivan</a:t>
          </a:r>
          <a:r>
            <a:rPr lang="en-US" sz="1500" kern="1200" dirty="0"/>
            <a:t> et al, 1985).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500" kern="1200"/>
        </a:p>
      </dsp:txBody>
      <dsp:txXfrm>
        <a:off x="2987040" y="2222421"/>
        <a:ext cx="3800369" cy="1360382"/>
      </dsp:txXfrm>
    </dsp:sp>
    <dsp:sp modelId="{601E906C-1D3F-4996-89FC-51250FEBF639}">
      <dsp:nvSpPr>
        <dsp:cNvPr id="0" name=""/>
        <dsp:cNvSpPr/>
      </dsp:nvSpPr>
      <dsp:spPr>
        <a:xfrm>
          <a:off x="0" y="1995691"/>
          <a:ext cx="2987040" cy="1813842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Peningkatan</a:t>
          </a:r>
          <a:r>
            <a:rPr lang="en-US" sz="1900" kern="1200" dirty="0"/>
            <a:t> </a:t>
          </a:r>
          <a:r>
            <a:rPr lang="en-US" sz="1900" kern="1200" dirty="0" err="1"/>
            <a:t>curah</a:t>
          </a:r>
          <a:r>
            <a:rPr lang="en-US" sz="1900" kern="1200" dirty="0"/>
            <a:t> </a:t>
          </a:r>
          <a:r>
            <a:rPr lang="en-US" sz="1900" kern="1200" dirty="0" err="1"/>
            <a:t>jantung</a:t>
          </a:r>
          <a:r>
            <a:rPr lang="en-US" sz="1900" kern="1200" dirty="0"/>
            <a:t> </a:t>
          </a:r>
          <a:r>
            <a:rPr lang="en-US" sz="1900" kern="1200" dirty="0" err="1"/>
            <a:t>terjadi</a:t>
          </a:r>
          <a:r>
            <a:rPr lang="en-US" sz="1900" kern="1200" dirty="0"/>
            <a:t> </a:t>
          </a:r>
          <a:r>
            <a:rPr lang="en-US" sz="1900" kern="1200" dirty="0" err="1"/>
            <a:t>karena</a:t>
          </a:r>
          <a:r>
            <a:rPr lang="en-US" sz="1900" kern="1200" dirty="0"/>
            <a:t> </a:t>
          </a:r>
          <a:r>
            <a:rPr lang="en-US" sz="1900" kern="1200" dirty="0" err="1"/>
            <a:t>pelepasan</a:t>
          </a:r>
          <a:r>
            <a:rPr lang="en-US" sz="1900" kern="1200" dirty="0"/>
            <a:t> </a:t>
          </a:r>
          <a:r>
            <a:rPr lang="en-US" sz="1900" kern="1200" dirty="0" err="1"/>
            <a:t>katekolamin</a:t>
          </a:r>
          <a:r>
            <a:rPr lang="en-US" sz="1900" kern="1200" dirty="0"/>
            <a:t> </a:t>
          </a:r>
          <a:r>
            <a:rPr lang="en-US" sz="1900" kern="1200" dirty="0" err="1"/>
            <a:t>akibat</a:t>
          </a:r>
          <a:r>
            <a:rPr lang="en-US" sz="1900" kern="1200" dirty="0"/>
            <a:t> </a:t>
          </a:r>
          <a:r>
            <a:rPr lang="en-US" sz="1900" kern="1200" dirty="0" err="1"/>
            <a:t>nyeri</a:t>
          </a:r>
          <a:r>
            <a:rPr lang="en-US" sz="1900" kern="1200" dirty="0"/>
            <a:t> </a:t>
          </a:r>
          <a:r>
            <a:rPr lang="en-US" sz="1900" kern="1200" dirty="0" err="1"/>
            <a:t>dan</a:t>
          </a:r>
          <a:r>
            <a:rPr lang="en-US" sz="1900" kern="1200" dirty="0"/>
            <a:t> </a:t>
          </a:r>
          <a:r>
            <a:rPr lang="en-US" sz="1900" kern="1200" dirty="0" err="1"/>
            <a:t>karena</a:t>
          </a:r>
          <a:r>
            <a:rPr lang="en-US" sz="1900" kern="1200" dirty="0"/>
            <a:t> </a:t>
          </a:r>
          <a:r>
            <a:rPr lang="en-US" sz="1900" kern="1200" dirty="0" err="1"/>
            <a:t>kontraksi</a:t>
          </a:r>
          <a:r>
            <a:rPr lang="en-US" sz="1900" kern="1200" dirty="0"/>
            <a:t> </a:t>
          </a:r>
          <a:r>
            <a:rPr lang="en-US" sz="1900" kern="1200" dirty="0" err="1"/>
            <a:t>otot</a:t>
          </a:r>
          <a:r>
            <a:rPr lang="en-US" sz="1900" kern="1200" dirty="0"/>
            <a:t> abdomen </a:t>
          </a:r>
          <a:r>
            <a:rPr lang="en-US" sz="1900" kern="1200" dirty="0" err="1"/>
            <a:t>dan</a:t>
          </a:r>
          <a:r>
            <a:rPr lang="en-US" sz="1900" kern="1200" dirty="0"/>
            <a:t> uterus.  </a:t>
          </a:r>
        </a:p>
      </dsp:txBody>
      <dsp:txXfrm>
        <a:off x="88544" y="2084235"/>
        <a:ext cx="2809952" cy="1636754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12D93C-DAA3-4EA8-8559-6F78736A76CB}">
      <dsp:nvSpPr>
        <dsp:cNvPr id="0" name=""/>
        <dsp:cNvSpPr/>
      </dsp:nvSpPr>
      <dsp:spPr>
        <a:xfrm>
          <a:off x="288078" y="0"/>
          <a:ext cx="6739042" cy="5638800"/>
        </a:xfrm>
        <a:prstGeom prst="diamond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4B8818-6A35-4C21-9B40-CCD98B4C25FF}">
      <dsp:nvSpPr>
        <dsp:cNvPr id="0" name=""/>
        <dsp:cNvSpPr/>
      </dsp:nvSpPr>
      <dsp:spPr>
        <a:xfrm>
          <a:off x="1373886" y="535685"/>
          <a:ext cx="2199132" cy="219913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Karena</a:t>
          </a:r>
          <a:r>
            <a:rPr lang="en-US" sz="1800" kern="1200" dirty="0"/>
            <a:t> </a:t>
          </a:r>
          <a:r>
            <a:rPr lang="en-US" sz="1800" kern="1200" dirty="0" err="1"/>
            <a:t>perubahan</a:t>
          </a:r>
          <a:r>
            <a:rPr lang="en-US" sz="1800" kern="1200" dirty="0"/>
            <a:t> </a:t>
          </a:r>
          <a:r>
            <a:rPr lang="en-US" sz="1800" kern="1200" dirty="0" err="1"/>
            <a:t>kardiovaskuler</a:t>
          </a:r>
          <a:r>
            <a:rPr lang="en-US" sz="1800" kern="1200" dirty="0"/>
            <a:t> yang </a:t>
          </a:r>
          <a:r>
            <a:rPr lang="en-US" sz="1800" kern="1200" dirty="0" err="1"/>
            <a:t>terjadi</a:t>
          </a:r>
          <a:r>
            <a:rPr lang="en-US" sz="1800" kern="1200" dirty="0"/>
            <a:t> </a:t>
          </a:r>
          <a:r>
            <a:rPr lang="en-US" sz="1800" kern="1200" dirty="0" err="1"/>
            <a:t>selama</a:t>
          </a:r>
          <a:r>
            <a:rPr lang="en-US" sz="1800" kern="1200" dirty="0"/>
            <a:t> </a:t>
          </a:r>
          <a:r>
            <a:rPr lang="en-US" sz="1800" kern="1200" dirty="0" err="1"/>
            <a:t>kontraksi</a:t>
          </a:r>
          <a:r>
            <a:rPr lang="en-US" sz="1800" kern="1200" dirty="0"/>
            <a:t> uterus</a:t>
          </a:r>
        </a:p>
      </dsp:txBody>
      <dsp:txXfrm>
        <a:off x="1481239" y="643038"/>
        <a:ext cx="1984426" cy="1984426"/>
      </dsp:txXfrm>
    </dsp:sp>
    <dsp:sp modelId="{482FCBC3-344C-46F3-8B73-4EF5920BC277}">
      <dsp:nvSpPr>
        <dsp:cNvPr id="0" name=""/>
        <dsp:cNvSpPr/>
      </dsp:nvSpPr>
      <dsp:spPr>
        <a:xfrm>
          <a:off x="3742182" y="535685"/>
          <a:ext cx="2199132" cy="2199132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Pengkajian</a:t>
          </a:r>
          <a:r>
            <a:rPr lang="en-US" sz="1800" kern="1200" dirty="0"/>
            <a:t> paling </a:t>
          </a:r>
          <a:r>
            <a:rPr lang="en-US" sz="1800" kern="1200" dirty="0" err="1"/>
            <a:t>akurat</a:t>
          </a:r>
          <a:r>
            <a:rPr lang="en-US" sz="1800" kern="1200" dirty="0"/>
            <a:t> </a:t>
          </a:r>
          <a:r>
            <a:rPr lang="en-US" sz="1800" kern="1200" dirty="0" err="1"/>
            <a:t>untuk</a:t>
          </a:r>
          <a:r>
            <a:rPr lang="en-US" sz="1800" kern="1200" dirty="0"/>
            <a:t> </a:t>
          </a:r>
          <a:r>
            <a:rPr lang="en-US" sz="1800" kern="1200" dirty="0" err="1"/>
            <a:t>mengkaji</a:t>
          </a:r>
          <a:r>
            <a:rPr lang="en-US" sz="1800" kern="1200" dirty="0"/>
            <a:t> TTV maternal </a:t>
          </a:r>
          <a:r>
            <a:rPr lang="en-US" sz="1800" kern="1200" dirty="0" err="1"/>
            <a:t>adalah</a:t>
          </a:r>
          <a:r>
            <a:rPr lang="en-US" sz="1800" kern="1200" dirty="0"/>
            <a:t> </a:t>
          </a:r>
          <a:r>
            <a:rPr lang="en-US" sz="1800" kern="1200" dirty="0" err="1"/>
            <a:t>diantara</a:t>
          </a:r>
          <a:r>
            <a:rPr lang="en-US" sz="1800" kern="1200" dirty="0"/>
            <a:t> </a:t>
          </a:r>
          <a:r>
            <a:rPr lang="en-US" sz="1800" kern="1200" dirty="0" err="1"/>
            <a:t>waktu</a:t>
          </a:r>
          <a:r>
            <a:rPr lang="en-US" sz="1800" kern="1200" dirty="0"/>
            <a:t> </a:t>
          </a:r>
          <a:r>
            <a:rPr lang="en-US" sz="1800" kern="1200" dirty="0" err="1"/>
            <a:t>kontraksi</a:t>
          </a:r>
          <a:r>
            <a:rPr lang="en-US" sz="1800" kern="1200" dirty="0"/>
            <a:t>.</a:t>
          </a:r>
        </a:p>
      </dsp:txBody>
      <dsp:txXfrm>
        <a:off x="3849535" y="643038"/>
        <a:ext cx="1984426" cy="1984426"/>
      </dsp:txXfrm>
    </dsp:sp>
    <dsp:sp modelId="{B360812A-4F0F-4DC0-862B-F182589EC25C}">
      <dsp:nvSpPr>
        <dsp:cNvPr id="0" name=""/>
        <dsp:cNvSpPr/>
      </dsp:nvSpPr>
      <dsp:spPr>
        <a:xfrm>
          <a:off x="1373886" y="2903982"/>
          <a:ext cx="2199132" cy="2199132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Pengaturan</a:t>
          </a:r>
          <a:r>
            <a:rPr lang="en-US" sz="1800" kern="1200" dirty="0"/>
            <a:t> </a:t>
          </a:r>
          <a:r>
            <a:rPr lang="en-US" sz="1800" kern="1200" dirty="0" err="1"/>
            <a:t>posisi</a:t>
          </a:r>
          <a:r>
            <a:rPr lang="en-US" sz="1800" kern="1200" dirty="0"/>
            <a:t> </a:t>
          </a:r>
          <a:r>
            <a:rPr lang="en-US" sz="1800" kern="1200" dirty="0" err="1"/>
            <a:t>memiliki</a:t>
          </a:r>
          <a:r>
            <a:rPr lang="en-US" sz="1800" kern="1200" dirty="0"/>
            <a:t> </a:t>
          </a:r>
          <a:r>
            <a:rPr lang="en-US" sz="1800" kern="1200" dirty="0" err="1"/>
            <a:t>efek</a:t>
          </a:r>
          <a:r>
            <a:rPr lang="en-US" sz="1800" kern="1200" dirty="0"/>
            <a:t> yang </a:t>
          </a:r>
          <a:r>
            <a:rPr lang="en-US" sz="1800" kern="1200" dirty="0" err="1"/>
            <a:t>besar</a:t>
          </a:r>
          <a:r>
            <a:rPr lang="en-US" sz="1800" kern="1200" dirty="0"/>
            <a:t> </a:t>
          </a:r>
          <a:r>
            <a:rPr lang="en-US" sz="1800" kern="1200" dirty="0" err="1"/>
            <a:t>pada</a:t>
          </a:r>
          <a:r>
            <a:rPr lang="en-US" sz="1800" kern="1200" dirty="0"/>
            <a:t> </a:t>
          </a:r>
          <a:r>
            <a:rPr lang="en-US" sz="1800" kern="1200" dirty="0" err="1"/>
            <a:t>curah</a:t>
          </a:r>
          <a:r>
            <a:rPr lang="en-US" sz="1800" kern="1200" dirty="0"/>
            <a:t> </a:t>
          </a:r>
          <a:r>
            <a:rPr lang="en-US" sz="1800" kern="1200" dirty="0" err="1"/>
            <a:t>jantung</a:t>
          </a:r>
          <a:r>
            <a:rPr lang="en-US" sz="1800" kern="1200" dirty="0"/>
            <a:t>. </a:t>
          </a:r>
        </a:p>
      </dsp:txBody>
      <dsp:txXfrm>
        <a:off x="1481239" y="3011335"/>
        <a:ext cx="1984426" cy="1984426"/>
      </dsp:txXfrm>
    </dsp:sp>
    <dsp:sp modelId="{1942264E-6174-46B6-B1F9-AE512A531805}">
      <dsp:nvSpPr>
        <dsp:cNvPr id="0" name=""/>
        <dsp:cNvSpPr/>
      </dsp:nvSpPr>
      <dsp:spPr>
        <a:xfrm>
          <a:off x="3742182" y="2903982"/>
          <a:ext cx="2199132" cy="2199132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Membalikkan </a:t>
          </a:r>
          <a:r>
            <a:rPr lang="en-US" sz="1800" kern="1200" dirty="0" err="1"/>
            <a:t>posisi</a:t>
          </a:r>
          <a:r>
            <a:rPr lang="en-US" sz="1800" kern="1200" dirty="0"/>
            <a:t> </a:t>
          </a:r>
          <a:r>
            <a:rPr lang="en-US" sz="1800" kern="1200" dirty="0" err="1"/>
            <a:t>wanita</a:t>
          </a:r>
          <a:r>
            <a:rPr lang="en-US" sz="1800" kern="1200" dirty="0"/>
            <a:t> </a:t>
          </a:r>
          <a:r>
            <a:rPr lang="en-US" sz="1800" kern="1200" dirty="0" err="1"/>
            <a:t>bersalin</a:t>
          </a:r>
          <a:r>
            <a:rPr lang="en-US" sz="1800" kern="1200" dirty="0"/>
            <a:t> </a:t>
          </a:r>
          <a:r>
            <a:rPr lang="en-US" sz="1800" kern="1200" dirty="0" err="1"/>
            <a:t>dari</a:t>
          </a:r>
          <a:r>
            <a:rPr lang="en-US" sz="1800" kern="1200" dirty="0"/>
            <a:t> miring </a:t>
          </a:r>
          <a:r>
            <a:rPr lang="en-US" sz="1800" kern="1200" dirty="0" err="1"/>
            <a:t>ke</a:t>
          </a:r>
          <a:r>
            <a:rPr lang="en-US" sz="1800" kern="1200" dirty="0"/>
            <a:t> </a:t>
          </a:r>
          <a:r>
            <a:rPr lang="en-US" sz="1800" kern="1200" dirty="0" err="1"/>
            <a:t>telentang</a:t>
          </a:r>
          <a:r>
            <a:rPr lang="en-US" sz="1800" kern="1200" dirty="0"/>
            <a:t> </a:t>
          </a:r>
          <a:r>
            <a:rPr lang="en-US" sz="1800" kern="1200" dirty="0" err="1"/>
            <a:t>menurunkan</a:t>
          </a:r>
          <a:r>
            <a:rPr lang="en-US" sz="1800" kern="1200" dirty="0"/>
            <a:t> </a:t>
          </a:r>
          <a:r>
            <a:rPr lang="en-US" sz="1800" kern="1200" dirty="0" err="1"/>
            <a:t>curah</a:t>
          </a:r>
          <a:r>
            <a:rPr lang="en-US" sz="1800" kern="1200" dirty="0"/>
            <a:t> </a:t>
          </a:r>
          <a:r>
            <a:rPr lang="en-US" sz="1800" kern="1200" dirty="0" err="1"/>
            <a:t>jantung</a:t>
          </a:r>
          <a:r>
            <a:rPr lang="en-US" sz="1800" kern="1200" dirty="0"/>
            <a:t> </a:t>
          </a:r>
          <a:r>
            <a:rPr lang="en-US" sz="1800" kern="1200" dirty="0" err="1"/>
            <a:t>sebesar</a:t>
          </a:r>
          <a:r>
            <a:rPr lang="en-US" sz="1800" kern="1200" dirty="0"/>
            <a:t> 30%  </a:t>
          </a:r>
        </a:p>
      </dsp:txBody>
      <dsp:txXfrm>
        <a:off x="3849535" y="3011335"/>
        <a:ext cx="1984426" cy="1984426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A50302-456C-4EAA-838F-D604EB8B1CF0}">
      <dsp:nvSpPr>
        <dsp:cNvPr id="0" name=""/>
        <dsp:cNvSpPr/>
      </dsp:nvSpPr>
      <dsp:spPr>
        <a:xfrm rot="10800000">
          <a:off x="1635276" y="1745"/>
          <a:ext cx="5219319" cy="1282544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5567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Memperlihatkan ketakutan atau kecemasan, yang meneyebabkan  wanita mengartikan ucapan pemberi perawatan atau kejadian persalinan secara pesimistik atau negatif. </a:t>
          </a:r>
          <a:endParaRPr lang="en-US" sz="1800" kern="1200" dirty="0"/>
        </a:p>
      </dsp:txBody>
      <dsp:txXfrm rot="10800000">
        <a:off x="1955912" y="1745"/>
        <a:ext cx="4898683" cy="1282544"/>
      </dsp:txXfrm>
    </dsp:sp>
    <dsp:sp modelId="{915CAE6C-9C30-4539-8B36-E8B042BA3BB3}">
      <dsp:nvSpPr>
        <dsp:cNvPr id="0" name=""/>
        <dsp:cNvSpPr/>
      </dsp:nvSpPr>
      <dsp:spPr>
        <a:xfrm>
          <a:off x="994004" y="1745"/>
          <a:ext cx="1282544" cy="1282544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24400B-416D-4810-9BE4-70A4AD40F10B}">
      <dsp:nvSpPr>
        <dsp:cNvPr id="0" name=""/>
        <dsp:cNvSpPr/>
      </dsp:nvSpPr>
      <dsp:spPr>
        <a:xfrm rot="10800000">
          <a:off x="1635276" y="1667139"/>
          <a:ext cx="5219319" cy="1282544"/>
        </a:xfrm>
        <a:prstGeom prst="homePlate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5567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Mengajukan banyak pertanyaan atau sangat waspada terhadap sekelilingnya</a:t>
          </a:r>
          <a:endParaRPr lang="en-US" sz="1800" kern="1200" dirty="0"/>
        </a:p>
      </dsp:txBody>
      <dsp:txXfrm rot="10800000">
        <a:off x="1955912" y="1667139"/>
        <a:ext cx="4898683" cy="1282544"/>
      </dsp:txXfrm>
    </dsp:sp>
    <dsp:sp modelId="{2B4E4E2F-2277-4C60-AB7F-6620F64B75CD}">
      <dsp:nvSpPr>
        <dsp:cNvPr id="0" name=""/>
        <dsp:cNvSpPr/>
      </dsp:nvSpPr>
      <dsp:spPr>
        <a:xfrm>
          <a:off x="994004" y="1667139"/>
          <a:ext cx="1282544" cy="1282544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92C5BF-6660-4483-8F75-AB0AE2AAA794}">
      <dsp:nvSpPr>
        <dsp:cNvPr id="0" name=""/>
        <dsp:cNvSpPr/>
      </dsp:nvSpPr>
      <dsp:spPr>
        <a:xfrm rot="10800000">
          <a:off x="1635276" y="3332533"/>
          <a:ext cx="5219319" cy="1282544"/>
        </a:xfrm>
        <a:prstGeom prst="homePlat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5567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 Memperlihatkan tingkah laku sangat membutuhkan</a:t>
          </a:r>
          <a:endParaRPr lang="en-US" sz="1800" kern="1200" dirty="0"/>
        </a:p>
      </dsp:txBody>
      <dsp:txXfrm rot="10800000">
        <a:off x="1955912" y="3332533"/>
        <a:ext cx="4898683" cy="1282544"/>
      </dsp:txXfrm>
    </dsp:sp>
    <dsp:sp modelId="{7D025A9B-0184-4784-9E9A-FFE67F88664D}">
      <dsp:nvSpPr>
        <dsp:cNvPr id="0" name=""/>
        <dsp:cNvSpPr/>
      </dsp:nvSpPr>
      <dsp:spPr>
        <a:xfrm>
          <a:off x="994004" y="3332533"/>
          <a:ext cx="1282544" cy="1282544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96815F-F1FA-4EB3-894E-EC46A6FE922F}">
      <dsp:nvSpPr>
        <dsp:cNvPr id="0" name=""/>
        <dsp:cNvSpPr/>
      </dsp:nvSpPr>
      <dsp:spPr>
        <a:xfrm rot="10800000">
          <a:off x="1491433" y="1637"/>
          <a:ext cx="5079222" cy="848321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74086" tIns="72390" rIns="135128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Memperlihatkan</a:t>
          </a:r>
          <a:r>
            <a:rPr lang="en-US" sz="1900" kern="1200" dirty="0"/>
            <a:t> </a:t>
          </a:r>
          <a:r>
            <a:rPr lang="en-US" sz="1900" kern="1200" dirty="0" err="1"/>
            <a:t>tingkah</a:t>
          </a:r>
          <a:r>
            <a:rPr lang="en-US" sz="1900" kern="1200" dirty="0"/>
            <a:t> </a:t>
          </a:r>
          <a:r>
            <a:rPr lang="en-US" sz="1900" kern="1200" dirty="0" err="1"/>
            <a:t>laku</a:t>
          </a:r>
          <a:r>
            <a:rPr lang="en-US" sz="1900" kern="1200" dirty="0"/>
            <a:t> minder, </a:t>
          </a:r>
          <a:r>
            <a:rPr lang="en-US" sz="1900" kern="1200" dirty="0" err="1"/>
            <a:t>malu</a:t>
          </a:r>
          <a:r>
            <a:rPr lang="en-US" sz="1900" kern="1200" dirty="0"/>
            <a:t> </a:t>
          </a:r>
          <a:r>
            <a:rPr lang="en-US" sz="1900" kern="1200" dirty="0" err="1"/>
            <a:t>atau</a:t>
          </a:r>
          <a:r>
            <a:rPr lang="en-US" sz="1900" kern="1200" dirty="0"/>
            <a:t> </a:t>
          </a:r>
          <a:r>
            <a:rPr lang="en-US" sz="1900" kern="1200" dirty="0" err="1"/>
            <a:t>tidak</a:t>
          </a:r>
          <a:r>
            <a:rPr lang="en-US" sz="1900" kern="1200" dirty="0"/>
            <a:t> </a:t>
          </a:r>
          <a:r>
            <a:rPr lang="en-US" sz="1900" kern="1200" dirty="0" err="1"/>
            <a:t>berharga</a:t>
          </a:r>
          <a:r>
            <a:rPr lang="en-US" sz="1900" kern="1200" dirty="0"/>
            <a:t> </a:t>
          </a:r>
        </a:p>
      </dsp:txBody>
      <dsp:txXfrm rot="10800000">
        <a:off x="1703513" y="1637"/>
        <a:ext cx="4867142" cy="848321"/>
      </dsp:txXfrm>
    </dsp:sp>
    <dsp:sp modelId="{BE5B422A-718F-4482-AE1B-86F14F5DA8DD}">
      <dsp:nvSpPr>
        <dsp:cNvPr id="0" name=""/>
        <dsp:cNvSpPr/>
      </dsp:nvSpPr>
      <dsp:spPr>
        <a:xfrm>
          <a:off x="1067272" y="1637"/>
          <a:ext cx="848321" cy="84832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CC69D5F-EF82-4425-B03B-A37FF333F3C6}">
      <dsp:nvSpPr>
        <dsp:cNvPr id="0" name=""/>
        <dsp:cNvSpPr/>
      </dsp:nvSpPr>
      <dsp:spPr>
        <a:xfrm rot="10800000">
          <a:off x="1491433" y="1103188"/>
          <a:ext cx="5079222" cy="848321"/>
        </a:xfrm>
        <a:prstGeom prst="homePlate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74086" tIns="72390" rIns="135128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Memperlihatkan</a:t>
          </a:r>
          <a:r>
            <a:rPr lang="en-US" sz="1900" kern="1200" dirty="0"/>
            <a:t> </a:t>
          </a:r>
          <a:r>
            <a:rPr lang="en-US" sz="1900" kern="1200" dirty="0" err="1"/>
            <a:t>reaksi</a:t>
          </a:r>
          <a:r>
            <a:rPr lang="en-US" sz="1900" kern="1200" dirty="0"/>
            <a:t> </a:t>
          </a:r>
          <a:r>
            <a:rPr lang="en-US" sz="1900" kern="1200" dirty="0" err="1"/>
            <a:t>keras</a:t>
          </a:r>
          <a:r>
            <a:rPr lang="en-US" sz="1900" kern="1200" dirty="0"/>
            <a:t> </a:t>
          </a:r>
          <a:r>
            <a:rPr lang="en-US" sz="1900" kern="1200" dirty="0" err="1"/>
            <a:t>terhadap</a:t>
          </a:r>
          <a:r>
            <a:rPr lang="en-US" sz="1900" kern="1200" dirty="0"/>
            <a:t> </a:t>
          </a:r>
          <a:r>
            <a:rPr lang="en-US" sz="1900" kern="1200" dirty="0" err="1"/>
            <a:t>kontraksi</a:t>
          </a:r>
          <a:r>
            <a:rPr lang="en-US" sz="1900" kern="1200" dirty="0"/>
            <a:t> </a:t>
          </a:r>
          <a:r>
            <a:rPr lang="en-US" sz="1900" kern="1200" dirty="0" err="1"/>
            <a:t>ringan</a:t>
          </a:r>
          <a:r>
            <a:rPr lang="en-US" sz="1900" kern="1200" dirty="0"/>
            <a:t> </a:t>
          </a:r>
          <a:r>
            <a:rPr lang="en-US" sz="1900" kern="1200" dirty="0" err="1"/>
            <a:t>atau</a:t>
          </a:r>
          <a:r>
            <a:rPr lang="en-US" sz="1900" kern="1200" dirty="0"/>
            <a:t> </a:t>
          </a:r>
          <a:r>
            <a:rPr lang="en-US" sz="1900" kern="1200" dirty="0" err="1"/>
            <a:t>terhadap</a:t>
          </a:r>
          <a:r>
            <a:rPr lang="en-US" sz="1900" kern="1200" dirty="0"/>
            <a:t> </a:t>
          </a:r>
          <a:r>
            <a:rPr lang="en-US" sz="1900" kern="1200" dirty="0" err="1"/>
            <a:t>pemeriksaan</a:t>
          </a:r>
          <a:r>
            <a:rPr lang="en-US" sz="1900" kern="1200" dirty="0"/>
            <a:t> </a:t>
          </a:r>
        </a:p>
      </dsp:txBody>
      <dsp:txXfrm rot="10800000">
        <a:off x="1703513" y="1103188"/>
        <a:ext cx="4867142" cy="848321"/>
      </dsp:txXfrm>
    </dsp:sp>
    <dsp:sp modelId="{BAA223D0-A968-42DD-8E18-45EF1B21E2B7}">
      <dsp:nvSpPr>
        <dsp:cNvPr id="0" name=""/>
        <dsp:cNvSpPr/>
      </dsp:nvSpPr>
      <dsp:spPr>
        <a:xfrm>
          <a:off x="1067272" y="1103188"/>
          <a:ext cx="848321" cy="84832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1249EAA-6AA2-4BB9-8031-AE3C654912BF}">
      <dsp:nvSpPr>
        <dsp:cNvPr id="0" name=""/>
        <dsp:cNvSpPr/>
      </dsp:nvSpPr>
      <dsp:spPr>
        <a:xfrm rot="10800000">
          <a:off x="1491433" y="2204739"/>
          <a:ext cx="5079222" cy="848321"/>
        </a:xfrm>
        <a:prstGeom prst="homePlate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74086" tIns="72390" rIns="135128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900" kern="1200" dirty="0"/>
            <a:t>Menunjukkan ketegangan otot dalam derajat tinggi </a:t>
          </a:r>
          <a:endParaRPr lang="en-US" sz="1900" kern="1200" dirty="0"/>
        </a:p>
      </dsp:txBody>
      <dsp:txXfrm rot="10800000">
        <a:off x="1703513" y="2204739"/>
        <a:ext cx="4867142" cy="848321"/>
      </dsp:txXfrm>
    </dsp:sp>
    <dsp:sp modelId="{5285CFD4-D616-4612-9C49-71A98D800469}">
      <dsp:nvSpPr>
        <dsp:cNvPr id="0" name=""/>
        <dsp:cNvSpPr/>
      </dsp:nvSpPr>
      <dsp:spPr>
        <a:xfrm>
          <a:off x="1067272" y="2204739"/>
          <a:ext cx="848321" cy="84832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9AC11CD-EC45-438D-B77C-5F27A3CA6AF3}">
      <dsp:nvSpPr>
        <dsp:cNvPr id="0" name=""/>
        <dsp:cNvSpPr/>
      </dsp:nvSpPr>
      <dsp:spPr>
        <a:xfrm rot="10800000">
          <a:off x="1491433" y="3306290"/>
          <a:ext cx="5079222" cy="848321"/>
        </a:xfrm>
        <a:prstGeom prst="homePlate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74086" tIns="72390" rIns="135128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Tampak</a:t>
          </a:r>
          <a:r>
            <a:rPr lang="en-US" sz="1900" kern="1200" dirty="0"/>
            <a:t> </a:t>
          </a:r>
          <a:r>
            <a:rPr lang="en-US" sz="1900" kern="1200" dirty="0" err="1"/>
            <a:t>menuntut</a:t>
          </a:r>
          <a:r>
            <a:rPr lang="en-US" sz="1900" kern="1200" dirty="0"/>
            <a:t>, </a:t>
          </a:r>
          <a:r>
            <a:rPr lang="en-US" sz="1900" kern="1200" dirty="0" err="1"/>
            <a:t>tidak</a:t>
          </a:r>
          <a:r>
            <a:rPr lang="en-US" sz="1900" kern="1200" dirty="0"/>
            <a:t> </a:t>
          </a:r>
          <a:r>
            <a:rPr lang="en-US" sz="1900" kern="1200" dirty="0" err="1"/>
            <a:t>mempercayai</a:t>
          </a:r>
          <a:r>
            <a:rPr lang="en-US" sz="1900" kern="1200" dirty="0"/>
            <a:t>, </a:t>
          </a:r>
          <a:r>
            <a:rPr lang="en-US" sz="1900" kern="1200" dirty="0" err="1"/>
            <a:t>marah</a:t>
          </a:r>
          <a:r>
            <a:rPr lang="en-US" sz="1900" kern="1200" dirty="0"/>
            <a:t> </a:t>
          </a:r>
          <a:r>
            <a:rPr lang="en-US" sz="1900" kern="1200" dirty="0" err="1"/>
            <a:t>atau</a:t>
          </a:r>
          <a:r>
            <a:rPr lang="en-US" sz="1900" kern="1200" dirty="0"/>
            <a:t> </a:t>
          </a:r>
          <a:r>
            <a:rPr lang="en-US" sz="1900" kern="1200" dirty="0" err="1"/>
            <a:t>menolak</a:t>
          </a:r>
          <a:r>
            <a:rPr lang="en-US" sz="1900" kern="1200" dirty="0"/>
            <a:t> </a:t>
          </a:r>
          <a:r>
            <a:rPr lang="en-US" sz="1900" kern="1200" dirty="0" err="1"/>
            <a:t>terhadap</a:t>
          </a:r>
          <a:r>
            <a:rPr lang="en-US" sz="1900" kern="1200" dirty="0"/>
            <a:t> </a:t>
          </a:r>
          <a:r>
            <a:rPr lang="en-US" sz="1900" kern="1200" dirty="0" err="1"/>
            <a:t>para</a:t>
          </a:r>
          <a:r>
            <a:rPr lang="en-US" sz="1900" kern="1200" dirty="0"/>
            <a:t> </a:t>
          </a:r>
          <a:r>
            <a:rPr lang="en-US" sz="1900" kern="1200" dirty="0" err="1"/>
            <a:t>staf</a:t>
          </a:r>
          <a:r>
            <a:rPr lang="en-US" sz="1900" kern="1200" dirty="0"/>
            <a:t> </a:t>
          </a:r>
        </a:p>
      </dsp:txBody>
      <dsp:txXfrm rot="10800000">
        <a:off x="1703513" y="3306290"/>
        <a:ext cx="4867142" cy="848321"/>
      </dsp:txXfrm>
    </dsp:sp>
    <dsp:sp modelId="{FF2E6B0C-9BC5-437E-9AEC-883ACF876F76}">
      <dsp:nvSpPr>
        <dsp:cNvPr id="0" name=""/>
        <dsp:cNvSpPr/>
      </dsp:nvSpPr>
      <dsp:spPr>
        <a:xfrm>
          <a:off x="1067272" y="3306290"/>
          <a:ext cx="848321" cy="848321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4BF409F-B1E5-4D8E-8403-8F228EB96720}">
      <dsp:nvSpPr>
        <dsp:cNvPr id="0" name=""/>
        <dsp:cNvSpPr/>
      </dsp:nvSpPr>
      <dsp:spPr>
        <a:xfrm rot="10800000">
          <a:off x="1491433" y="4407841"/>
          <a:ext cx="5079222" cy="848321"/>
        </a:xfrm>
        <a:prstGeom prst="homePlat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74086" tIns="72390" rIns="135128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Menunjukkan</a:t>
          </a:r>
          <a:r>
            <a:rPr lang="en-US" sz="1900" kern="1200" dirty="0"/>
            <a:t> kebutuhan yang kuat untuk mengontrol </a:t>
          </a:r>
          <a:r>
            <a:rPr lang="en-US" sz="1900" kern="1200" dirty="0" err="1"/>
            <a:t>tindakan</a:t>
          </a:r>
          <a:r>
            <a:rPr lang="en-US" sz="1900" kern="1200" dirty="0"/>
            <a:t> </a:t>
          </a:r>
          <a:r>
            <a:rPr lang="en-US" sz="1900" kern="1200" dirty="0" err="1"/>
            <a:t>pemberi</a:t>
          </a:r>
          <a:r>
            <a:rPr lang="en-US" sz="1900" kern="1200" dirty="0"/>
            <a:t> </a:t>
          </a:r>
          <a:r>
            <a:rPr lang="en-US" sz="1900" kern="1200" dirty="0" err="1"/>
            <a:t>perawatan</a:t>
          </a:r>
          <a:r>
            <a:rPr lang="en-US" sz="1900" kern="1200" dirty="0"/>
            <a:t> </a:t>
          </a:r>
        </a:p>
      </dsp:txBody>
      <dsp:txXfrm rot="10800000">
        <a:off x="1703513" y="4407841"/>
        <a:ext cx="4867142" cy="848321"/>
      </dsp:txXfrm>
    </dsp:sp>
    <dsp:sp modelId="{73BA00C0-9E55-4D2E-A205-93E4991B0286}">
      <dsp:nvSpPr>
        <dsp:cNvPr id="0" name=""/>
        <dsp:cNvSpPr/>
      </dsp:nvSpPr>
      <dsp:spPr>
        <a:xfrm>
          <a:off x="1067272" y="4407841"/>
          <a:ext cx="848321" cy="848321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B9EB98-403A-49EC-88E3-2E440E9CE2A4}">
      <dsp:nvSpPr>
        <dsp:cNvPr id="0" name=""/>
        <dsp:cNvSpPr/>
      </dsp:nvSpPr>
      <dsp:spPr>
        <a:xfrm rot="10800000">
          <a:off x="1509098" y="0"/>
          <a:ext cx="5234222" cy="1089220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316" tIns="64770" rIns="120904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Tampak</a:t>
          </a:r>
          <a:r>
            <a:rPr lang="en-US" sz="1700" kern="1200" dirty="0"/>
            <a:t> ”</a:t>
          </a:r>
          <a:r>
            <a:rPr lang="en-US" sz="1700" kern="1200" dirty="0" err="1"/>
            <a:t>lepas</a:t>
          </a:r>
          <a:r>
            <a:rPr lang="en-US" sz="1700" kern="1200" dirty="0"/>
            <a:t> </a:t>
          </a:r>
          <a:r>
            <a:rPr lang="en-US" sz="1700" kern="1200" dirty="0" err="1"/>
            <a:t>kontrol</a:t>
          </a:r>
          <a:r>
            <a:rPr lang="en-US" sz="1700" kern="1200" dirty="0"/>
            <a:t>” </a:t>
          </a:r>
          <a:r>
            <a:rPr lang="en-US" sz="1700" kern="1200" dirty="0" err="1"/>
            <a:t>dalam</a:t>
          </a:r>
          <a:r>
            <a:rPr lang="en-US" sz="1700" kern="1200" dirty="0"/>
            <a:t> </a:t>
          </a:r>
          <a:r>
            <a:rPr lang="en-US" sz="1700" kern="1200" dirty="0" err="1"/>
            <a:t>persalinan</a:t>
          </a:r>
          <a:r>
            <a:rPr lang="en-US" sz="1700" kern="1200" dirty="0"/>
            <a:t> (</a:t>
          </a:r>
          <a:r>
            <a:rPr lang="en-US" sz="1700" kern="1200" dirty="0" err="1"/>
            <a:t>dalam</a:t>
          </a:r>
          <a:r>
            <a:rPr lang="en-US" sz="1700" kern="1200" dirty="0"/>
            <a:t> </a:t>
          </a:r>
          <a:r>
            <a:rPr lang="en-US" sz="1700" kern="1200" dirty="0" err="1"/>
            <a:t>nyeri</a:t>
          </a:r>
          <a:r>
            <a:rPr lang="en-US" sz="1700" kern="1200" dirty="0"/>
            <a:t> </a:t>
          </a:r>
          <a:r>
            <a:rPr lang="en-US" sz="1700" kern="1200" dirty="0" err="1"/>
            <a:t>hebat</a:t>
          </a:r>
          <a:r>
            <a:rPr lang="en-US" sz="1700" kern="1200" dirty="0"/>
            <a:t>, </a:t>
          </a:r>
          <a:r>
            <a:rPr lang="en-US" sz="1700" kern="1200" dirty="0" err="1"/>
            <a:t>menggeliat</a:t>
          </a:r>
          <a:r>
            <a:rPr lang="en-US" sz="1700" kern="1200" dirty="0"/>
            <a:t> </a:t>
          </a:r>
          <a:r>
            <a:rPr lang="en-US" sz="1700" kern="1200" dirty="0" err="1"/>
            <a:t>kesakitan</a:t>
          </a:r>
          <a:r>
            <a:rPr lang="en-US" sz="1700" kern="1200" dirty="0"/>
            <a:t>, </a:t>
          </a:r>
          <a:r>
            <a:rPr lang="en-US" sz="1700" kern="1200" dirty="0" err="1"/>
            <a:t>panik</a:t>
          </a:r>
          <a:r>
            <a:rPr lang="en-US" sz="1700" kern="1200" dirty="0"/>
            <a:t>, </a:t>
          </a:r>
          <a:r>
            <a:rPr lang="en-US" sz="1700" kern="1200" dirty="0" err="1"/>
            <a:t>menjerit</a:t>
          </a:r>
          <a:r>
            <a:rPr lang="en-US" sz="1700" kern="1200" dirty="0"/>
            <a:t>, </a:t>
          </a:r>
          <a:r>
            <a:rPr lang="en-US" sz="1700" kern="1200" dirty="0" err="1"/>
            <a:t>tidak</a:t>
          </a:r>
          <a:r>
            <a:rPr lang="en-US" sz="1700" kern="1200" dirty="0"/>
            <a:t> </a:t>
          </a:r>
          <a:r>
            <a:rPr lang="en-US" sz="1700" kern="1200" dirty="0" err="1"/>
            <a:t>merespon</a:t>
          </a:r>
          <a:r>
            <a:rPr lang="en-US" sz="1700" kern="1200" dirty="0"/>
            <a:t> saran </a:t>
          </a:r>
          <a:r>
            <a:rPr lang="en-US" sz="1700" kern="1200" dirty="0" err="1"/>
            <a:t>atau</a:t>
          </a:r>
          <a:r>
            <a:rPr lang="en-US" sz="1700" kern="1200" dirty="0"/>
            <a:t> </a:t>
          </a:r>
          <a:r>
            <a:rPr lang="en-US" sz="1700" kern="1200" dirty="0" err="1"/>
            <a:t>pertanyaan</a:t>
          </a:r>
          <a:r>
            <a:rPr lang="en-US" sz="1700" kern="1200" dirty="0"/>
            <a:t> yang </a:t>
          </a:r>
          <a:r>
            <a:rPr lang="en-US" sz="1700" kern="1200" dirty="0" err="1"/>
            <a:t>membantu</a:t>
          </a:r>
          <a:r>
            <a:rPr lang="en-US" sz="1700" kern="1200" dirty="0"/>
            <a:t>). </a:t>
          </a:r>
        </a:p>
      </dsp:txBody>
      <dsp:txXfrm rot="10800000">
        <a:off x="1781403" y="0"/>
        <a:ext cx="4961917" cy="1089220"/>
      </dsp:txXfrm>
    </dsp:sp>
    <dsp:sp modelId="{CC6D18D1-97BF-4ADD-9437-1A973D47F839}">
      <dsp:nvSpPr>
        <dsp:cNvPr id="0" name=""/>
        <dsp:cNvSpPr/>
      </dsp:nvSpPr>
      <dsp:spPr>
        <a:xfrm>
          <a:off x="1046089" y="848"/>
          <a:ext cx="1089220" cy="108922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F14E023-B386-4D54-8CDD-FCCB4E7B6C92}">
      <dsp:nvSpPr>
        <dsp:cNvPr id="0" name=""/>
        <dsp:cNvSpPr/>
      </dsp:nvSpPr>
      <dsp:spPr>
        <a:xfrm rot="10800000">
          <a:off x="1590699" y="1415209"/>
          <a:ext cx="5234222" cy="1089220"/>
        </a:xfrm>
        <a:prstGeom prst="homePlate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316" tIns="64770" rIns="120904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Merasa</a:t>
          </a:r>
          <a:r>
            <a:rPr lang="en-US" sz="1700" kern="1200" dirty="0"/>
            <a:t> diawasi </a:t>
          </a:r>
        </a:p>
      </dsp:txBody>
      <dsp:txXfrm rot="10800000">
        <a:off x="1863004" y="1415209"/>
        <a:ext cx="4961917" cy="1089220"/>
      </dsp:txXfrm>
    </dsp:sp>
    <dsp:sp modelId="{4F60CB43-C5F2-41AB-9E5D-33AEA72C12D2}">
      <dsp:nvSpPr>
        <dsp:cNvPr id="0" name=""/>
        <dsp:cNvSpPr/>
      </dsp:nvSpPr>
      <dsp:spPr>
        <a:xfrm>
          <a:off x="1046089" y="1415209"/>
          <a:ext cx="1089220" cy="1089220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1642883-174D-4D9B-81A0-706819D70635}">
      <dsp:nvSpPr>
        <dsp:cNvPr id="0" name=""/>
        <dsp:cNvSpPr/>
      </dsp:nvSpPr>
      <dsp:spPr>
        <a:xfrm rot="10800000">
          <a:off x="1590699" y="2829570"/>
          <a:ext cx="5234222" cy="1089220"/>
        </a:xfrm>
        <a:prstGeom prst="homePlate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316" tIns="64770" rIns="120904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Merasa</a:t>
          </a:r>
          <a:r>
            <a:rPr lang="en-US" sz="1700" kern="1200" dirty="0"/>
            <a:t> dilakukan tanpa hormat Merasa diabaikan atau dianggap remeh </a:t>
          </a:r>
        </a:p>
      </dsp:txBody>
      <dsp:txXfrm rot="10800000">
        <a:off x="1863004" y="2829570"/>
        <a:ext cx="4961917" cy="1089220"/>
      </dsp:txXfrm>
    </dsp:sp>
    <dsp:sp modelId="{B9265368-F05A-4427-B0C6-9E033EAADFC5}">
      <dsp:nvSpPr>
        <dsp:cNvPr id="0" name=""/>
        <dsp:cNvSpPr/>
      </dsp:nvSpPr>
      <dsp:spPr>
        <a:xfrm>
          <a:off x="1046089" y="2829570"/>
          <a:ext cx="1089220" cy="1089220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0DFD3AB-D766-437A-BF5D-ACAC4892B482}">
      <dsp:nvSpPr>
        <dsp:cNvPr id="0" name=""/>
        <dsp:cNvSpPr/>
      </dsp:nvSpPr>
      <dsp:spPr>
        <a:xfrm rot="10800000">
          <a:off x="1590699" y="4243931"/>
          <a:ext cx="5234222" cy="1089220"/>
        </a:xfrm>
        <a:prstGeom prst="homePlat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316" tIns="64770" rIns="120904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Respons</a:t>
          </a:r>
          <a:r>
            <a:rPr lang="en-US" sz="1700" kern="1200" dirty="0"/>
            <a:t> ”melawan atau menghindar”, yang dipicu oleh </a:t>
          </a:r>
          <a:r>
            <a:rPr lang="en-US" sz="1700" kern="1200" dirty="0" err="1"/>
            <a:t>adanya</a:t>
          </a:r>
          <a:r>
            <a:rPr lang="en-US" sz="1700" kern="1200" dirty="0"/>
            <a:t> </a:t>
          </a:r>
          <a:r>
            <a:rPr lang="en-US" sz="1700" kern="1200" dirty="0" err="1"/>
            <a:t>bahaya</a:t>
          </a:r>
          <a:r>
            <a:rPr lang="en-US" sz="1700" kern="1200" dirty="0"/>
            <a:t> </a:t>
          </a:r>
          <a:r>
            <a:rPr lang="en-US" sz="1700" kern="1200" dirty="0" err="1"/>
            <a:t>fisik</a:t>
          </a:r>
          <a:r>
            <a:rPr lang="en-US" sz="1700" kern="1200" dirty="0"/>
            <a:t>, </a:t>
          </a:r>
          <a:r>
            <a:rPr lang="en-US" sz="1700" kern="1200" dirty="0" err="1"/>
            <a:t>ketakutan</a:t>
          </a:r>
          <a:r>
            <a:rPr lang="en-US" sz="1700" kern="1200" dirty="0"/>
            <a:t>, </a:t>
          </a:r>
          <a:r>
            <a:rPr lang="en-US" sz="1700" kern="1200" dirty="0" err="1"/>
            <a:t>kecemasan</a:t>
          </a:r>
          <a:r>
            <a:rPr lang="en-US" sz="1700" kern="1200" dirty="0"/>
            <a:t> </a:t>
          </a:r>
          <a:r>
            <a:rPr lang="en-US" sz="1700" kern="1200" dirty="0" err="1"/>
            <a:t>dan</a:t>
          </a:r>
          <a:r>
            <a:rPr lang="en-US" sz="1700" kern="1200" dirty="0"/>
            <a:t> </a:t>
          </a:r>
          <a:r>
            <a:rPr lang="en-US" sz="1700" kern="1200" dirty="0" err="1"/>
            <a:t>bentuk</a:t>
          </a:r>
          <a:r>
            <a:rPr lang="en-US" sz="1700" kern="1200" dirty="0"/>
            <a:t> </a:t>
          </a:r>
          <a:r>
            <a:rPr lang="en-US" sz="1700" kern="1200" dirty="0" err="1"/>
            <a:t>distres</a:t>
          </a:r>
          <a:r>
            <a:rPr lang="en-US" sz="1700" kern="1200" dirty="0"/>
            <a:t> </a:t>
          </a:r>
          <a:r>
            <a:rPr lang="en-US" sz="1700" kern="1200" dirty="0" err="1"/>
            <a:t>lainnya</a:t>
          </a:r>
          <a:r>
            <a:rPr lang="en-US" sz="1700" kern="1200" dirty="0"/>
            <a:t>. </a:t>
          </a:r>
        </a:p>
      </dsp:txBody>
      <dsp:txXfrm rot="10800000">
        <a:off x="1863004" y="4243931"/>
        <a:ext cx="4961917" cy="1089220"/>
      </dsp:txXfrm>
    </dsp:sp>
    <dsp:sp modelId="{A3DF0272-6E2C-4A30-B8CE-167D6320EE84}">
      <dsp:nvSpPr>
        <dsp:cNvPr id="0" name=""/>
        <dsp:cNvSpPr/>
      </dsp:nvSpPr>
      <dsp:spPr>
        <a:xfrm>
          <a:off x="1046089" y="4243931"/>
          <a:ext cx="1089220" cy="1089220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A4E71F-441F-48B6-8925-60FE62773253}">
      <dsp:nvSpPr>
        <dsp:cNvPr id="0" name=""/>
        <dsp:cNvSpPr/>
      </dsp:nvSpPr>
      <dsp:spPr>
        <a:xfrm>
          <a:off x="617219" y="0"/>
          <a:ext cx="6995160" cy="4876800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280ECC-272D-4F0A-8F09-4F0EBA6C4E20}">
      <dsp:nvSpPr>
        <dsp:cNvPr id="0" name=""/>
        <dsp:cNvSpPr/>
      </dsp:nvSpPr>
      <dsp:spPr>
        <a:xfrm>
          <a:off x="645448" y="1463040"/>
          <a:ext cx="3368992" cy="19507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200" kern="1200" dirty="0"/>
            <a:t>Pembukaan terjadi sangat lambat sampai </a:t>
          </a:r>
          <a:r>
            <a:rPr lang="en-US" sz="2200" kern="1200" dirty="0" err="1"/>
            <a:t>mencapai</a:t>
          </a:r>
          <a:r>
            <a:rPr lang="en-US" sz="2200" kern="1200" dirty="0"/>
            <a:t> </a:t>
          </a:r>
          <a:r>
            <a:rPr lang="en-US" sz="2200" kern="1200" dirty="0" err="1"/>
            <a:t>ukuran</a:t>
          </a:r>
          <a:r>
            <a:rPr lang="en-US" sz="2200" kern="1200" dirty="0"/>
            <a:t> diameter 3 cm. </a:t>
          </a:r>
        </a:p>
      </dsp:txBody>
      <dsp:txXfrm>
        <a:off x="740674" y="1558266"/>
        <a:ext cx="3178540" cy="1760268"/>
      </dsp:txXfrm>
    </dsp:sp>
    <dsp:sp modelId="{B60BE28D-856A-466C-BD7B-28DFE95D0FA8}">
      <dsp:nvSpPr>
        <dsp:cNvPr id="0" name=""/>
        <dsp:cNvSpPr/>
      </dsp:nvSpPr>
      <dsp:spPr>
        <a:xfrm>
          <a:off x="4215158" y="1463040"/>
          <a:ext cx="3368992" cy="195072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/>
            <a:t>Fase</a:t>
          </a:r>
          <a:r>
            <a:rPr lang="en-US" sz="2200" kern="1200" dirty="0"/>
            <a:t> </a:t>
          </a:r>
          <a:r>
            <a:rPr lang="en-US" sz="2200" kern="1200" dirty="0" err="1"/>
            <a:t>laten</a:t>
          </a:r>
          <a:r>
            <a:rPr lang="en-US" sz="2200" kern="1200" dirty="0"/>
            <a:t> </a:t>
          </a:r>
          <a:r>
            <a:rPr lang="en-US" sz="2200" kern="1200" dirty="0" err="1"/>
            <a:t>diawali</a:t>
          </a:r>
          <a:r>
            <a:rPr lang="en-US" sz="2200" kern="1200" dirty="0"/>
            <a:t> </a:t>
          </a:r>
          <a:r>
            <a:rPr lang="en-US" sz="2200" kern="1200" dirty="0" err="1"/>
            <a:t>dengan</a:t>
          </a:r>
          <a:r>
            <a:rPr lang="en-US" sz="2200" kern="1200" dirty="0"/>
            <a:t> </a:t>
          </a:r>
          <a:r>
            <a:rPr lang="en-US" sz="2200" kern="1200" dirty="0" err="1"/>
            <a:t>mulai</a:t>
          </a:r>
          <a:r>
            <a:rPr lang="en-US" sz="2200" kern="1200" dirty="0"/>
            <a:t> </a:t>
          </a:r>
          <a:r>
            <a:rPr lang="en-US" sz="2200" kern="1200" dirty="0" err="1"/>
            <a:t>timbulnya</a:t>
          </a:r>
          <a:r>
            <a:rPr lang="en-US" sz="2200" kern="1200" dirty="0"/>
            <a:t> </a:t>
          </a:r>
          <a:r>
            <a:rPr lang="en-US" sz="2200" kern="1200" dirty="0" err="1"/>
            <a:t>kontraksi</a:t>
          </a:r>
          <a:r>
            <a:rPr lang="en-US" sz="2200" kern="1200" dirty="0"/>
            <a:t> uterus yang </a:t>
          </a:r>
          <a:r>
            <a:rPr lang="en-US" sz="2200" kern="1200" dirty="0" err="1"/>
            <a:t>teratur</a:t>
          </a:r>
          <a:r>
            <a:rPr lang="en-US" sz="2200" kern="1200" dirty="0"/>
            <a:t> yang </a:t>
          </a:r>
          <a:r>
            <a:rPr lang="en-US" sz="2200" kern="1200" dirty="0" err="1"/>
            <a:t>menghasilkan</a:t>
          </a:r>
          <a:r>
            <a:rPr lang="en-US" sz="2200" kern="1200" dirty="0"/>
            <a:t> </a:t>
          </a:r>
          <a:r>
            <a:rPr lang="en-US" sz="2200" kern="1200" dirty="0" err="1"/>
            <a:t>perubahan</a:t>
          </a:r>
          <a:r>
            <a:rPr lang="en-US" sz="2200" kern="1200" dirty="0"/>
            <a:t> </a:t>
          </a:r>
          <a:r>
            <a:rPr lang="en-US" sz="2200" kern="1200" dirty="0" err="1"/>
            <a:t>serviks</a:t>
          </a:r>
          <a:r>
            <a:rPr lang="en-US" sz="2200" kern="1200" dirty="0"/>
            <a:t>.</a:t>
          </a:r>
        </a:p>
      </dsp:txBody>
      <dsp:txXfrm>
        <a:off x="4310384" y="1558266"/>
        <a:ext cx="3178540" cy="17602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E43624-5414-4309-83B0-187A9AC04954}">
      <dsp:nvSpPr>
        <dsp:cNvPr id="0" name=""/>
        <dsp:cNvSpPr/>
      </dsp:nvSpPr>
      <dsp:spPr>
        <a:xfrm>
          <a:off x="4534" y="1567569"/>
          <a:ext cx="2136287" cy="21362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E43D16-D93B-4C50-9B36-9B9702A9667D}">
      <dsp:nvSpPr>
        <dsp:cNvPr id="0" name=""/>
        <dsp:cNvSpPr/>
      </dsp:nvSpPr>
      <dsp:spPr>
        <a:xfrm>
          <a:off x="0" y="3810009"/>
          <a:ext cx="2136287" cy="21362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Fase</a:t>
          </a:r>
          <a:r>
            <a:rPr lang="en-US" sz="1700" kern="1200" dirty="0"/>
            <a:t> </a:t>
          </a:r>
          <a:r>
            <a:rPr lang="en-US" sz="1700" kern="1200" dirty="0" err="1"/>
            <a:t>akselerasi</a:t>
          </a:r>
          <a:r>
            <a:rPr lang="en-US" sz="1700" kern="1200" dirty="0"/>
            <a:t>.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Dalam</a:t>
          </a:r>
          <a:r>
            <a:rPr lang="en-US" sz="1700" kern="1200" dirty="0"/>
            <a:t> </a:t>
          </a:r>
          <a:r>
            <a:rPr lang="en-US" sz="1700" kern="1200" dirty="0" err="1"/>
            <a:t>waktu</a:t>
          </a:r>
          <a:r>
            <a:rPr lang="en-US" sz="1700" kern="1200" dirty="0"/>
            <a:t> 2 jam </a:t>
          </a:r>
          <a:r>
            <a:rPr lang="en-US" sz="1700" kern="1200" dirty="0" err="1"/>
            <a:t>pembukaan</a:t>
          </a:r>
          <a:r>
            <a:rPr lang="en-US" sz="1700" kern="1200" dirty="0"/>
            <a:t> 3 cm </a:t>
          </a:r>
          <a:r>
            <a:rPr lang="en-US" sz="1700" kern="1200" dirty="0" err="1"/>
            <a:t>tadi</a:t>
          </a:r>
          <a:r>
            <a:rPr lang="en-US" sz="1700" kern="1200" dirty="0"/>
            <a:t> </a:t>
          </a:r>
          <a:r>
            <a:rPr lang="en-US" sz="1700" kern="1200" dirty="0" err="1"/>
            <a:t>menjadi</a:t>
          </a:r>
          <a:r>
            <a:rPr lang="en-US" sz="1700" kern="1200" dirty="0"/>
            <a:t> 4 cm.</a:t>
          </a:r>
        </a:p>
      </dsp:txBody>
      <dsp:txXfrm>
        <a:off x="62570" y="3872579"/>
        <a:ext cx="2011147" cy="2011147"/>
      </dsp:txXfrm>
    </dsp:sp>
    <dsp:sp modelId="{4AA758A6-D310-4264-A033-DA32D2B47F1A}">
      <dsp:nvSpPr>
        <dsp:cNvPr id="0" name=""/>
        <dsp:cNvSpPr/>
      </dsp:nvSpPr>
      <dsp:spPr>
        <a:xfrm rot="21515625">
          <a:off x="2559597" y="2337409"/>
          <a:ext cx="418964" cy="5133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2559616" y="2441615"/>
        <a:ext cx="293275" cy="307992"/>
      </dsp:txXfrm>
    </dsp:sp>
    <dsp:sp modelId="{4C88AFF9-378B-416F-BF7A-0DD6A12FA8C3}">
      <dsp:nvSpPr>
        <dsp:cNvPr id="0" name=""/>
        <dsp:cNvSpPr/>
      </dsp:nvSpPr>
      <dsp:spPr>
        <a:xfrm>
          <a:off x="3337503" y="1485750"/>
          <a:ext cx="2136287" cy="21362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C1DC1-41C6-40C1-930E-9131679C7E63}">
      <dsp:nvSpPr>
        <dsp:cNvPr id="0" name=""/>
        <dsp:cNvSpPr/>
      </dsp:nvSpPr>
      <dsp:spPr>
        <a:xfrm>
          <a:off x="3339363" y="3733808"/>
          <a:ext cx="2136287" cy="21362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Fase</a:t>
          </a:r>
          <a:r>
            <a:rPr lang="en-US" sz="1700" kern="1200" dirty="0"/>
            <a:t> </a:t>
          </a:r>
          <a:r>
            <a:rPr lang="en-US" sz="1700" kern="1200" dirty="0" err="1"/>
            <a:t>dilatasi</a:t>
          </a:r>
          <a:r>
            <a:rPr lang="en-US" sz="1700" kern="1200" dirty="0"/>
            <a:t> </a:t>
          </a:r>
          <a:r>
            <a:rPr lang="en-US" sz="1700" kern="1200" dirty="0" err="1"/>
            <a:t>maksimal</a:t>
          </a:r>
          <a:r>
            <a:rPr lang="en-US" sz="1700" kern="1200" dirty="0"/>
            <a:t>.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Dalam</a:t>
          </a:r>
          <a:r>
            <a:rPr lang="en-US" sz="1700" kern="1200" dirty="0"/>
            <a:t> </a:t>
          </a:r>
          <a:r>
            <a:rPr lang="en-US" sz="1700" kern="1200" dirty="0" err="1"/>
            <a:t>waktu</a:t>
          </a:r>
          <a:r>
            <a:rPr lang="en-US" sz="1700" kern="1200" dirty="0"/>
            <a:t> 2 jam </a:t>
          </a:r>
          <a:r>
            <a:rPr lang="en-US" sz="1700" kern="1200" dirty="0" err="1"/>
            <a:t>pembukaan</a:t>
          </a:r>
          <a:r>
            <a:rPr lang="en-US" sz="1700" kern="1200" dirty="0"/>
            <a:t> </a:t>
          </a:r>
          <a:r>
            <a:rPr lang="en-US" sz="1700" kern="1200" dirty="0" err="1"/>
            <a:t>berlangsung</a:t>
          </a:r>
          <a:r>
            <a:rPr lang="en-US" sz="1700" kern="1200" dirty="0"/>
            <a:t> </a:t>
          </a:r>
          <a:r>
            <a:rPr lang="en-US" sz="1700" kern="1200" dirty="0" err="1"/>
            <a:t>sangat</a:t>
          </a:r>
          <a:r>
            <a:rPr lang="en-US" sz="1700" kern="1200" dirty="0"/>
            <a:t> </a:t>
          </a:r>
          <a:r>
            <a:rPr lang="en-US" sz="1700" kern="1200" dirty="0" err="1"/>
            <a:t>cepat</a:t>
          </a:r>
          <a:r>
            <a:rPr lang="en-US" sz="1700" kern="1200" dirty="0"/>
            <a:t>, </a:t>
          </a:r>
          <a:r>
            <a:rPr lang="en-US" sz="1700" kern="1200" dirty="0" err="1"/>
            <a:t>dari</a:t>
          </a:r>
          <a:r>
            <a:rPr lang="en-US" sz="1700" kern="1200" dirty="0"/>
            <a:t> 4 cm </a:t>
          </a:r>
          <a:r>
            <a:rPr lang="en-US" sz="1700" kern="1200" dirty="0" err="1"/>
            <a:t>menjadi</a:t>
          </a:r>
          <a:r>
            <a:rPr lang="en-US" sz="1700" kern="1200" dirty="0"/>
            <a:t> 9 cm.</a:t>
          </a:r>
        </a:p>
      </dsp:txBody>
      <dsp:txXfrm>
        <a:off x="3401933" y="3796378"/>
        <a:ext cx="2011147" cy="2011147"/>
      </dsp:txXfrm>
    </dsp:sp>
    <dsp:sp modelId="{A2FAE26E-0133-40BA-9C05-9BACC4B59D86}">
      <dsp:nvSpPr>
        <dsp:cNvPr id="0" name=""/>
        <dsp:cNvSpPr/>
      </dsp:nvSpPr>
      <dsp:spPr>
        <a:xfrm rot="85450">
          <a:off x="5877882" y="2338861"/>
          <a:ext cx="404278" cy="5133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5877901" y="2440018"/>
        <a:ext cx="282995" cy="307992"/>
      </dsp:txXfrm>
    </dsp:sp>
    <dsp:sp modelId="{F57C2FA4-126E-48AA-BF49-8F633A821532}">
      <dsp:nvSpPr>
        <dsp:cNvPr id="0" name=""/>
        <dsp:cNvSpPr/>
      </dsp:nvSpPr>
      <dsp:spPr>
        <a:xfrm>
          <a:off x="6628516" y="1567569"/>
          <a:ext cx="2136287" cy="21362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7B9D35-4E2E-49A6-A758-6DAE913DB184}">
      <dsp:nvSpPr>
        <dsp:cNvPr id="0" name=""/>
        <dsp:cNvSpPr/>
      </dsp:nvSpPr>
      <dsp:spPr>
        <a:xfrm>
          <a:off x="6615956" y="3810009"/>
          <a:ext cx="2136287" cy="21362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Fase</a:t>
          </a:r>
          <a:r>
            <a:rPr lang="en-US" sz="1700" kern="1200" dirty="0"/>
            <a:t> </a:t>
          </a:r>
          <a:r>
            <a:rPr lang="en-US" sz="1700" kern="1200" dirty="0" err="1"/>
            <a:t>deselerasi</a:t>
          </a:r>
          <a:r>
            <a:rPr lang="en-US" sz="1700" kern="1200" dirty="0"/>
            <a:t>. </a:t>
          </a:r>
          <a:r>
            <a:rPr lang="en-US" sz="1700" kern="1200" dirty="0" err="1"/>
            <a:t>Pembukaan</a:t>
          </a:r>
          <a:r>
            <a:rPr lang="en-US" sz="1700" kern="1200" dirty="0"/>
            <a:t> </a:t>
          </a:r>
          <a:r>
            <a:rPr lang="en-US" sz="1700" kern="1200" dirty="0" err="1"/>
            <a:t>menjadi</a:t>
          </a:r>
          <a:r>
            <a:rPr lang="en-US" sz="1700" kern="1200" dirty="0"/>
            <a:t> </a:t>
          </a:r>
          <a:r>
            <a:rPr lang="en-US" sz="1700" kern="1200" dirty="0" err="1"/>
            <a:t>lambat</a:t>
          </a:r>
          <a:r>
            <a:rPr lang="en-US" sz="1700" kern="1200" dirty="0"/>
            <a:t> </a:t>
          </a:r>
          <a:r>
            <a:rPr lang="en-US" sz="1700" kern="1200" dirty="0" err="1"/>
            <a:t>kembali</a:t>
          </a:r>
          <a:r>
            <a:rPr lang="en-US" sz="1700" kern="1200" dirty="0"/>
            <a:t>. </a:t>
          </a:r>
          <a:r>
            <a:rPr lang="en-US" sz="1700" kern="1200" dirty="0" err="1"/>
            <a:t>Dalam</a:t>
          </a:r>
          <a:r>
            <a:rPr lang="en-US" sz="1700" kern="1200" dirty="0"/>
            <a:t> </a:t>
          </a:r>
          <a:r>
            <a:rPr lang="en-US" sz="1700" kern="1200" dirty="0" err="1"/>
            <a:t>waktu</a:t>
          </a:r>
          <a:r>
            <a:rPr lang="en-US" sz="1700" kern="1200" dirty="0"/>
            <a:t> 2 jam, </a:t>
          </a:r>
          <a:r>
            <a:rPr lang="en-US" sz="1700" kern="1200" dirty="0" err="1"/>
            <a:t>pembukaan</a:t>
          </a:r>
          <a:r>
            <a:rPr lang="en-US" sz="1700" kern="1200" dirty="0"/>
            <a:t> </a:t>
          </a:r>
          <a:r>
            <a:rPr lang="en-US" sz="1700" kern="1200" dirty="0" err="1"/>
            <a:t>dari</a:t>
          </a:r>
          <a:r>
            <a:rPr lang="en-US" sz="1700" kern="1200" dirty="0"/>
            <a:t> 9 cm </a:t>
          </a:r>
          <a:r>
            <a:rPr lang="en-US" sz="1700" kern="1200" dirty="0" err="1"/>
            <a:t>menjadi</a:t>
          </a:r>
          <a:r>
            <a:rPr lang="en-US" sz="1700" kern="1200" dirty="0"/>
            <a:t> </a:t>
          </a:r>
          <a:r>
            <a:rPr lang="en-US" sz="1700" kern="1200" dirty="0" err="1"/>
            <a:t>lengkap</a:t>
          </a:r>
          <a:r>
            <a:rPr lang="en-US" sz="1700" kern="1200" dirty="0"/>
            <a:t>.</a:t>
          </a:r>
        </a:p>
      </dsp:txBody>
      <dsp:txXfrm>
        <a:off x="6678526" y="3872579"/>
        <a:ext cx="2011147" cy="201114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46A69F-BF96-4DFC-8056-FAEC1707BF6F}">
      <dsp:nvSpPr>
        <dsp:cNvPr id="0" name=""/>
        <dsp:cNvSpPr/>
      </dsp:nvSpPr>
      <dsp:spPr>
        <a:xfrm>
          <a:off x="2779" y="2398951"/>
          <a:ext cx="2164221" cy="10821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Durasi</a:t>
          </a:r>
          <a:r>
            <a:rPr lang="en-US" sz="2300" kern="1200" dirty="0"/>
            <a:t> </a:t>
          </a:r>
          <a:r>
            <a:rPr lang="en-US" sz="2300" kern="1200" dirty="0" err="1"/>
            <a:t>kala</a:t>
          </a:r>
          <a:r>
            <a:rPr lang="en-US" sz="2300" kern="1200" dirty="0"/>
            <a:t> I</a:t>
          </a:r>
        </a:p>
      </dsp:txBody>
      <dsp:txXfrm>
        <a:off x="34473" y="2430645"/>
        <a:ext cx="2100833" cy="1018722"/>
      </dsp:txXfrm>
    </dsp:sp>
    <dsp:sp modelId="{037C34B4-C1EB-4BE3-8364-5AF11F8A3898}">
      <dsp:nvSpPr>
        <dsp:cNvPr id="0" name=""/>
        <dsp:cNvSpPr/>
      </dsp:nvSpPr>
      <dsp:spPr>
        <a:xfrm rot="18770822">
          <a:off x="1963349" y="2454823"/>
          <a:ext cx="1272990" cy="37045"/>
        </a:xfrm>
        <a:custGeom>
          <a:avLst/>
          <a:gdLst/>
          <a:ahLst/>
          <a:cxnLst/>
          <a:rect l="0" t="0" r="0" b="0"/>
          <a:pathLst>
            <a:path>
              <a:moveTo>
                <a:pt x="0" y="18522"/>
              </a:moveTo>
              <a:lnTo>
                <a:pt x="1272990" y="1852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68020" y="2441521"/>
        <a:ext cx="63649" cy="63649"/>
      </dsp:txXfrm>
    </dsp:sp>
    <dsp:sp modelId="{6285E856-5A59-4C24-B90C-88C9C261022A}">
      <dsp:nvSpPr>
        <dsp:cNvPr id="0" name=""/>
        <dsp:cNvSpPr/>
      </dsp:nvSpPr>
      <dsp:spPr>
        <a:xfrm>
          <a:off x="3032689" y="1465631"/>
          <a:ext cx="2164221" cy="10821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Primigravida</a:t>
          </a:r>
          <a:endParaRPr lang="en-US" sz="2300" kern="1200" dirty="0"/>
        </a:p>
      </dsp:txBody>
      <dsp:txXfrm>
        <a:off x="3064383" y="1497325"/>
        <a:ext cx="2100833" cy="1018722"/>
      </dsp:txXfrm>
    </dsp:sp>
    <dsp:sp modelId="{0E2FF1E2-9C64-4A7C-B309-2C71D10C1034}">
      <dsp:nvSpPr>
        <dsp:cNvPr id="0" name=""/>
        <dsp:cNvSpPr/>
      </dsp:nvSpPr>
      <dsp:spPr>
        <a:xfrm rot="19457599">
          <a:off x="5096705" y="1677056"/>
          <a:ext cx="1066098" cy="37045"/>
        </a:xfrm>
        <a:custGeom>
          <a:avLst/>
          <a:gdLst/>
          <a:ahLst/>
          <a:cxnLst/>
          <a:rect l="0" t="0" r="0" b="0"/>
          <a:pathLst>
            <a:path>
              <a:moveTo>
                <a:pt x="0" y="18522"/>
              </a:moveTo>
              <a:lnTo>
                <a:pt x="1066098" y="1852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603102" y="1668927"/>
        <a:ext cx="53304" cy="53304"/>
      </dsp:txXfrm>
    </dsp:sp>
    <dsp:sp modelId="{DEE4D501-2D6D-477E-A8FD-4188846CAAA6}">
      <dsp:nvSpPr>
        <dsp:cNvPr id="0" name=""/>
        <dsp:cNvSpPr/>
      </dsp:nvSpPr>
      <dsp:spPr>
        <a:xfrm>
          <a:off x="6062599" y="843417"/>
          <a:ext cx="2164221" cy="10821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/>
            <a:t>3,3 jam sampai 19,7 jam</a:t>
          </a:r>
          <a:endParaRPr lang="en-US" sz="2300" kern="1200" dirty="0"/>
        </a:p>
      </dsp:txBody>
      <dsp:txXfrm>
        <a:off x="6094293" y="875111"/>
        <a:ext cx="2100833" cy="1018722"/>
      </dsp:txXfrm>
    </dsp:sp>
    <dsp:sp modelId="{061464CE-1A5E-4A6B-A96E-A048F8364BB7}">
      <dsp:nvSpPr>
        <dsp:cNvPr id="0" name=""/>
        <dsp:cNvSpPr/>
      </dsp:nvSpPr>
      <dsp:spPr>
        <a:xfrm rot="2142401">
          <a:off x="5096705" y="2299270"/>
          <a:ext cx="1066098" cy="37045"/>
        </a:xfrm>
        <a:custGeom>
          <a:avLst/>
          <a:gdLst/>
          <a:ahLst/>
          <a:cxnLst/>
          <a:rect l="0" t="0" r="0" b="0"/>
          <a:pathLst>
            <a:path>
              <a:moveTo>
                <a:pt x="0" y="18522"/>
              </a:moveTo>
              <a:lnTo>
                <a:pt x="1066098" y="1852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603102" y="2291140"/>
        <a:ext cx="53304" cy="53304"/>
      </dsp:txXfrm>
    </dsp:sp>
    <dsp:sp modelId="{541D09AC-A2E2-47CF-8DED-AF6287105422}">
      <dsp:nvSpPr>
        <dsp:cNvPr id="0" name=""/>
        <dsp:cNvSpPr/>
      </dsp:nvSpPr>
      <dsp:spPr>
        <a:xfrm>
          <a:off x="6062599" y="2087844"/>
          <a:ext cx="2164221" cy="10821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(</a:t>
          </a:r>
          <a:r>
            <a:rPr lang="en-US" sz="2300" kern="1200" dirty="0" err="1"/>
            <a:t>Bobak</a:t>
          </a:r>
          <a:r>
            <a:rPr lang="en-US" sz="2300" kern="1200" dirty="0"/>
            <a:t>, </a:t>
          </a:r>
          <a:r>
            <a:rPr lang="en-US" sz="2300" kern="1200" dirty="0" err="1"/>
            <a:t>Lowdermilk</a:t>
          </a:r>
          <a:r>
            <a:rPr lang="en-US" sz="2300" kern="1200" dirty="0"/>
            <a:t> &amp; Jensen, 2004)</a:t>
          </a:r>
        </a:p>
      </dsp:txBody>
      <dsp:txXfrm>
        <a:off x="6094293" y="2119538"/>
        <a:ext cx="2100833" cy="1018722"/>
      </dsp:txXfrm>
    </dsp:sp>
    <dsp:sp modelId="{D20AC46F-9950-4B7F-8B2B-C0698BD4A23E}">
      <dsp:nvSpPr>
        <dsp:cNvPr id="0" name=""/>
        <dsp:cNvSpPr/>
      </dsp:nvSpPr>
      <dsp:spPr>
        <a:xfrm rot="2829178">
          <a:off x="1963349" y="3388144"/>
          <a:ext cx="1272990" cy="37045"/>
        </a:xfrm>
        <a:custGeom>
          <a:avLst/>
          <a:gdLst/>
          <a:ahLst/>
          <a:cxnLst/>
          <a:rect l="0" t="0" r="0" b="0"/>
          <a:pathLst>
            <a:path>
              <a:moveTo>
                <a:pt x="0" y="18522"/>
              </a:moveTo>
              <a:lnTo>
                <a:pt x="1272990" y="1852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68020" y="3374842"/>
        <a:ext cx="63649" cy="63649"/>
      </dsp:txXfrm>
    </dsp:sp>
    <dsp:sp modelId="{8CBF8A77-644A-4848-A5A3-FFB03224354A}">
      <dsp:nvSpPr>
        <dsp:cNvPr id="0" name=""/>
        <dsp:cNvSpPr/>
      </dsp:nvSpPr>
      <dsp:spPr>
        <a:xfrm>
          <a:off x="3032689" y="3332271"/>
          <a:ext cx="2164221" cy="10821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Multigravida</a:t>
          </a:r>
        </a:p>
      </dsp:txBody>
      <dsp:txXfrm>
        <a:off x="3064383" y="3363965"/>
        <a:ext cx="2100833" cy="1018722"/>
      </dsp:txXfrm>
    </dsp:sp>
    <dsp:sp modelId="{C3634D2F-B1D1-4F4E-8D0B-A0CAD8506671}">
      <dsp:nvSpPr>
        <dsp:cNvPr id="0" name=""/>
        <dsp:cNvSpPr/>
      </dsp:nvSpPr>
      <dsp:spPr>
        <a:xfrm>
          <a:off x="5196910" y="3854804"/>
          <a:ext cx="865688" cy="37045"/>
        </a:xfrm>
        <a:custGeom>
          <a:avLst/>
          <a:gdLst/>
          <a:ahLst/>
          <a:cxnLst/>
          <a:rect l="0" t="0" r="0" b="0"/>
          <a:pathLst>
            <a:path>
              <a:moveTo>
                <a:pt x="0" y="18522"/>
              </a:moveTo>
              <a:lnTo>
                <a:pt x="865688" y="1852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608112" y="3851685"/>
        <a:ext cx="43284" cy="43284"/>
      </dsp:txXfrm>
    </dsp:sp>
    <dsp:sp modelId="{CC243807-541F-4507-BACC-DB3F9211B971}">
      <dsp:nvSpPr>
        <dsp:cNvPr id="0" name=""/>
        <dsp:cNvSpPr/>
      </dsp:nvSpPr>
      <dsp:spPr>
        <a:xfrm>
          <a:off x="6062599" y="3332271"/>
          <a:ext cx="2164221" cy="10821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0,1 </a:t>
          </a:r>
          <a:r>
            <a:rPr lang="en-US" sz="2300" kern="1200" dirty="0" err="1"/>
            <a:t>sampai</a:t>
          </a:r>
          <a:r>
            <a:rPr lang="en-US" sz="2300" kern="1200" dirty="0"/>
            <a:t> 14,3 jam </a:t>
          </a:r>
        </a:p>
      </dsp:txBody>
      <dsp:txXfrm>
        <a:off x="6094293" y="3363965"/>
        <a:ext cx="2100833" cy="101872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926F93-C2C4-4515-9F8F-61BA4030FAD1}">
      <dsp:nvSpPr>
        <dsp:cNvPr id="0" name=""/>
        <dsp:cNvSpPr/>
      </dsp:nvSpPr>
      <dsp:spPr>
        <a:xfrm>
          <a:off x="432054" y="72008"/>
          <a:ext cx="2467942" cy="12339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/>
            <a:t>Primipara</a:t>
          </a:r>
          <a:endParaRPr lang="en-US" sz="4400" kern="1200" dirty="0"/>
        </a:p>
      </dsp:txBody>
      <dsp:txXfrm>
        <a:off x="468196" y="108150"/>
        <a:ext cx="2395658" cy="1161687"/>
      </dsp:txXfrm>
    </dsp:sp>
    <dsp:sp modelId="{C4E8DBE9-224F-44A0-93C4-E558AB6BC6E9}">
      <dsp:nvSpPr>
        <dsp:cNvPr id="0" name=""/>
        <dsp:cNvSpPr/>
      </dsp:nvSpPr>
      <dsp:spPr>
        <a:xfrm>
          <a:off x="678848" y="1305979"/>
          <a:ext cx="246769" cy="7978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7836"/>
              </a:lnTo>
              <a:lnTo>
                <a:pt x="246769" y="79783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786470-E7EA-4140-98FB-854D3CEA56E6}">
      <dsp:nvSpPr>
        <dsp:cNvPr id="0" name=""/>
        <dsp:cNvSpPr/>
      </dsp:nvSpPr>
      <dsp:spPr>
        <a:xfrm>
          <a:off x="925617" y="1486830"/>
          <a:ext cx="1974353" cy="12339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2200" kern="1200" dirty="0"/>
            <a:t>kala I berlangsung kira-kira 12 jam </a:t>
          </a:r>
          <a:endParaRPr lang="en-US" sz="2200" kern="1200" dirty="0"/>
        </a:p>
      </dsp:txBody>
      <dsp:txXfrm>
        <a:off x="961759" y="1522972"/>
        <a:ext cx="1902069" cy="1161687"/>
      </dsp:txXfrm>
    </dsp:sp>
    <dsp:sp modelId="{705F46FD-3950-4302-9F4D-28180E283C93}">
      <dsp:nvSpPr>
        <dsp:cNvPr id="0" name=""/>
        <dsp:cNvSpPr/>
      </dsp:nvSpPr>
      <dsp:spPr>
        <a:xfrm>
          <a:off x="678848" y="1305979"/>
          <a:ext cx="246769" cy="23403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40300"/>
              </a:lnTo>
              <a:lnTo>
                <a:pt x="246769" y="234030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E98580-FDBF-4D51-B005-E73BD3E6741D}">
      <dsp:nvSpPr>
        <dsp:cNvPr id="0" name=""/>
        <dsp:cNvSpPr/>
      </dsp:nvSpPr>
      <dsp:spPr>
        <a:xfrm>
          <a:off x="925617" y="3029294"/>
          <a:ext cx="1974353" cy="12339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Pembukaan primigravida 1 cm tiap jam </a:t>
          </a:r>
          <a:endParaRPr lang="en-US" sz="2200" kern="1200" dirty="0"/>
        </a:p>
      </dsp:txBody>
      <dsp:txXfrm>
        <a:off x="961759" y="3065436"/>
        <a:ext cx="1902069" cy="1161687"/>
      </dsp:txXfrm>
    </dsp:sp>
    <dsp:sp modelId="{FD5D9AF8-80F6-481E-B6CE-77BE664DE79E}">
      <dsp:nvSpPr>
        <dsp:cNvPr id="0" name=""/>
        <dsp:cNvSpPr/>
      </dsp:nvSpPr>
      <dsp:spPr>
        <a:xfrm>
          <a:off x="4002204" y="0"/>
          <a:ext cx="2467942" cy="12339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Multipara</a:t>
          </a:r>
        </a:p>
      </dsp:txBody>
      <dsp:txXfrm>
        <a:off x="4038346" y="36142"/>
        <a:ext cx="2395658" cy="1161687"/>
      </dsp:txXfrm>
    </dsp:sp>
    <dsp:sp modelId="{2118BA69-89E0-4FC0-B50F-4C0BCED51D36}">
      <dsp:nvSpPr>
        <dsp:cNvPr id="0" name=""/>
        <dsp:cNvSpPr/>
      </dsp:nvSpPr>
      <dsp:spPr>
        <a:xfrm>
          <a:off x="4248998" y="1233971"/>
          <a:ext cx="246804" cy="8735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3521"/>
              </a:lnTo>
              <a:lnTo>
                <a:pt x="246804" y="87352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FE7002-354C-4729-B6E6-1C18599A2961}">
      <dsp:nvSpPr>
        <dsp:cNvPr id="0" name=""/>
        <dsp:cNvSpPr/>
      </dsp:nvSpPr>
      <dsp:spPr>
        <a:xfrm>
          <a:off x="4495802" y="1490507"/>
          <a:ext cx="1974353" cy="12339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2200" kern="1200" dirty="0"/>
            <a:t>kala I berlangsung kira-kira 8 jam </a:t>
          </a:r>
          <a:endParaRPr lang="en-US" sz="2200" kern="1200" dirty="0"/>
        </a:p>
      </dsp:txBody>
      <dsp:txXfrm>
        <a:off x="4531944" y="1526649"/>
        <a:ext cx="1902069" cy="1161687"/>
      </dsp:txXfrm>
    </dsp:sp>
    <dsp:sp modelId="{13C81C6A-CD3C-4493-8A05-5D3D95DD232F}">
      <dsp:nvSpPr>
        <dsp:cNvPr id="0" name=""/>
        <dsp:cNvSpPr/>
      </dsp:nvSpPr>
      <dsp:spPr>
        <a:xfrm>
          <a:off x="4248998" y="1233971"/>
          <a:ext cx="246804" cy="24159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15985"/>
              </a:lnTo>
              <a:lnTo>
                <a:pt x="246804" y="241598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1A4DF2-E47A-4758-9BC3-4A04A89A7644}">
      <dsp:nvSpPr>
        <dsp:cNvPr id="0" name=""/>
        <dsp:cNvSpPr/>
      </dsp:nvSpPr>
      <dsp:spPr>
        <a:xfrm>
          <a:off x="4495802" y="3032971"/>
          <a:ext cx="1974353" cy="12339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Pembukaan primigravida 2 cm tiap jam </a:t>
          </a:r>
          <a:endParaRPr lang="en-US" sz="2200" kern="1200" dirty="0"/>
        </a:p>
      </dsp:txBody>
      <dsp:txXfrm>
        <a:off x="4531944" y="3069113"/>
        <a:ext cx="1902069" cy="116168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AD337D-F64F-487A-B55D-DA85F222AD39}">
      <dsp:nvSpPr>
        <dsp:cNvPr id="0" name=""/>
        <dsp:cNvSpPr/>
      </dsp:nvSpPr>
      <dsp:spPr>
        <a:xfrm rot="16200000">
          <a:off x="1205641" y="-1205641"/>
          <a:ext cx="2944891" cy="5356174"/>
        </a:xfrm>
        <a:prstGeom prst="flowChartManualOperati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0" tIns="0" rIns="190615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kern="1200" dirty="0"/>
            <a:t>Fase-fase tersebut dijumpai pada primigravida. </a:t>
          </a:r>
          <a:endParaRPr lang="en-US" sz="3000" kern="1200" dirty="0"/>
        </a:p>
      </dsp:txBody>
      <dsp:txXfrm rot="5400000">
        <a:off x="0" y="588978"/>
        <a:ext cx="5356174" cy="1766935"/>
      </dsp:txXfrm>
    </dsp:sp>
    <dsp:sp modelId="{6B3ED7F3-7F31-49B7-86DC-8F8BBD06EF1C}">
      <dsp:nvSpPr>
        <dsp:cNvPr id="0" name=""/>
        <dsp:cNvSpPr/>
      </dsp:nvSpPr>
      <dsp:spPr>
        <a:xfrm rot="16200000">
          <a:off x="6974666" y="-1205641"/>
          <a:ext cx="2944891" cy="5356174"/>
        </a:xfrm>
        <a:prstGeom prst="flowChartManualOperation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0" tIns="0" rIns="190615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kern="1200" dirty="0"/>
            <a:t>Pada multigravida pun terjadi </a:t>
          </a:r>
          <a:r>
            <a:rPr lang="en-US" sz="3000" kern="1200" dirty="0" err="1"/>
            <a:t>demikian</a:t>
          </a:r>
          <a:r>
            <a:rPr lang="en-US" sz="3000" kern="1200" dirty="0"/>
            <a:t> </a:t>
          </a:r>
          <a:r>
            <a:rPr lang="en-US" sz="3000" kern="1200" dirty="0" err="1"/>
            <a:t>akan</a:t>
          </a:r>
          <a:r>
            <a:rPr lang="en-US" sz="3000" kern="1200" dirty="0"/>
            <a:t> </a:t>
          </a:r>
          <a:r>
            <a:rPr lang="en-US" sz="3000" kern="1200" dirty="0" err="1"/>
            <a:t>tetapi</a:t>
          </a:r>
          <a:r>
            <a:rPr lang="en-US" sz="3000" kern="1200" dirty="0"/>
            <a:t> </a:t>
          </a:r>
          <a:r>
            <a:rPr lang="en-US" sz="3000" kern="1200" dirty="0" err="1"/>
            <a:t>terjadi</a:t>
          </a:r>
          <a:r>
            <a:rPr lang="en-US" sz="3000" kern="1200" dirty="0"/>
            <a:t> </a:t>
          </a:r>
          <a:r>
            <a:rPr lang="en-US" sz="3000" kern="1200" dirty="0" err="1"/>
            <a:t>dalam</a:t>
          </a:r>
          <a:r>
            <a:rPr lang="en-US" sz="3000" kern="1200" dirty="0"/>
            <a:t> </a:t>
          </a:r>
          <a:r>
            <a:rPr lang="en-US" sz="3000" kern="1200" dirty="0" err="1"/>
            <a:t>waktu</a:t>
          </a:r>
          <a:r>
            <a:rPr lang="en-US" sz="3000" kern="1200" dirty="0"/>
            <a:t> yang </a:t>
          </a:r>
          <a:r>
            <a:rPr lang="en-US" sz="3000" kern="1200" dirty="0" err="1"/>
            <a:t>lebih</a:t>
          </a:r>
          <a:r>
            <a:rPr lang="en-US" sz="3000" kern="1200" dirty="0"/>
            <a:t> </a:t>
          </a:r>
          <a:r>
            <a:rPr lang="en-US" sz="3000" kern="1200" dirty="0" err="1"/>
            <a:t>pendek</a:t>
          </a:r>
          <a:r>
            <a:rPr lang="en-US" sz="3000" kern="1200" dirty="0"/>
            <a:t> (</a:t>
          </a:r>
          <a:r>
            <a:rPr lang="en-US" sz="3000" kern="1200" dirty="0" err="1"/>
            <a:t>Wiknjosastro</a:t>
          </a:r>
          <a:r>
            <a:rPr lang="en-US" sz="3000" kern="1200" dirty="0"/>
            <a:t> </a:t>
          </a:r>
          <a:r>
            <a:rPr lang="en-US" sz="3000" kern="1200" dirty="0" err="1"/>
            <a:t>dkk</a:t>
          </a:r>
          <a:r>
            <a:rPr lang="en-US" sz="3000" kern="1200" dirty="0"/>
            <a:t>, 2005).</a:t>
          </a:r>
        </a:p>
      </dsp:txBody>
      <dsp:txXfrm rot="5400000">
        <a:off x="5769025" y="588978"/>
        <a:ext cx="5356174" cy="176693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4112F4-327F-4A42-A0BC-61CA6F62F1D2}">
      <dsp:nvSpPr>
        <dsp:cNvPr id="0" name=""/>
        <dsp:cNvSpPr/>
      </dsp:nvSpPr>
      <dsp:spPr>
        <a:xfrm>
          <a:off x="3291346" y="922972"/>
          <a:ext cx="70518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69693" y="45720"/>
              </a:lnTo>
              <a:lnTo>
                <a:pt x="369693" y="47066"/>
              </a:lnTo>
              <a:lnTo>
                <a:pt x="705186" y="47066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25544" y="964979"/>
        <a:ext cx="36789" cy="7426"/>
      </dsp:txXfrm>
    </dsp:sp>
    <dsp:sp modelId="{6E0B938E-7D1D-4E1D-BE0E-27AE1D334D45}">
      <dsp:nvSpPr>
        <dsp:cNvPr id="0" name=""/>
        <dsp:cNvSpPr/>
      </dsp:nvSpPr>
      <dsp:spPr>
        <a:xfrm>
          <a:off x="64170" y="0"/>
          <a:ext cx="3228975" cy="193738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/>
            <a:t>Kontraksi</a:t>
          </a:r>
          <a:r>
            <a:rPr lang="en-US" sz="2200" kern="1200" dirty="0"/>
            <a:t> uterus </a:t>
          </a:r>
          <a:r>
            <a:rPr lang="en-US" sz="2200" kern="1200" dirty="0" err="1"/>
            <a:t>mulai</a:t>
          </a:r>
          <a:r>
            <a:rPr lang="en-US" sz="2200" kern="1200" dirty="0"/>
            <a:t> </a:t>
          </a:r>
          <a:r>
            <a:rPr lang="en-US" sz="2200" kern="1200" dirty="0" err="1"/>
            <a:t>dari</a:t>
          </a:r>
          <a:r>
            <a:rPr lang="en-US" sz="2200" kern="1200" dirty="0"/>
            <a:t> fundus </a:t>
          </a:r>
          <a:r>
            <a:rPr lang="en-US" sz="2200" kern="1200" dirty="0" err="1"/>
            <a:t>dan</a:t>
          </a:r>
          <a:r>
            <a:rPr lang="en-US" sz="2200" kern="1200" dirty="0"/>
            <a:t> </a:t>
          </a:r>
          <a:r>
            <a:rPr lang="en-US" sz="2200" kern="1200" dirty="0" err="1"/>
            <a:t>terus</a:t>
          </a:r>
          <a:r>
            <a:rPr lang="en-US" sz="2200" kern="1200" dirty="0"/>
            <a:t> </a:t>
          </a:r>
          <a:r>
            <a:rPr lang="en-US" sz="2200" kern="1200" dirty="0" err="1"/>
            <a:t>menyebar</a:t>
          </a:r>
          <a:r>
            <a:rPr lang="en-US" sz="2200" kern="1200" dirty="0"/>
            <a:t> </a:t>
          </a:r>
          <a:r>
            <a:rPr lang="en-US" sz="2200" kern="1200" dirty="0" err="1"/>
            <a:t>ke</a:t>
          </a:r>
          <a:r>
            <a:rPr lang="en-US" sz="2200" kern="1200" dirty="0"/>
            <a:t> </a:t>
          </a:r>
          <a:r>
            <a:rPr lang="en-US" sz="2200" kern="1200" dirty="0" err="1"/>
            <a:t>depan</a:t>
          </a:r>
          <a:r>
            <a:rPr lang="en-US" sz="2200" kern="1200" dirty="0"/>
            <a:t> </a:t>
          </a:r>
          <a:r>
            <a:rPr lang="en-US" sz="2200" kern="1200" dirty="0" err="1"/>
            <a:t>dan</a:t>
          </a:r>
          <a:r>
            <a:rPr lang="en-US" sz="2200" kern="1200" dirty="0"/>
            <a:t> </a:t>
          </a:r>
          <a:r>
            <a:rPr lang="en-US" sz="2200" kern="1200" dirty="0" err="1"/>
            <a:t>ke</a:t>
          </a:r>
          <a:r>
            <a:rPr lang="en-US" sz="2200" kern="1200" dirty="0"/>
            <a:t> </a:t>
          </a:r>
          <a:r>
            <a:rPr lang="en-US" sz="2200" kern="1200" dirty="0" err="1"/>
            <a:t>bawah</a:t>
          </a:r>
          <a:r>
            <a:rPr lang="en-US" sz="2200" kern="1200" dirty="0"/>
            <a:t> abdomen. </a:t>
          </a:r>
        </a:p>
      </dsp:txBody>
      <dsp:txXfrm>
        <a:off x="64170" y="0"/>
        <a:ext cx="3228975" cy="1937385"/>
      </dsp:txXfrm>
    </dsp:sp>
    <dsp:sp modelId="{D4E857DE-D90B-4954-B3CD-87205A4BC514}">
      <dsp:nvSpPr>
        <dsp:cNvPr id="0" name=""/>
        <dsp:cNvSpPr/>
      </dsp:nvSpPr>
      <dsp:spPr>
        <a:xfrm>
          <a:off x="1671780" y="1936931"/>
          <a:ext cx="3971639" cy="712064"/>
        </a:xfrm>
        <a:custGeom>
          <a:avLst/>
          <a:gdLst/>
          <a:ahLst/>
          <a:cxnLst/>
          <a:rect l="0" t="0" r="0" b="0"/>
          <a:pathLst>
            <a:path>
              <a:moveTo>
                <a:pt x="3971639" y="0"/>
              </a:moveTo>
              <a:lnTo>
                <a:pt x="3971639" y="373132"/>
              </a:lnTo>
              <a:lnTo>
                <a:pt x="0" y="373132"/>
              </a:lnTo>
              <a:lnTo>
                <a:pt x="0" y="712064"/>
              </a:lnTo>
            </a:path>
          </a:pathLst>
        </a:custGeom>
        <a:noFill/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556588" y="2289250"/>
        <a:ext cx="202023" cy="7426"/>
      </dsp:txXfrm>
    </dsp:sp>
    <dsp:sp modelId="{73F03EBD-226C-4A06-AB33-6CA4B640130D}">
      <dsp:nvSpPr>
        <dsp:cNvPr id="0" name=""/>
        <dsp:cNvSpPr/>
      </dsp:nvSpPr>
      <dsp:spPr>
        <a:xfrm>
          <a:off x="4028932" y="1346"/>
          <a:ext cx="3228975" cy="1937385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/>
            <a:t>Kontraksi</a:t>
          </a:r>
          <a:r>
            <a:rPr lang="en-US" sz="2200" kern="1200" dirty="0"/>
            <a:t> </a:t>
          </a:r>
          <a:r>
            <a:rPr lang="en-US" sz="2200" kern="1200" dirty="0" err="1"/>
            <a:t>berakhir</a:t>
          </a:r>
          <a:r>
            <a:rPr lang="en-US" sz="2200" kern="1200" dirty="0"/>
            <a:t> </a:t>
          </a:r>
          <a:r>
            <a:rPr lang="en-US" sz="2200" kern="1200" dirty="0" err="1"/>
            <a:t>dengan</a:t>
          </a:r>
          <a:r>
            <a:rPr lang="en-US" sz="2200" kern="1200" dirty="0"/>
            <a:t> masa yang </a:t>
          </a:r>
          <a:r>
            <a:rPr lang="en-US" sz="2200" kern="1200" dirty="0" err="1"/>
            <a:t>terpanjang</a:t>
          </a:r>
          <a:r>
            <a:rPr lang="en-US" sz="2200" kern="1200" dirty="0"/>
            <a:t> dan sangat </a:t>
          </a:r>
          <a:r>
            <a:rPr lang="en-US" sz="2200" kern="1200" dirty="0" err="1"/>
            <a:t>kuat</a:t>
          </a:r>
          <a:r>
            <a:rPr lang="en-US" sz="2200" kern="1200" dirty="0"/>
            <a:t> </a:t>
          </a:r>
          <a:r>
            <a:rPr lang="en-US" sz="2200" kern="1200" dirty="0" err="1"/>
            <a:t>pada</a:t>
          </a:r>
          <a:r>
            <a:rPr lang="en-US" sz="2200" kern="1200" dirty="0"/>
            <a:t> fundus.</a:t>
          </a:r>
        </a:p>
      </dsp:txBody>
      <dsp:txXfrm>
        <a:off x="4028932" y="1346"/>
        <a:ext cx="3228975" cy="1937385"/>
      </dsp:txXfrm>
    </dsp:sp>
    <dsp:sp modelId="{66B0042F-BC1B-4E85-BD7D-0C10B26AEEBA}">
      <dsp:nvSpPr>
        <dsp:cNvPr id="0" name=""/>
        <dsp:cNvSpPr/>
      </dsp:nvSpPr>
      <dsp:spPr>
        <a:xfrm>
          <a:off x="57292" y="2681395"/>
          <a:ext cx="3228975" cy="1937385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/>
            <a:t>Selagi</a:t>
          </a:r>
          <a:r>
            <a:rPr lang="en-US" sz="2200" kern="1200" dirty="0"/>
            <a:t> uterus </a:t>
          </a:r>
          <a:r>
            <a:rPr lang="en-US" sz="2200" kern="1200" dirty="0" err="1"/>
            <a:t>kontraksi</a:t>
          </a:r>
          <a:r>
            <a:rPr lang="en-US" sz="2200" kern="1200" dirty="0"/>
            <a:t> </a:t>
          </a:r>
          <a:r>
            <a:rPr lang="en-US" sz="2200" kern="1200" dirty="0" err="1"/>
            <a:t>berkontraksi</a:t>
          </a:r>
          <a:r>
            <a:rPr lang="en-US" sz="2200" kern="1200" dirty="0"/>
            <a:t> </a:t>
          </a:r>
          <a:r>
            <a:rPr lang="en-US" sz="2200" kern="1200" dirty="0" err="1"/>
            <a:t>dan</a:t>
          </a:r>
          <a:r>
            <a:rPr lang="en-US" sz="2200" kern="1200" dirty="0"/>
            <a:t> </a:t>
          </a:r>
          <a:r>
            <a:rPr lang="en-US" sz="2200" kern="1200" dirty="0" err="1"/>
            <a:t>relaksasi</a:t>
          </a:r>
          <a:r>
            <a:rPr lang="en-US" sz="2200" kern="1200" dirty="0"/>
            <a:t> </a:t>
          </a:r>
          <a:r>
            <a:rPr lang="en-US" sz="2200" kern="1200" dirty="0" err="1"/>
            <a:t>memungkinkan</a:t>
          </a:r>
          <a:r>
            <a:rPr lang="en-US" sz="2200" kern="1200" dirty="0"/>
            <a:t> </a:t>
          </a:r>
          <a:r>
            <a:rPr lang="en-US" sz="2200" kern="1200" dirty="0" err="1"/>
            <a:t>kepala</a:t>
          </a:r>
          <a:r>
            <a:rPr lang="en-US" sz="2200" kern="1200" dirty="0"/>
            <a:t> </a:t>
          </a:r>
          <a:r>
            <a:rPr lang="en-US" sz="2200" kern="1200" dirty="0" err="1"/>
            <a:t>janin</a:t>
          </a:r>
          <a:r>
            <a:rPr lang="en-US" sz="2200" kern="1200" dirty="0"/>
            <a:t> </a:t>
          </a:r>
          <a:r>
            <a:rPr lang="en-US" sz="2200" kern="1200" dirty="0" err="1"/>
            <a:t>masuk</a:t>
          </a:r>
          <a:r>
            <a:rPr lang="en-US" sz="2200" kern="1200" dirty="0"/>
            <a:t> </a:t>
          </a:r>
          <a:r>
            <a:rPr lang="en-US" sz="2200" kern="1200" dirty="0" err="1"/>
            <a:t>ke</a:t>
          </a:r>
          <a:r>
            <a:rPr lang="en-US" sz="2200" kern="1200" dirty="0"/>
            <a:t> </a:t>
          </a:r>
          <a:r>
            <a:rPr lang="en-US" sz="2200" kern="1200" dirty="0" err="1"/>
            <a:t>rongga</a:t>
          </a:r>
          <a:r>
            <a:rPr lang="en-US" sz="2200" kern="1200" dirty="0"/>
            <a:t> </a:t>
          </a:r>
          <a:r>
            <a:rPr lang="en-US" sz="2200" kern="1200" dirty="0" err="1"/>
            <a:t>pelvik</a:t>
          </a:r>
          <a:r>
            <a:rPr lang="en-US" sz="2200" kern="1200" dirty="0"/>
            <a:t>. </a:t>
          </a:r>
        </a:p>
      </dsp:txBody>
      <dsp:txXfrm>
        <a:off x="57292" y="2681395"/>
        <a:ext cx="3228975" cy="19373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251836-9D32-4A21-A53F-D35BE248BDDB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D13BF7-2154-4DCC-92D8-DAE3CBDEC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55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47A8E5C-ED0F-410B-AD89-03170207ED59}" type="slidenum">
              <a:rPr lang="en-GB"/>
              <a:pPr eaLnBrk="1" hangingPunct="1"/>
              <a:t>12</a:t>
            </a:fld>
            <a:endParaRPr lang="en-GB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d-ID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77C16F5-E7AF-4128-8A1E-BBEA953CB061}" type="slidenum">
              <a:rPr lang="en-GB"/>
              <a:pPr eaLnBrk="1" hangingPunct="1"/>
              <a:t>17</a:t>
            </a:fld>
            <a:endParaRPr lang="en-GB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d-ID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AD14909-B9C7-43DB-B4C0-FC45759F8F46}" type="slidenum">
              <a:rPr lang="en-GB"/>
              <a:pPr eaLnBrk="1" hangingPunct="1"/>
              <a:t>23</a:t>
            </a:fld>
            <a:endParaRPr lang="en-GB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d-ID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A35490B-2FEB-46D3-8230-AF67692B789F}" type="slidenum">
              <a:rPr lang="en-GB"/>
              <a:pPr eaLnBrk="1" hangingPunct="1"/>
              <a:t>24</a:t>
            </a:fld>
            <a:endParaRPr lang="en-GB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d-ID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DD8D09E-E6F3-454D-9E11-F9D240E702F3}" type="slidenum">
              <a:rPr lang="en-GB"/>
              <a:pPr eaLnBrk="1" hangingPunct="1"/>
              <a:t>25</a:t>
            </a:fld>
            <a:endParaRPr lang="en-GB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d-ID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50A66B4-90B5-4DE1-9995-ACAA0829FC4C}" type="slidenum">
              <a:rPr lang="en-GB"/>
              <a:pPr eaLnBrk="1" hangingPunct="1"/>
              <a:t>26</a:t>
            </a:fld>
            <a:endParaRPr lang="en-GB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d-ID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30CF4-DAD5-272E-862B-5D75615A7F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D595C5-C8C8-FEC5-AE26-41ED8EA690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9CD4F-4774-2538-7606-158C30A26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AF5D4-A8D7-7369-E688-406C0C90C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3F6B0-8C2B-4145-B49C-F47B6DD49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848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0242C-C043-BBF3-3E70-DCFEF1D2A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C74D7F-9DB5-858D-12F1-AE9FB913CC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2E6936-7777-B275-4AD9-C98331E05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1B4CC-E906-4B80-A745-5F9441374E2B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16BBB-5CD7-6C9F-5FDF-00145F45A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2B111-023B-A71D-94B0-F75CFA51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6416-CE37-4A5F-9065-51060F7B0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30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137CE9-709E-6539-1207-5F54A33F2A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342040-2491-83B2-DD56-42F34351CC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6F2F2-4758-359E-8DC0-CB4FDE475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1B4CC-E906-4B80-A745-5F9441374E2B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5749C-38CE-A943-491E-1B2F2173E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DA6A0F-2126-CF29-BDF1-9EE02FEF4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6416-CE37-4A5F-9065-51060F7B0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36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E40A5-7840-7706-507E-EA703AE44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BF918-C158-ED5A-158B-9AB5873CD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7F115C-3E90-20E1-8BB6-841FF55C0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1B4CC-E906-4B80-A745-5F9441374E2B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B2EB1-41CD-2014-FB90-5C8AED06A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548D3-8965-262D-0456-B69F24108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6416-CE37-4A5F-9065-51060F7B0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824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3F363-E497-37F9-F544-D7B78C8ED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FE3C58-2C6A-CDE6-39A6-9FB72E0FE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93D3F-1DA9-51A0-563D-17017F470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1B4CC-E906-4B80-A745-5F9441374E2B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F2ECE7-DFE0-51C5-85AB-8DF9BFFB4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10AD1-413B-EDC4-32D8-A21723FD7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6416-CE37-4A5F-9065-51060F7B0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806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D4F36-04E3-4011-093F-3D60FB138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32C98-4B5E-6D3B-ABF5-2F5A458403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3B0D8D-337E-BF21-219E-8183D773E0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14D2DE-607D-AE8C-1FE8-2F28AD4B3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1B4CC-E906-4B80-A745-5F9441374E2B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5E91C2-F4D1-759C-B65C-67BF38C8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5662DE-C3F4-D61F-12D8-CB5D45A83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6416-CE37-4A5F-9065-51060F7B0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729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BD19F-9FD4-B102-2F00-12A321414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B6318-1C13-1A97-2954-4772B36DD4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B945E0-9ACD-27BA-A31D-5E884BDB9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6A1B6F-DC18-7569-EA7B-2E81DD1039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87E758-D127-55B0-3A39-9883FDC255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05F887-3DFA-D477-4658-C2B0CC8AF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1B4CC-E906-4B80-A745-5F9441374E2B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C8D4E7-02DC-EAD3-258C-4FACEFADE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1523E8-43A8-C73A-5872-F6ADB1F31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6416-CE37-4A5F-9065-51060F7B0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018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9FF3A-D0B0-5BF5-C3F6-B8DDF914E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E59FA3-62F8-7FBE-7F31-7753ACB03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1B4CC-E906-4B80-A745-5F9441374E2B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43F008-8BBA-4DB7-5379-F7849BC22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2EE955-D472-5BD3-C773-5E37AB831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6416-CE37-4A5F-9065-51060F7B0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272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1B2C81-239E-B1A7-4DA8-5E2D53ED8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1B4CC-E906-4B80-A745-5F9441374E2B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F278DA-928D-DD5A-116A-3ED1865F4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6EAB5E-E3DE-72D1-FAAB-2E2906C31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6416-CE37-4A5F-9065-51060F7B0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598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BC688-73CA-F6C0-09E8-E7D9447F2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84494-4BC3-9A5E-8BDA-89063C25A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847AD4-8002-CF76-35A0-B7E73B9FC3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51BDE-676C-DA19-73E3-5E0FB1C9D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1B4CC-E906-4B80-A745-5F9441374E2B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208791-0D45-E238-C9FA-B41FA1A98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C64ABD-9268-6AA5-8F81-114E78978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6416-CE37-4A5F-9065-51060F7B0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667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8B470-C309-52DD-079D-0F5E9EC37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338E9A-136D-81E9-C387-4B582512B6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315906-D602-2969-D42A-98DBA15827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FA2B8-0091-A9CB-F84B-411AB5A82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1B4CC-E906-4B80-A745-5F9441374E2B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F84AB6-4868-C20C-A0AC-6FC9BC17B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D4FFB-63AB-52C6-7A11-0D7CFD94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6416-CE37-4A5F-9065-51060F7B0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258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393151-7660-CC60-BBA6-E2E3F6290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663DD3-3844-6695-4537-7B07B68F2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8740-047C-1A9D-18A4-64D47374CE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BF38D-DDE8-4B8A-B010-B400A6096508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C5A44-2F21-5381-D66B-5178DC5DB2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FA481-FC3C-5B70-E53D-9D2BF1D461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3F6B0-8C2B-4145-B49C-F47B6DD4935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9FC1A7-DB78-0D8B-2DB1-9A4DEBC89F9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886200" y="6548438"/>
            <a:ext cx="37131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>
                <a:solidFill>
                  <a:schemeClr val="bg1"/>
                </a:solidFill>
              </a:rPr>
              <a:t>Kementrian Pendidikan, Kebudayan, Riset, dan Teknologi</a:t>
            </a:r>
          </a:p>
          <a:p>
            <a:endParaRPr lang="en-US" altLang="en-US" sz="120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D67234-1BD4-BA2E-1FDC-26042BE7582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447338" y="6535738"/>
            <a:ext cx="10271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>
                <a:solidFill>
                  <a:schemeClr val="bg1"/>
                </a:solidFill>
              </a:rPr>
              <a:t>UNISSULA</a:t>
            </a:r>
            <a:endParaRPr lang="en-US" altLang="en-US" sz="1600"/>
          </a:p>
          <a:p>
            <a:endParaRPr lang="en-US" altLang="en-US" sz="16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7C80AE-409F-7585-87DE-DEDFE3F93AC7}"/>
              </a:ext>
            </a:extLst>
          </p:cNvPr>
          <p:cNvSpPr txBox="1"/>
          <p:nvPr userDrawn="1"/>
        </p:nvSpPr>
        <p:spPr>
          <a:xfrm>
            <a:off x="300038" y="6556375"/>
            <a:ext cx="2574925" cy="446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1200" dirty="0">
                <a:solidFill>
                  <a:schemeClr val="bg1"/>
                </a:solidFill>
              </a:rPr>
              <a:t>INOVASI MODUL DIGITAL (IMD) - 2022</a:t>
            </a:r>
          </a:p>
          <a:p>
            <a:pPr>
              <a:defRPr/>
            </a:pP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899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12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10" Type="http://schemas.openxmlformats.org/officeDocument/2006/relationships/image" Target="../media/image15.png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16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Layout" Target="../diagrams/layout13.xml"/><Relationship Id="rId7" Type="http://schemas.openxmlformats.org/officeDocument/2006/relationships/image" Target="../media/image23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Layout" Target="../diagrams/layout14.xml"/><Relationship Id="rId7" Type="http://schemas.openxmlformats.org/officeDocument/2006/relationships/image" Target="../media/image25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7" Type="http://schemas.openxmlformats.org/officeDocument/2006/relationships/image" Target="../media/image31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9010" y="304800"/>
            <a:ext cx="7772400" cy="1524000"/>
          </a:xfrm>
        </p:spPr>
        <p:txBody>
          <a:bodyPr>
            <a:normAutofit/>
          </a:bodyPr>
          <a:lstStyle/>
          <a:p>
            <a:pPr algn="ctr"/>
            <a:r>
              <a:rPr lang="en-US" sz="5300" b="1" dirty="0" err="1">
                <a:latin typeface="+mn-lt"/>
              </a:rPr>
              <a:t>Asuhan</a:t>
            </a:r>
            <a:r>
              <a:rPr lang="en-US" sz="5300" b="1" dirty="0">
                <a:latin typeface="+mn-lt"/>
              </a:rPr>
              <a:t> Kala I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665" y="2133600"/>
            <a:ext cx="4387735" cy="3505200"/>
          </a:xfrm>
          <a:prstGeom prst="rect">
            <a:avLst/>
          </a:prstGeom>
          <a:noFill/>
          <a:ln w="25400">
            <a:solidFill>
              <a:srgbClr val="92D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530" y="2968337"/>
            <a:ext cx="3673929" cy="1835727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960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457200"/>
            <a:ext cx="8458200" cy="1600200"/>
          </a:xfrm>
        </p:spPr>
        <p:txBody>
          <a:bodyPr>
            <a:normAutofit/>
          </a:bodyPr>
          <a:lstStyle/>
          <a:p>
            <a:r>
              <a:rPr lang="en-US" sz="3600" b="1" dirty="0" err="1"/>
              <a:t>Perubahan</a:t>
            </a:r>
            <a:r>
              <a:rPr lang="en-US" sz="3600" b="1" dirty="0"/>
              <a:t> </a:t>
            </a:r>
            <a:r>
              <a:rPr lang="en-US" sz="3600" b="1" dirty="0" err="1"/>
              <a:t>Fisiologi</a:t>
            </a:r>
            <a:r>
              <a:rPr lang="en-US" sz="3600" b="1" dirty="0"/>
              <a:t> Kala 1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7023277"/>
              </p:ext>
            </p:extLst>
          </p:nvPr>
        </p:nvGraphicFramePr>
        <p:xfrm>
          <a:off x="1981200" y="1600200"/>
          <a:ext cx="82296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752600"/>
            <a:ext cx="2209800" cy="2286000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752600"/>
            <a:ext cx="3806190" cy="2187388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467225"/>
            <a:ext cx="2457450" cy="1857375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486" y="4087848"/>
            <a:ext cx="3811905" cy="2389152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3820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914400"/>
            <a:ext cx="82296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Uterus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5145861"/>
              </p:ext>
            </p:extLst>
          </p:nvPr>
        </p:nvGraphicFramePr>
        <p:xfrm>
          <a:off x="2209800" y="1752600"/>
          <a:ext cx="7315201" cy="46201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189" y="4387068"/>
            <a:ext cx="3336759" cy="1985659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4104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10369" y="734887"/>
            <a:ext cx="10515600" cy="132556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200" b="1" dirty="0" err="1"/>
              <a:t>Kontraksi</a:t>
            </a:r>
            <a:r>
              <a:rPr lang="en-US" sz="3200" b="1" dirty="0"/>
              <a:t> uterus</a:t>
            </a:r>
            <a:br>
              <a:rPr lang="en-US" sz="3200" b="1" dirty="0"/>
            </a:br>
            <a:r>
              <a:rPr lang="en-US" sz="3200" b="1" dirty="0"/>
              <a:t>( HIS )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endParaRPr lang="id-ID" sz="2600"/>
          </a:p>
        </p:txBody>
      </p:sp>
      <p:sp>
        <p:nvSpPr>
          <p:cNvPr id="22532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5794375" y="1600200"/>
            <a:ext cx="3657600" cy="4572000"/>
          </a:xfrm>
        </p:spPr>
        <p:txBody>
          <a:bodyPr/>
          <a:lstStyle/>
          <a:p>
            <a:endParaRPr lang="id-ID" sz="2600" dirty="0"/>
          </a:p>
        </p:txBody>
      </p:sp>
      <p:pic>
        <p:nvPicPr>
          <p:cNvPr id="22533" name="Picture 5" descr="IMAGE0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531" y="1571374"/>
            <a:ext cx="4135438" cy="4476750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IMAGE00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66" y="1627313"/>
            <a:ext cx="3962400" cy="4495800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4130675" y="5867400"/>
            <a:ext cx="3196034" cy="528805"/>
          </a:xfrm>
          <a:prstGeom prst="rect">
            <a:avLst/>
          </a:prstGeom>
          <a:solidFill>
            <a:srgbClr val="FFFFCC"/>
          </a:solidFill>
          <a:ln w="25400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d-ID"/>
              <a:t>Fundal dominan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1976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IMAGE00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595" y="1094930"/>
            <a:ext cx="6591300" cy="4620070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2880310" y="5715000"/>
            <a:ext cx="6617870" cy="663073"/>
          </a:xfrm>
          <a:prstGeom prst="rect">
            <a:avLst/>
          </a:prstGeom>
          <a:solidFill>
            <a:srgbClr val="FFFFCC"/>
          </a:solidFill>
          <a:ln w="25400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d-ID"/>
              <a:t>His dalam kehamilan, persalinan dan masa nifas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7825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82" y="1981200"/>
            <a:ext cx="4453218" cy="3104339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F7BD9-E3C0-103E-F9B8-243C63BC1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143000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BCD42E43-502C-8551-3971-6AF48C77B3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1675450"/>
              </p:ext>
            </p:extLst>
          </p:nvPr>
        </p:nvGraphicFramePr>
        <p:xfrm>
          <a:off x="4572000" y="1600200"/>
          <a:ext cx="7086600" cy="3894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47653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762000"/>
            <a:ext cx="8229600" cy="990600"/>
          </a:xfrm>
        </p:spPr>
        <p:txBody>
          <a:bodyPr>
            <a:normAutofit/>
          </a:bodyPr>
          <a:lstStyle/>
          <a:p>
            <a:r>
              <a:rPr lang="en-US" sz="3200" b="1" dirty="0"/>
              <a:t>PERUBAHAN BENTUK RAHIM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1657219"/>
              </p:ext>
            </p:extLst>
          </p:nvPr>
        </p:nvGraphicFramePr>
        <p:xfrm>
          <a:off x="1447800" y="1524000"/>
          <a:ext cx="8077200" cy="4724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38495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990600"/>
            <a:ext cx="8229600" cy="685800"/>
          </a:xfrm>
        </p:spPr>
        <p:txBody>
          <a:bodyPr>
            <a:normAutofit/>
          </a:bodyPr>
          <a:lstStyle/>
          <a:p>
            <a:r>
              <a:rPr lang="en-US" sz="3200" b="1" dirty="0" err="1"/>
              <a:t>Pengaruh</a:t>
            </a:r>
            <a:r>
              <a:rPr lang="en-US" sz="3200" b="1" dirty="0"/>
              <a:t> </a:t>
            </a:r>
            <a:r>
              <a:rPr lang="en-US" sz="3200" b="1" dirty="0" err="1"/>
              <a:t>perubahan</a:t>
            </a:r>
            <a:r>
              <a:rPr lang="en-US" sz="3200" b="1" dirty="0"/>
              <a:t> </a:t>
            </a:r>
            <a:r>
              <a:rPr lang="en-US" sz="3200" b="1" dirty="0" err="1"/>
              <a:t>bentuk</a:t>
            </a:r>
            <a:r>
              <a:rPr lang="en-US" sz="3200" b="1" dirty="0"/>
              <a:t> </a:t>
            </a:r>
            <a:r>
              <a:rPr lang="en-US" sz="3200" b="1" dirty="0" err="1"/>
              <a:t>rahim</a:t>
            </a:r>
            <a:r>
              <a:rPr lang="en-US" sz="3200" b="1" dirty="0"/>
              <a:t> </a:t>
            </a:r>
            <a:r>
              <a:rPr lang="en-US" sz="3200" b="1" dirty="0" err="1"/>
              <a:t>ini</a:t>
            </a:r>
            <a:r>
              <a:rPr lang="en-US" sz="3200" b="1" dirty="0"/>
              <a:t>: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1497079"/>
              </p:ext>
            </p:extLst>
          </p:nvPr>
        </p:nvGraphicFramePr>
        <p:xfrm>
          <a:off x="1981200" y="1905000"/>
          <a:ext cx="7162800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57163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id-ID" sz="3800"/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600201"/>
            <a:ext cx="6781800" cy="4638375"/>
          </a:xfrm>
        </p:spPr>
        <p:txBody>
          <a:bodyPr/>
          <a:lstStyle/>
          <a:p>
            <a:endParaRPr lang="id-ID" dirty="0"/>
          </a:p>
        </p:txBody>
      </p:sp>
      <p:pic>
        <p:nvPicPr>
          <p:cNvPr id="29700" name="Picture 4" descr="IMAGE008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134" y="1045223"/>
            <a:ext cx="6614866" cy="4899182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3779167" y="5944405"/>
            <a:ext cx="4114800" cy="457200"/>
          </a:xfrm>
          <a:prstGeom prst="rect">
            <a:avLst/>
          </a:prstGeom>
          <a:solidFill>
            <a:schemeClr val="accent1"/>
          </a:solidFill>
          <a:ln w="25400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dirty="0" err="1">
                <a:solidFill>
                  <a:schemeClr val="bg1"/>
                </a:solidFill>
              </a:rPr>
              <a:t>Grafik</a:t>
            </a:r>
            <a:r>
              <a:rPr lang="en-US" sz="1600" dirty="0">
                <a:solidFill>
                  <a:schemeClr val="bg1"/>
                </a:solidFill>
              </a:rPr>
              <a:t> Friedman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(</a:t>
            </a:r>
            <a:r>
              <a:rPr lang="en-US" sz="1600" dirty="0" err="1">
                <a:solidFill>
                  <a:schemeClr val="bg1"/>
                </a:solidFill>
              </a:rPr>
              <a:t>terlihat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putar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paksi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dalam</a:t>
            </a:r>
            <a:r>
              <a:rPr lang="en-US" sz="1600" dirty="0">
                <a:solidFill>
                  <a:schemeClr val="bg1"/>
                </a:solidFill>
              </a:rPr>
              <a:t>)</a:t>
            </a:r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5047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581400" y="1752600"/>
            <a:ext cx="5334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77209"/>
            <a:ext cx="5200650" cy="16002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FAAL LIGAMENTUM ROTUNDUM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1794958"/>
              </p:ext>
            </p:extLst>
          </p:nvPr>
        </p:nvGraphicFramePr>
        <p:xfrm>
          <a:off x="4876800" y="723900"/>
          <a:ext cx="5012391" cy="6134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84" y="3691754"/>
            <a:ext cx="2886792" cy="2785246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84" y="1076855"/>
            <a:ext cx="2886792" cy="2466445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23571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1560238"/>
              </p:ext>
            </p:extLst>
          </p:nvPr>
        </p:nvGraphicFramePr>
        <p:xfrm>
          <a:off x="3429000" y="914401"/>
          <a:ext cx="7207624" cy="5364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957263"/>
            <a:ext cx="3048000" cy="2471737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9"/>
          <a:stretch/>
        </p:blipFill>
        <p:spPr bwMode="auto">
          <a:xfrm>
            <a:off x="1295400" y="3587622"/>
            <a:ext cx="2819400" cy="2871656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6984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0636" y="1143000"/>
            <a:ext cx="7772400" cy="7620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KALA I  (</a:t>
            </a:r>
            <a:r>
              <a:rPr lang="en-US" sz="3200" b="1" dirty="0" err="1"/>
              <a:t>Pembukaan</a:t>
            </a:r>
            <a:r>
              <a:rPr lang="en-US" sz="3200" b="1" dirty="0"/>
              <a:t> </a:t>
            </a:r>
            <a:r>
              <a:rPr lang="en-US" sz="3200" b="1" dirty="0" err="1"/>
              <a:t>Jalan</a:t>
            </a:r>
            <a:r>
              <a:rPr lang="en-US" sz="3200" b="1" dirty="0"/>
              <a:t> </a:t>
            </a:r>
            <a:r>
              <a:rPr lang="en-US" sz="3200" b="1" dirty="0" err="1"/>
              <a:t>Lahir</a:t>
            </a:r>
            <a:r>
              <a:rPr lang="en-US" sz="3200" b="1" dirty="0"/>
              <a:t>)</a:t>
            </a:r>
            <a:br>
              <a:rPr lang="en-US" sz="3200" b="1" dirty="0"/>
            </a:br>
            <a:endParaRPr lang="en-US" sz="32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6467632"/>
              </p:ext>
            </p:extLst>
          </p:nvPr>
        </p:nvGraphicFramePr>
        <p:xfrm>
          <a:off x="2286000" y="1371600"/>
          <a:ext cx="76962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087498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667000" y="2667000"/>
            <a:ext cx="8229600" cy="914400"/>
          </a:xfrm>
        </p:spPr>
        <p:txBody>
          <a:bodyPr/>
          <a:lstStyle/>
          <a:p>
            <a:pPr algn="ctr"/>
            <a:r>
              <a:rPr lang="en-US" b="1" dirty="0" err="1"/>
              <a:t>Serviks</a:t>
            </a:r>
            <a:r>
              <a:rPr lang="en-US" dirty="0"/>
              <a:t> 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0295182"/>
              </p:ext>
            </p:extLst>
          </p:nvPr>
        </p:nvGraphicFramePr>
        <p:xfrm>
          <a:off x="3048000" y="1447800"/>
          <a:ext cx="7416209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103520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990451"/>
            <a:ext cx="6081379" cy="2819549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931244"/>
            <a:ext cx="2766701" cy="2181283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155" y="3942820"/>
            <a:ext cx="1840697" cy="2169710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931244"/>
            <a:ext cx="2405527" cy="2181283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74091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4860776"/>
              </p:ext>
            </p:extLst>
          </p:nvPr>
        </p:nvGraphicFramePr>
        <p:xfrm>
          <a:off x="1295400" y="228600"/>
          <a:ext cx="9296400" cy="624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81179" y="2133600"/>
            <a:ext cx="4921623" cy="2886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6705600" y="2209800"/>
            <a:ext cx="5229225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3195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10515600" cy="132556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b="1" dirty="0" err="1"/>
              <a:t>Perobahan</a:t>
            </a:r>
            <a:r>
              <a:rPr lang="en-US" sz="3600" b="1" dirty="0"/>
              <a:t>  </a:t>
            </a:r>
            <a:r>
              <a:rPr lang="en-US" sz="3600" b="1" dirty="0" err="1"/>
              <a:t>serviks</a:t>
            </a:r>
            <a:r>
              <a:rPr lang="en-US" sz="3600" b="1" dirty="0"/>
              <a:t> pada </a:t>
            </a:r>
            <a:r>
              <a:rPr lang="en-US" sz="3600" b="1" dirty="0" err="1"/>
              <a:t>awal</a:t>
            </a:r>
            <a:r>
              <a:rPr lang="en-US" sz="3600" b="1" dirty="0"/>
              <a:t> </a:t>
            </a:r>
            <a:r>
              <a:rPr lang="en-US" sz="3600" b="1" dirty="0" err="1"/>
              <a:t>inpartu</a:t>
            </a:r>
            <a:endParaRPr lang="en-US" sz="3600" b="1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209800" y="1843449"/>
            <a:ext cx="4114800" cy="4351338"/>
          </a:xfrm>
        </p:spPr>
        <p:txBody>
          <a:bodyPr>
            <a:normAutofit lnSpcReduction="10000"/>
          </a:bodyPr>
          <a:lstStyle/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id-ID" sz="2200" dirty="0">
              <a:sym typeface="Wingdings" pitchFamily="2" charset="2"/>
            </a:endParaRPr>
          </a:p>
          <a:p>
            <a:r>
              <a:rPr lang="en-US" sz="2200" dirty="0">
                <a:sym typeface="Wingdings" pitchFamily="2" charset="2"/>
              </a:rPr>
              <a:t>Effacement     0 %</a:t>
            </a:r>
            <a:endParaRPr lang="en-US" sz="2200" dirty="0"/>
          </a:p>
        </p:txBody>
      </p:sp>
      <p:sp>
        <p:nvSpPr>
          <p:cNvPr id="31748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6515100" y="1676400"/>
            <a:ext cx="3657600" cy="45720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endParaRPr lang="en-US" sz="2600" dirty="0"/>
          </a:p>
          <a:p>
            <a:pPr>
              <a:lnSpc>
                <a:spcPct val="90000"/>
              </a:lnSpc>
            </a:pPr>
            <a:endParaRPr lang="en-US" sz="2600" dirty="0"/>
          </a:p>
          <a:p>
            <a:pPr>
              <a:lnSpc>
                <a:spcPct val="90000"/>
              </a:lnSpc>
            </a:pPr>
            <a:endParaRPr lang="en-US" sz="2600" dirty="0"/>
          </a:p>
          <a:p>
            <a:pPr>
              <a:lnSpc>
                <a:spcPct val="90000"/>
              </a:lnSpc>
            </a:pPr>
            <a:endParaRPr lang="en-US" sz="2600" dirty="0"/>
          </a:p>
          <a:p>
            <a:pPr>
              <a:lnSpc>
                <a:spcPct val="90000"/>
              </a:lnSpc>
            </a:pPr>
            <a:endParaRPr lang="en-US" sz="2600" dirty="0"/>
          </a:p>
          <a:p>
            <a:pPr>
              <a:lnSpc>
                <a:spcPct val="90000"/>
              </a:lnSpc>
            </a:pPr>
            <a:endParaRPr lang="en-US" sz="2600" dirty="0"/>
          </a:p>
          <a:p>
            <a:pPr>
              <a:lnSpc>
                <a:spcPct val="90000"/>
              </a:lnSpc>
            </a:pPr>
            <a:endParaRPr lang="en-US" sz="2600" dirty="0"/>
          </a:p>
          <a:p>
            <a:pPr>
              <a:lnSpc>
                <a:spcPct val="90000"/>
              </a:lnSpc>
            </a:pPr>
            <a:endParaRPr lang="en-US" sz="2600" dirty="0"/>
          </a:p>
          <a:p>
            <a:pPr>
              <a:lnSpc>
                <a:spcPct val="90000"/>
              </a:lnSpc>
            </a:pPr>
            <a:endParaRPr lang="en-US" sz="2600" dirty="0"/>
          </a:p>
          <a:p>
            <a:pPr>
              <a:lnSpc>
                <a:spcPct val="90000"/>
              </a:lnSpc>
            </a:pPr>
            <a:r>
              <a:rPr lang="en-US" sz="2600" dirty="0">
                <a:sym typeface="Wingdings" pitchFamily="2" charset="2"/>
              </a:rPr>
              <a:t>Effacement    50%</a:t>
            </a:r>
            <a:endParaRPr lang="en-US" sz="2600" dirty="0"/>
          </a:p>
        </p:txBody>
      </p:sp>
      <p:pic>
        <p:nvPicPr>
          <p:cNvPr id="31749" name="Picture 5" descr="IMAGE00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774609"/>
            <a:ext cx="3962400" cy="3886200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IMAGE00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1774609"/>
            <a:ext cx="3733800" cy="3886200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6153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525750"/>
            <a:ext cx="10515600" cy="132556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200" b="1" dirty="0" err="1"/>
              <a:t>Perobahan</a:t>
            </a:r>
            <a:r>
              <a:rPr lang="en-US" sz="3200" b="1" dirty="0"/>
              <a:t> </a:t>
            </a:r>
            <a:r>
              <a:rPr lang="en-US" sz="3200" b="1" dirty="0" err="1"/>
              <a:t>servikpada</a:t>
            </a:r>
            <a:r>
              <a:rPr lang="en-US" sz="3200" b="1" dirty="0"/>
              <a:t> </a:t>
            </a:r>
            <a:r>
              <a:rPr lang="en-US" sz="3200" b="1" dirty="0" err="1"/>
              <a:t>awal</a:t>
            </a:r>
            <a:r>
              <a:rPr lang="en-US" sz="3200" b="1" dirty="0"/>
              <a:t> </a:t>
            </a:r>
            <a:r>
              <a:rPr lang="en-US" sz="3200" b="1" dirty="0" err="1"/>
              <a:t>inpartu</a:t>
            </a:r>
            <a:endParaRPr lang="en-US" sz="3200" b="1" dirty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514600" y="2001548"/>
            <a:ext cx="5181600" cy="4351338"/>
          </a:xfrm>
        </p:spPr>
        <p:txBody>
          <a:bodyPr>
            <a:normAutofit fontScale="92500" lnSpcReduction="10000"/>
          </a:bodyPr>
          <a:lstStyle/>
          <a:p>
            <a:pPr marL="274320" indent="-274320">
              <a:lnSpc>
                <a:spcPct val="90000"/>
              </a:lnSpc>
              <a:buFont typeface="Wingdings"/>
              <a:buChar char=""/>
              <a:defRPr/>
            </a:pPr>
            <a:endParaRPr lang="en-US" sz="2600" dirty="0"/>
          </a:p>
          <a:p>
            <a:pPr marL="274320" indent="-274320">
              <a:lnSpc>
                <a:spcPct val="90000"/>
              </a:lnSpc>
              <a:buFont typeface="Wingdings"/>
              <a:buChar char=""/>
              <a:defRPr/>
            </a:pPr>
            <a:endParaRPr lang="en-US" sz="2600" dirty="0"/>
          </a:p>
          <a:p>
            <a:pPr marL="274320" indent="-274320">
              <a:lnSpc>
                <a:spcPct val="90000"/>
              </a:lnSpc>
              <a:buFont typeface="Wingdings"/>
              <a:buChar char=""/>
              <a:defRPr/>
            </a:pPr>
            <a:endParaRPr lang="en-US" sz="2600" dirty="0"/>
          </a:p>
          <a:p>
            <a:pPr marL="274320" indent="-274320">
              <a:lnSpc>
                <a:spcPct val="90000"/>
              </a:lnSpc>
              <a:buFont typeface="Wingdings"/>
              <a:buChar char=""/>
              <a:defRPr/>
            </a:pPr>
            <a:endParaRPr lang="en-US" sz="2600" dirty="0"/>
          </a:p>
          <a:p>
            <a:pPr marL="274320" indent="-274320">
              <a:lnSpc>
                <a:spcPct val="90000"/>
              </a:lnSpc>
              <a:buFont typeface="Wingdings"/>
              <a:buChar char=""/>
              <a:defRPr/>
            </a:pPr>
            <a:endParaRPr lang="en-US" sz="2600" dirty="0"/>
          </a:p>
          <a:p>
            <a:pPr marL="274320" indent="-274320">
              <a:lnSpc>
                <a:spcPct val="90000"/>
              </a:lnSpc>
              <a:buFont typeface="Wingdings"/>
              <a:buChar char=""/>
              <a:defRPr/>
            </a:pPr>
            <a:endParaRPr lang="en-US" sz="2600" dirty="0"/>
          </a:p>
          <a:p>
            <a:pPr marL="274320" indent="-274320">
              <a:lnSpc>
                <a:spcPct val="90000"/>
              </a:lnSpc>
              <a:buFont typeface="Wingdings"/>
              <a:buChar char=""/>
              <a:defRPr/>
            </a:pPr>
            <a:endParaRPr lang="en-US" sz="2600" dirty="0"/>
          </a:p>
          <a:p>
            <a:pPr marL="274320" indent="-274320">
              <a:lnSpc>
                <a:spcPct val="90000"/>
              </a:lnSpc>
              <a:buFont typeface="Wingdings"/>
              <a:buChar char=""/>
              <a:defRPr/>
            </a:pPr>
            <a:endParaRPr lang="en-US" sz="2600" dirty="0"/>
          </a:p>
          <a:p>
            <a:pPr marL="274320" indent="-274320">
              <a:lnSpc>
                <a:spcPct val="90000"/>
              </a:lnSpc>
              <a:buFont typeface="Wingdings"/>
              <a:buChar char=""/>
              <a:defRPr/>
            </a:pPr>
            <a:endParaRPr lang="en-US" sz="2600" dirty="0"/>
          </a:p>
          <a:p>
            <a:pPr marL="274320" indent="-274320">
              <a:lnSpc>
                <a:spcPct val="90000"/>
              </a:lnSpc>
              <a:buFont typeface="Wingdings"/>
              <a:buChar char=""/>
              <a:defRPr/>
            </a:pPr>
            <a:r>
              <a:rPr lang="en-US" sz="2600" dirty="0"/>
              <a:t>Effacement  </a:t>
            </a:r>
            <a:r>
              <a:rPr lang="en-US" sz="2600" dirty="0">
                <a:sym typeface="Wingdings" pitchFamily="2" charset="2"/>
              </a:rPr>
              <a:t> 70-80 %</a:t>
            </a:r>
            <a:endParaRPr lang="en-US" sz="2600" dirty="0"/>
          </a:p>
        </p:txBody>
      </p:sp>
      <p:sp>
        <p:nvSpPr>
          <p:cNvPr id="43012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6477000" y="1973839"/>
            <a:ext cx="4038600" cy="4525963"/>
          </a:xfrm>
        </p:spPr>
        <p:txBody>
          <a:bodyPr>
            <a:normAutofit fontScale="92500" lnSpcReduction="10000"/>
          </a:bodyPr>
          <a:lstStyle/>
          <a:p>
            <a:pPr marL="274320" indent="-274320">
              <a:lnSpc>
                <a:spcPct val="90000"/>
              </a:lnSpc>
              <a:buFont typeface="Wingdings"/>
              <a:buChar char=""/>
              <a:defRPr/>
            </a:pPr>
            <a:endParaRPr lang="en-US" sz="2600" dirty="0"/>
          </a:p>
          <a:p>
            <a:pPr marL="274320" indent="-274320">
              <a:lnSpc>
                <a:spcPct val="90000"/>
              </a:lnSpc>
              <a:buFont typeface="Wingdings"/>
              <a:buChar char=""/>
              <a:defRPr/>
            </a:pPr>
            <a:endParaRPr lang="en-US" sz="2600" dirty="0"/>
          </a:p>
          <a:p>
            <a:pPr marL="274320" indent="-274320">
              <a:lnSpc>
                <a:spcPct val="90000"/>
              </a:lnSpc>
              <a:buFont typeface="Wingdings"/>
              <a:buChar char=""/>
              <a:defRPr/>
            </a:pPr>
            <a:endParaRPr lang="en-US" sz="2600" dirty="0"/>
          </a:p>
          <a:p>
            <a:pPr marL="274320" indent="-274320">
              <a:lnSpc>
                <a:spcPct val="90000"/>
              </a:lnSpc>
              <a:buFont typeface="Wingdings"/>
              <a:buChar char=""/>
              <a:defRPr/>
            </a:pPr>
            <a:endParaRPr lang="en-US" sz="2600" dirty="0"/>
          </a:p>
          <a:p>
            <a:pPr marL="274320" indent="-274320">
              <a:lnSpc>
                <a:spcPct val="90000"/>
              </a:lnSpc>
              <a:buFont typeface="Wingdings"/>
              <a:buChar char=""/>
              <a:defRPr/>
            </a:pPr>
            <a:endParaRPr lang="en-US" sz="2600" dirty="0"/>
          </a:p>
          <a:p>
            <a:pPr marL="274320" indent="-274320">
              <a:lnSpc>
                <a:spcPct val="90000"/>
              </a:lnSpc>
              <a:buFont typeface="Wingdings"/>
              <a:buChar char=""/>
              <a:defRPr/>
            </a:pPr>
            <a:endParaRPr lang="en-US" sz="2600" dirty="0"/>
          </a:p>
          <a:p>
            <a:pPr marL="274320" indent="-274320">
              <a:lnSpc>
                <a:spcPct val="90000"/>
              </a:lnSpc>
              <a:buFont typeface="Wingdings"/>
              <a:buChar char=""/>
              <a:defRPr/>
            </a:pPr>
            <a:endParaRPr lang="en-US" sz="2600" dirty="0"/>
          </a:p>
          <a:p>
            <a:pPr marL="274320" indent="-274320">
              <a:lnSpc>
                <a:spcPct val="90000"/>
              </a:lnSpc>
              <a:buFont typeface="Wingdings"/>
              <a:buChar char=""/>
              <a:defRPr/>
            </a:pPr>
            <a:endParaRPr lang="en-US" sz="2600" dirty="0"/>
          </a:p>
          <a:p>
            <a:pPr marL="274320" indent="-274320">
              <a:lnSpc>
                <a:spcPct val="90000"/>
              </a:lnSpc>
              <a:buFont typeface="Wingdings"/>
              <a:buChar char=""/>
              <a:defRPr/>
            </a:pPr>
            <a:endParaRPr lang="en-US" sz="2600" dirty="0"/>
          </a:p>
          <a:p>
            <a:pPr marL="274320" indent="-274320">
              <a:lnSpc>
                <a:spcPct val="90000"/>
              </a:lnSpc>
              <a:buFont typeface="Wingdings"/>
              <a:buChar char=""/>
              <a:defRPr/>
            </a:pPr>
            <a:r>
              <a:rPr lang="en-US" sz="2600" dirty="0"/>
              <a:t>  Effacement   </a:t>
            </a:r>
            <a:r>
              <a:rPr lang="en-US" sz="2600" dirty="0">
                <a:sym typeface="Wingdings" pitchFamily="2" charset="2"/>
              </a:rPr>
              <a:t> </a:t>
            </a:r>
            <a:r>
              <a:rPr lang="en-US" sz="2600" dirty="0"/>
              <a:t>100 %</a:t>
            </a:r>
          </a:p>
        </p:txBody>
      </p:sp>
      <p:pic>
        <p:nvPicPr>
          <p:cNvPr id="32773" name="Picture 5" descr="IMAGE00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701079"/>
            <a:ext cx="3227388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 descr="IMAGE002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214" y="1701078"/>
            <a:ext cx="3265677" cy="396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34251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772285"/>
            <a:ext cx="10515600" cy="132556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200" b="1" dirty="0" err="1"/>
              <a:t>Perobahan</a:t>
            </a:r>
            <a:r>
              <a:rPr lang="en-US" sz="3200" b="1" dirty="0"/>
              <a:t>  </a:t>
            </a:r>
            <a:r>
              <a:rPr lang="en-US" sz="3200" b="1" dirty="0" err="1"/>
              <a:t>servikspada</a:t>
            </a:r>
            <a:r>
              <a:rPr lang="en-US" sz="3200" b="1" dirty="0"/>
              <a:t> </a:t>
            </a:r>
            <a:r>
              <a:rPr lang="en-US" sz="3200" b="1" dirty="0" err="1"/>
              <a:t>awal</a:t>
            </a:r>
            <a:r>
              <a:rPr lang="en-US" sz="3200" b="1" dirty="0"/>
              <a:t> </a:t>
            </a:r>
            <a:r>
              <a:rPr lang="en-US" sz="3200" b="1" dirty="0" err="1"/>
              <a:t>inpartu</a:t>
            </a:r>
            <a:endParaRPr lang="en-US" sz="3200" b="1" dirty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441575" y="2396997"/>
            <a:ext cx="5181600" cy="4351338"/>
          </a:xfrm>
        </p:spPr>
        <p:txBody>
          <a:bodyPr/>
          <a:lstStyle/>
          <a:p>
            <a:endParaRPr lang="en-US" sz="2600" dirty="0"/>
          </a:p>
          <a:p>
            <a:endParaRPr lang="en-US" sz="2600" dirty="0"/>
          </a:p>
          <a:p>
            <a:endParaRPr lang="en-US" sz="2600" dirty="0"/>
          </a:p>
          <a:p>
            <a:endParaRPr lang="en-US" sz="2600" dirty="0"/>
          </a:p>
          <a:p>
            <a:endParaRPr lang="en-US" sz="2600" dirty="0"/>
          </a:p>
          <a:p>
            <a:endParaRPr lang="en-US" sz="2600" dirty="0"/>
          </a:p>
          <a:p>
            <a:pPr>
              <a:buFont typeface="Wingdings" pitchFamily="2" charset="2"/>
              <a:buNone/>
            </a:pPr>
            <a:r>
              <a:rPr lang="en-US" sz="1700" dirty="0">
                <a:sym typeface="Wingdings" pitchFamily="2" charset="2"/>
              </a:rPr>
              <a:t>Effacement   0 %</a:t>
            </a:r>
            <a:r>
              <a:rPr lang="id-ID" sz="1700" dirty="0">
                <a:sym typeface="Wingdings" pitchFamily="2" charset="2"/>
              </a:rPr>
              <a:t>  </a:t>
            </a:r>
            <a:r>
              <a:rPr lang="en-US" sz="1700" dirty="0" err="1">
                <a:sym typeface="Wingdings" pitchFamily="2" charset="2"/>
              </a:rPr>
              <a:t>Effacem</a:t>
            </a:r>
            <a:r>
              <a:rPr lang="en-US" sz="1700" dirty="0">
                <a:sym typeface="Wingdings" pitchFamily="2" charset="2"/>
              </a:rPr>
              <a:t>    50%</a:t>
            </a:r>
            <a:endParaRPr lang="en-US" sz="1700" dirty="0"/>
          </a:p>
          <a:p>
            <a:pPr>
              <a:buFont typeface="Wingdings" pitchFamily="2" charset="2"/>
              <a:buNone/>
            </a:pPr>
            <a:endParaRPr lang="en-US" sz="1700" dirty="0"/>
          </a:p>
          <a:p>
            <a:endParaRPr lang="en-US" sz="2600" dirty="0"/>
          </a:p>
          <a:p>
            <a:endParaRPr lang="en-US" sz="2600" dirty="0"/>
          </a:p>
          <a:p>
            <a:endParaRPr lang="en-US" sz="2600" dirty="0"/>
          </a:p>
          <a:p>
            <a:endParaRPr lang="id-ID" sz="2600" dirty="0">
              <a:sym typeface="Wingdings" pitchFamily="2" charset="2"/>
            </a:endParaRPr>
          </a:p>
          <a:p>
            <a:endParaRPr lang="en-US" sz="2600" dirty="0">
              <a:sym typeface="Wingdings" pitchFamily="2" charset="2"/>
            </a:endParaRPr>
          </a:p>
        </p:txBody>
      </p:sp>
      <p:sp>
        <p:nvSpPr>
          <p:cNvPr id="33796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5794375" y="1600200"/>
            <a:ext cx="3657600" cy="4572000"/>
          </a:xfrm>
        </p:spPr>
        <p:txBody>
          <a:bodyPr/>
          <a:lstStyle/>
          <a:p>
            <a:endParaRPr lang="en-US" sz="2600"/>
          </a:p>
          <a:p>
            <a:endParaRPr lang="en-US" sz="2600"/>
          </a:p>
          <a:p>
            <a:endParaRPr lang="en-US" sz="2600"/>
          </a:p>
          <a:p>
            <a:endParaRPr lang="en-US" sz="2600"/>
          </a:p>
          <a:p>
            <a:endParaRPr lang="en-US" sz="2600"/>
          </a:p>
          <a:p>
            <a:endParaRPr lang="en-US" sz="2600"/>
          </a:p>
          <a:p>
            <a:endParaRPr lang="en-US" sz="2600"/>
          </a:p>
          <a:p>
            <a:endParaRPr lang="en-US" sz="2600"/>
          </a:p>
          <a:p>
            <a:endParaRPr lang="en-US" sz="2600"/>
          </a:p>
        </p:txBody>
      </p:sp>
      <p:pic>
        <p:nvPicPr>
          <p:cNvPr id="33797" name="Picture 5" descr="IMAGE0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80" y="1945096"/>
            <a:ext cx="2981262" cy="319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 descr="IMAGE00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20" y="1906225"/>
            <a:ext cx="2586463" cy="323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7" descr="IMAGE00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083" y="1838622"/>
            <a:ext cx="2981262" cy="3300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8" descr="IMAGE002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418" y="1945096"/>
            <a:ext cx="2790497" cy="3194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67023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1066800"/>
            <a:ext cx="9601200" cy="77492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2400" b="1" dirty="0" err="1"/>
              <a:t>Skema</a:t>
            </a:r>
            <a:r>
              <a:rPr lang="en-US" sz="2400" b="1" dirty="0"/>
              <a:t> </a:t>
            </a:r>
            <a:r>
              <a:rPr lang="en-US" sz="2400" b="1" dirty="0" err="1"/>
              <a:t>perobahan</a:t>
            </a:r>
            <a:r>
              <a:rPr lang="en-US" sz="2400" b="1" dirty="0"/>
              <a:t> uterus</a:t>
            </a:r>
            <a:r>
              <a:rPr lang="id-ID" sz="2400" b="1" dirty="0"/>
              <a:t> akibat proses persalinan: </a:t>
            </a:r>
            <a:br>
              <a:rPr lang="en-US" sz="2400" b="1" dirty="0"/>
            </a:br>
            <a:r>
              <a:rPr lang="en-US" sz="2400" b="1" dirty="0" err="1"/>
              <a:t>belum</a:t>
            </a:r>
            <a:r>
              <a:rPr lang="en-US" sz="2400" b="1" dirty="0"/>
              <a:t> </a:t>
            </a:r>
            <a:r>
              <a:rPr lang="en-US" sz="2400" b="1" dirty="0" err="1"/>
              <a:t>hamil-hamil</a:t>
            </a:r>
            <a:r>
              <a:rPr lang="en-US" sz="2400" b="1" dirty="0"/>
              <a:t> </a:t>
            </a:r>
            <a:r>
              <a:rPr lang="en-US" sz="2400" b="1" dirty="0" err="1"/>
              <a:t>tua</a:t>
            </a:r>
            <a:r>
              <a:rPr lang="en-US" sz="2400" b="1" dirty="0"/>
              <a:t> –</a:t>
            </a:r>
            <a:r>
              <a:rPr lang="en-US" sz="2400" b="1" dirty="0" err="1"/>
              <a:t>inpartu-kala.II</a:t>
            </a:r>
            <a:endParaRPr lang="en-US" sz="2400" b="1" dirty="0"/>
          </a:p>
        </p:txBody>
      </p:sp>
      <p:pic>
        <p:nvPicPr>
          <p:cNvPr id="35844" name="Picture 4" descr="IMAGE002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8" b="6922"/>
          <a:stretch/>
        </p:blipFill>
        <p:spPr bwMode="auto">
          <a:xfrm>
            <a:off x="1447800" y="1991249"/>
            <a:ext cx="7848600" cy="434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70569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6172" y="14859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sz="2800" b="1" dirty="0"/>
              <a:t>PERUBAHAN PADA SISTEM URINARIA</a:t>
            </a:r>
            <a:br>
              <a:rPr lang="en-US" sz="2800" b="1" dirty="0"/>
            </a:br>
            <a:endParaRPr lang="en-US" sz="28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3705799"/>
              </p:ext>
            </p:extLst>
          </p:nvPr>
        </p:nvGraphicFramePr>
        <p:xfrm>
          <a:off x="1936172" y="1828800"/>
          <a:ext cx="7436427" cy="3428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836950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5816771"/>
              </p:ext>
            </p:extLst>
          </p:nvPr>
        </p:nvGraphicFramePr>
        <p:xfrm>
          <a:off x="1676400" y="1066800"/>
          <a:ext cx="7848600" cy="5255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462744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914400"/>
            <a:ext cx="9144000" cy="914400"/>
          </a:xfrm>
        </p:spPr>
        <p:txBody>
          <a:bodyPr/>
          <a:lstStyle/>
          <a:p>
            <a:r>
              <a:rPr lang="en-US" sz="2400" b="1" dirty="0"/>
              <a:t>PERUBAHAN PADA VAGINA DAN DASAR PANGGUL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723169"/>
              </p:ext>
            </p:extLst>
          </p:nvPr>
        </p:nvGraphicFramePr>
        <p:xfrm>
          <a:off x="1524000" y="1066800"/>
          <a:ext cx="9144000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50323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98120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b="1" dirty="0" err="1"/>
              <a:t>Klasifikasi</a:t>
            </a:r>
            <a:r>
              <a:rPr lang="en-US" sz="3600" b="1" dirty="0"/>
              <a:t> </a:t>
            </a:r>
            <a:r>
              <a:rPr lang="en-US" sz="3600" b="1" dirty="0" err="1"/>
              <a:t>kala</a:t>
            </a:r>
            <a:r>
              <a:rPr lang="en-US" sz="3600" b="1" dirty="0"/>
              <a:t> 1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3924561"/>
              </p:ext>
            </p:extLst>
          </p:nvPr>
        </p:nvGraphicFramePr>
        <p:xfrm>
          <a:off x="1792941" y="1066800"/>
          <a:ext cx="8839200" cy="617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81000"/>
            <a:ext cx="3962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20622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066800"/>
            <a:ext cx="7104576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25819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43000"/>
            <a:ext cx="7213112" cy="5412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647700"/>
            <a:ext cx="9129713" cy="990600"/>
          </a:xfrm>
        </p:spPr>
        <p:txBody>
          <a:bodyPr>
            <a:normAutofit/>
          </a:bodyPr>
          <a:lstStyle/>
          <a:p>
            <a:r>
              <a:rPr lang="en-US" sz="3600" b="1" dirty="0"/>
              <a:t>PERUBAHAN SYSTEM KARDIOVASKULER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8300330"/>
              </p:ext>
            </p:extLst>
          </p:nvPr>
        </p:nvGraphicFramePr>
        <p:xfrm>
          <a:off x="1676400" y="1676401"/>
          <a:ext cx="7467600" cy="3809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154454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163782"/>
            <a:ext cx="68072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4762759"/>
              </p:ext>
            </p:extLst>
          </p:nvPr>
        </p:nvGraphicFramePr>
        <p:xfrm>
          <a:off x="2108200" y="762000"/>
          <a:ext cx="73152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881564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88" r="79348" b="7246"/>
          <a:stretch/>
        </p:blipFill>
        <p:spPr bwMode="auto">
          <a:xfrm>
            <a:off x="914399" y="2362200"/>
            <a:ext cx="1447801" cy="3657600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2133600"/>
            <a:ext cx="2619375" cy="1743075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649CDD-1FBB-E6DB-32CE-5C34909179BA}"/>
              </a:ext>
            </a:extLst>
          </p:cNvPr>
          <p:cNvSpPr txBox="1"/>
          <p:nvPr/>
        </p:nvSpPr>
        <p:spPr>
          <a:xfrm>
            <a:off x="2514600" y="2362200"/>
            <a:ext cx="6172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Meningkat</a:t>
            </a:r>
            <a:r>
              <a:rPr lang="en-US" sz="2400" dirty="0"/>
              <a:t> </a:t>
            </a:r>
            <a:r>
              <a:rPr lang="en-US" sz="2400" dirty="0" err="1"/>
              <a:t>selama</a:t>
            </a:r>
            <a:r>
              <a:rPr lang="en-US" sz="2400" dirty="0"/>
              <a:t> </a:t>
            </a:r>
            <a:r>
              <a:rPr lang="en-US" sz="2400" dirty="0" err="1"/>
              <a:t>kontraksi</a:t>
            </a:r>
            <a:r>
              <a:rPr lang="en-US" sz="2400" dirty="0"/>
              <a:t>, </a:t>
            </a:r>
            <a:r>
              <a:rPr lang="en-US" sz="2400" dirty="0" err="1"/>
              <a:t>jika</a:t>
            </a:r>
            <a:r>
              <a:rPr lang="en-US" sz="2400" dirty="0"/>
              <a:t> </a:t>
            </a:r>
            <a:r>
              <a:rPr lang="en-US" sz="2400" dirty="0" err="1"/>
              <a:t>wanita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posisi</a:t>
            </a:r>
            <a:r>
              <a:rPr lang="en-US" sz="2400" dirty="0"/>
              <a:t> </a:t>
            </a:r>
            <a:r>
              <a:rPr lang="en-US" sz="2400" dirty="0" err="1"/>
              <a:t>menelentang</a:t>
            </a:r>
            <a:r>
              <a:rPr lang="en-US" sz="2400" dirty="0"/>
              <a:t> </a:t>
            </a:r>
            <a:r>
              <a:rPr lang="en-US" sz="2400" dirty="0" err="1"/>
              <a:t>peningkatan</a:t>
            </a:r>
            <a:r>
              <a:rPr lang="en-US" sz="2400" dirty="0"/>
              <a:t> :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400" dirty="0" err="1"/>
              <a:t>Sistolik</a:t>
            </a:r>
            <a:r>
              <a:rPr lang="en-US" sz="2400" dirty="0"/>
              <a:t> 10-20mmHg rata-rata 15 mmHg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400" dirty="0" err="1"/>
              <a:t>Diastolik</a:t>
            </a:r>
            <a:r>
              <a:rPr lang="en-US" sz="2400" dirty="0"/>
              <a:t> rata-rata 4-10 mmHg.</a:t>
            </a:r>
          </a:p>
          <a:p>
            <a:pPr algn="just"/>
            <a:r>
              <a:rPr lang="en-US" sz="2400" dirty="0"/>
              <a:t>Pada </a:t>
            </a:r>
            <a:r>
              <a:rPr lang="en-US" sz="2400" dirty="0" err="1"/>
              <a:t>waktu-waktu</a:t>
            </a:r>
            <a:r>
              <a:rPr lang="en-US" sz="2400" dirty="0"/>
              <a:t> </a:t>
            </a:r>
            <a:r>
              <a:rPr lang="en-US" sz="2400" dirty="0" err="1"/>
              <a:t>diantara</a:t>
            </a:r>
            <a:r>
              <a:rPr lang="en-US" sz="2400" dirty="0"/>
              <a:t> </a:t>
            </a:r>
            <a:r>
              <a:rPr lang="en-US" sz="2400" dirty="0" err="1"/>
              <a:t>kontribusi,tekanan</a:t>
            </a:r>
            <a:r>
              <a:rPr lang="en-US" sz="2400" dirty="0"/>
              <a:t> </a:t>
            </a:r>
            <a:r>
              <a:rPr lang="en-US" sz="2400" dirty="0" err="1"/>
              <a:t>darah</a:t>
            </a:r>
            <a:r>
              <a:rPr lang="en-US" sz="2400" dirty="0"/>
              <a:t> </a:t>
            </a:r>
            <a:r>
              <a:rPr lang="en-US" sz="2400" dirty="0" err="1"/>
              <a:t>kembali</a:t>
            </a:r>
            <a:r>
              <a:rPr lang="en-US" sz="2400" dirty="0"/>
              <a:t> </a:t>
            </a:r>
            <a:r>
              <a:rPr lang="en-US" sz="2400" dirty="0" err="1"/>
              <a:t>ketingkat</a:t>
            </a:r>
            <a:r>
              <a:rPr lang="en-US" sz="2400" dirty="0"/>
              <a:t> </a:t>
            </a:r>
            <a:r>
              <a:rPr lang="en-US" sz="2400" dirty="0" err="1"/>
              <a:t>sebelum</a:t>
            </a:r>
            <a:r>
              <a:rPr lang="en-US" sz="2400" dirty="0"/>
              <a:t> </a:t>
            </a:r>
            <a:r>
              <a:rPr lang="en-US" sz="2400" dirty="0" err="1"/>
              <a:t>persalinan</a:t>
            </a:r>
            <a:r>
              <a:rPr lang="en-US" sz="2400" dirty="0"/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8F81CC-F781-1942-A3A7-C99720C8A076}"/>
              </a:ext>
            </a:extLst>
          </p:cNvPr>
          <p:cNvSpPr txBox="1"/>
          <p:nvPr/>
        </p:nvSpPr>
        <p:spPr>
          <a:xfrm>
            <a:off x="1638299" y="1558912"/>
            <a:ext cx="2892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1. </a:t>
            </a:r>
            <a:r>
              <a:rPr lang="en-US" sz="2400" b="1" dirty="0" err="1"/>
              <a:t>Tekanan</a:t>
            </a:r>
            <a:r>
              <a:rPr lang="en-US" sz="2400" b="1" dirty="0"/>
              <a:t> </a:t>
            </a:r>
            <a:r>
              <a:rPr lang="en-US" sz="2400" b="1" dirty="0" err="1"/>
              <a:t>darah</a:t>
            </a:r>
            <a:endParaRPr lang="en-US" sz="2400" b="1" dirty="0"/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128858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41" r="-1868"/>
          <a:stretch/>
        </p:blipFill>
        <p:spPr bwMode="auto">
          <a:xfrm>
            <a:off x="2209800" y="3657600"/>
            <a:ext cx="7162800" cy="2459115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039CB8-CC94-762E-1F9F-FD8DD6F8D4E2}"/>
              </a:ext>
            </a:extLst>
          </p:cNvPr>
          <p:cNvSpPr txBox="1"/>
          <p:nvPr/>
        </p:nvSpPr>
        <p:spPr>
          <a:xfrm>
            <a:off x="2209799" y="2209800"/>
            <a:ext cx="69342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mengubah</a:t>
            </a:r>
            <a:r>
              <a:rPr lang="en-US" sz="2000" dirty="0"/>
              <a:t> </a:t>
            </a:r>
            <a:r>
              <a:rPr lang="en-US" sz="2000" dirty="0" err="1"/>
              <a:t>posisi</a:t>
            </a:r>
            <a:r>
              <a:rPr lang="en-US" sz="2000" dirty="0"/>
              <a:t> </a:t>
            </a:r>
            <a:r>
              <a:rPr lang="en-US" sz="2000" dirty="0" err="1"/>
              <a:t>tubuh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terlentang</a:t>
            </a:r>
            <a:r>
              <a:rPr lang="en-US" sz="2000" dirty="0"/>
              <a:t> </a:t>
            </a:r>
            <a:r>
              <a:rPr lang="en-US" sz="2000" dirty="0" err="1"/>
              <a:t>ke</a:t>
            </a:r>
            <a:r>
              <a:rPr lang="en-US" sz="2000" dirty="0"/>
              <a:t> </a:t>
            </a:r>
            <a:r>
              <a:rPr lang="en-US" sz="2000" dirty="0" err="1"/>
              <a:t>posisi</a:t>
            </a:r>
            <a:r>
              <a:rPr lang="en-US" sz="2000" dirty="0"/>
              <a:t> miring, </a:t>
            </a:r>
            <a:r>
              <a:rPr lang="en-US" sz="2000" dirty="0" err="1"/>
              <a:t>perubahan</a:t>
            </a:r>
            <a:r>
              <a:rPr lang="en-US" sz="2000" dirty="0"/>
              <a:t> </a:t>
            </a:r>
            <a:r>
              <a:rPr lang="en-US" sz="2000" dirty="0" err="1"/>
              <a:t>tekanan</a:t>
            </a:r>
            <a:r>
              <a:rPr lang="en-US" sz="2000" dirty="0"/>
              <a:t> </a:t>
            </a:r>
            <a:r>
              <a:rPr lang="en-US" sz="2000" dirty="0" err="1"/>
              <a:t>darah</a:t>
            </a:r>
            <a:r>
              <a:rPr lang="en-US" sz="2000" dirty="0"/>
              <a:t> </a:t>
            </a:r>
            <a:r>
              <a:rPr lang="en-US" sz="2000" dirty="0" err="1"/>
              <a:t>selama</a:t>
            </a:r>
            <a:r>
              <a:rPr lang="en-US" sz="2000" dirty="0"/>
              <a:t> </a:t>
            </a:r>
            <a:r>
              <a:rPr lang="en-US" sz="2000" dirty="0" err="1"/>
              <a:t>kontraksi</a:t>
            </a:r>
            <a:r>
              <a:rPr lang="en-US" sz="2000" dirty="0"/>
              <a:t> </a:t>
            </a:r>
            <a:r>
              <a:rPr lang="en-US" sz="2000" dirty="0" err="1"/>
              <a:t>dapat</a:t>
            </a:r>
            <a:r>
              <a:rPr lang="en-US" sz="2000" dirty="0"/>
              <a:t> </a:t>
            </a:r>
            <a:r>
              <a:rPr lang="en-US" sz="2000" dirty="0" err="1"/>
              <a:t>dihindari</a:t>
            </a:r>
            <a:r>
              <a:rPr lang="en-US" sz="2000" dirty="0"/>
              <a:t>. Nyeri, rasa </a:t>
            </a:r>
            <a:r>
              <a:rPr lang="en-US" sz="2000" dirty="0" err="1"/>
              <a:t>takut</a:t>
            </a:r>
            <a:r>
              <a:rPr lang="en-US" sz="2000" dirty="0"/>
              <a:t> dan </a:t>
            </a:r>
            <a:r>
              <a:rPr lang="en-US" sz="2000" dirty="0" err="1"/>
              <a:t>kekhawatiran</a:t>
            </a:r>
            <a:r>
              <a:rPr lang="en-US" sz="2000" dirty="0"/>
              <a:t> </a:t>
            </a:r>
            <a:r>
              <a:rPr lang="en-US" sz="2000" dirty="0" err="1"/>
              <a:t>dapat</a:t>
            </a:r>
            <a:r>
              <a:rPr lang="en-US" sz="2000" dirty="0"/>
              <a:t> </a:t>
            </a:r>
            <a:r>
              <a:rPr lang="en-US" sz="2000" dirty="0" err="1"/>
              <a:t>semakin</a:t>
            </a:r>
            <a:r>
              <a:rPr lang="en-US" sz="2000" dirty="0"/>
              <a:t> </a:t>
            </a:r>
            <a:r>
              <a:rPr lang="en-US" sz="2000" dirty="0" err="1"/>
              <a:t>meningkatkan</a:t>
            </a:r>
            <a:r>
              <a:rPr lang="en-US" sz="2000" dirty="0"/>
              <a:t> </a:t>
            </a:r>
            <a:r>
              <a:rPr lang="en-US" sz="2000" dirty="0" err="1"/>
              <a:t>tekanan</a:t>
            </a:r>
            <a:r>
              <a:rPr lang="en-US" sz="2000" dirty="0"/>
              <a:t> </a:t>
            </a:r>
            <a:r>
              <a:rPr lang="en-US" sz="2000" dirty="0" err="1"/>
              <a:t>darah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94993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00200"/>
            <a:ext cx="6948055" cy="3890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02DA4B47-08D8-484C-E026-AC2106370263}"/>
              </a:ext>
            </a:extLst>
          </p:cNvPr>
          <p:cNvSpPr/>
          <p:nvPr/>
        </p:nvSpPr>
        <p:spPr>
          <a:xfrm>
            <a:off x="2057399" y="1675847"/>
            <a:ext cx="2261755" cy="1143000"/>
          </a:xfrm>
          <a:prstGeom prst="right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2. </a:t>
            </a:r>
            <a:r>
              <a:rPr lang="en-US" dirty="0" err="1"/>
              <a:t>metabolisme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030A14-28CC-701B-0527-BCA47F764CB3}"/>
              </a:ext>
            </a:extLst>
          </p:cNvPr>
          <p:cNvSpPr/>
          <p:nvPr/>
        </p:nvSpPr>
        <p:spPr>
          <a:xfrm>
            <a:off x="4471555" y="1675847"/>
            <a:ext cx="3200400" cy="1143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Metabolisme</a:t>
            </a:r>
            <a:r>
              <a:rPr lang="en-US" dirty="0"/>
              <a:t> </a:t>
            </a:r>
            <a:r>
              <a:rPr lang="en-US" dirty="0" err="1"/>
              <a:t>Karbohidrat</a:t>
            </a:r>
            <a:r>
              <a:rPr lang="en-US" dirty="0"/>
              <a:t> </a:t>
            </a:r>
            <a:r>
              <a:rPr lang="en-US" dirty="0" err="1"/>
              <a:t>berlangsung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aerob</a:t>
            </a:r>
            <a:r>
              <a:rPr lang="en-US" dirty="0"/>
              <a:t> dan </a:t>
            </a:r>
            <a:r>
              <a:rPr lang="en-US" dirty="0" err="1"/>
              <a:t>anaerob</a:t>
            </a:r>
            <a:r>
              <a:rPr lang="en-US" dirty="0"/>
              <a:t> </a:t>
            </a:r>
            <a:r>
              <a:rPr lang="en-US" dirty="0" err="1"/>
              <a:t>meningkat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kecepatan</a:t>
            </a:r>
            <a:r>
              <a:rPr lang="en-US" dirty="0"/>
              <a:t> </a:t>
            </a:r>
            <a:r>
              <a:rPr lang="en-US" dirty="0" err="1"/>
              <a:t>tetap</a:t>
            </a:r>
            <a:endParaRPr lang="en-US" dirty="0"/>
          </a:p>
        </p:txBody>
      </p:sp>
      <p:sp>
        <p:nvSpPr>
          <p:cNvPr id="4" name="Arrow: Curved Left 3">
            <a:extLst>
              <a:ext uri="{FF2B5EF4-FFF2-40B4-BE49-F238E27FC236}">
                <a16:creationId xmlns:a16="http://schemas.microsoft.com/office/drawing/2014/main" id="{0A762C51-3747-03B7-B4E5-A3909830E79F}"/>
              </a:ext>
            </a:extLst>
          </p:cNvPr>
          <p:cNvSpPr/>
          <p:nvPr/>
        </p:nvSpPr>
        <p:spPr>
          <a:xfrm>
            <a:off x="7786255" y="2212295"/>
            <a:ext cx="1257300" cy="2505456"/>
          </a:xfrm>
          <a:prstGeom prst="curvedLeft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F48F4AC-DE59-6067-CEB2-43DC40389D27}"/>
              </a:ext>
            </a:extLst>
          </p:cNvPr>
          <p:cNvSpPr/>
          <p:nvPr/>
        </p:nvSpPr>
        <p:spPr>
          <a:xfrm>
            <a:off x="5004955" y="3737126"/>
            <a:ext cx="2601190" cy="1367721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Disebabkan</a:t>
            </a:r>
            <a:r>
              <a:rPr lang="en-US" dirty="0"/>
              <a:t> oleh </a:t>
            </a:r>
            <a:r>
              <a:rPr lang="en-US" dirty="0" err="1"/>
              <a:t>kecemasan</a:t>
            </a:r>
            <a:r>
              <a:rPr lang="en-US" dirty="0"/>
              <a:t> dan </a:t>
            </a:r>
            <a:r>
              <a:rPr lang="en-US" dirty="0" err="1"/>
              <a:t>aktifitas</a:t>
            </a:r>
            <a:r>
              <a:rPr lang="en-US" dirty="0"/>
              <a:t> </a:t>
            </a:r>
            <a:r>
              <a:rPr lang="en-US" dirty="0" err="1"/>
              <a:t>otot</a:t>
            </a:r>
            <a:r>
              <a:rPr lang="en-US" dirty="0"/>
              <a:t> </a:t>
            </a:r>
            <a:r>
              <a:rPr lang="en-US" dirty="0" err="1"/>
              <a:t>rangka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4103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8B4F97AA-E550-035E-0774-F88072E689C1}"/>
              </a:ext>
            </a:extLst>
          </p:cNvPr>
          <p:cNvSpPr/>
          <p:nvPr/>
        </p:nvSpPr>
        <p:spPr>
          <a:xfrm>
            <a:off x="2057400" y="1828800"/>
            <a:ext cx="7086600" cy="2971800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Peningkatan</a:t>
            </a:r>
            <a:r>
              <a:rPr lang="en-US" sz="2400" dirty="0"/>
              <a:t> metabolism </a:t>
            </a:r>
            <a:r>
              <a:rPr lang="en-US" sz="2400" dirty="0" err="1"/>
              <a:t>menyebabkan</a:t>
            </a:r>
            <a:r>
              <a:rPr lang="en-US" sz="2400" dirty="0"/>
              <a:t> </a:t>
            </a:r>
            <a:r>
              <a:rPr lang="en-US" sz="2400" dirty="0" err="1"/>
              <a:t>peningkatan</a:t>
            </a:r>
            <a:r>
              <a:rPr lang="en-US" sz="2400" dirty="0"/>
              <a:t> </a:t>
            </a:r>
            <a:r>
              <a:rPr lang="en-US" sz="2400" dirty="0" err="1"/>
              <a:t>suku</a:t>
            </a:r>
            <a:r>
              <a:rPr lang="en-US" sz="2400" dirty="0"/>
              <a:t> </a:t>
            </a:r>
            <a:r>
              <a:rPr lang="en-US" sz="2400" dirty="0" err="1"/>
              <a:t>tubuh</a:t>
            </a:r>
            <a:r>
              <a:rPr lang="en-US" sz="2400" dirty="0"/>
              <a:t>, </a:t>
            </a:r>
            <a:r>
              <a:rPr lang="en-US" sz="2400" dirty="0" err="1"/>
              <a:t>denyut</a:t>
            </a:r>
            <a:r>
              <a:rPr lang="en-US" sz="2400" dirty="0"/>
              <a:t> </a:t>
            </a:r>
            <a:r>
              <a:rPr lang="en-US" sz="2400" dirty="0" err="1"/>
              <a:t>nadi</a:t>
            </a:r>
            <a:r>
              <a:rPr lang="en-US" sz="2400" dirty="0"/>
              <a:t>, </a:t>
            </a:r>
            <a:r>
              <a:rPr lang="en-US" sz="2400" dirty="0" err="1"/>
              <a:t>pernafasan</a:t>
            </a:r>
            <a:r>
              <a:rPr lang="en-US" sz="2400" dirty="0"/>
              <a:t>, </a:t>
            </a:r>
            <a:r>
              <a:rPr lang="en-US" sz="2400" dirty="0" err="1"/>
              <a:t>curah</a:t>
            </a:r>
            <a:r>
              <a:rPr lang="en-US" sz="2400" dirty="0"/>
              <a:t> </a:t>
            </a:r>
            <a:r>
              <a:rPr lang="en-US" sz="2400" dirty="0" err="1"/>
              <a:t>jantung</a:t>
            </a:r>
            <a:r>
              <a:rPr lang="en-US" sz="2400" dirty="0"/>
              <a:t> dan </a:t>
            </a:r>
            <a:r>
              <a:rPr lang="en-US" sz="2400" dirty="0" err="1"/>
              <a:t>kehilangan</a:t>
            </a:r>
            <a:r>
              <a:rPr lang="en-US" sz="2400" dirty="0"/>
              <a:t> </a:t>
            </a:r>
            <a:r>
              <a:rPr lang="en-US" sz="2400" dirty="0" err="1"/>
              <a:t>cairan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429287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47"/>
          <a:stretch/>
        </p:blipFill>
        <p:spPr bwMode="auto">
          <a:xfrm>
            <a:off x="6759284" y="966354"/>
            <a:ext cx="2422814" cy="4925291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81B1E4-F2BC-81FC-6462-2DCB540E1E0F}"/>
              </a:ext>
            </a:extLst>
          </p:cNvPr>
          <p:cNvSpPr txBox="1"/>
          <p:nvPr/>
        </p:nvSpPr>
        <p:spPr>
          <a:xfrm>
            <a:off x="2057400" y="1524000"/>
            <a:ext cx="365759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3. </a:t>
            </a:r>
            <a:r>
              <a:rPr lang="en-US" sz="2400" b="1" dirty="0" err="1"/>
              <a:t>Suhu</a:t>
            </a:r>
            <a:r>
              <a:rPr lang="en-US" sz="2400" b="1" dirty="0"/>
              <a:t> </a:t>
            </a:r>
          </a:p>
          <a:p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 err="1"/>
              <a:t>Sedikit</a:t>
            </a:r>
            <a:r>
              <a:rPr lang="en-US" sz="2400" dirty="0"/>
              <a:t> </a:t>
            </a:r>
            <a:r>
              <a:rPr lang="en-US" sz="2400" b="1" dirty="0" err="1"/>
              <a:t>meningkat</a:t>
            </a:r>
            <a:r>
              <a:rPr lang="en-US" sz="2400" dirty="0"/>
              <a:t> </a:t>
            </a:r>
            <a:r>
              <a:rPr lang="en-US" sz="2400" dirty="0" err="1"/>
              <a:t>selama</a:t>
            </a:r>
            <a:r>
              <a:rPr lang="en-US" sz="2400" dirty="0"/>
              <a:t> </a:t>
            </a:r>
            <a:r>
              <a:rPr lang="en-US" sz="2400" dirty="0" err="1"/>
              <a:t>persalinan</a:t>
            </a:r>
            <a:r>
              <a:rPr lang="en-US" sz="2400" dirty="0"/>
              <a:t> (0.5◌ </a:t>
            </a:r>
            <a:r>
              <a:rPr lang="en-US" sz="2400" dirty="0" err="1"/>
              <a:t>sampai</a:t>
            </a:r>
            <a:r>
              <a:rPr lang="en-US" sz="2400" dirty="0"/>
              <a:t> 1◌C).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 err="1"/>
              <a:t>Meningkat</a:t>
            </a:r>
            <a:r>
              <a:rPr lang="en-US" sz="2400" dirty="0"/>
              <a:t> </a:t>
            </a:r>
            <a:r>
              <a:rPr lang="en-US" sz="2400" dirty="0" err="1"/>
              <a:t>tajam</a:t>
            </a:r>
            <a:r>
              <a:rPr lang="en-US" sz="2400" dirty="0"/>
              <a:t> </a:t>
            </a:r>
            <a:r>
              <a:rPr lang="en-US" sz="2400" dirty="0" err="1"/>
              <a:t>selama</a:t>
            </a:r>
            <a:r>
              <a:rPr lang="en-US" sz="2400" dirty="0"/>
              <a:t> dan </a:t>
            </a:r>
            <a:r>
              <a:rPr lang="en-US" sz="2400" dirty="0" err="1"/>
              <a:t>segera</a:t>
            </a:r>
            <a:r>
              <a:rPr lang="en-US" sz="2400" dirty="0"/>
              <a:t> </a:t>
            </a:r>
            <a:r>
              <a:rPr lang="en-US" sz="2400" dirty="0" err="1"/>
              <a:t>setelah</a:t>
            </a:r>
            <a:r>
              <a:rPr lang="en-US" sz="2400" dirty="0"/>
              <a:t> </a:t>
            </a:r>
            <a:r>
              <a:rPr lang="en-US" sz="2400" dirty="0" err="1"/>
              <a:t>melahirkan</a:t>
            </a: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 err="1"/>
              <a:t>Peningkatan</a:t>
            </a:r>
            <a:r>
              <a:rPr lang="en-US" sz="2400" dirty="0"/>
              <a:t> </a:t>
            </a:r>
            <a:r>
              <a:rPr lang="en-US" sz="2400" dirty="0" err="1"/>
              <a:t>suhu</a:t>
            </a:r>
            <a:r>
              <a:rPr lang="en-US" sz="2400" dirty="0"/>
              <a:t> juga </a:t>
            </a:r>
            <a:r>
              <a:rPr lang="en-US" sz="2400" dirty="0" err="1"/>
              <a:t>mengindikasikan</a:t>
            </a:r>
            <a:r>
              <a:rPr lang="en-US" sz="2400" dirty="0"/>
              <a:t> </a:t>
            </a:r>
            <a:r>
              <a:rPr lang="en-US" sz="2400" dirty="0" err="1"/>
              <a:t>adanya</a:t>
            </a:r>
            <a:r>
              <a:rPr lang="en-US" sz="2400" dirty="0"/>
              <a:t> </a:t>
            </a:r>
            <a:r>
              <a:rPr lang="en-US" sz="2400" b="1" dirty="0" err="1"/>
              <a:t>dehidrasi</a:t>
            </a:r>
            <a:r>
              <a:rPr lang="en-US" sz="2400" b="1" dirty="0"/>
              <a:t> </a:t>
            </a:r>
            <a:r>
              <a:rPr lang="en-US" sz="2400" b="1" dirty="0" err="1"/>
              <a:t>atau</a:t>
            </a:r>
            <a:r>
              <a:rPr lang="en-US" sz="2400" b="1" dirty="0"/>
              <a:t> </a:t>
            </a:r>
            <a:r>
              <a:rPr lang="en-US" sz="2400" b="1" dirty="0" err="1"/>
              <a:t>infeksi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304181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B58FD1-8155-2DCB-3042-D506C3800040}"/>
              </a:ext>
            </a:extLst>
          </p:cNvPr>
          <p:cNvSpPr txBox="1"/>
          <p:nvPr/>
        </p:nvSpPr>
        <p:spPr>
          <a:xfrm>
            <a:off x="1066800" y="1693405"/>
            <a:ext cx="80772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4. </a:t>
            </a:r>
            <a:r>
              <a:rPr lang="en-US" sz="2800" b="1" dirty="0" err="1"/>
              <a:t>Denyut</a:t>
            </a:r>
            <a:r>
              <a:rPr lang="en-US" sz="2800" b="1" dirty="0"/>
              <a:t> </a:t>
            </a:r>
            <a:r>
              <a:rPr lang="en-US" sz="2800" b="1" dirty="0" err="1"/>
              <a:t>nadi</a:t>
            </a:r>
            <a:r>
              <a:rPr lang="en-US" sz="2800" b="1" dirty="0"/>
              <a:t> (</a:t>
            </a:r>
            <a:r>
              <a:rPr lang="en-US" sz="2800" b="1" dirty="0" err="1"/>
              <a:t>denyut</a:t>
            </a:r>
            <a:r>
              <a:rPr lang="en-US" sz="2800" b="1" dirty="0"/>
              <a:t> </a:t>
            </a:r>
            <a:r>
              <a:rPr lang="en-US" sz="2800" b="1" dirty="0" err="1"/>
              <a:t>jantung</a:t>
            </a:r>
            <a:r>
              <a:rPr lang="en-US" sz="2800" b="1" dirty="0"/>
              <a:t>)</a:t>
            </a:r>
          </a:p>
          <a:p>
            <a:endParaRPr lang="en-US" sz="2400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400" dirty="0" err="1"/>
              <a:t>Selama</a:t>
            </a:r>
            <a:r>
              <a:rPr lang="en-US" sz="2400" dirty="0"/>
              <a:t> </a:t>
            </a:r>
            <a:r>
              <a:rPr lang="en-US" sz="2400" dirty="0" err="1"/>
              <a:t>konsultasi</a:t>
            </a:r>
            <a:r>
              <a:rPr lang="en-US" sz="2400" dirty="0"/>
              <a:t>, ↑ </a:t>
            </a:r>
            <a:r>
              <a:rPr lang="en-US" sz="2400" dirty="0" err="1"/>
              <a:t>selama</a:t>
            </a:r>
            <a:r>
              <a:rPr lang="en-US" sz="2400" dirty="0"/>
              <a:t> </a:t>
            </a:r>
            <a:r>
              <a:rPr lang="en-US" sz="2400" dirty="0" err="1"/>
              <a:t>peningkatan</a:t>
            </a:r>
            <a:r>
              <a:rPr lang="en-US" sz="2400" dirty="0"/>
              <a:t> </a:t>
            </a:r>
            <a:r>
              <a:rPr lang="en-US" sz="2400" dirty="0" err="1"/>
              <a:t>nyeri</a:t>
            </a:r>
            <a:r>
              <a:rPr lang="en-US" sz="2400" dirty="0"/>
              <a:t> (stadium </a:t>
            </a:r>
            <a:r>
              <a:rPr lang="en-US" sz="2400" dirty="0" err="1"/>
              <a:t>incrementi</a:t>
            </a:r>
            <a:r>
              <a:rPr lang="en-US" sz="2400" dirty="0"/>
              <a:t>)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400" dirty="0"/>
              <a:t>↓ </a:t>
            </a:r>
            <a:r>
              <a:rPr lang="en-US" sz="2400" dirty="0" err="1"/>
              <a:t>selama</a:t>
            </a:r>
            <a:r>
              <a:rPr lang="en-US" sz="2400" dirty="0"/>
              <a:t> dan </a:t>
            </a:r>
            <a:r>
              <a:rPr lang="en-US" sz="2400" dirty="0" err="1"/>
              <a:t>diantara</a:t>
            </a:r>
            <a:r>
              <a:rPr lang="en-US" sz="2400" dirty="0"/>
              <a:t> </a:t>
            </a:r>
            <a:r>
              <a:rPr lang="en-US" sz="2400" dirty="0" err="1"/>
              <a:t>waktu</a:t>
            </a:r>
            <a:r>
              <a:rPr lang="en-US" sz="2400" dirty="0"/>
              <a:t> </a:t>
            </a:r>
            <a:r>
              <a:rPr lang="en-US" sz="2400" dirty="0" err="1"/>
              <a:t>kritis</a:t>
            </a:r>
            <a:r>
              <a:rPr lang="en-US" sz="2400" dirty="0"/>
              <a:t> </a:t>
            </a:r>
            <a:r>
              <a:rPr lang="en-US" sz="2400" dirty="0" err="1"/>
              <a:t>penyakit</a:t>
            </a:r>
            <a:r>
              <a:rPr lang="en-US" sz="2400" dirty="0"/>
              <a:t> (stadium </a:t>
            </a:r>
            <a:r>
              <a:rPr lang="en-US" sz="2400" dirty="0" err="1"/>
              <a:t>kritis</a:t>
            </a:r>
            <a:r>
              <a:rPr lang="en-US" sz="2400" dirty="0"/>
              <a:t>) </a:t>
            </a:r>
            <a:r>
              <a:rPr lang="en-US" sz="2400" dirty="0" err="1"/>
              <a:t>sampai</a:t>
            </a:r>
            <a:r>
              <a:rPr lang="en-US" sz="2400" dirty="0"/>
              <a:t> </a:t>
            </a:r>
            <a:r>
              <a:rPr lang="en-US" sz="2400" dirty="0" err="1"/>
              <a:t>mendekati</a:t>
            </a:r>
            <a:r>
              <a:rPr lang="en-US" sz="2400" dirty="0"/>
              <a:t> </a:t>
            </a:r>
            <a:r>
              <a:rPr lang="en-US" sz="2400" dirty="0" err="1"/>
              <a:t>titik</a:t>
            </a:r>
            <a:r>
              <a:rPr lang="en-US" sz="2400" dirty="0"/>
              <a:t> </a:t>
            </a:r>
            <a:r>
              <a:rPr lang="en-US" sz="2400" dirty="0" err="1"/>
              <a:t>rendah</a:t>
            </a:r>
            <a:r>
              <a:rPr lang="en-US" sz="2400" dirty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400" dirty="0"/>
              <a:t>↑ </a:t>
            </a:r>
            <a:r>
              <a:rPr lang="en-US" sz="2400" dirty="0" err="1"/>
              <a:t>selama</a:t>
            </a:r>
            <a:r>
              <a:rPr lang="en-US" sz="2400" dirty="0"/>
              <a:t> </a:t>
            </a:r>
            <a:r>
              <a:rPr lang="en-US" sz="2400" dirty="0" err="1"/>
              <a:t>menurunnya</a:t>
            </a:r>
            <a:r>
              <a:rPr lang="en-US" sz="2400" dirty="0"/>
              <a:t> </a:t>
            </a:r>
            <a:r>
              <a:rPr lang="en-US" sz="2400" dirty="0" err="1"/>
              <a:t>nyeri</a:t>
            </a:r>
            <a:r>
              <a:rPr lang="en-US" sz="2400" dirty="0"/>
              <a:t> (stadium decrement), </a:t>
            </a:r>
            <a:r>
              <a:rPr lang="en-US" sz="2400" dirty="0" err="1"/>
              <a:t>sehingga</a:t>
            </a:r>
            <a:r>
              <a:rPr lang="en-US" sz="2400" dirty="0"/>
              <a:t> </a:t>
            </a:r>
            <a:r>
              <a:rPr lang="en-US" sz="2400" dirty="0" err="1"/>
              <a:t>mencapai</a:t>
            </a:r>
            <a:r>
              <a:rPr lang="en-US" sz="2400" dirty="0"/>
              <a:t> </a:t>
            </a:r>
            <a:r>
              <a:rPr lang="en-US" sz="2400" dirty="0" err="1"/>
              <a:t>nomal</a:t>
            </a:r>
            <a:r>
              <a:rPr lang="en-US" sz="2400" dirty="0"/>
              <a:t> </a:t>
            </a:r>
            <a:r>
              <a:rPr lang="en-US" sz="2400" dirty="0" err="1"/>
              <a:t>diantara</a:t>
            </a:r>
            <a:r>
              <a:rPr lang="en-US" sz="2400" dirty="0"/>
              <a:t> </a:t>
            </a:r>
            <a:r>
              <a:rPr lang="en-US" sz="2400" dirty="0" err="1"/>
              <a:t>waktu</a:t>
            </a:r>
            <a:r>
              <a:rPr lang="en-US" sz="2400" dirty="0"/>
              <a:t> </a:t>
            </a:r>
            <a:r>
              <a:rPr lang="en-US" sz="2400" dirty="0" err="1"/>
              <a:t>kontraksi</a:t>
            </a:r>
            <a:r>
              <a:rPr lang="en-US" sz="2400" dirty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400" dirty="0" err="1"/>
              <a:t>Sedikit</a:t>
            </a:r>
            <a:r>
              <a:rPr lang="en-US" sz="2400" dirty="0"/>
              <a:t> </a:t>
            </a:r>
            <a:r>
              <a:rPr lang="en-US" sz="2400" dirty="0" err="1"/>
              <a:t>meningkat</a:t>
            </a:r>
            <a:r>
              <a:rPr lang="en-US" sz="2400" dirty="0"/>
              <a:t> </a:t>
            </a:r>
            <a:r>
              <a:rPr lang="en-US" sz="2400" dirty="0" err="1"/>
              <a:t>diantara</a:t>
            </a:r>
            <a:r>
              <a:rPr lang="en-US" sz="2400" dirty="0"/>
              <a:t> </a:t>
            </a:r>
            <a:r>
              <a:rPr lang="en-US" sz="2400" dirty="0" err="1"/>
              <a:t>waktu</a:t>
            </a:r>
            <a:r>
              <a:rPr lang="en-US" sz="2400" dirty="0"/>
              <a:t> </a:t>
            </a:r>
            <a:r>
              <a:rPr lang="en-US" sz="2400" dirty="0" err="1"/>
              <a:t>dibandingkan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denyut</a:t>
            </a:r>
            <a:r>
              <a:rPr lang="en-US" sz="2400" dirty="0"/>
              <a:t> </a:t>
            </a:r>
            <a:r>
              <a:rPr lang="en-US" sz="2400" dirty="0" err="1"/>
              <a:t>prapersalinan</a:t>
            </a:r>
            <a:r>
              <a:rPr lang="en-US" sz="2400" dirty="0"/>
              <a:t>. ↑ </a:t>
            </a:r>
            <a:r>
              <a:rPr lang="en-US" sz="2400" dirty="0" err="1"/>
              <a:t>selama</a:t>
            </a:r>
            <a:r>
              <a:rPr lang="en-US" sz="2400" dirty="0"/>
              <a:t> </a:t>
            </a:r>
            <a:r>
              <a:rPr lang="en-US" sz="2400" dirty="0" err="1"/>
              <a:t>tahap</a:t>
            </a:r>
            <a:r>
              <a:rPr lang="en-US" sz="2400" dirty="0"/>
              <a:t> </a:t>
            </a:r>
            <a:r>
              <a:rPr lang="en-US" sz="2400" dirty="0" err="1"/>
              <a:t>kedua</a:t>
            </a:r>
            <a:r>
              <a:rPr lang="en-US" sz="2400" dirty="0"/>
              <a:t>, </a:t>
            </a:r>
            <a:r>
              <a:rPr lang="en-US" sz="2400" dirty="0" err="1"/>
              <a:t>disertai</a:t>
            </a:r>
            <a:r>
              <a:rPr lang="en-US" sz="2400" dirty="0"/>
              <a:t> </a:t>
            </a:r>
            <a:r>
              <a:rPr lang="en-US" sz="2400" dirty="0" err="1"/>
              <a:t>takikardi</a:t>
            </a:r>
            <a:r>
              <a:rPr lang="en-US" sz="2400" dirty="0"/>
              <a:t> yang </a:t>
            </a:r>
            <a:r>
              <a:rPr lang="en-US" sz="2400" dirty="0" err="1"/>
              <a:t>memuncak</a:t>
            </a:r>
            <a:r>
              <a:rPr lang="en-US" sz="2400" dirty="0"/>
              <a:t> pada </a:t>
            </a:r>
            <a:r>
              <a:rPr lang="en-US" sz="2400" dirty="0" err="1"/>
              <a:t>saat</a:t>
            </a:r>
            <a:r>
              <a:rPr lang="en-US" sz="2400" dirty="0"/>
              <a:t> </a:t>
            </a:r>
            <a:r>
              <a:rPr lang="en-US" sz="2400" dirty="0" err="1"/>
              <a:t>kelahiran</a:t>
            </a:r>
            <a:endParaRPr lang="en-US" sz="2400" dirty="0"/>
          </a:p>
          <a:p>
            <a:pPr algn="just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573365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6FFA7B-EFBE-A7DB-9D75-5AB9ECE981EC}"/>
              </a:ext>
            </a:extLst>
          </p:cNvPr>
          <p:cNvSpPr txBox="1"/>
          <p:nvPr/>
        </p:nvSpPr>
        <p:spPr>
          <a:xfrm>
            <a:off x="914400" y="1905000"/>
            <a:ext cx="9448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/>
              <a:t>5. </a:t>
            </a:r>
            <a:r>
              <a:rPr lang="en-US" sz="3200" b="1" dirty="0" err="1"/>
              <a:t>Pernafasan</a:t>
            </a:r>
            <a:endParaRPr lang="en-US" sz="3200" b="1" dirty="0"/>
          </a:p>
          <a:p>
            <a:pPr algn="just"/>
            <a:endParaRPr lang="en-US" sz="2800" dirty="0"/>
          </a:p>
          <a:p>
            <a:pPr algn="just"/>
            <a:r>
              <a:rPr lang="en-US" sz="2800" dirty="0" err="1"/>
              <a:t>Sedikit</a:t>
            </a:r>
            <a:r>
              <a:rPr lang="en-US" sz="2800" dirty="0"/>
              <a:t> </a:t>
            </a:r>
            <a:r>
              <a:rPr lang="en-US" sz="2800" dirty="0" err="1"/>
              <a:t>peningkatan</a:t>
            </a:r>
            <a:r>
              <a:rPr lang="en-US" sz="2800" dirty="0"/>
              <a:t> </a:t>
            </a:r>
            <a:r>
              <a:rPr lang="en-US" sz="2800" dirty="0" err="1"/>
              <a:t>selama</a:t>
            </a:r>
            <a:r>
              <a:rPr lang="en-US" sz="2800" dirty="0"/>
              <a:t> </a:t>
            </a:r>
            <a:r>
              <a:rPr lang="en-US" sz="2800" dirty="0" err="1"/>
              <a:t>persalinan</a:t>
            </a:r>
            <a:r>
              <a:rPr lang="en-US" sz="2800" dirty="0"/>
              <a:t>. </a:t>
            </a:r>
            <a:r>
              <a:rPr lang="en-US" sz="2800" dirty="0" err="1"/>
              <a:t>Hipertensi</a:t>
            </a:r>
            <a:r>
              <a:rPr lang="en-US" sz="2800" dirty="0"/>
              <a:t> </a:t>
            </a:r>
            <a:r>
              <a:rPr lang="en-US" sz="2800" dirty="0" err="1"/>
              <a:t>dapat</a:t>
            </a:r>
            <a:r>
              <a:rPr lang="en-US" sz="2800" dirty="0"/>
              <a:t> </a:t>
            </a:r>
            <a:r>
              <a:rPr lang="en-US" sz="2800" dirty="0" err="1"/>
              <a:t>mengakitbatkan</a:t>
            </a:r>
            <a:r>
              <a:rPr lang="en-US" sz="2800" dirty="0"/>
              <a:t> alkalosis. </a:t>
            </a:r>
            <a:r>
              <a:rPr lang="en-US" sz="2800" dirty="0" err="1"/>
              <a:t>Sulit</a:t>
            </a:r>
            <a:r>
              <a:rPr lang="en-US" sz="2800" dirty="0"/>
              <a:t> </a:t>
            </a:r>
            <a:r>
              <a:rPr lang="en-US" sz="2800" dirty="0" err="1"/>
              <a:t>untuk</a:t>
            </a:r>
            <a:r>
              <a:rPr lang="en-US" sz="2800" dirty="0"/>
              <a:t> </a:t>
            </a:r>
            <a:r>
              <a:rPr lang="en-US" sz="2800" dirty="0" err="1"/>
              <a:t>dikaji</a:t>
            </a:r>
            <a:r>
              <a:rPr lang="en-US" sz="2800" dirty="0"/>
              <a:t> </a:t>
            </a:r>
            <a:r>
              <a:rPr lang="en-US" sz="2800" dirty="0" err="1"/>
              <a:t>karena</a:t>
            </a:r>
            <a:r>
              <a:rPr lang="en-US" sz="2800" dirty="0"/>
              <a:t> </a:t>
            </a:r>
            <a:r>
              <a:rPr lang="en-US" sz="2800" dirty="0" err="1"/>
              <a:t>perubahan</a:t>
            </a:r>
            <a:r>
              <a:rPr lang="en-US" sz="2800" dirty="0"/>
              <a:t> </a:t>
            </a:r>
            <a:r>
              <a:rPr lang="en-US" sz="2800" dirty="0" err="1"/>
              <a:t>pola</a:t>
            </a:r>
            <a:r>
              <a:rPr lang="en-US" sz="2800" dirty="0"/>
              <a:t> </a:t>
            </a:r>
            <a:r>
              <a:rPr lang="en-US" sz="2800" dirty="0" err="1"/>
              <a:t>nafas</a:t>
            </a:r>
            <a:r>
              <a:rPr lang="en-US" sz="2800" dirty="0"/>
              <a:t> pada </a:t>
            </a:r>
            <a:r>
              <a:rPr lang="en-US" sz="2800" dirty="0" err="1"/>
              <a:t>tahap-tahap</a:t>
            </a:r>
            <a:r>
              <a:rPr lang="en-US" sz="2800" dirty="0"/>
              <a:t> </a:t>
            </a:r>
            <a:r>
              <a:rPr lang="en-US" sz="2800" dirty="0" err="1"/>
              <a:t>persalinan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31332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/>
              <a:t>Fase</a:t>
            </a:r>
            <a:r>
              <a:rPr lang="en-US" sz="3600" b="1" dirty="0"/>
              <a:t> </a:t>
            </a:r>
            <a:r>
              <a:rPr lang="en-US" sz="3600" b="1" dirty="0" err="1"/>
              <a:t>Laten</a:t>
            </a:r>
            <a:endParaRPr lang="en-US" sz="36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6942673"/>
              </p:ext>
            </p:extLst>
          </p:nvPr>
        </p:nvGraphicFramePr>
        <p:xfrm>
          <a:off x="1981200" y="1600200"/>
          <a:ext cx="82296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086793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1D4D44-F55D-2063-D586-88037DD346F7}"/>
              </a:ext>
            </a:extLst>
          </p:cNvPr>
          <p:cNvSpPr txBox="1"/>
          <p:nvPr/>
        </p:nvSpPr>
        <p:spPr>
          <a:xfrm>
            <a:off x="1600200" y="2305615"/>
            <a:ext cx="807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/>
              <a:t>Evaluasi</a:t>
            </a:r>
            <a:r>
              <a:rPr lang="en-US" sz="2400" dirty="0"/>
              <a:t>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distensi</a:t>
            </a:r>
            <a:r>
              <a:rPr lang="en-US" sz="2400" dirty="0"/>
              <a:t> </a:t>
            </a:r>
            <a:r>
              <a:rPr lang="en-US" sz="2400" dirty="0" err="1"/>
              <a:t>kandung</a:t>
            </a:r>
            <a:r>
              <a:rPr lang="en-US" sz="2400" dirty="0"/>
              <a:t> </a:t>
            </a:r>
            <a:r>
              <a:rPr lang="en-US" sz="2400" dirty="0" err="1"/>
              <a:t>kemih</a:t>
            </a:r>
            <a:r>
              <a:rPr lang="en-US" sz="2400" dirty="0"/>
              <a:t> </a:t>
            </a:r>
            <a:r>
              <a:rPr lang="en-US" sz="2400" dirty="0" err="1"/>
              <a:t>sesering</a:t>
            </a:r>
            <a:r>
              <a:rPr lang="en-US" sz="2400" dirty="0"/>
              <a:t> </a:t>
            </a:r>
            <a:r>
              <a:rPr lang="en-US" sz="2400" dirty="0" err="1"/>
              <a:t>mungkin</a:t>
            </a:r>
            <a:r>
              <a:rPr lang="en-US" sz="2400" dirty="0"/>
              <a:t> </a:t>
            </a:r>
            <a:r>
              <a:rPr lang="en-US" sz="2400" dirty="0" err="1"/>
              <a:t>Umumnya</a:t>
            </a:r>
            <a:r>
              <a:rPr lang="en-US" sz="2400" dirty="0"/>
              <a:t> proteinuria </a:t>
            </a:r>
            <a:r>
              <a:rPr lang="en-US" sz="2400" dirty="0" err="1"/>
              <a:t>sedikit</a:t>
            </a:r>
            <a:r>
              <a:rPr lang="en-US" sz="2400" dirty="0"/>
              <a:t> </a:t>
            </a:r>
            <a:r>
              <a:rPr lang="en-US" sz="2400" dirty="0" err="1"/>
              <a:t>menurun</a:t>
            </a:r>
            <a:r>
              <a:rPr lang="en-US" sz="2400" dirty="0"/>
              <a:t>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meningkat</a:t>
            </a:r>
            <a:r>
              <a:rPr lang="en-US" sz="2400" dirty="0"/>
              <a:t> </a:t>
            </a:r>
            <a:r>
              <a:rPr lang="en-US" sz="2400" dirty="0" err="1"/>
              <a:t>hingga</a:t>
            </a:r>
            <a:r>
              <a:rPr lang="en-US" sz="2400" dirty="0"/>
              <a:t> 1 mg/24 jam (1+) Proteinuria 2 mg/2jam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lebih</a:t>
            </a:r>
            <a:r>
              <a:rPr lang="en-US" sz="2400" dirty="0"/>
              <a:t> (≥2+) </a:t>
            </a:r>
            <a:r>
              <a:rPr lang="en-US" sz="2400" dirty="0" err="1"/>
              <a:t>adalah</a:t>
            </a:r>
            <a:r>
              <a:rPr lang="en-US" sz="2400" dirty="0"/>
              <a:t> normal</a:t>
            </a:r>
          </a:p>
        </p:txBody>
      </p:sp>
    </p:spTree>
    <p:extLst>
      <p:ext uri="{BB962C8B-B14F-4D97-AF65-F5344CB8AC3E}">
        <p14:creationId xmlns:p14="http://schemas.microsoft.com/office/powerpoint/2010/main" val="2218343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8CA65D-87E3-DC2F-F364-06C82E9531DD}"/>
              </a:ext>
            </a:extLst>
          </p:cNvPr>
          <p:cNvSpPr txBox="1"/>
          <p:nvPr/>
        </p:nvSpPr>
        <p:spPr>
          <a:xfrm>
            <a:off x="1447800" y="1981200"/>
            <a:ext cx="91440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7. PERUBAHAN GASTROINTESTINAL</a:t>
            </a:r>
          </a:p>
          <a:p>
            <a:endParaRPr lang="en-US" sz="2400" dirty="0"/>
          </a:p>
          <a:p>
            <a:r>
              <a:rPr lang="en-US" sz="2400" dirty="0"/>
              <a:t>↓</a:t>
            </a:r>
            <a:r>
              <a:rPr lang="en-US" sz="2400" dirty="0" err="1"/>
              <a:t>Motilitas</a:t>
            </a:r>
            <a:r>
              <a:rPr lang="en-US" sz="2400" dirty="0"/>
              <a:t> </a:t>
            </a:r>
            <a:r>
              <a:rPr lang="en-US" sz="2400" dirty="0" err="1"/>
              <a:t>lambung</a:t>
            </a:r>
            <a:r>
              <a:rPr lang="en-US" sz="2400" dirty="0"/>
              <a:t> dan </a:t>
            </a:r>
            <a:r>
              <a:rPr lang="en-US" sz="2400" dirty="0" err="1"/>
              <a:t>penyerapan</a:t>
            </a:r>
            <a:r>
              <a:rPr lang="en-US" sz="2400" dirty="0"/>
              <a:t> </a:t>
            </a:r>
            <a:r>
              <a:rPr lang="en-US" sz="2400" dirty="0" err="1"/>
              <a:t>makanan</a:t>
            </a:r>
            <a:r>
              <a:rPr lang="en-US" sz="2400" dirty="0"/>
              <a:t>.</a:t>
            </a:r>
          </a:p>
          <a:p>
            <a:r>
              <a:rPr lang="en-US" sz="2400" dirty="0"/>
              <a:t>↓ </a:t>
            </a:r>
            <a:r>
              <a:rPr lang="en-US" sz="2400" dirty="0" err="1"/>
              <a:t>Sekresi</a:t>
            </a:r>
            <a:r>
              <a:rPr lang="en-US" sz="2400" dirty="0"/>
              <a:t> </a:t>
            </a:r>
            <a:r>
              <a:rPr lang="en-US" sz="2400" dirty="0" err="1"/>
              <a:t>asam</a:t>
            </a:r>
            <a:r>
              <a:rPr lang="en-US" sz="2400" dirty="0"/>
              <a:t> </a:t>
            </a:r>
            <a:r>
              <a:rPr lang="en-US" sz="2400" dirty="0" err="1"/>
              <a:t>lambung</a:t>
            </a:r>
            <a:r>
              <a:rPr lang="en-US" sz="2400" dirty="0"/>
              <a:t> </a:t>
            </a:r>
            <a:r>
              <a:rPr lang="en-US" sz="2400" dirty="0" err="1"/>
              <a:t>selama</a:t>
            </a:r>
            <a:r>
              <a:rPr lang="en-US" sz="2400" dirty="0"/>
              <a:t> </a:t>
            </a:r>
            <a:r>
              <a:rPr lang="en-US" sz="2400" dirty="0" err="1"/>
              <a:t>persalinan</a:t>
            </a:r>
            <a:endParaRPr lang="en-US" sz="2400" dirty="0"/>
          </a:p>
          <a:p>
            <a:r>
              <a:rPr lang="en-US" sz="2400" dirty="0"/>
              <a:t>↓ Waktu </a:t>
            </a:r>
            <a:r>
              <a:rPr lang="en-US" sz="2400" dirty="0" err="1"/>
              <a:t>pengosongan</a:t>
            </a:r>
            <a:r>
              <a:rPr lang="en-US" sz="2400" dirty="0"/>
              <a:t> </a:t>
            </a:r>
            <a:r>
              <a:rPr lang="en-US" sz="2400" dirty="0" err="1"/>
              <a:t>lambung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Biasanya</a:t>
            </a:r>
            <a:r>
              <a:rPr lang="en-US" sz="2400" dirty="0"/>
              <a:t> </a:t>
            </a:r>
            <a:r>
              <a:rPr lang="en-US" sz="2400" dirty="0" err="1"/>
              <a:t>mual</a:t>
            </a:r>
            <a:r>
              <a:rPr lang="en-US" sz="2400" dirty="0"/>
              <a:t> dan </a:t>
            </a:r>
            <a:r>
              <a:rPr lang="en-US" sz="2400" dirty="0" err="1"/>
              <a:t>muntah</a:t>
            </a:r>
            <a:r>
              <a:rPr lang="en-US" sz="2400" dirty="0"/>
              <a:t> </a:t>
            </a:r>
            <a:r>
              <a:rPr lang="en-US" sz="2400" dirty="0" err="1"/>
              <a:t>muncul</a:t>
            </a:r>
            <a:r>
              <a:rPr lang="en-US" sz="2400" dirty="0"/>
              <a:t> pada </a:t>
            </a:r>
            <a:r>
              <a:rPr lang="en-US" sz="2400" dirty="0" err="1"/>
              <a:t>akhir</a:t>
            </a:r>
            <a:r>
              <a:rPr lang="en-US" sz="2400" dirty="0"/>
              <a:t> </a:t>
            </a:r>
            <a:r>
              <a:rPr lang="en-US" sz="2400" dirty="0" err="1"/>
              <a:t>tahap</a:t>
            </a:r>
            <a:r>
              <a:rPr lang="en-US" sz="2400" dirty="0"/>
              <a:t> </a:t>
            </a:r>
            <a:r>
              <a:rPr lang="en-US" sz="2400" dirty="0" err="1"/>
              <a:t>pertama</a:t>
            </a:r>
            <a:r>
              <a:rPr lang="en-US" sz="2400" dirty="0"/>
              <a:t> dan </a:t>
            </a:r>
            <a:r>
              <a:rPr lang="en-US" sz="2400" dirty="0" err="1"/>
              <a:t>permulaan</a:t>
            </a:r>
            <a:r>
              <a:rPr lang="en-US" sz="2400" dirty="0"/>
              <a:t> </a:t>
            </a:r>
            <a:r>
              <a:rPr lang="en-US" sz="2400" dirty="0" err="1"/>
              <a:t>tahap</a:t>
            </a:r>
            <a:r>
              <a:rPr lang="en-US" sz="2400" dirty="0"/>
              <a:t> </a:t>
            </a:r>
            <a:r>
              <a:rPr lang="en-US" sz="2400" dirty="0" err="1"/>
              <a:t>kedua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425002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1">
            <a:extLst>
              <a:ext uri="{FF2B5EF4-FFF2-40B4-BE49-F238E27FC236}">
                <a16:creationId xmlns:a16="http://schemas.microsoft.com/office/drawing/2014/main" id="{4AF3956C-43F6-8360-A2F8-51103B72F2CA}"/>
              </a:ext>
            </a:extLst>
          </p:cNvPr>
          <p:cNvSpPr/>
          <p:nvPr/>
        </p:nvSpPr>
        <p:spPr>
          <a:xfrm>
            <a:off x="2743200" y="1295400"/>
            <a:ext cx="3505200" cy="1295400"/>
          </a:xfrm>
          <a:prstGeom prst="rightArrow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8. </a:t>
            </a:r>
            <a:r>
              <a:rPr lang="en-US" dirty="0" err="1"/>
              <a:t>Perubahan</a:t>
            </a:r>
            <a:r>
              <a:rPr lang="en-US" dirty="0"/>
              <a:t> </a:t>
            </a:r>
            <a:r>
              <a:rPr lang="en-US" dirty="0" err="1"/>
              <a:t>hermatologi</a:t>
            </a:r>
            <a:endParaRPr lang="en-US" dirty="0"/>
          </a:p>
        </p:txBody>
      </p:sp>
      <p:sp>
        <p:nvSpPr>
          <p:cNvPr id="3" name="Rectangle: Single Corner Snipped 2">
            <a:extLst>
              <a:ext uri="{FF2B5EF4-FFF2-40B4-BE49-F238E27FC236}">
                <a16:creationId xmlns:a16="http://schemas.microsoft.com/office/drawing/2014/main" id="{C27754EC-F686-B54F-5BD6-3F4EFDF7F618}"/>
              </a:ext>
            </a:extLst>
          </p:cNvPr>
          <p:cNvSpPr/>
          <p:nvPr/>
        </p:nvSpPr>
        <p:spPr>
          <a:xfrm flipH="1">
            <a:off x="2743200" y="2701636"/>
            <a:ext cx="5334000" cy="3013364"/>
          </a:xfrm>
          <a:prstGeom prst="snip1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/>
              <a:t>Hemoglobin ↑ </a:t>
            </a:r>
            <a:r>
              <a:rPr lang="en-US" dirty="0" err="1"/>
              <a:t>hingga</a:t>
            </a:r>
            <a:r>
              <a:rPr lang="en-US" dirty="0"/>
              <a:t> 1,2 g/100 ml </a:t>
            </a:r>
            <a:r>
              <a:rPr lang="en-US" dirty="0" err="1"/>
              <a:t>selama</a:t>
            </a:r>
            <a:r>
              <a:rPr lang="en-US" dirty="0"/>
              <a:t> </a:t>
            </a:r>
            <a:r>
              <a:rPr lang="en-US" dirty="0" err="1"/>
              <a:t>persalinan</a:t>
            </a:r>
            <a:endParaRPr lang="en-US" dirty="0"/>
          </a:p>
          <a:p>
            <a:pPr algn="just"/>
            <a:endParaRPr lang="en-US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/>
              <a:t>Kadar hemoglobin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kembali</a:t>
            </a:r>
            <a:r>
              <a:rPr lang="en-US" dirty="0"/>
              <a:t> </a:t>
            </a:r>
            <a:r>
              <a:rPr lang="en-US" dirty="0" err="1"/>
              <a:t>ketingkat</a:t>
            </a:r>
            <a:r>
              <a:rPr lang="en-US" dirty="0"/>
              <a:t> </a:t>
            </a:r>
            <a:r>
              <a:rPr lang="en-US" dirty="0" err="1"/>
              <a:t>persalinan</a:t>
            </a:r>
            <a:r>
              <a:rPr lang="en-US" dirty="0"/>
              <a:t> pada </a:t>
            </a:r>
            <a:r>
              <a:rPr lang="en-US" dirty="0" err="1"/>
              <a:t>hari</a:t>
            </a:r>
            <a:r>
              <a:rPr lang="en-US" dirty="0"/>
              <a:t> </a:t>
            </a:r>
            <a:r>
              <a:rPr lang="en-US" dirty="0" err="1"/>
              <a:t>pertama</a:t>
            </a:r>
            <a:r>
              <a:rPr lang="en-US" dirty="0"/>
              <a:t> </a:t>
            </a:r>
            <a:r>
              <a:rPr lang="en-US" dirty="0" err="1"/>
              <a:t>pasca</a:t>
            </a:r>
            <a:r>
              <a:rPr lang="en-US" dirty="0"/>
              <a:t> partum </a:t>
            </a:r>
            <a:r>
              <a:rPr lang="en-US" dirty="0" err="1"/>
              <a:t>jika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kehilangan</a:t>
            </a:r>
            <a:r>
              <a:rPr lang="en-US" dirty="0"/>
              <a:t> </a:t>
            </a:r>
            <a:r>
              <a:rPr lang="en-US" dirty="0" err="1"/>
              <a:t>darah</a:t>
            </a:r>
            <a:r>
              <a:rPr lang="en-US" dirty="0"/>
              <a:t> yang normal.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/>
              <a:t>Waktu </a:t>
            </a:r>
            <a:r>
              <a:rPr lang="en-US" dirty="0" err="1"/>
              <a:t>pembekuan</a:t>
            </a:r>
            <a:r>
              <a:rPr lang="en-US" dirty="0"/>
              <a:t> </a:t>
            </a:r>
            <a:r>
              <a:rPr lang="en-US" dirty="0" err="1"/>
              <a:t>darah</a:t>
            </a:r>
            <a:r>
              <a:rPr lang="en-US" dirty="0"/>
              <a:t> </a:t>
            </a:r>
            <a:r>
              <a:rPr lang="en-US" dirty="0" err="1"/>
              <a:t>menurun</a:t>
            </a:r>
            <a:r>
              <a:rPr lang="en-US" dirty="0"/>
              <a:t> ↓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/>
              <a:t>↑ Fibrinogen plasma </a:t>
            </a:r>
            <a:r>
              <a:rPr lang="en-US" dirty="0" err="1"/>
              <a:t>selama</a:t>
            </a:r>
            <a:r>
              <a:rPr lang="en-US" dirty="0"/>
              <a:t> </a:t>
            </a:r>
            <a:r>
              <a:rPr lang="en-US" dirty="0" err="1"/>
              <a:t>persalinan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9278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82982B-685A-2130-721F-C63B0B0CC8FC}"/>
              </a:ext>
            </a:extLst>
          </p:cNvPr>
          <p:cNvSpPr txBox="1"/>
          <p:nvPr/>
        </p:nvSpPr>
        <p:spPr>
          <a:xfrm>
            <a:off x="2057400" y="2209800"/>
            <a:ext cx="7086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400" dirty="0" err="1"/>
              <a:t>Hitung</a:t>
            </a:r>
            <a:r>
              <a:rPr lang="en-US" sz="2400" dirty="0"/>
              <a:t> </a:t>
            </a:r>
            <a:r>
              <a:rPr lang="en-US" sz="2400" dirty="0" err="1"/>
              <a:t>sel</a:t>
            </a:r>
            <a:r>
              <a:rPr lang="en-US" sz="2400" dirty="0"/>
              <a:t> </a:t>
            </a:r>
            <a:r>
              <a:rPr lang="en-US" sz="2400" dirty="0" err="1"/>
              <a:t>darah</a:t>
            </a:r>
            <a:r>
              <a:rPr lang="en-US" sz="2400" dirty="0"/>
              <a:t> </a:t>
            </a:r>
            <a:r>
              <a:rPr lang="en-US" sz="2400" dirty="0" err="1"/>
              <a:t>putih</a:t>
            </a:r>
            <a:r>
              <a:rPr lang="en-US" sz="2400" dirty="0"/>
              <a:t> ↑ </a:t>
            </a:r>
            <a:r>
              <a:rPr lang="en-US" sz="2400" dirty="0" err="1"/>
              <a:t>secara</a:t>
            </a:r>
            <a:r>
              <a:rPr lang="en-US" sz="2400" dirty="0"/>
              <a:t> </a:t>
            </a:r>
            <a:r>
              <a:rPr lang="en-US" sz="2400" dirty="0" err="1"/>
              <a:t>progresif</a:t>
            </a:r>
            <a:r>
              <a:rPr lang="en-US" sz="2400" dirty="0"/>
              <a:t>, </a:t>
            </a:r>
            <a:r>
              <a:rPr lang="en-US" sz="2400" dirty="0" err="1"/>
              <a:t>sekitar</a:t>
            </a:r>
            <a:r>
              <a:rPr lang="en-US" sz="2400" dirty="0"/>
              <a:t> 5000/mm³ </a:t>
            </a:r>
            <a:r>
              <a:rPr lang="en-US" sz="2400" dirty="0" err="1"/>
              <a:t>hingga</a:t>
            </a:r>
            <a:r>
              <a:rPr lang="en-US" sz="2400" dirty="0"/>
              <a:t>  rata – rata </a:t>
            </a:r>
            <a:r>
              <a:rPr lang="en-US" sz="2400" dirty="0" err="1"/>
              <a:t>mencapai</a:t>
            </a:r>
            <a:r>
              <a:rPr lang="en-US" sz="2400" dirty="0"/>
              <a:t> 15000 /mm³ pada </a:t>
            </a:r>
            <a:r>
              <a:rPr lang="en-US" sz="2400" dirty="0" err="1"/>
              <a:t>pembukaan</a:t>
            </a:r>
            <a:r>
              <a:rPr lang="en-US" sz="2400" dirty="0"/>
              <a:t> </a:t>
            </a:r>
            <a:r>
              <a:rPr lang="en-US" sz="2400" dirty="0" err="1"/>
              <a:t>lengkap</a:t>
            </a:r>
            <a:endParaRPr lang="en-US" sz="2400" dirty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400" dirty="0"/>
              <a:t>Gula </a:t>
            </a:r>
            <a:r>
              <a:rPr lang="en-US" sz="2400" dirty="0" err="1"/>
              <a:t>darah</a:t>
            </a:r>
            <a:r>
              <a:rPr lang="en-US" sz="2400" dirty="0"/>
              <a:t> ↓ </a:t>
            </a:r>
            <a:r>
              <a:rPr lang="en-US" sz="2400" dirty="0" err="1"/>
              <a:t>selama</a:t>
            </a:r>
            <a:r>
              <a:rPr lang="en-US" sz="2400" dirty="0"/>
              <a:t> </a:t>
            </a:r>
            <a:r>
              <a:rPr lang="en-US" sz="2400" dirty="0" err="1"/>
              <a:t>persalinan</a:t>
            </a:r>
            <a:r>
              <a:rPr lang="en-US" sz="2400" dirty="0"/>
              <a:t>; dan </a:t>
            </a:r>
            <a:r>
              <a:rPr lang="en-US" sz="2400" dirty="0" err="1"/>
              <a:t>menurun</a:t>
            </a:r>
            <a:r>
              <a:rPr lang="en-US" sz="2400" dirty="0"/>
              <a:t> </a:t>
            </a:r>
            <a:r>
              <a:rPr lang="en-US" sz="2400" dirty="0" err="1"/>
              <a:t>secara</a:t>
            </a:r>
            <a:r>
              <a:rPr lang="en-US" sz="2400" dirty="0"/>
              <a:t> </a:t>
            </a:r>
            <a:r>
              <a:rPr lang="en-US" sz="2400" dirty="0" err="1"/>
              <a:t>bermakna</a:t>
            </a:r>
            <a:r>
              <a:rPr lang="en-US" sz="2400" dirty="0"/>
              <a:t> pada </a:t>
            </a:r>
            <a:r>
              <a:rPr lang="en-US" sz="2400" dirty="0" err="1"/>
              <a:t>persalinan</a:t>
            </a:r>
            <a:r>
              <a:rPr lang="en-US" sz="2400" dirty="0"/>
              <a:t> yang </a:t>
            </a:r>
            <a:r>
              <a:rPr lang="en-US" sz="2400" dirty="0" err="1"/>
              <a:t>sulit</a:t>
            </a:r>
            <a:r>
              <a:rPr lang="en-US" sz="2400" dirty="0"/>
              <a:t> dan lama </a:t>
            </a:r>
            <a:r>
              <a:rPr lang="en-US" sz="2400" dirty="0" err="1"/>
              <a:t>kemungkinan</a:t>
            </a:r>
            <a:r>
              <a:rPr lang="en-US" sz="2400" dirty="0"/>
              <a:t> </a:t>
            </a:r>
            <a:r>
              <a:rPr lang="en-US" sz="2400" dirty="0" err="1"/>
              <a:t>besar</a:t>
            </a:r>
            <a:r>
              <a:rPr lang="en-US" sz="2400" dirty="0"/>
              <a:t> </a:t>
            </a:r>
            <a:r>
              <a:rPr lang="en-US" sz="2400" dirty="0" err="1"/>
              <a:t>akibat</a:t>
            </a:r>
            <a:r>
              <a:rPr lang="en-US" sz="2400" dirty="0"/>
              <a:t> </a:t>
            </a:r>
            <a:r>
              <a:rPr lang="en-US" sz="2400" dirty="0" err="1"/>
              <a:t>peningkatan</a:t>
            </a:r>
            <a:r>
              <a:rPr lang="en-US" sz="2400" dirty="0"/>
              <a:t> </a:t>
            </a:r>
            <a:r>
              <a:rPr lang="en-US" sz="2400" dirty="0" err="1"/>
              <a:t>aktivitas</a:t>
            </a:r>
            <a:r>
              <a:rPr lang="en-US" sz="2400" dirty="0"/>
              <a:t> </a:t>
            </a:r>
            <a:r>
              <a:rPr lang="en-US" sz="2400" dirty="0" err="1"/>
              <a:t>otot</a:t>
            </a:r>
            <a:r>
              <a:rPr lang="en-US" sz="2400" dirty="0"/>
              <a:t> uterus dan </a:t>
            </a:r>
            <a:r>
              <a:rPr lang="en-US" sz="2400" dirty="0" err="1"/>
              <a:t>rangka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96971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0" y="914400"/>
            <a:ext cx="8305800" cy="533400"/>
          </a:xfrm>
        </p:spPr>
        <p:txBody>
          <a:bodyPr/>
          <a:lstStyle/>
          <a:p>
            <a:r>
              <a:rPr lang="en-US" sz="2400" dirty="0" err="1"/>
              <a:t>Perubahan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adapatasi</a:t>
            </a:r>
            <a:r>
              <a:rPr lang="en-US" sz="2400" dirty="0"/>
              <a:t> </a:t>
            </a:r>
            <a:r>
              <a:rPr lang="en-US" sz="2400" dirty="0" err="1"/>
              <a:t>psikologis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masa</a:t>
            </a:r>
            <a:r>
              <a:rPr lang="en-US" sz="2400" dirty="0"/>
              <a:t> </a:t>
            </a:r>
            <a:r>
              <a:rPr lang="en-US" sz="2400" dirty="0" err="1"/>
              <a:t>persalinan</a:t>
            </a:r>
            <a:endParaRPr lang="en-US" sz="24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6350604"/>
              </p:ext>
            </p:extLst>
          </p:nvPr>
        </p:nvGraphicFramePr>
        <p:xfrm>
          <a:off x="1752600" y="1676400"/>
          <a:ext cx="7848600" cy="4616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991204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3927177"/>
              </p:ext>
            </p:extLst>
          </p:nvPr>
        </p:nvGraphicFramePr>
        <p:xfrm>
          <a:off x="2277035" y="1143000"/>
          <a:ext cx="7637929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333734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8671537"/>
              </p:ext>
            </p:extLst>
          </p:nvPr>
        </p:nvGraphicFramePr>
        <p:xfrm>
          <a:off x="1828800" y="1066800"/>
          <a:ext cx="7871012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210142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4167" r="75000" b="4167"/>
          <a:stretch/>
        </p:blipFill>
        <p:spPr bwMode="auto">
          <a:xfrm>
            <a:off x="914400" y="914400"/>
            <a:ext cx="1600200" cy="5029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E498C4-86C1-57D6-8A59-60298FAAD0E5}"/>
              </a:ext>
            </a:extLst>
          </p:cNvPr>
          <p:cNvSpPr txBox="1"/>
          <p:nvPr/>
        </p:nvSpPr>
        <p:spPr>
          <a:xfrm>
            <a:off x="2438400" y="2209800"/>
            <a:ext cx="6934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/>
              <a:t>Pada </a:t>
            </a:r>
            <a:r>
              <a:rPr lang="en-US" sz="2400" b="1" dirty="0" err="1"/>
              <a:t>Fase</a:t>
            </a:r>
            <a:r>
              <a:rPr lang="en-US" sz="2400" b="1" dirty="0"/>
              <a:t> </a:t>
            </a:r>
            <a:r>
              <a:rPr lang="en-US" sz="2400" b="1" dirty="0" err="1"/>
              <a:t>Aktif</a:t>
            </a:r>
            <a:r>
              <a:rPr lang="en-US" sz="2400" b="1" dirty="0"/>
              <a:t> </a:t>
            </a:r>
          </a:p>
          <a:p>
            <a:pPr algn="just"/>
            <a:endParaRPr lang="en-US" sz="2400" dirty="0"/>
          </a:p>
          <a:p>
            <a:pPr algn="just"/>
            <a:r>
              <a:rPr lang="en-US" sz="2400" dirty="0" err="1"/>
              <a:t>Kekuatan</a:t>
            </a:r>
            <a:r>
              <a:rPr lang="en-US" sz="2400" dirty="0"/>
              <a:t> Wanita </a:t>
            </a:r>
            <a:r>
              <a:rPr lang="en-US" sz="2400" dirty="0" err="1"/>
              <a:t>meningkat</a:t>
            </a:r>
            <a:r>
              <a:rPr lang="en-US" sz="2400" dirty="0"/>
              <a:t>. Wanita </a:t>
            </a:r>
            <a:r>
              <a:rPr lang="en-US" sz="2400" dirty="0" err="1"/>
              <a:t>inggin</a:t>
            </a:r>
            <a:r>
              <a:rPr lang="en-US" sz="2400" dirty="0"/>
              <a:t> </a:t>
            </a:r>
            <a:r>
              <a:rPr lang="en-US" sz="2400" dirty="0" err="1"/>
              <a:t>seseorang</a:t>
            </a:r>
            <a:r>
              <a:rPr lang="en-US" sz="2400" dirty="0"/>
              <a:t> </a:t>
            </a:r>
            <a:r>
              <a:rPr lang="en-US" sz="2400" dirty="0" err="1"/>
              <a:t>mendampingginya</a:t>
            </a:r>
            <a:r>
              <a:rPr lang="en-US" sz="2400" dirty="0"/>
              <a:t> </a:t>
            </a:r>
            <a:r>
              <a:rPr lang="en-US" sz="2400" dirty="0" err="1"/>
              <a:t>karena</a:t>
            </a:r>
            <a:r>
              <a:rPr lang="en-US" sz="2400" dirty="0"/>
              <a:t> </a:t>
            </a:r>
            <a:r>
              <a:rPr lang="en-US" sz="2400" dirty="0" err="1"/>
              <a:t>ia</a:t>
            </a:r>
            <a:r>
              <a:rPr lang="en-US" sz="2400" dirty="0"/>
              <a:t> </a:t>
            </a:r>
            <a:r>
              <a:rPr lang="en-US" sz="2400" dirty="0" err="1"/>
              <a:t>takut</a:t>
            </a:r>
            <a:r>
              <a:rPr lang="en-US" sz="2400" dirty="0"/>
              <a:t> </a:t>
            </a:r>
            <a:r>
              <a:rPr lang="en-US" sz="2400" dirty="0" err="1"/>
              <a:t>ditinggal</a:t>
            </a:r>
            <a:r>
              <a:rPr lang="en-US" sz="2400" dirty="0"/>
              <a:t> </a:t>
            </a:r>
            <a:r>
              <a:rPr lang="en-US" sz="2400" dirty="0" err="1"/>
              <a:t>sendiri</a:t>
            </a:r>
            <a:r>
              <a:rPr lang="en-US" sz="2400" dirty="0"/>
              <a:t> dan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mampu</a:t>
            </a:r>
            <a:r>
              <a:rPr lang="en-US" sz="2400" dirty="0"/>
              <a:t> </a:t>
            </a:r>
            <a:r>
              <a:rPr lang="en-US" sz="2400" dirty="0" err="1"/>
              <a:t>mengatasi</a:t>
            </a:r>
            <a:r>
              <a:rPr lang="en-US" sz="2400" dirty="0"/>
              <a:t> </a:t>
            </a:r>
            <a:r>
              <a:rPr lang="en-US" sz="2400" dirty="0" err="1"/>
              <a:t>kontraksi</a:t>
            </a:r>
            <a:r>
              <a:rPr lang="en-US" sz="2400" dirty="0"/>
              <a:t> yang </a:t>
            </a:r>
            <a:r>
              <a:rPr lang="en-US" sz="2400" dirty="0" err="1"/>
              <a:t>dialami</a:t>
            </a:r>
            <a:r>
              <a:rPr lang="en-US" sz="2400" dirty="0"/>
              <a:t>. </a:t>
            </a:r>
            <a:r>
              <a:rPr lang="en-US" sz="2400" dirty="0" err="1"/>
              <a:t>Ia</a:t>
            </a:r>
            <a:r>
              <a:rPr lang="en-US" sz="2400" dirty="0"/>
              <a:t> </a:t>
            </a:r>
            <a:r>
              <a:rPr lang="en-US" sz="2400" dirty="0" err="1"/>
              <a:t>mengalami</a:t>
            </a:r>
            <a:r>
              <a:rPr lang="en-US" sz="2400" dirty="0"/>
              <a:t> </a:t>
            </a:r>
            <a:r>
              <a:rPr lang="en-US" sz="2400" dirty="0" err="1"/>
              <a:t>sejumlah</a:t>
            </a:r>
            <a:r>
              <a:rPr lang="en-US" sz="2400" dirty="0"/>
              <a:t> </a:t>
            </a:r>
            <a:r>
              <a:rPr lang="en-US" sz="2400" dirty="0" err="1"/>
              <a:t>kegagalan</a:t>
            </a:r>
            <a:r>
              <a:rPr lang="en-US" sz="2400" dirty="0"/>
              <a:t> dan </a:t>
            </a:r>
            <a:r>
              <a:rPr lang="en-US" sz="2400" dirty="0" err="1"/>
              <a:t>ketakutan</a:t>
            </a:r>
            <a:r>
              <a:rPr lang="en-US" sz="2400" dirty="0"/>
              <a:t> yang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dijelaskan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802249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685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err="1">
                <a:latin typeface="+mn-lt"/>
              </a:rPr>
              <a:t>Asuhan</a:t>
            </a:r>
            <a:r>
              <a:rPr lang="en-US" sz="3200" b="1" dirty="0">
                <a:latin typeface="+mn-lt"/>
              </a:rPr>
              <a:t> Kala I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8" t="50355" r="32617" b="17503"/>
          <a:stretch/>
        </p:blipFill>
        <p:spPr bwMode="auto">
          <a:xfrm>
            <a:off x="1447800" y="1506682"/>
            <a:ext cx="8720903" cy="5029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241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98183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9" t="28009" r="33822" b="48726"/>
          <a:stretch/>
        </p:blipFill>
        <p:spPr bwMode="auto">
          <a:xfrm>
            <a:off x="1295400" y="1447800"/>
            <a:ext cx="8782230" cy="4724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7792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762000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err="1"/>
              <a:t>Fase</a:t>
            </a:r>
            <a:r>
              <a:rPr lang="en-US" sz="4000" b="1" dirty="0"/>
              <a:t> </a:t>
            </a:r>
            <a:r>
              <a:rPr lang="en-US" sz="4000" b="1" dirty="0" err="1"/>
              <a:t>Aktif</a:t>
            </a:r>
            <a:endParaRPr lang="en-US" sz="40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8088113"/>
              </p:ext>
            </p:extLst>
          </p:nvPr>
        </p:nvGraphicFramePr>
        <p:xfrm>
          <a:off x="1385047" y="381000"/>
          <a:ext cx="9117106" cy="655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536433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6" t="31070" r="33822" b="15360"/>
          <a:stretch/>
        </p:blipFill>
        <p:spPr bwMode="auto">
          <a:xfrm>
            <a:off x="1981200" y="914400"/>
            <a:ext cx="7315200" cy="5523283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94670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60" t="30152" r="34769" b="34338"/>
          <a:stretch/>
        </p:blipFill>
        <p:spPr bwMode="auto">
          <a:xfrm>
            <a:off x="1676400" y="1066800"/>
            <a:ext cx="7848600" cy="5371316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26339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4BB244-7BB5-11F9-0370-4D59DAA4E646}"/>
              </a:ext>
            </a:extLst>
          </p:cNvPr>
          <p:cNvSpPr txBox="1"/>
          <p:nvPr/>
        </p:nvSpPr>
        <p:spPr>
          <a:xfrm>
            <a:off x="914400" y="1524000"/>
            <a:ext cx="96012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/>
              <a:t>Selain</a:t>
            </a:r>
            <a:r>
              <a:rPr lang="en-US" sz="2000" dirty="0"/>
              <a:t> </a:t>
            </a:r>
            <a:r>
              <a:rPr lang="en-US" sz="2000" dirty="0" err="1"/>
              <a:t>kondisi</a:t>
            </a:r>
            <a:r>
              <a:rPr lang="en-US" sz="2000" dirty="0"/>
              <a:t> di </a:t>
            </a:r>
            <a:r>
              <a:rPr lang="en-US" sz="2000" dirty="0" err="1"/>
              <a:t>atas</a:t>
            </a:r>
            <a:r>
              <a:rPr lang="en-US" sz="2000" dirty="0"/>
              <a:t>, </a:t>
            </a:r>
            <a:r>
              <a:rPr lang="en-US" sz="2000" dirty="0" err="1"/>
              <a:t>ada</a:t>
            </a:r>
            <a:r>
              <a:rPr lang="en-US" sz="2000" dirty="0"/>
              <a:t> </a:t>
            </a:r>
            <a:r>
              <a:rPr lang="en-US" sz="2000" dirty="0" err="1"/>
              <a:t>beberapa</a:t>
            </a:r>
            <a:r>
              <a:rPr lang="en-US" sz="2000" dirty="0"/>
              <a:t> </a:t>
            </a:r>
            <a:r>
              <a:rPr lang="en-US" sz="2000" dirty="0" err="1"/>
              <a:t>tindakan</a:t>
            </a:r>
            <a:r>
              <a:rPr lang="en-US" sz="2000" dirty="0"/>
              <a:t> yang </a:t>
            </a:r>
            <a:r>
              <a:rPr lang="en-US" sz="2000" dirty="0" err="1"/>
              <a:t>sering</a:t>
            </a:r>
            <a:r>
              <a:rPr lang="en-US" sz="2000" dirty="0"/>
              <a:t> </a:t>
            </a:r>
            <a:r>
              <a:rPr lang="en-US" sz="2000" dirty="0" err="1"/>
              <a:t>dilakukan</a:t>
            </a:r>
            <a:r>
              <a:rPr lang="en-US" sz="2000" dirty="0"/>
              <a:t> </a:t>
            </a:r>
            <a:r>
              <a:rPr lang="en-US" sz="2000" dirty="0" err="1"/>
              <a:t>namun</a:t>
            </a:r>
            <a:r>
              <a:rPr lang="en-US" sz="2000" dirty="0"/>
              <a:t> </a:t>
            </a:r>
            <a:r>
              <a:rPr lang="en-US" sz="2000" dirty="0" err="1"/>
              <a:t>sebenarnya</a:t>
            </a:r>
            <a:r>
              <a:rPr lang="en-US" sz="2000" dirty="0"/>
              <a:t> </a:t>
            </a:r>
            <a:r>
              <a:rPr lang="en-US" sz="2000" dirty="0" err="1"/>
              <a:t>tidak</a:t>
            </a:r>
            <a:r>
              <a:rPr lang="en-US" sz="2000" dirty="0"/>
              <a:t> </a:t>
            </a:r>
            <a:r>
              <a:rPr lang="en-US" sz="2000" dirty="0" err="1"/>
              <a:t>dianjurkan</a:t>
            </a:r>
            <a:r>
              <a:rPr lang="en-US" sz="2000" dirty="0"/>
              <a:t> </a:t>
            </a:r>
            <a:r>
              <a:rPr lang="en-US" sz="2000" dirty="0" err="1"/>
              <a:t>hal-hal</a:t>
            </a:r>
            <a:r>
              <a:rPr lang="en-US" sz="2000" dirty="0"/>
              <a:t> </a:t>
            </a:r>
            <a:r>
              <a:rPr lang="en-US" sz="2000" dirty="0" err="1"/>
              <a:t>beriku</a:t>
            </a:r>
            <a:r>
              <a:rPr lang="en-US" sz="2000" dirty="0"/>
              <a:t> :</a:t>
            </a:r>
          </a:p>
          <a:p>
            <a:pPr algn="just"/>
            <a:endParaRPr lang="en-US" sz="2000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000" dirty="0" err="1"/>
              <a:t>Katerisasi</a:t>
            </a:r>
            <a:r>
              <a:rPr lang="en-US" sz="2000" dirty="0"/>
              <a:t> </a:t>
            </a:r>
            <a:r>
              <a:rPr lang="en-US" sz="2000" dirty="0" err="1"/>
              <a:t>kandung</a:t>
            </a:r>
            <a:r>
              <a:rPr lang="en-US" sz="2000" dirty="0"/>
              <a:t> </a:t>
            </a:r>
            <a:r>
              <a:rPr lang="en-US" sz="2000" dirty="0" err="1"/>
              <a:t>kemih</a:t>
            </a:r>
            <a:r>
              <a:rPr lang="en-US" sz="2000" dirty="0"/>
              <a:t> </a:t>
            </a:r>
            <a:r>
              <a:rPr lang="en-US" sz="2000" dirty="0" err="1"/>
              <a:t>rutin</a:t>
            </a:r>
            <a:r>
              <a:rPr lang="en-US" sz="2000" dirty="0"/>
              <a:t> : </a:t>
            </a:r>
            <a:r>
              <a:rPr lang="en-US" sz="2000" dirty="0" err="1"/>
              <a:t>dapat</a:t>
            </a:r>
            <a:r>
              <a:rPr lang="en-US" sz="2000" dirty="0"/>
              <a:t> </a:t>
            </a:r>
            <a:r>
              <a:rPr lang="en-US" sz="2000" dirty="0" err="1"/>
              <a:t>meningkatkan</a:t>
            </a:r>
            <a:r>
              <a:rPr lang="en-US" sz="2000" dirty="0"/>
              <a:t> </a:t>
            </a:r>
            <a:r>
              <a:rPr lang="en-US" sz="2000" dirty="0" err="1"/>
              <a:t>risiko</a:t>
            </a:r>
            <a:r>
              <a:rPr lang="en-US" sz="2000" dirty="0"/>
              <a:t> </a:t>
            </a:r>
            <a:r>
              <a:rPr lang="en-US" sz="2000" dirty="0" err="1"/>
              <a:t>infeksi</a:t>
            </a:r>
            <a:r>
              <a:rPr lang="en-US" sz="2000" dirty="0"/>
              <a:t> </a:t>
            </a:r>
            <a:r>
              <a:rPr lang="en-US" sz="2000" dirty="0" err="1"/>
              <a:t>saluran</a:t>
            </a:r>
            <a:r>
              <a:rPr lang="en-US" sz="2000" dirty="0"/>
              <a:t> </a:t>
            </a:r>
            <a:r>
              <a:rPr lang="en-US" sz="2000" dirty="0" err="1"/>
              <a:t>kemih</a:t>
            </a:r>
            <a:r>
              <a:rPr lang="en-US" sz="2000" dirty="0"/>
              <a:t>. </a:t>
            </a:r>
            <a:r>
              <a:rPr lang="en-US" sz="2000" dirty="0" err="1"/>
              <a:t>Lakukan</a:t>
            </a:r>
            <a:r>
              <a:rPr lang="en-US" sz="2000" dirty="0"/>
              <a:t> </a:t>
            </a:r>
            <a:r>
              <a:rPr lang="en-US" sz="2000" dirty="0" err="1"/>
              <a:t>hanya</a:t>
            </a:r>
            <a:r>
              <a:rPr lang="en-US" sz="2000" dirty="0"/>
              <a:t> </a:t>
            </a:r>
            <a:r>
              <a:rPr lang="en-US" sz="2000" dirty="0" err="1"/>
              <a:t>jika</a:t>
            </a:r>
            <a:r>
              <a:rPr lang="en-US" sz="2000" dirty="0"/>
              <a:t> </a:t>
            </a:r>
            <a:r>
              <a:rPr lang="en-US" sz="2000" dirty="0" err="1"/>
              <a:t>ada</a:t>
            </a:r>
            <a:r>
              <a:rPr lang="en-US" sz="2000" dirty="0"/>
              <a:t> </a:t>
            </a:r>
            <a:r>
              <a:rPr lang="en-US" sz="2000" dirty="0" err="1"/>
              <a:t>indikasi</a:t>
            </a:r>
            <a:r>
              <a:rPr lang="en-US" sz="2000" dirty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000" dirty="0" err="1"/>
              <a:t>Posisi</a:t>
            </a:r>
            <a:r>
              <a:rPr lang="en-US" sz="2000" dirty="0"/>
              <a:t> </a:t>
            </a:r>
            <a:r>
              <a:rPr lang="en-US" sz="2000" dirty="0" err="1"/>
              <a:t>terlentang</a:t>
            </a:r>
            <a:r>
              <a:rPr lang="en-US" sz="2000" dirty="0"/>
              <a:t> : </a:t>
            </a:r>
            <a:r>
              <a:rPr lang="en-US" sz="2000" dirty="0" err="1"/>
              <a:t>dapat</a:t>
            </a:r>
            <a:r>
              <a:rPr lang="en-US" sz="2000" dirty="0"/>
              <a:t> </a:t>
            </a:r>
            <a:r>
              <a:rPr lang="en-US" sz="2000" dirty="0" err="1"/>
              <a:t>mengurangi</a:t>
            </a:r>
            <a:r>
              <a:rPr lang="en-US" sz="2000" dirty="0"/>
              <a:t> </a:t>
            </a:r>
            <a:r>
              <a:rPr lang="en-US" sz="2000" dirty="0" err="1"/>
              <a:t>detak</a:t>
            </a:r>
            <a:r>
              <a:rPr lang="en-US" sz="2000" dirty="0"/>
              <a:t> </a:t>
            </a:r>
            <a:r>
              <a:rPr lang="en-US" sz="2000" dirty="0" err="1"/>
              <a:t>jantung</a:t>
            </a:r>
            <a:r>
              <a:rPr lang="en-US" sz="2000" dirty="0"/>
              <a:t> dan </a:t>
            </a:r>
            <a:r>
              <a:rPr lang="en-US" sz="2000" dirty="0" err="1"/>
              <a:t>penurunan</a:t>
            </a:r>
            <a:r>
              <a:rPr lang="en-US" sz="2000" dirty="0"/>
              <a:t> </a:t>
            </a:r>
            <a:r>
              <a:rPr lang="en-US" sz="2000" dirty="0" err="1"/>
              <a:t>aliran</a:t>
            </a:r>
            <a:r>
              <a:rPr lang="en-US" sz="2000" dirty="0"/>
              <a:t> </a:t>
            </a:r>
            <a:r>
              <a:rPr lang="en-US" sz="2000" dirty="0" err="1"/>
              <a:t>darah</a:t>
            </a:r>
            <a:r>
              <a:rPr lang="en-US" sz="2000" dirty="0"/>
              <a:t> uterus </a:t>
            </a:r>
            <a:r>
              <a:rPr lang="en-US" sz="2000" dirty="0" err="1"/>
              <a:t>sehingga</a:t>
            </a:r>
            <a:r>
              <a:rPr lang="en-US" sz="2000" dirty="0"/>
              <a:t> </a:t>
            </a:r>
            <a:r>
              <a:rPr lang="en-US" sz="2000" dirty="0" err="1"/>
              <a:t>kontraksi</a:t>
            </a:r>
            <a:r>
              <a:rPr lang="en-US" sz="2000" dirty="0"/>
              <a:t> </a:t>
            </a:r>
            <a:r>
              <a:rPr lang="en-US" sz="2000" dirty="0" err="1"/>
              <a:t>melemah</a:t>
            </a:r>
            <a:endParaRPr lang="en-US" sz="2000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000" dirty="0" err="1"/>
              <a:t>Mendorong</a:t>
            </a:r>
            <a:r>
              <a:rPr lang="en-US" sz="2000" dirty="0"/>
              <a:t> abdomen : </a:t>
            </a:r>
            <a:r>
              <a:rPr lang="en-US" sz="2000" dirty="0" err="1"/>
              <a:t>menyakitkan</a:t>
            </a:r>
            <a:r>
              <a:rPr lang="en-US" sz="2000" dirty="0"/>
              <a:t> </a:t>
            </a:r>
            <a:r>
              <a:rPr lang="en-US" sz="2000" dirty="0" err="1"/>
              <a:t>bagi</a:t>
            </a:r>
            <a:r>
              <a:rPr lang="en-US" sz="2000" dirty="0"/>
              <a:t> </a:t>
            </a:r>
            <a:r>
              <a:rPr lang="en-US" sz="2000" dirty="0" err="1"/>
              <a:t>ibu</a:t>
            </a:r>
            <a:r>
              <a:rPr lang="en-US" sz="2000" dirty="0"/>
              <a:t>, </a:t>
            </a:r>
            <a:r>
              <a:rPr lang="en-US" sz="2000" dirty="0" err="1"/>
              <a:t>meningkatkan</a:t>
            </a:r>
            <a:r>
              <a:rPr lang="en-US" sz="2000" dirty="0"/>
              <a:t> </a:t>
            </a:r>
            <a:r>
              <a:rPr lang="en-US" sz="2000" dirty="0" err="1"/>
              <a:t>resiko</a:t>
            </a:r>
            <a:r>
              <a:rPr lang="en-US" sz="2000" dirty="0"/>
              <a:t> rupture uteri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000" dirty="0" err="1"/>
              <a:t>Mengedan</a:t>
            </a:r>
            <a:r>
              <a:rPr lang="en-US" sz="2000" dirty="0"/>
              <a:t> </a:t>
            </a:r>
            <a:r>
              <a:rPr lang="en-US" sz="2000" dirty="0" err="1"/>
              <a:t>sebelum</a:t>
            </a:r>
            <a:r>
              <a:rPr lang="en-US" sz="2000" dirty="0"/>
              <a:t> </a:t>
            </a:r>
            <a:r>
              <a:rPr lang="en-US" sz="2000" dirty="0" err="1"/>
              <a:t>pembukaan</a:t>
            </a:r>
            <a:r>
              <a:rPr lang="en-US" sz="2000" dirty="0"/>
              <a:t> </a:t>
            </a:r>
            <a:r>
              <a:rPr lang="en-US" sz="2000" dirty="0" err="1"/>
              <a:t>serviks</a:t>
            </a:r>
            <a:r>
              <a:rPr lang="en-US" sz="2000" dirty="0"/>
              <a:t> </a:t>
            </a:r>
            <a:r>
              <a:rPr lang="en-US" sz="2000" dirty="0" err="1"/>
              <a:t>lengkap</a:t>
            </a:r>
            <a:r>
              <a:rPr lang="en-US" sz="2000" dirty="0"/>
              <a:t> : </a:t>
            </a:r>
            <a:r>
              <a:rPr lang="en-US" sz="2000" dirty="0" err="1"/>
              <a:t>dapat</a:t>
            </a:r>
            <a:r>
              <a:rPr lang="en-US" sz="2000" dirty="0"/>
              <a:t> </a:t>
            </a:r>
            <a:r>
              <a:rPr lang="en-US" sz="2000" dirty="0" err="1"/>
              <a:t>menyebabkan</a:t>
            </a:r>
            <a:r>
              <a:rPr lang="en-US" sz="2000" dirty="0"/>
              <a:t> edema dan/</a:t>
            </a:r>
            <a:r>
              <a:rPr lang="en-US" sz="2000" dirty="0" err="1"/>
              <a:t>atau</a:t>
            </a:r>
            <a:r>
              <a:rPr lang="en-US" sz="2000" dirty="0"/>
              <a:t> </a:t>
            </a:r>
            <a:r>
              <a:rPr lang="en-US" sz="2000" dirty="0" err="1"/>
              <a:t>laserasi</a:t>
            </a:r>
            <a:r>
              <a:rPr lang="en-US" sz="2000" dirty="0"/>
              <a:t> </a:t>
            </a:r>
            <a:r>
              <a:rPr lang="en-US" sz="2000" dirty="0" err="1"/>
              <a:t>serviks</a:t>
            </a:r>
            <a:endParaRPr lang="en-US" sz="2000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000" dirty="0"/>
              <a:t>Enema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000" dirty="0" err="1"/>
              <a:t>Pencukuran</a:t>
            </a:r>
            <a:r>
              <a:rPr lang="en-US" sz="2000" dirty="0"/>
              <a:t> </a:t>
            </a:r>
            <a:r>
              <a:rPr lang="en-US" sz="2000" dirty="0" err="1"/>
              <a:t>rambut</a:t>
            </a:r>
            <a:r>
              <a:rPr lang="en-US" sz="2000" dirty="0"/>
              <a:t> pubis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000" dirty="0" err="1"/>
              <a:t>Membersihkan</a:t>
            </a:r>
            <a:r>
              <a:rPr lang="en-US" sz="2000" dirty="0"/>
              <a:t> vagina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antiseptik</a:t>
            </a:r>
            <a:r>
              <a:rPr lang="en-US" sz="2000" dirty="0"/>
              <a:t> </a:t>
            </a:r>
            <a:r>
              <a:rPr lang="en-US" sz="2000" dirty="0" err="1"/>
              <a:t>selama</a:t>
            </a:r>
            <a:r>
              <a:rPr lang="en-US" sz="2000" dirty="0"/>
              <a:t> </a:t>
            </a:r>
            <a:r>
              <a:rPr lang="en-US" sz="2000" dirty="0" err="1"/>
              <a:t>persalinan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6745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447800"/>
            <a:ext cx="8686800" cy="609600"/>
          </a:xfrm>
        </p:spPr>
        <p:txBody>
          <a:bodyPr>
            <a:noAutofit/>
          </a:bodyPr>
          <a:lstStyle/>
          <a:p>
            <a:pPr algn="ctr"/>
            <a:r>
              <a:rPr lang="pt-BR" sz="3600" b="1" dirty="0"/>
              <a:t>Durasi kala 1</a:t>
            </a:r>
            <a:br>
              <a:rPr lang="pt-BR" sz="3600" b="1" dirty="0"/>
            </a:br>
            <a:r>
              <a:rPr lang="pt-BR" sz="3600" b="1" dirty="0"/>
              <a:t> (primigravida, multigravida)</a:t>
            </a:r>
            <a:br>
              <a:rPr lang="pt-BR" sz="3600" b="1" dirty="0"/>
            </a:br>
            <a:endParaRPr lang="en-US" sz="36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64856"/>
              </p:ext>
            </p:extLst>
          </p:nvPr>
        </p:nvGraphicFramePr>
        <p:xfrm>
          <a:off x="1600200" y="1371600"/>
          <a:ext cx="82296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74708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914400"/>
            <a:ext cx="8229600" cy="762000"/>
          </a:xfrm>
        </p:spPr>
        <p:txBody>
          <a:bodyPr>
            <a:normAutofit/>
          </a:bodyPr>
          <a:lstStyle/>
          <a:p>
            <a:r>
              <a:rPr lang="en-US" sz="3200" b="1" dirty="0" err="1"/>
              <a:t>Durasi</a:t>
            </a:r>
            <a:r>
              <a:rPr lang="en-US" sz="3200" b="1" dirty="0"/>
              <a:t>/lama Kala I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8691214"/>
              </p:ext>
            </p:extLst>
          </p:nvPr>
        </p:nvGraphicFramePr>
        <p:xfrm>
          <a:off x="1981201" y="1752600"/>
          <a:ext cx="6858000" cy="4320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84362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066800"/>
            <a:ext cx="5598872" cy="4196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4793065"/>
              </p:ext>
            </p:extLst>
          </p:nvPr>
        </p:nvGraphicFramePr>
        <p:xfrm>
          <a:off x="381000" y="3429000"/>
          <a:ext cx="11125199" cy="2944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73" y="2994196"/>
            <a:ext cx="2674327" cy="1130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599" y="2846855"/>
            <a:ext cx="2674327" cy="1089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6341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7" t="36171" r="48787" b="22597"/>
          <a:stretch/>
        </p:blipFill>
        <p:spPr bwMode="auto">
          <a:xfrm>
            <a:off x="2209800" y="1143000"/>
            <a:ext cx="7000187" cy="5105400"/>
          </a:xfrm>
          <a:prstGeom prst="rect">
            <a:avLst/>
          </a:prstGeom>
          <a:noFill/>
          <a:ln w="34925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52453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836</TotalTime>
  <Words>1672</Words>
  <Application>Microsoft Office PowerPoint</Application>
  <PresentationFormat>Widescreen</PresentationFormat>
  <Paragraphs>232</Paragraphs>
  <Slides>52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7" baseType="lpstr">
      <vt:lpstr>Arial</vt:lpstr>
      <vt:lpstr>Calibri</vt:lpstr>
      <vt:lpstr>Calibri Light</vt:lpstr>
      <vt:lpstr>Wingdings</vt:lpstr>
      <vt:lpstr>Office Theme</vt:lpstr>
      <vt:lpstr>Asuhan Kala I</vt:lpstr>
      <vt:lpstr>KALA I  (Pembukaan Jalan Lahir) </vt:lpstr>
      <vt:lpstr>Klasifikasi kala 1</vt:lpstr>
      <vt:lpstr>Fase Laten</vt:lpstr>
      <vt:lpstr>Fase Aktif</vt:lpstr>
      <vt:lpstr>Durasi kala 1  (primigravida, multigravida) </vt:lpstr>
      <vt:lpstr>Durasi/lama Kala I</vt:lpstr>
      <vt:lpstr>PowerPoint Presentation</vt:lpstr>
      <vt:lpstr>PowerPoint Presentation</vt:lpstr>
      <vt:lpstr>Perubahan Fisiologi Kala 1 </vt:lpstr>
      <vt:lpstr>Uterus</vt:lpstr>
      <vt:lpstr>Kontraksi uterus ( HIS )</vt:lpstr>
      <vt:lpstr>PowerPoint Presentation</vt:lpstr>
      <vt:lpstr>PowerPoint Presentation</vt:lpstr>
      <vt:lpstr>PERUBAHAN BENTUK RAHIM</vt:lpstr>
      <vt:lpstr>Pengaruh perubahan bentuk rahim ini:</vt:lpstr>
      <vt:lpstr>PowerPoint Presentation</vt:lpstr>
      <vt:lpstr>FAAL LIGAMENTUM ROTUNDUM</vt:lpstr>
      <vt:lpstr>PowerPoint Presentation</vt:lpstr>
      <vt:lpstr>Serviks </vt:lpstr>
      <vt:lpstr>PowerPoint Presentation</vt:lpstr>
      <vt:lpstr>PowerPoint Presentation</vt:lpstr>
      <vt:lpstr>Perobahan  serviks pada awal inpartu</vt:lpstr>
      <vt:lpstr>Perobahan servikpada awal inpartu</vt:lpstr>
      <vt:lpstr>Perobahan  servikspada awal inpartu</vt:lpstr>
      <vt:lpstr>Skema perobahan uterus akibat proses persalinan:  belum hamil-hamil tua –inpartu-kala.II</vt:lpstr>
      <vt:lpstr>PERUBAHAN PADA SISTEM URINARIA </vt:lpstr>
      <vt:lpstr>PowerPoint Presentation</vt:lpstr>
      <vt:lpstr>PERUBAHAN PADA VAGINA DAN DASAR PANGGUL</vt:lpstr>
      <vt:lpstr>PowerPoint Presentation</vt:lpstr>
      <vt:lpstr>PERUBAHAN SYSTEM KARDIOVASKULER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Perubahan dan adapatasi psikologis dalam masa persalinan</vt:lpstr>
      <vt:lpstr>PowerPoint Presentation</vt:lpstr>
      <vt:lpstr>PowerPoint Presentation</vt:lpstr>
      <vt:lpstr>PowerPoint Presentation</vt:lpstr>
      <vt:lpstr>Asuhan Kala I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 </cp:lastModifiedBy>
  <cp:revision>72</cp:revision>
  <dcterms:created xsi:type="dcterms:W3CDTF">2019-11-29T02:43:44Z</dcterms:created>
  <dcterms:modified xsi:type="dcterms:W3CDTF">2022-11-02T05:04:10Z</dcterms:modified>
</cp:coreProperties>
</file>