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22"/>
  </p:notesMasterIdLst>
  <p:sldIdLst>
    <p:sldId id="353" r:id="rId4"/>
    <p:sldId id="347" r:id="rId5"/>
    <p:sldId id="355" r:id="rId6"/>
    <p:sldId id="356" r:id="rId7"/>
    <p:sldId id="260" r:id="rId8"/>
    <p:sldId id="352" r:id="rId9"/>
    <p:sldId id="310" r:id="rId10"/>
    <p:sldId id="308" r:id="rId11"/>
    <p:sldId id="357" r:id="rId12"/>
    <p:sldId id="307" r:id="rId13"/>
    <p:sldId id="326" r:id="rId14"/>
    <p:sldId id="358" r:id="rId15"/>
    <p:sldId id="311" r:id="rId16"/>
    <p:sldId id="319" r:id="rId17"/>
    <p:sldId id="314" r:id="rId18"/>
    <p:sldId id="316" r:id="rId19"/>
    <p:sldId id="315" r:id="rId20"/>
    <p:sldId id="34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E42"/>
    <a:srgbClr val="FF7F5B"/>
    <a:srgbClr val="C13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45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>
          <a:gsLst>
            <a:gs pos="0">
              <a:schemeClr val="accent6">
                <a:lumMod val="10000"/>
                <a:lumOff val="90000"/>
              </a:schemeClr>
            </a:gs>
            <a:gs pos="63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50000"/>
                <a:lumOff val="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060070C-A2A7-4B81-B246-E8C935278ED4}"/>
              </a:ext>
            </a:extLst>
          </p:cNvPr>
          <p:cNvGrpSpPr/>
          <p:nvPr userDrawn="1"/>
        </p:nvGrpSpPr>
        <p:grpSpPr>
          <a:xfrm flipH="1">
            <a:off x="0" y="2168416"/>
            <a:ext cx="12192000" cy="4689584"/>
            <a:chOff x="0" y="2168416"/>
            <a:chExt cx="12192000" cy="4689584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6">
                  <a:lumMod val="50000"/>
                  <a:lumOff val="50000"/>
                </a:schemeClr>
              </a:gs>
            </a:gsLst>
            <a:lin ang="16200000" scaled="1"/>
          </a:gra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4B2706-9E1D-40D2-A2FB-F2022E22422C}"/>
                </a:ext>
              </a:extLst>
            </p:cNvPr>
            <p:cNvSpPr/>
            <p:nvPr/>
          </p:nvSpPr>
          <p:spPr>
            <a:xfrm>
              <a:off x="0" y="3402565"/>
              <a:ext cx="12192000" cy="345543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47A37D4-3408-4D44-82C4-C11F42D4679A}"/>
                </a:ext>
              </a:extLst>
            </p:cNvPr>
            <p:cNvGrpSpPr/>
            <p:nvPr/>
          </p:nvGrpSpPr>
          <p:grpSpPr>
            <a:xfrm>
              <a:off x="0" y="2168416"/>
              <a:ext cx="12192000" cy="1262326"/>
              <a:chOff x="-21845" y="4644958"/>
              <a:chExt cx="12192000" cy="1262326"/>
            </a:xfrm>
            <a:grpFill/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6A9A8CA8-2CA5-4A2B-86F9-FB95506FE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1845" y="4644958"/>
                <a:ext cx="6664569" cy="1262326"/>
              </a:xfrm>
              <a:custGeom>
                <a:avLst/>
                <a:gdLst>
                  <a:gd name="connsiteX0" fmla="*/ 1649375 w 8882887"/>
                  <a:gd name="connsiteY0" fmla="*/ 0 h 1682495"/>
                  <a:gd name="connsiteX1" fmla="*/ 1652414 w 8882887"/>
                  <a:gd name="connsiteY1" fmla="*/ 369665 h 1682495"/>
                  <a:gd name="connsiteX2" fmla="*/ 1710174 w 8882887"/>
                  <a:gd name="connsiteY2" fmla="*/ 489644 h 1682495"/>
                  <a:gd name="connsiteX3" fmla="*/ 1713215 w 8882887"/>
                  <a:gd name="connsiteY3" fmla="*/ 489644 h 1682495"/>
                  <a:gd name="connsiteX4" fmla="*/ 1734495 w 8882887"/>
                  <a:gd name="connsiteY4" fmla="*/ 489644 h 1682495"/>
                  <a:gd name="connsiteX5" fmla="*/ 1734495 w 8882887"/>
                  <a:gd name="connsiteY5" fmla="*/ 525312 h 1682495"/>
                  <a:gd name="connsiteX6" fmla="*/ 1735256 w 8882887"/>
                  <a:gd name="connsiteY6" fmla="*/ 526529 h 1682495"/>
                  <a:gd name="connsiteX7" fmla="*/ 1740575 w 8882887"/>
                  <a:gd name="connsiteY7" fmla="*/ 535041 h 1682495"/>
                  <a:gd name="connsiteX8" fmla="*/ 1740575 w 8882887"/>
                  <a:gd name="connsiteY8" fmla="*/ 706902 h 1682495"/>
                  <a:gd name="connsiteX9" fmla="*/ 1743995 w 8882887"/>
                  <a:gd name="connsiteY9" fmla="*/ 706902 h 1682495"/>
                  <a:gd name="connsiteX10" fmla="*/ 1767936 w 8882887"/>
                  <a:gd name="connsiteY10" fmla="*/ 706902 h 1682495"/>
                  <a:gd name="connsiteX11" fmla="*/ 1767936 w 8882887"/>
                  <a:gd name="connsiteY11" fmla="*/ 917675 h 1682495"/>
                  <a:gd name="connsiteX12" fmla="*/ 1770216 w 8882887"/>
                  <a:gd name="connsiteY12" fmla="*/ 917270 h 1682495"/>
                  <a:gd name="connsiteX13" fmla="*/ 1786176 w 8882887"/>
                  <a:gd name="connsiteY13" fmla="*/ 914433 h 1682495"/>
                  <a:gd name="connsiteX14" fmla="*/ 1783136 w 8882887"/>
                  <a:gd name="connsiteY14" fmla="*/ 1047381 h 1682495"/>
                  <a:gd name="connsiteX15" fmla="*/ 1785416 w 8882887"/>
                  <a:gd name="connsiteY15" fmla="*/ 1047788 h 1682495"/>
                  <a:gd name="connsiteX16" fmla="*/ 1801376 w 8882887"/>
                  <a:gd name="connsiteY16" fmla="*/ 1050624 h 1682495"/>
                  <a:gd name="connsiteX17" fmla="*/ 1801755 w 8882887"/>
                  <a:gd name="connsiteY17" fmla="*/ 1051841 h 1682495"/>
                  <a:gd name="connsiteX18" fmla="*/ 1804416 w 8882887"/>
                  <a:gd name="connsiteY18" fmla="*/ 1060353 h 1682495"/>
                  <a:gd name="connsiteX19" fmla="*/ 1805556 w 8882887"/>
                  <a:gd name="connsiteY19" fmla="*/ 1056705 h 1682495"/>
                  <a:gd name="connsiteX20" fmla="*/ 1813536 w 8882887"/>
                  <a:gd name="connsiteY20" fmla="*/ 1031169 h 1682495"/>
                  <a:gd name="connsiteX21" fmla="*/ 1816196 w 8882887"/>
                  <a:gd name="connsiteY21" fmla="*/ 1031169 h 1682495"/>
                  <a:gd name="connsiteX22" fmla="*/ 1834817 w 8882887"/>
                  <a:gd name="connsiteY22" fmla="*/ 1031169 h 1682495"/>
                  <a:gd name="connsiteX23" fmla="*/ 1834817 w 8882887"/>
                  <a:gd name="connsiteY23" fmla="*/ 1079808 h 1682495"/>
                  <a:gd name="connsiteX24" fmla="*/ 1836336 w 8882887"/>
                  <a:gd name="connsiteY24" fmla="*/ 1080620 h 1682495"/>
                  <a:gd name="connsiteX25" fmla="*/ 1846977 w 8882887"/>
                  <a:gd name="connsiteY25" fmla="*/ 1086294 h 1682495"/>
                  <a:gd name="connsiteX26" fmla="*/ 1846977 w 8882887"/>
                  <a:gd name="connsiteY26" fmla="*/ 1088321 h 1682495"/>
                  <a:gd name="connsiteX27" fmla="*/ 1846977 w 8882887"/>
                  <a:gd name="connsiteY27" fmla="*/ 1102508 h 1682495"/>
                  <a:gd name="connsiteX28" fmla="*/ 1913858 w 8882887"/>
                  <a:gd name="connsiteY28" fmla="*/ 1102508 h 1682495"/>
                  <a:gd name="connsiteX29" fmla="*/ 1913858 w 8882887"/>
                  <a:gd name="connsiteY29" fmla="*/ 1104129 h 1682495"/>
                  <a:gd name="connsiteX30" fmla="*/ 1913858 w 8882887"/>
                  <a:gd name="connsiteY30" fmla="*/ 1115478 h 1682495"/>
                  <a:gd name="connsiteX31" fmla="*/ 1916897 w 8882887"/>
                  <a:gd name="connsiteY31" fmla="*/ 1115478 h 1682495"/>
                  <a:gd name="connsiteX32" fmla="*/ 1938177 w 8882887"/>
                  <a:gd name="connsiteY32" fmla="*/ 1115478 h 1682495"/>
                  <a:gd name="connsiteX33" fmla="*/ 1938177 w 8882887"/>
                  <a:gd name="connsiteY33" fmla="*/ 1070081 h 1682495"/>
                  <a:gd name="connsiteX34" fmla="*/ 2005058 w 8882887"/>
                  <a:gd name="connsiteY34" fmla="*/ 1070081 h 1682495"/>
                  <a:gd name="connsiteX35" fmla="*/ 2005058 w 8882887"/>
                  <a:gd name="connsiteY35" fmla="*/ 1068054 h 1682495"/>
                  <a:gd name="connsiteX36" fmla="*/ 2005058 w 8882887"/>
                  <a:gd name="connsiteY36" fmla="*/ 1053867 h 1682495"/>
                  <a:gd name="connsiteX37" fmla="*/ 2006579 w 8882887"/>
                  <a:gd name="connsiteY37" fmla="*/ 1053867 h 1682495"/>
                  <a:gd name="connsiteX38" fmla="*/ 2017218 w 8882887"/>
                  <a:gd name="connsiteY38" fmla="*/ 1053867 h 1682495"/>
                  <a:gd name="connsiteX39" fmla="*/ 2017218 w 8882887"/>
                  <a:gd name="connsiteY39" fmla="*/ 1051031 h 1682495"/>
                  <a:gd name="connsiteX40" fmla="*/ 2017218 w 8882887"/>
                  <a:gd name="connsiteY40" fmla="*/ 1031169 h 1682495"/>
                  <a:gd name="connsiteX41" fmla="*/ 2018358 w 8882887"/>
                  <a:gd name="connsiteY41" fmla="*/ 1031169 h 1682495"/>
                  <a:gd name="connsiteX42" fmla="*/ 2026338 w 8882887"/>
                  <a:gd name="connsiteY42" fmla="*/ 1031169 h 1682495"/>
                  <a:gd name="connsiteX43" fmla="*/ 2026338 w 8882887"/>
                  <a:gd name="connsiteY43" fmla="*/ 1029548 h 1682495"/>
                  <a:gd name="connsiteX44" fmla="*/ 2026338 w 8882887"/>
                  <a:gd name="connsiteY44" fmla="*/ 1018197 h 1682495"/>
                  <a:gd name="connsiteX45" fmla="*/ 2029379 w 8882887"/>
                  <a:gd name="connsiteY45" fmla="*/ 1018197 h 1682495"/>
                  <a:gd name="connsiteX46" fmla="*/ 2050659 w 8882887"/>
                  <a:gd name="connsiteY46" fmla="*/ 1018197 h 1682495"/>
                  <a:gd name="connsiteX47" fmla="*/ 2050659 w 8882887"/>
                  <a:gd name="connsiteY47" fmla="*/ 1019819 h 1682495"/>
                  <a:gd name="connsiteX48" fmla="*/ 2050659 w 8882887"/>
                  <a:gd name="connsiteY48" fmla="*/ 1031169 h 1682495"/>
                  <a:gd name="connsiteX49" fmla="*/ 2084099 w 8882887"/>
                  <a:gd name="connsiteY49" fmla="*/ 1031169 h 1682495"/>
                  <a:gd name="connsiteX50" fmla="*/ 2084099 w 8882887"/>
                  <a:gd name="connsiteY50" fmla="*/ 1028331 h 1682495"/>
                  <a:gd name="connsiteX51" fmla="*/ 2084099 w 8882887"/>
                  <a:gd name="connsiteY51" fmla="*/ 1008470 h 1682495"/>
                  <a:gd name="connsiteX52" fmla="*/ 2086760 w 8882887"/>
                  <a:gd name="connsiteY52" fmla="*/ 1008470 h 1682495"/>
                  <a:gd name="connsiteX53" fmla="*/ 2105379 w 8882887"/>
                  <a:gd name="connsiteY53" fmla="*/ 1008470 h 1682495"/>
                  <a:gd name="connsiteX54" fmla="*/ 2105379 w 8882887"/>
                  <a:gd name="connsiteY54" fmla="*/ 1044140 h 1682495"/>
                  <a:gd name="connsiteX55" fmla="*/ 2106900 w 8882887"/>
                  <a:gd name="connsiteY55" fmla="*/ 1044140 h 1682495"/>
                  <a:gd name="connsiteX56" fmla="*/ 2117540 w 8882887"/>
                  <a:gd name="connsiteY56" fmla="*/ 1044140 h 1682495"/>
                  <a:gd name="connsiteX57" fmla="*/ 2117540 w 8882887"/>
                  <a:gd name="connsiteY57" fmla="*/ 1042518 h 1682495"/>
                  <a:gd name="connsiteX58" fmla="*/ 2117540 w 8882887"/>
                  <a:gd name="connsiteY58" fmla="*/ 1031169 h 1682495"/>
                  <a:gd name="connsiteX59" fmla="*/ 2120199 w 8882887"/>
                  <a:gd name="connsiteY59" fmla="*/ 1031169 h 1682495"/>
                  <a:gd name="connsiteX60" fmla="*/ 2138820 w 8882887"/>
                  <a:gd name="connsiteY60" fmla="*/ 1031169 h 1682495"/>
                  <a:gd name="connsiteX61" fmla="*/ 2138820 w 8882887"/>
                  <a:gd name="connsiteY61" fmla="*/ 1070081 h 1682495"/>
                  <a:gd name="connsiteX62" fmla="*/ 2141861 w 8882887"/>
                  <a:gd name="connsiteY62" fmla="*/ 1070081 h 1682495"/>
                  <a:gd name="connsiteX63" fmla="*/ 2163140 w 8882887"/>
                  <a:gd name="connsiteY63" fmla="*/ 1070081 h 1682495"/>
                  <a:gd name="connsiteX64" fmla="*/ 2163140 w 8882887"/>
                  <a:gd name="connsiteY64" fmla="*/ 1072512 h 1682495"/>
                  <a:gd name="connsiteX65" fmla="*/ 2163140 w 8882887"/>
                  <a:gd name="connsiteY65" fmla="*/ 1089537 h 1682495"/>
                  <a:gd name="connsiteX66" fmla="*/ 2164280 w 8882887"/>
                  <a:gd name="connsiteY66" fmla="*/ 1089537 h 1682495"/>
                  <a:gd name="connsiteX67" fmla="*/ 2172261 w 8882887"/>
                  <a:gd name="connsiteY67" fmla="*/ 1089537 h 1682495"/>
                  <a:gd name="connsiteX68" fmla="*/ 2172261 w 8882887"/>
                  <a:gd name="connsiteY68" fmla="*/ 1088321 h 1682495"/>
                  <a:gd name="connsiteX69" fmla="*/ 2172261 w 8882887"/>
                  <a:gd name="connsiteY69" fmla="*/ 1079808 h 1682495"/>
                  <a:gd name="connsiteX70" fmla="*/ 2217861 w 8882887"/>
                  <a:gd name="connsiteY70" fmla="*/ 1079808 h 1682495"/>
                  <a:gd name="connsiteX71" fmla="*/ 2217861 w 8882887"/>
                  <a:gd name="connsiteY71" fmla="*/ 1115478 h 1682495"/>
                  <a:gd name="connsiteX72" fmla="*/ 2219381 w 8882887"/>
                  <a:gd name="connsiteY72" fmla="*/ 1115478 h 1682495"/>
                  <a:gd name="connsiteX73" fmla="*/ 2230022 w 8882887"/>
                  <a:gd name="connsiteY73" fmla="*/ 1115478 h 1682495"/>
                  <a:gd name="connsiteX74" fmla="*/ 2230022 w 8882887"/>
                  <a:gd name="connsiteY74" fmla="*/ 1117100 h 1682495"/>
                  <a:gd name="connsiteX75" fmla="*/ 2230022 w 8882887"/>
                  <a:gd name="connsiteY75" fmla="*/ 1128449 h 1682495"/>
                  <a:gd name="connsiteX76" fmla="*/ 2231162 w 8882887"/>
                  <a:gd name="connsiteY76" fmla="*/ 1128449 h 1682495"/>
                  <a:gd name="connsiteX77" fmla="*/ 2239142 w 8882887"/>
                  <a:gd name="connsiteY77" fmla="*/ 1128449 h 1682495"/>
                  <a:gd name="connsiteX78" fmla="*/ 2239142 w 8882887"/>
                  <a:gd name="connsiteY78" fmla="*/ 1125206 h 1682495"/>
                  <a:gd name="connsiteX79" fmla="*/ 2239142 w 8882887"/>
                  <a:gd name="connsiteY79" fmla="*/ 1102508 h 1682495"/>
                  <a:gd name="connsiteX80" fmla="*/ 2240661 w 8882887"/>
                  <a:gd name="connsiteY80" fmla="*/ 1102508 h 1682495"/>
                  <a:gd name="connsiteX81" fmla="*/ 2251302 w 8882887"/>
                  <a:gd name="connsiteY81" fmla="*/ 1102508 h 1682495"/>
                  <a:gd name="connsiteX82" fmla="*/ 2251302 w 8882887"/>
                  <a:gd name="connsiteY82" fmla="*/ 1104129 h 1682495"/>
                  <a:gd name="connsiteX83" fmla="*/ 2251302 w 8882887"/>
                  <a:gd name="connsiteY83" fmla="*/ 1115478 h 1682495"/>
                  <a:gd name="connsiteX84" fmla="*/ 2259282 w 8882887"/>
                  <a:gd name="connsiteY84" fmla="*/ 1112489 h 1682495"/>
                  <a:gd name="connsiteX85" fmla="*/ 2260422 w 8882887"/>
                  <a:gd name="connsiteY85" fmla="*/ 1111019 h 1682495"/>
                  <a:gd name="connsiteX86" fmla="*/ 2260422 w 8882887"/>
                  <a:gd name="connsiteY86" fmla="*/ 1102508 h 1682495"/>
                  <a:gd name="connsiteX87" fmla="*/ 2318183 w 8882887"/>
                  <a:gd name="connsiteY87" fmla="*/ 1102508 h 1682495"/>
                  <a:gd name="connsiteX88" fmla="*/ 2318183 w 8882887"/>
                  <a:gd name="connsiteY88" fmla="*/ 1138176 h 1682495"/>
                  <a:gd name="connsiteX89" fmla="*/ 2321222 w 8882887"/>
                  <a:gd name="connsiteY89" fmla="*/ 1138176 h 1682495"/>
                  <a:gd name="connsiteX90" fmla="*/ 2342502 w 8882887"/>
                  <a:gd name="connsiteY90" fmla="*/ 1138176 h 1682495"/>
                  <a:gd name="connsiteX91" fmla="*/ 2342502 w 8882887"/>
                  <a:gd name="connsiteY91" fmla="*/ 1139798 h 1682495"/>
                  <a:gd name="connsiteX92" fmla="*/ 2342502 w 8882887"/>
                  <a:gd name="connsiteY92" fmla="*/ 1151147 h 1682495"/>
                  <a:gd name="connsiteX93" fmla="*/ 2345163 w 8882887"/>
                  <a:gd name="connsiteY93" fmla="*/ 1151147 h 1682495"/>
                  <a:gd name="connsiteX94" fmla="*/ 2363783 w 8882887"/>
                  <a:gd name="connsiteY94" fmla="*/ 1151147 h 1682495"/>
                  <a:gd name="connsiteX95" fmla="*/ 2363783 w 8882887"/>
                  <a:gd name="connsiteY95" fmla="*/ 1115478 h 1682495"/>
                  <a:gd name="connsiteX96" fmla="*/ 2365302 w 8882887"/>
                  <a:gd name="connsiteY96" fmla="*/ 1115478 h 1682495"/>
                  <a:gd name="connsiteX97" fmla="*/ 2375943 w 8882887"/>
                  <a:gd name="connsiteY97" fmla="*/ 1115478 h 1682495"/>
                  <a:gd name="connsiteX98" fmla="*/ 2375943 w 8882887"/>
                  <a:gd name="connsiteY98" fmla="*/ 1066838 h 1682495"/>
                  <a:gd name="connsiteX99" fmla="*/ 2377463 w 8882887"/>
                  <a:gd name="connsiteY99" fmla="*/ 1066838 h 1682495"/>
                  <a:gd name="connsiteX100" fmla="*/ 2388104 w 8882887"/>
                  <a:gd name="connsiteY100" fmla="*/ 1066838 h 1682495"/>
                  <a:gd name="connsiteX101" fmla="*/ 2388104 w 8882887"/>
                  <a:gd name="connsiteY101" fmla="*/ 1064001 h 1682495"/>
                  <a:gd name="connsiteX102" fmla="*/ 2388104 w 8882887"/>
                  <a:gd name="connsiteY102" fmla="*/ 1044140 h 1682495"/>
                  <a:gd name="connsiteX103" fmla="*/ 2386203 w 8882887"/>
                  <a:gd name="connsiteY103" fmla="*/ 1041707 h 1682495"/>
                  <a:gd name="connsiteX104" fmla="*/ 2394183 w 8882887"/>
                  <a:gd name="connsiteY104" fmla="*/ 1024683 h 1682495"/>
                  <a:gd name="connsiteX105" fmla="*/ 2406344 w 8882887"/>
                  <a:gd name="connsiteY105" fmla="*/ 1066838 h 1682495"/>
                  <a:gd name="connsiteX106" fmla="*/ 2407484 w 8882887"/>
                  <a:gd name="connsiteY106" fmla="*/ 1066838 h 1682495"/>
                  <a:gd name="connsiteX107" fmla="*/ 2415464 w 8882887"/>
                  <a:gd name="connsiteY107" fmla="*/ 1066838 h 1682495"/>
                  <a:gd name="connsiteX108" fmla="*/ 2415464 w 8882887"/>
                  <a:gd name="connsiteY108" fmla="*/ 907947 h 1682495"/>
                  <a:gd name="connsiteX109" fmla="*/ 2417744 w 8882887"/>
                  <a:gd name="connsiteY109" fmla="*/ 907947 h 1682495"/>
                  <a:gd name="connsiteX110" fmla="*/ 2433704 w 8882887"/>
                  <a:gd name="connsiteY110" fmla="*/ 907947 h 1682495"/>
                  <a:gd name="connsiteX111" fmla="*/ 2433704 w 8882887"/>
                  <a:gd name="connsiteY111" fmla="*/ 836609 h 1682495"/>
                  <a:gd name="connsiteX112" fmla="*/ 2473224 w 8882887"/>
                  <a:gd name="connsiteY112" fmla="*/ 836609 h 1682495"/>
                  <a:gd name="connsiteX113" fmla="*/ 2473224 w 8882887"/>
                  <a:gd name="connsiteY113" fmla="*/ 804182 h 1682495"/>
                  <a:gd name="connsiteX114" fmla="*/ 2524905 w 8882887"/>
                  <a:gd name="connsiteY114" fmla="*/ 804182 h 1682495"/>
                  <a:gd name="connsiteX115" fmla="*/ 2524905 w 8882887"/>
                  <a:gd name="connsiteY115" fmla="*/ 807830 h 1682495"/>
                  <a:gd name="connsiteX116" fmla="*/ 2524905 w 8882887"/>
                  <a:gd name="connsiteY116" fmla="*/ 833366 h 1682495"/>
                  <a:gd name="connsiteX117" fmla="*/ 2528325 w 8882887"/>
                  <a:gd name="connsiteY117" fmla="*/ 833366 h 1682495"/>
                  <a:gd name="connsiteX118" fmla="*/ 2552265 w 8882887"/>
                  <a:gd name="connsiteY118" fmla="*/ 833366 h 1682495"/>
                  <a:gd name="connsiteX119" fmla="*/ 2552265 w 8882887"/>
                  <a:gd name="connsiteY119" fmla="*/ 904704 h 1682495"/>
                  <a:gd name="connsiteX120" fmla="*/ 2553785 w 8882887"/>
                  <a:gd name="connsiteY120" fmla="*/ 904704 h 1682495"/>
                  <a:gd name="connsiteX121" fmla="*/ 2564426 w 8882887"/>
                  <a:gd name="connsiteY121" fmla="*/ 904704 h 1682495"/>
                  <a:gd name="connsiteX122" fmla="*/ 2585706 w 8882887"/>
                  <a:gd name="connsiteY122" fmla="*/ 911190 h 1682495"/>
                  <a:gd name="connsiteX123" fmla="*/ 2585706 w 8882887"/>
                  <a:gd name="connsiteY123" fmla="*/ 969558 h 1682495"/>
                  <a:gd name="connsiteX124" fmla="*/ 2587226 w 8882887"/>
                  <a:gd name="connsiteY124" fmla="*/ 969558 h 1682495"/>
                  <a:gd name="connsiteX125" fmla="*/ 2597865 w 8882887"/>
                  <a:gd name="connsiteY125" fmla="*/ 969558 h 1682495"/>
                  <a:gd name="connsiteX126" fmla="*/ 2597865 w 8882887"/>
                  <a:gd name="connsiteY126" fmla="*/ 971990 h 1682495"/>
                  <a:gd name="connsiteX127" fmla="*/ 2597865 w 8882887"/>
                  <a:gd name="connsiteY127" fmla="*/ 989013 h 1682495"/>
                  <a:gd name="connsiteX128" fmla="*/ 2600906 w 8882887"/>
                  <a:gd name="connsiteY128" fmla="*/ 989013 h 1682495"/>
                  <a:gd name="connsiteX129" fmla="*/ 2622186 w 8882887"/>
                  <a:gd name="connsiteY129" fmla="*/ 989013 h 1682495"/>
                  <a:gd name="connsiteX130" fmla="*/ 2631306 w 8882887"/>
                  <a:gd name="connsiteY130" fmla="*/ 998742 h 1682495"/>
                  <a:gd name="connsiteX131" fmla="*/ 2631306 w 8882887"/>
                  <a:gd name="connsiteY131" fmla="*/ 1031169 h 1682495"/>
                  <a:gd name="connsiteX132" fmla="*/ 2634726 w 8882887"/>
                  <a:gd name="connsiteY132" fmla="*/ 1031169 h 1682495"/>
                  <a:gd name="connsiteX133" fmla="*/ 2658666 w 8882887"/>
                  <a:gd name="connsiteY133" fmla="*/ 1031169 h 1682495"/>
                  <a:gd name="connsiteX134" fmla="*/ 2658666 w 8882887"/>
                  <a:gd name="connsiteY134" fmla="*/ 1032789 h 1682495"/>
                  <a:gd name="connsiteX135" fmla="*/ 2658666 w 8882887"/>
                  <a:gd name="connsiteY135" fmla="*/ 1044140 h 1682495"/>
                  <a:gd name="connsiteX136" fmla="*/ 2660567 w 8882887"/>
                  <a:gd name="connsiteY136" fmla="*/ 1044140 h 1682495"/>
                  <a:gd name="connsiteX137" fmla="*/ 2673867 w 8882887"/>
                  <a:gd name="connsiteY137" fmla="*/ 1044140 h 1682495"/>
                  <a:gd name="connsiteX138" fmla="*/ 2673867 w 8882887"/>
                  <a:gd name="connsiteY138" fmla="*/ 1047381 h 1682495"/>
                  <a:gd name="connsiteX139" fmla="*/ 2673867 w 8882887"/>
                  <a:gd name="connsiteY139" fmla="*/ 1070081 h 1682495"/>
                  <a:gd name="connsiteX140" fmla="*/ 2679947 w 8882887"/>
                  <a:gd name="connsiteY140" fmla="*/ 1067243 h 1682495"/>
                  <a:gd name="connsiteX141" fmla="*/ 2679947 w 8882887"/>
                  <a:gd name="connsiteY141" fmla="*/ 1047381 h 1682495"/>
                  <a:gd name="connsiteX142" fmla="*/ 2681466 w 8882887"/>
                  <a:gd name="connsiteY142" fmla="*/ 1047381 h 1682495"/>
                  <a:gd name="connsiteX143" fmla="*/ 2692107 w 8882887"/>
                  <a:gd name="connsiteY143" fmla="*/ 1047381 h 1682495"/>
                  <a:gd name="connsiteX144" fmla="*/ 2692107 w 8882887"/>
                  <a:gd name="connsiteY144" fmla="*/ 1049814 h 1682495"/>
                  <a:gd name="connsiteX145" fmla="*/ 2692107 w 8882887"/>
                  <a:gd name="connsiteY145" fmla="*/ 1066838 h 1682495"/>
                  <a:gd name="connsiteX146" fmla="*/ 2693247 w 8882887"/>
                  <a:gd name="connsiteY146" fmla="*/ 1066838 h 1682495"/>
                  <a:gd name="connsiteX147" fmla="*/ 2701227 w 8882887"/>
                  <a:gd name="connsiteY147" fmla="*/ 1066838 h 1682495"/>
                  <a:gd name="connsiteX148" fmla="*/ 2774187 w 8882887"/>
                  <a:gd name="connsiteY148" fmla="*/ 1060353 h 1682495"/>
                  <a:gd name="connsiteX149" fmla="*/ 2774187 w 8882887"/>
                  <a:gd name="connsiteY149" fmla="*/ 1062380 h 1682495"/>
                  <a:gd name="connsiteX150" fmla="*/ 2774187 w 8882887"/>
                  <a:gd name="connsiteY150" fmla="*/ 1076565 h 1682495"/>
                  <a:gd name="connsiteX151" fmla="*/ 2775327 w 8882887"/>
                  <a:gd name="connsiteY151" fmla="*/ 1076565 h 1682495"/>
                  <a:gd name="connsiteX152" fmla="*/ 2783309 w 8882887"/>
                  <a:gd name="connsiteY152" fmla="*/ 1076565 h 1682495"/>
                  <a:gd name="connsiteX153" fmla="*/ 2783309 w 8882887"/>
                  <a:gd name="connsiteY153" fmla="*/ 1079808 h 1682495"/>
                  <a:gd name="connsiteX154" fmla="*/ 2783309 w 8882887"/>
                  <a:gd name="connsiteY154" fmla="*/ 1102508 h 1682495"/>
                  <a:gd name="connsiteX155" fmla="*/ 2786348 w 8882887"/>
                  <a:gd name="connsiteY155" fmla="*/ 1100481 h 1682495"/>
                  <a:gd name="connsiteX156" fmla="*/ 2807628 w 8882887"/>
                  <a:gd name="connsiteY156" fmla="*/ 1086294 h 1682495"/>
                  <a:gd name="connsiteX157" fmla="*/ 2816748 w 8882887"/>
                  <a:gd name="connsiteY157" fmla="*/ 1024683 h 1682495"/>
                  <a:gd name="connsiteX158" fmla="*/ 2817888 w 8882887"/>
                  <a:gd name="connsiteY158" fmla="*/ 1024278 h 1682495"/>
                  <a:gd name="connsiteX159" fmla="*/ 2825868 w 8882887"/>
                  <a:gd name="connsiteY159" fmla="*/ 1021440 h 1682495"/>
                  <a:gd name="connsiteX160" fmla="*/ 2828909 w 8882887"/>
                  <a:gd name="connsiteY160" fmla="*/ 917675 h 1682495"/>
                  <a:gd name="connsiteX161" fmla="*/ 2831949 w 8882887"/>
                  <a:gd name="connsiteY161" fmla="*/ 1021440 h 1682495"/>
                  <a:gd name="connsiteX162" fmla="*/ 2833089 w 8882887"/>
                  <a:gd name="connsiteY162" fmla="*/ 1021845 h 1682495"/>
                  <a:gd name="connsiteX163" fmla="*/ 2841069 w 8882887"/>
                  <a:gd name="connsiteY163" fmla="*/ 1024683 h 1682495"/>
                  <a:gd name="connsiteX164" fmla="*/ 2841069 w 8882887"/>
                  <a:gd name="connsiteY164" fmla="*/ 894977 h 1682495"/>
                  <a:gd name="connsiteX165" fmla="*/ 2847149 w 8882887"/>
                  <a:gd name="connsiteY165" fmla="*/ 846336 h 1682495"/>
                  <a:gd name="connsiteX166" fmla="*/ 2904909 w 8882887"/>
                  <a:gd name="connsiteY166" fmla="*/ 846336 h 1682495"/>
                  <a:gd name="connsiteX167" fmla="*/ 2904909 w 8882887"/>
                  <a:gd name="connsiteY167" fmla="*/ 894977 h 1682495"/>
                  <a:gd name="connsiteX168" fmla="*/ 2906049 w 8882887"/>
                  <a:gd name="connsiteY168" fmla="*/ 894977 h 1682495"/>
                  <a:gd name="connsiteX169" fmla="*/ 2914029 w 8882887"/>
                  <a:gd name="connsiteY169" fmla="*/ 894977 h 1682495"/>
                  <a:gd name="connsiteX170" fmla="*/ 2914029 w 8882887"/>
                  <a:gd name="connsiteY170" fmla="*/ 771755 h 1682495"/>
                  <a:gd name="connsiteX171" fmla="*/ 2916690 w 8882887"/>
                  <a:gd name="connsiteY171" fmla="*/ 771755 h 1682495"/>
                  <a:gd name="connsiteX172" fmla="*/ 2935310 w 8882887"/>
                  <a:gd name="connsiteY172" fmla="*/ 771755 h 1682495"/>
                  <a:gd name="connsiteX173" fmla="*/ 2935310 w 8882887"/>
                  <a:gd name="connsiteY173" fmla="*/ 768918 h 1682495"/>
                  <a:gd name="connsiteX174" fmla="*/ 2935310 w 8882887"/>
                  <a:gd name="connsiteY174" fmla="*/ 749057 h 1682495"/>
                  <a:gd name="connsiteX175" fmla="*/ 2968751 w 8882887"/>
                  <a:gd name="connsiteY175" fmla="*/ 749057 h 1682495"/>
                  <a:gd name="connsiteX176" fmla="*/ 2968751 w 8882887"/>
                  <a:gd name="connsiteY176" fmla="*/ 747435 h 1682495"/>
                  <a:gd name="connsiteX177" fmla="*/ 2968751 w 8882887"/>
                  <a:gd name="connsiteY177" fmla="*/ 736086 h 1682495"/>
                  <a:gd name="connsiteX178" fmla="*/ 2971410 w 8882887"/>
                  <a:gd name="connsiteY178" fmla="*/ 736086 h 1682495"/>
                  <a:gd name="connsiteX179" fmla="*/ 2990031 w 8882887"/>
                  <a:gd name="connsiteY179" fmla="*/ 736086 h 1682495"/>
                  <a:gd name="connsiteX180" fmla="*/ 2990031 w 8882887"/>
                  <a:gd name="connsiteY180" fmla="*/ 737708 h 1682495"/>
                  <a:gd name="connsiteX181" fmla="*/ 2990031 w 8882887"/>
                  <a:gd name="connsiteY181" fmla="*/ 749057 h 1682495"/>
                  <a:gd name="connsiteX182" fmla="*/ 2991171 w 8882887"/>
                  <a:gd name="connsiteY182" fmla="*/ 749057 h 1682495"/>
                  <a:gd name="connsiteX183" fmla="*/ 2999151 w 8882887"/>
                  <a:gd name="connsiteY183" fmla="*/ 749057 h 1682495"/>
                  <a:gd name="connsiteX184" fmla="*/ 3014351 w 8882887"/>
                  <a:gd name="connsiteY184" fmla="*/ 742571 h 1682495"/>
                  <a:gd name="connsiteX185" fmla="*/ 3020430 w 8882887"/>
                  <a:gd name="connsiteY185" fmla="*/ 747435 h 1682495"/>
                  <a:gd name="connsiteX186" fmla="*/ 3020430 w 8882887"/>
                  <a:gd name="connsiteY186" fmla="*/ 736086 h 1682495"/>
                  <a:gd name="connsiteX187" fmla="*/ 3023850 w 8882887"/>
                  <a:gd name="connsiteY187" fmla="*/ 736086 h 1682495"/>
                  <a:gd name="connsiteX188" fmla="*/ 3047792 w 8882887"/>
                  <a:gd name="connsiteY188" fmla="*/ 736086 h 1682495"/>
                  <a:gd name="connsiteX189" fmla="*/ 3047792 w 8882887"/>
                  <a:gd name="connsiteY189" fmla="*/ 737708 h 1682495"/>
                  <a:gd name="connsiteX190" fmla="*/ 3047792 w 8882887"/>
                  <a:gd name="connsiteY190" fmla="*/ 749057 h 1682495"/>
                  <a:gd name="connsiteX191" fmla="*/ 3093392 w 8882887"/>
                  <a:gd name="connsiteY191" fmla="*/ 749057 h 1682495"/>
                  <a:gd name="connsiteX192" fmla="*/ 3093392 w 8882887"/>
                  <a:gd name="connsiteY192" fmla="*/ 751488 h 1682495"/>
                  <a:gd name="connsiteX193" fmla="*/ 3093392 w 8882887"/>
                  <a:gd name="connsiteY193" fmla="*/ 768513 h 1682495"/>
                  <a:gd name="connsiteX194" fmla="*/ 3132912 w 8882887"/>
                  <a:gd name="connsiteY194" fmla="*/ 768513 h 1682495"/>
                  <a:gd name="connsiteX195" fmla="*/ 3132912 w 8882887"/>
                  <a:gd name="connsiteY195" fmla="*/ 813909 h 1682495"/>
                  <a:gd name="connsiteX196" fmla="*/ 3134052 w 8882887"/>
                  <a:gd name="connsiteY196" fmla="*/ 813909 h 1682495"/>
                  <a:gd name="connsiteX197" fmla="*/ 3142032 w 8882887"/>
                  <a:gd name="connsiteY197" fmla="*/ 813909 h 1682495"/>
                  <a:gd name="connsiteX198" fmla="*/ 3142032 w 8882887"/>
                  <a:gd name="connsiteY198" fmla="*/ 815531 h 1682495"/>
                  <a:gd name="connsiteX199" fmla="*/ 3142032 w 8882887"/>
                  <a:gd name="connsiteY199" fmla="*/ 826881 h 1682495"/>
                  <a:gd name="connsiteX200" fmla="*/ 3148113 w 8882887"/>
                  <a:gd name="connsiteY200" fmla="*/ 872277 h 1682495"/>
                  <a:gd name="connsiteX201" fmla="*/ 3149253 w 8882887"/>
                  <a:gd name="connsiteY201" fmla="*/ 872277 h 1682495"/>
                  <a:gd name="connsiteX202" fmla="*/ 3157233 w 8882887"/>
                  <a:gd name="connsiteY202" fmla="*/ 872277 h 1682495"/>
                  <a:gd name="connsiteX203" fmla="*/ 3157233 w 8882887"/>
                  <a:gd name="connsiteY203" fmla="*/ 873494 h 1682495"/>
                  <a:gd name="connsiteX204" fmla="*/ 3157233 w 8882887"/>
                  <a:gd name="connsiteY204" fmla="*/ 882006 h 1682495"/>
                  <a:gd name="connsiteX205" fmla="*/ 3158753 w 8882887"/>
                  <a:gd name="connsiteY205" fmla="*/ 882006 h 1682495"/>
                  <a:gd name="connsiteX206" fmla="*/ 3169392 w 8882887"/>
                  <a:gd name="connsiteY206" fmla="*/ 882006 h 1682495"/>
                  <a:gd name="connsiteX207" fmla="*/ 3169392 w 8882887"/>
                  <a:gd name="connsiteY207" fmla="*/ 927404 h 1682495"/>
                  <a:gd name="connsiteX208" fmla="*/ 3172433 w 8882887"/>
                  <a:gd name="connsiteY208" fmla="*/ 927404 h 1682495"/>
                  <a:gd name="connsiteX209" fmla="*/ 3193713 w 8882887"/>
                  <a:gd name="connsiteY209" fmla="*/ 927404 h 1682495"/>
                  <a:gd name="connsiteX210" fmla="*/ 3193713 w 8882887"/>
                  <a:gd name="connsiteY210" fmla="*/ 963072 h 1682495"/>
                  <a:gd name="connsiteX211" fmla="*/ 3196754 w 8882887"/>
                  <a:gd name="connsiteY211" fmla="*/ 965504 h 1682495"/>
                  <a:gd name="connsiteX212" fmla="*/ 3196754 w 8882887"/>
                  <a:gd name="connsiteY212" fmla="*/ 982529 h 1682495"/>
                  <a:gd name="connsiteX213" fmla="*/ 3197894 w 8882887"/>
                  <a:gd name="connsiteY213" fmla="*/ 982529 h 1682495"/>
                  <a:gd name="connsiteX214" fmla="*/ 3205874 w 8882887"/>
                  <a:gd name="connsiteY214" fmla="*/ 982529 h 1682495"/>
                  <a:gd name="connsiteX215" fmla="*/ 3205874 w 8882887"/>
                  <a:gd name="connsiteY215" fmla="*/ 1018197 h 1682495"/>
                  <a:gd name="connsiteX216" fmla="*/ 3207773 w 8882887"/>
                  <a:gd name="connsiteY216" fmla="*/ 1018197 h 1682495"/>
                  <a:gd name="connsiteX217" fmla="*/ 3221073 w 8882887"/>
                  <a:gd name="connsiteY217" fmla="*/ 1018197 h 1682495"/>
                  <a:gd name="connsiteX218" fmla="*/ 3224114 w 8882887"/>
                  <a:gd name="connsiteY218" fmla="*/ 1024278 h 1682495"/>
                  <a:gd name="connsiteX219" fmla="*/ 3224114 w 8882887"/>
                  <a:gd name="connsiteY219" fmla="*/ 1044140 h 1682495"/>
                  <a:gd name="connsiteX220" fmla="*/ 3226394 w 8882887"/>
                  <a:gd name="connsiteY220" fmla="*/ 1041302 h 1682495"/>
                  <a:gd name="connsiteX221" fmla="*/ 3242354 w 8882887"/>
                  <a:gd name="connsiteY221" fmla="*/ 1021440 h 1682495"/>
                  <a:gd name="connsiteX222" fmla="*/ 3284915 w 8882887"/>
                  <a:gd name="connsiteY222" fmla="*/ 1021440 h 1682495"/>
                  <a:gd name="connsiteX223" fmla="*/ 3284915 w 8882887"/>
                  <a:gd name="connsiteY223" fmla="*/ 1151147 h 1682495"/>
                  <a:gd name="connsiteX224" fmla="*/ 3286055 w 8882887"/>
                  <a:gd name="connsiteY224" fmla="*/ 1151147 h 1682495"/>
                  <a:gd name="connsiteX225" fmla="*/ 3294035 w 8882887"/>
                  <a:gd name="connsiteY225" fmla="*/ 1151147 h 1682495"/>
                  <a:gd name="connsiteX226" fmla="*/ 3295175 w 8882887"/>
                  <a:gd name="connsiteY226" fmla="*/ 1149120 h 1682495"/>
                  <a:gd name="connsiteX227" fmla="*/ 3303155 w 8882887"/>
                  <a:gd name="connsiteY227" fmla="*/ 1134933 h 1682495"/>
                  <a:gd name="connsiteX228" fmla="*/ 3303155 w 8882887"/>
                  <a:gd name="connsiteY228" fmla="*/ 1137771 h 1682495"/>
                  <a:gd name="connsiteX229" fmla="*/ 3303155 w 8882887"/>
                  <a:gd name="connsiteY229" fmla="*/ 1157633 h 1682495"/>
                  <a:gd name="connsiteX230" fmla="*/ 3309234 w 8882887"/>
                  <a:gd name="connsiteY230" fmla="*/ 1089537 h 1682495"/>
                  <a:gd name="connsiteX231" fmla="*/ 3310374 w 8882887"/>
                  <a:gd name="connsiteY231" fmla="*/ 1089537 h 1682495"/>
                  <a:gd name="connsiteX232" fmla="*/ 3318354 w 8882887"/>
                  <a:gd name="connsiteY232" fmla="*/ 1089537 h 1682495"/>
                  <a:gd name="connsiteX233" fmla="*/ 3318354 w 8882887"/>
                  <a:gd name="connsiteY233" fmla="*/ 992256 h 1682495"/>
                  <a:gd name="connsiteX234" fmla="*/ 3319875 w 8882887"/>
                  <a:gd name="connsiteY234" fmla="*/ 992256 h 1682495"/>
                  <a:gd name="connsiteX235" fmla="*/ 3330515 w 8882887"/>
                  <a:gd name="connsiteY235" fmla="*/ 992256 h 1682495"/>
                  <a:gd name="connsiteX236" fmla="*/ 3348755 w 8882887"/>
                  <a:gd name="connsiteY236" fmla="*/ 927404 h 1682495"/>
                  <a:gd name="connsiteX237" fmla="*/ 3350655 w 8882887"/>
                  <a:gd name="connsiteY237" fmla="*/ 927404 h 1682495"/>
                  <a:gd name="connsiteX238" fmla="*/ 3363956 w 8882887"/>
                  <a:gd name="connsiteY238" fmla="*/ 927404 h 1682495"/>
                  <a:gd name="connsiteX239" fmla="*/ 3379155 w 8882887"/>
                  <a:gd name="connsiteY239" fmla="*/ 992256 h 1682495"/>
                  <a:gd name="connsiteX240" fmla="*/ 3380675 w 8882887"/>
                  <a:gd name="connsiteY240" fmla="*/ 992256 h 1682495"/>
                  <a:gd name="connsiteX241" fmla="*/ 3391316 w 8882887"/>
                  <a:gd name="connsiteY241" fmla="*/ 992256 h 1682495"/>
                  <a:gd name="connsiteX242" fmla="*/ 3391316 w 8882887"/>
                  <a:gd name="connsiteY242" fmla="*/ 1050624 h 1682495"/>
                  <a:gd name="connsiteX243" fmla="*/ 3393975 w 8882887"/>
                  <a:gd name="connsiteY243" fmla="*/ 1050624 h 1682495"/>
                  <a:gd name="connsiteX244" fmla="*/ 3412596 w 8882887"/>
                  <a:gd name="connsiteY244" fmla="*/ 1050624 h 1682495"/>
                  <a:gd name="connsiteX245" fmla="*/ 3412596 w 8882887"/>
                  <a:gd name="connsiteY245" fmla="*/ 1053867 h 1682495"/>
                  <a:gd name="connsiteX246" fmla="*/ 3412596 w 8882887"/>
                  <a:gd name="connsiteY246" fmla="*/ 1076565 h 1682495"/>
                  <a:gd name="connsiteX247" fmla="*/ 3418676 w 8882887"/>
                  <a:gd name="connsiteY247" fmla="*/ 1073324 h 1682495"/>
                  <a:gd name="connsiteX248" fmla="*/ 3418676 w 8882887"/>
                  <a:gd name="connsiteY248" fmla="*/ 1050624 h 1682495"/>
                  <a:gd name="connsiteX249" fmla="*/ 3420956 w 8882887"/>
                  <a:gd name="connsiteY249" fmla="*/ 1050624 h 1682495"/>
                  <a:gd name="connsiteX250" fmla="*/ 3436916 w 8882887"/>
                  <a:gd name="connsiteY250" fmla="*/ 1050624 h 1682495"/>
                  <a:gd name="connsiteX251" fmla="*/ 3436916 w 8882887"/>
                  <a:gd name="connsiteY251" fmla="*/ 1053056 h 1682495"/>
                  <a:gd name="connsiteX252" fmla="*/ 3436916 w 8882887"/>
                  <a:gd name="connsiteY252" fmla="*/ 1070081 h 1682495"/>
                  <a:gd name="connsiteX253" fmla="*/ 3482517 w 8882887"/>
                  <a:gd name="connsiteY253" fmla="*/ 1070081 h 1682495"/>
                  <a:gd name="connsiteX254" fmla="*/ 3482517 w 8882887"/>
                  <a:gd name="connsiteY254" fmla="*/ 1014956 h 1682495"/>
                  <a:gd name="connsiteX255" fmla="*/ 3484416 w 8882887"/>
                  <a:gd name="connsiteY255" fmla="*/ 1014956 h 1682495"/>
                  <a:gd name="connsiteX256" fmla="*/ 3497717 w 8882887"/>
                  <a:gd name="connsiteY256" fmla="*/ 1014956 h 1682495"/>
                  <a:gd name="connsiteX257" fmla="*/ 3497717 w 8882887"/>
                  <a:gd name="connsiteY257" fmla="*/ 1047381 h 1682495"/>
                  <a:gd name="connsiteX258" fmla="*/ 3500757 w 8882887"/>
                  <a:gd name="connsiteY258" fmla="*/ 998742 h 1682495"/>
                  <a:gd name="connsiteX259" fmla="*/ 3534197 w 8882887"/>
                  <a:gd name="connsiteY259" fmla="*/ 998742 h 1682495"/>
                  <a:gd name="connsiteX260" fmla="*/ 3534197 w 8882887"/>
                  <a:gd name="connsiteY260" fmla="*/ 996309 h 1682495"/>
                  <a:gd name="connsiteX261" fmla="*/ 3534197 w 8882887"/>
                  <a:gd name="connsiteY261" fmla="*/ 979286 h 1682495"/>
                  <a:gd name="connsiteX262" fmla="*/ 3535337 w 8882887"/>
                  <a:gd name="connsiteY262" fmla="*/ 979286 h 1682495"/>
                  <a:gd name="connsiteX263" fmla="*/ 3543317 w 8882887"/>
                  <a:gd name="connsiteY263" fmla="*/ 979286 h 1682495"/>
                  <a:gd name="connsiteX264" fmla="*/ 3543317 w 8882887"/>
                  <a:gd name="connsiteY264" fmla="*/ 976449 h 1682495"/>
                  <a:gd name="connsiteX265" fmla="*/ 3543317 w 8882887"/>
                  <a:gd name="connsiteY265" fmla="*/ 956588 h 1682495"/>
                  <a:gd name="connsiteX266" fmla="*/ 3549398 w 8882887"/>
                  <a:gd name="connsiteY266" fmla="*/ 966315 h 1682495"/>
                  <a:gd name="connsiteX267" fmla="*/ 3552818 w 8882887"/>
                  <a:gd name="connsiteY267" fmla="*/ 966315 h 1682495"/>
                  <a:gd name="connsiteX268" fmla="*/ 3576758 w 8882887"/>
                  <a:gd name="connsiteY268" fmla="*/ 966315 h 1682495"/>
                  <a:gd name="connsiteX269" fmla="*/ 3576758 w 8882887"/>
                  <a:gd name="connsiteY269" fmla="*/ 965099 h 1682495"/>
                  <a:gd name="connsiteX270" fmla="*/ 3576758 w 8882887"/>
                  <a:gd name="connsiteY270" fmla="*/ 956588 h 1682495"/>
                  <a:gd name="connsiteX271" fmla="*/ 3577898 w 8882887"/>
                  <a:gd name="connsiteY271" fmla="*/ 956588 h 1682495"/>
                  <a:gd name="connsiteX272" fmla="*/ 3585878 w 8882887"/>
                  <a:gd name="connsiteY272" fmla="*/ 956588 h 1682495"/>
                  <a:gd name="connsiteX273" fmla="*/ 3585878 w 8882887"/>
                  <a:gd name="connsiteY273" fmla="*/ 958614 h 1682495"/>
                  <a:gd name="connsiteX274" fmla="*/ 3585878 w 8882887"/>
                  <a:gd name="connsiteY274" fmla="*/ 972801 h 1682495"/>
                  <a:gd name="connsiteX275" fmla="*/ 3643638 w 8882887"/>
                  <a:gd name="connsiteY275" fmla="*/ 972801 h 1682495"/>
                  <a:gd name="connsiteX276" fmla="*/ 3643638 w 8882887"/>
                  <a:gd name="connsiteY276" fmla="*/ 1180331 h 1682495"/>
                  <a:gd name="connsiteX277" fmla="*/ 3645918 w 8882887"/>
                  <a:gd name="connsiteY277" fmla="*/ 1180331 h 1682495"/>
                  <a:gd name="connsiteX278" fmla="*/ 3661878 w 8882887"/>
                  <a:gd name="connsiteY278" fmla="*/ 1180331 h 1682495"/>
                  <a:gd name="connsiteX279" fmla="*/ 3661878 w 8882887"/>
                  <a:gd name="connsiteY279" fmla="*/ 1160876 h 1682495"/>
                  <a:gd name="connsiteX280" fmla="*/ 3667959 w 8882887"/>
                  <a:gd name="connsiteY280" fmla="*/ 1160876 h 1682495"/>
                  <a:gd name="connsiteX281" fmla="*/ 3667959 w 8882887"/>
                  <a:gd name="connsiteY281" fmla="*/ 1180331 h 1682495"/>
                  <a:gd name="connsiteX282" fmla="*/ 3713559 w 8882887"/>
                  <a:gd name="connsiteY282" fmla="*/ 1180331 h 1682495"/>
                  <a:gd name="connsiteX283" fmla="*/ 3713559 w 8882887"/>
                  <a:gd name="connsiteY283" fmla="*/ 1134933 h 1682495"/>
                  <a:gd name="connsiteX284" fmla="*/ 3731799 w 8882887"/>
                  <a:gd name="connsiteY284" fmla="*/ 1134933 h 1682495"/>
                  <a:gd name="connsiteX285" fmla="*/ 3750039 w 8882887"/>
                  <a:gd name="connsiteY285" fmla="*/ 1131692 h 1682495"/>
                  <a:gd name="connsiteX286" fmla="*/ 3756120 w 8882887"/>
                  <a:gd name="connsiteY286" fmla="*/ 1134933 h 1682495"/>
                  <a:gd name="connsiteX287" fmla="*/ 3771320 w 8882887"/>
                  <a:gd name="connsiteY287" fmla="*/ 1134933 h 1682495"/>
                  <a:gd name="connsiteX288" fmla="*/ 3771320 w 8882887"/>
                  <a:gd name="connsiteY288" fmla="*/ 1180331 h 1682495"/>
                  <a:gd name="connsiteX289" fmla="*/ 3783480 w 8882887"/>
                  <a:gd name="connsiteY289" fmla="*/ 1180331 h 1682495"/>
                  <a:gd name="connsiteX290" fmla="*/ 3783480 w 8882887"/>
                  <a:gd name="connsiteY290" fmla="*/ 1206273 h 1682495"/>
                  <a:gd name="connsiteX291" fmla="*/ 3797484 w 8882887"/>
                  <a:gd name="connsiteY291" fmla="*/ 1207631 h 1682495"/>
                  <a:gd name="connsiteX292" fmla="*/ 3816921 w 8882887"/>
                  <a:gd name="connsiteY292" fmla="*/ 1207631 h 1682495"/>
                  <a:gd name="connsiteX293" fmla="*/ 3816921 w 8882887"/>
                  <a:gd name="connsiteY293" fmla="*/ 1183574 h 1682495"/>
                  <a:gd name="connsiteX294" fmla="*/ 3918855 w 8882887"/>
                  <a:gd name="connsiteY294" fmla="*/ 1183574 h 1682495"/>
                  <a:gd name="connsiteX295" fmla="*/ 3918855 w 8882887"/>
                  <a:gd name="connsiteY295" fmla="*/ 1055694 h 1682495"/>
                  <a:gd name="connsiteX296" fmla="*/ 4026867 w 8882887"/>
                  <a:gd name="connsiteY296" fmla="*/ 1055694 h 1682495"/>
                  <a:gd name="connsiteX297" fmla="*/ 4026867 w 8882887"/>
                  <a:gd name="connsiteY297" fmla="*/ 1173846 h 1682495"/>
                  <a:gd name="connsiteX298" fmla="*/ 4029723 w 8882887"/>
                  <a:gd name="connsiteY298" fmla="*/ 1173846 h 1682495"/>
                  <a:gd name="connsiteX299" fmla="*/ 4031586 w 8882887"/>
                  <a:gd name="connsiteY299" fmla="*/ 1207631 h 1682495"/>
                  <a:gd name="connsiteX300" fmla="*/ 4046100 w 8882887"/>
                  <a:gd name="connsiteY300" fmla="*/ 1207631 h 1682495"/>
                  <a:gd name="connsiteX301" fmla="*/ 4047963 w 8882887"/>
                  <a:gd name="connsiteY301" fmla="*/ 1173846 h 1682495"/>
                  <a:gd name="connsiteX302" fmla="*/ 4057083 w 8882887"/>
                  <a:gd name="connsiteY302" fmla="*/ 1173846 h 1682495"/>
                  <a:gd name="connsiteX303" fmla="*/ 4058946 w 8882887"/>
                  <a:gd name="connsiteY303" fmla="*/ 1207631 h 1682495"/>
                  <a:gd name="connsiteX304" fmla="*/ 4134879 w 8882887"/>
                  <a:gd name="connsiteY304" fmla="*/ 1207631 h 1682495"/>
                  <a:gd name="connsiteX305" fmla="*/ 4134879 w 8882887"/>
                  <a:gd name="connsiteY305" fmla="*/ 963089 h 1682495"/>
                  <a:gd name="connsiteX306" fmla="*/ 4430870 w 8882887"/>
                  <a:gd name="connsiteY306" fmla="*/ 963089 h 1682495"/>
                  <a:gd name="connsiteX307" fmla="*/ 4430870 w 8882887"/>
                  <a:gd name="connsiteY307" fmla="*/ 1207631 h 1682495"/>
                  <a:gd name="connsiteX308" fmla="*/ 4458915 w 8882887"/>
                  <a:gd name="connsiteY308" fmla="*/ 1207631 h 1682495"/>
                  <a:gd name="connsiteX309" fmla="*/ 4458915 w 8882887"/>
                  <a:gd name="connsiteY309" fmla="*/ 1083591 h 1682495"/>
                  <a:gd name="connsiteX310" fmla="*/ 4601595 w 8882887"/>
                  <a:gd name="connsiteY310" fmla="*/ 1083591 h 1682495"/>
                  <a:gd name="connsiteX311" fmla="*/ 4619491 w 8882887"/>
                  <a:gd name="connsiteY311" fmla="*/ 606380 h 1682495"/>
                  <a:gd name="connsiteX312" fmla="*/ 4601251 w 8882887"/>
                  <a:gd name="connsiteY312" fmla="*/ 573953 h 1682495"/>
                  <a:gd name="connsiteX313" fmla="*/ 4592131 w 8882887"/>
                  <a:gd name="connsiteY313" fmla="*/ 567467 h 1682495"/>
                  <a:gd name="connsiteX314" fmla="*/ 4604291 w 8882887"/>
                  <a:gd name="connsiteY314" fmla="*/ 531798 h 1682495"/>
                  <a:gd name="connsiteX315" fmla="*/ 4604291 w 8882887"/>
                  <a:gd name="connsiteY315" fmla="*/ 505857 h 1682495"/>
                  <a:gd name="connsiteX316" fmla="*/ 4625571 w 8882887"/>
                  <a:gd name="connsiteY316" fmla="*/ 505857 h 1682495"/>
                  <a:gd name="connsiteX317" fmla="*/ 4625571 w 8882887"/>
                  <a:gd name="connsiteY317" fmla="*/ 473430 h 1682495"/>
                  <a:gd name="connsiteX318" fmla="*/ 4628611 w 8882887"/>
                  <a:gd name="connsiteY318" fmla="*/ 466944 h 1682495"/>
                  <a:gd name="connsiteX319" fmla="*/ 4628611 w 8882887"/>
                  <a:gd name="connsiteY319" fmla="*/ 350208 h 1682495"/>
                  <a:gd name="connsiteX320" fmla="*/ 4625571 w 8882887"/>
                  <a:gd name="connsiteY320" fmla="*/ 340481 h 1682495"/>
                  <a:gd name="connsiteX321" fmla="*/ 4634691 w 8882887"/>
                  <a:gd name="connsiteY321" fmla="*/ 330752 h 1682495"/>
                  <a:gd name="connsiteX322" fmla="*/ 4634691 w 8882887"/>
                  <a:gd name="connsiteY322" fmla="*/ 243200 h 1682495"/>
                  <a:gd name="connsiteX323" fmla="*/ 4637731 w 8882887"/>
                  <a:gd name="connsiteY323" fmla="*/ 236715 h 1682495"/>
                  <a:gd name="connsiteX324" fmla="*/ 4637731 w 8882887"/>
                  <a:gd name="connsiteY324" fmla="*/ 152406 h 1682495"/>
                  <a:gd name="connsiteX325" fmla="*/ 4640771 w 8882887"/>
                  <a:gd name="connsiteY325" fmla="*/ 123222 h 1682495"/>
                  <a:gd name="connsiteX326" fmla="*/ 4646851 w 8882887"/>
                  <a:gd name="connsiteY326" fmla="*/ 149163 h 1682495"/>
                  <a:gd name="connsiteX327" fmla="*/ 4649891 w 8882887"/>
                  <a:gd name="connsiteY327" fmla="*/ 236715 h 1682495"/>
                  <a:gd name="connsiteX328" fmla="*/ 4652931 w 8882887"/>
                  <a:gd name="connsiteY328" fmla="*/ 330752 h 1682495"/>
                  <a:gd name="connsiteX329" fmla="*/ 4662051 w 8882887"/>
                  <a:gd name="connsiteY329" fmla="*/ 340481 h 1682495"/>
                  <a:gd name="connsiteX330" fmla="*/ 4659011 w 8882887"/>
                  <a:gd name="connsiteY330" fmla="*/ 350208 h 1682495"/>
                  <a:gd name="connsiteX331" fmla="*/ 4659011 w 8882887"/>
                  <a:gd name="connsiteY331" fmla="*/ 466944 h 1682495"/>
                  <a:gd name="connsiteX332" fmla="*/ 4662051 w 8882887"/>
                  <a:gd name="connsiteY332" fmla="*/ 473430 h 1682495"/>
                  <a:gd name="connsiteX333" fmla="*/ 4662051 w 8882887"/>
                  <a:gd name="connsiteY333" fmla="*/ 505857 h 1682495"/>
                  <a:gd name="connsiteX334" fmla="*/ 4683331 w 8882887"/>
                  <a:gd name="connsiteY334" fmla="*/ 505857 h 1682495"/>
                  <a:gd name="connsiteX335" fmla="*/ 4683331 w 8882887"/>
                  <a:gd name="connsiteY335" fmla="*/ 531798 h 1682495"/>
                  <a:gd name="connsiteX336" fmla="*/ 4695493 w 8882887"/>
                  <a:gd name="connsiteY336" fmla="*/ 567467 h 1682495"/>
                  <a:gd name="connsiteX337" fmla="*/ 4686373 w 8882887"/>
                  <a:gd name="connsiteY337" fmla="*/ 573953 h 1682495"/>
                  <a:gd name="connsiteX338" fmla="*/ 4668131 w 8882887"/>
                  <a:gd name="connsiteY338" fmla="*/ 606380 h 1682495"/>
                  <a:gd name="connsiteX339" fmla="*/ 4680291 w 8882887"/>
                  <a:gd name="connsiteY339" fmla="*/ 985772 h 1682495"/>
                  <a:gd name="connsiteX340" fmla="*/ 4777573 w 8882887"/>
                  <a:gd name="connsiteY340" fmla="*/ 985772 h 1682495"/>
                  <a:gd name="connsiteX341" fmla="*/ 4777573 w 8882887"/>
                  <a:gd name="connsiteY341" fmla="*/ 1099265 h 1682495"/>
                  <a:gd name="connsiteX342" fmla="*/ 4789733 w 8882887"/>
                  <a:gd name="connsiteY342" fmla="*/ 1099265 h 1682495"/>
                  <a:gd name="connsiteX343" fmla="*/ 4792773 w 8882887"/>
                  <a:gd name="connsiteY343" fmla="*/ 1089537 h 1682495"/>
                  <a:gd name="connsiteX344" fmla="*/ 4801893 w 8882887"/>
                  <a:gd name="connsiteY344" fmla="*/ 1089537 h 1682495"/>
                  <a:gd name="connsiteX345" fmla="*/ 4804935 w 8882887"/>
                  <a:gd name="connsiteY345" fmla="*/ 1102508 h 1682495"/>
                  <a:gd name="connsiteX346" fmla="*/ 4823175 w 8882887"/>
                  <a:gd name="connsiteY346" fmla="*/ 1102508 h 1682495"/>
                  <a:gd name="connsiteX347" fmla="*/ 4823175 w 8882887"/>
                  <a:gd name="connsiteY347" fmla="*/ 1092779 h 1682495"/>
                  <a:gd name="connsiteX348" fmla="*/ 4856613 w 8882887"/>
                  <a:gd name="connsiteY348" fmla="*/ 1092779 h 1682495"/>
                  <a:gd name="connsiteX349" fmla="*/ 4856613 w 8882887"/>
                  <a:gd name="connsiteY349" fmla="*/ 1102508 h 1682495"/>
                  <a:gd name="connsiteX350" fmla="*/ 4887015 w 8882887"/>
                  <a:gd name="connsiteY350" fmla="*/ 1102508 h 1682495"/>
                  <a:gd name="connsiteX351" fmla="*/ 4887015 w 8882887"/>
                  <a:gd name="connsiteY351" fmla="*/ 1170603 h 1682495"/>
                  <a:gd name="connsiteX352" fmla="*/ 4908295 w 8882887"/>
                  <a:gd name="connsiteY352" fmla="*/ 1170603 h 1682495"/>
                  <a:gd name="connsiteX353" fmla="*/ 4908295 w 8882887"/>
                  <a:gd name="connsiteY353" fmla="*/ 1151147 h 1682495"/>
                  <a:gd name="connsiteX354" fmla="*/ 4932615 w 8882887"/>
                  <a:gd name="connsiteY354" fmla="*/ 1151147 h 1682495"/>
                  <a:gd name="connsiteX355" fmla="*/ 4932615 w 8882887"/>
                  <a:gd name="connsiteY355" fmla="*/ 882006 h 1682495"/>
                  <a:gd name="connsiteX356" fmla="*/ 4941735 w 8882887"/>
                  <a:gd name="connsiteY356" fmla="*/ 872277 h 1682495"/>
                  <a:gd name="connsiteX357" fmla="*/ 5051177 w 8882887"/>
                  <a:gd name="connsiteY357" fmla="*/ 872277 h 1682495"/>
                  <a:gd name="connsiteX358" fmla="*/ 5051177 w 8882887"/>
                  <a:gd name="connsiteY358" fmla="*/ 885249 h 1682495"/>
                  <a:gd name="connsiteX359" fmla="*/ 5066377 w 8882887"/>
                  <a:gd name="connsiteY359" fmla="*/ 885249 h 1682495"/>
                  <a:gd name="connsiteX360" fmla="*/ 5066377 w 8882887"/>
                  <a:gd name="connsiteY360" fmla="*/ 1057110 h 1682495"/>
                  <a:gd name="connsiteX361" fmla="*/ 5099817 w 8882887"/>
                  <a:gd name="connsiteY361" fmla="*/ 1057110 h 1682495"/>
                  <a:gd name="connsiteX362" fmla="*/ 5099817 w 8882887"/>
                  <a:gd name="connsiteY362" fmla="*/ 956588 h 1682495"/>
                  <a:gd name="connsiteX363" fmla="*/ 5139339 w 8882887"/>
                  <a:gd name="connsiteY363" fmla="*/ 956588 h 1682495"/>
                  <a:gd name="connsiteX364" fmla="*/ 5145417 w 8882887"/>
                  <a:gd name="connsiteY364" fmla="*/ 950102 h 1682495"/>
                  <a:gd name="connsiteX365" fmla="*/ 5157579 w 8882887"/>
                  <a:gd name="connsiteY365" fmla="*/ 950102 h 1682495"/>
                  <a:gd name="connsiteX366" fmla="*/ 5163657 w 8882887"/>
                  <a:gd name="connsiteY366" fmla="*/ 956588 h 1682495"/>
                  <a:gd name="connsiteX367" fmla="*/ 5197099 w 8882887"/>
                  <a:gd name="connsiteY367" fmla="*/ 956588 h 1682495"/>
                  <a:gd name="connsiteX368" fmla="*/ 5197099 w 8882887"/>
                  <a:gd name="connsiteY368" fmla="*/ 781484 h 1682495"/>
                  <a:gd name="connsiteX369" fmla="*/ 5282219 w 8882887"/>
                  <a:gd name="connsiteY369" fmla="*/ 765270 h 1682495"/>
                  <a:gd name="connsiteX370" fmla="*/ 5282219 w 8882887"/>
                  <a:gd name="connsiteY370" fmla="*/ 766892 h 1682495"/>
                  <a:gd name="connsiteX371" fmla="*/ 5282219 w 8882887"/>
                  <a:gd name="connsiteY371" fmla="*/ 778241 h 1682495"/>
                  <a:gd name="connsiteX372" fmla="*/ 5321739 w 8882887"/>
                  <a:gd name="connsiteY372" fmla="*/ 778241 h 1682495"/>
                  <a:gd name="connsiteX373" fmla="*/ 5321739 w 8882887"/>
                  <a:gd name="connsiteY373" fmla="*/ 1160876 h 1682495"/>
                  <a:gd name="connsiteX374" fmla="*/ 5355181 w 8882887"/>
                  <a:gd name="connsiteY374" fmla="*/ 1160876 h 1682495"/>
                  <a:gd name="connsiteX375" fmla="*/ 5355181 w 8882887"/>
                  <a:gd name="connsiteY375" fmla="*/ 1154390 h 1682495"/>
                  <a:gd name="connsiteX376" fmla="*/ 5373421 w 8882887"/>
                  <a:gd name="connsiteY376" fmla="*/ 1154390 h 1682495"/>
                  <a:gd name="connsiteX377" fmla="*/ 5373421 w 8882887"/>
                  <a:gd name="connsiteY377" fmla="*/ 1160876 h 1682495"/>
                  <a:gd name="connsiteX378" fmla="*/ 5409901 w 8882887"/>
                  <a:gd name="connsiteY378" fmla="*/ 1160876 h 1682495"/>
                  <a:gd name="connsiteX379" fmla="*/ 5409901 w 8882887"/>
                  <a:gd name="connsiteY379" fmla="*/ 1141419 h 1682495"/>
                  <a:gd name="connsiteX380" fmla="*/ 5452461 w 8882887"/>
                  <a:gd name="connsiteY380" fmla="*/ 1141419 h 1682495"/>
                  <a:gd name="connsiteX381" fmla="*/ 5470701 w 8882887"/>
                  <a:gd name="connsiteY381" fmla="*/ 1134933 h 1682495"/>
                  <a:gd name="connsiteX382" fmla="*/ 5501103 w 8882887"/>
                  <a:gd name="connsiteY382" fmla="*/ 1141419 h 1682495"/>
                  <a:gd name="connsiteX383" fmla="*/ 5501103 w 8882887"/>
                  <a:gd name="connsiteY383" fmla="*/ 1115478 h 1682495"/>
                  <a:gd name="connsiteX384" fmla="*/ 5513263 w 8882887"/>
                  <a:gd name="connsiteY384" fmla="*/ 1115478 h 1682495"/>
                  <a:gd name="connsiteX385" fmla="*/ 5513263 w 8882887"/>
                  <a:gd name="connsiteY385" fmla="*/ 1096022 h 1682495"/>
                  <a:gd name="connsiteX386" fmla="*/ 5598383 w 8882887"/>
                  <a:gd name="connsiteY386" fmla="*/ 1096022 h 1682495"/>
                  <a:gd name="connsiteX387" fmla="*/ 5598383 w 8882887"/>
                  <a:gd name="connsiteY387" fmla="*/ 1050624 h 1682495"/>
                  <a:gd name="connsiteX388" fmla="*/ 5625743 w 8882887"/>
                  <a:gd name="connsiteY388" fmla="*/ 1050624 h 1682495"/>
                  <a:gd name="connsiteX389" fmla="*/ 5625743 w 8882887"/>
                  <a:gd name="connsiteY389" fmla="*/ 1040897 h 1682495"/>
                  <a:gd name="connsiteX390" fmla="*/ 5643983 w 8882887"/>
                  <a:gd name="connsiteY390" fmla="*/ 1040897 h 1682495"/>
                  <a:gd name="connsiteX391" fmla="*/ 5643983 w 8882887"/>
                  <a:gd name="connsiteY391" fmla="*/ 1050624 h 1682495"/>
                  <a:gd name="connsiteX392" fmla="*/ 5668303 w 8882887"/>
                  <a:gd name="connsiteY392" fmla="*/ 1050624 h 1682495"/>
                  <a:gd name="connsiteX393" fmla="*/ 5668303 w 8882887"/>
                  <a:gd name="connsiteY393" fmla="*/ 1125206 h 1682495"/>
                  <a:gd name="connsiteX394" fmla="*/ 5716945 w 8882887"/>
                  <a:gd name="connsiteY394" fmla="*/ 1125206 h 1682495"/>
                  <a:gd name="connsiteX395" fmla="*/ 5716945 w 8882887"/>
                  <a:gd name="connsiteY395" fmla="*/ 1086294 h 1682495"/>
                  <a:gd name="connsiteX396" fmla="*/ 5774705 w 8882887"/>
                  <a:gd name="connsiteY396" fmla="*/ 1086294 h 1682495"/>
                  <a:gd name="connsiteX397" fmla="*/ 5774705 w 8882887"/>
                  <a:gd name="connsiteY397" fmla="*/ 1040897 h 1682495"/>
                  <a:gd name="connsiteX398" fmla="*/ 5847667 w 8882887"/>
                  <a:gd name="connsiteY398" fmla="*/ 1040897 h 1682495"/>
                  <a:gd name="connsiteX399" fmla="*/ 5847667 w 8882887"/>
                  <a:gd name="connsiteY399" fmla="*/ 1207631 h 1682495"/>
                  <a:gd name="connsiteX400" fmla="*/ 5847667 w 8882887"/>
                  <a:gd name="connsiteY400" fmla="*/ 1228299 h 1682495"/>
                  <a:gd name="connsiteX401" fmla="*/ 5946479 w 8882887"/>
                  <a:gd name="connsiteY401" fmla="*/ 1228299 h 1682495"/>
                  <a:gd name="connsiteX402" fmla="*/ 5946479 w 8882887"/>
                  <a:gd name="connsiteY402" fmla="*/ 1386957 h 1682495"/>
                  <a:gd name="connsiteX403" fmla="*/ 5946479 w 8882887"/>
                  <a:gd name="connsiteY403" fmla="*/ 1421828 h 1682495"/>
                  <a:gd name="connsiteX404" fmla="*/ 5968919 w 8882887"/>
                  <a:gd name="connsiteY404" fmla="*/ 1421828 h 1682495"/>
                  <a:gd name="connsiteX405" fmla="*/ 5968919 w 8882887"/>
                  <a:gd name="connsiteY405" fmla="*/ 1420085 h 1682495"/>
                  <a:gd name="connsiteX406" fmla="*/ 5968919 w 8882887"/>
                  <a:gd name="connsiteY406" fmla="*/ 1407881 h 1682495"/>
                  <a:gd name="connsiteX407" fmla="*/ 6035789 w 8882887"/>
                  <a:gd name="connsiteY407" fmla="*/ 1407881 h 1682495"/>
                  <a:gd name="connsiteX408" fmla="*/ 6035789 w 8882887"/>
                  <a:gd name="connsiteY408" fmla="*/ 1439262 h 1682495"/>
                  <a:gd name="connsiteX409" fmla="*/ 6039131 w 8882887"/>
                  <a:gd name="connsiteY409" fmla="*/ 1441007 h 1682495"/>
                  <a:gd name="connsiteX410" fmla="*/ 6062537 w 8882887"/>
                  <a:gd name="connsiteY410" fmla="*/ 1453211 h 1682495"/>
                  <a:gd name="connsiteX411" fmla="*/ 6062537 w 8882887"/>
                  <a:gd name="connsiteY411" fmla="*/ 1498541 h 1682495"/>
                  <a:gd name="connsiteX412" fmla="*/ 6064627 w 8882887"/>
                  <a:gd name="connsiteY412" fmla="*/ 1499414 h 1682495"/>
                  <a:gd name="connsiteX413" fmla="*/ 6079255 w 8882887"/>
                  <a:gd name="connsiteY413" fmla="*/ 1505516 h 1682495"/>
                  <a:gd name="connsiteX414" fmla="*/ 6079255 w 8882887"/>
                  <a:gd name="connsiteY414" fmla="*/ 1503773 h 1682495"/>
                  <a:gd name="connsiteX415" fmla="*/ 6079255 w 8882887"/>
                  <a:gd name="connsiteY415" fmla="*/ 1491567 h 1682495"/>
                  <a:gd name="connsiteX416" fmla="*/ 6080927 w 8882887"/>
                  <a:gd name="connsiteY416" fmla="*/ 1491567 h 1682495"/>
                  <a:gd name="connsiteX417" fmla="*/ 6092629 w 8882887"/>
                  <a:gd name="connsiteY417" fmla="*/ 1491567 h 1682495"/>
                  <a:gd name="connsiteX418" fmla="*/ 6092629 w 8882887"/>
                  <a:gd name="connsiteY418" fmla="*/ 1490259 h 1682495"/>
                  <a:gd name="connsiteX419" fmla="*/ 6092629 w 8882887"/>
                  <a:gd name="connsiteY419" fmla="*/ 1481106 h 1682495"/>
                  <a:gd name="connsiteX420" fmla="*/ 6090957 w 8882887"/>
                  <a:gd name="connsiteY420" fmla="*/ 1481106 h 1682495"/>
                  <a:gd name="connsiteX421" fmla="*/ 6079255 w 8882887"/>
                  <a:gd name="connsiteY421" fmla="*/ 1481106 h 1682495"/>
                  <a:gd name="connsiteX422" fmla="*/ 6079255 w 8882887"/>
                  <a:gd name="connsiteY422" fmla="*/ 1479363 h 1682495"/>
                  <a:gd name="connsiteX423" fmla="*/ 6079255 w 8882887"/>
                  <a:gd name="connsiteY423" fmla="*/ 1467159 h 1682495"/>
                  <a:gd name="connsiteX424" fmla="*/ 6080927 w 8882887"/>
                  <a:gd name="connsiteY424" fmla="*/ 1467159 h 1682495"/>
                  <a:gd name="connsiteX425" fmla="*/ 6092629 w 8882887"/>
                  <a:gd name="connsiteY425" fmla="*/ 1467159 h 1682495"/>
                  <a:gd name="connsiteX426" fmla="*/ 6092629 w 8882887"/>
                  <a:gd name="connsiteY426" fmla="*/ 1465415 h 1682495"/>
                  <a:gd name="connsiteX427" fmla="*/ 6092629 w 8882887"/>
                  <a:gd name="connsiteY427" fmla="*/ 1453211 h 1682495"/>
                  <a:gd name="connsiteX428" fmla="*/ 6090957 w 8882887"/>
                  <a:gd name="connsiteY428" fmla="*/ 1453211 h 1682495"/>
                  <a:gd name="connsiteX429" fmla="*/ 6079255 w 8882887"/>
                  <a:gd name="connsiteY429" fmla="*/ 1453211 h 1682495"/>
                  <a:gd name="connsiteX430" fmla="*/ 6079255 w 8882887"/>
                  <a:gd name="connsiteY430" fmla="*/ 1451468 h 1682495"/>
                  <a:gd name="connsiteX431" fmla="*/ 6079255 w 8882887"/>
                  <a:gd name="connsiteY431" fmla="*/ 1439262 h 1682495"/>
                  <a:gd name="connsiteX432" fmla="*/ 6080927 w 8882887"/>
                  <a:gd name="connsiteY432" fmla="*/ 1439262 h 1682495"/>
                  <a:gd name="connsiteX433" fmla="*/ 6092629 w 8882887"/>
                  <a:gd name="connsiteY433" fmla="*/ 1439262 h 1682495"/>
                  <a:gd name="connsiteX434" fmla="*/ 6092629 w 8882887"/>
                  <a:gd name="connsiteY434" fmla="*/ 1437956 h 1682495"/>
                  <a:gd name="connsiteX435" fmla="*/ 6092629 w 8882887"/>
                  <a:gd name="connsiteY435" fmla="*/ 1428803 h 1682495"/>
                  <a:gd name="connsiteX436" fmla="*/ 6090957 w 8882887"/>
                  <a:gd name="connsiteY436" fmla="*/ 1428803 h 1682495"/>
                  <a:gd name="connsiteX437" fmla="*/ 6079255 w 8882887"/>
                  <a:gd name="connsiteY437" fmla="*/ 1428803 h 1682495"/>
                  <a:gd name="connsiteX438" fmla="*/ 6079255 w 8882887"/>
                  <a:gd name="connsiteY438" fmla="*/ 1427058 h 1682495"/>
                  <a:gd name="connsiteX439" fmla="*/ 6079255 w 8882887"/>
                  <a:gd name="connsiteY439" fmla="*/ 1414854 h 1682495"/>
                  <a:gd name="connsiteX440" fmla="*/ 6080927 w 8882887"/>
                  <a:gd name="connsiteY440" fmla="*/ 1414854 h 1682495"/>
                  <a:gd name="connsiteX441" fmla="*/ 6092629 w 8882887"/>
                  <a:gd name="connsiteY441" fmla="*/ 1414854 h 1682495"/>
                  <a:gd name="connsiteX442" fmla="*/ 6092629 w 8882887"/>
                  <a:gd name="connsiteY442" fmla="*/ 1413111 h 1682495"/>
                  <a:gd name="connsiteX443" fmla="*/ 6092629 w 8882887"/>
                  <a:gd name="connsiteY443" fmla="*/ 1400906 h 1682495"/>
                  <a:gd name="connsiteX444" fmla="*/ 6090957 w 8882887"/>
                  <a:gd name="connsiteY444" fmla="*/ 1400906 h 1682495"/>
                  <a:gd name="connsiteX445" fmla="*/ 6079255 w 8882887"/>
                  <a:gd name="connsiteY445" fmla="*/ 1400906 h 1682495"/>
                  <a:gd name="connsiteX446" fmla="*/ 6079255 w 8882887"/>
                  <a:gd name="connsiteY446" fmla="*/ 1399599 h 1682495"/>
                  <a:gd name="connsiteX447" fmla="*/ 6079255 w 8882887"/>
                  <a:gd name="connsiteY447" fmla="*/ 1390445 h 1682495"/>
                  <a:gd name="connsiteX448" fmla="*/ 6080927 w 8882887"/>
                  <a:gd name="connsiteY448" fmla="*/ 1390445 h 1682495"/>
                  <a:gd name="connsiteX449" fmla="*/ 6092629 w 8882887"/>
                  <a:gd name="connsiteY449" fmla="*/ 1390445 h 1682495"/>
                  <a:gd name="connsiteX450" fmla="*/ 6092629 w 8882887"/>
                  <a:gd name="connsiteY450" fmla="*/ 1388702 h 1682495"/>
                  <a:gd name="connsiteX451" fmla="*/ 6092629 w 8882887"/>
                  <a:gd name="connsiteY451" fmla="*/ 1376498 h 1682495"/>
                  <a:gd name="connsiteX452" fmla="*/ 6090957 w 8882887"/>
                  <a:gd name="connsiteY452" fmla="*/ 1376498 h 1682495"/>
                  <a:gd name="connsiteX453" fmla="*/ 6079255 w 8882887"/>
                  <a:gd name="connsiteY453" fmla="*/ 1376498 h 1682495"/>
                  <a:gd name="connsiteX454" fmla="*/ 6079255 w 8882887"/>
                  <a:gd name="connsiteY454" fmla="*/ 1374755 h 1682495"/>
                  <a:gd name="connsiteX455" fmla="*/ 6079255 w 8882887"/>
                  <a:gd name="connsiteY455" fmla="*/ 1362549 h 1682495"/>
                  <a:gd name="connsiteX456" fmla="*/ 6080927 w 8882887"/>
                  <a:gd name="connsiteY456" fmla="*/ 1362549 h 1682495"/>
                  <a:gd name="connsiteX457" fmla="*/ 6092629 w 8882887"/>
                  <a:gd name="connsiteY457" fmla="*/ 1362549 h 1682495"/>
                  <a:gd name="connsiteX458" fmla="*/ 6092629 w 8882887"/>
                  <a:gd name="connsiteY458" fmla="*/ 1360806 h 1682495"/>
                  <a:gd name="connsiteX459" fmla="*/ 6092629 w 8882887"/>
                  <a:gd name="connsiteY459" fmla="*/ 1348602 h 1682495"/>
                  <a:gd name="connsiteX460" fmla="*/ 6090957 w 8882887"/>
                  <a:gd name="connsiteY460" fmla="*/ 1348602 h 1682495"/>
                  <a:gd name="connsiteX461" fmla="*/ 6079255 w 8882887"/>
                  <a:gd name="connsiteY461" fmla="*/ 1348602 h 1682495"/>
                  <a:gd name="connsiteX462" fmla="*/ 6079255 w 8882887"/>
                  <a:gd name="connsiteY462" fmla="*/ 1347294 h 1682495"/>
                  <a:gd name="connsiteX463" fmla="*/ 6079255 w 8882887"/>
                  <a:gd name="connsiteY463" fmla="*/ 1338141 h 1682495"/>
                  <a:gd name="connsiteX464" fmla="*/ 6080927 w 8882887"/>
                  <a:gd name="connsiteY464" fmla="*/ 1338141 h 1682495"/>
                  <a:gd name="connsiteX465" fmla="*/ 6092629 w 8882887"/>
                  <a:gd name="connsiteY465" fmla="*/ 1338141 h 1682495"/>
                  <a:gd name="connsiteX466" fmla="*/ 6092629 w 8882887"/>
                  <a:gd name="connsiteY466" fmla="*/ 1336397 h 1682495"/>
                  <a:gd name="connsiteX467" fmla="*/ 6092629 w 8882887"/>
                  <a:gd name="connsiteY467" fmla="*/ 1324193 h 1682495"/>
                  <a:gd name="connsiteX468" fmla="*/ 6090957 w 8882887"/>
                  <a:gd name="connsiteY468" fmla="*/ 1324193 h 1682495"/>
                  <a:gd name="connsiteX469" fmla="*/ 6079255 w 8882887"/>
                  <a:gd name="connsiteY469" fmla="*/ 1324193 h 1682495"/>
                  <a:gd name="connsiteX470" fmla="*/ 6079255 w 8882887"/>
                  <a:gd name="connsiteY470" fmla="*/ 1322450 h 1682495"/>
                  <a:gd name="connsiteX471" fmla="*/ 6079255 w 8882887"/>
                  <a:gd name="connsiteY471" fmla="*/ 1310244 h 1682495"/>
                  <a:gd name="connsiteX472" fmla="*/ 6080927 w 8882887"/>
                  <a:gd name="connsiteY472" fmla="*/ 1310244 h 1682495"/>
                  <a:gd name="connsiteX473" fmla="*/ 6092629 w 8882887"/>
                  <a:gd name="connsiteY473" fmla="*/ 1310244 h 1682495"/>
                  <a:gd name="connsiteX474" fmla="*/ 6092629 w 8882887"/>
                  <a:gd name="connsiteY474" fmla="*/ 1308938 h 1682495"/>
                  <a:gd name="connsiteX475" fmla="*/ 6092629 w 8882887"/>
                  <a:gd name="connsiteY475" fmla="*/ 1299785 h 1682495"/>
                  <a:gd name="connsiteX476" fmla="*/ 6090957 w 8882887"/>
                  <a:gd name="connsiteY476" fmla="*/ 1299785 h 1682495"/>
                  <a:gd name="connsiteX477" fmla="*/ 6079255 w 8882887"/>
                  <a:gd name="connsiteY477" fmla="*/ 1299785 h 1682495"/>
                  <a:gd name="connsiteX478" fmla="*/ 6079255 w 8882887"/>
                  <a:gd name="connsiteY478" fmla="*/ 1298040 h 1682495"/>
                  <a:gd name="connsiteX479" fmla="*/ 6079255 w 8882887"/>
                  <a:gd name="connsiteY479" fmla="*/ 1285836 h 1682495"/>
                  <a:gd name="connsiteX480" fmla="*/ 6080927 w 8882887"/>
                  <a:gd name="connsiteY480" fmla="*/ 1285836 h 1682495"/>
                  <a:gd name="connsiteX481" fmla="*/ 6092629 w 8882887"/>
                  <a:gd name="connsiteY481" fmla="*/ 1285836 h 1682495"/>
                  <a:gd name="connsiteX482" fmla="*/ 6092629 w 8882887"/>
                  <a:gd name="connsiteY482" fmla="*/ 1284093 h 1682495"/>
                  <a:gd name="connsiteX483" fmla="*/ 6092629 w 8882887"/>
                  <a:gd name="connsiteY483" fmla="*/ 1271888 h 1682495"/>
                  <a:gd name="connsiteX484" fmla="*/ 6090957 w 8882887"/>
                  <a:gd name="connsiteY484" fmla="*/ 1271888 h 1682495"/>
                  <a:gd name="connsiteX485" fmla="*/ 6079255 w 8882887"/>
                  <a:gd name="connsiteY485" fmla="*/ 1271888 h 1682495"/>
                  <a:gd name="connsiteX486" fmla="*/ 6079255 w 8882887"/>
                  <a:gd name="connsiteY486" fmla="*/ 1270145 h 1682495"/>
                  <a:gd name="connsiteX487" fmla="*/ 6079255 w 8882887"/>
                  <a:gd name="connsiteY487" fmla="*/ 1257941 h 1682495"/>
                  <a:gd name="connsiteX488" fmla="*/ 6080927 w 8882887"/>
                  <a:gd name="connsiteY488" fmla="*/ 1257941 h 1682495"/>
                  <a:gd name="connsiteX489" fmla="*/ 6092629 w 8882887"/>
                  <a:gd name="connsiteY489" fmla="*/ 1257941 h 1682495"/>
                  <a:gd name="connsiteX490" fmla="*/ 6092629 w 8882887"/>
                  <a:gd name="connsiteY490" fmla="*/ 1256633 h 1682495"/>
                  <a:gd name="connsiteX491" fmla="*/ 6092629 w 8882887"/>
                  <a:gd name="connsiteY491" fmla="*/ 1247480 h 1682495"/>
                  <a:gd name="connsiteX492" fmla="*/ 6090957 w 8882887"/>
                  <a:gd name="connsiteY492" fmla="*/ 1247480 h 1682495"/>
                  <a:gd name="connsiteX493" fmla="*/ 6079255 w 8882887"/>
                  <a:gd name="connsiteY493" fmla="*/ 1247480 h 1682495"/>
                  <a:gd name="connsiteX494" fmla="*/ 6079255 w 8882887"/>
                  <a:gd name="connsiteY494" fmla="*/ 1245737 h 1682495"/>
                  <a:gd name="connsiteX495" fmla="*/ 6079255 w 8882887"/>
                  <a:gd name="connsiteY495" fmla="*/ 1233531 h 1682495"/>
                  <a:gd name="connsiteX496" fmla="*/ 6080927 w 8882887"/>
                  <a:gd name="connsiteY496" fmla="*/ 1233531 h 1682495"/>
                  <a:gd name="connsiteX497" fmla="*/ 6092629 w 8882887"/>
                  <a:gd name="connsiteY497" fmla="*/ 1233531 h 1682495"/>
                  <a:gd name="connsiteX498" fmla="*/ 6092629 w 8882887"/>
                  <a:gd name="connsiteY498" fmla="*/ 1231788 h 1682495"/>
                  <a:gd name="connsiteX499" fmla="*/ 6092629 w 8882887"/>
                  <a:gd name="connsiteY499" fmla="*/ 1219584 h 1682495"/>
                  <a:gd name="connsiteX500" fmla="*/ 6090957 w 8882887"/>
                  <a:gd name="connsiteY500" fmla="*/ 1219584 h 1682495"/>
                  <a:gd name="connsiteX501" fmla="*/ 6079255 w 8882887"/>
                  <a:gd name="connsiteY501" fmla="*/ 1219584 h 1682495"/>
                  <a:gd name="connsiteX502" fmla="*/ 6079255 w 8882887"/>
                  <a:gd name="connsiteY502" fmla="*/ 1217840 h 1682495"/>
                  <a:gd name="connsiteX503" fmla="*/ 6079255 w 8882887"/>
                  <a:gd name="connsiteY503" fmla="*/ 1205636 h 1682495"/>
                  <a:gd name="connsiteX504" fmla="*/ 6080927 w 8882887"/>
                  <a:gd name="connsiteY504" fmla="*/ 1205636 h 1682495"/>
                  <a:gd name="connsiteX505" fmla="*/ 6092629 w 8882887"/>
                  <a:gd name="connsiteY505" fmla="*/ 1205636 h 1682495"/>
                  <a:gd name="connsiteX506" fmla="*/ 6092629 w 8882887"/>
                  <a:gd name="connsiteY506" fmla="*/ 1204328 h 1682495"/>
                  <a:gd name="connsiteX507" fmla="*/ 6092629 w 8882887"/>
                  <a:gd name="connsiteY507" fmla="*/ 1195175 h 1682495"/>
                  <a:gd name="connsiteX508" fmla="*/ 6090957 w 8882887"/>
                  <a:gd name="connsiteY508" fmla="*/ 1195175 h 1682495"/>
                  <a:gd name="connsiteX509" fmla="*/ 6079255 w 8882887"/>
                  <a:gd name="connsiteY509" fmla="*/ 1195175 h 1682495"/>
                  <a:gd name="connsiteX510" fmla="*/ 6079255 w 8882887"/>
                  <a:gd name="connsiteY510" fmla="*/ 1193432 h 1682495"/>
                  <a:gd name="connsiteX511" fmla="*/ 6079255 w 8882887"/>
                  <a:gd name="connsiteY511" fmla="*/ 1181226 h 1682495"/>
                  <a:gd name="connsiteX512" fmla="*/ 6080927 w 8882887"/>
                  <a:gd name="connsiteY512" fmla="*/ 1181226 h 1682495"/>
                  <a:gd name="connsiteX513" fmla="*/ 6092629 w 8882887"/>
                  <a:gd name="connsiteY513" fmla="*/ 1181226 h 1682495"/>
                  <a:gd name="connsiteX514" fmla="*/ 6090957 w 8882887"/>
                  <a:gd name="connsiteY514" fmla="*/ 1178612 h 1682495"/>
                  <a:gd name="connsiteX515" fmla="*/ 6079255 w 8882887"/>
                  <a:gd name="connsiteY515" fmla="*/ 1160306 h 1682495"/>
                  <a:gd name="connsiteX516" fmla="*/ 6079255 w 8882887"/>
                  <a:gd name="connsiteY516" fmla="*/ 1104513 h 1682495"/>
                  <a:gd name="connsiteX517" fmla="*/ 6303271 w 8882887"/>
                  <a:gd name="connsiteY517" fmla="*/ 1104513 h 1682495"/>
                  <a:gd name="connsiteX518" fmla="*/ 6323331 w 8882887"/>
                  <a:gd name="connsiteY518" fmla="*/ 1135896 h 1682495"/>
                  <a:gd name="connsiteX519" fmla="*/ 6323331 w 8882887"/>
                  <a:gd name="connsiteY519" fmla="*/ 1205636 h 1682495"/>
                  <a:gd name="connsiteX520" fmla="*/ 6321659 w 8882887"/>
                  <a:gd name="connsiteY520" fmla="*/ 1205636 h 1682495"/>
                  <a:gd name="connsiteX521" fmla="*/ 6309957 w 8882887"/>
                  <a:gd name="connsiteY521" fmla="*/ 1205636 h 1682495"/>
                  <a:gd name="connsiteX522" fmla="*/ 6309957 w 8882887"/>
                  <a:gd name="connsiteY522" fmla="*/ 1207379 h 1682495"/>
                  <a:gd name="connsiteX523" fmla="*/ 6309957 w 8882887"/>
                  <a:gd name="connsiteY523" fmla="*/ 1219584 h 1682495"/>
                  <a:gd name="connsiteX524" fmla="*/ 6311629 w 8882887"/>
                  <a:gd name="connsiteY524" fmla="*/ 1219584 h 1682495"/>
                  <a:gd name="connsiteX525" fmla="*/ 6323331 w 8882887"/>
                  <a:gd name="connsiteY525" fmla="*/ 1219584 h 1682495"/>
                  <a:gd name="connsiteX526" fmla="*/ 6323331 w 8882887"/>
                  <a:gd name="connsiteY526" fmla="*/ 1221327 h 1682495"/>
                  <a:gd name="connsiteX527" fmla="*/ 6323331 w 8882887"/>
                  <a:gd name="connsiteY527" fmla="*/ 1233531 h 1682495"/>
                  <a:gd name="connsiteX528" fmla="*/ 6321659 w 8882887"/>
                  <a:gd name="connsiteY528" fmla="*/ 1233531 h 1682495"/>
                  <a:gd name="connsiteX529" fmla="*/ 6309957 w 8882887"/>
                  <a:gd name="connsiteY529" fmla="*/ 1233531 h 1682495"/>
                  <a:gd name="connsiteX530" fmla="*/ 6309957 w 8882887"/>
                  <a:gd name="connsiteY530" fmla="*/ 1235274 h 1682495"/>
                  <a:gd name="connsiteX531" fmla="*/ 6309957 w 8882887"/>
                  <a:gd name="connsiteY531" fmla="*/ 1247480 h 1682495"/>
                  <a:gd name="connsiteX532" fmla="*/ 6311629 w 8882887"/>
                  <a:gd name="connsiteY532" fmla="*/ 1247480 h 1682495"/>
                  <a:gd name="connsiteX533" fmla="*/ 6323331 w 8882887"/>
                  <a:gd name="connsiteY533" fmla="*/ 1247480 h 1682495"/>
                  <a:gd name="connsiteX534" fmla="*/ 6323331 w 8882887"/>
                  <a:gd name="connsiteY534" fmla="*/ 1248788 h 1682495"/>
                  <a:gd name="connsiteX535" fmla="*/ 6323331 w 8882887"/>
                  <a:gd name="connsiteY535" fmla="*/ 1257941 h 1682495"/>
                  <a:gd name="connsiteX536" fmla="*/ 6321659 w 8882887"/>
                  <a:gd name="connsiteY536" fmla="*/ 1257941 h 1682495"/>
                  <a:gd name="connsiteX537" fmla="*/ 6309957 w 8882887"/>
                  <a:gd name="connsiteY537" fmla="*/ 1257941 h 1682495"/>
                  <a:gd name="connsiteX538" fmla="*/ 6309957 w 8882887"/>
                  <a:gd name="connsiteY538" fmla="*/ 1259684 h 1682495"/>
                  <a:gd name="connsiteX539" fmla="*/ 6309957 w 8882887"/>
                  <a:gd name="connsiteY539" fmla="*/ 1271888 h 1682495"/>
                  <a:gd name="connsiteX540" fmla="*/ 6311629 w 8882887"/>
                  <a:gd name="connsiteY540" fmla="*/ 1271888 h 1682495"/>
                  <a:gd name="connsiteX541" fmla="*/ 6323331 w 8882887"/>
                  <a:gd name="connsiteY541" fmla="*/ 1271888 h 1682495"/>
                  <a:gd name="connsiteX542" fmla="*/ 6323331 w 8882887"/>
                  <a:gd name="connsiteY542" fmla="*/ 1273632 h 1682495"/>
                  <a:gd name="connsiteX543" fmla="*/ 6323331 w 8882887"/>
                  <a:gd name="connsiteY543" fmla="*/ 1285836 h 1682495"/>
                  <a:gd name="connsiteX544" fmla="*/ 6321659 w 8882887"/>
                  <a:gd name="connsiteY544" fmla="*/ 1285836 h 1682495"/>
                  <a:gd name="connsiteX545" fmla="*/ 6309957 w 8882887"/>
                  <a:gd name="connsiteY545" fmla="*/ 1285836 h 1682495"/>
                  <a:gd name="connsiteX546" fmla="*/ 6309957 w 8882887"/>
                  <a:gd name="connsiteY546" fmla="*/ 1287579 h 1682495"/>
                  <a:gd name="connsiteX547" fmla="*/ 6309957 w 8882887"/>
                  <a:gd name="connsiteY547" fmla="*/ 1299785 h 1682495"/>
                  <a:gd name="connsiteX548" fmla="*/ 6311629 w 8882887"/>
                  <a:gd name="connsiteY548" fmla="*/ 1299785 h 1682495"/>
                  <a:gd name="connsiteX549" fmla="*/ 6323331 w 8882887"/>
                  <a:gd name="connsiteY549" fmla="*/ 1299785 h 1682495"/>
                  <a:gd name="connsiteX550" fmla="*/ 6323331 w 8882887"/>
                  <a:gd name="connsiteY550" fmla="*/ 1301091 h 1682495"/>
                  <a:gd name="connsiteX551" fmla="*/ 6323331 w 8882887"/>
                  <a:gd name="connsiteY551" fmla="*/ 1310244 h 1682495"/>
                  <a:gd name="connsiteX552" fmla="*/ 6321659 w 8882887"/>
                  <a:gd name="connsiteY552" fmla="*/ 1310244 h 1682495"/>
                  <a:gd name="connsiteX553" fmla="*/ 6309957 w 8882887"/>
                  <a:gd name="connsiteY553" fmla="*/ 1310244 h 1682495"/>
                  <a:gd name="connsiteX554" fmla="*/ 6309957 w 8882887"/>
                  <a:gd name="connsiteY554" fmla="*/ 1311989 h 1682495"/>
                  <a:gd name="connsiteX555" fmla="*/ 6309957 w 8882887"/>
                  <a:gd name="connsiteY555" fmla="*/ 1324193 h 1682495"/>
                  <a:gd name="connsiteX556" fmla="*/ 6311629 w 8882887"/>
                  <a:gd name="connsiteY556" fmla="*/ 1324193 h 1682495"/>
                  <a:gd name="connsiteX557" fmla="*/ 6323331 w 8882887"/>
                  <a:gd name="connsiteY557" fmla="*/ 1324193 h 1682495"/>
                  <a:gd name="connsiteX558" fmla="*/ 6323331 w 8882887"/>
                  <a:gd name="connsiteY558" fmla="*/ 1325936 h 1682495"/>
                  <a:gd name="connsiteX559" fmla="*/ 6323331 w 8882887"/>
                  <a:gd name="connsiteY559" fmla="*/ 1338141 h 1682495"/>
                  <a:gd name="connsiteX560" fmla="*/ 6321659 w 8882887"/>
                  <a:gd name="connsiteY560" fmla="*/ 1338141 h 1682495"/>
                  <a:gd name="connsiteX561" fmla="*/ 6309957 w 8882887"/>
                  <a:gd name="connsiteY561" fmla="*/ 1338141 h 1682495"/>
                  <a:gd name="connsiteX562" fmla="*/ 6309957 w 8882887"/>
                  <a:gd name="connsiteY562" fmla="*/ 1339448 h 1682495"/>
                  <a:gd name="connsiteX563" fmla="*/ 6309957 w 8882887"/>
                  <a:gd name="connsiteY563" fmla="*/ 1348602 h 1682495"/>
                  <a:gd name="connsiteX564" fmla="*/ 6311629 w 8882887"/>
                  <a:gd name="connsiteY564" fmla="*/ 1348602 h 1682495"/>
                  <a:gd name="connsiteX565" fmla="*/ 6323331 w 8882887"/>
                  <a:gd name="connsiteY565" fmla="*/ 1348602 h 1682495"/>
                  <a:gd name="connsiteX566" fmla="*/ 6323331 w 8882887"/>
                  <a:gd name="connsiteY566" fmla="*/ 1350345 h 1682495"/>
                  <a:gd name="connsiteX567" fmla="*/ 6323331 w 8882887"/>
                  <a:gd name="connsiteY567" fmla="*/ 1362549 h 1682495"/>
                  <a:gd name="connsiteX568" fmla="*/ 6321659 w 8882887"/>
                  <a:gd name="connsiteY568" fmla="*/ 1362549 h 1682495"/>
                  <a:gd name="connsiteX569" fmla="*/ 6309957 w 8882887"/>
                  <a:gd name="connsiteY569" fmla="*/ 1362549 h 1682495"/>
                  <a:gd name="connsiteX570" fmla="*/ 6309957 w 8882887"/>
                  <a:gd name="connsiteY570" fmla="*/ 1364292 h 1682495"/>
                  <a:gd name="connsiteX571" fmla="*/ 6309957 w 8882887"/>
                  <a:gd name="connsiteY571" fmla="*/ 1376498 h 1682495"/>
                  <a:gd name="connsiteX572" fmla="*/ 6311629 w 8882887"/>
                  <a:gd name="connsiteY572" fmla="*/ 1376498 h 1682495"/>
                  <a:gd name="connsiteX573" fmla="*/ 6323331 w 8882887"/>
                  <a:gd name="connsiteY573" fmla="*/ 1376498 h 1682495"/>
                  <a:gd name="connsiteX574" fmla="*/ 6323331 w 8882887"/>
                  <a:gd name="connsiteY574" fmla="*/ 1378241 h 1682495"/>
                  <a:gd name="connsiteX575" fmla="*/ 6323331 w 8882887"/>
                  <a:gd name="connsiteY575" fmla="*/ 1390445 h 1682495"/>
                  <a:gd name="connsiteX576" fmla="*/ 6321659 w 8882887"/>
                  <a:gd name="connsiteY576" fmla="*/ 1390445 h 1682495"/>
                  <a:gd name="connsiteX577" fmla="*/ 6309957 w 8882887"/>
                  <a:gd name="connsiteY577" fmla="*/ 1390445 h 1682495"/>
                  <a:gd name="connsiteX578" fmla="*/ 6309957 w 8882887"/>
                  <a:gd name="connsiteY578" fmla="*/ 1391753 h 1682495"/>
                  <a:gd name="connsiteX579" fmla="*/ 6309957 w 8882887"/>
                  <a:gd name="connsiteY579" fmla="*/ 1400906 h 1682495"/>
                  <a:gd name="connsiteX580" fmla="*/ 6311629 w 8882887"/>
                  <a:gd name="connsiteY580" fmla="*/ 1400906 h 1682495"/>
                  <a:gd name="connsiteX581" fmla="*/ 6323331 w 8882887"/>
                  <a:gd name="connsiteY581" fmla="*/ 1400906 h 1682495"/>
                  <a:gd name="connsiteX582" fmla="*/ 6323331 w 8882887"/>
                  <a:gd name="connsiteY582" fmla="*/ 1402650 h 1682495"/>
                  <a:gd name="connsiteX583" fmla="*/ 6323331 w 8882887"/>
                  <a:gd name="connsiteY583" fmla="*/ 1414854 h 1682495"/>
                  <a:gd name="connsiteX584" fmla="*/ 6321659 w 8882887"/>
                  <a:gd name="connsiteY584" fmla="*/ 1414854 h 1682495"/>
                  <a:gd name="connsiteX585" fmla="*/ 6309957 w 8882887"/>
                  <a:gd name="connsiteY585" fmla="*/ 1414854 h 1682495"/>
                  <a:gd name="connsiteX586" fmla="*/ 6309957 w 8882887"/>
                  <a:gd name="connsiteY586" fmla="*/ 1416597 h 1682495"/>
                  <a:gd name="connsiteX587" fmla="*/ 6309957 w 8882887"/>
                  <a:gd name="connsiteY587" fmla="*/ 1428803 h 1682495"/>
                  <a:gd name="connsiteX588" fmla="*/ 6311629 w 8882887"/>
                  <a:gd name="connsiteY588" fmla="*/ 1428803 h 1682495"/>
                  <a:gd name="connsiteX589" fmla="*/ 6323331 w 8882887"/>
                  <a:gd name="connsiteY589" fmla="*/ 1428803 h 1682495"/>
                  <a:gd name="connsiteX590" fmla="*/ 6323331 w 8882887"/>
                  <a:gd name="connsiteY590" fmla="*/ 1430109 h 1682495"/>
                  <a:gd name="connsiteX591" fmla="*/ 6323331 w 8882887"/>
                  <a:gd name="connsiteY591" fmla="*/ 1439262 h 1682495"/>
                  <a:gd name="connsiteX592" fmla="*/ 6321659 w 8882887"/>
                  <a:gd name="connsiteY592" fmla="*/ 1439262 h 1682495"/>
                  <a:gd name="connsiteX593" fmla="*/ 6309957 w 8882887"/>
                  <a:gd name="connsiteY593" fmla="*/ 1439262 h 1682495"/>
                  <a:gd name="connsiteX594" fmla="*/ 6309957 w 8882887"/>
                  <a:gd name="connsiteY594" fmla="*/ 1441007 h 1682495"/>
                  <a:gd name="connsiteX595" fmla="*/ 6309957 w 8882887"/>
                  <a:gd name="connsiteY595" fmla="*/ 1453211 h 1682495"/>
                  <a:gd name="connsiteX596" fmla="*/ 6311629 w 8882887"/>
                  <a:gd name="connsiteY596" fmla="*/ 1453211 h 1682495"/>
                  <a:gd name="connsiteX597" fmla="*/ 6323331 w 8882887"/>
                  <a:gd name="connsiteY597" fmla="*/ 1453211 h 1682495"/>
                  <a:gd name="connsiteX598" fmla="*/ 6323331 w 8882887"/>
                  <a:gd name="connsiteY598" fmla="*/ 1454954 h 1682495"/>
                  <a:gd name="connsiteX599" fmla="*/ 6323331 w 8882887"/>
                  <a:gd name="connsiteY599" fmla="*/ 1467159 h 1682495"/>
                  <a:gd name="connsiteX600" fmla="*/ 6321659 w 8882887"/>
                  <a:gd name="connsiteY600" fmla="*/ 1467159 h 1682495"/>
                  <a:gd name="connsiteX601" fmla="*/ 6309957 w 8882887"/>
                  <a:gd name="connsiteY601" fmla="*/ 1467159 h 1682495"/>
                  <a:gd name="connsiteX602" fmla="*/ 6309957 w 8882887"/>
                  <a:gd name="connsiteY602" fmla="*/ 1468902 h 1682495"/>
                  <a:gd name="connsiteX603" fmla="*/ 6309957 w 8882887"/>
                  <a:gd name="connsiteY603" fmla="*/ 1481106 h 1682495"/>
                  <a:gd name="connsiteX604" fmla="*/ 6311629 w 8882887"/>
                  <a:gd name="connsiteY604" fmla="*/ 1481106 h 1682495"/>
                  <a:gd name="connsiteX605" fmla="*/ 6323331 w 8882887"/>
                  <a:gd name="connsiteY605" fmla="*/ 1481106 h 1682495"/>
                  <a:gd name="connsiteX606" fmla="*/ 6323331 w 8882887"/>
                  <a:gd name="connsiteY606" fmla="*/ 1482414 h 1682495"/>
                  <a:gd name="connsiteX607" fmla="*/ 6323331 w 8882887"/>
                  <a:gd name="connsiteY607" fmla="*/ 1491567 h 1682495"/>
                  <a:gd name="connsiteX608" fmla="*/ 6321659 w 8882887"/>
                  <a:gd name="connsiteY608" fmla="*/ 1491567 h 1682495"/>
                  <a:gd name="connsiteX609" fmla="*/ 6309957 w 8882887"/>
                  <a:gd name="connsiteY609" fmla="*/ 1491567 h 1682495"/>
                  <a:gd name="connsiteX610" fmla="*/ 6309957 w 8882887"/>
                  <a:gd name="connsiteY610" fmla="*/ 1493310 h 1682495"/>
                  <a:gd name="connsiteX611" fmla="*/ 6309957 w 8882887"/>
                  <a:gd name="connsiteY611" fmla="*/ 1505516 h 1682495"/>
                  <a:gd name="connsiteX612" fmla="*/ 6346735 w 8882887"/>
                  <a:gd name="connsiteY612" fmla="*/ 1536899 h 1682495"/>
                  <a:gd name="connsiteX613" fmla="*/ 6345065 w 8882887"/>
                  <a:gd name="connsiteY613" fmla="*/ 1543872 h 1682495"/>
                  <a:gd name="connsiteX614" fmla="*/ 6333361 w 8882887"/>
                  <a:gd name="connsiteY614" fmla="*/ 1543872 h 1682495"/>
                  <a:gd name="connsiteX615" fmla="*/ 6333361 w 8882887"/>
                  <a:gd name="connsiteY615" fmla="*/ 1582229 h 1682495"/>
                  <a:gd name="connsiteX616" fmla="*/ 6335035 w 8882887"/>
                  <a:gd name="connsiteY616" fmla="*/ 1582229 h 1682495"/>
                  <a:gd name="connsiteX617" fmla="*/ 6346735 w 8882887"/>
                  <a:gd name="connsiteY617" fmla="*/ 1582229 h 1682495"/>
                  <a:gd name="connsiteX618" fmla="*/ 6346735 w 8882887"/>
                  <a:gd name="connsiteY618" fmla="*/ 1580049 h 1682495"/>
                  <a:gd name="connsiteX619" fmla="*/ 6346735 w 8882887"/>
                  <a:gd name="connsiteY619" fmla="*/ 1564794 h 1682495"/>
                  <a:gd name="connsiteX620" fmla="*/ 6348407 w 8882887"/>
                  <a:gd name="connsiteY620" fmla="*/ 1563923 h 1682495"/>
                  <a:gd name="connsiteX621" fmla="*/ 6360109 w 8882887"/>
                  <a:gd name="connsiteY621" fmla="*/ 1557821 h 1682495"/>
                  <a:gd name="connsiteX622" fmla="*/ 6363035 w 8882887"/>
                  <a:gd name="connsiteY622" fmla="*/ 1557821 h 1682495"/>
                  <a:gd name="connsiteX623" fmla="*/ 6383515 w 8882887"/>
                  <a:gd name="connsiteY623" fmla="*/ 1557821 h 1682495"/>
                  <a:gd name="connsiteX624" fmla="*/ 6383515 w 8882887"/>
                  <a:gd name="connsiteY624" fmla="*/ 1559564 h 1682495"/>
                  <a:gd name="connsiteX625" fmla="*/ 6383515 w 8882887"/>
                  <a:gd name="connsiteY625" fmla="*/ 1571768 h 1682495"/>
                  <a:gd name="connsiteX626" fmla="*/ 6386023 w 8882887"/>
                  <a:gd name="connsiteY626" fmla="*/ 1571768 h 1682495"/>
                  <a:gd name="connsiteX627" fmla="*/ 6403577 w 8882887"/>
                  <a:gd name="connsiteY627" fmla="*/ 1571768 h 1682495"/>
                  <a:gd name="connsiteX628" fmla="*/ 6405247 w 8882887"/>
                  <a:gd name="connsiteY628" fmla="*/ 1578741 h 1682495"/>
                  <a:gd name="connsiteX629" fmla="*/ 6416951 w 8882887"/>
                  <a:gd name="connsiteY629" fmla="*/ 1578741 h 1682495"/>
                  <a:gd name="connsiteX630" fmla="*/ 6453729 w 8882887"/>
                  <a:gd name="connsiteY630" fmla="*/ 1627559 h 1682495"/>
                  <a:gd name="connsiteX631" fmla="*/ 6453729 w 8882887"/>
                  <a:gd name="connsiteY631" fmla="*/ 1679864 h 1682495"/>
                  <a:gd name="connsiteX632" fmla="*/ 6455399 w 8882887"/>
                  <a:gd name="connsiteY632" fmla="*/ 1679864 h 1682495"/>
                  <a:gd name="connsiteX633" fmla="*/ 6467103 w 8882887"/>
                  <a:gd name="connsiteY633" fmla="*/ 1679864 h 1682495"/>
                  <a:gd name="connsiteX634" fmla="*/ 6467103 w 8882887"/>
                  <a:gd name="connsiteY634" fmla="*/ 1676813 h 1682495"/>
                  <a:gd name="connsiteX635" fmla="*/ 6467103 w 8882887"/>
                  <a:gd name="connsiteY635" fmla="*/ 1655456 h 1682495"/>
                  <a:gd name="connsiteX636" fmla="*/ 6468357 w 8882887"/>
                  <a:gd name="connsiteY636" fmla="*/ 1655456 h 1682495"/>
                  <a:gd name="connsiteX637" fmla="*/ 6477133 w 8882887"/>
                  <a:gd name="connsiteY637" fmla="*/ 1655456 h 1682495"/>
                  <a:gd name="connsiteX638" fmla="*/ 6477133 w 8882887"/>
                  <a:gd name="connsiteY638" fmla="*/ 1657199 h 1682495"/>
                  <a:gd name="connsiteX639" fmla="*/ 6477133 w 8882887"/>
                  <a:gd name="connsiteY639" fmla="*/ 1669403 h 1682495"/>
                  <a:gd name="connsiteX640" fmla="*/ 6490507 w 8882887"/>
                  <a:gd name="connsiteY640" fmla="*/ 1596177 h 1682495"/>
                  <a:gd name="connsiteX641" fmla="*/ 6547347 w 8882887"/>
                  <a:gd name="connsiteY641" fmla="*/ 1596177 h 1682495"/>
                  <a:gd name="connsiteX642" fmla="*/ 6547347 w 8882887"/>
                  <a:gd name="connsiteY642" fmla="*/ 1484594 h 1682495"/>
                  <a:gd name="connsiteX643" fmla="*/ 6600843 w 8882887"/>
                  <a:gd name="connsiteY643" fmla="*/ 1484594 h 1682495"/>
                  <a:gd name="connsiteX644" fmla="*/ 6600843 w 8882887"/>
                  <a:gd name="connsiteY644" fmla="*/ 1483286 h 1682495"/>
                  <a:gd name="connsiteX645" fmla="*/ 6600843 w 8882887"/>
                  <a:gd name="connsiteY645" fmla="*/ 1474133 h 1682495"/>
                  <a:gd name="connsiteX646" fmla="*/ 6634279 w 8882887"/>
                  <a:gd name="connsiteY646" fmla="*/ 1474133 h 1682495"/>
                  <a:gd name="connsiteX647" fmla="*/ 6634279 w 8882887"/>
                  <a:gd name="connsiteY647" fmla="*/ 1414854 h 1682495"/>
                  <a:gd name="connsiteX648" fmla="*/ 6627591 w 8882887"/>
                  <a:gd name="connsiteY648" fmla="*/ 1412238 h 1682495"/>
                  <a:gd name="connsiteX649" fmla="*/ 6627591 w 8882887"/>
                  <a:gd name="connsiteY649" fmla="*/ 1393932 h 1682495"/>
                  <a:gd name="connsiteX650" fmla="*/ 6634279 w 8882887"/>
                  <a:gd name="connsiteY650" fmla="*/ 1397420 h 1682495"/>
                  <a:gd name="connsiteX651" fmla="*/ 6640967 w 8882887"/>
                  <a:gd name="connsiteY651" fmla="*/ 1362549 h 1682495"/>
                  <a:gd name="connsiteX652" fmla="*/ 6647653 w 8882887"/>
                  <a:gd name="connsiteY652" fmla="*/ 1397420 h 1682495"/>
                  <a:gd name="connsiteX653" fmla="*/ 6651415 w 8882887"/>
                  <a:gd name="connsiteY653" fmla="*/ 1392624 h 1682495"/>
                  <a:gd name="connsiteX654" fmla="*/ 6654341 w 8882887"/>
                  <a:gd name="connsiteY654" fmla="*/ 1383471 h 1682495"/>
                  <a:gd name="connsiteX655" fmla="*/ 6655175 w 8882887"/>
                  <a:gd name="connsiteY655" fmla="*/ 1381728 h 1682495"/>
                  <a:gd name="connsiteX656" fmla="*/ 6661027 w 8882887"/>
                  <a:gd name="connsiteY656" fmla="*/ 1369523 h 1682495"/>
                  <a:gd name="connsiteX657" fmla="*/ 6661863 w 8882887"/>
                  <a:gd name="connsiteY657" fmla="*/ 1367780 h 1682495"/>
                  <a:gd name="connsiteX658" fmla="*/ 6667715 w 8882887"/>
                  <a:gd name="connsiteY658" fmla="*/ 1355576 h 1682495"/>
                  <a:gd name="connsiteX659" fmla="*/ 6669803 w 8882887"/>
                  <a:gd name="connsiteY659" fmla="*/ 1354268 h 1682495"/>
                  <a:gd name="connsiteX660" fmla="*/ 6684431 w 8882887"/>
                  <a:gd name="connsiteY660" fmla="*/ 1345115 h 1682495"/>
                  <a:gd name="connsiteX661" fmla="*/ 6686939 w 8882887"/>
                  <a:gd name="connsiteY661" fmla="*/ 1343372 h 1682495"/>
                  <a:gd name="connsiteX662" fmla="*/ 6704493 w 8882887"/>
                  <a:gd name="connsiteY662" fmla="*/ 1331166 h 1682495"/>
                  <a:gd name="connsiteX663" fmla="*/ 6705747 w 8882887"/>
                  <a:gd name="connsiteY663" fmla="*/ 1329423 h 1682495"/>
                  <a:gd name="connsiteX664" fmla="*/ 6714523 w 8882887"/>
                  <a:gd name="connsiteY664" fmla="*/ 1317219 h 1682495"/>
                  <a:gd name="connsiteX665" fmla="*/ 6715359 w 8882887"/>
                  <a:gd name="connsiteY665" fmla="*/ 1314168 h 1682495"/>
                  <a:gd name="connsiteX666" fmla="*/ 6721211 w 8882887"/>
                  <a:gd name="connsiteY666" fmla="*/ 1292810 h 1682495"/>
                  <a:gd name="connsiteX667" fmla="*/ 6722047 w 8882887"/>
                  <a:gd name="connsiteY667" fmla="*/ 1295861 h 1682495"/>
                  <a:gd name="connsiteX668" fmla="*/ 6727897 w 8882887"/>
                  <a:gd name="connsiteY668" fmla="*/ 1317219 h 1682495"/>
                  <a:gd name="connsiteX669" fmla="*/ 6728733 w 8882887"/>
                  <a:gd name="connsiteY669" fmla="*/ 1318526 h 1682495"/>
                  <a:gd name="connsiteX670" fmla="*/ 6734585 w 8882887"/>
                  <a:gd name="connsiteY670" fmla="*/ 1327680 h 1682495"/>
                  <a:gd name="connsiteX671" fmla="*/ 6736675 w 8882887"/>
                  <a:gd name="connsiteY671" fmla="*/ 1329423 h 1682495"/>
                  <a:gd name="connsiteX672" fmla="*/ 6751303 w 8882887"/>
                  <a:gd name="connsiteY672" fmla="*/ 1341627 h 1682495"/>
                  <a:gd name="connsiteX673" fmla="*/ 6752975 w 8882887"/>
                  <a:gd name="connsiteY673" fmla="*/ 1343372 h 1682495"/>
                  <a:gd name="connsiteX674" fmla="*/ 6764675 w 8882887"/>
                  <a:gd name="connsiteY674" fmla="*/ 1355576 h 1682495"/>
                  <a:gd name="connsiteX675" fmla="*/ 6766349 w 8882887"/>
                  <a:gd name="connsiteY675" fmla="*/ 1357319 h 1682495"/>
                  <a:gd name="connsiteX676" fmla="*/ 6778051 w 8882887"/>
                  <a:gd name="connsiteY676" fmla="*/ 1369523 h 1682495"/>
                  <a:gd name="connsiteX677" fmla="*/ 6778469 w 8882887"/>
                  <a:gd name="connsiteY677" fmla="*/ 1371267 h 1682495"/>
                  <a:gd name="connsiteX678" fmla="*/ 6781393 w 8882887"/>
                  <a:gd name="connsiteY678" fmla="*/ 1383471 h 1682495"/>
                  <a:gd name="connsiteX679" fmla="*/ 6781811 w 8882887"/>
                  <a:gd name="connsiteY679" fmla="*/ 1385214 h 1682495"/>
                  <a:gd name="connsiteX680" fmla="*/ 6784737 w 8882887"/>
                  <a:gd name="connsiteY680" fmla="*/ 1397420 h 1682495"/>
                  <a:gd name="connsiteX681" fmla="*/ 6794767 w 8882887"/>
                  <a:gd name="connsiteY681" fmla="*/ 1362549 h 1682495"/>
                  <a:gd name="connsiteX682" fmla="*/ 6801455 w 8882887"/>
                  <a:gd name="connsiteY682" fmla="*/ 1397420 h 1682495"/>
                  <a:gd name="connsiteX683" fmla="*/ 6808141 w 8882887"/>
                  <a:gd name="connsiteY683" fmla="*/ 1400034 h 1682495"/>
                  <a:gd name="connsiteX684" fmla="*/ 6808141 w 8882887"/>
                  <a:gd name="connsiteY684" fmla="*/ 1418342 h 1682495"/>
                  <a:gd name="connsiteX685" fmla="*/ 6801455 w 8882887"/>
                  <a:gd name="connsiteY685" fmla="*/ 1467159 h 1682495"/>
                  <a:gd name="connsiteX686" fmla="*/ 6803127 w 8882887"/>
                  <a:gd name="connsiteY686" fmla="*/ 1467159 h 1682495"/>
                  <a:gd name="connsiteX687" fmla="*/ 6814829 w 8882887"/>
                  <a:gd name="connsiteY687" fmla="*/ 1467159 h 1682495"/>
                  <a:gd name="connsiteX688" fmla="*/ 6816083 w 8882887"/>
                  <a:gd name="connsiteY688" fmla="*/ 1474133 h 1682495"/>
                  <a:gd name="connsiteX689" fmla="*/ 6824859 w 8882887"/>
                  <a:gd name="connsiteY689" fmla="*/ 1474133 h 1682495"/>
                  <a:gd name="connsiteX690" fmla="*/ 6824859 w 8882887"/>
                  <a:gd name="connsiteY690" fmla="*/ 1472390 h 1682495"/>
                  <a:gd name="connsiteX691" fmla="*/ 6824859 w 8882887"/>
                  <a:gd name="connsiteY691" fmla="*/ 1460184 h 1682495"/>
                  <a:gd name="connsiteX692" fmla="*/ 6828203 w 8882887"/>
                  <a:gd name="connsiteY692" fmla="*/ 1460184 h 1682495"/>
                  <a:gd name="connsiteX693" fmla="*/ 6851607 w 8882887"/>
                  <a:gd name="connsiteY693" fmla="*/ 1460184 h 1682495"/>
                  <a:gd name="connsiteX694" fmla="*/ 6851607 w 8882887"/>
                  <a:gd name="connsiteY694" fmla="*/ 1457133 h 1682495"/>
                  <a:gd name="connsiteX695" fmla="*/ 6851607 w 8882887"/>
                  <a:gd name="connsiteY695" fmla="*/ 1435776 h 1682495"/>
                  <a:gd name="connsiteX696" fmla="*/ 6908447 w 8882887"/>
                  <a:gd name="connsiteY696" fmla="*/ 1435776 h 1682495"/>
                  <a:gd name="connsiteX697" fmla="*/ 6908447 w 8882887"/>
                  <a:gd name="connsiteY697" fmla="*/ 1437956 h 1682495"/>
                  <a:gd name="connsiteX698" fmla="*/ 6908447 w 8882887"/>
                  <a:gd name="connsiteY698" fmla="*/ 1453211 h 1682495"/>
                  <a:gd name="connsiteX699" fmla="*/ 6938539 w 8882887"/>
                  <a:gd name="connsiteY699" fmla="*/ 1453211 h 1682495"/>
                  <a:gd name="connsiteX700" fmla="*/ 6938539 w 8882887"/>
                  <a:gd name="connsiteY700" fmla="*/ 1456698 h 1682495"/>
                  <a:gd name="connsiteX701" fmla="*/ 6938539 w 8882887"/>
                  <a:gd name="connsiteY701" fmla="*/ 1481106 h 1682495"/>
                  <a:gd name="connsiteX702" fmla="*/ 6931853 w 8882887"/>
                  <a:gd name="connsiteY702" fmla="*/ 1482414 h 1682495"/>
                  <a:gd name="connsiteX703" fmla="*/ 6931853 w 8882887"/>
                  <a:gd name="connsiteY703" fmla="*/ 1491567 h 1682495"/>
                  <a:gd name="connsiteX704" fmla="*/ 6938539 w 8882887"/>
                  <a:gd name="connsiteY704" fmla="*/ 1494183 h 1682495"/>
                  <a:gd name="connsiteX705" fmla="*/ 6938539 w 8882887"/>
                  <a:gd name="connsiteY705" fmla="*/ 1512489 h 1682495"/>
                  <a:gd name="connsiteX706" fmla="*/ 6931853 w 8882887"/>
                  <a:gd name="connsiteY706" fmla="*/ 1519463 h 1682495"/>
                  <a:gd name="connsiteX707" fmla="*/ 6931853 w 8882887"/>
                  <a:gd name="connsiteY707" fmla="*/ 1603151 h 1682495"/>
                  <a:gd name="connsiteX708" fmla="*/ 6934777 w 8882887"/>
                  <a:gd name="connsiteY708" fmla="*/ 1603151 h 1682495"/>
                  <a:gd name="connsiteX709" fmla="*/ 6955257 w 8882887"/>
                  <a:gd name="connsiteY709" fmla="*/ 1603151 h 1682495"/>
                  <a:gd name="connsiteX710" fmla="*/ 6957763 w 8882887"/>
                  <a:gd name="connsiteY710" fmla="*/ 1610124 h 1682495"/>
                  <a:gd name="connsiteX711" fmla="*/ 6975319 w 8882887"/>
                  <a:gd name="connsiteY711" fmla="*/ 1610124 h 1682495"/>
                  <a:gd name="connsiteX712" fmla="*/ 6975319 w 8882887"/>
                  <a:gd name="connsiteY712" fmla="*/ 1613175 h 1682495"/>
                  <a:gd name="connsiteX713" fmla="*/ 6975319 w 8882887"/>
                  <a:gd name="connsiteY713" fmla="*/ 1634534 h 1682495"/>
                  <a:gd name="connsiteX714" fmla="*/ 6977827 w 8882887"/>
                  <a:gd name="connsiteY714" fmla="*/ 1634534 h 1682495"/>
                  <a:gd name="connsiteX715" fmla="*/ 6995379 w 8882887"/>
                  <a:gd name="connsiteY715" fmla="*/ 1634534 h 1682495"/>
                  <a:gd name="connsiteX716" fmla="*/ 6995379 w 8882887"/>
                  <a:gd name="connsiteY716" fmla="*/ 1631483 h 1682495"/>
                  <a:gd name="connsiteX717" fmla="*/ 6995379 w 8882887"/>
                  <a:gd name="connsiteY717" fmla="*/ 1610124 h 1682495"/>
                  <a:gd name="connsiteX718" fmla="*/ 6998303 w 8882887"/>
                  <a:gd name="connsiteY718" fmla="*/ 1608381 h 1682495"/>
                  <a:gd name="connsiteX719" fmla="*/ 7018783 w 8882887"/>
                  <a:gd name="connsiteY719" fmla="*/ 1596177 h 1682495"/>
                  <a:gd name="connsiteX720" fmla="*/ 7018783 w 8882887"/>
                  <a:gd name="connsiteY720" fmla="*/ 1564794 h 1682495"/>
                  <a:gd name="connsiteX721" fmla="*/ 7012097 w 8882887"/>
                  <a:gd name="connsiteY721" fmla="*/ 1529924 h 1682495"/>
                  <a:gd name="connsiteX722" fmla="*/ 7013767 w 8882887"/>
                  <a:gd name="connsiteY722" fmla="*/ 1529924 h 1682495"/>
                  <a:gd name="connsiteX723" fmla="*/ 7025471 w 8882887"/>
                  <a:gd name="connsiteY723" fmla="*/ 1529924 h 1682495"/>
                  <a:gd name="connsiteX724" fmla="*/ 7055563 w 8882887"/>
                  <a:gd name="connsiteY724" fmla="*/ 1526438 h 1682495"/>
                  <a:gd name="connsiteX725" fmla="*/ 7055563 w 8882887"/>
                  <a:gd name="connsiteY725" fmla="*/ 1524693 h 1682495"/>
                  <a:gd name="connsiteX726" fmla="*/ 7055563 w 8882887"/>
                  <a:gd name="connsiteY726" fmla="*/ 1512489 h 1682495"/>
                  <a:gd name="connsiteX727" fmla="*/ 7058071 w 8882887"/>
                  <a:gd name="connsiteY727" fmla="*/ 1512489 h 1682495"/>
                  <a:gd name="connsiteX728" fmla="*/ 7075623 w 8882887"/>
                  <a:gd name="connsiteY728" fmla="*/ 1512489 h 1682495"/>
                  <a:gd name="connsiteX729" fmla="*/ 7075623 w 8882887"/>
                  <a:gd name="connsiteY729" fmla="*/ 1338141 h 1682495"/>
                  <a:gd name="connsiteX730" fmla="*/ 7077295 w 8882887"/>
                  <a:gd name="connsiteY730" fmla="*/ 1338141 h 1682495"/>
                  <a:gd name="connsiteX731" fmla="*/ 7088997 w 8882887"/>
                  <a:gd name="connsiteY731" fmla="*/ 1338141 h 1682495"/>
                  <a:gd name="connsiteX732" fmla="*/ 7088997 w 8882887"/>
                  <a:gd name="connsiteY732" fmla="*/ 1334654 h 1682495"/>
                  <a:gd name="connsiteX733" fmla="*/ 7088997 w 8882887"/>
                  <a:gd name="connsiteY733" fmla="*/ 1310244 h 1682495"/>
                  <a:gd name="connsiteX734" fmla="*/ 7092341 w 8882887"/>
                  <a:gd name="connsiteY734" fmla="*/ 1240505 h 1682495"/>
                  <a:gd name="connsiteX735" fmla="*/ 7094013 w 8882887"/>
                  <a:gd name="connsiteY735" fmla="*/ 1240505 h 1682495"/>
                  <a:gd name="connsiteX736" fmla="*/ 7105715 w 8882887"/>
                  <a:gd name="connsiteY736" fmla="*/ 1240505 h 1682495"/>
                  <a:gd name="connsiteX737" fmla="*/ 7105715 w 8882887"/>
                  <a:gd name="connsiteY737" fmla="*/ 1242249 h 1682495"/>
                  <a:gd name="connsiteX738" fmla="*/ 7105715 w 8882887"/>
                  <a:gd name="connsiteY738" fmla="*/ 1254453 h 1682495"/>
                  <a:gd name="connsiteX739" fmla="*/ 7112401 w 8882887"/>
                  <a:gd name="connsiteY739" fmla="*/ 1250966 h 1682495"/>
                  <a:gd name="connsiteX740" fmla="*/ 7112401 w 8882887"/>
                  <a:gd name="connsiteY740" fmla="*/ 1226558 h 1682495"/>
                  <a:gd name="connsiteX741" fmla="*/ 7114491 w 8882887"/>
                  <a:gd name="connsiteY741" fmla="*/ 1225686 h 1682495"/>
                  <a:gd name="connsiteX742" fmla="*/ 7129119 w 8882887"/>
                  <a:gd name="connsiteY742" fmla="*/ 1219584 h 1682495"/>
                  <a:gd name="connsiteX743" fmla="*/ 7130791 w 8882887"/>
                  <a:gd name="connsiteY743" fmla="*/ 1220456 h 1682495"/>
                  <a:gd name="connsiteX744" fmla="*/ 7142493 w 8882887"/>
                  <a:gd name="connsiteY744" fmla="*/ 1226558 h 1682495"/>
                  <a:gd name="connsiteX745" fmla="*/ 7145001 w 8882887"/>
                  <a:gd name="connsiteY745" fmla="*/ 1226558 h 1682495"/>
                  <a:gd name="connsiteX746" fmla="*/ 7162555 w 8882887"/>
                  <a:gd name="connsiteY746" fmla="*/ 1226558 h 1682495"/>
                  <a:gd name="connsiteX747" fmla="*/ 7162555 w 8882887"/>
                  <a:gd name="connsiteY747" fmla="*/ 1181226 h 1682495"/>
                  <a:gd name="connsiteX748" fmla="*/ 7164227 w 8882887"/>
                  <a:gd name="connsiteY748" fmla="*/ 1181226 h 1682495"/>
                  <a:gd name="connsiteX749" fmla="*/ 7175927 w 8882887"/>
                  <a:gd name="connsiteY749" fmla="*/ 1181226 h 1682495"/>
                  <a:gd name="connsiteX750" fmla="*/ 7178017 w 8882887"/>
                  <a:gd name="connsiteY750" fmla="*/ 1188201 h 1682495"/>
                  <a:gd name="connsiteX751" fmla="*/ 7192647 w 8882887"/>
                  <a:gd name="connsiteY751" fmla="*/ 1188201 h 1682495"/>
                  <a:gd name="connsiteX752" fmla="*/ 7194319 w 8882887"/>
                  <a:gd name="connsiteY752" fmla="*/ 1181226 h 1682495"/>
                  <a:gd name="connsiteX753" fmla="*/ 7206021 w 8882887"/>
                  <a:gd name="connsiteY753" fmla="*/ 1181226 h 1682495"/>
                  <a:gd name="connsiteX754" fmla="*/ 7206021 w 8882887"/>
                  <a:gd name="connsiteY754" fmla="*/ 1233531 h 1682495"/>
                  <a:gd name="connsiteX755" fmla="*/ 7208111 w 8882887"/>
                  <a:gd name="connsiteY755" fmla="*/ 1235274 h 1682495"/>
                  <a:gd name="connsiteX756" fmla="*/ 7222739 w 8882887"/>
                  <a:gd name="connsiteY756" fmla="*/ 1247480 h 1682495"/>
                  <a:gd name="connsiteX757" fmla="*/ 7256173 w 8882887"/>
                  <a:gd name="connsiteY757" fmla="*/ 1257941 h 1682495"/>
                  <a:gd name="connsiteX758" fmla="*/ 7256173 w 8882887"/>
                  <a:gd name="connsiteY758" fmla="*/ 1255761 h 1682495"/>
                  <a:gd name="connsiteX759" fmla="*/ 7256173 w 8882887"/>
                  <a:gd name="connsiteY759" fmla="*/ 1240505 h 1682495"/>
                  <a:gd name="connsiteX760" fmla="*/ 7299639 w 8882887"/>
                  <a:gd name="connsiteY760" fmla="*/ 1226558 h 1682495"/>
                  <a:gd name="connsiteX761" fmla="*/ 7299639 w 8882887"/>
                  <a:gd name="connsiteY761" fmla="*/ 1224815 h 1682495"/>
                  <a:gd name="connsiteX762" fmla="*/ 7299639 w 8882887"/>
                  <a:gd name="connsiteY762" fmla="*/ 1212609 h 1682495"/>
                  <a:gd name="connsiteX763" fmla="*/ 7300893 w 8882887"/>
                  <a:gd name="connsiteY763" fmla="*/ 1212609 h 1682495"/>
                  <a:gd name="connsiteX764" fmla="*/ 7309669 w 8882887"/>
                  <a:gd name="connsiteY764" fmla="*/ 1212609 h 1682495"/>
                  <a:gd name="connsiteX765" fmla="*/ 7309669 w 8882887"/>
                  <a:gd name="connsiteY765" fmla="*/ 1211303 h 1682495"/>
                  <a:gd name="connsiteX766" fmla="*/ 7309669 w 8882887"/>
                  <a:gd name="connsiteY766" fmla="*/ 1202148 h 1682495"/>
                  <a:gd name="connsiteX767" fmla="*/ 7313013 w 8882887"/>
                  <a:gd name="connsiteY767" fmla="*/ 1202148 h 1682495"/>
                  <a:gd name="connsiteX768" fmla="*/ 7336417 w 8882887"/>
                  <a:gd name="connsiteY768" fmla="*/ 1202148 h 1682495"/>
                  <a:gd name="connsiteX769" fmla="*/ 7336417 w 8882887"/>
                  <a:gd name="connsiteY769" fmla="*/ 1203456 h 1682495"/>
                  <a:gd name="connsiteX770" fmla="*/ 7336417 w 8882887"/>
                  <a:gd name="connsiteY770" fmla="*/ 1212609 h 1682495"/>
                  <a:gd name="connsiteX771" fmla="*/ 7338925 w 8882887"/>
                  <a:gd name="connsiteY771" fmla="*/ 1212609 h 1682495"/>
                  <a:gd name="connsiteX772" fmla="*/ 7356479 w 8882887"/>
                  <a:gd name="connsiteY772" fmla="*/ 1212609 h 1682495"/>
                  <a:gd name="connsiteX773" fmla="*/ 7356479 w 8882887"/>
                  <a:gd name="connsiteY773" fmla="*/ 1215225 h 1682495"/>
                  <a:gd name="connsiteX774" fmla="*/ 7356479 w 8882887"/>
                  <a:gd name="connsiteY774" fmla="*/ 1233531 h 1682495"/>
                  <a:gd name="connsiteX775" fmla="*/ 7393257 w 8882887"/>
                  <a:gd name="connsiteY775" fmla="*/ 1233531 h 1682495"/>
                  <a:gd name="connsiteX776" fmla="*/ 7393257 w 8882887"/>
                  <a:gd name="connsiteY776" fmla="*/ 1231788 h 1682495"/>
                  <a:gd name="connsiteX777" fmla="*/ 7393257 w 8882887"/>
                  <a:gd name="connsiteY777" fmla="*/ 1219584 h 1682495"/>
                  <a:gd name="connsiteX778" fmla="*/ 7395347 w 8882887"/>
                  <a:gd name="connsiteY778" fmla="*/ 1219584 h 1682495"/>
                  <a:gd name="connsiteX779" fmla="*/ 7409975 w 8882887"/>
                  <a:gd name="connsiteY779" fmla="*/ 1219584 h 1682495"/>
                  <a:gd name="connsiteX780" fmla="*/ 7409975 w 8882887"/>
                  <a:gd name="connsiteY780" fmla="*/ 1217840 h 1682495"/>
                  <a:gd name="connsiteX781" fmla="*/ 7409975 w 8882887"/>
                  <a:gd name="connsiteY781" fmla="*/ 1205636 h 1682495"/>
                  <a:gd name="connsiteX782" fmla="*/ 7412483 w 8882887"/>
                  <a:gd name="connsiteY782" fmla="*/ 1205636 h 1682495"/>
                  <a:gd name="connsiteX783" fmla="*/ 7430035 w 8882887"/>
                  <a:gd name="connsiteY783" fmla="*/ 1205636 h 1682495"/>
                  <a:gd name="connsiteX784" fmla="*/ 7430035 w 8882887"/>
                  <a:gd name="connsiteY784" fmla="*/ 1207379 h 1682495"/>
                  <a:gd name="connsiteX785" fmla="*/ 7430035 w 8882887"/>
                  <a:gd name="connsiteY785" fmla="*/ 1219584 h 1682495"/>
                  <a:gd name="connsiteX786" fmla="*/ 7436723 w 8882887"/>
                  <a:gd name="connsiteY786" fmla="*/ 1135896 h 1682495"/>
                  <a:gd name="connsiteX787" fmla="*/ 7587181 w 8882887"/>
                  <a:gd name="connsiteY787" fmla="*/ 1135896 h 1682495"/>
                  <a:gd name="connsiteX788" fmla="*/ 7587181 w 8882887"/>
                  <a:gd name="connsiteY788" fmla="*/ 1247480 h 1682495"/>
                  <a:gd name="connsiteX789" fmla="*/ 7590525 w 8882887"/>
                  <a:gd name="connsiteY789" fmla="*/ 1247480 h 1682495"/>
                  <a:gd name="connsiteX790" fmla="*/ 7613929 w 8882887"/>
                  <a:gd name="connsiteY790" fmla="*/ 1247480 h 1682495"/>
                  <a:gd name="connsiteX791" fmla="*/ 7613929 w 8882887"/>
                  <a:gd name="connsiteY791" fmla="*/ 1121948 h 1682495"/>
                  <a:gd name="connsiteX792" fmla="*/ 7647365 w 8882887"/>
                  <a:gd name="connsiteY792" fmla="*/ 1104513 h 1682495"/>
                  <a:gd name="connsiteX793" fmla="*/ 7690831 w 8882887"/>
                  <a:gd name="connsiteY793" fmla="*/ 1104513 h 1682495"/>
                  <a:gd name="connsiteX794" fmla="*/ 7693757 w 8882887"/>
                  <a:gd name="connsiteY794" fmla="*/ 1101899 h 1682495"/>
                  <a:gd name="connsiteX795" fmla="*/ 7714235 w 8882887"/>
                  <a:gd name="connsiteY795" fmla="*/ 1083591 h 1682495"/>
                  <a:gd name="connsiteX796" fmla="*/ 7771075 w 8882887"/>
                  <a:gd name="connsiteY796" fmla="*/ 1083591 h 1682495"/>
                  <a:gd name="connsiteX797" fmla="*/ 7771075 w 8882887"/>
                  <a:gd name="connsiteY797" fmla="*/ 1086207 h 1682495"/>
                  <a:gd name="connsiteX798" fmla="*/ 7771075 w 8882887"/>
                  <a:gd name="connsiteY798" fmla="*/ 1104513 h 1682495"/>
                  <a:gd name="connsiteX799" fmla="*/ 7827915 w 8882887"/>
                  <a:gd name="connsiteY799" fmla="*/ 1104513 h 1682495"/>
                  <a:gd name="connsiteX800" fmla="*/ 7827915 w 8882887"/>
                  <a:gd name="connsiteY800" fmla="*/ 1240505 h 1682495"/>
                  <a:gd name="connsiteX801" fmla="*/ 7830005 w 8882887"/>
                  <a:gd name="connsiteY801" fmla="*/ 1240505 h 1682495"/>
                  <a:gd name="connsiteX802" fmla="*/ 7844633 w 8882887"/>
                  <a:gd name="connsiteY802" fmla="*/ 1240505 h 1682495"/>
                  <a:gd name="connsiteX803" fmla="*/ 7844633 w 8882887"/>
                  <a:gd name="connsiteY803" fmla="*/ 1439262 h 1682495"/>
                  <a:gd name="connsiteX804" fmla="*/ 7847975 w 8882887"/>
                  <a:gd name="connsiteY804" fmla="*/ 1439262 h 1682495"/>
                  <a:gd name="connsiteX805" fmla="*/ 7871381 w 8882887"/>
                  <a:gd name="connsiteY805" fmla="*/ 1439262 h 1682495"/>
                  <a:gd name="connsiteX806" fmla="*/ 7871381 w 8882887"/>
                  <a:gd name="connsiteY806" fmla="*/ 1310244 h 1682495"/>
                  <a:gd name="connsiteX807" fmla="*/ 7872635 w 8882887"/>
                  <a:gd name="connsiteY807" fmla="*/ 1309373 h 1682495"/>
                  <a:gd name="connsiteX808" fmla="*/ 7881411 w 8882887"/>
                  <a:gd name="connsiteY808" fmla="*/ 1303271 h 1682495"/>
                  <a:gd name="connsiteX809" fmla="*/ 7888099 w 8882887"/>
                  <a:gd name="connsiteY809" fmla="*/ 1305014 h 1682495"/>
                  <a:gd name="connsiteX810" fmla="*/ 7888099 w 8882887"/>
                  <a:gd name="connsiteY810" fmla="*/ 1317219 h 1682495"/>
                  <a:gd name="connsiteX811" fmla="*/ 7891441 w 8882887"/>
                  <a:gd name="connsiteY811" fmla="*/ 1315475 h 1682495"/>
                  <a:gd name="connsiteX812" fmla="*/ 7914847 w 8882887"/>
                  <a:gd name="connsiteY812" fmla="*/ 1303271 h 1682495"/>
                  <a:gd name="connsiteX813" fmla="*/ 7917773 w 8882887"/>
                  <a:gd name="connsiteY813" fmla="*/ 1303271 h 1682495"/>
                  <a:gd name="connsiteX814" fmla="*/ 7938251 w 8882887"/>
                  <a:gd name="connsiteY814" fmla="*/ 1303271 h 1682495"/>
                  <a:gd name="connsiteX815" fmla="*/ 7938251 w 8882887"/>
                  <a:gd name="connsiteY815" fmla="*/ 1540385 h 1682495"/>
                  <a:gd name="connsiteX816" fmla="*/ 7985061 w 8882887"/>
                  <a:gd name="connsiteY816" fmla="*/ 1547360 h 1682495"/>
                  <a:gd name="connsiteX817" fmla="*/ 7985061 w 8882887"/>
                  <a:gd name="connsiteY817" fmla="*/ 1536899 h 1682495"/>
                  <a:gd name="connsiteX818" fmla="*/ 8035213 w 8882887"/>
                  <a:gd name="connsiteY818" fmla="*/ 1536899 h 1682495"/>
                  <a:gd name="connsiteX819" fmla="*/ 8035213 w 8882887"/>
                  <a:gd name="connsiteY819" fmla="*/ 1491567 h 1682495"/>
                  <a:gd name="connsiteX820" fmla="*/ 8048587 w 8882887"/>
                  <a:gd name="connsiteY820" fmla="*/ 1491567 h 1682495"/>
                  <a:gd name="connsiteX821" fmla="*/ 8048587 w 8882887"/>
                  <a:gd name="connsiteY821" fmla="*/ 1432289 h 1682495"/>
                  <a:gd name="connsiteX822" fmla="*/ 8058619 w 8882887"/>
                  <a:gd name="connsiteY822" fmla="*/ 1432289 h 1682495"/>
                  <a:gd name="connsiteX823" fmla="*/ 8058619 w 8882887"/>
                  <a:gd name="connsiteY823" fmla="*/ 1373010 h 1682495"/>
                  <a:gd name="connsiteX824" fmla="*/ 8082023 w 8882887"/>
                  <a:gd name="connsiteY824" fmla="*/ 1373010 h 1682495"/>
                  <a:gd name="connsiteX825" fmla="*/ 8155579 w 8882887"/>
                  <a:gd name="connsiteY825" fmla="*/ 1341627 h 1682495"/>
                  <a:gd name="connsiteX826" fmla="*/ 8158923 w 8882887"/>
                  <a:gd name="connsiteY826" fmla="*/ 1310244 h 1682495"/>
                  <a:gd name="connsiteX827" fmla="*/ 8165611 w 8882887"/>
                  <a:gd name="connsiteY827" fmla="*/ 1341627 h 1682495"/>
                  <a:gd name="connsiteX828" fmla="*/ 8242511 w 8882887"/>
                  <a:gd name="connsiteY828" fmla="*/ 1383471 h 1682495"/>
                  <a:gd name="connsiteX829" fmla="*/ 8242511 w 8882887"/>
                  <a:gd name="connsiteY829" fmla="*/ 1376498 h 1682495"/>
                  <a:gd name="connsiteX830" fmla="*/ 8262573 w 8882887"/>
                  <a:gd name="connsiteY830" fmla="*/ 1376498 h 1682495"/>
                  <a:gd name="connsiteX831" fmla="*/ 8262573 w 8882887"/>
                  <a:gd name="connsiteY831" fmla="*/ 1432289 h 1682495"/>
                  <a:gd name="connsiteX832" fmla="*/ 8272603 w 8882887"/>
                  <a:gd name="connsiteY832" fmla="*/ 1432289 h 1682495"/>
                  <a:gd name="connsiteX833" fmla="*/ 8272603 w 8882887"/>
                  <a:gd name="connsiteY833" fmla="*/ 1498541 h 1682495"/>
                  <a:gd name="connsiteX834" fmla="*/ 8282635 w 8882887"/>
                  <a:gd name="connsiteY834" fmla="*/ 1498541 h 1682495"/>
                  <a:gd name="connsiteX835" fmla="*/ 8282635 w 8882887"/>
                  <a:gd name="connsiteY835" fmla="*/ 1529924 h 1682495"/>
                  <a:gd name="connsiteX836" fmla="*/ 8302695 w 8882887"/>
                  <a:gd name="connsiteY836" fmla="*/ 1529924 h 1682495"/>
                  <a:gd name="connsiteX837" fmla="*/ 8302695 w 8882887"/>
                  <a:gd name="connsiteY837" fmla="*/ 1578741 h 1682495"/>
                  <a:gd name="connsiteX838" fmla="*/ 8429747 w 8882887"/>
                  <a:gd name="connsiteY838" fmla="*/ 1568280 h 1682495"/>
                  <a:gd name="connsiteX839" fmla="*/ 8429747 w 8882887"/>
                  <a:gd name="connsiteY839" fmla="*/ 1519463 h 1682495"/>
                  <a:gd name="connsiteX840" fmla="*/ 8496619 w 8882887"/>
                  <a:gd name="connsiteY840" fmla="*/ 1519463 h 1682495"/>
                  <a:gd name="connsiteX841" fmla="*/ 8496619 w 8882887"/>
                  <a:gd name="connsiteY841" fmla="*/ 1491567 h 1682495"/>
                  <a:gd name="connsiteX842" fmla="*/ 8637047 w 8882887"/>
                  <a:gd name="connsiteY842" fmla="*/ 1491567 h 1682495"/>
                  <a:gd name="connsiteX843" fmla="*/ 8637047 w 8882887"/>
                  <a:gd name="connsiteY843" fmla="*/ 1509002 h 1682495"/>
                  <a:gd name="connsiteX844" fmla="*/ 8727321 w 8882887"/>
                  <a:gd name="connsiteY844" fmla="*/ 1509002 h 1682495"/>
                  <a:gd name="connsiteX845" fmla="*/ 8727321 w 8882887"/>
                  <a:gd name="connsiteY845" fmla="*/ 1519463 h 1682495"/>
                  <a:gd name="connsiteX846" fmla="*/ 8754069 w 8882887"/>
                  <a:gd name="connsiteY846" fmla="*/ 1519463 h 1682495"/>
                  <a:gd name="connsiteX847" fmla="*/ 8754069 w 8882887"/>
                  <a:gd name="connsiteY847" fmla="*/ 1529924 h 1682495"/>
                  <a:gd name="connsiteX848" fmla="*/ 8777473 w 8882887"/>
                  <a:gd name="connsiteY848" fmla="*/ 1529924 h 1682495"/>
                  <a:gd name="connsiteX849" fmla="*/ 8777473 w 8882887"/>
                  <a:gd name="connsiteY849" fmla="*/ 1499913 h 1682495"/>
                  <a:gd name="connsiteX850" fmla="*/ 8882887 w 8882887"/>
                  <a:gd name="connsiteY850" fmla="*/ 1682495 h 1682495"/>
                  <a:gd name="connsiteX851" fmla="*/ 0 w 8882887"/>
                  <a:gd name="connsiteY851" fmla="*/ 1682495 h 1682495"/>
                  <a:gd name="connsiteX852" fmla="*/ 63077 w 8882887"/>
                  <a:gd name="connsiteY852" fmla="*/ 1573241 h 1682495"/>
                  <a:gd name="connsiteX853" fmla="*/ 123345 w 8882887"/>
                  <a:gd name="connsiteY853" fmla="*/ 1568279 h 1682495"/>
                  <a:gd name="connsiteX854" fmla="*/ 123345 w 8882887"/>
                  <a:gd name="connsiteY854" fmla="*/ 1519461 h 1682495"/>
                  <a:gd name="connsiteX855" fmla="*/ 190215 w 8882887"/>
                  <a:gd name="connsiteY855" fmla="*/ 1519461 h 1682495"/>
                  <a:gd name="connsiteX856" fmla="*/ 190215 w 8882887"/>
                  <a:gd name="connsiteY856" fmla="*/ 1491566 h 1682495"/>
                  <a:gd name="connsiteX857" fmla="*/ 330643 w 8882887"/>
                  <a:gd name="connsiteY857" fmla="*/ 1491566 h 1682495"/>
                  <a:gd name="connsiteX858" fmla="*/ 330643 w 8882887"/>
                  <a:gd name="connsiteY858" fmla="*/ 1509000 h 1682495"/>
                  <a:gd name="connsiteX859" fmla="*/ 420917 w 8882887"/>
                  <a:gd name="connsiteY859" fmla="*/ 1509000 h 1682495"/>
                  <a:gd name="connsiteX860" fmla="*/ 420917 w 8882887"/>
                  <a:gd name="connsiteY860" fmla="*/ 1519461 h 1682495"/>
                  <a:gd name="connsiteX861" fmla="*/ 447665 w 8882887"/>
                  <a:gd name="connsiteY861" fmla="*/ 1519461 h 1682495"/>
                  <a:gd name="connsiteX862" fmla="*/ 447665 w 8882887"/>
                  <a:gd name="connsiteY862" fmla="*/ 1529922 h 1682495"/>
                  <a:gd name="connsiteX863" fmla="*/ 471070 w 8882887"/>
                  <a:gd name="connsiteY863" fmla="*/ 1529922 h 1682495"/>
                  <a:gd name="connsiteX864" fmla="*/ 471070 w 8882887"/>
                  <a:gd name="connsiteY864" fmla="*/ 1373009 h 1682495"/>
                  <a:gd name="connsiteX865" fmla="*/ 541285 w 8882887"/>
                  <a:gd name="connsiteY865" fmla="*/ 1352087 h 1682495"/>
                  <a:gd name="connsiteX866" fmla="*/ 671681 w 8882887"/>
                  <a:gd name="connsiteY866" fmla="*/ 1352087 h 1682495"/>
                  <a:gd name="connsiteX867" fmla="*/ 671681 w 8882887"/>
                  <a:gd name="connsiteY867" fmla="*/ 1101026 h 1682495"/>
                  <a:gd name="connsiteX868" fmla="*/ 708460 w 8882887"/>
                  <a:gd name="connsiteY868" fmla="*/ 1083590 h 1682495"/>
                  <a:gd name="connsiteX869" fmla="*/ 868949 w 8882887"/>
                  <a:gd name="connsiteY869" fmla="*/ 1055694 h 1682495"/>
                  <a:gd name="connsiteX870" fmla="*/ 925789 w 8882887"/>
                  <a:gd name="connsiteY870" fmla="*/ 1073129 h 1682495"/>
                  <a:gd name="connsiteX871" fmla="*/ 935819 w 8882887"/>
                  <a:gd name="connsiteY871" fmla="*/ 1083590 h 1682495"/>
                  <a:gd name="connsiteX872" fmla="*/ 935819 w 8882887"/>
                  <a:gd name="connsiteY872" fmla="*/ 1550844 h 1682495"/>
                  <a:gd name="connsiteX873" fmla="*/ 959224 w 8882887"/>
                  <a:gd name="connsiteY873" fmla="*/ 1550844 h 1682495"/>
                  <a:gd name="connsiteX874" fmla="*/ 959224 w 8882887"/>
                  <a:gd name="connsiteY874" fmla="*/ 1362548 h 1682495"/>
                  <a:gd name="connsiteX875" fmla="*/ 979285 w 8882887"/>
                  <a:gd name="connsiteY875" fmla="*/ 1362548 h 1682495"/>
                  <a:gd name="connsiteX876" fmla="*/ 979285 w 8882887"/>
                  <a:gd name="connsiteY876" fmla="*/ 1345113 h 1682495"/>
                  <a:gd name="connsiteX877" fmla="*/ 999346 w 8882887"/>
                  <a:gd name="connsiteY877" fmla="*/ 1334652 h 1682495"/>
                  <a:gd name="connsiteX878" fmla="*/ 1016063 w 8882887"/>
                  <a:gd name="connsiteY878" fmla="*/ 1334652 h 1682495"/>
                  <a:gd name="connsiteX879" fmla="*/ 1016063 w 8882887"/>
                  <a:gd name="connsiteY879" fmla="*/ 1317218 h 1682495"/>
                  <a:gd name="connsiteX880" fmla="*/ 1029437 w 8882887"/>
                  <a:gd name="connsiteY880" fmla="*/ 1306757 h 1682495"/>
                  <a:gd name="connsiteX881" fmla="*/ 1062874 w 8882887"/>
                  <a:gd name="connsiteY881" fmla="*/ 1306757 h 1682495"/>
                  <a:gd name="connsiteX882" fmla="*/ 1062874 w 8882887"/>
                  <a:gd name="connsiteY882" fmla="*/ 1362548 h 1682495"/>
                  <a:gd name="connsiteX883" fmla="*/ 1133087 w 8882887"/>
                  <a:gd name="connsiteY883" fmla="*/ 1362548 h 1682495"/>
                  <a:gd name="connsiteX884" fmla="*/ 1133087 w 8882887"/>
                  <a:gd name="connsiteY884" fmla="*/ 1557819 h 1682495"/>
                  <a:gd name="connsiteX885" fmla="*/ 1159835 w 8882887"/>
                  <a:gd name="connsiteY885" fmla="*/ 1557819 h 1682495"/>
                  <a:gd name="connsiteX886" fmla="*/ 1186583 w 8882887"/>
                  <a:gd name="connsiteY886" fmla="*/ 1547358 h 1682495"/>
                  <a:gd name="connsiteX887" fmla="*/ 1186583 w 8882887"/>
                  <a:gd name="connsiteY887" fmla="*/ 1533410 h 1682495"/>
                  <a:gd name="connsiteX888" fmla="*/ 1176553 w 8882887"/>
                  <a:gd name="connsiteY888" fmla="*/ 1529922 h 1682495"/>
                  <a:gd name="connsiteX889" fmla="*/ 1176553 w 8882887"/>
                  <a:gd name="connsiteY889" fmla="*/ 1519461 h 1682495"/>
                  <a:gd name="connsiteX890" fmla="*/ 1186583 w 8882887"/>
                  <a:gd name="connsiteY890" fmla="*/ 1512488 h 1682495"/>
                  <a:gd name="connsiteX891" fmla="*/ 1186583 w 8882887"/>
                  <a:gd name="connsiteY891" fmla="*/ 1435775 h 1682495"/>
                  <a:gd name="connsiteX892" fmla="*/ 1176553 w 8882887"/>
                  <a:gd name="connsiteY892" fmla="*/ 1432287 h 1682495"/>
                  <a:gd name="connsiteX893" fmla="*/ 1176553 w 8882887"/>
                  <a:gd name="connsiteY893" fmla="*/ 1421826 h 1682495"/>
                  <a:gd name="connsiteX894" fmla="*/ 1186583 w 8882887"/>
                  <a:gd name="connsiteY894" fmla="*/ 1414853 h 1682495"/>
                  <a:gd name="connsiteX895" fmla="*/ 1193271 w 8882887"/>
                  <a:gd name="connsiteY895" fmla="*/ 1407879 h 1682495"/>
                  <a:gd name="connsiteX896" fmla="*/ 1193271 w 8882887"/>
                  <a:gd name="connsiteY896" fmla="*/ 1393931 h 1682495"/>
                  <a:gd name="connsiteX897" fmla="*/ 1186583 w 8882887"/>
                  <a:gd name="connsiteY897" fmla="*/ 1393931 h 1682495"/>
                  <a:gd name="connsiteX898" fmla="*/ 1186583 w 8882887"/>
                  <a:gd name="connsiteY898" fmla="*/ 1383470 h 1682495"/>
                  <a:gd name="connsiteX899" fmla="*/ 1196614 w 8882887"/>
                  <a:gd name="connsiteY899" fmla="*/ 1376496 h 1682495"/>
                  <a:gd name="connsiteX900" fmla="*/ 1250110 w 8882887"/>
                  <a:gd name="connsiteY900" fmla="*/ 1278861 h 1682495"/>
                  <a:gd name="connsiteX901" fmla="*/ 1243423 w 8882887"/>
                  <a:gd name="connsiteY901" fmla="*/ 1275374 h 1682495"/>
                  <a:gd name="connsiteX902" fmla="*/ 1243423 w 8882887"/>
                  <a:gd name="connsiteY902" fmla="*/ 1264913 h 1682495"/>
                  <a:gd name="connsiteX903" fmla="*/ 1253453 w 8882887"/>
                  <a:gd name="connsiteY903" fmla="*/ 1261425 h 1682495"/>
                  <a:gd name="connsiteX904" fmla="*/ 1253453 w 8882887"/>
                  <a:gd name="connsiteY904" fmla="*/ 1247478 h 1682495"/>
                  <a:gd name="connsiteX905" fmla="*/ 1260141 w 8882887"/>
                  <a:gd name="connsiteY905" fmla="*/ 1247478 h 1682495"/>
                  <a:gd name="connsiteX906" fmla="*/ 1260141 w 8882887"/>
                  <a:gd name="connsiteY906" fmla="*/ 1216095 h 1682495"/>
                  <a:gd name="connsiteX907" fmla="*/ 1253453 w 8882887"/>
                  <a:gd name="connsiteY907" fmla="*/ 1216095 h 1682495"/>
                  <a:gd name="connsiteX908" fmla="*/ 1253453 w 8882887"/>
                  <a:gd name="connsiteY908" fmla="*/ 1209122 h 1682495"/>
                  <a:gd name="connsiteX909" fmla="*/ 1260141 w 8882887"/>
                  <a:gd name="connsiteY909" fmla="*/ 1205634 h 1682495"/>
                  <a:gd name="connsiteX910" fmla="*/ 1276858 w 8882887"/>
                  <a:gd name="connsiteY910" fmla="*/ 1181225 h 1682495"/>
                  <a:gd name="connsiteX911" fmla="*/ 1280201 w 8882887"/>
                  <a:gd name="connsiteY911" fmla="*/ 1167278 h 1682495"/>
                  <a:gd name="connsiteX912" fmla="*/ 1280201 w 8882887"/>
                  <a:gd name="connsiteY912" fmla="*/ 1128921 h 1682495"/>
                  <a:gd name="connsiteX913" fmla="*/ 1280620 w 8882887"/>
                  <a:gd name="connsiteY913" fmla="*/ 1127613 h 1682495"/>
                  <a:gd name="connsiteX914" fmla="*/ 1283545 w 8882887"/>
                  <a:gd name="connsiteY914" fmla="*/ 1118460 h 1682495"/>
                  <a:gd name="connsiteX915" fmla="*/ 1283963 w 8882887"/>
                  <a:gd name="connsiteY915" fmla="*/ 1119768 h 1682495"/>
                  <a:gd name="connsiteX916" fmla="*/ 1286889 w 8882887"/>
                  <a:gd name="connsiteY916" fmla="*/ 1128921 h 1682495"/>
                  <a:gd name="connsiteX917" fmla="*/ 1290232 w 8882887"/>
                  <a:gd name="connsiteY917" fmla="*/ 1167278 h 1682495"/>
                  <a:gd name="connsiteX918" fmla="*/ 1290232 w 8882887"/>
                  <a:gd name="connsiteY918" fmla="*/ 1177739 h 1682495"/>
                  <a:gd name="connsiteX919" fmla="*/ 1306951 w 8882887"/>
                  <a:gd name="connsiteY919" fmla="*/ 1205634 h 1682495"/>
                  <a:gd name="connsiteX920" fmla="*/ 1313638 w 8882887"/>
                  <a:gd name="connsiteY920" fmla="*/ 1209122 h 1682495"/>
                  <a:gd name="connsiteX921" fmla="*/ 1313638 w 8882887"/>
                  <a:gd name="connsiteY921" fmla="*/ 1216095 h 1682495"/>
                  <a:gd name="connsiteX922" fmla="*/ 1310295 w 8882887"/>
                  <a:gd name="connsiteY922" fmla="*/ 1247478 h 1682495"/>
                  <a:gd name="connsiteX923" fmla="*/ 1316981 w 8882887"/>
                  <a:gd name="connsiteY923" fmla="*/ 1261425 h 1682495"/>
                  <a:gd name="connsiteX924" fmla="*/ 1323669 w 8882887"/>
                  <a:gd name="connsiteY924" fmla="*/ 1264913 h 1682495"/>
                  <a:gd name="connsiteX925" fmla="*/ 1323669 w 8882887"/>
                  <a:gd name="connsiteY925" fmla="*/ 1275374 h 1682495"/>
                  <a:gd name="connsiteX926" fmla="*/ 1316981 w 8882887"/>
                  <a:gd name="connsiteY926" fmla="*/ 1278861 h 1682495"/>
                  <a:gd name="connsiteX927" fmla="*/ 1356268 w 8882887"/>
                  <a:gd name="connsiteY927" fmla="*/ 1319833 h 1682495"/>
                  <a:gd name="connsiteX928" fmla="*/ 1369603 w 8882887"/>
                  <a:gd name="connsiteY928" fmla="*/ 1373009 h 1682495"/>
                  <a:gd name="connsiteX929" fmla="*/ 1417287 w 8882887"/>
                  <a:gd name="connsiteY929" fmla="*/ 1373009 h 1682495"/>
                  <a:gd name="connsiteX930" fmla="*/ 1417287 w 8882887"/>
                  <a:gd name="connsiteY930" fmla="*/ 1329494 h 1682495"/>
                  <a:gd name="connsiteX931" fmla="*/ 1409211 w 8882887"/>
                  <a:gd name="connsiteY931" fmla="*/ 1329494 h 1682495"/>
                  <a:gd name="connsiteX932" fmla="*/ 1409211 w 8882887"/>
                  <a:gd name="connsiteY932" fmla="*/ 1086294 h 1682495"/>
                  <a:gd name="connsiteX933" fmla="*/ 1439612 w 8882887"/>
                  <a:gd name="connsiteY933" fmla="*/ 1086294 h 1682495"/>
                  <a:gd name="connsiteX934" fmla="*/ 1440372 w 8882887"/>
                  <a:gd name="connsiteY934" fmla="*/ 1084673 h 1682495"/>
                  <a:gd name="connsiteX935" fmla="*/ 1445691 w 8882887"/>
                  <a:gd name="connsiteY935" fmla="*/ 1073324 h 1682495"/>
                  <a:gd name="connsiteX936" fmla="*/ 1448352 w 8882887"/>
                  <a:gd name="connsiteY936" fmla="*/ 1073729 h 1682495"/>
                  <a:gd name="connsiteX937" fmla="*/ 1466972 w 8882887"/>
                  <a:gd name="connsiteY937" fmla="*/ 1076565 h 1682495"/>
                  <a:gd name="connsiteX938" fmla="*/ 1467732 w 8882887"/>
                  <a:gd name="connsiteY938" fmla="*/ 1078593 h 1682495"/>
                  <a:gd name="connsiteX939" fmla="*/ 1473051 w 8882887"/>
                  <a:gd name="connsiteY939" fmla="*/ 1092779 h 1682495"/>
                  <a:gd name="connsiteX940" fmla="*/ 1512572 w 8882887"/>
                  <a:gd name="connsiteY940" fmla="*/ 1096022 h 1682495"/>
                  <a:gd name="connsiteX941" fmla="*/ 1512572 w 8882887"/>
                  <a:gd name="connsiteY941" fmla="*/ 911190 h 1682495"/>
                  <a:gd name="connsiteX942" fmla="*/ 1515612 w 8882887"/>
                  <a:gd name="connsiteY942" fmla="*/ 911190 h 1682495"/>
                  <a:gd name="connsiteX943" fmla="*/ 1536893 w 8882887"/>
                  <a:gd name="connsiteY943" fmla="*/ 911190 h 1682495"/>
                  <a:gd name="connsiteX944" fmla="*/ 1536893 w 8882887"/>
                  <a:gd name="connsiteY944" fmla="*/ 706902 h 1682495"/>
                  <a:gd name="connsiteX945" fmla="*/ 1539552 w 8882887"/>
                  <a:gd name="connsiteY945" fmla="*/ 706902 h 1682495"/>
                  <a:gd name="connsiteX946" fmla="*/ 1558173 w 8882887"/>
                  <a:gd name="connsiteY946" fmla="*/ 706902 h 1682495"/>
                  <a:gd name="connsiteX947" fmla="*/ 1558173 w 8882887"/>
                  <a:gd name="connsiteY947" fmla="*/ 535041 h 1682495"/>
                  <a:gd name="connsiteX948" fmla="*/ 1564253 w 8882887"/>
                  <a:gd name="connsiteY948" fmla="*/ 492885 h 1682495"/>
                  <a:gd name="connsiteX949" fmla="*/ 1567293 w 8882887"/>
                  <a:gd name="connsiteY949" fmla="*/ 492885 h 1682495"/>
                  <a:gd name="connsiteX950" fmla="*/ 1588574 w 8882887"/>
                  <a:gd name="connsiteY950" fmla="*/ 492885 h 1682495"/>
                  <a:gd name="connsiteX951" fmla="*/ 1643294 w 8882887"/>
                  <a:gd name="connsiteY951" fmla="*/ 369665 h 1682495"/>
                  <a:gd name="connsiteX952" fmla="*/ 1649375 w 8882887"/>
                  <a:gd name="connsiteY952" fmla="*/ 0 h 1682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</a:cxnLst>
                <a:rect l="l" t="t" r="r" b="b"/>
                <a:pathLst>
                  <a:path w="8882887" h="1682495">
                    <a:moveTo>
                      <a:pt x="1649375" y="0"/>
                    </a:moveTo>
                    <a:cubicBezTo>
                      <a:pt x="1649375" y="27"/>
                      <a:pt x="1649399" y="3060"/>
                      <a:pt x="1652414" y="369665"/>
                    </a:cubicBezTo>
                    <a:cubicBezTo>
                      <a:pt x="1652432" y="369701"/>
                      <a:pt x="1653399" y="371712"/>
                      <a:pt x="1710174" y="489644"/>
                    </a:cubicBezTo>
                    <a:cubicBezTo>
                      <a:pt x="1710186" y="489644"/>
                      <a:pt x="1710353" y="489644"/>
                      <a:pt x="1713215" y="489644"/>
                    </a:cubicBezTo>
                    <a:lnTo>
                      <a:pt x="1734495" y="489644"/>
                    </a:lnTo>
                    <a:cubicBezTo>
                      <a:pt x="1734495" y="489665"/>
                      <a:pt x="1734495" y="490508"/>
                      <a:pt x="1734495" y="525312"/>
                    </a:cubicBezTo>
                    <a:cubicBezTo>
                      <a:pt x="1734498" y="525321"/>
                      <a:pt x="1734555" y="525408"/>
                      <a:pt x="1735256" y="526529"/>
                    </a:cubicBezTo>
                    <a:lnTo>
                      <a:pt x="1740575" y="535041"/>
                    </a:lnTo>
                    <a:cubicBezTo>
                      <a:pt x="1740575" y="535071"/>
                      <a:pt x="1740575" y="537344"/>
                      <a:pt x="1740575" y="706902"/>
                    </a:cubicBezTo>
                    <a:cubicBezTo>
                      <a:pt x="1740588" y="706902"/>
                      <a:pt x="1740798" y="706902"/>
                      <a:pt x="1743995" y="706902"/>
                    </a:cubicBezTo>
                    <a:lnTo>
                      <a:pt x="1767936" y="706902"/>
                    </a:lnTo>
                    <a:cubicBezTo>
                      <a:pt x="1767936" y="706932"/>
                      <a:pt x="1767936" y="709385"/>
                      <a:pt x="1767936" y="917675"/>
                    </a:cubicBezTo>
                    <a:cubicBezTo>
                      <a:pt x="1767951" y="917673"/>
                      <a:pt x="1768119" y="917642"/>
                      <a:pt x="1770216" y="917270"/>
                    </a:cubicBezTo>
                    <a:lnTo>
                      <a:pt x="1786176" y="914433"/>
                    </a:lnTo>
                    <a:cubicBezTo>
                      <a:pt x="1786176" y="914466"/>
                      <a:pt x="1786131" y="916467"/>
                      <a:pt x="1783136" y="1047381"/>
                    </a:cubicBezTo>
                    <a:cubicBezTo>
                      <a:pt x="1783151" y="1047384"/>
                      <a:pt x="1783317" y="1047414"/>
                      <a:pt x="1785416" y="1047788"/>
                    </a:cubicBezTo>
                    <a:lnTo>
                      <a:pt x="1801376" y="1050624"/>
                    </a:lnTo>
                    <a:cubicBezTo>
                      <a:pt x="1801379" y="1050635"/>
                      <a:pt x="1801409" y="1050731"/>
                      <a:pt x="1801755" y="1051841"/>
                    </a:cubicBezTo>
                    <a:lnTo>
                      <a:pt x="1804416" y="1060353"/>
                    </a:lnTo>
                    <a:cubicBezTo>
                      <a:pt x="1804419" y="1060340"/>
                      <a:pt x="1804487" y="1060125"/>
                      <a:pt x="1805556" y="1056705"/>
                    </a:cubicBezTo>
                    <a:lnTo>
                      <a:pt x="1813536" y="1031169"/>
                    </a:lnTo>
                    <a:cubicBezTo>
                      <a:pt x="1813547" y="1031169"/>
                      <a:pt x="1813697" y="1031169"/>
                      <a:pt x="1816196" y="1031169"/>
                    </a:cubicBezTo>
                    <a:lnTo>
                      <a:pt x="1834817" y="1031169"/>
                    </a:lnTo>
                    <a:cubicBezTo>
                      <a:pt x="1834817" y="1031195"/>
                      <a:pt x="1834817" y="1032234"/>
                      <a:pt x="1834817" y="1079808"/>
                    </a:cubicBezTo>
                    <a:cubicBezTo>
                      <a:pt x="1834826" y="1079816"/>
                      <a:pt x="1834941" y="1079876"/>
                      <a:pt x="1836336" y="1080620"/>
                    </a:cubicBezTo>
                    <a:lnTo>
                      <a:pt x="1846977" y="1086294"/>
                    </a:lnTo>
                    <a:cubicBezTo>
                      <a:pt x="1846977" y="1086308"/>
                      <a:pt x="1846977" y="1086459"/>
                      <a:pt x="1846977" y="1088321"/>
                    </a:cubicBezTo>
                    <a:lnTo>
                      <a:pt x="1846977" y="1102508"/>
                    </a:lnTo>
                    <a:cubicBezTo>
                      <a:pt x="1847007" y="1102508"/>
                      <a:pt x="1848369" y="1102508"/>
                      <a:pt x="1913858" y="1102508"/>
                    </a:cubicBezTo>
                    <a:cubicBezTo>
                      <a:pt x="1913858" y="1102520"/>
                      <a:pt x="1913858" y="1102644"/>
                      <a:pt x="1913858" y="1104129"/>
                    </a:cubicBezTo>
                    <a:lnTo>
                      <a:pt x="1913858" y="1115478"/>
                    </a:lnTo>
                    <a:cubicBezTo>
                      <a:pt x="1913871" y="1115478"/>
                      <a:pt x="1914053" y="1115478"/>
                      <a:pt x="1916897" y="1115478"/>
                    </a:cubicBezTo>
                    <a:lnTo>
                      <a:pt x="1938177" y="1115478"/>
                    </a:lnTo>
                    <a:cubicBezTo>
                      <a:pt x="1938177" y="1115451"/>
                      <a:pt x="1938177" y="1114358"/>
                      <a:pt x="1938177" y="1070081"/>
                    </a:cubicBezTo>
                    <a:cubicBezTo>
                      <a:pt x="1938209" y="1070081"/>
                      <a:pt x="1939604" y="1070081"/>
                      <a:pt x="2005058" y="1070081"/>
                    </a:cubicBezTo>
                    <a:cubicBezTo>
                      <a:pt x="2005058" y="1070069"/>
                      <a:pt x="2005058" y="1069923"/>
                      <a:pt x="2005058" y="1068054"/>
                    </a:cubicBezTo>
                    <a:lnTo>
                      <a:pt x="2005058" y="1053867"/>
                    </a:lnTo>
                    <a:cubicBezTo>
                      <a:pt x="2005067" y="1053867"/>
                      <a:pt x="2005178" y="1053867"/>
                      <a:pt x="2006579" y="1053867"/>
                    </a:cubicBezTo>
                    <a:lnTo>
                      <a:pt x="2017218" y="1053867"/>
                    </a:lnTo>
                    <a:cubicBezTo>
                      <a:pt x="2017218" y="1053857"/>
                      <a:pt x="2017218" y="1053687"/>
                      <a:pt x="2017218" y="1051031"/>
                    </a:cubicBezTo>
                    <a:lnTo>
                      <a:pt x="2017218" y="1031169"/>
                    </a:lnTo>
                    <a:cubicBezTo>
                      <a:pt x="2017232" y="1031169"/>
                      <a:pt x="2017340" y="1031169"/>
                      <a:pt x="2018358" y="1031169"/>
                    </a:cubicBezTo>
                    <a:lnTo>
                      <a:pt x="2026338" y="1031169"/>
                    </a:lnTo>
                    <a:cubicBezTo>
                      <a:pt x="2026338" y="1031159"/>
                      <a:pt x="2026338" y="1031031"/>
                      <a:pt x="2026338" y="1029548"/>
                    </a:cubicBezTo>
                    <a:lnTo>
                      <a:pt x="2026338" y="1018197"/>
                    </a:lnTo>
                    <a:cubicBezTo>
                      <a:pt x="2026350" y="1018197"/>
                      <a:pt x="2026536" y="1018197"/>
                      <a:pt x="2029379" y="1018197"/>
                    </a:cubicBezTo>
                    <a:lnTo>
                      <a:pt x="2050659" y="1018197"/>
                    </a:lnTo>
                    <a:cubicBezTo>
                      <a:pt x="2050659" y="1018208"/>
                      <a:pt x="2050659" y="1018323"/>
                      <a:pt x="2050659" y="1019819"/>
                    </a:cubicBezTo>
                    <a:lnTo>
                      <a:pt x="2050659" y="1031169"/>
                    </a:lnTo>
                    <a:cubicBezTo>
                      <a:pt x="2050676" y="1031169"/>
                      <a:pt x="2051427" y="1031169"/>
                      <a:pt x="2084099" y="1031169"/>
                    </a:cubicBezTo>
                    <a:cubicBezTo>
                      <a:pt x="2084099" y="1031157"/>
                      <a:pt x="2084099" y="1030986"/>
                      <a:pt x="2084099" y="1028331"/>
                    </a:cubicBezTo>
                    <a:lnTo>
                      <a:pt x="2084099" y="1008470"/>
                    </a:lnTo>
                    <a:cubicBezTo>
                      <a:pt x="2084108" y="1008470"/>
                      <a:pt x="2084253" y="1008470"/>
                      <a:pt x="2086760" y="1008470"/>
                    </a:cubicBezTo>
                    <a:lnTo>
                      <a:pt x="2105379" y="1008470"/>
                    </a:lnTo>
                    <a:cubicBezTo>
                      <a:pt x="2105379" y="1008488"/>
                      <a:pt x="2105379" y="1009259"/>
                      <a:pt x="2105379" y="1044140"/>
                    </a:cubicBezTo>
                    <a:cubicBezTo>
                      <a:pt x="2105390" y="1044140"/>
                      <a:pt x="2105510" y="1044140"/>
                      <a:pt x="2106900" y="1044140"/>
                    </a:cubicBezTo>
                    <a:lnTo>
                      <a:pt x="2117540" y="1044140"/>
                    </a:lnTo>
                    <a:cubicBezTo>
                      <a:pt x="2117540" y="1044131"/>
                      <a:pt x="2117540" y="1044009"/>
                      <a:pt x="2117540" y="1042518"/>
                    </a:cubicBezTo>
                    <a:lnTo>
                      <a:pt x="2117540" y="1031169"/>
                    </a:lnTo>
                    <a:cubicBezTo>
                      <a:pt x="2117553" y="1031169"/>
                      <a:pt x="2117730" y="1031169"/>
                      <a:pt x="2120199" y="1031169"/>
                    </a:cubicBezTo>
                    <a:lnTo>
                      <a:pt x="2138820" y="1031169"/>
                    </a:lnTo>
                    <a:cubicBezTo>
                      <a:pt x="2138820" y="1031189"/>
                      <a:pt x="2138820" y="1032027"/>
                      <a:pt x="2138820" y="1070081"/>
                    </a:cubicBezTo>
                    <a:cubicBezTo>
                      <a:pt x="2138832" y="1070081"/>
                      <a:pt x="2139009" y="1070081"/>
                      <a:pt x="2141861" y="1070081"/>
                    </a:cubicBezTo>
                    <a:lnTo>
                      <a:pt x="2163140" y="1070081"/>
                    </a:lnTo>
                    <a:cubicBezTo>
                      <a:pt x="2163140" y="1070097"/>
                      <a:pt x="2163140" y="1070270"/>
                      <a:pt x="2163140" y="1072512"/>
                    </a:cubicBezTo>
                    <a:lnTo>
                      <a:pt x="2163140" y="1089537"/>
                    </a:lnTo>
                    <a:cubicBezTo>
                      <a:pt x="2163152" y="1089537"/>
                      <a:pt x="2163258" y="1089537"/>
                      <a:pt x="2164280" y="1089537"/>
                    </a:cubicBezTo>
                    <a:lnTo>
                      <a:pt x="2172261" y="1089537"/>
                    </a:lnTo>
                    <a:cubicBezTo>
                      <a:pt x="2172261" y="1089525"/>
                      <a:pt x="2172261" y="1089411"/>
                      <a:pt x="2172261" y="1088321"/>
                    </a:cubicBezTo>
                    <a:lnTo>
                      <a:pt x="2172261" y="1079808"/>
                    </a:lnTo>
                    <a:cubicBezTo>
                      <a:pt x="2172287" y="1079808"/>
                      <a:pt x="2173365" y="1079808"/>
                      <a:pt x="2217861" y="1079808"/>
                    </a:cubicBezTo>
                    <a:cubicBezTo>
                      <a:pt x="2217861" y="1079829"/>
                      <a:pt x="2217861" y="1080674"/>
                      <a:pt x="2217861" y="1115478"/>
                    </a:cubicBezTo>
                    <a:cubicBezTo>
                      <a:pt x="2217872" y="1115478"/>
                      <a:pt x="2217990" y="1115478"/>
                      <a:pt x="2219381" y="1115478"/>
                    </a:cubicBezTo>
                    <a:lnTo>
                      <a:pt x="2230022" y="1115478"/>
                    </a:lnTo>
                    <a:cubicBezTo>
                      <a:pt x="2230022" y="1115489"/>
                      <a:pt x="2230022" y="1115598"/>
                      <a:pt x="2230022" y="1117100"/>
                    </a:cubicBezTo>
                    <a:lnTo>
                      <a:pt x="2230022" y="1128449"/>
                    </a:lnTo>
                    <a:cubicBezTo>
                      <a:pt x="2230035" y="1128449"/>
                      <a:pt x="2230145" y="1128449"/>
                      <a:pt x="2231162" y="1128449"/>
                    </a:cubicBezTo>
                    <a:lnTo>
                      <a:pt x="2239142" y="1128449"/>
                    </a:lnTo>
                    <a:cubicBezTo>
                      <a:pt x="2239142" y="1128438"/>
                      <a:pt x="2239142" y="1128258"/>
                      <a:pt x="2239142" y="1125206"/>
                    </a:cubicBezTo>
                    <a:lnTo>
                      <a:pt x="2239142" y="1102508"/>
                    </a:lnTo>
                    <a:cubicBezTo>
                      <a:pt x="2239152" y="1102508"/>
                      <a:pt x="2239269" y="1102508"/>
                      <a:pt x="2240661" y="1102508"/>
                    </a:cubicBezTo>
                    <a:lnTo>
                      <a:pt x="2251302" y="1102508"/>
                    </a:lnTo>
                    <a:cubicBezTo>
                      <a:pt x="2251302" y="1102520"/>
                      <a:pt x="2251302" y="1102644"/>
                      <a:pt x="2251302" y="1104129"/>
                    </a:cubicBezTo>
                    <a:lnTo>
                      <a:pt x="2251302" y="1115478"/>
                    </a:lnTo>
                    <a:lnTo>
                      <a:pt x="2259282" y="1112489"/>
                    </a:lnTo>
                    <a:cubicBezTo>
                      <a:pt x="2260422" y="1111931"/>
                      <a:pt x="2260422" y="1111628"/>
                      <a:pt x="2260422" y="1111019"/>
                    </a:cubicBezTo>
                    <a:lnTo>
                      <a:pt x="2260422" y="1102508"/>
                    </a:lnTo>
                    <a:cubicBezTo>
                      <a:pt x="2260448" y="1102508"/>
                      <a:pt x="2261649" y="1102508"/>
                      <a:pt x="2318183" y="1102508"/>
                    </a:cubicBezTo>
                    <a:cubicBezTo>
                      <a:pt x="2318183" y="1102529"/>
                      <a:pt x="2318183" y="1103349"/>
                      <a:pt x="2318183" y="1138176"/>
                    </a:cubicBezTo>
                    <a:cubicBezTo>
                      <a:pt x="2318195" y="1138176"/>
                      <a:pt x="2318372" y="1138176"/>
                      <a:pt x="2321222" y="1138176"/>
                    </a:cubicBezTo>
                    <a:lnTo>
                      <a:pt x="2342502" y="1138176"/>
                    </a:lnTo>
                    <a:cubicBezTo>
                      <a:pt x="2342502" y="1138188"/>
                      <a:pt x="2342502" y="1138311"/>
                      <a:pt x="2342502" y="1139798"/>
                    </a:cubicBezTo>
                    <a:lnTo>
                      <a:pt x="2342502" y="1151147"/>
                    </a:lnTo>
                    <a:cubicBezTo>
                      <a:pt x="2342516" y="1151147"/>
                      <a:pt x="2342700" y="1151147"/>
                      <a:pt x="2345163" y="1151147"/>
                    </a:cubicBezTo>
                    <a:lnTo>
                      <a:pt x="2363783" y="1151147"/>
                    </a:lnTo>
                    <a:cubicBezTo>
                      <a:pt x="2363783" y="1151129"/>
                      <a:pt x="2363783" y="1150362"/>
                      <a:pt x="2363783" y="1115478"/>
                    </a:cubicBezTo>
                    <a:cubicBezTo>
                      <a:pt x="2363793" y="1115478"/>
                      <a:pt x="2363910" y="1115478"/>
                      <a:pt x="2365302" y="1115478"/>
                    </a:cubicBezTo>
                    <a:lnTo>
                      <a:pt x="2375943" y="1115478"/>
                    </a:lnTo>
                    <a:cubicBezTo>
                      <a:pt x="2375943" y="1115450"/>
                      <a:pt x="2375943" y="1114293"/>
                      <a:pt x="2375943" y="1066838"/>
                    </a:cubicBezTo>
                    <a:cubicBezTo>
                      <a:pt x="2375954" y="1066838"/>
                      <a:pt x="2376069" y="1066838"/>
                      <a:pt x="2377463" y="1066838"/>
                    </a:cubicBezTo>
                    <a:lnTo>
                      <a:pt x="2388104" y="1066838"/>
                    </a:lnTo>
                    <a:cubicBezTo>
                      <a:pt x="2388104" y="1066829"/>
                      <a:pt x="2388104" y="1066665"/>
                      <a:pt x="2388104" y="1064001"/>
                    </a:cubicBezTo>
                    <a:lnTo>
                      <a:pt x="2388104" y="1044140"/>
                    </a:lnTo>
                    <a:cubicBezTo>
                      <a:pt x="2385063" y="1044140"/>
                      <a:pt x="2385063" y="1044140"/>
                      <a:pt x="2386203" y="1041707"/>
                    </a:cubicBezTo>
                    <a:lnTo>
                      <a:pt x="2394183" y="1024683"/>
                    </a:lnTo>
                    <a:cubicBezTo>
                      <a:pt x="2394191" y="1024709"/>
                      <a:pt x="2394483" y="1025720"/>
                      <a:pt x="2406344" y="1066838"/>
                    </a:cubicBezTo>
                    <a:cubicBezTo>
                      <a:pt x="2406356" y="1066838"/>
                      <a:pt x="2406465" y="1066838"/>
                      <a:pt x="2407484" y="1066838"/>
                    </a:cubicBezTo>
                    <a:lnTo>
                      <a:pt x="2415464" y="1066838"/>
                    </a:lnTo>
                    <a:cubicBezTo>
                      <a:pt x="2415464" y="1066818"/>
                      <a:pt x="2415464" y="1065050"/>
                      <a:pt x="2415464" y="907947"/>
                    </a:cubicBezTo>
                    <a:cubicBezTo>
                      <a:pt x="2415479" y="907947"/>
                      <a:pt x="2415650" y="907947"/>
                      <a:pt x="2417744" y="907947"/>
                    </a:cubicBezTo>
                    <a:lnTo>
                      <a:pt x="2433704" y="907947"/>
                    </a:lnTo>
                    <a:cubicBezTo>
                      <a:pt x="2433704" y="907914"/>
                      <a:pt x="2433704" y="906399"/>
                      <a:pt x="2433704" y="836609"/>
                    </a:cubicBezTo>
                    <a:cubicBezTo>
                      <a:pt x="2433729" y="836609"/>
                      <a:pt x="2434667" y="836609"/>
                      <a:pt x="2473224" y="836609"/>
                    </a:cubicBezTo>
                    <a:cubicBezTo>
                      <a:pt x="2473224" y="836591"/>
                      <a:pt x="2473224" y="835826"/>
                      <a:pt x="2473224" y="804182"/>
                    </a:cubicBezTo>
                    <a:cubicBezTo>
                      <a:pt x="2473253" y="804182"/>
                      <a:pt x="2474436" y="804182"/>
                      <a:pt x="2524905" y="804182"/>
                    </a:cubicBezTo>
                    <a:cubicBezTo>
                      <a:pt x="2524905" y="804194"/>
                      <a:pt x="2524905" y="804389"/>
                      <a:pt x="2524905" y="807830"/>
                    </a:cubicBezTo>
                    <a:lnTo>
                      <a:pt x="2524905" y="833366"/>
                    </a:lnTo>
                    <a:cubicBezTo>
                      <a:pt x="2524919" y="833366"/>
                      <a:pt x="2525115" y="833366"/>
                      <a:pt x="2528325" y="833366"/>
                    </a:cubicBezTo>
                    <a:lnTo>
                      <a:pt x="2552265" y="833366"/>
                    </a:lnTo>
                    <a:cubicBezTo>
                      <a:pt x="2552265" y="833393"/>
                      <a:pt x="2552265" y="834734"/>
                      <a:pt x="2552265" y="904704"/>
                    </a:cubicBezTo>
                    <a:cubicBezTo>
                      <a:pt x="2552274" y="904704"/>
                      <a:pt x="2552388" y="904704"/>
                      <a:pt x="2553785" y="904704"/>
                    </a:cubicBezTo>
                    <a:lnTo>
                      <a:pt x="2564426" y="904704"/>
                    </a:lnTo>
                    <a:lnTo>
                      <a:pt x="2585706" y="911190"/>
                    </a:lnTo>
                    <a:cubicBezTo>
                      <a:pt x="2585706" y="911205"/>
                      <a:pt x="2585706" y="912180"/>
                      <a:pt x="2585706" y="969558"/>
                    </a:cubicBezTo>
                    <a:cubicBezTo>
                      <a:pt x="2585715" y="969558"/>
                      <a:pt x="2585828" y="969558"/>
                      <a:pt x="2587226" y="969558"/>
                    </a:cubicBezTo>
                    <a:lnTo>
                      <a:pt x="2597865" y="969558"/>
                    </a:lnTo>
                    <a:cubicBezTo>
                      <a:pt x="2597865" y="969573"/>
                      <a:pt x="2597865" y="969732"/>
                      <a:pt x="2597865" y="971990"/>
                    </a:cubicBezTo>
                    <a:lnTo>
                      <a:pt x="2597865" y="989013"/>
                    </a:lnTo>
                    <a:cubicBezTo>
                      <a:pt x="2597877" y="989013"/>
                      <a:pt x="2598063" y="989013"/>
                      <a:pt x="2600906" y="989013"/>
                    </a:cubicBezTo>
                    <a:lnTo>
                      <a:pt x="2622186" y="989013"/>
                    </a:lnTo>
                    <a:lnTo>
                      <a:pt x="2631306" y="998742"/>
                    </a:lnTo>
                    <a:cubicBezTo>
                      <a:pt x="2631306" y="998760"/>
                      <a:pt x="2631306" y="999489"/>
                      <a:pt x="2631306" y="1031169"/>
                    </a:cubicBezTo>
                    <a:cubicBezTo>
                      <a:pt x="2631320" y="1031169"/>
                      <a:pt x="2631516" y="1031169"/>
                      <a:pt x="2634726" y="1031169"/>
                    </a:cubicBezTo>
                    <a:lnTo>
                      <a:pt x="2658666" y="1031169"/>
                    </a:lnTo>
                    <a:cubicBezTo>
                      <a:pt x="2658666" y="1031180"/>
                      <a:pt x="2658666" y="1031300"/>
                      <a:pt x="2658666" y="1032789"/>
                    </a:cubicBezTo>
                    <a:lnTo>
                      <a:pt x="2658666" y="1044140"/>
                    </a:lnTo>
                    <a:cubicBezTo>
                      <a:pt x="2658680" y="1044140"/>
                      <a:pt x="2658828" y="1044140"/>
                      <a:pt x="2660567" y="1044140"/>
                    </a:cubicBezTo>
                    <a:lnTo>
                      <a:pt x="2673867" y="1044140"/>
                    </a:lnTo>
                    <a:cubicBezTo>
                      <a:pt x="2673867" y="1044153"/>
                      <a:pt x="2673867" y="1044347"/>
                      <a:pt x="2673867" y="1047381"/>
                    </a:cubicBezTo>
                    <a:lnTo>
                      <a:pt x="2673867" y="1070081"/>
                    </a:lnTo>
                    <a:cubicBezTo>
                      <a:pt x="2679947" y="1070081"/>
                      <a:pt x="2679947" y="1070081"/>
                      <a:pt x="2679947" y="1067243"/>
                    </a:cubicBezTo>
                    <a:lnTo>
                      <a:pt x="2679947" y="1047381"/>
                    </a:lnTo>
                    <a:cubicBezTo>
                      <a:pt x="2679956" y="1047381"/>
                      <a:pt x="2680073" y="1047381"/>
                      <a:pt x="2681466" y="1047381"/>
                    </a:cubicBezTo>
                    <a:lnTo>
                      <a:pt x="2692107" y="1047381"/>
                    </a:lnTo>
                    <a:cubicBezTo>
                      <a:pt x="2692107" y="1047398"/>
                      <a:pt x="2692107" y="1047576"/>
                      <a:pt x="2692107" y="1049814"/>
                    </a:cubicBezTo>
                    <a:lnTo>
                      <a:pt x="2692107" y="1066838"/>
                    </a:lnTo>
                    <a:cubicBezTo>
                      <a:pt x="2692121" y="1066838"/>
                      <a:pt x="2692230" y="1066838"/>
                      <a:pt x="2693247" y="1066838"/>
                    </a:cubicBezTo>
                    <a:lnTo>
                      <a:pt x="2701227" y="1066838"/>
                    </a:lnTo>
                    <a:cubicBezTo>
                      <a:pt x="2701227" y="1060353"/>
                      <a:pt x="2701227" y="1060353"/>
                      <a:pt x="2774187" y="1060353"/>
                    </a:cubicBezTo>
                    <a:cubicBezTo>
                      <a:pt x="2774187" y="1060367"/>
                      <a:pt x="2774187" y="1060518"/>
                      <a:pt x="2774187" y="1062380"/>
                    </a:cubicBezTo>
                    <a:lnTo>
                      <a:pt x="2774187" y="1076565"/>
                    </a:lnTo>
                    <a:cubicBezTo>
                      <a:pt x="2774199" y="1076565"/>
                      <a:pt x="2774312" y="1076565"/>
                      <a:pt x="2775327" y="1076565"/>
                    </a:cubicBezTo>
                    <a:lnTo>
                      <a:pt x="2783309" y="1076565"/>
                    </a:lnTo>
                    <a:cubicBezTo>
                      <a:pt x="2783309" y="1076579"/>
                      <a:pt x="2783309" y="1076762"/>
                      <a:pt x="2783309" y="1079808"/>
                    </a:cubicBezTo>
                    <a:lnTo>
                      <a:pt x="2783309" y="1102508"/>
                    </a:lnTo>
                    <a:cubicBezTo>
                      <a:pt x="2783321" y="1102502"/>
                      <a:pt x="2783495" y="1102385"/>
                      <a:pt x="2786348" y="1100481"/>
                    </a:cubicBezTo>
                    <a:lnTo>
                      <a:pt x="2807628" y="1086294"/>
                    </a:lnTo>
                    <a:cubicBezTo>
                      <a:pt x="2807631" y="1086266"/>
                      <a:pt x="2807828" y="1084953"/>
                      <a:pt x="2816748" y="1024683"/>
                    </a:cubicBezTo>
                    <a:cubicBezTo>
                      <a:pt x="2816762" y="1024680"/>
                      <a:pt x="2816865" y="1024641"/>
                      <a:pt x="2817888" y="1024278"/>
                    </a:cubicBezTo>
                    <a:lnTo>
                      <a:pt x="2825868" y="1021440"/>
                    </a:lnTo>
                    <a:cubicBezTo>
                      <a:pt x="2825868" y="1021416"/>
                      <a:pt x="2825918" y="1019825"/>
                      <a:pt x="2828909" y="917675"/>
                    </a:cubicBezTo>
                    <a:cubicBezTo>
                      <a:pt x="2828909" y="917702"/>
                      <a:pt x="2828958" y="919338"/>
                      <a:pt x="2831949" y="1021440"/>
                    </a:cubicBezTo>
                    <a:cubicBezTo>
                      <a:pt x="2831963" y="1021445"/>
                      <a:pt x="2832069" y="1021482"/>
                      <a:pt x="2833089" y="1021845"/>
                    </a:cubicBezTo>
                    <a:lnTo>
                      <a:pt x="2841069" y="1024683"/>
                    </a:lnTo>
                    <a:cubicBezTo>
                      <a:pt x="2841069" y="1024653"/>
                      <a:pt x="2841069" y="1022654"/>
                      <a:pt x="2841069" y="894977"/>
                    </a:cubicBezTo>
                    <a:cubicBezTo>
                      <a:pt x="2847149" y="894977"/>
                      <a:pt x="2847149" y="894977"/>
                      <a:pt x="2847149" y="846336"/>
                    </a:cubicBezTo>
                    <a:cubicBezTo>
                      <a:pt x="2847167" y="846336"/>
                      <a:pt x="2848196" y="846336"/>
                      <a:pt x="2904909" y="846336"/>
                    </a:cubicBezTo>
                    <a:cubicBezTo>
                      <a:pt x="2904909" y="846362"/>
                      <a:pt x="2904909" y="847439"/>
                      <a:pt x="2904909" y="894977"/>
                    </a:cubicBezTo>
                    <a:cubicBezTo>
                      <a:pt x="2904923" y="894977"/>
                      <a:pt x="2905031" y="894977"/>
                      <a:pt x="2906049" y="894977"/>
                    </a:cubicBezTo>
                    <a:lnTo>
                      <a:pt x="2914029" y="894977"/>
                    </a:lnTo>
                    <a:cubicBezTo>
                      <a:pt x="2914029" y="894945"/>
                      <a:pt x="2914029" y="892986"/>
                      <a:pt x="2914029" y="771755"/>
                    </a:cubicBezTo>
                    <a:cubicBezTo>
                      <a:pt x="2914038" y="771755"/>
                      <a:pt x="2914187" y="771755"/>
                      <a:pt x="2916690" y="771755"/>
                    </a:cubicBezTo>
                    <a:lnTo>
                      <a:pt x="2935310" y="771755"/>
                    </a:lnTo>
                    <a:cubicBezTo>
                      <a:pt x="2935310" y="771744"/>
                      <a:pt x="2935310" y="771578"/>
                      <a:pt x="2935310" y="768918"/>
                    </a:cubicBezTo>
                    <a:lnTo>
                      <a:pt x="2935310" y="749057"/>
                    </a:lnTo>
                    <a:cubicBezTo>
                      <a:pt x="2935326" y="749057"/>
                      <a:pt x="2936073" y="749057"/>
                      <a:pt x="2968751" y="749057"/>
                    </a:cubicBezTo>
                    <a:cubicBezTo>
                      <a:pt x="2968751" y="749046"/>
                      <a:pt x="2968751" y="748925"/>
                      <a:pt x="2968751" y="747435"/>
                    </a:cubicBezTo>
                    <a:lnTo>
                      <a:pt x="2968751" y="736086"/>
                    </a:lnTo>
                    <a:cubicBezTo>
                      <a:pt x="2968761" y="736086"/>
                      <a:pt x="2968926" y="736086"/>
                      <a:pt x="2971410" y="736086"/>
                    </a:cubicBezTo>
                    <a:lnTo>
                      <a:pt x="2990031" y="736086"/>
                    </a:lnTo>
                    <a:cubicBezTo>
                      <a:pt x="2990031" y="736098"/>
                      <a:pt x="2990031" y="736217"/>
                      <a:pt x="2990031" y="737708"/>
                    </a:cubicBezTo>
                    <a:lnTo>
                      <a:pt x="2990031" y="749057"/>
                    </a:lnTo>
                    <a:cubicBezTo>
                      <a:pt x="2990045" y="749057"/>
                      <a:pt x="2990154" y="749057"/>
                      <a:pt x="2991171" y="749057"/>
                    </a:cubicBezTo>
                    <a:lnTo>
                      <a:pt x="2999151" y="749057"/>
                    </a:lnTo>
                    <a:lnTo>
                      <a:pt x="3014351" y="742571"/>
                    </a:lnTo>
                    <a:lnTo>
                      <a:pt x="3020430" y="747435"/>
                    </a:lnTo>
                    <a:lnTo>
                      <a:pt x="3020430" y="736086"/>
                    </a:lnTo>
                    <a:cubicBezTo>
                      <a:pt x="3020444" y="736086"/>
                      <a:pt x="3020649" y="736086"/>
                      <a:pt x="3023850" y="736086"/>
                    </a:cubicBezTo>
                    <a:lnTo>
                      <a:pt x="3047792" y="736086"/>
                    </a:lnTo>
                    <a:cubicBezTo>
                      <a:pt x="3047792" y="736098"/>
                      <a:pt x="3047792" y="736217"/>
                      <a:pt x="3047792" y="737708"/>
                    </a:cubicBezTo>
                    <a:lnTo>
                      <a:pt x="3047792" y="749057"/>
                    </a:lnTo>
                    <a:cubicBezTo>
                      <a:pt x="3047820" y="749057"/>
                      <a:pt x="3048924" y="749057"/>
                      <a:pt x="3093392" y="749057"/>
                    </a:cubicBezTo>
                    <a:cubicBezTo>
                      <a:pt x="3093392" y="749072"/>
                      <a:pt x="3093392" y="749235"/>
                      <a:pt x="3093392" y="751488"/>
                    </a:cubicBezTo>
                    <a:lnTo>
                      <a:pt x="3093392" y="768513"/>
                    </a:lnTo>
                    <a:cubicBezTo>
                      <a:pt x="3093417" y="768513"/>
                      <a:pt x="3094377" y="768513"/>
                      <a:pt x="3132912" y="768513"/>
                    </a:cubicBezTo>
                    <a:cubicBezTo>
                      <a:pt x="3132912" y="768537"/>
                      <a:pt x="3132912" y="769557"/>
                      <a:pt x="3132912" y="813909"/>
                    </a:cubicBezTo>
                    <a:cubicBezTo>
                      <a:pt x="3132926" y="813909"/>
                      <a:pt x="3133035" y="813909"/>
                      <a:pt x="3134052" y="813909"/>
                    </a:cubicBezTo>
                    <a:lnTo>
                      <a:pt x="3142032" y="813909"/>
                    </a:lnTo>
                    <a:cubicBezTo>
                      <a:pt x="3142032" y="813920"/>
                      <a:pt x="3142032" y="814049"/>
                      <a:pt x="3142032" y="815531"/>
                    </a:cubicBezTo>
                    <a:lnTo>
                      <a:pt x="3142032" y="826881"/>
                    </a:lnTo>
                    <a:cubicBezTo>
                      <a:pt x="3148113" y="826881"/>
                      <a:pt x="3148113" y="826881"/>
                      <a:pt x="3148113" y="872277"/>
                    </a:cubicBezTo>
                    <a:cubicBezTo>
                      <a:pt x="3148127" y="872277"/>
                      <a:pt x="3148238" y="872277"/>
                      <a:pt x="3149253" y="872277"/>
                    </a:cubicBezTo>
                    <a:lnTo>
                      <a:pt x="3157233" y="872277"/>
                    </a:lnTo>
                    <a:cubicBezTo>
                      <a:pt x="3157233" y="872291"/>
                      <a:pt x="3157233" y="872391"/>
                      <a:pt x="3157233" y="873494"/>
                    </a:cubicBezTo>
                    <a:lnTo>
                      <a:pt x="3157233" y="882006"/>
                    </a:lnTo>
                    <a:cubicBezTo>
                      <a:pt x="3157242" y="882006"/>
                      <a:pt x="3157359" y="882006"/>
                      <a:pt x="3158753" y="882006"/>
                    </a:cubicBezTo>
                    <a:lnTo>
                      <a:pt x="3169392" y="882006"/>
                    </a:lnTo>
                    <a:cubicBezTo>
                      <a:pt x="3169392" y="882032"/>
                      <a:pt x="3169392" y="883101"/>
                      <a:pt x="3169392" y="927404"/>
                    </a:cubicBezTo>
                    <a:cubicBezTo>
                      <a:pt x="3169404" y="927404"/>
                      <a:pt x="3169584" y="927404"/>
                      <a:pt x="3172433" y="927404"/>
                    </a:cubicBezTo>
                    <a:lnTo>
                      <a:pt x="3193713" y="927404"/>
                    </a:lnTo>
                    <a:cubicBezTo>
                      <a:pt x="3193713" y="927428"/>
                      <a:pt x="3193713" y="928298"/>
                      <a:pt x="3193713" y="963072"/>
                    </a:cubicBezTo>
                    <a:cubicBezTo>
                      <a:pt x="3196754" y="963072"/>
                      <a:pt x="3196754" y="963072"/>
                      <a:pt x="3196754" y="965504"/>
                    </a:cubicBezTo>
                    <a:lnTo>
                      <a:pt x="3196754" y="982529"/>
                    </a:lnTo>
                    <a:cubicBezTo>
                      <a:pt x="3196767" y="982529"/>
                      <a:pt x="3196872" y="982529"/>
                      <a:pt x="3197894" y="982529"/>
                    </a:cubicBezTo>
                    <a:lnTo>
                      <a:pt x="3205874" y="982529"/>
                    </a:lnTo>
                    <a:cubicBezTo>
                      <a:pt x="3205874" y="982550"/>
                      <a:pt x="3205874" y="983394"/>
                      <a:pt x="3205874" y="1018197"/>
                    </a:cubicBezTo>
                    <a:cubicBezTo>
                      <a:pt x="3205886" y="1018197"/>
                      <a:pt x="3206034" y="1018197"/>
                      <a:pt x="3207773" y="1018197"/>
                    </a:cubicBezTo>
                    <a:lnTo>
                      <a:pt x="3221073" y="1018197"/>
                    </a:lnTo>
                    <a:cubicBezTo>
                      <a:pt x="3224114" y="1021440"/>
                      <a:pt x="3224114" y="1021440"/>
                      <a:pt x="3224114" y="1024278"/>
                    </a:cubicBezTo>
                    <a:lnTo>
                      <a:pt x="3224114" y="1044140"/>
                    </a:lnTo>
                    <a:cubicBezTo>
                      <a:pt x="3224121" y="1044129"/>
                      <a:pt x="3224252" y="1043969"/>
                      <a:pt x="3226394" y="1041302"/>
                    </a:cubicBezTo>
                    <a:lnTo>
                      <a:pt x="3242354" y="1021440"/>
                    </a:lnTo>
                    <a:cubicBezTo>
                      <a:pt x="3242376" y="1021440"/>
                      <a:pt x="3243335" y="1021440"/>
                      <a:pt x="3284915" y="1021440"/>
                    </a:cubicBezTo>
                    <a:cubicBezTo>
                      <a:pt x="3284915" y="1021478"/>
                      <a:pt x="3284915" y="1023579"/>
                      <a:pt x="3284915" y="1151147"/>
                    </a:cubicBezTo>
                    <a:cubicBezTo>
                      <a:pt x="3284927" y="1151147"/>
                      <a:pt x="3285041" y="1151147"/>
                      <a:pt x="3286055" y="1151147"/>
                    </a:cubicBezTo>
                    <a:lnTo>
                      <a:pt x="3294035" y="1151147"/>
                    </a:lnTo>
                    <a:cubicBezTo>
                      <a:pt x="3294041" y="1151135"/>
                      <a:pt x="3294129" y="1150985"/>
                      <a:pt x="3295175" y="1149120"/>
                    </a:cubicBezTo>
                    <a:lnTo>
                      <a:pt x="3303155" y="1134933"/>
                    </a:lnTo>
                    <a:cubicBezTo>
                      <a:pt x="3303155" y="1134944"/>
                      <a:pt x="3303155" y="1135092"/>
                      <a:pt x="3303155" y="1137771"/>
                    </a:cubicBezTo>
                    <a:lnTo>
                      <a:pt x="3303155" y="1157633"/>
                    </a:lnTo>
                    <a:cubicBezTo>
                      <a:pt x="3309234" y="1157633"/>
                      <a:pt x="3309234" y="1157633"/>
                      <a:pt x="3309234" y="1089537"/>
                    </a:cubicBezTo>
                    <a:cubicBezTo>
                      <a:pt x="3309248" y="1089537"/>
                      <a:pt x="3309353" y="1089537"/>
                      <a:pt x="3310374" y="1089537"/>
                    </a:cubicBezTo>
                    <a:lnTo>
                      <a:pt x="3318354" y="1089537"/>
                    </a:lnTo>
                    <a:cubicBezTo>
                      <a:pt x="3318354" y="1089515"/>
                      <a:pt x="3318354" y="1088015"/>
                      <a:pt x="3318354" y="992256"/>
                    </a:cubicBezTo>
                    <a:cubicBezTo>
                      <a:pt x="3318365" y="992256"/>
                      <a:pt x="3318486" y="992256"/>
                      <a:pt x="3319875" y="992256"/>
                    </a:cubicBezTo>
                    <a:lnTo>
                      <a:pt x="3330515" y="992256"/>
                    </a:lnTo>
                    <a:cubicBezTo>
                      <a:pt x="3330524" y="992225"/>
                      <a:pt x="3330920" y="990815"/>
                      <a:pt x="3348755" y="927404"/>
                    </a:cubicBezTo>
                    <a:cubicBezTo>
                      <a:pt x="3348768" y="927404"/>
                      <a:pt x="3348914" y="927404"/>
                      <a:pt x="3350655" y="927404"/>
                    </a:cubicBezTo>
                    <a:lnTo>
                      <a:pt x="3363956" y="927404"/>
                    </a:lnTo>
                    <a:cubicBezTo>
                      <a:pt x="3363963" y="927438"/>
                      <a:pt x="3364302" y="928887"/>
                      <a:pt x="3379155" y="992256"/>
                    </a:cubicBezTo>
                    <a:cubicBezTo>
                      <a:pt x="3379164" y="992256"/>
                      <a:pt x="3379275" y="992256"/>
                      <a:pt x="3380675" y="992256"/>
                    </a:cubicBezTo>
                    <a:lnTo>
                      <a:pt x="3391316" y="992256"/>
                    </a:lnTo>
                    <a:cubicBezTo>
                      <a:pt x="3391316" y="992273"/>
                      <a:pt x="3391316" y="993273"/>
                      <a:pt x="3391316" y="1050624"/>
                    </a:cubicBezTo>
                    <a:cubicBezTo>
                      <a:pt x="3391326" y="1050624"/>
                      <a:pt x="3391475" y="1050624"/>
                      <a:pt x="3393975" y="1050624"/>
                    </a:cubicBezTo>
                    <a:lnTo>
                      <a:pt x="3412596" y="1050624"/>
                    </a:lnTo>
                    <a:cubicBezTo>
                      <a:pt x="3412596" y="1050636"/>
                      <a:pt x="3412596" y="1050819"/>
                      <a:pt x="3412596" y="1053867"/>
                    </a:cubicBezTo>
                    <a:lnTo>
                      <a:pt x="3412596" y="1076565"/>
                    </a:lnTo>
                    <a:cubicBezTo>
                      <a:pt x="3418676" y="1076565"/>
                      <a:pt x="3418676" y="1076565"/>
                      <a:pt x="3418676" y="1073324"/>
                    </a:cubicBezTo>
                    <a:lnTo>
                      <a:pt x="3418676" y="1050624"/>
                    </a:lnTo>
                    <a:cubicBezTo>
                      <a:pt x="3418691" y="1050624"/>
                      <a:pt x="3418859" y="1050624"/>
                      <a:pt x="3420956" y="1050624"/>
                    </a:cubicBezTo>
                    <a:lnTo>
                      <a:pt x="3436916" y="1050624"/>
                    </a:lnTo>
                    <a:cubicBezTo>
                      <a:pt x="3436916" y="1050639"/>
                      <a:pt x="3436916" y="1050815"/>
                      <a:pt x="3436916" y="1053056"/>
                    </a:cubicBezTo>
                    <a:lnTo>
                      <a:pt x="3436916" y="1070081"/>
                    </a:lnTo>
                    <a:cubicBezTo>
                      <a:pt x="3436940" y="1070081"/>
                      <a:pt x="3438003" y="1070081"/>
                      <a:pt x="3482517" y="1070081"/>
                    </a:cubicBezTo>
                    <a:cubicBezTo>
                      <a:pt x="3482517" y="1070055"/>
                      <a:pt x="3482517" y="1068899"/>
                      <a:pt x="3482517" y="1014956"/>
                    </a:cubicBezTo>
                    <a:cubicBezTo>
                      <a:pt x="3482529" y="1014956"/>
                      <a:pt x="3482669" y="1014956"/>
                      <a:pt x="3484416" y="1014956"/>
                    </a:cubicBezTo>
                    <a:lnTo>
                      <a:pt x="3497717" y="1014956"/>
                    </a:lnTo>
                    <a:cubicBezTo>
                      <a:pt x="3497717" y="1014972"/>
                      <a:pt x="3497717" y="1015713"/>
                      <a:pt x="3497717" y="1047381"/>
                    </a:cubicBezTo>
                    <a:cubicBezTo>
                      <a:pt x="3500757" y="1047381"/>
                      <a:pt x="3500757" y="1047381"/>
                      <a:pt x="3500757" y="998742"/>
                    </a:cubicBezTo>
                    <a:cubicBezTo>
                      <a:pt x="3500778" y="998742"/>
                      <a:pt x="3501590" y="998742"/>
                      <a:pt x="3534197" y="998742"/>
                    </a:cubicBezTo>
                    <a:cubicBezTo>
                      <a:pt x="3534197" y="998727"/>
                      <a:pt x="3534197" y="998547"/>
                      <a:pt x="3534197" y="996309"/>
                    </a:cubicBezTo>
                    <a:lnTo>
                      <a:pt x="3534197" y="979286"/>
                    </a:lnTo>
                    <a:cubicBezTo>
                      <a:pt x="3534209" y="979286"/>
                      <a:pt x="3534321" y="979286"/>
                      <a:pt x="3535337" y="979286"/>
                    </a:cubicBezTo>
                    <a:lnTo>
                      <a:pt x="3543317" y="979286"/>
                    </a:lnTo>
                    <a:cubicBezTo>
                      <a:pt x="3543317" y="979277"/>
                      <a:pt x="3543317" y="979107"/>
                      <a:pt x="3543317" y="976449"/>
                    </a:cubicBezTo>
                    <a:lnTo>
                      <a:pt x="3543317" y="956588"/>
                    </a:lnTo>
                    <a:lnTo>
                      <a:pt x="3549398" y="966315"/>
                    </a:lnTo>
                    <a:cubicBezTo>
                      <a:pt x="3549410" y="966315"/>
                      <a:pt x="3549603" y="966315"/>
                      <a:pt x="3552818" y="966315"/>
                    </a:cubicBezTo>
                    <a:lnTo>
                      <a:pt x="3576758" y="966315"/>
                    </a:lnTo>
                    <a:cubicBezTo>
                      <a:pt x="3576758" y="966303"/>
                      <a:pt x="3576758" y="966201"/>
                      <a:pt x="3576758" y="965099"/>
                    </a:cubicBezTo>
                    <a:lnTo>
                      <a:pt x="3576758" y="956588"/>
                    </a:lnTo>
                    <a:cubicBezTo>
                      <a:pt x="3576771" y="956588"/>
                      <a:pt x="3576882" y="956588"/>
                      <a:pt x="3577898" y="956588"/>
                    </a:cubicBezTo>
                    <a:lnTo>
                      <a:pt x="3585878" y="956588"/>
                    </a:lnTo>
                    <a:cubicBezTo>
                      <a:pt x="3585878" y="956601"/>
                      <a:pt x="3585878" y="956751"/>
                      <a:pt x="3585878" y="958614"/>
                    </a:cubicBezTo>
                    <a:lnTo>
                      <a:pt x="3585878" y="972801"/>
                    </a:lnTo>
                    <a:cubicBezTo>
                      <a:pt x="3585900" y="972801"/>
                      <a:pt x="3587000" y="972801"/>
                      <a:pt x="3643638" y="972801"/>
                    </a:cubicBezTo>
                    <a:cubicBezTo>
                      <a:pt x="3643638" y="972828"/>
                      <a:pt x="3643638" y="975093"/>
                      <a:pt x="3643638" y="1180331"/>
                    </a:cubicBezTo>
                    <a:cubicBezTo>
                      <a:pt x="3643653" y="1180331"/>
                      <a:pt x="3643826" y="1180331"/>
                      <a:pt x="3645918" y="1180331"/>
                    </a:cubicBezTo>
                    <a:lnTo>
                      <a:pt x="3661878" y="1180331"/>
                    </a:lnTo>
                    <a:cubicBezTo>
                      <a:pt x="3661878" y="1173846"/>
                      <a:pt x="3661878" y="1167360"/>
                      <a:pt x="3661878" y="1160876"/>
                    </a:cubicBezTo>
                    <a:cubicBezTo>
                      <a:pt x="3664919" y="1160876"/>
                      <a:pt x="3664919" y="1160876"/>
                      <a:pt x="3667959" y="1160876"/>
                    </a:cubicBezTo>
                    <a:cubicBezTo>
                      <a:pt x="3667959" y="1167360"/>
                      <a:pt x="3667959" y="1173846"/>
                      <a:pt x="3667959" y="1180331"/>
                    </a:cubicBezTo>
                    <a:cubicBezTo>
                      <a:pt x="3683159" y="1180331"/>
                      <a:pt x="3698360" y="1180331"/>
                      <a:pt x="3713559" y="1180331"/>
                    </a:cubicBezTo>
                    <a:cubicBezTo>
                      <a:pt x="3713559" y="1164117"/>
                      <a:pt x="3713559" y="1151147"/>
                      <a:pt x="3713559" y="1134933"/>
                    </a:cubicBezTo>
                    <a:cubicBezTo>
                      <a:pt x="3719640" y="1134933"/>
                      <a:pt x="3725720" y="1134933"/>
                      <a:pt x="3731799" y="1134933"/>
                    </a:cubicBezTo>
                    <a:lnTo>
                      <a:pt x="3750039" y="1131692"/>
                    </a:lnTo>
                    <a:cubicBezTo>
                      <a:pt x="3753080" y="1131692"/>
                      <a:pt x="3753080" y="1134933"/>
                      <a:pt x="3756120" y="1134933"/>
                    </a:cubicBezTo>
                    <a:lnTo>
                      <a:pt x="3771320" y="1134933"/>
                    </a:lnTo>
                    <a:cubicBezTo>
                      <a:pt x="3771320" y="1151147"/>
                      <a:pt x="3771320" y="1167360"/>
                      <a:pt x="3771320" y="1180331"/>
                    </a:cubicBezTo>
                    <a:cubicBezTo>
                      <a:pt x="3774360" y="1180331"/>
                      <a:pt x="3777401" y="1180331"/>
                      <a:pt x="3783480" y="1180331"/>
                    </a:cubicBezTo>
                    <a:cubicBezTo>
                      <a:pt x="3783480" y="1190060"/>
                      <a:pt x="3783480" y="1199787"/>
                      <a:pt x="3783480" y="1206273"/>
                    </a:cubicBezTo>
                    <a:lnTo>
                      <a:pt x="3797484" y="1207631"/>
                    </a:lnTo>
                    <a:lnTo>
                      <a:pt x="3816921" y="1207631"/>
                    </a:lnTo>
                    <a:cubicBezTo>
                      <a:pt x="3816921" y="1198917"/>
                      <a:pt x="3816921" y="1192659"/>
                      <a:pt x="3816921" y="1183574"/>
                    </a:cubicBezTo>
                    <a:lnTo>
                      <a:pt x="3918855" y="1183574"/>
                    </a:lnTo>
                    <a:lnTo>
                      <a:pt x="3918855" y="1055694"/>
                    </a:lnTo>
                    <a:lnTo>
                      <a:pt x="4026867" y="1055694"/>
                    </a:lnTo>
                    <a:lnTo>
                      <a:pt x="4026867" y="1173846"/>
                    </a:lnTo>
                    <a:cubicBezTo>
                      <a:pt x="4027820" y="1173846"/>
                      <a:pt x="4028772" y="1173846"/>
                      <a:pt x="4029723" y="1173846"/>
                    </a:cubicBezTo>
                    <a:lnTo>
                      <a:pt x="4031586" y="1207631"/>
                    </a:lnTo>
                    <a:lnTo>
                      <a:pt x="4046100" y="1207631"/>
                    </a:lnTo>
                    <a:cubicBezTo>
                      <a:pt x="4046904" y="1196810"/>
                      <a:pt x="4047963" y="1185329"/>
                      <a:pt x="4047963" y="1173846"/>
                    </a:cubicBezTo>
                    <a:cubicBezTo>
                      <a:pt x="4051004" y="1173846"/>
                      <a:pt x="4054044" y="1173846"/>
                      <a:pt x="4057083" y="1173846"/>
                    </a:cubicBezTo>
                    <a:lnTo>
                      <a:pt x="4058946" y="1207631"/>
                    </a:lnTo>
                    <a:lnTo>
                      <a:pt x="4134879" y="1207631"/>
                    </a:lnTo>
                    <a:lnTo>
                      <a:pt x="4134879" y="963089"/>
                    </a:lnTo>
                    <a:lnTo>
                      <a:pt x="4430870" y="963089"/>
                    </a:lnTo>
                    <a:lnTo>
                      <a:pt x="4430870" y="1207631"/>
                    </a:lnTo>
                    <a:lnTo>
                      <a:pt x="4458915" y="1207631"/>
                    </a:lnTo>
                    <a:lnTo>
                      <a:pt x="4458915" y="1083591"/>
                    </a:lnTo>
                    <a:lnTo>
                      <a:pt x="4601595" y="1083591"/>
                    </a:lnTo>
                    <a:cubicBezTo>
                      <a:pt x="4607707" y="924560"/>
                      <a:pt x="4612775" y="766349"/>
                      <a:pt x="4619491" y="606380"/>
                    </a:cubicBezTo>
                    <a:cubicBezTo>
                      <a:pt x="4604291" y="606380"/>
                      <a:pt x="4567811" y="586923"/>
                      <a:pt x="4601251" y="573953"/>
                    </a:cubicBezTo>
                    <a:cubicBezTo>
                      <a:pt x="4598209" y="570710"/>
                      <a:pt x="4595171" y="567467"/>
                      <a:pt x="4592131" y="567467"/>
                    </a:cubicBezTo>
                    <a:cubicBezTo>
                      <a:pt x="4592131" y="548012"/>
                      <a:pt x="4589089" y="544769"/>
                      <a:pt x="4604291" y="531798"/>
                    </a:cubicBezTo>
                    <a:cubicBezTo>
                      <a:pt x="4604291" y="525312"/>
                      <a:pt x="4604291" y="515585"/>
                      <a:pt x="4604291" y="505857"/>
                    </a:cubicBezTo>
                    <a:cubicBezTo>
                      <a:pt x="4610371" y="505857"/>
                      <a:pt x="4616451" y="505857"/>
                      <a:pt x="4625571" y="505857"/>
                    </a:cubicBezTo>
                    <a:cubicBezTo>
                      <a:pt x="4625571" y="492885"/>
                      <a:pt x="4625571" y="483158"/>
                      <a:pt x="4625571" y="473430"/>
                    </a:cubicBezTo>
                    <a:cubicBezTo>
                      <a:pt x="4625571" y="470187"/>
                      <a:pt x="4628611" y="470187"/>
                      <a:pt x="4628611" y="466944"/>
                    </a:cubicBezTo>
                    <a:cubicBezTo>
                      <a:pt x="4628611" y="428033"/>
                      <a:pt x="4628611" y="389121"/>
                      <a:pt x="4628611" y="350208"/>
                    </a:cubicBezTo>
                    <a:cubicBezTo>
                      <a:pt x="4628611" y="346965"/>
                      <a:pt x="4625571" y="343724"/>
                      <a:pt x="4625571" y="340481"/>
                    </a:cubicBezTo>
                    <a:cubicBezTo>
                      <a:pt x="4628611" y="337238"/>
                      <a:pt x="4631651" y="333995"/>
                      <a:pt x="4634691" y="330752"/>
                    </a:cubicBezTo>
                    <a:cubicBezTo>
                      <a:pt x="4634691" y="301568"/>
                      <a:pt x="4634691" y="272384"/>
                      <a:pt x="4634691" y="243200"/>
                    </a:cubicBezTo>
                    <a:cubicBezTo>
                      <a:pt x="4634691" y="239958"/>
                      <a:pt x="4634691" y="239958"/>
                      <a:pt x="4637731" y="236715"/>
                    </a:cubicBezTo>
                    <a:cubicBezTo>
                      <a:pt x="4637731" y="210774"/>
                      <a:pt x="4637731" y="181590"/>
                      <a:pt x="4637731" y="152406"/>
                    </a:cubicBezTo>
                    <a:cubicBezTo>
                      <a:pt x="4640771" y="139436"/>
                      <a:pt x="4640771" y="132950"/>
                      <a:pt x="4640771" y="123222"/>
                    </a:cubicBezTo>
                    <a:cubicBezTo>
                      <a:pt x="4646851" y="132950"/>
                      <a:pt x="4646851" y="139436"/>
                      <a:pt x="4646851" y="149163"/>
                    </a:cubicBezTo>
                    <a:cubicBezTo>
                      <a:pt x="4649891" y="181590"/>
                      <a:pt x="4649891" y="210774"/>
                      <a:pt x="4649891" y="236715"/>
                    </a:cubicBezTo>
                    <a:cubicBezTo>
                      <a:pt x="4652931" y="272384"/>
                      <a:pt x="4652931" y="301568"/>
                      <a:pt x="4652931" y="330752"/>
                    </a:cubicBezTo>
                    <a:cubicBezTo>
                      <a:pt x="4655971" y="333995"/>
                      <a:pt x="4659011" y="337238"/>
                      <a:pt x="4662051" y="340481"/>
                    </a:cubicBezTo>
                    <a:cubicBezTo>
                      <a:pt x="4662051" y="343724"/>
                      <a:pt x="4659011" y="346965"/>
                      <a:pt x="4659011" y="350208"/>
                    </a:cubicBezTo>
                    <a:cubicBezTo>
                      <a:pt x="4659011" y="389121"/>
                      <a:pt x="4659011" y="428033"/>
                      <a:pt x="4659011" y="466944"/>
                    </a:cubicBezTo>
                    <a:cubicBezTo>
                      <a:pt x="4659011" y="470187"/>
                      <a:pt x="4662051" y="470187"/>
                      <a:pt x="4662051" y="473430"/>
                    </a:cubicBezTo>
                    <a:cubicBezTo>
                      <a:pt x="4662051" y="483158"/>
                      <a:pt x="4662051" y="492885"/>
                      <a:pt x="4662051" y="505857"/>
                    </a:cubicBezTo>
                    <a:cubicBezTo>
                      <a:pt x="4668131" y="505857"/>
                      <a:pt x="4677251" y="505857"/>
                      <a:pt x="4683331" y="505857"/>
                    </a:cubicBezTo>
                    <a:cubicBezTo>
                      <a:pt x="4683331" y="515585"/>
                      <a:pt x="4683331" y="525312"/>
                      <a:pt x="4683331" y="531798"/>
                    </a:cubicBezTo>
                    <a:cubicBezTo>
                      <a:pt x="4695493" y="544769"/>
                      <a:pt x="4695493" y="544769"/>
                      <a:pt x="4695493" y="567467"/>
                    </a:cubicBezTo>
                    <a:cubicBezTo>
                      <a:pt x="4692451" y="567467"/>
                      <a:pt x="4689411" y="570710"/>
                      <a:pt x="4686373" y="573953"/>
                    </a:cubicBezTo>
                    <a:cubicBezTo>
                      <a:pt x="4716771" y="590166"/>
                      <a:pt x="4680291" y="603137"/>
                      <a:pt x="4668131" y="606380"/>
                    </a:cubicBezTo>
                    <a:cubicBezTo>
                      <a:pt x="4671171" y="732843"/>
                      <a:pt x="4677251" y="859307"/>
                      <a:pt x="4680291" y="985772"/>
                    </a:cubicBezTo>
                    <a:cubicBezTo>
                      <a:pt x="4713733" y="985772"/>
                      <a:pt x="4747171" y="985772"/>
                      <a:pt x="4777573" y="985772"/>
                    </a:cubicBezTo>
                    <a:cubicBezTo>
                      <a:pt x="4777573" y="1024683"/>
                      <a:pt x="4777573" y="1063595"/>
                      <a:pt x="4777573" y="1099265"/>
                    </a:cubicBezTo>
                    <a:cubicBezTo>
                      <a:pt x="4783653" y="1099265"/>
                      <a:pt x="4786693" y="1099265"/>
                      <a:pt x="4789733" y="1099265"/>
                    </a:cubicBezTo>
                    <a:cubicBezTo>
                      <a:pt x="4789733" y="1096022"/>
                      <a:pt x="4792773" y="1092779"/>
                      <a:pt x="4792773" y="1089537"/>
                    </a:cubicBezTo>
                    <a:cubicBezTo>
                      <a:pt x="4795813" y="1089537"/>
                      <a:pt x="4798853" y="1089537"/>
                      <a:pt x="4801893" y="1089537"/>
                    </a:cubicBezTo>
                    <a:cubicBezTo>
                      <a:pt x="4801893" y="1092779"/>
                      <a:pt x="4801893" y="1096022"/>
                      <a:pt x="4804935" y="1102508"/>
                    </a:cubicBezTo>
                    <a:cubicBezTo>
                      <a:pt x="4811013" y="1102508"/>
                      <a:pt x="4817093" y="1102508"/>
                      <a:pt x="4823175" y="1102508"/>
                    </a:cubicBezTo>
                    <a:cubicBezTo>
                      <a:pt x="4823175" y="1099265"/>
                      <a:pt x="4823175" y="1096022"/>
                      <a:pt x="4823175" y="1092779"/>
                    </a:cubicBezTo>
                    <a:cubicBezTo>
                      <a:pt x="4835333" y="1092779"/>
                      <a:pt x="4844453" y="1092779"/>
                      <a:pt x="4856613" y="1092779"/>
                    </a:cubicBezTo>
                    <a:cubicBezTo>
                      <a:pt x="4856613" y="1096022"/>
                      <a:pt x="4856613" y="1099265"/>
                      <a:pt x="4856613" y="1102508"/>
                    </a:cubicBezTo>
                    <a:cubicBezTo>
                      <a:pt x="4865733" y="1102508"/>
                      <a:pt x="4877895" y="1102508"/>
                      <a:pt x="4887015" y="1102508"/>
                    </a:cubicBezTo>
                    <a:cubicBezTo>
                      <a:pt x="4887015" y="1125206"/>
                      <a:pt x="4887015" y="1147905"/>
                      <a:pt x="4887015" y="1170603"/>
                    </a:cubicBezTo>
                    <a:cubicBezTo>
                      <a:pt x="4893095" y="1170603"/>
                      <a:pt x="4902215" y="1170603"/>
                      <a:pt x="4908295" y="1170603"/>
                    </a:cubicBezTo>
                    <a:cubicBezTo>
                      <a:pt x="4908295" y="1164117"/>
                      <a:pt x="4908295" y="1157633"/>
                      <a:pt x="4908295" y="1151147"/>
                    </a:cubicBezTo>
                    <a:cubicBezTo>
                      <a:pt x="4917415" y="1151147"/>
                      <a:pt x="4926535" y="1151147"/>
                      <a:pt x="4932615" y="1151147"/>
                    </a:cubicBezTo>
                    <a:cubicBezTo>
                      <a:pt x="4932615" y="1060353"/>
                      <a:pt x="4932615" y="972801"/>
                      <a:pt x="4932615" y="882006"/>
                    </a:cubicBezTo>
                    <a:cubicBezTo>
                      <a:pt x="4935655" y="878763"/>
                      <a:pt x="4938695" y="875520"/>
                      <a:pt x="4941735" y="872277"/>
                    </a:cubicBezTo>
                    <a:cubicBezTo>
                      <a:pt x="4978215" y="872277"/>
                      <a:pt x="5014695" y="872277"/>
                      <a:pt x="5051177" y="872277"/>
                    </a:cubicBezTo>
                    <a:lnTo>
                      <a:pt x="5051177" y="885249"/>
                    </a:lnTo>
                    <a:lnTo>
                      <a:pt x="5066377" y="885249"/>
                    </a:lnTo>
                    <a:cubicBezTo>
                      <a:pt x="5066377" y="943617"/>
                      <a:pt x="5066377" y="1001985"/>
                      <a:pt x="5066377" y="1057110"/>
                    </a:cubicBezTo>
                    <a:cubicBezTo>
                      <a:pt x="5078537" y="1057110"/>
                      <a:pt x="5087657" y="1057110"/>
                      <a:pt x="5099817" y="1057110"/>
                    </a:cubicBezTo>
                    <a:cubicBezTo>
                      <a:pt x="5099817" y="1024683"/>
                      <a:pt x="5099817" y="992256"/>
                      <a:pt x="5099817" y="956588"/>
                    </a:cubicBezTo>
                    <a:cubicBezTo>
                      <a:pt x="5111977" y="956588"/>
                      <a:pt x="5127177" y="956588"/>
                      <a:pt x="5139339" y="956588"/>
                    </a:cubicBezTo>
                    <a:cubicBezTo>
                      <a:pt x="5142377" y="956588"/>
                      <a:pt x="5142377" y="953345"/>
                      <a:pt x="5145417" y="950102"/>
                    </a:cubicBezTo>
                    <a:lnTo>
                      <a:pt x="5157579" y="950102"/>
                    </a:lnTo>
                    <a:cubicBezTo>
                      <a:pt x="5160617" y="953345"/>
                      <a:pt x="5160617" y="956588"/>
                      <a:pt x="5163657" y="956588"/>
                    </a:cubicBezTo>
                    <a:cubicBezTo>
                      <a:pt x="5172777" y="956588"/>
                      <a:pt x="5184939" y="956588"/>
                      <a:pt x="5197099" y="956588"/>
                    </a:cubicBezTo>
                    <a:cubicBezTo>
                      <a:pt x="5197099" y="898220"/>
                      <a:pt x="5197099" y="839852"/>
                      <a:pt x="5197099" y="781484"/>
                    </a:cubicBezTo>
                    <a:cubicBezTo>
                      <a:pt x="5197119" y="781479"/>
                      <a:pt x="5198419" y="781233"/>
                      <a:pt x="5282219" y="765270"/>
                    </a:cubicBezTo>
                    <a:cubicBezTo>
                      <a:pt x="5282219" y="765281"/>
                      <a:pt x="5282219" y="765392"/>
                      <a:pt x="5282219" y="766892"/>
                    </a:cubicBezTo>
                    <a:lnTo>
                      <a:pt x="5282219" y="778241"/>
                    </a:lnTo>
                    <a:cubicBezTo>
                      <a:pt x="5282245" y="778241"/>
                      <a:pt x="5283211" y="778241"/>
                      <a:pt x="5321739" y="778241"/>
                    </a:cubicBezTo>
                    <a:cubicBezTo>
                      <a:pt x="5321739" y="778274"/>
                      <a:pt x="5321739" y="781830"/>
                      <a:pt x="5321739" y="1160876"/>
                    </a:cubicBezTo>
                    <a:cubicBezTo>
                      <a:pt x="5330859" y="1160876"/>
                      <a:pt x="5343019" y="1160876"/>
                      <a:pt x="5355181" y="1160876"/>
                    </a:cubicBezTo>
                    <a:cubicBezTo>
                      <a:pt x="5355181" y="1157633"/>
                      <a:pt x="5355181" y="1157633"/>
                      <a:pt x="5355181" y="1154390"/>
                    </a:cubicBezTo>
                    <a:cubicBezTo>
                      <a:pt x="5361259" y="1154390"/>
                      <a:pt x="5367339" y="1154390"/>
                      <a:pt x="5373421" y="1154390"/>
                    </a:cubicBezTo>
                    <a:cubicBezTo>
                      <a:pt x="5373421" y="1157633"/>
                      <a:pt x="5373421" y="1157633"/>
                      <a:pt x="5373421" y="1160876"/>
                    </a:cubicBezTo>
                    <a:cubicBezTo>
                      <a:pt x="5385581" y="1160876"/>
                      <a:pt x="5397739" y="1160876"/>
                      <a:pt x="5409901" y="1160876"/>
                    </a:cubicBezTo>
                    <a:cubicBezTo>
                      <a:pt x="5409901" y="1154390"/>
                      <a:pt x="5409901" y="1147905"/>
                      <a:pt x="5409901" y="1141419"/>
                    </a:cubicBezTo>
                    <a:cubicBezTo>
                      <a:pt x="5425101" y="1141419"/>
                      <a:pt x="5440301" y="1141419"/>
                      <a:pt x="5452461" y="1141419"/>
                    </a:cubicBezTo>
                    <a:cubicBezTo>
                      <a:pt x="5458541" y="1134933"/>
                      <a:pt x="5464623" y="1134933"/>
                      <a:pt x="5470701" y="1134933"/>
                    </a:cubicBezTo>
                    <a:cubicBezTo>
                      <a:pt x="5479821" y="1141419"/>
                      <a:pt x="5491983" y="1141419"/>
                      <a:pt x="5501103" y="1141419"/>
                    </a:cubicBezTo>
                    <a:cubicBezTo>
                      <a:pt x="5501103" y="1131692"/>
                      <a:pt x="5501103" y="1125206"/>
                      <a:pt x="5501103" y="1115478"/>
                    </a:cubicBezTo>
                    <a:lnTo>
                      <a:pt x="5513263" y="1115478"/>
                    </a:lnTo>
                    <a:cubicBezTo>
                      <a:pt x="5513263" y="1108992"/>
                      <a:pt x="5513263" y="1102508"/>
                      <a:pt x="5513263" y="1096022"/>
                    </a:cubicBezTo>
                    <a:cubicBezTo>
                      <a:pt x="5540623" y="1096022"/>
                      <a:pt x="5571023" y="1096022"/>
                      <a:pt x="5598383" y="1096022"/>
                    </a:cubicBezTo>
                    <a:cubicBezTo>
                      <a:pt x="5598383" y="1079808"/>
                      <a:pt x="5598383" y="1066838"/>
                      <a:pt x="5598383" y="1050624"/>
                    </a:cubicBezTo>
                    <a:cubicBezTo>
                      <a:pt x="5607503" y="1050624"/>
                      <a:pt x="5616623" y="1050624"/>
                      <a:pt x="5625743" y="1050624"/>
                    </a:cubicBezTo>
                    <a:cubicBezTo>
                      <a:pt x="5625743" y="1047381"/>
                      <a:pt x="5625743" y="1044140"/>
                      <a:pt x="5625743" y="1040897"/>
                    </a:cubicBezTo>
                    <a:cubicBezTo>
                      <a:pt x="5631823" y="1040897"/>
                      <a:pt x="5637903" y="1040897"/>
                      <a:pt x="5643983" y="1040897"/>
                    </a:cubicBezTo>
                    <a:cubicBezTo>
                      <a:pt x="5643983" y="1044140"/>
                      <a:pt x="5643983" y="1047381"/>
                      <a:pt x="5643983" y="1050624"/>
                    </a:cubicBezTo>
                    <a:cubicBezTo>
                      <a:pt x="5653103" y="1050624"/>
                      <a:pt x="5659183" y="1050624"/>
                      <a:pt x="5668303" y="1050624"/>
                    </a:cubicBezTo>
                    <a:cubicBezTo>
                      <a:pt x="5668303" y="1073324"/>
                      <a:pt x="5668303" y="1099265"/>
                      <a:pt x="5668303" y="1125206"/>
                    </a:cubicBezTo>
                    <a:cubicBezTo>
                      <a:pt x="5683503" y="1125206"/>
                      <a:pt x="5701745" y="1125206"/>
                      <a:pt x="5716945" y="1125206"/>
                    </a:cubicBezTo>
                    <a:cubicBezTo>
                      <a:pt x="5716945" y="1112235"/>
                      <a:pt x="5716945" y="1099265"/>
                      <a:pt x="5716945" y="1086294"/>
                    </a:cubicBezTo>
                    <a:cubicBezTo>
                      <a:pt x="5735185" y="1086294"/>
                      <a:pt x="5756465" y="1086294"/>
                      <a:pt x="5774705" y="1086294"/>
                    </a:cubicBezTo>
                    <a:cubicBezTo>
                      <a:pt x="5774705" y="1070081"/>
                      <a:pt x="5774705" y="1057110"/>
                      <a:pt x="5774705" y="1040897"/>
                    </a:cubicBezTo>
                    <a:cubicBezTo>
                      <a:pt x="5799027" y="1040897"/>
                      <a:pt x="5823345" y="1040897"/>
                      <a:pt x="5847667" y="1040897"/>
                    </a:cubicBezTo>
                    <a:cubicBezTo>
                      <a:pt x="5847667" y="1040940"/>
                      <a:pt x="5847667" y="1043603"/>
                      <a:pt x="5847667" y="1207631"/>
                    </a:cubicBezTo>
                    <a:lnTo>
                      <a:pt x="5847667" y="1228299"/>
                    </a:lnTo>
                    <a:lnTo>
                      <a:pt x="5946479" y="1228299"/>
                    </a:lnTo>
                    <a:lnTo>
                      <a:pt x="5946479" y="1386957"/>
                    </a:lnTo>
                    <a:lnTo>
                      <a:pt x="5946479" y="1421828"/>
                    </a:lnTo>
                    <a:lnTo>
                      <a:pt x="5968919" y="1421828"/>
                    </a:lnTo>
                    <a:cubicBezTo>
                      <a:pt x="5968919" y="1421828"/>
                      <a:pt x="5968919" y="1421828"/>
                      <a:pt x="5968919" y="1420085"/>
                    </a:cubicBezTo>
                    <a:lnTo>
                      <a:pt x="5968919" y="1407881"/>
                    </a:lnTo>
                    <a:cubicBezTo>
                      <a:pt x="5968919" y="1407881"/>
                      <a:pt x="5968919" y="1407881"/>
                      <a:pt x="6035789" y="1407881"/>
                    </a:cubicBezTo>
                    <a:cubicBezTo>
                      <a:pt x="6035789" y="1407881"/>
                      <a:pt x="6035789" y="1407881"/>
                      <a:pt x="6035789" y="1439262"/>
                    </a:cubicBezTo>
                    <a:cubicBezTo>
                      <a:pt x="6035789" y="1439262"/>
                      <a:pt x="6035789" y="1439262"/>
                      <a:pt x="6039131" y="1441007"/>
                    </a:cubicBezTo>
                    <a:lnTo>
                      <a:pt x="6062537" y="1453211"/>
                    </a:lnTo>
                    <a:cubicBezTo>
                      <a:pt x="6062537" y="1453211"/>
                      <a:pt x="6062537" y="1453211"/>
                      <a:pt x="6062537" y="1498541"/>
                    </a:cubicBezTo>
                    <a:cubicBezTo>
                      <a:pt x="6062537" y="1498541"/>
                      <a:pt x="6062537" y="1498541"/>
                      <a:pt x="6064627" y="1499414"/>
                    </a:cubicBezTo>
                    <a:lnTo>
                      <a:pt x="6079255" y="1505516"/>
                    </a:lnTo>
                    <a:cubicBezTo>
                      <a:pt x="6079255" y="1505516"/>
                      <a:pt x="6079255" y="1505516"/>
                      <a:pt x="6079255" y="1503773"/>
                    </a:cubicBezTo>
                    <a:lnTo>
                      <a:pt x="6079255" y="1491567"/>
                    </a:lnTo>
                    <a:cubicBezTo>
                      <a:pt x="6079255" y="1491567"/>
                      <a:pt x="6079255" y="1491567"/>
                      <a:pt x="6080927" y="1491567"/>
                    </a:cubicBezTo>
                    <a:lnTo>
                      <a:pt x="6092629" y="1491567"/>
                    </a:lnTo>
                    <a:cubicBezTo>
                      <a:pt x="6092629" y="1491567"/>
                      <a:pt x="6092629" y="1491567"/>
                      <a:pt x="6092629" y="1490259"/>
                    </a:cubicBezTo>
                    <a:lnTo>
                      <a:pt x="6092629" y="1481106"/>
                    </a:lnTo>
                    <a:cubicBezTo>
                      <a:pt x="6092629" y="1481106"/>
                      <a:pt x="6092629" y="1481106"/>
                      <a:pt x="6090957" y="1481106"/>
                    </a:cubicBezTo>
                    <a:lnTo>
                      <a:pt x="6079255" y="1481106"/>
                    </a:lnTo>
                    <a:cubicBezTo>
                      <a:pt x="6079255" y="1481106"/>
                      <a:pt x="6079255" y="1481106"/>
                      <a:pt x="6079255" y="1479363"/>
                    </a:cubicBezTo>
                    <a:lnTo>
                      <a:pt x="6079255" y="1467159"/>
                    </a:lnTo>
                    <a:cubicBezTo>
                      <a:pt x="6079255" y="1467159"/>
                      <a:pt x="6079255" y="1467159"/>
                      <a:pt x="6080927" y="1467159"/>
                    </a:cubicBezTo>
                    <a:lnTo>
                      <a:pt x="6092629" y="1467159"/>
                    </a:lnTo>
                    <a:cubicBezTo>
                      <a:pt x="6092629" y="1467159"/>
                      <a:pt x="6092629" y="1467159"/>
                      <a:pt x="6092629" y="1465415"/>
                    </a:cubicBezTo>
                    <a:lnTo>
                      <a:pt x="6092629" y="1453211"/>
                    </a:lnTo>
                    <a:cubicBezTo>
                      <a:pt x="6092629" y="1453211"/>
                      <a:pt x="6092629" y="1453211"/>
                      <a:pt x="6090957" y="1453211"/>
                    </a:cubicBezTo>
                    <a:lnTo>
                      <a:pt x="6079255" y="1453211"/>
                    </a:lnTo>
                    <a:cubicBezTo>
                      <a:pt x="6079255" y="1453211"/>
                      <a:pt x="6079255" y="1453211"/>
                      <a:pt x="6079255" y="1451468"/>
                    </a:cubicBezTo>
                    <a:lnTo>
                      <a:pt x="6079255" y="1439262"/>
                    </a:lnTo>
                    <a:cubicBezTo>
                      <a:pt x="6079255" y="1439262"/>
                      <a:pt x="6079255" y="1439262"/>
                      <a:pt x="6080927" y="1439262"/>
                    </a:cubicBezTo>
                    <a:lnTo>
                      <a:pt x="6092629" y="1439262"/>
                    </a:lnTo>
                    <a:cubicBezTo>
                      <a:pt x="6092629" y="1439262"/>
                      <a:pt x="6092629" y="1439262"/>
                      <a:pt x="6092629" y="1437956"/>
                    </a:cubicBezTo>
                    <a:lnTo>
                      <a:pt x="6092629" y="1428803"/>
                    </a:lnTo>
                    <a:cubicBezTo>
                      <a:pt x="6092629" y="1428803"/>
                      <a:pt x="6092629" y="1428803"/>
                      <a:pt x="6090957" y="1428803"/>
                    </a:cubicBezTo>
                    <a:lnTo>
                      <a:pt x="6079255" y="1428803"/>
                    </a:lnTo>
                    <a:cubicBezTo>
                      <a:pt x="6079255" y="1428803"/>
                      <a:pt x="6079255" y="1428803"/>
                      <a:pt x="6079255" y="1427058"/>
                    </a:cubicBezTo>
                    <a:lnTo>
                      <a:pt x="6079255" y="1414854"/>
                    </a:lnTo>
                    <a:cubicBezTo>
                      <a:pt x="6079255" y="1414854"/>
                      <a:pt x="6079255" y="1414854"/>
                      <a:pt x="6080927" y="1414854"/>
                    </a:cubicBezTo>
                    <a:lnTo>
                      <a:pt x="6092629" y="1414854"/>
                    </a:lnTo>
                    <a:cubicBezTo>
                      <a:pt x="6092629" y="1414854"/>
                      <a:pt x="6092629" y="1414854"/>
                      <a:pt x="6092629" y="1413111"/>
                    </a:cubicBezTo>
                    <a:lnTo>
                      <a:pt x="6092629" y="1400906"/>
                    </a:lnTo>
                    <a:cubicBezTo>
                      <a:pt x="6092629" y="1400906"/>
                      <a:pt x="6092629" y="1400906"/>
                      <a:pt x="6090957" y="1400906"/>
                    </a:cubicBezTo>
                    <a:lnTo>
                      <a:pt x="6079255" y="1400906"/>
                    </a:lnTo>
                    <a:cubicBezTo>
                      <a:pt x="6079255" y="1400906"/>
                      <a:pt x="6079255" y="1400906"/>
                      <a:pt x="6079255" y="1399599"/>
                    </a:cubicBezTo>
                    <a:lnTo>
                      <a:pt x="6079255" y="1390445"/>
                    </a:lnTo>
                    <a:cubicBezTo>
                      <a:pt x="6079255" y="1390445"/>
                      <a:pt x="6079255" y="1390445"/>
                      <a:pt x="6080927" y="1390445"/>
                    </a:cubicBezTo>
                    <a:lnTo>
                      <a:pt x="6092629" y="1390445"/>
                    </a:lnTo>
                    <a:cubicBezTo>
                      <a:pt x="6092629" y="1390445"/>
                      <a:pt x="6092629" y="1390445"/>
                      <a:pt x="6092629" y="1388702"/>
                    </a:cubicBezTo>
                    <a:lnTo>
                      <a:pt x="6092629" y="1376498"/>
                    </a:lnTo>
                    <a:cubicBezTo>
                      <a:pt x="6092629" y="1376498"/>
                      <a:pt x="6092629" y="1376498"/>
                      <a:pt x="6090957" y="1376498"/>
                    </a:cubicBezTo>
                    <a:lnTo>
                      <a:pt x="6079255" y="1376498"/>
                    </a:lnTo>
                    <a:cubicBezTo>
                      <a:pt x="6079255" y="1376498"/>
                      <a:pt x="6079255" y="1376498"/>
                      <a:pt x="6079255" y="1374755"/>
                    </a:cubicBezTo>
                    <a:lnTo>
                      <a:pt x="6079255" y="1362549"/>
                    </a:lnTo>
                    <a:cubicBezTo>
                      <a:pt x="6079255" y="1362549"/>
                      <a:pt x="6079255" y="1362549"/>
                      <a:pt x="6080927" y="1362549"/>
                    </a:cubicBezTo>
                    <a:lnTo>
                      <a:pt x="6092629" y="1362549"/>
                    </a:lnTo>
                    <a:cubicBezTo>
                      <a:pt x="6092629" y="1362549"/>
                      <a:pt x="6092629" y="1362549"/>
                      <a:pt x="6092629" y="1360806"/>
                    </a:cubicBezTo>
                    <a:lnTo>
                      <a:pt x="6092629" y="1348602"/>
                    </a:lnTo>
                    <a:cubicBezTo>
                      <a:pt x="6092629" y="1348602"/>
                      <a:pt x="6092629" y="1348602"/>
                      <a:pt x="6090957" y="1348602"/>
                    </a:cubicBezTo>
                    <a:lnTo>
                      <a:pt x="6079255" y="1348602"/>
                    </a:lnTo>
                    <a:cubicBezTo>
                      <a:pt x="6079255" y="1348602"/>
                      <a:pt x="6079255" y="1348602"/>
                      <a:pt x="6079255" y="1347294"/>
                    </a:cubicBezTo>
                    <a:lnTo>
                      <a:pt x="6079255" y="1338141"/>
                    </a:lnTo>
                    <a:cubicBezTo>
                      <a:pt x="6079255" y="1338141"/>
                      <a:pt x="6079255" y="1338141"/>
                      <a:pt x="6080927" y="1338141"/>
                    </a:cubicBezTo>
                    <a:lnTo>
                      <a:pt x="6092629" y="1338141"/>
                    </a:lnTo>
                    <a:cubicBezTo>
                      <a:pt x="6092629" y="1338141"/>
                      <a:pt x="6092629" y="1338141"/>
                      <a:pt x="6092629" y="1336397"/>
                    </a:cubicBezTo>
                    <a:lnTo>
                      <a:pt x="6092629" y="1324193"/>
                    </a:lnTo>
                    <a:cubicBezTo>
                      <a:pt x="6092629" y="1324193"/>
                      <a:pt x="6092629" y="1324193"/>
                      <a:pt x="6090957" y="1324193"/>
                    </a:cubicBezTo>
                    <a:lnTo>
                      <a:pt x="6079255" y="1324193"/>
                    </a:lnTo>
                    <a:cubicBezTo>
                      <a:pt x="6079255" y="1324193"/>
                      <a:pt x="6079255" y="1324193"/>
                      <a:pt x="6079255" y="1322450"/>
                    </a:cubicBezTo>
                    <a:lnTo>
                      <a:pt x="6079255" y="1310244"/>
                    </a:lnTo>
                    <a:cubicBezTo>
                      <a:pt x="6079255" y="1310244"/>
                      <a:pt x="6079255" y="1310244"/>
                      <a:pt x="6080927" y="1310244"/>
                    </a:cubicBezTo>
                    <a:lnTo>
                      <a:pt x="6092629" y="1310244"/>
                    </a:lnTo>
                    <a:cubicBezTo>
                      <a:pt x="6092629" y="1310244"/>
                      <a:pt x="6092629" y="1310244"/>
                      <a:pt x="6092629" y="1308938"/>
                    </a:cubicBezTo>
                    <a:lnTo>
                      <a:pt x="6092629" y="1299785"/>
                    </a:lnTo>
                    <a:cubicBezTo>
                      <a:pt x="6092629" y="1299785"/>
                      <a:pt x="6092629" y="1299785"/>
                      <a:pt x="6090957" y="1299785"/>
                    </a:cubicBezTo>
                    <a:lnTo>
                      <a:pt x="6079255" y="1299785"/>
                    </a:lnTo>
                    <a:cubicBezTo>
                      <a:pt x="6079255" y="1299785"/>
                      <a:pt x="6079255" y="1299785"/>
                      <a:pt x="6079255" y="1298040"/>
                    </a:cubicBezTo>
                    <a:lnTo>
                      <a:pt x="6079255" y="1285836"/>
                    </a:lnTo>
                    <a:cubicBezTo>
                      <a:pt x="6079255" y="1285836"/>
                      <a:pt x="6079255" y="1285836"/>
                      <a:pt x="6080927" y="1285836"/>
                    </a:cubicBezTo>
                    <a:lnTo>
                      <a:pt x="6092629" y="1285836"/>
                    </a:lnTo>
                    <a:cubicBezTo>
                      <a:pt x="6092629" y="1285836"/>
                      <a:pt x="6092629" y="1285836"/>
                      <a:pt x="6092629" y="1284093"/>
                    </a:cubicBezTo>
                    <a:lnTo>
                      <a:pt x="6092629" y="1271888"/>
                    </a:lnTo>
                    <a:cubicBezTo>
                      <a:pt x="6092629" y="1271888"/>
                      <a:pt x="6092629" y="1271888"/>
                      <a:pt x="6090957" y="1271888"/>
                    </a:cubicBezTo>
                    <a:lnTo>
                      <a:pt x="6079255" y="1271888"/>
                    </a:lnTo>
                    <a:cubicBezTo>
                      <a:pt x="6079255" y="1271888"/>
                      <a:pt x="6079255" y="1271888"/>
                      <a:pt x="6079255" y="1270145"/>
                    </a:cubicBezTo>
                    <a:lnTo>
                      <a:pt x="6079255" y="1257941"/>
                    </a:lnTo>
                    <a:cubicBezTo>
                      <a:pt x="6079255" y="1257941"/>
                      <a:pt x="6079255" y="1257941"/>
                      <a:pt x="6080927" y="1257941"/>
                    </a:cubicBezTo>
                    <a:lnTo>
                      <a:pt x="6092629" y="1257941"/>
                    </a:lnTo>
                    <a:cubicBezTo>
                      <a:pt x="6092629" y="1257941"/>
                      <a:pt x="6092629" y="1257941"/>
                      <a:pt x="6092629" y="1256633"/>
                    </a:cubicBezTo>
                    <a:lnTo>
                      <a:pt x="6092629" y="1247480"/>
                    </a:lnTo>
                    <a:cubicBezTo>
                      <a:pt x="6092629" y="1247480"/>
                      <a:pt x="6092629" y="1247480"/>
                      <a:pt x="6090957" y="1247480"/>
                    </a:cubicBezTo>
                    <a:lnTo>
                      <a:pt x="6079255" y="1247480"/>
                    </a:lnTo>
                    <a:cubicBezTo>
                      <a:pt x="6079255" y="1247480"/>
                      <a:pt x="6079255" y="1247480"/>
                      <a:pt x="6079255" y="1245737"/>
                    </a:cubicBezTo>
                    <a:lnTo>
                      <a:pt x="6079255" y="1233531"/>
                    </a:lnTo>
                    <a:cubicBezTo>
                      <a:pt x="6079255" y="1233531"/>
                      <a:pt x="6079255" y="1233531"/>
                      <a:pt x="6080927" y="1233531"/>
                    </a:cubicBezTo>
                    <a:lnTo>
                      <a:pt x="6092629" y="1233531"/>
                    </a:lnTo>
                    <a:cubicBezTo>
                      <a:pt x="6092629" y="1233531"/>
                      <a:pt x="6092629" y="1233531"/>
                      <a:pt x="6092629" y="1231788"/>
                    </a:cubicBezTo>
                    <a:lnTo>
                      <a:pt x="6092629" y="1219584"/>
                    </a:lnTo>
                    <a:cubicBezTo>
                      <a:pt x="6092629" y="1219584"/>
                      <a:pt x="6092629" y="1219584"/>
                      <a:pt x="6090957" y="1219584"/>
                    </a:cubicBezTo>
                    <a:lnTo>
                      <a:pt x="6079255" y="1219584"/>
                    </a:lnTo>
                    <a:cubicBezTo>
                      <a:pt x="6079255" y="1219584"/>
                      <a:pt x="6079255" y="1219584"/>
                      <a:pt x="6079255" y="1217840"/>
                    </a:cubicBezTo>
                    <a:lnTo>
                      <a:pt x="6079255" y="1205636"/>
                    </a:lnTo>
                    <a:cubicBezTo>
                      <a:pt x="6079255" y="1205636"/>
                      <a:pt x="6079255" y="1205636"/>
                      <a:pt x="6080927" y="1205636"/>
                    </a:cubicBezTo>
                    <a:lnTo>
                      <a:pt x="6092629" y="1205636"/>
                    </a:lnTo>
                    <a:cubicBezTo>
                      <a:pt x="6092629" y="1205636"/>
                      <a:pt x="6092629" y="1205636"/>
                      <a:pt x="6092629" y="1204328"/>
                    </a:cubicBezTo>
                    <a:lnTo>
                      <a:pt x="6092629" y="1195175"/>
                    </a:lnTo>
                    <a:cubicBezTo>
                      <a:pt x="6092629" y="1195175"/>
                      <a:pt x="6092629" y="1195175"/>
                      <a:pt x="6090957" y="1195175"/>
                    </a:cubicBezTo>
                    <a:lnTo>
                      <a:pt x="6079255" y="1195175"/>
                    </a:lnTo>
                    <a:cubicBezTo>
                      <a:pt x="6079255" y="1195175"/>
                      <a:pt x="6079255" y="1195175"/>
                      <a:pt x="6079255" y="1193432"/>
                    </a:cubicBezTo>
                    <a:lnTo>
                      <a:pt x="6079255" y="1181226"/>
                    </a:lnTo>
                    <a:cubicBezTo>
                      <a:pt x="6079255" y="1181226"/>
                      <a:pt x="6079255" y="1181226"/>
                      <a:pt x="6080927" y="1181226"/>
                    </a:cubicBezTo>
                    <a:lnTo>
                      <a:pt x="6092629" y="1181226"/>
                    </a:lnTo>
                    <a:cubicBezTo>
                      <a:pt x="6092629" y="1181226"/>
                      <a:pt x="6092629" y="1181226"/>
                      <a:pt x="6090957" y="1178612"/>
                    </a:cubicBezTo>
                    <a:lnTo>
                      <a:pt x="6079255" y="1160306"/>
                    </a:lnTo>
                    <a:cubicBezTo>
                      <a:pt x="6079255" y="1160306"/>
                      <a:pt x="6079255" y="1160306"/>
                      <a:pt x="6079255" y="1104513"/>
                    </a:cubicBezTo>
                    <a:cubicBezTo>
                      <a:pt x="6079255" y="1104513"/>
                      <a:pt x="6079255" y="1104513"/>
                      <a:pt x="6303271" y="1104513"/>
                    </a:cubicBezTo>
                    <a:cubicBezTo>
                      <a:pt x="6303271" y="1104513"/>
                      <a:pt x="6303271" y="1104513"/>
                      <a:pt x="6323331" y="1135896"/>
                    </a:cubicBezTo>
                    <a:cubicBezTo>
                      <a:pt x="6323331" y="1135896"/>
                      <a:pt x="6323331" y="1135896"/>
                      <a:pt x="6323331" y="1205636"/>
                    </a:cubicBezTo>
                    <a:cubicBezTo>
                      <a:pt x="6323331" y="1205636"/>
                      <a:pt x="6323331" y="1205636"/>
                      <a:pt x="6321659" y="1205636"/>
                    </a:cubicBezTo>
                    <a:lnTo>
                      <a:pt x="6309957" y="1205636"/>
                    </a:lnTo>
                    <a:cubicBezTo>
                      <a:pt x="6309957" y="1205636"/>
                      <a:pt x="6309957" y="1205636"/>
                      <a:pt x="6309957" y="1207379"/>
                    </a:cubicBezTo>
                    <a:lnTo>
                      <a:pt x="6309957" y="1219584"/>
                    </a:lnTo>
                    <a:cubicBezTo>
                      <a:pt x="6309957" y="1219584"/>
                      <a:pt x="6309957" y="1219584"/>
                      <a:pt x="6311629" y="1219584"/>
                    </a:cubicBezTo>
                    <a:lnTo>
                      <a:pt x="6323331" y="1219584"/>
                    </a:lnTo>
                    <a:cubicBezTo>
                      <a:pt x="6323331" y="1219584"/>
                      <a:pt x="6323331" y="1219584"/>
                      <a:pt x="6323331" y="1221327"/>
                    </a:cubicBezTo>
                    <a:lnTo>
                      <a:pt x="6323331" y="1233531"/>
                    </a:lnTo>
                    <a:cubicBezTo>
                      <a:pt x="6323331" y="1233531"/>
                      <a:pt x="6323331" y="1233531"/>
                      <a:pt x="6321659" y="1233531"/>
                    </a:cubicBezTo>
                    <a:lnTo>
                      <a:pt x="6309957" y="1233531"/>
                    </a:lnTo>
                    <a:cubicBezTo>
                      <a:pt x="6309957" y="1233531"/>
                      <a:pt x="6309957" y="1233531"/>
                      <a:pt x="6309957" y="1235274"/>
                    </a:cubicBezTo>
                    <a:lnTo>
                      <a:pt x="6309957" y="1247480"/>
                    </a:lnTo>
                    <a:cubicBezTo>
                      <a:pt x="6309957" y="1247480"/>
                      <a:pt x="6309957" y="1247480"/>
                      <a:pt x="6311629" y="1247480"/>
                    </a:cubicBezTo>
                    <a:lnTo>
                      <a:pt x="6323331" y="1247480"/>
                    </a:lnTo>
                    <a:cubicBezTo>
                      <a:pt x="6323331" y="1247480"/>
                      <a:pt x="6323331" y="1247480"/>
                      <a:pt x="6323331" y="1248788"/>
                    </a:cubicBezTo>
                    <a:lnTo>
                      <a:pt x="6323331" y="1257941"/>
                    </a:lnTo>
                    <a:cubicBezTo>
                      <a:pt x="6323331" y="1257941"/>
                      <a:pt x="6323331" y="1257941"/>
                      <a:pt x="6321659" y="1257941"/>
                    </a:cubicBezTo>
                    <a:lnTo>
                      <a:pt x="6309957" y="1257941"/>
                    </a:lnTo>
                    <a:cubicBezTo>
                      <a:pt x="6309957" y="1257941"/>
                      <a:pt x="6309957" y="1257941"/>
                      <a:pt x="6309957" y="1259684"/>
                    </a:cubicBezTo>
                    <a:lnTo>
                      <a:pt x="6309957" y="1271888"/>
                    </a:lnTo>
                    <a:cubicBezTo>
                      <a:pt x="6309957" y="1271888"/>
                      <a:pt x="6309957" y="1271888"/>
                      <a:pt x="6311629" y="1271888"/>
                    </a:cubicBezTo>
                    <a:lnTo>
                      <a:pt x="6323331" y="1271888"/>
                    </a:lnTo>
                    <a:cubicBezTo>
                      <a:pt x="6323331" y="1271888"/>
                      <a:pt x="6323331" y="1271888"/>
                      <a:pt x="6323331" y="1273632"/>
                    </a:cubicBezTo>
                    <a:lnTo>
                      <a:pt x="6323331" y="1285836"/>
                    </a:lnTo>
                    <a:cubicBezTo>
                      <a:pt x="6323331" y="1285836"/>
                      <a:pt x="6323331" y="1285836"/>
                      <a:pt x="6321659" y="1285836"/>
                    </a:cubicBezTo>
                    <a:lnTo>
                      <a:pt x="6309957" y="1285836"/>
                    </a:lnTo>
                    <a:cubicBezTo>
                      <a:pt x="6309957" y="1285836"/>
                      <a:pt x="6309957" y="1285836"/>
                      <a:pt x="6309957" y="1287579"/>
                    </a:cubicBezTo>
                    <a:lnTo>
                      <a:pt x="6309957" y="1299785"/>
                    </a:lnTo>
                    <a:cubicBezTo>
                      <a:pt x="6309957" y="1299785"/>
                      <a:pt x="6309957" y="1299785"/>
                      <a:pt x="6311629" y="1299785"/>
                    </a:cubicBezTo>
                    <a:lnTo>
                      <a:pt x="6323331" y="1299785"/>
                    </a:lnTo>
                    <a:cubicBezTo>
                      <a:pt x="6323331" y="1299785"/>
                      <a:pt x="6323331" y="1299785"/>
                      <a:pt x="6323331" y="1301091"/>
                    </a:cubicBezTo>
                    <a:lnTo>
                      <a:pt x="6323331" y="1310244"/>
                    </a:lnTo>
                    <a:cubicBezTo>
                      <a:pt x="6323331" y="1310244"/>
                      <a:pt x="6323331" y="1310244"/>
                      <a:pt x="6321659" y="1310244"/>
                    </a:cubicBezTo>
                    <a:lnTo>
                      <a:pt x="6309957" y="1310244"/>
                    </a:lnTo>
                    <a:cubicBezTo>
                      <a:pt x="6309957" y="1310244"/>
                      <a:pt x="6309957" y="1310244"/>
                      <a:pt x="6309957" y="1311989"/>
                    </a:cubicBezTo>
                    <a:lnTo>
                      <a:pt x="6309957" y="1324193"/>
                    </a:lnTo>
                    <a:cubicBezTo>
                      <a:pt x="6309957" y="1324193"/>
                      <a:pt x="6309957" y="1324193"/>
                      <a:pt x="6311629" y="1324193"/>
                    </a:cubicBezTo>
                    <a:lnTo>
                      <a:pt x="6323331" y="1324193"/>
                    </a:lnTo>
                    <a:cubicBezTo>
                      <a:pt x="6323331" y="1324193"/>
                      <a:pt x="6323331" y="1324193"/>
                      <a:pt x="6323331" y="1325936"/>
                    </a:cubicBezTo>
                    <a:lnTo>
                      <a:pt x="6323331" y="1338141"/>
                    </a:lnTo>
                    <a:cubicBezTo>
                      <a:pt x="6323331" y="1338141"/>
                      <a:pt x="6323331" y="1338141"/>
                      <a:pt x="6321659" y="1338141"/>
                    </a:cubicBezTo>
                    <a:lnTo>
                      <a:pt x="6309957" y="1338141"/>
                    </a:lnTo>
                    <a:cubicBezTo>
                      <a:pt x="6309957" y="1338141"/>
                      <a:pt x="6309957" y="1338141"/>
                      <a:pt x="6309957" y="1339448"/>
                    </a:cubicBezTo>
                    <a:lnTo>
                      <a:pt x="6309957" y="1348602"/>
                    </a:lnTo>
                    <a:cubicBezTo>
                      <a:pt x="6309957" y="1348602"/>
                      <a:pt x="6309957" y="1348602"/>
                      <a:pt x="6311629" y="1348602"/>
                    </a:cubicBezTo>
                    <a:lnTo>
                      <a:pt x="6323331" y="1348602"/>
                    </a:lnTo>
                    <a:cubicBezTo>
                      <a:pt x="6323331" y="1348602"/>
                      <a:pt x="6323331" y="1348602"/>
                      <a:pt x="6323331" y="1350345"/>
                    </a:cubicBezTo>
                    <a:lnTo>
                      <a:pt x="6323331" y="1362549"/>
                    </a:lnTo>
                    <a:cubicBezTo>
                      <a:pt x="6323331" y="1362549"/>
                      <a:pt x="6323331" y="1362549"/>
                      <a:pt x="6321659" y="1362549"/>
                    </a:cubicBezTo>
                    <a:lnTo>
                      <a:pt x="6309957" y="1362549"/>
                    </a:lnTo>
                    <a:cubicBezTo>
                      <a:pt x="6309957" y="1362549"/>
                      <a:pt x="6309957" y="1362549"/>
                      <a:pt x="6309957" y="1364292"/>
                    </a:cubicBezTo>
                    <a:lnTo>
                      <a:pt x="6309957" y="1376498"/>
                    </a:lnTo>
                    <a:cubicBezTo>
                      <a:pt x="6309957" y="1376498"/>
                      <a:pt x="6309957" y="1376498"/>
                      <a:pt x="6311629" y="1376498"/>
                    </a:cubicBezTo>
                    <a:lnTo>
                      <a:pt x="6323331" y="1376498"/>
                    </a:lnTo>
                    <a:cubicBezTo>
                      <a:pt x="6323331" y="1376498"/>
                      <a:pt x="6323331" y="1376498"/>
                      <a:pt x="6323331" y="1378241"/>
                    </a:cubicBezTo>
                    <a:lnTo>
                      <a:pt x="6323331" y="1390445"/>
                    </a:lnTo>
                    <a:cubicBezTo>
                      <a:pt x="6323331" y="1390445"/>
                      <a:pt x="6323331" y="1390445"/>
                      <a:pt x="6321659" y="1390445"/>
                    </a:cubicBezTo>
                    <a:lnTo>
                      <a:pt x="6309957" y="1390445"/>
                    </a:lnTo>
                    <a:cubicBezTo>
                      <a:pt x="6309957" y="1390445"/>
                      <a:pt x="6309957" y="1390445"/>
                      <a:pt x="6309957" y="1391753"/>
                    </a:cubicBezTo>
                    <a:lnTo>
                      <a:pt x="6309957" y="1400906"/>
                    </a:lnTo>
                    <a:cubicBezTo>
                      <a:pt x="6309957" y="1400906"/>
                      <a:pt x="6309957" y="1400906"/>
                      <a:pt x="6311629" y="1400906"/>
                    </a:cubicBezTo>
                    <a:lnTo>
                      <a:pt x="6323331" y="1400906"/>
                    </a:lnTo>
                    <a:cubicBezTo>
                      <a:pt x="6323331" y="1400906"/>
                      <a:pt x="6323331" y="1400906"/>
                      <a:pt x="6323331" y="1402650"/>
                    </a:cubicBezTo>
                    <a:lnTo>
                      <a:pt x="6323331" y="1414854"/>
                    </a:lnTo>
                    <a:cubicBezTo>
                      <a:pt x="6323331" y="1414854"/>
                      <a:pt x="6323331" y="1414854"/>
                      <a:pt x="6321659" y="1414854"/>
                    </a:cubicBezTo>
                    <a:lnTo>
                      <a:pt x="6309957" y="1414854"/>
                    </a:lnTo>
                    <a:cubicBezTo>
                      <a:pt x="6309957" y="1414854"/>
                      <a:pt x="6309957" y="1414854"/>
                      <a:pt x="6309957" y="1416597"/>
                    </a:cubicBezTo>
                    <a:lnTo>
                      <a:pt x="6309957" y="1428803"/>
                    </a:lnTo>
                    <a:cubicBezTo>
                      <a:pt x="6309957" y="1428803"/>
                      <a:pt x="6309957" y="1428803"/>
                      <a:pt x="6311629" y="1428803"/>
                    </a:cubicBezTo>
                    <a:lnTo>
                      <a:pt x="6323331" y="1428803"/>
                    </a:lnTo>
                    <a:cubicBezTo>
                      <a:pt x="6323331" y="1428803"/>
                      <a:pt x="6323331" y="1428803"/>
                      <a:pt x="6323331" y="1430109"/>
                    </a:cubicBezTo>
                    <a:lnTo>
                      <a:pt x="6323331" y="1439262"/>
                    </a:lnTo>
                    <a:cubicBezTo>
                      <a:pt x="6323331" y="1439262"/>
                      <a:pt x="6323331" y="1439262"/>
                      <a:pt x="6321659" y="1439262"/>
                    </a:cubicBezTo>
                    <a:lnTo>
                      <a:pt x="6309957" y="1439262"/>
                    </a:lnTo>
                    <a:cubicBezTo>
                      <a:pt x="6309957" y="1439262"/>
                      <a:pt x="6309957" y="1439262"/>
                      <a:pt x="6309957" y="1441007"/>
                    </a:cubicBezTo>
                    <a:lnTo>
                      <a:pt x="6309957" y="1453211"/>
                    </a:lnTo>
                    <a:cubicBezTo>
                      <a:pt x="6309957" y="1453211"/>
                      <a:pt x="6309957" y="1453211"/>
                      <a:pt x="6311629" y="1453211"/>
                    </a:cubicBezTo>
                    <a:lnTo>
                      <a:pt x="6323331" y="1453211"/>
                    </a:lnTo>
                    <a:cubicBezTo>
                      <a:pt x="6323331" y="1453211"/>
                      <a:pt x="6323331" y="1453211"/>
                      <a:pt x="6323331" y="1454954"/>
                    </a:cubicBezTo>
                    <a:lnTo>
                      <a:pt x="6323331" y="1467159"/>
                    </a:lnTo>
                    <a:cubicBezTo>
                      <a:pt x="6323331" y="1467159"/>
                      <a:pt x="6323331" y="1467159"/>
                      <a:pt x="6321659" y="1467159"/>
                    </a:cubicBezTo>
                    <a:lnTo>
                      <a:pt x="6309957" y="1467159"/>
                    </a:lnTo>
                    <a:cubicBezTo>
                      <a:pt x="6309957" y="1467159"/>
                      <a:pt x="6309957" y="1467159"/>
                      <a:pt x="6309957" y="1468902"/>
                    </a:cubicBezTo>
                    <a:lnTo>
                      <a:pt x="6309957" y="1481106"/>
                    </a:lnTo>
                    <a:cubicBezTo>
                      <a:pt x="6309957" y="1481106"/>
                      <a:pt x="6309957" y="1481106"/>
                      <a:pt x="6311629" y="1481106"/>
                    </a:cubicBezTo>
                    <a:lnTo>
                      <a:pt x="6323331" y="1481106"/>
                    </a:lnTo>
                    <a:cubicBezTo>
                      <a:pt x="6323331" y="1481106"/>
                      <a:pt x="6323331" y="1481106"/>
                      <a:pt x="6323331" y="1482414"/>
                    </a:cubicBezTo>
                    <a:lnTo>
                      <a:pt x="6323331" y="1491567"/>
                    </a:lnTo>
                    <a:cubicBezTo>
                      <a:pt x="6323331" y="1491567"/>
                      <a:pt x="6323331" y="1491567"/>
                      <a:pt x="6321659" y="1491567"/>
                    </a:cubicBezTo>
                    <a:lnTo>
                      <a:pt x="6309957" y="1491567"/>
                    </a:lnTo>
                    <a:cubicBezTo>
                      <a:pt x="6309957" y="1491567"/>
                      <a:pt x="6309957" y="1491567"/>
                      <a:pt x="6309957" y="1493310"/>
                    </a:cubicBezTo>
                    <a:lnTo>
                      <a:pt x="6309957" y="1505516"/>
                    </a:lnTo>
                    <a:cubicBezTo>
                      <a:pt x="6309957" y="1505516"/>
                      <a:pt x="6309957" y="1505516"/>
                      <a:pt x="6346735" y="1536899"/>
                    </a:cubicBezTo>
                    <a:cubicBezTo>
                      <a:pt x="6346735" y="1543872"/>
                      <a:pt x="6346735" y="1543872"/>
                      <a:pt x="6345065" y="1543872"/>
                    </a:cubicBezTo>
                    <a:lnTo>
                      <a:pt x="6333361" y="1543872"/>
                    </a:lnTo>
                    <a:cubicBezTo>
                      <a:pt x="6333361" y="1543872"/>
                      <a:pt x="6333361" y="1543872"/>
                      <a:pt x="6333361" y="1582229"/>
                    </a:cubicBezTo>
                    <a:cubicBezTo>
                      <a:pt x="6333361" y="1582229"/>
                      <a:pt x="6333361" y="1582229"/>
                      <a:pt x="6335035" y="1582229"/>
                    </a:cubicBezTo>
                    <a:lnTo>
                      <a:pt x="6346735" y="1582229"/>
                    </a:lnTo>
                    <a:cubicBezTo>
                      <a:pt x="6346735" y="1582229"/>
                      <a:pt x="6346735" y="1582229"/>
                      <a:pt x="6346735" y="1580049"/>
                    </a:cubicBezTo>
                    <a:lnTo>
                      <a:pt x="6346735" y="1564794"/>
                    </a:lnTo>
                    <a:cubicBezTo>
                      <a:pt x="6346735" y="1564794"/>
                      <a:pt x="6346735" y="1564794"/>
                      <a:pt x="6348407" y="1563923"/>
                    </a:cubicBezTo>
                    <a:lnTo>
                      <a:pt x="6360109" y="1557821"/>
                    </a:lnTo>
                    <a:cubicBezTo>
                      <a:pt x="6360109" y="1557821"/>
                      <a:pt x="6360109" y="1557821"/>
                      <a:pt x="6363035" y="1557821"/>
                    </a:cubicBezTo>
                    <a:lnTo>
                      <a:pt x="6383515" y="1557821"/>
                    </a:lnTo>
                    <a:cubicBezTo>
                      <a:pt x="6383515" y="1557821"/>
                      <a:pt x="6383515" y="1557821"/>
                      <a:pt x="6383515" y="1559564"/>
                    </a:cubicBezTo>
                    <a:lnTo>
                      <a:pt x="6383515" y="1571768"/>
                    </a:lnTo>
                    <a:cubicBezTo>
                      <a:pt x="6383515" y="1571768"/>
                      <a:pt x="6383515" y="1571768"/>
                      <a:pt x="6386023" y="1571768"/>
                    </a:cubicBezTo>
                    <a:lnTo>
                      <a:pt x="6403577" y="1571768"/>
                    </a:lnTo>
                    <a:cubicBezTo>
                      <a:pt x="6403577" y="1578741"/>
                      <a:pt x="6403577" y="1578741"/>
                      <a:pt x="6405247" y="1578741"/>
                    </a:cubicBezTo>
                    <a:lnTo>
                      <a:pt x="6416951" y="1578741"/>
                    </a:lnTo>
                    <a:cubicBezTo>
                      <a:pt x="6416951" y="1578741"/>
                      <a:pt x="6416951" y="1578741"/>
                      <a:pt x="6453729" y="1627559"/>
                    </a:cubicBezTo>
                    <a:cubicBezTo>
                      <a:pt x="6453729" y="1627559"/>
                      <a:pt x="6453729" y="1627559"/>
                      <a:pt x="6453729" y="1679864"/>
                    </a:cubicBezTo>
                    <a:cubicBezTo>
                      <a:pt x="6453729" y="1679864"/>
                      <a:pt x="6453729" y="1679864"/>
                      <a:pt x="6455399" y="1679864"/>
                    </a:cubicBezTo>
                    <a:lnTo>
                      <a:pt x="6467103" y="1679864"/>
                    </a:lnTo>
                    <a:cubicBezTo>
                      <a:pt x="6467103" y="1679864"/>
                      <a:pt x="6467103" y="1679864"/>
                      <a:pt x="6467103" y="1676813"/>
                    </a:cubicBezTo>
                    <a:lnTo>
                      <a:pt x="6467103" y="1655456"/>
                    </a:lnTo>
                    <a:cubicBezTo>
                      <a:pt x="6467103" y="1655456"/>
                      <a:pt x="6467103" y="1655456"/>
                      <a:pt x="6468357" y="1655456"/>
                    </a:cubicBezTo>
                    <a:lnTo>
                      <a:pt x="6477133" y="1655456"/>
                    </a:lnTo>
                    <a:cubicBezTo>
                      <a:pt x="6477133" y="1655456"/>
                      <a:pt x="6477133" y="1655456"/>
                      <a:pt x="6477133" y="1657199"/>
                    </a:cubicBezTo>
                    <a:lnTo>
                      <a:pt x="6477133" y="1669403"/>
                    </a:lnTo>
                    <a:cubicBezTo>
                      <a:pt x="6490507" y="1672891"/>
                      <a:pt x="6490507" y="1672891"/>
                      <a:pt x="6490507" y="1596177"/>
                    </a:cubicBezTo>
                    <a:cubicBezTo>
                      <a:pt x="6490507" y="1596177"/>
                      <a:pt x="6490507" y="1596177"/>
                      <a:pt x="6547347" y="1596177"/>
                    </a:cubicBezTo>
                    <a:cubicBezTo>
                      <a:pt x="6547347" y="1596177"/>
                      <a:pt x="6547347" y="1596177"/>
                      <a:pt x="6547347" y="1484594"/>
                    </a:cubicBezTo>
                    <a:cubicBezTo>
                      <a:pt x="6547347" y="1484594"/>
                      <a:pt x="6547347" y="1484594"/>
                      <a:pt x="6600843" y="1484594"/>
                    </a:cubicBezTo>
                    <a:cubicBezTo>
                      <a:pt x="6600843" y="1484594"/>
                      <a:pt x="6600843" y="1484594"/>
                      <a:pt x="6600843" y="1483286"/>
                    </a:cubicBezTo>
                    <a:lnTo>
                      <a:pt x="6600843" y="1474133"/>
                    </a:lnTo>
                    <a:cubicBezTo>
                      <a:pt x="6600843" y="1474133"/>
                      <a:pt x="6600843" y="1474133"/>
                      <a:pt x="6634279" y="1474133"/>
                    </a:cubicBezTo>
                    <a:cubicBezTo>
                      <a:pt x="6634279" y="1474133"/>
                      <a:pt x="6634279" y="1474133"/>
                      <a:pt x="6634279" y="1414854"/>
                    </a:cubicBezTo>
                    <a:cubicBezTo>
                      <a:pt x="6627591" y="1414854"/>
                      <a:pt x="6627591" y="1414854"/>
                      <a:pt x="6627591" y="1412238"/>
                    </a:cubicBezTo>
                    <a:lnTo>
                      <a:pt x="6627591" y="1393932"/>
                    </a:lnTo>
                    <a:lnTo>
                      <a:pt x="6634279" y="1397420"/>
                    </a:lnTo>
                    <a:cubicBezTo>
                      <a:pt x="6634279" y="1397420"/>
                      <a:pt x="6634279" y="1397420"/>
                      <a:pt x="6640967" y="1362549"/>
                    </a:cubicBezTo>
                    <a:cubicBezTo>
                      <a:pt x="6640967" y="1362549"/>
                      <a:pt x="6640967" y="1362549"/>
                      <a:pt x="6647653" y="1397420"/>
                    </a:cubicBezTo>
                    <a:cubicBezTo>
                      <a:pt x="6650997" y="1393932"/>
                      <a:pt x="6650997" y="1393932"/>
                      <a:pt x="6651415" y="1392624"/>
                    </a:cubicBezTo>
                    <a:lnTo>
                      <a:pt x="6654341" y="1383471"/>
                    </a:lnTo>
                    <a:cubicBezTo>
                      <a:pt x="6654341" y="1383471"/>
                      <a:pt x="6654341" y="1383471"/>
                      <a:pt x="6655175" y="1381728"/>
                    </a:cubicBezTo>
                    <a:lnTo>
                      <a:pt x="6661027" y="1369523"/>
                    </a:lnTo>
                    <a:cubicBezTo>
                      <a:pt x="6661027" y="1369523"/>
                      <a:pt x="6661027" y="1369523"/>
                      <a:pt x="6661863" y="1367780"/>
                    </a:cubicBezTo>
                    <a:lnTo>
                      <a:pt x="6667715" y="1355576"/>
                    </a:lnTo>
                    <a:cubicBezTo>
                      <a:pt x="6667715" y="1355576"/>
                      <a:pt x="6667715" y="1355576"/>
                      <a:pt x="6669803" y="1354268"/>
                    </a:cubicBezTo>
                    <a:lnTo>
                      <a:pt x="6684431" y="1345115"/>
                    </a:lnTo>
                    <a:cubicBezTo>
                      <a:pt x="6684431" y="1345115"/>
                      <a:pt x="6684431" y="1345115"/>
                      <a:pt x="6686939" y="1343372"/>
                    </a:cubicBezTo>
                    <a:lnTo>
                      <a:pt x="6704493" y="1331166"/>
                    </a:lnTo>
                    <a:cubicBezTo>
                      <a:pt x="6704493" y="1331166"/>
                      <a:pt x="6704493" y="1331166"/>
                      <a:pt x="6705747" y="1329423"/>
                    </a:cubicBezTo>
                    <a:lnTo>
                      <a:pt x="6714523" y="1317219"/>
                    </a:lnTo>
                    <a:cubicBezTo>
                      <a:pt x="6714523" y="1317219"/>
                      <a:pt x="6714523" y="1317219"/>
                      <a:pt x="6715359" y="1314168"/>
                    </a:cubicBezTo>
                    <a:lnTo>
                      <a:pt x="6721211" y="1292810"/>
                    </a:lnTo>
                    <a:cubicBezTo>
                      <a:pt x="6721211" y="1292810"/>
                      <a:pt x="6721211" y="1292810"/>
                      <a:pt x="6722047" y="1295861"/>
                    </a:cubicBezTo>
                    <a:lnTo>
                      <a:pt x="6727897" y="1317219"/>
                    </a:lnTo>
                    <a:cubicBezTo>
                      <a:pt x="6727897" y="1317219"/>
                      <a:pt x="6727897" y="1317219"/>
                      <a:pt x="6728733" y="1318526"/>
                    </a:cubicBezTo>
                    <a:lnTo>
                      <a:pt x="6734585" y="1327680"/>
                    </a:lnTo>
                    <a:cubicBezTo>
                      <a:pt x="6734585" y="1327680"/>
                      <a:pt x="6734585" y="1327680"/>
                      <a:pt x="6736675" y="1329423"/>
                    </a:cubicBezTo>
                    <a:lnTo>
                      <a:pt x="6751303" y="1341627"/>
                    </a:lnTo>
                    <a:cubicBezTo>
                      <a:pt x="6751303" y="1341627"/>
                      <a:pt x="6751303" y="1341627"/>
                      <a:pt x="6752975" y="1343372"/>
                    </a:cubicBezTo>
                    <a:lnTo>
                      <a:pt x="6764675" y="1355576"/>
                    </a:lnTo>
                    <a:cubicBezTo>
                      <a:pt x="6764675" y="1355576"/>
                      <a:pt x="6764675" y="1355576"/>
                      <a:pt x="6766349" y="1357319"/>
                    </a:cubicBezTo>
                    <a:lnTo>
                      <a:pt x="6778051" y="1369523"/>
                    </a:lnTo>
                    <a:cubicBezTo>
                      <a:pt x="6778051" y="1369523"/>
                      <a:pt x="6778051" y="1369523"/>
                      <a:pt x="6778469" y="1371267"/>
                    </a:cubicBezTo>
                    <a:lnTo>
                      <a:pt x="6781393" y="1383471"/>
                    </a:lnTo>
                    <a:cubicBezTo>
                      <a:pt x="6781393" y="1383471"/>
                      <a:pt x="6781393" y="1383471"/>
                      <a:pt x="6781811" y="1385214"/>
                    </a:cubicBezTo>
                    <a:lnTo>
                      <a:pt x="6784737" y="1397420"/>
                    </a:lnTo>
                    <a:cubicBezTo>
                      <a:pt x="6791423" y="1397420"/>
                      <a:pt x="6791423" y="1397420"/>
                      <a:pt x="6794767" y="1362549"/>
                    </a:cubicBezTo>
                    <a:cubicBezTo>
                      <a:pt x="6794767" y="1362549"/>
                      <a:pt x="6794767" y="1362549"/>
                      <a:pt x="6801455" y="1397420"/>
                    </a:cubicBezTo>
                    <a:cubicBezTo>
                      <a:pt x="6808141" y="1397420"/>
                      <a:pt x="6808141" y="1397420"/>
                      <a:pt x="6808141" y="1400034"/>
                    </a:cubicBezTo>
                    <a:lnTo>
                      <a:pt x="6808141" y="1418342"/>
                    </a:lnTo>
                    <a:cubicBezTo>
                      <a:pt x="6801455" y="1418342"/>
                      <a:pt x="6801455" y="1418342"/>
                      <a:pt x="6801455" y="1467159"/>
                    </a:cubicBezTo>
                    <a:cubicBezTo>
                      <a:pt x="6801455" y="1467159"/>
                      <a:pt x="6801455" y="1467159"/>
                      <a:pt x="6803127" y="1467159"/>
                    </a:cubicBezTo>
                    <a:lnTo>
                      <a:pt x="6814829" y="1467159"/>
                    </a:lnTo>
                    <a:cubicBezTo>
                      <a:pt x="6814829" y="1474133"/>
                      <a:pt x="6814829" y="1474133"/>
                      <a:pt x="6816083" y="1474133"/>
                    </a:cubicBezTo>
                    <a:lnTo>
                      <a:pt x="6824859" y="1474133"/>
                    </a:lnTo>
                    <a:cubicBezTo>
                      <a:pt x="6824859" y="1474133"/>
                      <a:pt x="6824859" y="1474133"/>
                      <a:pt x="6824859" y="1472390"/>
                    </a:cubicBezTo>
                    <a:lnTo>
                      <a:pt x="6824859" y="1460184"/>
                    </a:lnTo>
                    <a:cubicBezTo>
                      <a:pt x="6824859" y="1460184"/>
                      <a:pt x="6824859" y="1460184"/>
                      <a:pt x="6828203" y="1460184"/>
                    </a:cubicBezTo>
                    <a:lnTo>
                      <a:pt x="6851607" y="1460184"/>
                    </a:lnTo>
                    <a:cubicBezTo>
                      <a:pt x="6851607" y="1460184"/>
                      <a:pt x="6851607" y="1460184"/>
                      <a:pt x="6851607" y="1457133"/>
                    </a:cubicBezTo>
                    <a:lnTo>
                      <a:pt x="6851607" y="1435776"/>
                    </a:lnTo>
                    <a:cubicBezTo>
                      <a:pt x="6851607" y="1435776"/>
                      <a:pt x="6851607" y="1435776"/>
                      <a:pt x="6908447" y="1435776"/>
                    </a:cubicBezTo>
                    <a:cubicBezTo>
                      <a:pt x="6908447" y="1435776"/>
                      <a:pt x="6908447" y="1435776"/>
                      <a:pt x="6908447" y="1437956"/>
                    </a:cubicBezTo>
                    <a:lnTo>
                      <a:pt x="6908447" y="1453211"/>
                    </a:lnTo>
                    <a:cubicBezTo>
                      <a:pt x="6908447" y="1453211"/>
                      <a:pt x="6908447" y="1453211"/>
                      <a:pt x="6938539" y="1453211"/>
                    </a:cubicBezTo>
                    <a:cubicBezTo>
                      <a:pt x="6938539" y="1453211"/>
                      <a:pt x="6938539" y="1453211"/>
                      <a:pt x="6938539" y="1456698"/>
                    </a:cubicBezTo>
                    <a:lnTo>
                      <a:pt x="6938539" y="1481106"/>
                    </a:lnTo>
                    <a:cubicBezTo>
                      <a:pt x="6931853" y="1481106"/>
                      <a:pt x="6931853" y="1481106"/>
                      <a:pt x="6931853" y="1482414"/>
                    </a:cubicBezTo>
                    <a:lnTo>
                      <a:pt x="6931853" y="1491567"/>
                    </a:lnTo>
                    <a:cubicBezTo>
                      <a:pt x="6938539" y="1491567"/>
                      <a:pt x="6938539" y="1491567"/>
                      <a:pt x="6938539" y="1494183"/>
                    </a:cubicBezTo>
                    <a:lnTo>
                      <a:pt x="6938539" y="1512489"/>
                    </a:lnTo>
                    <a:lnTo>
                      <a:pt x="6931853" y="1519463"/>
                    </a:lnTo>
                    <a:cubicBezTo>
                      <a:pt x="6931853" y="1519463"/>
                      <a:pt x="6931853" y="1519463"/>
                      <a:pt x="6931853" y="1603151"/>
                    </a:cubicBezTo>
                    <a:cubicBezTo>
                      <a:pt x="6931853" y="1603151"/>
                      <a:pt x="6931853" y="1603151"/>
                      <a:pt x="6934777" y="1603151"/>
                    </a:cubicBezTo>
                    <a:lnTo>
                      <a:pt x="6955257" y="1603151"/>
                    </a:lnTo>
                    <a:cubicBezTo>
                      <a:pt x="6955257" y="1610124"/>
                      <a:pt x="6955257" y="1610124"/>
                      <a:pt x="6957763" y="1610124"/>
                    </a:cubicBezTo>
                    <a:lnTo>
                      <a:pt x="6975319" y="1610124"/>
                    </a:lnTo>
                    <a:cubicBezTo>
                      <a:pt x="6975319" y="1610124"/>
                      <a:pt x="6975319" y="1610124"/>
                      <a:pt x="6975319" y="1613175"/>
                    </a:cubicBezTo>
                    <a:lnTo>
                      <a:pt x="6975319" y="1634534"/>
                    </a:lnTo>
                    <a:cubicBezTo>
                      <a:pt x="6975319" y="1634534"/>
                      <a:pt x="6975319" y="1634534"/>
                      <a:pt x="6977827" y="1634534"/>
                    </a:cubicBezTo>
                    <a:lnTo>
                      <a:pt x="6995379" y="1634534"/>
                    </a:lnTo>
                    <a:cubicBezTo>
                      <a:pt x="6995379" y="1634534"/>
                      <a:pt x="6995379" y="1634534"/>
                      <a:pt x="6995379" y="1631483"/>
                    </a:cubicBezTo>
                    <a:lnTo>
                      <a:pt x="6995379" y="1610124"/>
                    </a:lnTo>
                    <a:cubicBezTo>
                      <a:pt x="6995379" y="1610124"/>
                      <a:pt x="6995379" y="1610124"/>
                      <a:pt x="6998303" y="1608381"/>
                    </a:cubicBezTo>
                    <a:lnTo>
                      <a:pt x="7018783" y="1596177"/>
                    </a:lnTo>
                    <a:cubicBezTo>
                      <a:pt x="7018783" y="1596177"/>
                      <a:pt x="7018783" y="1596177"/>
                      <a:pt x="7018783" y="1564794"/>
                    </a:cubicBezTo>
                    <a:cubicBezTo>
                      <a:pt x="7012097" y="1564794"/>
                      <a:pt x="7012097" y="1564794"/>
                      <a:pt x="7012097" y="1529924"/>
                    </a:cubicBezTo>
                    <a:cubicBezTo>
                      <a:pt x="7012097" y="1529924"/>
                      <a:pt x="7012097" y="1529924"/>
                      <a:pt x="7013767" y="1529924"/>
                    </a:cubicBezTo>
                    <a:lnTo>
                      <a:pt x="7025471" y="1529924"/>
                    </a:lnTo>
                    <a:cubicBezTo>
                      <a:pt x="7025471" y="1526438"/>
                      <a:pt x="7025471" y="1526438"/>
                      <a:pt x="7055563" y="1526438"/>
                    </a:cubicBezTo>
                    <a:cubicBezTo>
                      <a:pt x="7055563" y="1526438"/>
                      <a:pt x="7055563" y="1526438"/>
                      <a:pt x="7055563" y="1524693"/>
                    </a:cubicBezTo>
                    <a:lnTo>
                      <a:pt x="7055563" y="1512489"/>
                    </a:lnTo>
                    <a:cubicBezTo>
                      <a:pt x="7055563" y="1512489"/>
                      <a:pt x="7055563" y="1512489"/>
                      <a:pt x="7058071" y="1512489"/>
                    </a:cubicBezTo>
                    <a:lnTo>
                      <a:pt x="7075623" y="1512489"/>
                    </a:lnTo>
                    <a:cubicBezTo>
                      <a:pt x="7075623" y="1512489"/>
                      <a:pt x="7075623" y="1512489"/>
                      <a:pt x="7075623" y="1338141"/>
                    </a:cubicBezTo>
                    <a:cubicBezTo>
                      <a:pt x="7075623" y="1338141"/>
                      <a:pt x="7075623" y="1338141"/>
                      <a:pt x="7077295" y="1338141"/>
                    </a:cubicBezTo>
                    <a:lnTo>
                      <a:pt x="7088997" y="1338141"/>
                    </a:lnTo>
                    <a:cubicBezTo>
                      <a:pt x="7088997" y="1338141"/>
                      <a:pt x="7088997" y="1338141"/>
                      <a:pt x="7088997" y="1334654"/>
                    </a:cubicBezTo>
                    <a:lnTo>
                      <a:pt x="7088997" y="1310244"/>
                    </a:lnTo>
                    <a:cubicBezTo>
                      <a:pt x="7092341" y="1310244"/>
                      <a:pt x="7092341" y="1310244"/>
                      <a:pt x="7092341" y="1240505"/>
                    </a:cubicBezTo>
                    <a:cubicBezTo>
                      <a:pt x="7092341" y="1240505"/>
                      <a:pt x="7092341" y="1240505"/>
                      <a:pt x="7094013" y="1240505"/>
                    </a:cubicBezTo>
                    <a:lnTo>
                      <a:pt x="7105715" y="1240505"/>
                    </a:lnTo>
                    <a:cubicBezTo>
                      <a:pt x="7105715" y="1240505"/>
                      <a:pt x="7105715" y="1240505"/>
                      <a:pt x="7105715" y="1242249"/>
                    </a:cubicBezTo>
                    <a:lnTo>
                      <a:pt x="7105715" y="1254453"/>
                    </a:lnTo>
                    <a:cubicBezTo>
                      <a:pt x="7112401" y="1254453"/>
                      <a:pt x="7112401" y="1254453"/>
                      <a:pt x="7112401" y="1250966"/>
                    </a:cubicBezTo>
                    <a:lnTo>
                      <a:pt x="7112401" y="1226558"/>
                    </a:lnTo>
                    <a:cubicBezTo>
                      <a:pt x="7112401" y="1226558"/>
                      <a:pt x="7112401" y="1226558"/>
                      <a:pt x="7114491" y="1225686"/>
                    </a:cubicBezTo>
                    <a:lnTo>
                      <a:pt x="7129119" y="1219584"/>
                    </a:lnTo>
                    <a:cubicBezTo>
                      <a:pt x="7129119" y="1219584"/>
                      <a:pt x="7129119" y="1219584"/>
                      <a:pt x="7130791" y="1220456"/>
                    </a:cubicBezTo>
                    <a:lnTo>
                      <a:pt x="7142493" y="1226558"/>
                    </a:lnTo>
                    <a:cubicBezTo>
                      <a:pt x="7142493" y="1226558"/>
                      <a:pt x="7142493" y="1226558"/>
                      <a:pt x="7145001" y="1226558"/>
                    </a:cubicBezTo>
                    <a:lnTo>
                      <a:pt x="7162555" y="1226558"/>
                    </a:lnTo>
                    <a:cubicBezTo>
                      <a:pt x="7162555" y="1226558"/>
                      <a:pt x="7162555" y="1226558"/>
                      <a:pt x="7162555" y="1181226"/>
                    </a:cubicBezTo>
                    <a:cubicBezTo>
                      <a:pt x="7162555" y="1181226"/>
                      <a:pt x="7162555" y="1181226"/>
                      <a:pt x="7164227" y="1181226"/>
                    </a:cubicBezTo>
                    <a:lnTo>
                      <a:pt x="7175927" y="1181226"/>
                    </a:lnTo>
                    <a:cubicBezTo>
                      <a:pt x="7175927" y="1188201"/>
                      <a:pt x="7175927" y="1188201"/>
                      <a:pt x="7178017" y="1188201"/>
                    </a:cubicBezTo>
                    <a:lnTo>
                      <a:pt x="7192647" y="1188201"/>
                    </a:lnTo>
                    <a:cubicBezTo>
                      <a:pt x="7192647" y="1181226"/>
                      <a:pt x="7192647" y="1181226"/>
                      <a:pt x="7194319" y="1181226"/>
                    </a:cubicBezTo>
                    <a:lnTo>
                      <a:pt x="7206021" y="1181226"/>
                    </a:lnTo>
                    <a:cubicBezTo>
                      <a:pt x="7206021" y="1181226"/>
                      <a:pt x="7206021" y="1181226"/>
                      <a:pt x="7206021" y="1233531"/>
                    </a:cubicBezTo>
                    <a:cubicBezTo>
                      <a:pt x="7206021" y="1233531"/>
                      <a:pt x="7206021" y="1233531"/>
                      <a:pt x="7208111" y="1235274"/>
                    </a:cubicBezTo>
                    <a:lnTo>
                      <a:pt x="7222739" y="1247480"/>
                    </a:lnTo>
                    <a:cubicBezTo>
                      <a:pt x="7219395" y="1257941"/>
                      <a:pt x="7219395" y="1257941"/>
                      <a:pt x="7256173" y="1257941"/>
                    </a:cubicBezTo>
                    <a:cubicBezTo>
                      <a:pt x="7256173" y="1257941"/>
                      <a:pt x="7256173" y="1257941"/>
                      <a:pt x="7256173" y="1255761"/>
                    </a:cubicBezTo>
                    <a:lnTo>
                      <a:pt x="7256173" y="1240505"/>
                    </a:lnTo>
                    <a:cubicBezTo>
                      <a:pt x="7256173" y="1240505"/>
                      <a:pt x="7256173" y="1240505"/>
                      <a:pt x="7299639" y="1226558"/>
                    </a:cubicBezTo>
                    <a:cubicBezTo>
                      <a:pt x="7299639" y="1226558"/>
                      <a:pt x="7299639" y="1226558"/>
                      <a:pt x="7299639" y="1224815"/>
                    </a:cubicBezTo>
                    <a:lnTo>
                      <a:pt x="7299639" y="1212609"/>
                    </a:lnTo>
                    <a:cubicBezTo>
                      <a:pt x="7299639" y="1212609"/>
                      <a:pt x="7299639" y="1212609"/>
                      <a:pt x="7300893" y="1212609"/>
                    </a:cubicBezTo>
                    <a:lnTo>
                      <a:pt x="7309669" y="1212609"/>
                    </a:lnTo>
                    <a:cubicBezTo>
                      <a:pt x="7309669" y="1212609"/>
                      <a:pt x="7309669" y="1212609"/>
                      <a:pt x="7309669" y="1211303"/>
                    </a:cubicBezTo>
                    <a:lnTo>
                      <a:pt x="7309669" y="1202148"/>
                    </a:lnTo>
                    <a:cubicBezTo>
                      <a:pt x="7309669" y="1202148"/>
                      <a:pt x="7309669" y="1202148"/>
                      <a:pt x="7313013" y="1202148"/>
                    </a:cubicBezTo>
                    <a:lnTo>
                      <a:pt x="7336417" y="1202148"/>
                    </a:lnTo>
                    <a:cubicBezTo>
                      <a:pt x="7336417" y="1202148"/>
                      <a:pt x="7336417" y="1202148"/>
                      <a:pt x="7336417" y="1203456"/>
                    </a:cubicBezTo>
                    <a:lnTo>
                      <a:pt x="7336417" y="1212609"/>
                    </a:lnTo>
                    <a:cubicBezTo>
                      <a:pt x="7336417" y="1212609"/>
                      <a:pt x="7336417" y="1212609"/>
                      <a:pt x="7338925" y="1212609"/>
                    </a:cubicBezTo>
                    <a:lnTo>
                      <a:pt x="7356479" y="1212609"/>
                    </a:lnTo>
                    <a:cubicBezTo>
                      <a:pt x="7356479" y="1212609"/>
                      <a:pt x="7356479" y="1212609"/>
                      <a:pt x="7356479" y="1215225"/>
                    </a:cubicBezTo>
                    <a:lnTo>
                      <a:pt x="7356479" y="1233531"/>
                    </a:lnTo>
                    <a:cubicBezTo>
                      <a:pt x="7356479" y="1233531"/>
                      <a:pt x="7356479" y="1233531"/>
                      <a:pt x="7393257" y="1233531"/>
                    </a:cubicBezTo>
                    <a:cubicBezTo>
                      <a:pt x="7393257" y="1233531"/>
                      <a:pt x="7393257" y="1233531"/>
                      <a:pt x="7393257" y="1231788"/>
                    </a:cubicBezTo>
                    <a:lnTo>
                      <a:pt x="7393257" y="1219584"/>
                    </a:lnTo>
                    <a:cubicBezTo>
                      <a:pt x="7393257" y="1219584"/>
                      <a:pt x="7393257" y="1219584"/>
                      <a:pt x="7395347" y="1219584"/>
                    </a:cubicBezTo>
                    <a:lnTo>
                      <a:pt x="7409975" y="1219584"/>
                    </a:lnTo>
                    <a:cubicBezTo>
                      <a:pt x="7409975" y="1219584"/>
                      <a:pt x="7409975" y="1219584"/>
                      <a:pt x="7409975" y="1217840"/>
                    </a:cubicBezTo>
                    <a:lnTo>
                      <a:pt x="7409975" y="1205636"/>
                    </a:lnTo>
                    <a:cubicBezTo>
                      <a:pt x="7409975" y="1205636"/>
                      <a:pt x="7409975" y="1205636"/>
                      <a:pt x="7412483" y="1205636"/>
                    </a:cubicBezTo>
                    <a:lnTo>
                      <a:pt x="7430035" y="1205636"/>
                    </a:lnTo>
                    <a:cubicBezTo>
                      <a:pt x="7430035" y="1205636"/>
                      <a:pt x="7430035" y="1205636"/>
                      <a:pt x="7430035" y="1207379"/>
                    </a:cubicBezTo>
                    <a:lnTo>
                      <a:pt x="7430035" y="1219584"/>
                    </a:lnTo>
                    <a:cubicBezTo>
                      <a:pt x="7436723" y="1219584"/>
                      <a:pt x="7436723" y="1219584"/>
                      <a:pt x="7436723" y="1135896"/>
                    </a:cubicBezTo>
                    <a:cubicBezTo>
                      <a:pt x="7436723" y="1135896"/>
                      <a:pt x="7436723" y="1135896"/>
                      <a:pt x="7587181" y="1135896"/>
                    </a:cubicBezTo>
                    <a:cubicBezTo>
                      <a:pt x="7587181" y="1135896"/>
                      <a:pt x="7587181" y="1135896"/>
                      <a:pt x="7587181" y="1247480"/>
                    </a:cubicBezTo>
                    <a:cubicBezTo>
                      <a:pt x="7587181" y="1247480"/>
                      <a:pt x="7587181" y="1247480"/>
                      <a:pt x="7590525" y="1247480"/>
                    </a:cubicBezTo>
                    <a:lnTo>
                      <a:pt x="7613929" y="1247480"/>
                    </a:lnTo>
                    <a:cubicBezTo>
                      <a:pt x="7613929" y="1247480"/>
                      <a:pt x="7613929" y="1247480"/>
                      <a:pt x="7613929" y="1121948"/>
                    </a:cubicBezTo>
                    <a:cubicBezTo>
                      <a:pt x="7613929" y="1121948"/>
                      <a:pt x="7613929" y="1121948"/>
                      <a:pt x="7647365" y="1104513"/>
                    </a:cubicBezTo>
                    <a:cubicBezTo>
                      <a:pt x="7647365" y="1104513"/>
                      <a:pt x="7647365" y="1104513"/>
                      <a:pt x="7690831" y="1104513"/>
                    </a:cubicBezTo>
                    <a:cubicBezTo>
                      <a:pt x="7690831" y="1104513"/>
                      <a:pt x="7690831" y="1104513"/>
                      <a:pt x="7693757" y="1101899"/>
                    </a:cubicBezTo>
                    <a:lnTo>
                      <a:pt x="7714235" y="1083591"/>
                    </a:lnTo>
                    <a:cubicBezTo>
                      <a:pt x="7714235" y="1083591"/>
                      <a:pt x="7714235" y="1083591"/>
                      <a:pt x="7771075" y="1083591"/>
                    </a:cubicBezTo>
                    <a:cubicBezTo>
                      <a:pt x="7771075" y="1083591"/>
                      <a:pt x="7771075" y="1083591"/>
                      <a:pt x="7771075" y="1086207"/>
                    </a:cubicBezTo>
                    <a:lnTo>
                      <a:pt x="7771075" y="1104513"/>
                    </a:lnTo>
                    <a:cubicBezTo>
                      <a:pt x="7771075" y="1104513"/>
                      <a:pt x="7771075" y="1104513"/>
                      <a:pt x="7827915" y="1104513"/>
                    </a:cubicBezTo>
                    <a:cubicBezTo>
                      <a:pt x="7827915" y="1104513"/>
                      <a:pt x="7827915" y="1104513"/>
                      <a:pt x="7827915" y="1240505"/>
                    </a:cubicBezTo>
                    <a:cubicBezTo>
                      <a:pt x="7827915" y="1240505"/>
                      <a:pt x="7827915" y="1240505"/>
                      <a:pt x="7830005" y="1240505"/>
                    </a:cubicBezTo>
                    <a:lnTo>
                      <a:pt x="7844633" y="1240505"/>
                    </a:lnTo>
                    <a:cubicBezTo>
                      <a:pt x="7844633" y="1240505"/>
                      <a:pt x="7844633" y="1240505"/>
                      <a:pt x="7844633" y="1439262"/>
                    </a:cubicBezTo>
                    <a:cubicBezTo>
                      <a:pt x="7844633" y="1439262"/>
                      <a:pt x="7844633" y="1439262"/>
                      <a:pt x="7847975" y="1439262"/>
                    </a:cubicBezTo>
                    <a:lnTo>
                      <a:pt x="7871381" y="1439262"/>
                    </a:lnTo>
                    <a:cubicBezTo>
                      <a:pt x="7871381" y="1439262"/>
                      <a:pt x="7871381" y="1439262"/>
                      <a:pt x="7871381" y="1310244"/>
                    </a:cubicBezTo>
                    <a:cubicBezTo>
                      <a:pt x="7871381" y="1310244"/>
                      <a:pt x="7871381" y="1310244"/>
                      <a:pt x="7872635" y="1309373"/>
                    </a:cubicBezTo>
                    <a:lnTo>
                      <a:pt x="7881411" y="1303271"/>
                    </a:lnTo>
                    <a:cubicBezTo>
                      <a:pt x="7888099" y="1303271"/>
                      <a:pt x="7888099" y="1303271"/>
                      <a:pt x="7888099" y="1305014"/>
                    </a:cubicBezTo>
                    <a:lnTo>
                      <a:pt x="7888099" y="1317219"/>
                    </a:lnTo>
                    <a:cubicBezTo>
                      <a:pt x="7888099" y="1317219"/>
                      <a:pt x="7888099" y="1317219"/>
                      <a:pt x="7891441" y="1315475"/>
                    </a:cubicBezTo>
                    <a:lnTo>
                      <a:pt x="7914847" y="1303271"/>
                    </a:lnTo>
                    <a:cubicBezTo>
                      <a:pt x="7914847" y="1303271"/>
                      <a:pt x="7914847" y="1303271"/>
                      <a:pt x="7917773" y="1303271"/>
                    </a:cubicBezTo>
                    <a:lnTo>
                      <a:pt x="7938251" y="1303271"/>
                    </a:lnTo>
                    <a:cubicBezTo>
                      <a:pt x="7938251" y="1303271"/>
                      <a:pt x="7938251" y="1303271"/>
                      <a:pt x="7938251" y="1540385"/>
                    </a:cubicBezTo>
                    <a:cubicBezTo>
                      <a:pt x="7938251" y="1540385"/>
                      <a:pt x="7938251" y="1540385"/>
                      <a:pt x="7985061" y="1547360"/>
                    </a:cubicBezTo>
                    <a:cubicBezTo>
                      <a:pt x="7985061" y="1543872"/>
                      <a:pt x="7985061" y="1540385"/>
                      <a:pt x="7985061" y="1536899"/>
                    </a:cubicBezTo>
                    <a:cubicBezTo>
                      <a:pt x="8001779" y="1536899"/>
                      <a:pt x="8018495" y="1536899"/>
                      <a:pt x="8035213" y="1536899"/>
                    </a:cubicBezTo>
                    <a:cubicBezTo>
                      <a:pt x="8035213" y="1519463"/>
                      <a:pt x="8035213" y="1505516"/>
                      <a:pt x="8035213" y="1491567"/>
                    </a:cubicBezTo>
                    <a:lnTo>
                      <a:pt x="8048587" y="1491567"/>
                    </a:lnTo>
                    <a:cubicBezTo>
                      <a:pt x="8048587" y="1470645"/>
                      <a:pt x="8048587" y="1453211"/>
                      <a:pt x="8048587" y="1432289"/>
                    </a:cubicBezTo>
                    <a:cubicBezTo>
                      <a:pt x="8051931" y="1432289"/>
                      <a:pt x="8055275" y="1432289"/>
                      <a:pt x="8058619" y="1432289"/>
                    </a:cubicBezTo>
                    <a:cubicBezTo>
                      <a:pt x="8058619" y="1411367"/>
                      <a:pt x="8058619" y="1393932"/>
                      <a:pt x="8058619" y="1373010"/>
                    </a:cubicBezTo>
                    <a:cubicBezTo>
                      <a:pt x="8065305" y="1373010"/>
                      <a:pt x="8071991" y="1373010"/>
                      <a:pt x="8082023" y="1373010"/>
                    </a:cubicBezTo>
                    <a:cubicBezTo>
                      <a:pt x="8105427" y="1366037"/>
                      <a:pt x="8132175" y="1352088"/>
                      <a:pt x="8155579" y="1341627"/>
                    </a:cubicBezTo>
                    <a:cubicBezTo>
                      <a:pt x="8158923" y="1331166"/>
                      <a:pt x="8158923" y="1320705"/>
                      <a:pt x="8158923" y="1310244"/>
                    </a:cubicBezTo>
                    <a:cubicBezTo>
                      <a:pt x="8162267" y="1320705"/>
                      <a:pt x="8162267" y="1331166"/>
                      <a:pt x="8165611" y="1341627"/>
                    </a:cubicBezTo>
                    <a:cubicBezTo>
                      <a:pt x="8192359" y="1355576"/>
                      <a:pt x="8215763" y="1369523"/>
                      <a:pt x="8242511" y="1383471"/>
                    </a:cubicBezTo>
                    <a:cubicBezTo>
                      <a:pt x="8242511" y="1379993"/>
                      <a:pt x="8242511" y="1376516"/>
                      <a:pt x="8242511" y="1376498"/>
                    </a:cubicBezTo>
                    <a:cubicBezTo>
                      <a:pt x="8249197" y="1376498"/>
                      <a:pt x="8255887" y="1376498"/>
                      <a:pt x="8262573" y="1376498"/>
                    </a:cubicBezTo>
                    <a:cubicBezTo>
                      <a:pt x="8262573" y="1393932"/>
                      <a:pt x="8262573" y="1414854"/>
                      <a:pt x="8262573" y="1432289"/>
                    </a:cubicBezTo>
                    <a:cubicBezTo>
                      <a:pt x="8265917" y="1432289"/>
                      <a:pt x="8269259" y="1432289"/>
                      <a:pt x="8272603" y="1432289"/>
                    </a:cubicBezTo>
                    <a:cubicBezTo>
                      <a:pt x="8272603" y="1453211"/>
                      <a:pt x="8272603" y="1474133"/>
                      <a:pt x="8272603" y="1498541"/>
                    </a:cubicBezTo>
                    <a:cubicBezTo>
                      <a:pt x="8275947" y="1498541"/>
                      <a:pt x="8279291" y="1498541"/>
                      <a:pt x="8282635" y="1498541"/>
                    </a:cubicBezTo>
                    <a:cubicBezTo>
                      <a:pt x="8282635" y="1509002"/>
                      <a:pt x="8282635" y="1519463"/>
                      <a:pt x="8282635" y="1529924"/>
                    </a:cubicBezTo>
                    <a:cubicBezTo>
                      <a:pt x="8289321" y="1529924"/>
                      <a:pt x="8296007" y="1529924"/>
                      <a:pt x="8302695" y="1529924"/>
                    </a:cubicBezTo>
                    <a:cubicBezTo>
                      <a:pt x="8302695" y="1547360"/>
                      <a:pt x="8302695" y="1561307"/>
                      <a:pt x="8302695" y="1578741"/>
                    </a:cubicBezTo>
                    <a:cubicBezTo>
                      <a:pt x="8346161" y="1575255"/>
                      <a:pt x="8386283" y="1571768"/>
                      <a:pt x="8429747" y="1568280"/>
                    </a:cubicBezTo>
                    <a:cubicBezTo>
                      <a:pt x="8429747" y="1550846"/>
                      <a:pt x="8429747" y="1536899"/>
                      <a:pt x="8429747" y="1519463"/>
                    </a:cubicBezTo>
                    <a:cubicBezTo>
                      <a:pt x="8453153" y="1519463"/>
                      <a:pt x="8476557" y="1519463"/>
                      <a:pt x="8496619" y="1519463"/>
                    </a:cubicBezTo>
                    <a:cubicBezTo>
                      <a:pt x="8496619" y="1509002"/>
                      <a:pt x="8496619" y="1502028"/>
                      <a:pt x="8496619" y="1491567"/>
                    </a:cubicBezTo>
                    <a:cubicBezTo>
                      <a:pt x="8543429" y="1491567"/>
                      <a:pt x="8590237" y="1491567"/>
                      <a:pt x="8637047" y="1491567"/>
                    </a:cubicBezTo>
                    <a:cubicBezTo>
                      <a:pt x="8637047" y="1498541"/>
                      <a:pt x="8637047" y="1502028"/>
                      <a:pt x="8637047" y="1509002"/>
                    </a:cubicBezTo>
                    <a:cubicBezTo>
                      <a:pt x="8667139" y="1509002"/>
                      <a:pt x="8697229" y="1509002"/>
                      <a:pt x="8727321" y="1509002"/>
                    </a:cubicBezTo>
                    <a:cubicBezTo>
                      <a:pt x="8727321" y="1512489"/>
                      <a:pt x="8727321" y="1515977"/>
                      <a:pt x="8727321" y="1519463"/>
                    </a:cubicBezTo>
                    <a:cubicBezTo>
                      <a:pt x="8734007" y="1519463"/>
                      <a:pt x="8744039" y="1519463"/>
                      <a:pt x="8754069" y="1519463"/>
                    </a:cubicBezTo>
                    <a:cubicBezTo>
                      <a:pt x="8754069" y="1522950"/>
                      <a:pt x="8754069" y="1526438"/>
                      <a:pt x="8754069" y="1529924"/>
                    </a:cubicBezTo>
                    <a:cubicBezTo>
                      <a:pt x="8760755" y="1529924"/>
                      <a:pt x="8770787" y="1529924"/>
                      <a:pt x="8777473" y="1529924"/>
                    </a:cubicBezTo>
                    <a:cubicBezTo>
                      <a:pt x="8777473" y="1519920"/>
                      <a:pt x="8777473" y="1509917"/>
                      <a:pt x="8777473" y="1499913"/>
                    </a:cubicBezTo>
                    <a:lnTo>
                      <a:pt x="8882887" y="1682495"/>
                    </a:lnTo>
                    <a:lnTo>
                      <a:pt x="0" y="1682495"/>
                    </a:lnTo>
                    <a:lnTo>
                      <a:pt x="63077" y="1573241"/>
                    </a:lnTo>
                    <a:cubicBezTo>
                      <a:pt x="82889" y="1571585"/>
                      <a:pt x="102742" y="1569932"/>
                      <a:pt x="123345" y="1568279"/>
                    </a:cubicBezTo>
                    <a:cubicBezTo>
                      <a:pt x="123345" y="1550844"/>
                      <a:pt x="123345" y="1536897"/>
                      <a:pt x="123345" y="1519461"/>
                    </a:cubicBezTo>
                    <a:cubicBezTo>
                      <a:pt x="146749" y="1519461"/>
                      <a:pt x="170153" y="1519461"/>
                      <a:pt x="190215" y="1519461"/>
                    </a:cubicBezTo>
                    <a:cubicBezTo>
                      <a:pt x="190215" y="1509000"/>
                      <a:pt x="190215" y="1502027"/>
                      <a:pt x="190215" y="1491566"/>
                    </a:cubicBezTo>
                    <a:cubicBezTo>
                      <a:pt x="237025" y="1491566"/>
                      <a:pt x="283834" y="1491566"/>
                      <a:pt x="330643" y="1491566"/>
                    </a:cubicBezTo>
                    <a:cubicBezTo>
                      <a:pt x="330643" y="1498539"/>
                      <a:pt x="330643" y="1502027"/>
                      <a:pt x="330643" y="1509000"/>
                    </a:cubicBezTo>
                    <a:cubicBezTo>
                      <a:pt x="360735" y="1509000"/>
                      <a:pt x="390826" y="1509000"/>
                      <a:pt x="420917" y="1509000"/>
                    </a:cubicBezTo>
                    <a:cubicBezTo>
                      <a:pt x="420917" y="1512488"/>
                      <a:pt x="420917" y="1515975"/>
                      <a:pt x="420917" y="1519461"/>
                    </a:cubicBezTo>
                    <a:cubicBezTo>
                      <a:pt x="427605" y="1519461"/>
                      <a:pt x="437635" y="1519461"/>
                      <a:pt x="447665" y="1519461"/>
                    </a:cubicBezTo>
                    <a:cubicBezTo>
                      <a:pt x="447665" y="1522949"/>
                      <a:pt x="447665" y="1526436"/>
                      <a:pt x="447665" y="1529922"/>
                    </a:cubicBezTo>
                    <a:cubicBezTo>
                      <a:pt x="454353" y="1529922"/>
                      <a:pt x="464383" y="1529922"/>
                      <a:pt x="471070" y="1529922"/>
                    </a:cubicBezTo>
                    <a:cubicBezTo>
                      <a:pt x="471070" y="1477619"/>
                      <a:pt x="471070" y="1425314"/>
                      <a:pt x="471070" y="1373009"/>
                    </a:cubicBezTo>
                    <a:cubicBezTo>
                      <a:pt x="494475" y="1366035"/>
                      <a:pt x="517881" y="1359062"/>
                      <a:pt x="541285" y="1352087"/>
                    </a:cubicBezTo>
                    <a:cubicBezTo>
                      <a:pt x="584751" y="1352087"/>
                      <a:pt x="628216" y="1352087"/>
                      <a:pt x="671681" y="1352087"/>
                    </a:cubicBezTo>
                    <a:cubicBezTo>
                      <a:pt x="671681" y="1268400"/>
                      <a:pt x="671681" y="1184712"/>
                      <a:pt x="671681" y="1101026"/>
                    </a:cubicBezTo>
                    <a:cubicBezTo>
                      <a:pt x="681712" y="1094051"/>
                      <a:pt x="695086" y="1090565"/>
                      <a:pt x="708460" y="1083590"/>
                    </a:cubicBezTo>
                    <a:cubicBezTo>
                      <a:pt x="761956" y="1076616"/>
                      <a:pt x="815453" y="1066155"/>
                      <a:pt x="868949" y="1055694"/>
                    </a:cubicBezTo>
                    <a:cubicBezTo>
                      <a:pt x="889011" y="1062668"/>
                      <a:pt x="905728" y="1069643"/>
                      <a:pt x="925789" y="1073129"/>
                    </a:cubicBezTo>
                    <a:cubicBezTo>
                      <a:pt x="929133" y="1076616"/>
                      <a:pt x="932476" y="1080104"/>
                      <a:pt x="935819" y="1083590"/>
                    </a:cubicBezTo>
                    <a:cubicBezTo>
                      <a:pt x="935819" y="1240503"/>
                      <a:pt x="935819" y="1397418"/>
                      <a:pt x="935819" y="1550844"/>
                    </a:cubicBezTo>
                    <a:cubicBezTo>
                      <a:pt x="942507" y="1550844"/>
                      <a:pt x="949193" y="1550844"/>
                      <a:pt x="959224" y="1550844"/>
                    </a:cubicBezTo>
                    <a:cubicBezTo>
                      <a:pt x="959224" y="1488080"/>
                      <a:pt x="959224" y="1425314"/>
                      <a:pt x="959224" y="1362548"/>
                    </a:cubicBezTo>
                    <a:cubicBezTo>
                      <a:pt x="965911" y="1362548"/>
                      <a:pt x="972598" y="1362548"/>
                      <a:pt x="979285" y="1362548"/>
                    </a:cubicBezTo>
                    <a:cubicBezTo>
                      <a:pt x="979285" y="1355574"/>
                      <a:pt x="979285" y="1352087"/>
                      <a:pt x="979285" y="1345113"/>
                    </a:cubicBezTo>
                    <a:cubicBezTo>
                      <a:pt x="985972" y="1341626"/>
                      <a:pt x="992659" y="1338140"/>
                      <a:pt x="999346" y="1334652"/>
                    </a:cubicBezTo>
                    <a:lnTo>
                      <a:pt x="1016063" y="1334652"/>
                    </a:lnTo>
                    <a:cubicBezTo>
                      <a:pt x="1016063" y="1327679"/>
                      <a:pt x="1016063" y="1324191"/>
                      <a:pt x="1016063" y="1317218"/>
                    </a:cubicBezTo>
                    <a:cubicBezTo>
                      <a:pt x="1019407" y="1313730"/>
                      <a:pt x="1026094" y="1310243"/>
                      <a:pt x="1029437" y="1306757"/>
                    </a:cubicBezTo>
                    <a:cubicBezTo>
                      <a:pt x="1039469" y="1306757"/>
                      <a:pt x="1052843" y="1306757"/>
                      <a:pt x="1062874" y="1306757"/>
                    </a:cubicBezTo>
                    <a:cubicBezTo>
                      <a:pt x="1062874" y="1324191"/>
                      <a:pt x="1062874" y="1345113"/>
                      <a:pt x="1062874" y="1362548"/>
                    </a:cubicBezTo>
                    <a:cubicBezTo>
                      <a:pt x="1086279" y="1362548"/>
                      <a:pt x="1109683" y="1362548"/>
                      <a:pt x="1133087" y="1362548"/>
                    </a:cubicBezTo>
                    <a:cubicBezTo>
                      <a:pt x="1133087" y="1428801"/>
                      <a:pt x="1133087" y="1491566"/>
                      <a:pt x="1133087" y="1557819"/>
                    </a:cubicBezTo>
                    <a:cubicBezTo>
                      <a:pt x="1143118" y="1557819"/>
                      <a:pt x="1153149" y="1557819"/>
                      <a:pt x="1159835" y="1557819"/>
                    </a:cubicBezTo>
                    <a:cubicBezTo>
                      <a:pt x="1169866" y="1554332"/>
                      <a:pt x="1176553" y="1550844"/>
                      <a:pt x="1186583" y="1547358"/>
                    </a:cubicBezTo>
                    <a:cubicBezTo>
                      <a:pt x="1186583" y="1540383"/>
                      <a:pt x="1186583" y="1536897"/>
                      <a:pt x="1186583" y="1533410"/>
                    </a:cubicBezTo>
                    <a:cubicBezTo>
                      <a:pt x="1183240" y="1533410"/>
                      <a:pt x="1179897" y="1529922"/>
                      <a:pt x="1176553" y="1529922"/>
                    </a:cubicBezTo>
                    <a:cubicBezTo>
                      <a:pt x="1176553" y="1526436"/>
                      <a:pt x="1176553" y="1522949"/>
                      <a:pt x="1176553" y="1519461"/>
                    </a:cubicBezTo>
                    <a:cubicBezTo>
                      <a:pt x="1179897" y="1515975"/>
                      <a:pt x="1183240" y="1515975"/>
                      <a:pt x="1186583" y="1512488"/>
                    </a:cubicBezTo>
                    <a:cubicBezTo>
                      <a:pt x="1186583" y="1488080"/>
                      <a:pt x="1186583" y="1460183"/>
                      <a:pt x="1186583" y="1435775"/>
                    </a:cubicBezTo>
                    <a:cubicBezTo>
                      <a:pt x="1183240" y="1435775"/>
                      <a:pt x="1179897" y="1432287"/>
                      <a:pt x="1176553" y="1432287"/>
                    </a:cubicBezTo>
                    <a:cubicBezTo>
                      <a:pt x="1176553" y="1428801"/>
                      <a:pt x="1176553" y="1425314"/>
                      <a:pt x="1176553" y="1421826"/>
                    </a:cubicBezTo>
                    <a:cubicBezTo>
                      <a:pt x="1179897" y="1418340"/>
                      <a:pt x="1183240" y="1418340"/>
                      <a:pt x="1186583" y="1414853"/>
                    </a:cubicBezTo>
                    <a:lnTo>
                      <a:pt x="1193271" y="1407879"/>
                    </a:lnTo>
                    <a:lnTo>
                      <a:pt x="1193271" y="1393931"/>
                    </a:lnTo>
                    <a:cubicBezTo>
                      <a:pt x="1189927" y="1393931"/>
                      <a:pt x="1189927" y="1393931"/>
                      <a:pt x="1186583" y="1393931"/>
                    </a:cubicBezTo>
                    <a:cubicBezTo>
                      <a:pt x="1186583" y="1390443"/>
                      <a:pt x="1186583" y="1386957"/>
                      <a:pt x="1186583" y="1383470"/>
                    </a:cubicBezTo>
                    <a:cubicBezTo>
                      <a:pt x="1189927" y="1383470"/>
                      <a:pt x="1193271" y="1379982"/>
                      <a:pt x="1196614" y="1376496"/>
                    </a:cubicBezTo>
                    <a:cubicBezTo>
                      <a:pt x="1199957" y="1334652"/>
                      <a:pt x="1209988" y="1299783"/>
                      <a:pt x="1250110" y="1278861"/>
                    </a:cubicBezTo>
                    <a:cubicBezTo>
                      <a:pt x="1246767" y="1278861"/>
                      <a:pt x="1246767" y="1275374"/>
                      <a:pt x="1243423" y="1275374"/>
                    </a:cubicBezTo>
                    <a:cubicBezTo>
                      <a:pt x="1243423" y="1271886"/>
                      <a:pt x="1243423" y="1268400"/>
                      <a:pt x="1243423" y="1264913"/>
                    </a:cubicBezTo>
                    <a:cubicBezTo>
                      <a:pt x="1246767" y="1264913"/>
                      <a:pt x="1250110" y="1261425"/>
                      <a:pt x="1253453" y="1261425"/>
                    </a:cubicBezTo>
                    <a:cubicBezTo>
                      <a:pt x="1253453" y="1254452"/>
                      <a:pt x="1253453" y="1250964"/>
                      <a:pt x="1253453" y="1247478"/>
                    </a:cubicBezTo>
                    <a:cubicBezTo>
                      <a:pt x="1256797" y="1247478"/>
                      <a:pt x="1256797" y="1247478"/>
                      <a:pt x="1260141" y="1247478"/>
                    </a:cubicBezTo>
                    <a:cubicBezTo>
                      <a:pt x="1260141" y="1237017"/>
                      <a:pt x="1260141" y="1226556"/>
                      <a:pt x="1260141" y="1216095"/>
                    </a:cubicBezTo>
                    <a:cubicBezTo>
                      <a:pt x="1256797" y="1216095"/>
                      <a:pt x="1256797" y="1216095"/>
                      <a:pt x="1253453" y="1216095"/>
                    </a:cubicBezTo>
                    <a:cubicBezTo>
                      <a:pt x="1253453" y="1212608"/>
                      <a:pt x="1253453" y="1212608"/>
                      <a:pt x="1253453" y="1209122"/>
                    </a:cubicBezTo>
                    <a:lnTo>
                      <a:pt x="1260141" y="1205634"/>
                    </a:lnTo>
                    <a:cubicBezTo>
                      <a:pt x="1266827" y="1198661"/>
                      <a:pt x="1270171" y="1191686"/>
                      <a:pt x="1276858" y="1181225"/>
                    </a:cubicBezTo>
                    <a:cubicBezTo>
                      <a:pt x="1280201" y="1174251"/>
                      <a:pt x="1280201" y="1170765"/>
                      <a:pt x="1280201" y="1167278"/>
                    </a:cubicBezTo>
                    <a:cubicBezTo>
                      <a:pt x="1273515" y="1156817"/>
                      <a:pt x="1273515" y="1139382"/>
                      <a:pt x="1280201" y="1128921"/>
                    </a:cubicBezTo>
                    <a:cubicBezTo>
                      <a:pt x="1280203" y="1128917"/>
                      <a:pt x="1280225" y="1128848"/>
                      <a:pt x="1280620" y="1127613"/>
                    </a:cubicBezTo>
                    <a:lnTo>
                      <a:pt x="1283545" y="1118460"/>
                    </a:lnTo>
                    <a:cubicBezTo>
                      <a:pt x="1283547" y="1118465"/>
                      <a:pt x="1283569" y="1118534"/>
                      <a:pt x="1283963" y="1119768"/>
                    </a:cubicBezTo>
                    <a:lnTo>
                      <a:pt x="1286889" y="1128921"/>
                    </a:lnTo>
                    <a:cubicBezTo>
                      <a:pt x="1293575" y="1139382"/>
                      <a:pt x="1296919" y="1156817"/>
                      <a:pt x="1290232" y="1167278"/>
                    </a:cubicBezTo>
                    <a:cubicBezTo>
                      <a:pt x="1290232" y="1170765"/>
                      <a:pt x="1290232" y="1174251"/>
                      <a:pt x="1290232" y="1177739"/>
                    </a:cubicBezTo>
                    <a:cubicBezTo>
                      <a:pt x="1296919" y="1188200"/>
                      <a:pt x="1303606" y="1198661"/>
                      <a:pt x="1306951" y="1205634"/>
                    </a:cubicBezTo>
                    <a:cubicBezTo>
                      <a:pt x="1310295" y="1205634"/>
                      <a:pt x="1310295" y="1209122"/>
                      <a:pt x="1313638" y="1209122"/>
                    </a:cubicBezTo>
                    <a:cubicBezTo>
                      <a:pt x="1313638" y="1212608"/>
                      <a:pt x="1313638" y="1212608"/>
                      <a:pt x="1313638" y="1216095"/>
                    </a:cubicBezTo>
                    <a:cubicBezTo>
                      <a:pt x="1310295" y="1226556"/>
                      <a:pt x="1310295" y="1237017"/>
                      <a:pt x="1310295" y="1247478"/>
                    </a:cubicBezTo>
                    <a:cubicBezTo>
                      <a:pt x="1316981" y="1250964"/>
                      <a:pt x="1316981" y="1254452"/>
                      <a:pt x="1316981" y="1261425"/>
                    </a:cubicBezTo>
                    <a:lnTo>
                      <a:pt x="1323669" y="1264913"/>
                    </a:lnTo>
                    <a:cubicBezTo>
                      <a:pt x="1323669" y="1268400"/>
                      <a:pt x="1323669" y="1271886"/>
                      <a:pt x="1323669" y="1275374"/>
                    </a:cubicBezTo>
                    <a:cubicBezTo>
                      <a:pt x="1320325" y="1278861"/>
                      <a:pt x="1320325" y="1278861"/>
                      <a:pt x="1316981" y="1278861"/>
                    </a:cubicBezTo>
                    <a:cubicBezTo>
                      <a:pt x="1337042" y="1289322"/>
                      <a:pt x="1348745" y="1303270"/>
                      <a:pt x="1356268" y="1319833"/>
                    </a:cubicBezTo>
                    <a:lnTo>
                      <a:pt x="1369603" y="1373009"/>
                    </a:lnTo>
                    <a:lnTo>
                      <a:pt x="1417287" y="1373009"/>
                    </a:lnTo>
                    <a:lnTo>
                      <a:pt x="1417287" y="1329494"/>
                    </a:lnTo>
                    <a:lnTo>
                      <a:pt x="1409211" y="1329494"/>
                    </a:lnTo>
                    <a:cubicBezTo>
                      <a:pt x="1409211" y="1329459"/>
                      <a:pt x="1409211" y="1326621"/>
                      <a:pt x="1409211" y="1086294"/>
                    </a:cubicBezTo>
                    <a:cubicBezTo>
                      <a:pt x="1409228" y="1086294"/>
                      <a:pt x="1409934" y="1086294"/>
                      <a:pt x="1439612" y="1086294"/>
                    </a:cubicBezTo>
                    <a:cubicBezTo>
                      <a:pt x="1439618" y="1086285"/>
                      <a:pt x="1439673" y="1086162"/>
                      <a:pt x="1440372" y="1084673"/>
                    </a:cubicBezTo>
                    <a:lnTo>
                      <a:pt x="1445691" y="1073324"/>
                    </a:lnTo>
                    <a:cubicBezTo>
                      <a:pt x="1445705" y="1073325"/>
                      <a:pt x="1445874" y="1073352"/>
                      <a:pt x="1448352" y="1073729"/>
                    </a:cubicBezTo>
                    <a:lnTo>
                      <a:pt x="1466972" y="1076565"/>
                    </a:lnTo>
                    <a:cubicBezTo>
                      <a:pt x="1466976" y="1076580"/>
                      <a:pt x="1467033" y="1076732"/>
                      <a:pt x="1467732" y="1078593"/>
                    </a:cubicBezTo>
                    <a:lnTo>
                      <a:pt x="1473051" y="1092779"/>
                    </a:lnTo>
                    <a:cubicBezTo>
                      <a:pt x="1473072" y="1092780"/>
                      <a:pt x="1473966" y="1092855"/>
                      <a:pt x="1512572" y="1096022"/>
                    </a:cubicBezTo>
                    <a:cubicBezTo>
                      <a:pt x="1512572" y="1095992"/>
                      <a:pt x="1512572" y="1093697"/>
                      <a:pt x="1512572" y="911190"/>
                    </a:cubicBezTo>
                    <a:cubicBezTo>
                      <a:pt x="1512585" y="911190"/>
                      <a:pt x="1512764" y="911190"/>
                      <a:pt x="1515612" y="911190"/>
                    </a:cubicBezTo>
                    <a:lnTo>
                      <a:pt x="1536893" y="911190"/>
                    </a:lnTo>
                    <a:cubicBezTo>
                      <a:pt x="1536893" y="911157"/>
                      <a:pt x="1536893" y="908586"/>
                      <a:pt x="1536893" y="706902"/>
                    </a:cubicBezTo>
                    <a:cubicBezTo>
                      <a:pt x="1536905" y="706902"/>
                      <a:pt x="1537067" y="706902"/>
                      <a:pt x="1539552" y="706902"/>
                    </a:cubicBezTo>
                    <a:lnTo>
                      <a:pt x="1558173" y="706902"/>
                    </a:lnTo>
                    <a:cubicBezTo>
                      <a:pt x="1558173" y="706877"/>
                      <a:pt x="1558173" y="704768"/>
                      <a:pt x="1558173" y="535041"/>
                    </a:cubicBezTo>
                    <a:cubicBezTo>
                      <a:pt x="1564253" y="531798"/>
                      <a:pt x="1564253" y="531798"/>
                      <a:pt x="1564253" y="492885"/>
                    </a:cubicBezTo>
                    <a:cubicBezTo>
                      <a:pt x="1564263" y="492885"/>
                      <a:pt x="1564443" y="492885"/>
                      <a:pt x="1567293" y="492885"/>
                    </a:cubicBezTo>
                    <a:lnTo>
                      <a:pt x="1588574" y="492885"/>
                    </a:lnTo>
                    <a:cubicBezTo>
                      <a:pt x="1588590" y="492851"/>
                      <a:pt x="1589499" y="490800"/>
                      <a:pt x="1643294" y="369665"/>
                    </a:cubicBezTo>
                    <a:cubicBezTo>
                      <a:pt x="1643294" y="369644"/>
                      <a:pt x="1643345" y="366717"/>
                      <a:pt x="16493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DF4A9CB5-61DF-46F8-AFB5-DF535285C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9023" y="5325691"/>
                <a:ext cx="3651746" cy="581593"/>
              </a:xfrm>
              <a:custGeom>
                <a:avLst/>
                <a:gdLst>
                  <a:gd name="connsiteX0" fmla="*/ 5307865 w 12192148"/>
                  <a:gd name="connsiteY0" fmla="*/ 0 h 1941773"/>
                  <a:gd name="connsiteX1" fmla="*/ 5817217 w 12192148"/>
                  <a:gd name="connsiteY1" fmla="*/ 0 h 1941773"/>
                  <a:gd name="connsiteX2" fmla="*/ 5817217 w 12192148"/>
                  <a:gd name="connsiteY2" fmla="*/ 697113 h 1941773"/>
                  <a:gd name="connsiteX3" fmla="*/ 6190042 w 12192148"/>
                  <a:gd name="connsiteY3" fmla="*/ 697113 h 1941773"/>
                  <a:gd name="connsiteX4" fmla="*/ 6190042 w 12192148"/>
                  <a:gd name="connsiteY4" fmla="*/ 1325570 h 1941773"/>
                  <a:gd name="connsiteX5" fmla="*/ 6489353 w 12192148"/>
                  <a:gd name="connsiteY5" fmla="*/ 1325570 h 1941773"/>
                  <a:gd name="connsiteX6" fmla="*/ 6489353 w 12192148"/>
                  <a:gd name="connsiteY6" fmla="*/ 1114324 h 1941773"/>
                  <a:gd name="connsiteX7" fmla="*/ 6898935 w 12192148"/>
                  <a:gd name="connsiteY7" fmla="*/ 1114324 h 1941773"/>
                  <a:gd name="connsiteX8" fmla="*/ 6898935 w 12192148"/>
                  <a:gd name="connsiteY8" fmla="*/ 348556 h 1941773"/>
                  <a:gd name="connsiteX9" fmla="*/ 7219249 w 12192148"/>
                  <a:gd name="connsiteY9" fmla="*/ 348556 h 1941773"/>
                  <a:gd name="connsiteX10" fmla="*/ 7219249 w 12192148"/>
                  <a:gd name="connsiteY10" fmla="*/ 1093199 h 1941773"/>
                  <a:gd name="connsiteX11" fmla="*/ 7413539 w 12192148"/>
                  <a:gd name="connsiteY11" fmla="*/ 1093199 h 1941773"/>
                  <a:gd name="connsiteX12" fmla="*/ 7413539 w 12192148"/>
                  <a:gd name="connsiteY12" fmla="*/ 517553 h 1941773"/>
                  <a:gd name="connsiteX13" fmla="*/ 7875631 w 12192148"/>
                  <a:gd name="connsiteY13" fmla="*/ 517553 h 1941773"/>
                  <a:gd name="connsiteX14" fmla="*/ 7875631 w 12192148"/>
                  <a:gd name="connsiteY14" fmla="*/ 1103761 h 1941773"/>
                  <a:gd name="connsiteX15" fmla="*/ 8342975 w 12192148"/>
                  <a:gd name="connsiteY15" fmla="*/ 1103761 h 1941773"/>
                  <a:gd name="connsiteX16" fmla="*/ 8342975 w 12192148"/>
                  <a:gd name="connsiteY16" fmla="*/ 739362 h 1941773"/>
                  <a:gd name="connsiteX17" fmla="*/ 8852328 w 12192148"/>
                  <a:gd name="connsiteY17" fmla="*/ 739362 h 1941773"/>
                  <a:gd name="connsiteX18" fmla="*/ 8852328 w 12192148"/>
                  <a:gd name="connsiteY18" fmla="*/ 1093199 h 1941773"/>
                  <a:gd name="connsiteX19" fmla="*/ 9240906 w 12192148"/>
                  <a:gd name="connsiteY19" fmla="*/ 1093199 h 1941773"/>
                  <a:gd name="connsiteX20" fmla="*/ 9240906 w 12192148"/>
                  <a:gd name="connsiteY20" fmla="*/ 924202 h 1941773"/>
                  <a:gd name="connsiteX21" fmla="*/ 9503459 w 12192148"/>
                  <a:gd name="connsiteY21" fmla="*/ 929483 h 1941773"/>
                  <a:gd name="connsiteX22" fmla="*/ 9503459 w 12192148"/>
                  <a:gd name="connsiteY22" fmla="*/ 781611 h 1941773"/>
                  <a:gd name="connsiteX23" fmla="*/ 9771263 w 12192148"/>
                  <a:gd name="connsiteY23" fmla="*/ 781611 h 1941773"/>
                  <a:gd name="connsiteX24" fmla="*/ 9771263 w 12192148"/>
                  <a:gd name="connsiteY24" fmla="*/ 918921 h 1941773"/>
                  <a:gd name="connsiteX25" fmla="*/ 10028565 w 12192148"/>
                  <a:gd name="connsiteY25" fmla="*/ 918921 h 1941773"/>
                  <a:gd name="connsiteX26" fmla="*/ 10028565 w 12192148"/>
                  <a:gd name="connsiteY26" fmla="*/ 765768 h 1941773"/>
                  <a:gd name="connsiteX27" fmla="*/ 10280615 w 12192148"/>
                  <a:gd name="connsiteY27" fmla="*/ 771049 h 1941773"/>
                  <a:gd name="connsiteX28" fmla="*/ 10280615 w 12192148"/>
                  <a:gd name="connsiteY28" fmla="*/ 190122 h 1941773"/>
                  <a:gd name="connsiteX29" fmla="*/ 10789968 w 12192148"/>
                  <a:gd name="connsiteY29" fmla="*/ 190122 h 1941773"/>
                  <a:gd name="connsiteX30" fmla="*/ 10789968 w 12192148"/>
                  <a:gd name="connsiteY30" fmla="*/ 697113 h 1941773"/>
                  <a:gd name="connsiteX31" fmla="*/ 11168044 w 12192148"/>
                  <a:gd name="connsiteY31" fmla="*/ 697113 h 1941773"/>
                  <a:gd name="connsiteX32" fmla="*/ 11168044 w 12192148"/>
                  <a:gd name="connsiteY32" fmla="*/ 1621315 h 1941773"/>
                  <a:gd name="connsiteX33" fmla="*/ 11467354 w 12192148"/>
                  <a:gd name="connsiteY33" fmla="*/ 1621315 h 1941773"/>
                  <a:gd name="connsiteX34" fmla="*/ 11467354 w 12192148"/>
                  <a:gd name="connsiteY34" fmla="*/ 1114324 h 1941773"/>
                  <a:gd name="connsiteX35" fmla="*/ 11871686 w 12192148"/>
                  <a:gd name="connsiteY35" fmla="*/ 1114324 h 1941773"/>
                  <a:gd name="connsiteX36" fmla="*/ 11871686 w 12192148"/>
                  <a:gd name="connsiteY36" fmla="*/ 348556 h 1941773"/>
                  <a:gd name="connsiteX37" fmla="*/ 12192000 w 12192148"/>
                  <a:gd name="connsiteY37" fmla="*/ 348556 h 1941773"/>
                  <a:gd name="connsiteX38" fmla="*/ 12192000 w 12192148"/>
                  <a:gd name="connsiteY38" fmla="*/ 1754103 h 1941773"/>
                  <a:gd name="connsiteX39" fmla="*/ 12192000 w 12192148"/>
                  <a:gd name="connsiteY39" fmla="*/ 1896676 h 1941773"/>
                  <a:gd name="connsiteX40" fmla="*/ 12192148 w 12192148"/>
                  <a:gd name="connsiteY40" fmla="*/ 1896676 h 1941773"/>
                  <a:gd name="connsiteX41" fmla="*/ 12192148 w 12192148"/>
                  <a:gd name="connsiteY41" fmla="*/ 1941773 h 1941773"/>
                  <a:gd name="connsiteX42" fmla="*/ 0 w 12192148"/>
                  <a:gd name="connsiteY42" fmla="*/ 1941773 h 1941773"/>
                  <a:gd name="connsiteX43" fmla="*/ 0 w 12192148"/>
                  <a:gd name="connsiteY43" fmla="*/ 1896676 h 1941773"/>
                  <a:gd name="connsiteX44" fmla="*/ 0 w 12192148"/>
                  <a:gd name="connsiteY44" fmla="*/ 1573784 h 1941773"/>
                  <a:gd name="connsiteX45" fmla="*/ 112847 w 12192148"/>
                  <a:gd name="connsiteY45" fmla="*/ 1573784 h 1941773"/>
                  <a:gd name="connsiteX46" fmla="*/ 293106 w 12192148"/>
                  <a:gd name="connsiteY46" fmla="*/ 1573784 h 1941773"/>
                  <a:gd name="connsiteX47" fmla="*/ 293106 w 12192148"/>
                  <a:gd name="connsiteY47" fmla="*/ 411930 h 1941773"/>
                  <a:gd name="connsiteX48" fmla="*/ 655428 w 12192148"/>
                  <a:gd name="connsiteY48" fmla="*/ 411930 h 1941773"/>
                  <a:gd name="connsiteX49" fmla="*/ 655428 w 12192148"/>
                  <a:gd name="connsiteY49" fmla="*/ 1373100 h 1941773"/>
                  <a:gd name="connsiteX50" fmla="*/ 791956 w 12192148"/>
                  <a:gd name="connsiteY50" fmla="*/ 1188260 h 1941773"/>
                  <a:gd name="connsiteX51" fmla="*/ 954739 w 12192148"/>
                  <a:gd name="connsiteY51" fmla="*/ 1399506 h 1941773"/>
                  <a:gd name="connsiteX52" fmla="*/ 1101768 w 12192148"/>
                  <a:gd name="connsiteY52" fmla="*/ 1188260 h 1941773"/>
                  <a:gd name="connsiteX53" fmla="*/ 1264551 w 12192148"/>
                  <a:gd name="connsiteY53" fmla="*/ 1399506 h 1941773"/>
                  <a:gd name="connsiteX54" fmla="*/ 1411580 w 12192148"/>
                  <a:gd name="connsiteY54" fmla="*/ 1188260 h 1941773"/>
                  <a:gd name="connsiteX55" fmla="*/ 1574363 w 12192148"/>
                  <a:gd name="connsiteY55" fmla="*/ 1399506 h 1941773"/>
                  <a:gd name="connsiteX56" fmla="*/ 1574363 w 12192148"/>
                  <a:gd name="connsiteY56" fmla="*/ 1447036 h 1941773"/>
                  <a:gd name="connsiteX57" fmla="*/ 1721393 w 12192148"/>
                  <a:gd name="connsiteY57" fmla="*/ 1447036 h 1941773"/>
                  <a:gd name="connsiteX58" fmla="*/ 1721393 w 12192148"/>
                  <a:gd name="connsiteY58" fmla="*/ 1299164 h 1941773"/>
                  <a:gd name="connsiteX59" fmla="*/ 1537606 w 12192148"/>
                  <a:gd name="connsiteY59" fmla="*/ 1072074 h 1941773"/>
                  <a:gd name="connsiteX60" fmla="*/ 1721393 w 12192148"/>
                  <a:gd name="connsiteY60" fmla="*/ 844985 h 1941773"/>
                  <a:gd name="connsiteX61" fmla="*/ 1721393 w 12192148"/>
                  <a:gd name="connsiteY61" fmla="*/ 586208 h 1941773"/>
                  <a:gd name="connsiteX62" fmla="*/ 1815912 w 12192148"/>
                  <a:gd name="connsiteY62" fmla="*/ 586208 h 1941773"/>
                  <a:gd name="connsiteX63" fmla="*/ 1815912 w 12192148"/>
                  <a:gd name="connsiteY63" fmla="*/ 844985 h 1941773"/>
                  <a:gd name="connsiteX64" fmla="*/ 1999699 w 12192148"/>
                  <a:gd name="connsiteY64" fmla="*/ 1072074 h 1941773"/>
                  <a:gd name="connsiteX65" fmla="*/ 1815912 w 12192148"/>
                  <a:gd name="connsiteY65" fmla="*/ 1299164 h 1941773"/>
                  <a:gd name="connsiteX66" fmla="*/ 1815912 w 12192148"/>
                  <a:gd name="connsiteY66" fmla="*/ 1447036 h 1941773"/>
                  <a:gd name="connsiteX67" fmla="*/ 1941937 w 12192148"/>
                  <a:gd name="connsiteY67" fmla="*/ 1447036 h 1941773"/>
                  <a:gd name="connsiteX68" fmla="*/ 1941937 w 12192148"/>
                  <a:gd name="connsiteY68" fmla="*/ 1293883 h 1941773"/>
                  <a:gd name="connsiteX69" fmla="*/ 2099469 w 12192148"/>
                  <a:gd name="connsiteY69" fmla="*/ 1293883 h 1941773"/>
                  <a:gd name="connsiteX70" fmla="*/ 2099469 w 12192148"/>
                  <a:gd name="connsiteY70" fmla="*/ 1093199 h 1941773"/>
                  <a:gd name="connsiteX71" fmla="*/ 2440788 w 12192148"/>
                  <a:gd name="connsiteY71" fmla="*/ 1093199 h 1941773"/>
                  <a:gd name="connsiteX72" fmla="*/ 2440788 w 12192148"/>
                  <a:gd name="connsiteY72" fmla="*/ 517553 h 1941773"/>
                  <a:gd name="connsiteX73" fmla="*/ 2897630 w 12192148"/>
                  <a:gd name="connsiteY73" fmla="*/ 517553 h 1941773"/>
                  <a:gd name="connsiteX74" fmla="*/ 2897630 w 12192148"/>
                  <a:gd name="connsiteY74" fmla="*/ 1103761 h 1941773"/>
                  <a:gd name="connsiteX75" fmla="*/ 3364974 w 12192148"/>
                  <a:gd name="connsiteY75" fmla="*/ 1103761 h 1941773"/>
                  <a:gd name="connsiteX76" fmla="*/ 3364974 w 12192148"/>
                  <a:gd name="connsiteY76" fmla="*/ 739362 h 1941773"/>
                  <a:gd name="connsiteX77" fmla="*/ 3879577 w 12192148"/>
                  <a:gd name="connsiteY77" fmla="*/ 739362 h 1941773"/>
                  <a:gd name="connsiteX78" fmla="*/ 3879577 w 12192148"/>
                  <a:gd name="connsiteY78" fmla="*/ 1093199 h 1941773"/>
                  <a:gd name="connsiteX79" fmla="*/ 4268157 w 12192148"/>
                  <a:gd name="connsiteY79" fmla="*/ 1093199 h 1941773"/>
                  <a:gd name="connsiteX80" fmla="*/ 4268157 w 12192148"/>
                  <a:gd name="connsiteY80" fmla="*/ 924202 h 1941773"/>
                  <a:gd name="connsiteX81" fmla="*/ 4530710 w 12192148"/>
                  <a:gd name="connsiteY81" fmla="*/ 929483 h 1941773"/>
                  <a:gd name="connsiteX82" fmla="*/ 4530710 w 12192148"/>
                  <a:gd name="connsiteY82" fmla="*/ 781611 h 1941773"/>
                  <a:gd name="connsiteX83" fmla="*/ 4798513 w 12192148"/>
                  <a:gd name="connsiteY83" fmla="*/ 781611 h 1941773"/>
                  <a:gd name="connsiteX84" fmla="*/ 4798513 w 12192148"/>
                  <a:gd name="connsiteY84" fmla="*/ 918921 h 1941773"/>
                  <a:gd name="connsiteX85" fmla="*/ 5055815 w 12192148"/>
                  <a:gd name="connsiteY85" fmla="*/ 918921 h 1941773"/>
                  <a:gd name="connsiteX86" fmla="*/ 5055815 w 12192148"/>
                  <a:gd name="connsiteY86" fmla="*/ 765768 h 1941773"/>
                  <a:gd name="connsiteX87" fmla="*/ 5307865 w 12192148"/>
                  <a:gd name="connsiteY87" fmla="*/ 771049 h 1941773"/>
                  <a:gd name="connsiteX88" fmla="*/ 5307865 w 12192148"/>
                  <a:gd name="connsiteY88" fmla="*/ 0 h 1941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2192148" h="1941773">
                    <a:moveTo>
                      <a:pt x="5307865" y="0"/>
                    </a:moveTo>
                    <a:cubicBezTo>
                      <a:pt x="5307865" y="0"/>
                      <a:pt x="5307865" y="0"/>
                      <a:pt x="5817217" y="0"/>
                    </a:cubicBezTo>
                    <a:cubicBezTo>
                      <a:pt x="5817217" y="0"/>
                      <a:pt x="5817217" y="0"/>
                      <a:pt x="5817217" y="697113"/>
                    </a:cubicBezTo>
                    <a:cubicBezTo>
                      <a:pt x="5817217" y="697113"/>
                      <a:pt x="5817217" y="697113"/>
                      <a:pt x="6190042" y="697113"/>
                    </a:cubicBezTo>
                    <a:cubicBezTo>
                      <a:pt x="6190042" y="697113"/>
                      <a:pt x="6190042" y="697113"/>
                      <a:pt x="6190042" y="1325570"/>
                    </a:cubicBezTo>
                    <a:cubicBezTo>
                      <a:pt x="6190042" y="1325570"/>
                      <a:pt x="6190042" y="1325570"/>
                      <a:pt x="6489353" y="1325570"/>
                    </a:cubicBezTo>
                    <a:cubicBezTo>
                      <a:pt x="6489353" y="1325570"/>
                      <a:pt x="6489353" y="1325570"/>
                      <a:pt x="6489353" y="1114324"/>
                    </a:cubicBezTo>
                    <a:cubicBezTo>
                      <a:pt x="6489353" y="1114324"/>
                      <a:pt x="6489353" y="1114324"/>
                      <a:pt x="6898935" y="1114324"/>
                    </a:cubicBezTo>
                    <a:cubicBezTo>
                      <a:pt x="6898935" y="1114324"/>
                      <a:pt x="6898935" y="1114324"/>
                      <a:pt x="6898935" y="348556"/>
                    </a:cubicBezTo>
                    <a:cubicBezTo>
                      <a:pt x="6898935" y="348556"/>
                      <a:pt x="6898935" y="348556"/>
                      <a:pt x="7219249" y="348556"/>
                    </a:cubicBezTo>
                    <a:cubicBezTo>
                      <a:pt x="7219249" y="348556"/>
                      <a:pt x="7219249" y="348556"/>
                      <a:pt x="7219249" y="1093199"/>
                    </a:cubicBezTo>
                    <a:cubicBezTo>
                      <a:pt x="7219249" y="1093199"/>
                      <a:pt x="7219249" y="1093199"/>
                      <a:pt x="7413539" y="1093199"/>
                    </a:cubicBezTo>
                    <a:cubicBezTo>
                      <a:pt x="7413539" y="1093199"/>
                      <a:pt x="7413539" y="1093199"/>
                      <a:pt x="7413539" y="517553"/>
                    </a:cubicBezTo>
                    <a:cubicBezTo>
                      <a:pt x="7413539" y="517553"/>
                      <a:pt x="7413539" y="517553"/>
                      <a:pt x="7875631" y="517553"/>
                    </a:cubicBezTo>
                    <a:cubicBezTo>
                      <a:pt x="7875631" y="517553"/>
                      <a:pt x="7875631" y="517553"/>
                      <a:pt x="7875631" y="1103761"/>
                    </a:cubicBezTo>
                    <a:cubicBezTo>
                      <a:pt x="7875631" y="1103761"/>
                      <a:pt x="7875631" y="1103761"/>
                      <a:pt x="8342975" y="1103761"/>
                    </a:cubicBezTo>
                    <a:cubicBezTo>
                      <a:pt x="8342975" y="1103761"/>
                      <a:pt x="8342975" y="1103761"/>
                      <a:pt x="8342975" y="739362"/>
                    </a:cubicBezTo>
                    <a:cubicBezTo>
                      <a:pt x="8342975" y="739362"/>
                      <a:pt x="8342975" y="739362"/>
                      <a:pt x="8852328" y="739362"/>
                    </a:cubicBezTo>
                    <a:cubicBezTo>
                      <a:pt x="8852328" y="739362"/>
                      <a:pt x="8852328" y="739362"/>
                      <a:pt x="8852328" y="1093199"/>
                    </a:cubicBezTo>
                    <a:cubicBezTo>
                      <a:pt x="8852328" y="1093199"/>
                      <a:pt x="8852328" y="1093199"/>
                      <a:pt x="9240906" y="1093199"/>
                    </a:cubicBezTo>
                    <a:cubicBezTo>
                      <a:pt x="9240906" y="1093199"/>
                      <a:pt x="9240906" y="1093199"/>
                      <a:pt x="9240906" y="924202"/>
                    </a:cubicBezTo>
                    <a:cubicBezTo>
                      <a:pt x="9240906" y="924202"/>
                      <a:pt x="9240906" y="924202"/>
                      <a:pt x="9503459" y="929483"/>
                    </a:cubicBezTo>
                    <a:cubicBezTo>
                      <a:pt x="9503459" y="929483"/>
                      <a:pt x="9503459" y="929483"/>
                      <a:pt x="9503459" y="781611"/>
                    </a:cubicBezTo>
                    <a:cubicBezTo>
                      <a:pt x="9503459" y="781611"/>
                      <a:pt x="9503459" y="781611"/>
                      <a:pt x="9771263" y="781611"/>
                    </a:cubicBezTo>
                    <a:cubicBezTo>
                      <a:pt x="9771263" y="781611"/>
                      <a:pt x="9771263" y="781611"/>
                      <a:pt x="9771263" y="918921"/>
                    </a:cubicBezTo>
                    <a:cubicBezTo>
                      <a:pt x="9771263" y="918921"/>
                      <a:pt x="9771263" y="918921"/>
                      <a:pt x="10028565" y="918921"/>
                    </a:cubicBezTo>
                    <a:cubicBezTo>
                      <a:pt x="10028565" y="918921"/>
                      <a:pt x="10028565" y="918921"/>
                      <a:pt x="10028565" y="765768"/>
                    </a:cubicBezTo>
                    <a:cubicBezTo>
                      <a:pt x="10028565" y="765768"/>
                      <a:pt x="10028565" y="765768"/>
                      <a:pt x="10280615" y="771049"/>
                    </a:cubicBezTo>
                    <a:cubicBezTo>
                      <a:pt x="10280615" y="771049"/>
                      <a:pt x="10280615" y="771049"/>
                      <a:pt x="10280615" y="190122"/>
                    </a:cubicBezTo>
                    <a:cubicBezTo>
                      <a:pt x="10280615" y="190122"/>
                      <a:pt x="10280615" y="190122"/>
                      <a:pt x="10789968" y="190122"/>
                    </a:cubicBezTo>
                    <a:cubicBezTo>
                      <a:pt x="10789968" y="190122"/>
                      <a:pt x="10789968" y="190122"/>
                      <a:pt x="10789968" y="697113"/>
                    </a:cubicBezTo>
                    <a:cubicBezTo>
                      <a:pt x="10789968" y="697113"/>
                      <a:pt x="10789968" y="697113"/>
                      <a:pt x="11168044" y="697113"/>
                    </a:cubicBezTo>
                    <a:cubicBezTo>
                      <a:pt x="11168044" y="697113"/>
                      <a:pt x="11168044" y="697113"/>
                      <a:pt x="11168044" y="1621315"/>
                    </a:cubicBezTo>
                    <a:cubicBezTo>
                      <a:pt x="11168044" y="1621315"/>
                      <a:pt x="11168044" y="1621315"/>
                      <a:pt x="11467354" y="1621315"/>
                    </a:cubicBezTo>
                    <a:cubicBezTo>
                      <a:pt x="11467354" y="1621315"/>
                      <a:pt x="11467354" y="1621315"/>
                      <a:pt x="11467354" y="1114324"/>
                    </a:cubicBezTo>
                    <a:cubicBezTo>
                      <a:pt x="11467354" y="1114324"/>
                      <a:pt x="11467354" y="1114324"/>
                      <a:pt x="11871686" y="1114324"/>
                    </a:cubicBezTo>
                    <a:cubicBezTo>
                      <a:pt x="11871686" y="1114324"/>
                      <a:pt x="11871686" y="1114324"/>
                      <a:pt x="11871686" y="348556"/>
                    </a:cubicBezTo>
                    <a:cubicBezTo>
                      <a:pt x="11871686" y="348556"/>
                      <a:pt x="11871686" y="348556"/>
                      <a:pt x="12192000" y="348556"/>
                    </a:cubicBezTo>
                    <a:cubicBezTo>
                      <a:pt x="12192000" y="348556"/>
                      <a:pt x="12192000" y="348556"/>
                      <a:pt x="12192000" y="1754103"/>
                    </a:cubicBezTo>
                    <a:lnTo>
                      <a:pt x="12192000" y="1896676"/>
                    </a:lnTo>
                    <a:lnTo>
                      <a:pt x="12192148" y="1896676"/>
                    </a:lnTo>
                    <a:lnTo>
                      <a:pt x="12192148" y="1941773"/>
                    </a:lnTo>
                    <a:lnTo>
                      <a:pt x="0" y="1941773"/>
                    </a:lnTo>
                    <a:lnTo>
                      <a:pt x="0" y="1896676"/>
                    </a:lnTo>
                    <a:lnTo>
                      <a:pt x="0" y="1573784"/>
                    </a:lnTo>
                    <a:lnTo>
                      <a:pt x="112847" y="1573784"/>
                    </a:lnTo>
                    <a:cubicBezTo>
                      <a:pt x="165111" y="1573784"/>
                      <a:pt x="224842" y="1573784"/>
                      <a:pt x="293106" y="1573784"/>
                    </a:cubicBezTo>
                    <a:cubicBezTo>
                      <a:pt x="293106" y="1573784"/>
                      <a:pt x="293106" y="1573784"/>
                      <a:pt x="293106" y="411930"/>
                    </a:cubicBezTo>
                    <a:cubicBezTo>
                      <a:pt x="293106" y="411930"/>
                      <a:pt x="293106" y="411930"/>
                      <a:pt x="655428" y="411930"/>
                    </a:cubicBezTo>
                    <a:cubicBezTo>
                      <a:pt x="655428" y="411930"/>
                      <a:pt x="655428" y="411930"/>
                      <a:pt x="655428" y="1373100"/>
                    </a:cubicBezTo>
                    <a:cubicBezTo>
                      <a:pt x="676433" y="1315008"/>
                      <a:pt x="734194" y="1188260"/>
                      <a:pt x="791956" y="1188260"/>
                    </a:cubicBezTo>
                    <a:cubicBezTo>
                      <a:pt x="875973" y="1188260"/>
                      <a:pt x="954739" y="1399506"/>
                      <a:pt x="954739" y="1399506"/>
                    </a:cubicBezTo>
                    <a:cubicBezTo>
                      <a:pt x="954739" y="1399506"/>
                      <a:pt x="1023002" y="1188260"/>
                      <a:pt x="1101768" y="1188260"/>
                    </a:cubicBezTo>
                    <a:cubicBezTo>
                      <a:pt x="1180534" y="1188260"/>
                      <a:pt x="1264551" y="1399506"/>
                      <a:pt x="1264551" y="1399506"/>
                    </a:cubicBezTo>
                    <a:cubicBezTo>
                      <a:pt x="1264551" y="1399506"/>
                      <a:pt x="1332815" y="1188260"/>
                      <a:pt x="1411580" y="1188260"/>
                    </a:cubicBezTo>
                    <a:cubicBezTo>
                      <a:pt x="1490347" y="1188260"/>
                      <a:pt x="1574363" y="1399506"/>
                      <a:pt x="1574363" y="1399506"/>
                    </a:cubicBezTo>
                    <a:cubicBezTo>
                      <a:pt x="1574363" y="1399506"/>
                      <a:pt x="1574363" y="1399506"/>
                      <a:pt x="1574363" y="1447036"/>
                    </a:cubicBezTo>
                    <a:cubicBezTo>
                      <a:pt x="1574363" y="1447036"/>
                      <a:pt x="1574363" y="1447036"/>
                      <a:pt x="1721393" y="1447036"/>
                    </a:cubicBezTo>
                    <a:cubicBezTo>
                      <a:pt x="1721393" y="1447036"/>
                      <a:pt x="1721393" y="1447036"/>
                      <a:pt x="1721393" y="1299164"/>
                    </a:cubicBezTo>
                    <a:cubicBezTo>
                      <a:pt x="1616372" y="1278040"/>
                      <a:pt x="1537606" y="1182979"/>
                      <a:pt x="1537606" y="1072074"/>
                    </a:cubicBezTo>
                    <a:cubicBezTo>
                      <a:pt x="1537606" y="961170"/>
                      <a:pt x="1616372" y="866110"/>
                      <a:pt x="1721393" y="844985"/>
                    </a:cubicBezTo>
                    <a:cubicBezTo>
                      <a:pt x="1721393" y="844985"/>
                      <a:pt x="1721393" y="844985"/>
                      <a:pt x="1721393" y="586208"/>
                    </a:cubicBezTo>
                    <a:cubicBezTo>
                      <a:pt x="1721393" y="586208"/>
                      <a:pt x="1721393" y="586208"/>
                      <a:pt x="1815912" y="586208"/>
                    </a:cubicBezTo>
                    <a:cubicBezTo>
                      <a:pt x="1815912" y="586208"/>
                      <a:pt x="1815912" y="586208"/>
                      <a:pt x="1815912" y="844985"/>
                    </a:cubicBezTo>
                    <a:cubicBezTo>
                      <a:pt x="1920933" y="866110"/>
                      <a:pt x="1999699" y="961170"/>
                      <a:pt x="1999699" y="1072074"/>
                    </a:cubicBezTo>
                    <a:cubicBezTo>
                      <a:pt x="1999699" y="1188260"/>
                      <a:pt x="1920933" y="1278040"/>
                      <a:pt x="1815912" y="1299164"/>
                    </a:cubicBezTo>
                    <a:cubicBezTo>
                      <a:pt x="1815912" y="1299164"/>
                      <a:pt x="1815912" y="1299164"/>
                      <a:pt x="1815912" y="1447036"/>
                    </a:cubicBezTo>
                    <a:cubicBezTo>
                      <a:pt x="1815912" y="1447036"/>
                      <a:pt x="1815912" y="1447036"/>
                      <a:pt x="1941937" y="1447036"/>
                    </a:cubicBezTo>
                    <a:cubicBezTo>
                      <a:pt x="1941937" y="1447036"/>
                      <a:pt x="1941937" y="1447036"/>
                      <a:pt x="1941937" y="1293883"/>
                    </a:cubicBezTo>
                    <a:cubicBezTo>
                      <a:pt x="1941937" y="1293883"/>
                      <a:pt x="1941937" y="1293883"/>
                      <a:pt x="2099469" y="1293883"/>
                    </a:cubicBezTo>
                    <a:cubicBezTo>
                      <a:pt x="2099469" y="1293883"/>
                      <a:pt x="2099469" y="1293883"/>
                      <a:pt x="2099469" y="1093199"/>
                    </a:cubicBezTo>
                    <a:cubicBezTo>
                      <a:pt x="2099469" y="1093199"/>
                      <a:pt x="2099469" y="1093199"/>
                      <a:pt x="2440788" y="1093199"/>
                    </a:cubicBezTo>
                    <a:cubicBezTo>
                      <a:pt x="2440788" y="1093199"/>
                      <a:pt x="2440788" y="1093199"/>
                      <a:pt x="2440788" y="517553"/>
                    </a:cubicBezTo>
                    <a:cubicBezTo>
                      <a:pt x="2440788" y="517553"/>
                      <a:pt x="2440788" y="517553"/>
                      <a:pt x="2897630" y="517553"/>
                    </a:cubicBezTo>
                    <a:cubicBezTo>
                      <a:pt x="2897630" y="517553"/>
                      <a:pt x="2897630" y="517553"/>
                      <a:pt x="2897630" y="1103761"/>
                    </a:cubicBezTo>
                    <a:cubicBezTo>
                      <a:pt x="2897630" y="1103761"/>
                      <a:pt x="2897630" y="1103761"/>
                      <a:pt x="3364974" y="1103761"/>
                    </a:cubicBezTo>
                    <a:cubicBezTo>
                      <a:pt x="3364974" y="1103761"/>
                      <a:pt x="3364974" y="1103761"/>
                      <a:pt x="3364974" y="739362"/>
                    </a:cubicBezTo>
                    <a:cubicBezTo>
                      <a:pt x="3364974" y="739362"/>
                      <a:pt x="3364974" y="739362"/>
                      <a:pt x="3879577" y="739362"/>
                    </a:cubicBezTo>
                    <a:cubicBezTo>
                      <a:pt x="3879577" y="739362"/>
                      <a:pt x="3879577" y="739362"/>
                      <a:pt x="3879577" y="1093199"/>
                    </a:cubicBezTo>
                    <a:cubicBezTo>
                      <a:pt x="3879577" y="1093199"/>
                      <a:pt x="3879577" y="1093199"/>
                      <a:pt x="4268157" y="1093199"/>
                    </a:cubicBezTo>
                    <a:cubicBezTo>
                      <a:pt x="4268157" y="1093199"/>
                      <a:pt x="4268157" y="1093199"/>
                      <a:pt x="4268157" y="924202"/>
                    </a:cubicBezTo>
                    <a:cubicBezTo>
                      <a:pt x="4268157" y="924202"/>
                      <a:pt x="4268157" y="924202"/>
                      <a:pt x="4530710" y="929483"/>
                    </a:cubicBezTo>
                    <a:cubicBezTo>
                      <a:pt x="4530710" y="929483"/>
                      <a:pt x="4530710" y="929483"/>
                      <a:pt x="4530710" y="781611"/>
                    </a:cubicBezTo>
                    <a:cubicBezTo>
                      <a:pt x="4530710" y="781611"/>
                      <a:pt x="4530710" y="781611"/>
                      <a:pt x="4798513" y="781611"/>
                    </a:cubicBezTo>
                    <a:cubicBezTo>
                      <a:pt x="4798513" y="781611"/>
                      <a:pt x="4798513" y="781611"/>
                      <a:pt x="4798513" y="918921"/>
                    </a:cubicBezTo>
                    <a:cubicBezTo>
                      <a:pt x="4798513" y="918921"/>
                      <a:pt x="4798513" y="918921"/>
                      <a:pt x="5055815" y="918921"/>
                    </a:cubicBezTo>
                    <a:cubicBezTo>
                      <a:pt x="5055815" y="918921"/>
                      <a:pt x="5055815" y="918921"/>
                      <a:pt x="5055815" y="765768"/>
                    </a:cubicBezTo>
                    <a:cubicBezTo>
                      <a:pt x="5055815" y="765768"/>
                      <a:pt x="5055815" y="765768"/>
                      <a:pt x="5307865" y="771049"/>
                    </a:cubicBezTo>
                    <a:cubicBezTo>
                      <a:pt x="5307865" y="771049"/>
                      <a:pt x="5307865" y="771049"/>
                      <a:pt x="530786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CB777D76-4194-48A4-973D-2715DCF64D3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297027" y="5437014"/>
                <a:ext cx="873128" cy="470270"/>
              </a:xfrm>
              <a:custGeom>
                <a:avLst/>
                <a:gdLst>
                  <a:gd name="connsiteX0" fmla="*/ 651947 w 873128"/>
                  <a:gd name="connsiteY0" fmla="*/ 0 h 470270"/>
                  <a:gd name="connsiteX1" fmla="*/ 694592 w 873128"/>
                  <a:gd name="connsiteY1" fmla="*/ 13081 h 470270"/>
                  <a:gd name="connsiteX2" fmla="*/ 702118 w 873128"/>
                  <a:gd name="connsiteY2" fmla="*/ 20929 h 470270"/>
                  <a:gd name="connsiteX3" fmla="*/ 702118 w 873128"/>
                  <a:gd name="connsiteY3" fmla="*/ 371496 h 470270"/>
                  <a:gd name="connsiteX4" fmla="*/ 719678 w 873128"/>
                  <a:gd name="connsiteY4" fmla="*/ 371496 h 470270"/>
                  <a:gd name="connsiteX5" fmla="*/ 719678 w 873128"/>
                  <a:gd name="connsiteY5" fmla="*/ 230223 h 470270"/>
                  <a:gd name="connsiteX6" fmla="*/ 734729 w 873128"/>
                  <a:gd name="connsiteY6" fmla="*/ 230223 h 470270"/>
                  <a:gd name="connsiteX7" fmla="*/ 734729 w 873128"/>
                  <a:gd name="connsiteY7" fmla="*/ 217142 h 470270"/>
                  <a:gd name="connsiteX8" fmla="*/ 749780 w 873128"/>
                  <a:gd name="connsiteY8" fmla="*/ 209294 h 470270"/>
                  <a:gd name="connsiteX9" fmla="*/ 762322 w 873128"/>
                  <a:gd name="connsiteY9" fmla="*/ 209294 h 470270"/>
                  <a:gd name="connsiteX10" fmla="*/ 762322 w 873128"/>
                  <a:gd name="connsiteY10" fmla="*/ 196214 h 470270"/>
                  <a:gd name="connsiteX11" fmla="*/ 772356 w 873128"/>
                  <a:gd name="connsiteY11" fmla="*/ 188365 h 470270"/>
                  <a:gd name="connsiteX12" fmla="*/ 797443 w 873128"/>
                  <a:gd name="connsiteY12" fmla="*/ 188365 h 470270"/>
                  <a:gd name="connsiteX13" fmla="*/ 797443 w 873128"/>
                  <a:gd name="connsiteY13" fmla="*/ 230223 h 470270"/>
                  <a:gd name="connsiteX14" fmla="*/ 850122 w 873128"/>
                  <a:gd name="connsiteY14" fmla="*/ 230223 h 470270"/>
                  <a:gd name="connsiteX15" fmla="*/ 850122 w 873128"/>
                  <a:gd name="connsiteY15" fmla="*/ 376729 h 470270"/>
                  <a:gd name="connsiteX16" fmla="*/ 870190 w 873128"/>
                  <a:gd name="connsiteY16" fmla="*/ 376729 h 470270"/>
                  <a:gd name="connsiteX17" fmla="*/ 873128 w 873128"/>
                  <a:gd name="connsiteY17" fmla="*/ 375580 h 470270"/>
                  <a:gd name="connsiteX18" fmla="*/ 873128 w 873128"/>
                  <a:gd name="connsiteY18" fmla="*/ 470270 h 470270"/>
                  <a:gd name="connsiteX19" fmla="*/ 0 w 873128"/>
                  <a:gd name="connsiteY19" fmla="*/ 470270 h 470270"/>
                  <a:gd name="connsiteX20" fmla="*/ 47325 w 873128"/>
                  <a:gd name="connsiteY20" fmla="*/ 388300 h 470270"/>
                  <a:gd name="connsiteX21" fmla="*/ 92542 w 873128"/>
                  <a:gd name="connsiteY21" fmla="*/ 384577 h 470270"/>
                  <a:gd name="connsiteX22" fmla="*/ 92542 w 873128"/>
                  <a:gd name="connsiteY22" fmla="*/ 347950 h 470270"/>
                  <a:gd name="connsiteX23" fmla="*/ 142713 w 873128"/>
                  <a:gd name="connsiteY23" fmla="*/ 347950 h 470270"/>
                  <a:gd name="connsiteX24" fmla="*/ 142713 w 873128"/>
                  <a:gd name="connsiteY24" fmla="*/ 327022 h 470270"/>
                  <a:gd name="connsiteX25" fmla="*/ 248072 w 873128"/>
                  <a:gd name="connsiteY25" fmla="*/ 327022 h 470270"/>
                  <a:gd name="connsiteX26" fmla="*/ 248072 w 873128"/>
                  <a:gd name="connsiteY26" fmla="*/ 340102 h 470270"/>
                  <a:gd name="connsiteX27" fmla="*/ 315802 w 873128"/>
                  <a:gd name="connsiteY27" fmla="*/ 340102 h 470270"/>
                  <a:gd name="connsiteX28" fmla="*/ 315802 w 873128"/>
                  <a:gd name="connsiteY28" fmla="*/ 347950 h 470270"/>
                  <a:gd name="connsiteX29" fmla="*/ 335870 w 873128"/>
                  <a:gd name="connsiteY29" fmla="*/ 347950 h 470270"/>
                  <a:gd name="connsiteX30" fmla="*/ 335870 w 873128"/>
                  <a:gd name="connsiteY30" fmla="*/ 355799 h 470270"/>
                  <a:gd name="connsiteX31" fmla="*/ 353430 w 873128"/>
                  <a:gd name="connsiteY31" fmla="*/ 355799 h 470270"/>
                  <a:gd name="connsiteX32" fmla="*/ 353430 w 873128"/>
                  <a:gd name="connsiteY32" fmla="*/ 238072 h 470270"/>
                  <a:gd name="connsiteX33" fmla="*/ 406110 w 873128"/>
                  <a:gd name="connsiteY33" fmla="*/ 222375 h 470270"/>
                  <a:gd name="connsiteX34" fmla="*/ 503943 w 873128"/>
                  <a:gd name="connsiteY34" fmla="*/ 222375 h 470270"/>
                  <a:gd name="connsiteX35" fmla="*/ 503943 w 873128"/>
                  <a:gd name="connsiteY35" fmla="*/ 34011 h 470270"/>
                  <a:gd name="connsiteX36" fmla="*/ 531537 w 873128"/>
                  <a:gd name="connsiteY36" fmla="*/ 20929 h 470270"/>
                  <a:gd name="connsiteX37" fmla="*/ 651947 w 873128"/>
                  <a:gd name="connsiteY37" fmla="*/ 0 h 470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873128" h="470270">
                    <a:moveTo>
                      <a:pt x="651947" y="0"/>
                    </a:moveTo>
                    <a:cubicBezTo>
                      <a:pt x="666999" y="5232"/>
                      <a:pt x="679541" y="10465"/>
                      <a:pt x="694592" y="13081"/>
                    </a:cubicBezTo>
                    <a:cubicBezTo>
                      <a:pt x="697101" y="15697"/>
                      <a:pt x="699609" y="18314"/>
                      <a:pt x="702118" y="20929"/>
                    </a:cubicBezTo>
                    <a:cubicBezTo>
                      <a:pt x="702118" y="138657"/>
                      <a:pt x="702118" y="256385"/>
                      <a:pt x="702118" y="371496"/>
                    </a:cubicBezTo>
                    <a:cubicBezTo>
                      <a:pt x="707135" y="371496"/>
                      <a:pt x="712152" y="371496"/>
                      <a:pt x="719678" y="371496"/>
                    </a:cubicBezTo>
                    <a:cubicBezTo>
                      <a:pt x="719678" y="324406"/>
                      <a:pt x="719678" y="277315"/>
                      <a:pt x="719678" y="230223"/>
                    </a:cubicBezTo>
                    <a:cubicBezTo>
                      <a:pt x="724695" y="230223"/>
                      <a:pt x="729712" y="230223"/>
                      <a:pt x="734729" y="230223"/>
                    </a:cubicBezTo>
                    <a:cubicBezTo>
                      <a:pt x="734729" y="224991"/>
                      <a:pt x="734729" y="222375"/>
                      <a:pt x="734729" y="217142"/>
                    </a:cubicBezTo>
                    <a:cubicBezTo>
                      <a:pt x="739746" y="214526"/>
                      <a:pt x="744763" y="211911"/>
                      <a:pt x="749780" y="209294"/>
                    </a:cubicBezTo>
                    <a:lnTo>
                      <a:pt x="762322" y="209294"/>
                    </a:lnTo>
                    <a:cubicBezTo>
                      <a:pt x="762322" y="204062"/>
                      <a:pt x="762322" y="201445"/>
                      <a:pt x="762322" y="196214"/>
                    </a:cubicBezTo>
                    <a:cubicBezTo>
                      <a:pt x="764831" y="193597"/>
                      <a:pt x="769848" y="190980"/>
                      <a:pt x="772356" y="188365"/>
                    </a:cubicBezTo>
                    <a:cubicBezTo>
                      <a:pt x="779883" y="188365"/>
                      <a:pt x="789917" y="188365"/>
                      <a:pt x="797443" y="188365"/>
                    </a:cubicBezTo>
                    <a:cubicBezTo>
                      <a:pt x="797443" y="201445"/>
                      <a:pt x="797443" y="217142"/>
                      <a:pt x="797443" y="230223"/>
                    </a:cubicBezTo>
                    <a:cubicBezTo>
                      <a:pt x="815003" y="230223"/>
                      <a:pt x="832563" y="230223"/>
                      <a:pt x="850122" y="230223"/>
                    </a:cubicBezTo>
                    <a:cubicBezTo>
                      <a:pt x="850122" y="279931"/>
                      <a:pt x="850122" y="327022"/>
                      <a:pt x="850122" y="376729"/>
                    </a:cubicBezTo>
                    <a:cubicBezTo>
                      <a:pt x="857648" y="376729"/>
                      <a:pt x="865174" y="376729"/>
                      <a:pt x="870190" y="376729"/>
                    </a:cubicBezTo>
                    <a:lnTo>
                      <a:pt x="873128" y="375580"/>
                    </a:lnTo>
                    <a:lnTo>
                      <a:pt x="873128" y="470270"/>
                    </a:lnTo>
                    <a:lnTo>
                      <a:pt x="0" y="470270"/>
                    </a:lnTo>
                    <a:lnTo>
                      <a:pt x="47325" y="388300"/>
                    </a:lnTo>
                    <a:cubicBezTo>
                      <a:pt x="62189" y="387058"/>
                      <a:pt x="77084" y="385817"/>
                      <a:pt x="92542" y="384577"/>
                    </a:cubicBezTo>
                    <a:cubicBezTo>
                      <a:pt x="92542" y="371496"/>
                      <a:pt x="92542" y="361032"/>
                      <a:pt x="92542" y="347950"/>
                    </a:cubicBezTo>
                    <a:cubicBezTo>
                      <a:pt x="110102" y="347950"/>
                      <a:pt x="127661" y="347950"/>
                      <a:pt x="142713" y="347950"/>
                    </a:cubicBezTo>
                    <a:cubicBezTo>
                      <a:pt x="142713" y="340102"/>
                      <a:pt x="142713" y="334870"/>
                      <a:pt x="142713" y="327022"/>
                    </a:cubicBezTo>
                    <a:cubicBezTo>
                      <a:pt x="177833" y="327022"/>
                      <a:pt x="212952" y="327022"/>
                      <a:pt x="248072" y="327022"/>
                    </a:cubicBezTo>
                    <a:cubicBezTo>
                      <a:pt x="248072" y="332253"/>
                      <a:pt x="248072" y="334870"/>
                      <a:pt x="248072" y="340102"/>
                    </a:cubicBezTo>
                    <a:cubicBezTo>
                      <a:pt x="270649" y="340102"/>
                      <a:pt x="293225" y="340102"/>
                      <a:pt x="315802" y="340102"/>
                    </a:cubicBezTo>
                    <a:cubicBezTo>
                      <a:pt x="315802" y="342719"/>
                      <a:pt x="315802" y="345335"/>
                      <a:pt x="315802" y="347950"/>
                    </a:cubicBezTo>
                    <a:cubicBezTo>
                      <a:pt x="320820" y="347950"/>
                      <a:pt x="328345" y="347950"/>
                      <a:pt x="335870" y="347950"/>
                    </a:cubicBezTo>
                    <a:cubicBezTo>
                      <a:pt x="335870" y="350567"/>
                      <a:pt x="335870" y="353184"/>
                      <a:pt x="335870" y="355799"/>
                    </a:cubicBezTo>
                    <a:cubicBezTo>
                      <a:pt x="340888" y="355799"/>
                      <a:pt x="348413" y="355799"/>
                      <a:pt x="353430" y="355799"/>
                    </a:cubicBezTo>
                    <a:cubicBezTo>
                      <a:pt x="353430" y="316558"/>
                      <a:pt x="353430" y="277315"/>
                      <a:pt x="353430" y="238072"/>
                    </a:cubicBezTo>
                    <a:cubicBezTo>
                      <a:pt x="370990" y="232840"/>
                      <a:pt x="388551" y="227608"/>
                      <a:pt x="406110" y="222375"/>
                    </a:cubicBezTo>
                    <a:cubicBezTo>
                      <a:pt x="438722" y="222375"/>
                      <a:pt x="471332" y="222375"/>
                      <a:pt x="503943" y="222375"/>
                    </a:cubicBezTo>
                    <a:cubicBezTo>
                      <a:pt x="503943" y="159587"/>
                      <a:pt x="503943" y="96798"/>
                      <a:pt x="503943" y="34011"/>
                    </a:cubicBezTo>
                    <a:cubicBezTo>
                      <a:pt x="511469" y="28778"/>
                      <a:pt x="521503" y="26163"/>
                      <a:pt x="531537" y="20929"/>
                    </a:cubicBezTo>
                    <a:cubicBezTo>
                      <a:pt x="571673" y="15697"/>
                      <a:pt x="611811" y="7849"/>
                      <a:pt x="65194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F425CE8-B4C6-4829-B772-893241422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00769" y="5371762"/>
                <a:ext cx="1673378" cy="535522"/>
              </a:xfrm>
              <a:custGeom>
                <a:avLst/>
                <a:gdLst>
                  <a:gd name="connsiteX0" fmla="*/ 527275 w 1404080"/>
                  <a:gd name="connsiteY0" fmla="*/ 0 h 449340"/>
                  <a:gd name="connsiteX1" fmla="*/ 569920 w 1404080"/>
                  <a:gd name="connsiteY1" fmla="*/ 0 h 449340"/>
                  <a:gd name="connsiteX2" fmla="*/ 569920 w 1404080"/>
                  <a:gd name="connsiteY2" fmla="*/ 1963 h 449340"/>
                  <a:gd name="connsiteX3" fmla="*/ 569920 w 1404080"/>
                  <a:gd name="connsiteY3" fmla="*/ 15697 h 449340"/>
                  <a:gd name="connsiteX4" fmla="*/ 612566 w 1404080"/>
                  <a:gd name="connsiteY4" fmla="*/ 15697 h 449340"/>
                  <a:gd name="connsiteX5" fmla="*/ 612566 w 1404080"/>
                  <a:gd name="connsiteY5" fmla="*/ 117728 h 449340"/>
                  <a:gd name="connsiteX6" fmla="*/ 614134 w 1404080"/>
                  <a:gd name="connsiteY6" fmla="*/ 117728 h 449340"/>
                  <a:gd name="connsiteX7" fmla="*/ 625109 w 1404080"/>
                  <a:gd name="connsiteY7" fmla="*/ 117728 h 449340"/>
                  <a:gd name="connsiteX8" fmla="*/ 625109 w 1404080"/>
                  <a:gd name="connsiteY8" fmla="*/ 266850 h 449340"/>
                  <a:gd name="connsiteX9" fmla="*/ 627616 w 1404080"/>
                  <a:gd name="connsiteY9" fmla="*/ 266850 h 449340"/>
                  <a:gd name="connsiteX10" fmla="*/ 645177 w 1404080"/>
                  <a:gd name="connsiteY10" fmla="*/ 266850 h 449340"/>
                  <a:gd name="connsiteX11" fmla="*/ 645177 w 1404080"/>
                  <a:gd name="connsiteY11" fmla="*/ 170051 h 449340"/>
                  <a:gd name="connsiteX12" fmla="*/ 646118 w 1404080"/>
                  <a:gd name="connsiteY12" fmla="*/ 169398 h 449340"/>
                  <a:gd name="connsiteX13" fmla="*/ 652702 w 1404080"/>
                  <a:gd name="connsiteY13" fmla="*/ 164820 h 449340"/>
                  <a:gd name="connsiteX14" fmla="*/ 657720 w 1404080"/>
                  <a:gd name="connsiteY14" fmla="*/ 166127 h 449340"/>
                  <a:gd name="connsiteX15" fmla="*/ 657720 w 1404080"/>
                  <a:gd name="connsiteY15" fmla="*/ 175284 h 449340"/>
                  <a:gd name="connsiteX16" fmla="*/ 660227 w 1404080"/>
                  <a:gd name="connsiteY16" fmla="*/ 173976 h 449340"/>
                  <a:gd name="connsiteX17" fmla="*/ 677788 w 1404080"/>
                  <a:gd name="connsiteY17" fmla="*/ 164820 h 449340"/>
                  <a:gd name="connsiteX18" fmla="*/ 679984 w 1404080"/>
                  <a:gd name="connsiteY18" fmla="*/ 164820 h 449340"/>
                  <a:gd name="connsiteX19" fmla="*/ 695348 w 1404080"/>
                  <a:gd name="connsiteY19" fmla="*/ 164820 h 449340"/>
                  <a:gd name="connsiteX20" fmla="*/ 695348 w 1404080"/>
                  <a:gd name="connsiteY20" fmla="*/ 342719 h 449340"/>
                  <a:gd name="connsiteX21" fmla="*/ 730468 w 1404080"/>
                  <a:gd name="connsiteY21" fmla="*/ 347952 h 449340"/>
                  <a:gd name="connsiteX22" fmla="*/ 730468 w 1404080"/>
                  <a:gd name="connsiteY22" fmla="*/ 340104 h 449340"/>
                  <a:gd name="connsiteX23" fmla="*/ 768095 w 1404080"/>
                  <a:gd name="connsiteY23" fmla="*/ 340104 h 449340"/>
                  <a:gd name="connsiteX24" fmla="*/ 768095 w 1404080"/>
                  <a:gd name="connsiteY24" fmla="*/ 306093 h 449340"/>
                  <a:gd name="connsiteX25" fmla="*/ 778129 w 1404080"/>
                  <a:gd name="connsiteY25" fmla="*/ 306093 h 449340"/>
                  <a:gd name="connsiteX26" fmla="*/ 778129 w 1404080"/>
                  <a:gd name="connsiteY26" fmla="*/ 261618 h 449340"/>
                  <a:gd name="connsiteX27" fmla="*/ 785656 w 1404080"/>
                  <a:gd name="connsiteY27" fmla="*/ 261618 h 449340"/>
                  <a:gd name="connsiteX28" fmla="*/ 785656 w 1404080"/>
                  <a:gd name="connsiteY28" fmla="*/ 217143 h 449340"/>
                  <a:gd name="connsiteX29" fmla="*/ 803216 w 1404080"/>
                  <a:gd name="connsiteY29" fmla="*/ 217143 h 449340"/>
                  <a:gd name="connsiteX30" fmla="*/ 858402 w 1404080"/>
                  <a:gd name="connsiteY30" fmla="*/ 193597 h 449340"/>
                  <a:gd name="connsiteX31" fmla="*/ 860911 w 1404080"/>
                  <a:gd name="connsiteY31" fmla="*/ 170051 h 449340"/>
                  <a:gd name="connsiteX32" fmla="*/ 865929 w 1404080"/>
                  <a:gd name="connsiteY32" fmla="*/ 193597 h 449340"/>
                  <a:gd name="connsiteX33" fmla="*/ 923625 w 1404080"/>
                  <a:gd name="connsiteY33" fmla="*/ 224991 h 449340"/>
                  <a:gd name="connsiteX34" fmla="*/ 923625 w 1404080"/>
                  <a:gd name="connsiteY34" fmla="*/ 219760 h 449340"/>
                  <a:gd name="connsiteX35" fmla="*/ 938677 w 1404080"/>
                  <a:gd name="connsiteY35" fmla="*/ 219760 h 449340"/>
                  <a:gd name="connsiteX36" fmla="*/ 938677 w 1404080"/>
                  <a:gd name="connsiteY36" fmla="*/ 261618 h 449340"/>
                  <a:gd name="connsiteX37" fmla="*/ 946202 w 1404080"/>
                  <a:gd name="connsiteY37" fmla="*/ 261618 h 449340"/>
                  <a:gd name="connsiteX38" fmla="*/ 946202 w 1404080"/>
                  <a:gd name="connsiteY38" fmla="*/ 311325 h 449340"/>
                  <a:gd name="connsiteX39" fmla="*/ 953729 w 1404080"/>
                  <a:gd name="connsiteY39" fmla="*/ 311325 h 449340"/>
                  <a:gd name="connsiteX40" fmla="*/ 953729 w 1404080"/>
                  <a:gd name="connsiteY40" fmla="*/ 334871 h 449340"/>
                  <a:gd name="connsiteX41" fmla="*/ 968779 w 1404080"/>
                  <a:gd name="connsiteY41" fmla="*/ 334871 h 449340"/>
                  <a:gd name="connsiteX42" fmla="*/ 968779 w 1404080"/>
                  <a:gd name="connsiteY42" fmla="*/ 371497 h 449340"/>
                  <a:gd name="connsiteX43" fmla="*/ 1064103 w 1404080"/>
                  <a:gd name="connsiteY43" fmla="*/ 363648 h 449340"/>
                  <a:gd name="connsiteX44" fmla="*/ 1064103 w 1404080"/>
                  <a:gd name="connsiteY44" fmla="*/ 327022 h 449340"/>
                  <a:gd name="connsiteX45" fmla="*/ 1114275 w 1404080"/>
                  <a:gd name="connsiteY45" fmla="*/ 327022 h 449340"/>
                  <a:gd name="connsiteX46" fmla="*/ 1114275 w 1404080"/>
                  <a:gd name="connsiteY46" fmla="*/ 306093 h 449340"/>
                  <a:gd name="connsiteX47" fmla="*/ 1219634 w 1404080"/>
                  <a:gd name="connsiteY47" fmla="*/ 306093 h 449340"/>
                  <a:gd name="connsiteX48" fmla="*/ 1219634 w 1404080"/>
                  <a:gd name="connsiteY48" fmla="*/ 319174 h 449340"/>
                  <a:gd name="connsiteX49" fmla="*/ 1287364 w 1404080"/>
                  <a:gd name="connsiteY49" fmla="*/ 319174 h 449340"/>
                  <a:gd name="connsiteX50" fmla="*/ 1287364 w 1404080"/>
                  <a:gd name="connsiteY50" fmla="*/ 327022 h 449340"/>
                  <a:gd name="connsiteX51" fmla="*/ 1307432 w 1404080"/>
                  <a:gd name="connsiteY51" fmla="*/ 327022 h 449340"/>
                  <a:gd name="connsiteX52" fmla="*/ 1307432 w 1404080"/>
                  <a:gd name="connsiteY52" fmla="*/ 334871 h 449340"/>
                  <a:gd name="connsiteX53" fmla="*/ 1324991 w 1404080"/>
                  <a:gd name="connsiteY53" fmla="*/ 334871 h 449340"/>
                  <a:gd name="connsiteX54" fmla="*/ 1324991 w 1404080"/>
                  <a:gd name="connsiteY54" fmla="*/ 312354 h 449340"/>
                  <a:gd name="connsiteX55" fmla="*/ 1404080 w 1404080"/>
                  <a:gd name="connsiteY55" fmla="*/ 449340 h 449340"/>
                  <a:gd name="connsiteX56" fmla="*/ 0 w 1404080"/>
                  <a:gd name="connsiteY56" fmla="*/ 449340 h 449340"/>
                  <a:gd name="connsiteX57" fmla="*/ 0 w 1404080"/>
                  <a:gd name="connsiteY57" fmla="*/ 387854 h 449340"/>
                  <a:gd name="connsiteX58" fmla="*/ 5498 w 1404080"/>
                  <a:gd name="connsiteY58" fmla="*/ 384578 h 449340"/>
                  <a:gd name="connsiteX59" fmla="*/ 5498 w 1404080"/>
                  <a:gd name="connsiteY59" fmla="*/ 361033 h 449340"/>
                  <a:gd name="connsiteX60" fmla="*/ 482 w 1404080"/>
                  <a:gd name="connsiteY60" fmla="*/ 334871 h 449340"/>
                  <a:gd name="connsiteX61" fmla="*/ 1734 w 1404080"/>
                  <a:gd name="connsiteY61" fmla="*/ 334871 h 449340"/>
                  <a:gd name="connsiteX62" fmla="*/ 10516 w 1404080"/>
                  <a:gd name="connsiteY62" fmla="*/ 334871 h 449340"/>
                  <a:gd name="connsiteX63" fmla="*/ 33093 w 1404080"/>
                  <a:gd name="connsiteY63" fmla="*/ 332255 h 449340"/>
                  <a:gd name="connsiteX64" fmla="*/ 33093 w 1404080"/>
                  <a:gd name="connsiteY64" fmla="*/ 330946 h 449340"/>
                  <a:gd name="connsiteX65" fmla="*/ 33093 w 1404080"/>
                  <a:gd name="connsiteY65" fmla="*/ 321790 h 449340"/>
                  <a:gd name="connsiteX66" fmla="*/ 34974 w 1404080"/>
                  <a:gd name="connsiteY66" fmla="*/ 321790 h 449340"/>
                  <a:gd name="connsiteX67" fmla="*/ 48143 w 1404080"/>
                  <a:gd name="connsiteY67" fmla="*/ 321790 h 449340"/>
                  <a:gd name="connsiteX68" fmla="*/ 48143 w 1404080"/>
                  <a:gd name="connsiteY68" fmla="*/ 190982 h 449340"/>
                  <a:gd name="connsiteX69" fmla="*/ 49398 w 1404080"/>
                  <a:gd name="connsiteY69" fmla="*/ 190982 h 449340"/>
                  <a:gd name="connsiteX70" fmla="*/ 58177 w 1404080"/>
                  <a:gd name="connsiteY70" fmla="*/ 190982 h 449340"/>
                  <a:gd name="connsiteX71" fmla="*/ 58177 w 1404080"/>
                  <a:gd name="connsiteY71" fmla="*/ 188365 h 449340"/>
                  <a:gd name="connsiteX72" fmla="*/ 58177 w 1404080"/>
                  <a:gd name="connsiteY72" fmla="*/ 170051 h 449340"/>
                  <a:gd name="connsiteX73" fmla="*/ 60686 w 1404080"/>
                  <a:gd name="connsiteY73" fmla="*/ 117728 h 449340"/>
                  <a:gd name="connsiteX74" fmla="*/ 61941 w 1404080"/>
                  <a:gd name="connsiteY74" fmla="*/ 117728 h 449340"/>
                  <a:gd name="connsiteX75" fmla="*/ 70720 w 1404080"/>
                  <a:gd name="connsiteY75" fmla="*/ 117728 h 449340"/>
                  <a:gd name="connsiteX76" fmla="*/ 70720 w 1404080"/>
                  <a:gd name="connsiteY76" fmla="*/ 119037 h 449340"/>
                  <a:gd name="connsiteX77" fmla="*/ 70720 w 1404080"/>
                  <a:gd name="connsiteY77" fmla="*/ 128193 h 449340"/>
                  <a:gd name="connsiteX78" fmla="*/ 75737 w 1404080"/>
                  <a:gd name="connsiteY78" fmla="*/ 125577 h 449340"/>
                  <a:gd name="connsiteX79" fmla="*/ 75737 w 1404080"/>
                  <a:gd name="connsiteY79" fmla="*/ 107264 h 449340"/>
                  <a:gd name="connsiteX80" fmla="*/ 77305 w 1404080"/>
                  <a:gd name="connsiteY80" fmla="*/ 106610 h 449340"/>
                  <a:gd name="connsiteX81" fmla="*/ 88280 w 1404080"/>
                  <a:gd name="connsiteY81" fmla="*/ 102032 h 449340"/>
                  <a:gd name="connsiteX82" fmla="*/ 89534 w 1404080"/>
                  <a:gd name="connsiteY82" fmla="*/ 102686 h 449340"/>
                  <a:gd name="connsiteX83" fmla="*/ 98314 w 1404080"/>
                  <a:gd name="connsiteY83" fmla="*/ 107264 h 449340"/>
                  <a:gd name="connsiteX84" fmla="*/ 100195 w 1404080"/>
                  <a:gd name="connsiteY84" fmla="*/ 107264 h 449340"/>
                  <a:gd name="connsiteX85" fmla="*/ 113366 w 1404080"/>
                  <a:gd name="connsiteY85" fmla="*/ 107264 h 449340"/>
                  <a:gd name="connsiteX86" fmla="*/ 113366 w 1404080"/>
                  <a:gd name="connsiteY86" fmla="*/ 73253 h 449340"/>
                  <a:gd name="connsiteX87" fmla="*/ 114620 w 1404080"/>
                  <a:gd name="connsiteY87" fmla="*/ 73253 h 449340"/>
                  <a:gd name="connsiteX88" fmla="*/ 123398 w 1404080"/>
                  <a:gd name="connsiteY88" fmla="*/ 73253 h 449340"/>
                  <a:gd name="connsiteX89" fmla="*/ 124966 w 1404080"/>
                  <a:gd name="connsiteY89" fmla="*/ 78486 h 449340"/>
                  <a:gd name="connsiteX90" fmla="*/ 135943 w 1404080"/>
                  <a:gd name="connsiteY90" fmla="*/ 78486 h 449340"/>
                  <a:gd name="connsiteX91" fmla="*/ 137197 w 1404080"/>
                  <a:gd name="connsiteY91" fmla="*/ 73253 h 449340"/>
                  <a:gd name="connsiteX92" fmla="*/ 145977 w 1404080"/>
                  <a:gd name="connsiteY92" fmla="*/ 73253 h 449340"/>
                  <a:gd name="connsiteX93" fmla="*/ 145977 w 1404080"/>
                  <a:gd name="connsiteY93" fmla="*/ 112496 h 449340"/>
                  <a:gd name="connsiteX94" fmla="*/ 147545 w 1404080"/>
                  <a:gd name="connsiteY94" fmla="*/ 113804 h 449340"/>
                  <a:gd name="connsiteX95" fmla="*/ 158520 w 1404080"/>
                  <a:gd name="connsiteY95" fmla="*/ 122961 h 449340"/>
                  <a:gd name="connsiteX96" fmla="*/ 183605 w 1404080"/>
                  <a:gd name="connsiteY96" fmla="*/ 130810 h 449340"/>
                  <a:gd name="connsiteX97" fmla="*/ 183605 w 1404080"/>
                  <a:gd name="connsiteY97" fmla="*/ 129174 h 449340"/>
                  <a:gd name="connsiteX98" fmla="*/ 183605 w 1404080"/>
                  <a:gd name="connsiteY98" fmla="*/ 117728 h 449340"/>
                  <a:gd name="connsiteX99" fmla="*/ 216216 w 1404080"/>
                  <a:gd name="connsiteY99" fmla="*/ 107264 h 449340"/>
                  <a:gd name="connsiteX100" fmla="*/ 216216 w 1404080"/>
                  <a:gd name="connsiteY100" fmla="*/ 105957 h 449340"/>
                  <a:gd name="connsiteX101" fmla="*/ 216216 w 1404080"/>
                  <a:gd name="connsiteY101" fmla="*/ 96799 h 449340"/>
                  <a:gd name="connsiteX102" fmla="*/ 217157 w 1404080"/>
                  <a:gd name="connsiteY102" fmla="*/ 96799 h 449340"/>
                  <a:gd name="connsiteX103" fmla="*/ 223741 w 1404080"/>
                  <a:gd name="connsiteY103" fmla="*/ 96799 h 449340"/>
                  <a:gd name="connsiteX104" fmla="*/ 223741 w 1404080"/>
                  <a:gd name="connsiteY104" fmla="*/ 95819 h 449340"/>
                  <a:gd name="connsiteX105" fmla="*/ 223741 w 1404080"/>
                  <a:gd name="connsiteY105" fmla="*/ 88950 h 449340"/>
                  <a:gd name="connsiteX106" fmla="*/ 226250 w 1404080"/>
                  <a:gd name="connsiteY106" fmla="*/ 88950 h 449340"/>
                  <a:gd name="connsiteX107" fmla="*/ 243809 w 1404080"/>
                  <a:gd name="connsiteY107" fmla="*/ 88950 h 449340"/>
                  <a:gd name="connsiteX108" fmla="*/ 243809 w 1404080"/>
                  <a:gd name="connsiteY108" fmla="*/ 89931 h 449340"/>
                  <a:gd name="connsiteX109" fmla="*/ 243809 w 1404080"/>
                  <a:gd name="connsiteY109" fmla="*/ 96799 h 449340"/>
                  <a:gd name="connsiteX110" fmla="*/ 245691 w 1404080"/>
                  <a:gd name="connsiteY110" fmla="*/ 96799 h 449340"/>
                  <a:gd name="connsiteX111" fmla="*/ 258861 w 1404080"/>
                  <a:gd name="connsiteY111" fmla="*/ 96799 h 449340"/>
                  <a:gd name="connsiteX112" fmla="*/ 258861 w 1404080"/>
                  <a:gd name="connsiteY112" fmla="*/ 98761 h 449340"/>
                  <a:gd name="connsiteX113" fmla="*/ 258861 w 1404080"/>
                  <a:gd name="connsiteY113" fmla="*/ 112496 h 449340"/>
                  <a:gd name="connsiteX114" fmla="*/ 286455 w 1404080"/>
                  <a:gd name="connsiteY114" fmla="*/ 112496 h 449340"/>
                  <a:gd name="connsiteX115" fmla="*/ 286455 w 1404080"/>
                  <a:gd name="connsiteY115" fmla="*/ 111188 h 449340"/>
                  <a:gd name="connsiteX116" fmla="*/ 286455 w 1404080"/>
                  <a:gd name="connsiteY116" fmla="*/ 102032 h 449340"/>
                  <a:gd name="connsiteX117" fmla="*/ 288023 w 1404080"/>
                  <a:gd name="connsiteY117" fmla="*/ 102032 h 449340"/>
                  <a:gd name="connsiteX118" fmla="*/ 298998 w 1404080"/>
                  <a:gd name="connsiteY118" fmla="*/ 102032 h 449340"/>
                  <a:gd name="connsiteX119" fmla="*/ 298998 w 1404080"/>
                  <a:gd name="connsiteY119" fmla="*/ 100723 h 449340"/>
                  <a:gd name="connsiteX120" fmla="*/ 298998 w 1404080"/>
                  <a:gd name="connsiteY120" fmla="*/ 91567 h 449340"/>
                  <a:gd name="connsiteX121" fmla="*/ 300879 w 1404080"/>
                  <a:gd name="connsiteY121" fmla="*/ 91567 h 449340"/>
                  <a:gd name="connsiteX122" fmla="*/ 314048 w 1404080"/>
                  <a:gd name="connsiteY122" fmla="*/ 91567 h 449340"/>
                  <a:gd name="connsiteX123" fmla="*/ 314048 w 1404080"/>
                  <a:gd name="connsiteY123" fmla="*/ 92875 h 449340"/>
                  <a:gd name="connsiteX124" fmla="*/ 314048 w 1404080"/>
                  <a:gd name="connsiteY124" fmla="*/ 102032 h 449340"/>
                  <a:gd name="connsiteX125" fmla="*/ 319066 w 1404080"/>
                  <a:gd name="connsiteY125" fmla="*/ 39243 h 449340"/>
                  <a:gd name="connsiteX126" fmla="*/ 431950 w 1404080"/>
                  <a:gd name="connsiteY126" fmla="*/ 39243 h 449340"/>
                  <a:gd name="connsiteX127" fmla="*/ 431950 w 1404080"/>
                  <a:gd name="connsiteY127" fmla="*/ 122961 h 449340"/>
                  <a:gd name="connsiteX128" fmla="*/ 434459 w 1404080"/>
                  <a:gd name="connsiteY128" fmla="*/ 122961 h 449340"/>
                  <a:gd name="connsiteX129" fmla="*/ 452018 w 1404080"/>
                  <a:gd name="connsiteY129" fmla="*/ 122961 h 449340"/>
                  <a:gd name="connsiteX130" fmla="*/ 452018 w 1404080"/>
                  <a:gd name="connsiteY130" fmla="*/ 28778 h 449340"/>
                  <a:gd name="connsiteX131" fmla="*/ 477104 w 1404080"/>
                  <a:gd name="connsiteY131" fmla="*/ 15697 h 449340"/>
                  <a:gd name="connsiteX132" fmla="*/ 509716 w 1404080"/>
                  <a:gd name="connsiteY132" fmla="*/ 15697 h 449340"/>
                  <a:gd name="connsiteX133" fmla="*/ 511911 w 1404080"/>
                  <a:gd name="connsiteY133" fmla="*/ 13736 h 44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</a:cxnLst>
                <a:rect l="l" t="t" r="r" b="b"/>
                <a:pathLst>
                  <a:path w="1404080" h="449340">
                    <a:moveTo>
                      <a:pt x="527275" y="0"/>
                    </a:moveTo>
                    <a:cubicBezTo>
                      <a:pt x="527275" y="0"/>
                      <a:pt x="527275" y="0"/>
                      <a:pt x="569920" y="0"/>
                    </a:cubicBezTo>
                    <a:cubicBezTo>
                      <a:pt x="569920" y="0"/>
                      <a:pt x="569920" y="0"/>
                      <a:pt x="569920" y="1963"/>
                    </a:cubicBezTo>
                    <a:lnTo>
                      <a:pt x="569920" y="15697"/>
                    </a:lnTo>
                    <a:cubicBezTo>
                      <a:pt x="569920" y="15697"/>
                      <a:pt x="569920" y="15697"/>
                      <a:pt x="612566" y="15697"/>
                    </a:cubicBezTo>
                    <a:cubicBezTo>
                      <a:pt x="612566" y="15697"/>
                      <a:pt x="612566" y="15697"/>
                      <a:pt x="612566" y="117728"/>
                    </a:cubicBezTo>
                    <a:cubicBezTo>
                      <a:pt x="612566" y="117728"/>
                      <a:pt x="612566" y="117728"/>
                      <a:pt x="614134" y="117728"/>
                    </a:cubicBezTo>
                    <a:lnTo>
                      <a:pt x="625109" y="117728"/>
                    </a:lnTo>
                    <a:cubicBezTo>
                      <a:pt x="625109" y="117728"/>
                      <a:pt x="625109" y="117728"/>
                      <a:pt x="625109" y="266850"/>
                    </a:cubicBezTo>
                    <a:cubicBezTo>
                      <a:pt x="625109" y="266850"/>
                      <a:pt x="625109" y="266850"/>
                      <a:pt x="627616" y="266850"/>
                    </a:cubicBezTo>
                    <a:lnTo>
                      <a:pt x="645177" y="266850"/>
                    </a:lnTo>
                    <a:cubicBezTo>
                      <a:pt x="645177" y="266850"/>
                      <a:pt x="645177" y="266850"/>
                      <a:pt x="645177" y="170051"/>
                    </a:cubicBezTo>
                    <a:cubicBezTo>
                      <a:pt x="645177" y="170051"/>
                      <a:pt x="645177" y="170051"/>
                      <a:pt x="646118" y="169398"/>
                    </a:cubicBezTo>
                    <a:lnTo>
                      <a:pt x="652702" y="164820"/>
                    </a:lnTo>
                    <a:cubicBezTo>
                      <a:pt x="657720" y="164820"/>
                      <a:pt x="657720" y="164820"/>
                      <a:pt x="657720" y="166127"/>
                    </a:cubicBezTo>
                    <a:lnTo>
                      <a:pt x="657720" y="175284"/>
                    </a:lnTo>
                    <a:cubicBezTo>
                      <a:pt x="657720" y="175284"/>
                      <a:pt x="657720" y="175284"/>
                      <a:pt x="660227" y="173976"/>
                    </a:cubicBezTo>
                    <a:lnTo>
                      <a:pt x="677788" y="164820"/>
                    </a:lnTo>
                    <a:cubicBezTo>
                      <a:pt x="677788" y="164820"/>
                      <a:pt x="677788" y="164820"/>
                      <a:pt x="679984" y="164820"/>
                    </a:cubicBezTo>
                    <a:lnTo>
                      <a:pt x="695348" y="164820"/>
                    </a:lnTo>
                    <a:cubicBezTo>
                      <a:pt x="695348" y="164820"/>
                      <a:pt x="695348" y="164820"/>
                      <a:pt x="695348" y="342719"/>
                    </a:cubicBezTo>
                    <a:cubicBezTo>
                      <a:pt x="695348" y="342719"/>
                      <a:pt x="695348" y="342719"/>
                      <a:pt x="730468" y="347952"/>
                    </a:cubicBezTo>
                    <a:cubicBezTo>
                      <a:pt x="730468" y="345335"/>
                      <a:pt x="730468" y="342719"/>
                      <a:pt x="730468" y="340104"/>
                    </a:cubicBezTo>
                    <a:cubicBezTo>
                      <a:pt x="743011" y="340104"/>
                      <a:pt x="755552" y="340104"/>
                      <a:pt x="768095" y="340104"/>
                    </a:cubicBezTo>
                    <a:cubicBezTo>
                      <a:pt x="768095" y="327022"/>
                      <a:pt x="768095" y="316558"/>
                      <a:pt x="768095" y="306093"/>
                    </a:cubicBezTo>
                    <a:lnTo>
                      <a:pt x="778129" y="306093"/>
                    </a:lnTo>
                    <a:cubicBezTo>
                      <a:pt x="778129" y="290395"/>
                      <a:pt x="778129" y="277315"/>
                      <a:pt x="778129" y="261618"/>
                    </a:cubicBezTo>
                    <a:cubicBezTo>
                      <a:pt x="780638" y="261618"/>
                      <a:pt x="783147" y="261618"/>
                      <a:pt x="785656" y="261618"/>
                    </a:cubicBezTo>
                    <a:cubicBezTo>
                      <a:pt x="785656" y="245921"/>
                      <a:pt x="785656" y="232840"/>
                      <a:pt x="785656" y="217143"/>
                    </a:cubicBezTo>
                    <a:cubicBezTo>
                      <a:pt x="790673" y="217143"/>
                      <a:pt x="795689" y="217143"/>
                      <a:pt x="803216" y="217143"/>
                    </a:cubicBezTo>
                    <a:cubicBezTo>
                      <a:pt x="820775" y="211911"/>
                      <a:pt x="840843" y="201446"/>
                      <a:pt x="858402" y="193597"/>
                    </a:cubicBezTo>
                    <a:cubicBezTo>
                      <a:pt x="860911" y="185749"/>
                      <a:pt x="860911" y="177900"/>
                      <a:pt x="860911" y="170051"/>
                    </a:cubicBezTo>
                    <a:cubicBezTo>
                      <a:pt x="863420" y="177900"/>
                      <a:pt x="863420" y="185749"/>
                      <a:pt x="865929" y="193597"/>
                    </a:cubicBezTo>
                    <a:cubicBezTo>
                      <a:pt x="885997" y="204063"/>
                      <a:pt x="903557" y="214527"/>
                      <a:pt x="923625" y="224991"/>
                    </a:cubicBezTo>
                    <a:cubicBezTo>
                      <a:pt x="923625" y="222382"/>
                      <a:pt x="923625" y="219773"/>
                      <a:pt x="923625" y="219760"/>
                    </a:cubicBezTo>
                    <a:cubicBezTo>
                      <a:pt x="928641" y="219760"/>
                      <a:pt x="933661" y="219760"/>
                      <a:pt x="938677" y="219760"/>
                    </a:cubicBezTo>
                    <a:cubicBezTo>
                      <a:pt x="938677" y="232840"/>
                      <a:pt x="938677" y="248537"/>
                      <a:pt x="938677" y="261618"/>
                    </a:cubicBezTo>
                    <a:cubicBezTo>
                      <a:pt x="941186" y="261618"/>
                      <a:pt x="943693" y="261618"/>
                      <a:pt x="946202" y="261618"/>
                    </a:cubicBezTo>
                    <a:cubicBezTo>
                      <a:pt x="946202" y="277315"/>
                      <a:pt x="946202" y="293012"/>
                      <a:pt x="946202" y="311325"/>
                    </a:cubicBezTo>
                    <a:cubicBezTo>
                      <a:pt x="948711" y="311325"/>
                      <a:pt x="951220" y="311325"/>
                      <a:pt x="953729" y="311325"/>
                    </a:cubicBezTo>
                    <a:cubicBezTo>
                      <a:pt x="953729" y="319174"/>
                      <a:pt x="953729" y="327022"/>
                      <a:pt x="953729" y="334871"/>
                    </a:cubicBezTo>
                    <a:cubicBezTo>
                      <a:pt x="958745" y="334871"/>
                      <a:pt x="963761" y="334871"/>
                      <a:pt x="968779" y="334871"/>
                    </a:cubicBezTo>
                    <a:cubicBezTo>
                      <a:pt x="968779" y="347952"/>
                      <a:pt x="968779" y="358416"/>
                      <a:pt x="968779" y="371497"/>
                    </a:cubicBezTo>
                    <a:cubicBezTo>
                      <a:pt x="1001391" y="368881"/>
                      <a:pt x="1031493" y="366265"/>
                      <a:pt x="1064103" y="363648"/>
                    </a:cubicBezTo>
                    <a:cubicBezTo>
                      <a:pt x="1064103" y="350568"/>
                      <a:pt x="1064103" y="340104"/>
                      <a:pt x="1064103" y="327022"/>
                    </a:cubicBezTo>
                    <a:cubicBezTo>
                      <a:pt x="1081663" y="327022"/>
                      <a:pt x="1099223" y="327022"/>
                      <a:pt x="1114275" y="327022"/>
                    </a:cubicBezTo>
                    <a:cubicBezTo>
                      <a:pt x="1114275" y="319174"/>
                      <a:pt x="1114275" y="313941"/>
                      <a:pt x="1114275" y="306093"/>
                    </a:cubicBezTo>
                    <a:cubicBezTo>
                      <a:pt x="1149395" y="306093"/>
                      <a:pt x="1184514" y="306093"/>
                      <a:pt x="1219634" y="306093"/>
                    </a:cubicBezTo>
                    <a:cubicBezTo>
                      <a:pt x="1219634" y="311325"/>
                      <a:pt x="1219634" y="313941"/>
                      <a:pt x="1219634" y="319174"/>
                    </a:cubicBezTo>
                    <a:cubicBezTo>
                      <a:pt x="1242211" y="319174"/>
                      <a:pt x="1264787" y="319174"/>
                      <a:pt x="1287364" y="319174"/>
                    </a:cubicBezTo>
                    <a:cubicBezTo>
                      <a:pt x="1287364" y="321790"/>
                      <a:pt x="1287364" y="324407"/>
                      <a:pt x="1287364" y="327022"/>
                    </a:cubicBezTo>
                    <a:cubicBezTo>
                      <a:pt x="1292380" y="327022"/>
                      <a:pt x="1299907" y="327022"/>
                      <a:pt x="1307432" y="327022"/>
                    </a:cubicBezTo>
                    <a:cubicBezTo>
                      <a:pt x="1307432" y="329638"/>
                      <a:pt x="1307432" y="332255"/>
                      <a:pt x="1307432" y="334871"/>
                    </a:cubicBezTo>
                    <a:cubicBezTo>
                      <a:pt x="1312448" y="334871"/>
                      <a:pt x="1319975" y="334871"/>
                      <a:pt x="1324991" y="334871"/>
                    </a:cubicBezTo>
                    <a:cubicBezTo>
                      <a:pt x="1324991" y="327365"/>
                      <a:pt x="1324991" y="319860"/>
                      <a:pt x="1324991" y="312354"/>
                    </a:cubicBezTo>
                    <a:lnTo>
                      <a:pt x="1404080" y="449340"/>
                    </a:lnTo>
                    <a:lnTo>
                      <a:pt x="0" y="449340"/>
                    </a:lnTo>
                    <a:lnTo>
                      <a:pt x="0" y="387854"/>
                    </a:lnTo>
                    <a:lnTo>
                      <a:pt x="5498" y="384578"/>
                    </a:lnTo>
                    <a:cubicBezTo>
                      <a:pt x="5498" y="384578"/>
                      <a:pt x="5498" y="384578"/>
                      <a:pt x="5498" y="361033"/>
                    </a:cubicBezTo>
                    <a:cubicBezTo>
                      <a:pt x="482" y="361033"/>
                      <a:pt x="482" y="361033"/>
                      <a:pt x="482" y="334871"/>
                    </a:cubicBezTo>
                    <a:cubicBezTo>
                      <a:pt x="482" y="334871"/>
                      <a:pt x="482" y="334871"/>
                      <a:pt x="1734" y="334871"/>
                    </a:cubicBezTo>
                    <a:lnTo>
                      <a:pt x="10516" y="334871"/>
                    </a:lnTo>
                    <a:cubicBezTo>
                      <a:pt x="10516" y="332255"/>
                      <a:pt x="10516" y="332255"/>
                      <a:pt x="33093" y="332255"/>
                    </a:cubicBezTo>
                    <a:cubicBezTo>
                      <a:pt x="33093" y="332255"/>
                      <a:pt x="33093" y="332255"/>
                      <a:pt x="33093" y="330946"/>
                    </a:cubicBezTo>
                    <a:lnTo>
                      <a:pt x="33093" y="321790"/>
                    </a:lnTo>
                    <a:cubicBezTo>
                      <a:pt x="33093" y="321790"/>
                      <a:pt x="33093" y="321790"/>
                      <a:pt x="34974" y="321790"/>
                    </a:cubicBezTo>
                    <a:lnTo>
                      <a:pt x="48143" y="321790"/>
                    </a:lnTo>
                    <a:cubicBezTo>
                      <a:pt x="48143" y="321790"/>
                      <a:pt x="48143" y="321790"/>
                      <a:pt x="48143" y="190982"/>
                    </a:cubicBezTo>
                    <a:cubicBezTo>
                      <a:pt x="48143" y="190982"/>
                      <a:pt x="48143" y="190982"/>
                      <a:pt x="49398" y="190982"/>
                    </a:cubicBezTo>
                    <a:lnTo>
                      <a:pt x="58177" y="190982"/>
                    </a:lnTo>
                    <a:cubicBezTo>
                      <a:pt x="58177" y="190982"/>
                      <a:pt x="58177" y="190982"/>
                      <a:pt x="58177" y="188365"/>
                    </a:cubicBezTo>
                    <a:lnTo>
                      <a:pt x="58177" y="170051"/>
                    </a:lnTo>
                    <a:cubicBezTo>
                      <a:pt x="60686" y="170051"/>
                      <a:pt x="60686" y="170051"/>
                      <a:pt x="60686" y="117728"/>
                    </a:cubicBezTo>
                    <a:cubicBezTo>
                      <a:pt x="60686" y="117728"/>
                      <a:pt x="60686" y="117728"/>
                      <a:pt x="61941" y="117728"/>
                    </a:cubicBezTo>
                    <a:lnTo>
                      <a:pt x="70720" y="117728"/>
                    </a:lnTo>
                    <a:cubicBezTo>
                      <a:pt x="70720" y="117728"/>
                      <a:pt x="70720" y="117728"/>
                      <a:pt x="70720" y="119037"/>
                    </a:cubicBezTo>
                    <a:lnTo>
                      <a:pt x="70720" y="128193"/>
                    </a:lnTo>
                    <a:cubicBezTo>
                      <a:pt x="75737" y="128193"/>
                      <a:pt x="75737" y="128193"/>
                      <a:pt x="75737" y="125577"/>
                    </a:cubicBezTo>
                    <a:lnTo>
                      <a:pt x="75737" y="107264"/>
                    </a:lnTo>
                    <a:cubicBezTo>
                      <a:pt x="75737" y="107264"/>
                      <a:pt x="75737" y="107264"/>
                      <a:pt x="77305" y="106610"/>
                    </a:cubicBezTo>
                    <a:lnTo>
                      <a:pt x="88280" y="102032"/>
                    </a:lnTo>
                    <a:cubicBezTo>
                      <a:pt x="88280" y="102032"/>
                      <a:pt x="88280" y="102032"/>
                      <a:pt x="89534" y="102686"/>
                    </a:cubicBezTo>
                    <a:lnTo>
                      <a:pt x="98314" y="107264"/>
                    </a:lnTo>
                    <a:cubicBezTo>
                      <a:pt x="98314" y="107264"/>
                      <a:pt x="98314" y="107264"/>
                      <a:pt x="100195" y="107264"/>
                    </a:cubicBezTo>
                    <a:lnTo>
                      <a:pt x="113366" y="107264"/>
                    </a:lnTo>
                    <a:cubicBezTo>
                      <a:pt x="113366" y="107264"/>
                      <a:pt x="113366" y="107264"/>
                      <a:pt x="113366" y="73253"/>
                    </a:cubicBezTo>
                    <a:cubicBezTo>
                      <a:pt x="113366" y="73253"/>
                      <a:pt x="113366" y="73253"/>
                      <a:pt x="114620" y="73253"/>
                    </a:cubicBezTo>
                    <a:lnTo>
                      <a:pt x="123398" y="73253"/>
                    </a:lnTo>
                    <a:cubicBezTo>
                      <a:pt x="123398" y="78486"/>
                      <a:pt x="123398" y="78486"/>
                      <a:pt x="124966" y="78486"/>
                    </a:cubicBezTo>
                    <a:lnTo>
                      <a:pt x="135943" y="78486"/>
                    </a:lnTo>
                    <a:cubicBezTo>
                      <a:pt x="135943" y="73253"/>
                      <a:pt x="135943" y="73253"/>
                      <a:pt x="137197" y="73253"/>
                    </a:cubicBezTo>
                    <a:lnTo>
                      <a:pt x="145977" y="73253"/>
                    </a:lnTo>
                    <a:cubicBezTo>
                      <a:pt x="145977" y="73253"/>
                      <a:pt x="145977" y="73253"/>
                      <a:pt x="145977" y="112496"/>
                    </a:cubicBezTo>
                    <a:cubicBezTo>
                      <a:pt x="145977" y="112496"/>
                      <a:pt x="145977" y="112496"/>
                      <a:pt x="147545" y="113804"/>
                    </a:cubicBezTo>
                    <a:lnTo>
                      <a:pt x="158520" y="122961"/>
                    </a:lnTo>
                    <a:cubicBezTo>
                      <a:pt x="156011" y="130810"/>
                      <a:pt x="156011" y="130810"/>
                      <a:pt x="183605" y="130810"/>
                    </a:cubicBezTo>
                    <a:cubicBezTo>
                      <a:pt x="183605" y="130810"/>
                      <a:pt x="183605" y="130810"/>
                      <a:pt x="183605" y="129174"/>
                    </a:cubicBezTo>
                    <a:lnTo>
                      <a:pt x="183605" y="117728"/>
                    </a:lnTo>
                    <a:cubicBezTo>
                      <a:pt x="183605" y="117728"/>
                      <a:pt x="183605" y="117728"/>
                      <a:pt x="216216" y="107264"/>
                    </a:cubicBezTo>
                    <a:cubicBezTo>
                      <a:pt x="216216" y="107264"/>
                      <a:pt x="216216" y="107264"/>
                      <a:pt x="216216" y="105957"/>
                    </a:cubicBezTo>
                    <a:lnTo>
                      <a:pt x="216216" y="96799"/>
                    </a:lnTo>
                    <a:cubicBezTo>
                      <a:pt x="216216" y="96799"/>
                      <a:pt x="216216" y="96799"/>
                      <a:pt x="217157" y="96799"/>
                    </a:cubicBezTo>
                    <a:lnTo>
                      <a:pt x="223741" y="96799"/>
                    </a:lnTo>
                    <a:cubicBezTo>
                      <a:pt x="223741" y="96799"/>
                      <a:pt x="223741" y="96799"/>
                      <a:pt x="223741" y="95819"/>
                    </a:cubicBezTo>
                    <a:lnTo>
                      <a:pt x="223741" y="88950"/>
                    </a:lnTo>
                    <a:cubicBezTo>
                      <a:pt x="223741" y="88950"/>
                      <a:pt x="223741" y="88950"/>
                      <a:pt x="226250" y="88950"/>
                    </a:cubicBezTo>
                    <a:lnTo>
                      <a:pt x="243809" y="88950"/>
                    </a:lnTo>
                    <a:cubicBezTo>
                      <a:pt x="243809" y="88950"/>
                      <a:pt x="243809" y="88950"/>
                      <a:pt x="243809" y="89931"/>
                    </a:cubicBezTo>
                    <a:lnTo>
                      <a:pt x="243809" y="96799"/>
                    </a:lnTo>
                    <a:cubicBezTo>
                      <a:pt x="243809" y="96799"/>
                      <a:pt x="243809" y="96799"/>
                      <a:pt x="245691" y="96799"/>
                    </a:cubicBezTo>
                    <a:lnTo>
                      <a:pt x="258861" y="96799"/>
                    </a:lnTo>
                    <a:cubicBezTo>
                      <a:pt x="258861" y="96799"/>
                      <a:pt x="258861" y="96799"/>
                      <a:pt x="258861" y="98761"/>
                    </a:cubicBezTo>
                    <a:lnTo>
                      <a:pt x="258861" y="112496"/>
                    </a:lnTo>
                    <a:cubicBezTo>
                      <a:pt x="258861" y="112496"/>
                      <a:pt x="258861" y="112496"/>
                      <a:pt x="286455" y="112496"/>
                    </a:cubicBezTo>
                    <a:cubicBezTo>
                      <a:pt x="286455" y="112496"/>
                      <a:pt x="286455" y="112496"/>
                      <a:pt x="286455" y="111188"/>
                    </a:cubicBezTo>
                    <a:lnTo>
                      <a:pt x="286455" y="102032"/>
                    </a:lnTo>
                    <a:cubicBezTo>
                      <a:pt x="286455" y="102032"/>
                      <a:pt x="286455" y="102032"/>
                      <a:pt x="288023" y="102032"/>
                    </a:cubicBezTo>
                    <a:lnTo>
                      <a:pt x="298998" y="102032"/>
                    </a:lnTo>
                    <a:cubicBezTo>
                      <a:pt x="298998" y="102032"/>
                      <a:pt x="298998" y="102032"/>
                      <a:pt x="298998" y="100723"/>
                    </a:cubicBezTo>
                    <a:lnTo>
                      <a:pt x="298998" y="91567"/>
                    </a:lnTo>
                    <a:cubicBezTo>
                      <a:pt x="298998" y="91567"/>
                      <a:pt x="298998" y="91567"/>
                      <a:pt x="300879" y="91567"/>
                    </a:cubicBezTo>
                    <a:lnTo>
                      <a:pt x="314048" y="91567"/>
                    </a:lnTo>
                    <a:cubicBezTo>
                      <a:pt x="314048" y="91567"/>
                      <a:pt x="314048" y="91567"/>
                      <a:pt x="314048" y="92875"/>
                    </a:cubicBezTo>
                    <a:lnTo>
                      <a:pt x="314048" y="102032"/>
                    </a:lnTo>
                    <a:cubicBezTo>
                      <a:pt x="319066" y="102032"/>
                      <a:pt x="319066" y="102032"/>
                      <a:pt x="319066" y="39243"/>
                    </a:cubicBezTo>
                    <a:cubicBezTo>
                      <a:pt x="319066" y="39243"/>
                      <a:pt x="319066" y="39243"/>
                      <a:pt x="431950" y="39243"/>
                    </a:cubicBezTo>
                    <a:cubicBezTo>
                      <a:pt x="431950" y="39243"/>
                      <a:pt x="431950" y="39243"/>
                      <a:pt x="431950" y="122961"/>
                    </a:cubicBezTo>
                    <a:cubicBezTo>
                      <a:pt x="431950" y="122961"/>
                      <a:pt x="431950" y="122961"/>
                      <a:pt x="434459" y="122961"/>
                    </a:cubicBezTo>
                    <a:lnTo>
                      <a:pt x="452018" y="122961"/>
                    </a:lnTo>
                    <a:cubicBezTo>
                      <a:pt x="452018" y="122961"/>
                      <a:pt x="452018" y="122961"/>
                      <a:pt x="452018" y="28778"/>
                    </a:cubicBezTo>
                    <a:cubicBezTo>
                      <a:pt x="452018" y="28778"/>
                      <a:pt x="452018" y="28778"/>
                      <a:pt x="477104" y="15697"/>
                    </a:cubicBezTo>
                    <a:cubicBezTo>
                      <a:pt x="477104" y="15697"/>
                      <a:pt x="477104" y="15697"/>
                      <a:pt x="509716" y="15697"/>
                    </a:cubicBezTo>
                    <a:cubicBezTo>
                      <a:pt x="509716" y="15697"/>
                      <a:pt x="509716" y="15697"/>
                      <a:pt x="511911" y="137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2CE450-E6D6-4E77-90AE-76F4235433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1208" y="-14066"/>
            <a:ext cx="7590793" cy="6915322"/>
          </a:xfrm>
          <a:custGeom>
            <a:avLst/>
            <a:gdLst>
              <a:gd name="connsiteX0" fmla="*/ 1360830 w 7590793"/>
              <a:gd name="connsiteY0" fmla="*/ 2708207 h 6915322"/>
              <a:gd name="connsiteX1" fmla="*/ 2049125 w 7590793"/>
              <a:gd name="connsiteY1" fmla="*/ 3058126 h 6915322"/>
              <a:gd name="connsiteX2" fmla="*/ 5349529 w 7590793"/>
              <a:gd name="connsiteY2" fmla="*/ 6915322 h 6915322"/>
              <a:gd name="connsiteX3" fmla="*/ 2694033 w 7590793"/>
              <a:gd name="connsiteY3" fmla="*/ 6915322 h 6915322"/>
              <a:gd name="connsiteX4" fmla="*/ 516048 w 7590793"/>
              <a:gd name="connsiteY4" fmla="*/ 4369902 h 6915322"/>
              <a:gd name="connsiteX5" fmla="*/ 626699 w 7590793"/>
              <a:gd name="connsiteY5" fmla="*/ 2947475 h 6915322"/>
              <a:gd name="connsiteX6" fmla="*/ 1360830 w 7590793"/>
              <a:gd name="connsiteY6" fmla="*/ 2708207 h 6915322"/>
              <a:gd name="connsiteX7" fmla="*/ 2810792 w 7590793"/>
              <a:gd name="connsiteY7" fmla="*/ 0 h 6915322"/>
              <a:gd name="connsiteX8" fmla="*/ 5466288 w 7590793"/>
              <a:gd name="connsiteY8" fmla="*/ 0 h 6915322"/>
              <a:gd name="connsiteX9" fmla="*/ 6931181 w 7590793"/>
              <a:gd name="connsiteY9" fmla="*/ 1712027 h 6915322"/>
              <a:gd name="connsiteX10" fmla="*/ 6820529 w 7590793"/>
              <a:gd name="connsiteY10" fmla="*/ 3134453 h 6915322"/>
              <a:gd name="connsiteX11" fmla="*/ 5398102 w 7590793"/>
              <a:gd name="connsiteY11" fmla="*/ 3023802 h 6915322"/>
              <a:gd name="connsiteX12" fmla="*/ 0 w 7590793"/>
              <a:gd name="connsiteY12" fmla="*/ 0 h 6915322"/>
              <a:gd name="connsiteX13" fmla="*/ 2449366 w 7590793"/>
              <a:gd name="connsiteY13" fmla="*/ 0 h 6915322"/>
              <a:gd name="connsiteX14" fmla="*/ 7590793 w 7590793"/>
              <a:gd name="connsiteY14" fmla="*/ 6008808 h 6915322"/>
              <a:gd name="connsiteX15" fmla="*/ 7590793 w 7590793"/>
              <a:gd name="connsiteY15" fmla="*/ 6915322 h 6915322"/>
              <a:gd name="connsiteX16" fmla="*/ 5710953 w 7590793"/>
              <a:gd name="connsiteY16" fmla="*/ 6915322 h 6915322"/>
              <a:gd name="connsiteX17" fmla="*/ 230936 w 7590793"/>
              <a:gd name="connsiteY17" fmla="*/ 510802 h 6915322"/>
              <a:gd name="connsiteX18" fmla="*/ 10818 w 7590793"/>
              <a:gd name="connsiteY18" fmla="*/ 66262 h 6915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90793" h="6915322">
                <a:moveTo>
                  <a:pt x="1360830" y="2708207"/>
                </a:moveTo>
                <a:cubicBezTo>
                  <a:pt x="1618238" y="2728231"/>
                  <a:pt x="1868007" y="2846453"/>
                  <a:pt x="2049125" y="3058126"/>
                </a:cubicBezTo>
                <a:lnTo>
                  <a:pt x="5349529" y="6915322"/>
                </a:lnTo>
                <a:lnTo>
                  <a:pt x="2694033" y="6915322"/>
                </a:lnTo>
                <a:lnTo>
                  <a:pt x="516048" y="4369902"/>
                </a:lnTo>
                <a:cubicBezTo>
                  <a:pt x="153811" y="3946554"/>
                  <a:pt x="203352" y="3309712"/>
                  <a:pt x="626699" y="2947475"/>
                </a:cubicBezTo>
                <a:cubicBezTo>
                  <a:pt x="838374" y="2766358"/>
                  <a:pt x="1103421" y="2688183"/>
                  <a:pt x="1360830" y="2708207"/>
                </a:cubicBezTo>
                <a:close/>
                <a:moveTo>
                  <a:pt x="2810792" y="0"/>
                </a:moveTo>
                <a:lnTo>
                  <a:pt x="5466288" y="0"/>
                </a:lnTo>
                <a:lnTo>
                  <a:pt x="6931181" y="1712027"/>
                </a:lnTo>
                <a:cubicBezTo>
                  <a:pt x="7293416" y="2135375"/>
                  <a:pt x="7243876" y="2772216"/>
                  <a:pt x="6820529" y="3134453"/>
                </a:cubicBezTo>
                <a:cubicBezTo>
                  <a:pt x="6397181" y="3496689"/>
                  <a:pt x="5760339" y="3447149"/>
                  <a:pt x="5398102" y="3023802"/>
                </a:cubicBezTo>
                <a:close/>
                <a:moveTo>
                  <a:pt x="0" y="0"/>
                </a:moveTo>
                <a:lnTo>
                  <a:pt x="2449366" y="0"/>
                </a:lnTo>
                <a:lnTo>
                  <a:pt x="7590793" y="6008808"/>
                </a:lnTo>
                <a:lnTo>
                  <a:pt x="7590793" y="6915322"/>
                </a:lnTo>
                <a:lnTo>
                  <a:pt x="5710953" y="6915322"/>
                </a:lnTo>
                <a:lnTo>
                  <a:pt x="230936" y="510802"/>
                </a:lnTo>
                <a:cubicBezTo>
                  <a:pt x="117737" y="378506"/>
                  <a:pt x="44751" y="225361"/>
                  <a:pt x="10818" y="6626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4445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3F1C1CB5-408D-4953-B5CD-F12D3C5E8C7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" y="-14066"/>
            <a:ext cx="6589486" cy="6915322"/>
          </a:xfrm>
          <a:custGeom>
            <a:avLst/>
            <a:gdLst>
              <a:gd name="connsiteX0" fmla="*/ 5013564 w 6589486"/>
              <a:gd name="connsiteY0" fmla="*/ 0 h 6915322"/>
              <a:gd name="connsiteX1" fmla="*/ 6589483 w 6589486"/>
              <a:gd name="connsiteY1" fmla="*/ 3459640 h 6915322"/>
              <a:gd name="connsiteX2" fmla="*/ 5005054 w 6589486"/>
              <a:gd name="connsiteY2" fmla="*/ 6915322 h 6915322"/>
              <a:gd name="connsiteX3" fmla="*/ 5005107 w 6589486"/>
              <a:gd name="connsiteY3" fmla="*/ 6872066 h 6915322"/>
              <a:gd name="connsiteX4" fmla="*/ 0 w 6589486"/>
              <a:gd name="connsiteY4" fmla="*/ 6872066 h 6915322"/>
              <a:gd name="connsiteX5" fmla="*/ 0 w 6589486"/>
              <a:gd name="connsiteY5" fmla="*/ 14066 h 6915322"/>
              <a:gd name="connsiteX6" fmla="*/ 5010913 w 6589486"/>
              <a:gd name="connsiteY6" fmla="*/ 14066 h 6915322"/>
              <a:gd name="connsiteX7" fmla="*/ 5010913 w 6589486"/>
              <a:gd name="connsiteY7" fmla="*/ 2154276 h 6915322"/>
              <a:gd name="connsiteX0" fmla="*/ 5013564 w 6589486"/>
              <a:gd name="connsiteY0" fmla="*/ 0 h 6915322"/>
              <a:gd name="connsiteX1" fmla="*/ 6589483 w 6589486"/>
              <a:gd name="connsiteY1" fmla="*/ 3459640 h 6915322"/>
              <a:gd name="connsiteX2" fmla="*/ 5005054 w 6589486"/>
              <a:gd name="connsiteY2" fmla="*/ 6915322 h 6915322"/>
              <a:gd name="connsiteX3" fmla="*/ 5005107 w 6589486"/>
              <a:gd name="connsiteY3" fmla="*/ 6872066 h 6915322"/>
              <a:gd name="connsiteX4" fmla="*/ 0 w 6589486"/>
              <a:gd name="connsiteY4" fmla="*/ 6872066 h 6915322"/>
              <a:gd name="connsiteX5" fmla="*/ 0 w 6589486"/>
              <a:gd name="connsiteY5" fmla="*/ 14066 h 6915322"/>
              <a:gd name="connsiteX6" fmla="*/ 5010913 w 6589486"/>
              <a:gd name="connsiteY6" fmla="*/ 14066 h 6915322"/>
              <a:gd name="connsiteX7" fmla="*/ 5013564 w 6589486"/>
              <a:gd name="connsiteY7" fmla="*/ 0 h 6915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89486" h="6915322">
                <a:moveTo>
                  <a:pt x="5013564" y="0"/>
                </a:moveTo>
                <a:cubicBezTo>
                  <a:pt x="6017304" y="877309"/>
                  <a:pt x="6591136" y="2137051"/>
                  <a:pt x="6589483" y="3459640"/>
                </a:cubicBezTo>
                <a:cubicBezTo>
                  <a:pt x="6587830" y="4782168"/>
                  <a:pt x="6010904" y="6040459"/>
                  <a:pt x="5005054" y="6915322"/>
                </a:cubicBezTo>
                <a:cubicBezTo>
                  <a:pt x="5005072" y="6900903"/>
                  <a:pt x="5005089" y="6886485"/>
                  <a:pt x="5005107" y="6872066"/>
                </a:cubicBezTo>
                <a:lnTo>
                  <a:pt x="0" y="6872066"/>
                </a:lnTo>
                <a:lnTo>
                  <a:pt x="0" y="14066"/>
                </a:lnTo>
                <a:lnTo>
                  <a:pt x="5010913" y="14066"/>
                </a:lnTo>
                <a:lnTo>
                  <a:pt x="5013564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4445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8AF049-4521-4294-9EE4-484ADBB92FF8}"/>
              </a:ext>
            </a:extLst>
          </p:cNvPr>
          <p:cNvSpPr/>
          <p:nvPr userDrawn="1"/>
        </p:nvSpPr>
        <p:spPr>
          <a:xfrm>
            <a:off x="733228" y="2722187"/>
            <a:ext cx="5292000" cy="16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47DABA9-EC9D-46EF-8438-CD7527D72D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71009" y="180934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07950">
            <a:solidFill>
              <a:schemeClr val="accent1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B94FC4D0-63DD-4FDA-994F-BA9CBB921B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69495" y="180934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07950">
            <a:solidFill>
              <a:schemeClr val="accent2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BB508-8C47-4DB7-8F45-84CD1AC8E149}"/>
              </a:ext>
            </a:extLst>
          </p:cNvPr>
          <p:cNvSpPr/>
          <p:nvPr userDrawn="1"/>
        </p:nvSpPr>
        <p:spPr>
          <a:xfrm>
            <a:off x="6189393" y="2722187"/>
            <a:ext cx="5292000" cy="16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92772F61-F4EC-4262-A13B-53032E6AB64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739142" y="1809347"/>
            <a:ext cx="1800000" cy="1800000"/>
          </a:xfrm>
          <a:prstGeom prst="ellipse">
            <a:avLst/>
          </a:prstGeom>
          <a:solidFill>
            <a:schemeClr val="bg1"/>
          </a:solidFill>
          <a:ln w="107950">
            <a:solidFill>
              <a:schemeClr val="accent3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08DD5E0E-B4B9-4BA2-A8DC-94B2F8520E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31645" y="1809347"/>
            <a:ext cx="1800000" cy="1800000"/>
          </a:xfrm>
          <a:prstGeom prst="ellipse">
            <a:avLst/>
          </a:prstGeom>
          <a:solidFill>
            <a:schemeClr val="bg1"/>
          </a:solidFill>
          <a:ln w="107950">
            <a:solidFill>
              <a:schemeClr val="accent4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1DEB71-36D6-4A42-A8E4-69714AFB97C2}"/>
              </a:ext>
            </a:extLst>
          </p:cNvPr>
          <p:cNvSpPr/>
          <p:nvPr userDrawn="1"/>
        </p:nvSpPr>
        <p:spPr>
          <a:xfrm>
            <a:off x="1181009" y="3775013"/>
            <a:ext cx="19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A51A4A-A45B-4C79-BD45-E0B080932AFF}"/>
              </a:ext>
            </a:extLst>
          </p:cNvPr>
          <p:cNvSpPr/>
          <p:nvPr userDrawn="1"/>
        </p:nvSpPr>
        <p:spPr>
          <a:xfrm>
            <a:off x="3573512" y="3775013"/>
            <a:ext cx="19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DBB916-3F37-4EBF-A328-B684A0D92718}"/>
              </a:ext>
            </a:extLst>
          </p:cNvPr>
          <p:cNvSpPr/>
          <p:nvPr userDrawn="1"/>
        </p:nvSpPr>
        <p:spPr>
          <a:xfrm>
            <a:off x="6649142" y="3775013"/>
            <a:ext cx="1980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F62EC-DDC0-4443-AAEF-274EEE01DA68}"/>
              </a:ext>
            </a:extLst>
          </p:cNvPr>
          <p:cNvSpPr/>
          <p:nvPr userDrawn="1"/>
        </p:nvSpPr>
        <p:spPr>
          <a:xfrm>
            <a:off x="9041645" y="3775013"/>
            <a:ext cx="1980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A7AAE8A-B655-46C4-9F55-D0EEEEAA96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F9E93EC-0252-470A-BB43-BA00FCE03F08}"/>
              </a:ext>
            </a:extLst>
          </p:cNvPr>
          <p:cNvSpPr>
            <a:spLocks/>
          </p:cNvSpPr>
          <p:nvPr userDrawn="1"/>
        </p:nvSpPr>
        <p:spPr bwMode="auto">
          <a:xfrm>
            <a:off x="1" y="5971671"/>
            <a:ext cx="12191627" cy="886329"/>
          </a:xfrm>
          <a:custGeom>
            <a:avLst/>
            <a:gdLst>
              <a:gd name="connsiteX0" fmla="*/ 3977573 w 12191627"/>
              <a:gd name="connsiteY0" fmla="*/ 0 h 886329"/>
              <a:gd name="connsiteX1" fmla="*/ 3983333 w 12191627"/>
              <a:gd name="connsiteY1" fmla="*/ 246443 h 886329"/>
              <a:gd name="connsiteX2" fmla="*/ 4035177 w 12191627"/>
              <a:gd name="connsiteY2" fmla="*/ 328590 h 886329"/>
              <a:gd name="connsiteX3" fmla="*/ 4058219 w 12191627"/>
              <a:gd name="connsiteY3" fmla="*/ 328590 h 886329"/>
              <a:gd name="connsiteX4" fmla="*/ 4058219 w 12191627"/>
              <a:gd name="connsiteY4" fmla="*/ 354532 h 886329"/>
              <a:gd name="connsiteX5" fmla="*/ 4063979 w 12191627"/>
              <a:gd name="connsiteY5" fmla="*/ 356694 h 886329"/>
              <a:gd name="connsiteX6" fmla="*/ 4063979 w 12191627"/>
              <a:gd name="connsiteY6" fmla="*/ 471268 h 886329"/>
              <a:gd name="connsiteX7" fmla="*/ 4084140 w 12191627"/>
              <a:gd name="connsiteY7" fmla="*/ 471268 h 886329"/>
              <a:gd name="connsiteX8" fmla="*/ 4084140 w 12191627"/>
              <a:gd name="connsiteY8" fmla="*/ 607460 h 886329"/>
              <a:gd name="connsiteX9" fmla="*/ 4107182 w 12191627"/>
              <a:gd name="connsiteY9" fmla="*/ 607460 h 886329"/>
              <a:gd name="connsiteX10" fmla="*/ 4107182 w 12191627"/>
              <a:gd name="connsiteY10" fmla="*/ 730681 h 886329"/>
              <a:gd name="connsiteX11" fmla="*/ 4144625 w 12191627"/>
              <a:gd name="connsiteY11" fmla="*/ 728519 h 886329"/>
              <a:gd name="connsiteX12" fmla="*/ 4150385 w 12191627"/>
              <a:gd name="connsiteY12" fmla="*/ 717711 h 886329"/>
              <a:gd name="connsiteX13" fmla="*/ 4170547 w 12191627"/>
              <a:gd name="connsiteY13" fmla="*/ 715549 h 886329"/>
              <a:gd name="connsiteX14" fmla="*/ 4176307 w 12191627"/>
              <a:gd name="connsiteY14" fmla="*/ 724196 h 886329"/>
              <a:gd name="connsiteX15" fmla="*/ 4205110 w 12191627"/>
              <a:gd name="connsiteY15" fmla="*/ 724196 h 886329"/>
              <a:gd name="connsiteX16" fmla="*/ 4205110 w 12191627"/>
              <a:gd name="connsiteY16" fmla="*/ 748011 h 886329"/>
              <a:gd name="connsiteX17" fmla="*/ 4207549 w 12191627"/>
              <a:gd name="connsiteY17" fmla="*/ 733701 h 886329"/>
              <a:gd name="connsiteX18" fmla="*/ 4214422 w 12191627"/>
              <a:gd name="connsiteY18" fmla="*/ 693383 h 886329"/>
              <a:gd name="connsiteX19" fmla="*/ 4208477 w 12191627"/>
              <a:gd name="connsiteY19" fmla="*/ 688734 h 886329"/>
              <a:gd name="connsiteX20" fmla="*/ 4208477 w 12191627"/>
              <a:gd name="connsiteY20" fmla="*/ 681760 h 886329"/>
              <a:gd name="connsiteX21" fmla="*/ 4217393 w 12191627"/>
              <a:gd name="connsiteY21" fmla="*/ 677111 h 886329"/>
              <a:gd name="connsiteX22" fmla="*/ 4220365 w 12191627"/>
              <a:gd name="connsiteY22" fmla="*/ 663163 h 886329"/>
              <a:gd name="connsiteX23" fmla="*/ 4226310 w 12191627"/>
              <a:gd name="connsiteY23" fmla="*/ 677111 h 886329"/>
              <a:gd name="connsiteX24" fmla="*/ 4232254 w 12191627"/>
              <a:gd name="connsiteY24" fmla="*/ 681760 h 886329"/>
              <a:gd name="connsiteX25" fmla="*/ 4232254 w 12191627"/>
              <a:gd name="connsiteY25" fmla="*/ 691059 h 886329"/>
              <a:gd name="connsiteX26" fmla="*/ 4226310 w 12191627"/>
              <a:gd name="connsiteY26" fmla="*/ 693383 h 886329"/>
              <a:gd name="connsiteX27" fmla="*/ 4241170 w 12191627"/>
              <a:gd name="connsiteY27" fmla="*/ 760798 h 886329"/>
              <a:gd name="connsiteX28" fmla="*/ 4253058 w 12191627"/>
              <a:gd name="connsiteY28" fmla="*/ 760798 h 886329"/>
              <a:gd name="connsiteX29" fmla="*/ 4261974 w 12191627"/>
              <a:gd name="connsiteY29" fmla="*/ 793343 h 886329"/>
              <a:gd name="connsiteX30" fmla="*/ 4306554 w 12191627"/>
              <a:gd name="connsiteY30" fmla="*/ 800317 h 886329"/>
              <a:gd name="connsiteX31" fmla="*/ 4306554 w 12191627"/>
              <a:gd name="connsiteY31" fmla="*/ 760798 h 886329"/>
              <a:gd name="connsiteX32" fmla="*/ 4380854 w 12191627"/>
              <a:gd name="connsiteY32" fmla="*/ 760798 h 886329"/>
              <a:gd name="connsiteX33" fmla="*/ 4410575 w 12191627"/>
              <a:gd name="connsiteY33" fmla="*/ 777071 h 886329"/>
              <a:gd name="connsiteX34" fmla="*/ 4425435 w 12191627"/>
              <a:gd name="connsiteY34" fmla="*/ 777071 h 886329"/>
              <a:gd name="connsiteX35" fmla="*/ 4440295 w 12191627"/>
              <a:gd name="connsiteY35" fmla="*/ 760798 h 886329"/>
              <a:gd name="connsiteX36" fmla="*/ 4461099 w 12191627"/>
              <a:gd name="connsiteY36" fmla="*/ 760798 h 886329"/>
              <a:gd name="connsiteX37" fmla="*/ 4461099 w 12191627"/>
              <a:gd name="connsiteY37" fmla="*/ 825888 h 886329"/>
              <a:gd name="connsiteX38" fmla="*/ 4472987 w 12191627"/>
              <a:gd name="connsiteY38" fmla="*/ 828213 h 886329"/>
              <a:gd name="connsiteX39" fmla="*/ 4472987 w 12191627"/>
              <a:gd name="connsiteY39" fmla="*/ 818914 h 886329"/>
              <a:gd name="connsiteX40" fmla="*/ 4505680 w 12191627"/>
              <a:gd name="connsiteY40" fmla="*/ 818914 h 886329"/>
              <a:gd name="connsiteX41" fmla="*/ 4505680 w 12191627"/>
              <a:gd name="connsiteY41" fmla="*/ 721279 h 886329"/>
              <a:gd name="connsiteX42" fmla="*/ 4508651 w 12191627"/>
              <a:gd name="connsiteY42" fmla="*/ 718955 h 886329"/>
              <a:gd name="connsiteX43" fmla="*/ 4577007 w 12191627"/>
              <a:gd name="connsiteY43" fmla="*/ 718955 h 886329"/>
              <a:gd name="connsiteX44" fmla="*/ 4577007 w 12191627"/>
              <a:gd name="connsiteY44" fmla="*/ 707331 h 886329"/>
              <a:gd name="connsiteX45" fmla="*/ 4606728 w 12191627"/>
              <a:gd name="connsiteY45" fmla="*/ 707331 h 886329"/>
              <a:gd name="connsiteX46" fmla="*/ 4606728 w 12191627"/>
              <a:gd name="connsiteY46" fmla="*/ 698033 h 886329"/>
              <a:gd name="connsiteX47" fmla="*/ 4666168 w 12191627"/>
              <a:gd name="connsiteY47" fmla="*/ 698033 h 886329"/>
              <a:gd name="connsiteX48" fmla="*/ 4666168 w 12191627"/>
              <a:gd name="connsiteY48" fmla="*/ 718955 h 886329"/>
              <a:gd name="connsiteX49" fmla="*/ 4689944 w 12191627"/>
              <a:gd name="connsiteY49" fmla="*/ 728253 h 886329"/>
              <a:gd name="connsiteX50" fmla="*/ 4689944 w 12191627"/>
              <a:gd name="connsiteY50" fmla="*/ 758474 h 886329"/>
              <a:gd name="connsiteX51" fmla="*/ 4704804 w 12191627"/>
              <a:gd name="connsiteY51" fmla="*/ 763123 h 886329"/>
              <a:gd name="connsiteX52" fmla="*/ 4704804 w 12191627"/>
              <a:gd name="connsiteY52" fmla="*/ 753824 h 886329"/>
              <a:gd name="connsiteX53" fmla="*/ 4716692 w 12191627"/>
              <a:gd name="connsiteY53" fmla="*/ 753824 h 886329"/>
              <a:gd name="connsiteX54" fmla="*/ 4716692 w 12191627"/>
              <a:gd name="connsiteY54" fmla="*/ 746850 h 886329"/>
              <a:gd name="connsiteX55" fmla="*/ 4704804 w 12191627"/>
              <a:gd name="connsiteY55" fmla="*/ 746850 h 886329"/>
              <a:gd name="connsiteX56" fmla="*/ 4704804 w 12191627"/>
              <a:gd name="connsiteY56" fmla="*/ 737552 h 886329"/>
              <a:gd name="connsiteX57" fmla="*/ 4716692 w 12191627"/>
              <a:gd name="connsiteY57" fmla="*/ 737552 h 886329"/>
              <a:gd name="connsiteX58" fmla="*/ 4716692 w 12191627"/>
              <a:gd name="connsiteY58" fmla="*/ 728253 h 886329"/>
              <a:gd name="connsiteX59" fmla="*/ 4704804 w 12191627"/>
              <a:gd name="connsiteY59" fmla="*/ 728253 h 886329"/>
              <a:gd name="connsiteX60" fmla="*/ 4704804 w 12191627"/>
              <a:gd name="connsiteY60" fmla="*/ 718955 h 886329"/>
              <a:gd name="connsiteX61" fmla="*/ 4716692 w 12191627"/>
              <a:gd name="connsiteY61" fmla="*/ 718955 h 886329"/>
              <a:gd name="connsiteX62" fmla="*/ 4716692 w 12191627"/>
              <a:gd name="connsiteY62" fmla="*/ 711981 h 886329"/>
              <a:gd name="connsiteX63" fmla="*/ 4704804 w 12191627"/>
              <a:gd name="connsiteY63" fmla="*/ 711981 h 886329"/>
              <a:gd name="connsiteX64" fmla="*/ 4704804 w 12191627"/>
              <a:gd name="connsiteY64" fmla="*/ 702682 h 886329"/>
              <a:gd name="connsiteX65" fmla="*/ 4716692 w 12191627"/>
              <a:gd name="connsiteY65" fmla="*/ 702682 h 886329"/>
              <a:gd name="connsiteX66" fmla="*/ 4716692 w 12191627"/>
              <a:gd name="connsiteY66" fmla="*/ 693383 h 886329"/>
              <a:gd name="connsiteX67" fmla="*/ 4704804 w 12191627"/>
              <a:gd name="connsiteY67" fmla="*/ 693383 h 886329"/>
              <a:gd name="connsiteX68" fmla="*/ 4704804 w 12191627"/>
              <a:gd name="connsiteY68" fmla="*/ 686409 h 886329"/>
              <a:gd name="connsiteX69" fmla="*/ 4716692 w 12191627"/>
              <a:gd name="connsiteY69" fmla="*/ 686409 h 886329"/>
              <a:gd name="connsiteX70" fmla="*/ 4716692 w 12191627"/>
              <a:gd name="connsiteY70" fmla="*/ 677111 h 886329"/>
              <a:gd name="connsiteX71" fmla="*/ 4704804 w 12191627"/>
              <a:gd name="connsiteY71" fmla="*/ 677111 h 886329"/>
              <a:gd name="connsiteX72" fmla="*/ 4704804 w 12191627"/>
              <a:gd name="connsiteY72" fmla="*/ 667812 h 886329"/>
              <a:gd name="connsiteX73" fmla="*/ 4716692 w 12191627"/>
              <a:gd name="connsiteY73" fmla="*/ 667812 h 886329"/>
              <a:gd name="connsiteX74" fmla="*/ 4716692 w 12191627"/>
              <a:gd name="connsiteY74" fmla="*/ 658514 h 886329"/>
              <a:gd name="connsiteX75" fmla="*/ 4704804 w 12191627"/>
              <a:gd name="connsiteY75" fmla="*/ 658514 h 886329"/>
              <a:gd name="connsiteX76" fmla="*/ 4704804 w 12191627"/>
              <a:gd name="connsiteY76" fmla="*/ 651540 h 886329"/>
              <a:gd name="connsiteX77" fmla="*/ 4716692 w 12191627"/>
              <a:gd name="connsiteY77" fmla="*/ 651540 h 886329"/>
              <a:gd name="connsiteX78" fmla="*/ 4716692 w 12191627"/>
              <a:gd name="connsiteY78" fmla="*/ 642241 h 886329"/>
              <a:gd name="connsiteX79" fmla="*/ 4704804 w 12191627"/>
              <a:gd name="connsiteY79" fmla="*/ 642241 h 886329"/>
              <a:gd name="connsiteX80" fmla="*/ 4704804 w 12191627"/>
              <a:gd name="connsiteY80" fmla="*/ 632943 h 886329"/>
              <a:gd name="connsiteX81" fmla="*/ 4716692 w 12191627"/>
              <a:gd name="connsiteY81" fmla="*/ 632943 h 886329"/>
              <a:gd name="connsiteX82" fmla="*/ 4716692 w 12191627"/>
              <a:gd name="connsiteY82" fmla="*/ 625969 h 886329"/>
              <a:gd name="connsiteX83" fmla="*/ 4704804 w 12191627"/>
              <a:gd name="connsiteY83" fmla="*/ 625969 h 886329"/>
              <a:gd name="connsiteX84" fmla="*/ 4704804 w 12191627"/>
              <a:gd name="connsiteY84" fmla="*/ 616670 h 886329"/>
              <a:gd name="connsiteX85" fmla="*/ 4716692 w 12191627"/>
              <a:gd name="connsiteY85" fmla="*/ 616670 h 886329"/>
              <a:gd name="connsiteX86" fmla="*/ 4716692 w 12191627"/>
              <a:gd name="connsiteY86" fmla="*/ 607371 h 886329"/>
              <a:gd name="connsiteX87" fmla="*/ 4704804 w 12191627"/>
              <a:gd name="connsiteY87" fmla="*/ 607371 h 886329"/>
              <a:gd name="connsiteX88" fmla="*/ 4704804 w 12191627"/>
              <a:gd name="connsiteY88" fmla="*/ 598073 h 886329"/>
              <a:gd name="connsiteX89" fmla="*/ 4716692 w 12191627"/>
              <a:gd name="connsiteY89" fmla="*/ 598073 h 886329"/>
              <a:gd name="connsiteX90" fmla="*/ 4716692 w 12191627"/>
              <a:gd name="connsiteY90" fmla="*/ 591099 h 886329"/>
              <a:gd name="connsiteX91" fmla="*/ 4704804 w 12191627"/>
              <a:gd name="connsiteY91" fmla="*/ 591099 h 886329"/>
              <a:gd name="connsiteX92" fmla="*/ 4704804 w 12191627"/>
              <a:gd name="connsiteY92" fmla="*/ 581800 h 886329"/>
              <a:gd name="connsiteX93" fmla="*/ 4716692 w 12191627"/>
              <a:gd name="connsiteY93" fmla="*/ 581800 h 886329"/>
              <a:gd name="connsiteX94" fmla="*/ 4716692 w 12191627"/>
              <a:gd name="connsiteY94" fmla="*/ 572502 h 886329"/>
              <a:gd name="connsiteX95" fmla="*/ 4704804 w 12191627"/>
              <a:gd name="connsiteY95" fmla="*/ 572502 h 886329"/>
              <a:gd name="connsiteX96" fmla="*/ 4704804 w 12191627"/>
              <a:gd name="connsiteY96" fmla="*/ 563203 h 886329"/>
              <a:gd name="connsiteX97" fmla="*/ 4716692 w 12191627"/>
              <a:gd name="connsiteY97" fmla="*/ 563203 h 886329"/>
              <a:gd name="connsiteX98" fmla="*/ 4716692 w 12191627"/>
              <a:gd name="connsiteY98" fmla="*/ 556229 h 886329"/>
              <a:gd name="connsiteX99" fmla="*/ 4704804 w 12191627"/>
              <a:gd name="connsiteY99" fmla="*/ 556229 h 886329"/>
              <a:gd name="connsiteX100" fmla="*/ 4704804 w 12191627"/>
              <a:gd name="connsiteY100" fmla="*/ 546931 h 886329"/>
              <a:gd name="connsiteX101" fmla="*/ 4716692 w 12191627"/>
              <a:gd name="connsiteY101" fmla="*/ 546931 h 886329"/>
              <a:gd name="connsiteX102" fmla="*/ 4704804 w 12191627"/>
              <a:gd name="connsiteY102" fmla="*/ 532983 h 886329"/>
              <a:gd name="connsiteX103" fmla="*/ 4704804 w 12191627"/>
              <a:gd name="connsiteY103" fmla="*/ 495788 h 886329"/>
              <a:gd name="connsiteX104" fmla="*/ 4903929 w 12191627"/>
              <a:gd name="connsiteY104" fmla="*/ 495788 h 886329"/>
              <a:gd name="connsiteX105" fmla="*/ 4921761 w 12191627"/>
              <a:gd name="connsiteY105" fmla="*/ 516710 h 886329"/>
              <a:gd name="connsiteX106" fmla="*/ 4921761 w 12191627"/>
              <a:gd name="connsiteY106" fmla="*/ 563203 h 886329"/>
              <a:gd name="connsiteX107" fmla="*/ 4909873 w 12191627"/>
              <a:gd name="connsiteY107" fmla="*/ 563203 h 886329"/>
              <a:gd name="connsiteX108" fmla="*/ 4909873 w 12191627"/>
              <a:gd name="connsiteY108" fmla="*/ 572502 h 886329"/>
              <a:gd name="connsiteX109" fmla="*/ 4921761 w 12191627"/>
              <a:gd name="connsiteY109" fmla="*/ 572502 h 886329"/>
              <a:gd name="connsiteX110" fmla="*/ 4921761 w 12191627"/>
              <a:gd name="connsiteY110" fmla="*/ 581800 h 886329"/>
              <a:gd name="connsiteX111" fmla="*/ 4909873 w 12191627"/>
              <a:gd name="connsiteY111" fmla="*/ 581800 h 886329"/>
              <a:gd name="connsiteX112" fmla="*/ 4909873 w 12191627"/>
              <a:gd name="connsiteY112" fmla="*/ 591099 h 886329"/>
              <a:gd name="connsiteX113" fmla="*/ 4921761 w 12191627"/>
              <a:gd name="connsiteY113" fmla="*/ 591099 h 886329"/>
              <a:gd name="connsiteX114" fmla="*/ 4921761 w 12191627"/>
              <a:gd name="connsiteY114" fmla="*/ 598073 h 886329"/>
              <a:gd name="connsiteX115" fmla="*/ 4909873 w 12191627"/>
              <a:gd name="connsiteY115" fmla="*/ 598073 h 886329"/>
              <a:gd name="connsiteX116" fmla="*/ 4909873 w 12191627"/>
              <a:gd name="connsiteY116" fmla="*/ 607371 h 886329"/>
              <a:gd name="connsiteX117" fmla="*/ 4921761 w 12191627"/>
              <a:gd name="connsiteY117" fmla="*/ 607371 h 886329"/>
              <a:gd name="connsiteX118" fmla="*/ 4921761 w 12191627"/>
              <a:gd name="connsiteY118" fmla="*/ 616670 h 886329"/>
              <a:gd name="connsiteX119" fmla="*/ 4909873 w 12191627"/>
              <a:gd name="connsiteY119" fmla="*/ 616670 h 886329"/>
              <a:gd name="connsiteX120" fmla="*/ 4909873 w 12191627"/>
              <a:gd name="connsiteY120" fmla="*/ 625969 h 886329"/>
              <a:gd name="connsiteX121" fmla="*/ 4921761 w 12191627"/>
              <a:gd name="connsiteY121" fmla="*/ 625969 h 886329"/>
              <a:gd name="connsiteX122" fmla="*/ 4921761 w 12191627"/>
              <a:gd name="connsiteY122" fmla="*/ 632943 h 886329"/>
              <a:gd name="connsiteX123" fmla="*/ 4909873 w 12191627"/>
              <a:gd name="connsiteY123" fmla="*/ 632943 h 886329"/>
              <a:gd name="connsiteX124" fmla="*/ 4909873 w 12191627"/>
              <a:gd name="connsiteY124" fmla="*/ 642241 h 886329"/>
              <a:gd name="connsiteX125" fmla="*/ 4921761 w 12191627"/>
              <a:gd name="connsiteY125" fmla="*/ 642241 h 886329"/>
              <a:gd name="connsiteX126" fmla="*/ 4921761 w 12191627"/>
              <a:gd name="connsiteY126" fmla="*/ 651540 h 886329"/>
              <a:gd name="connsiteX127" fmla="*/ 4909873 w 12191627"/>
              <a:gd name="connsiteY127" fmla="*/ 651540 h 886329"/>
              <a:gd name="connsiteX128" fmla="*/ 4909873 w 12191627"/>
              <a:gd name="connsiteY128" fmla="*/ 658514 h 886329"/>
              <a:gd name="connsiteX129" fmla="*/ 4921761 w 12191627"/>
              <a:gd name="connsiteY129" fmla="*/ 658514 h 886329"/>
              <a:gd name="connsiteX130" fmla="*/ 4921761 w 12191627"/>
              <a:gd name="connsiteY130" fmla="*/ 667812 h 886329"/>
              <a:gd name="connsiteX131" fmla="*/ 4909873 w 12191627"/>
              <a:gd name="connsiteY131" fmla="*/ 667812 h 886329"/>
              <a:gd name="connsiteX132" fmla="*/ 4909873 w 12191627"/>
              <a:gd name="connsiteY132" fmla="*/ 677111 h 886329"/>
              <a:gd name="connsiteX133" fmla="*/ 4921761 w 12191627"/>
              <a:gd name="connsiteY133" fmla="*/ 677111 h 886329"/>
              <a:gd name="connsiteX134" fmla="*/ 4921761 w 12191627"/>
              <a:gd name="connsiteY134" fmla="*/ 686409 h 886329"/>
              <a:gd name="connsiteX135" fmla="*/ 4909873 w 12191627"/>
              <a:gd name="connsiteY135" fmla="*/ 686409 h 886329"/>
              <a:gd name="connsiteX136" fmla="*/ 4909873 w 12191627"/>
              <a:gd name="connsiteY136" fmla="*/ 693383 h 886329"/>
              <a:gd name="connsiteX137" fmla="*/ 4921761 w 12191627"/>
              <a:gd name="connsiteY137" fmla="*/ 693383 h 886329"/>
              <a:gd name="connsiteX138" fmla="*/ 4921761 w 12191627"/>
              <a:gd name="connsiteY138" fmla="*/ 702682 h 886329"/>
              <a:gd name="connsiteX139" fmla="*/ 4909873 w 12191627"/>
              <a:gd name="connsiteY139" fmla="*/ 702682 h 886329"/>
              <a:gd name="connsiteX140" fmla="*/ 4909873 w 12191627"/>
              <a:gd name="connsiteY140" fmla="*/ 711981 h 886329"/>
              <a:gd name="connsiteX141" fmla="*/ 4921761 w 12191627"/>
              <a:gd name="connsiteY141" fmla="*/ 711981 h 886329"/>
              <a:gd name="connsiteX142" fmla="*/ 4921761 w 12191627"/>
              <a:gd name="connsiteY142" fmla="*/ 718955 h 886329"/>
              <a:gd name="connsiteX143" fmla="*/ 4909873 w 12191627"/>
              <a:gd name="connsiteY143" fmla="*/ 718955 h 886329"/>
              <a:gd name="connsiteX144" fmla="*/ 4909873 w 12191627"/>
              <a:gd name="connsiteY144" fmla="*/ 728253 h 886329"/>
              <a:gd name="connsiteX145" fmla="*/ 4921761 w 12191627"/>
              <a:gd name="connsiteY145" fmla="*/ 728253 h 886329"/>
              <a:gd name="connsiteX146" fmla="*/ 4921761 w 12191627"/>
              <a:gd name="connsiteY146" fmla="*/ 737552 h 886329"/>
              <a:gd name="connsiteX147" fmla="*/ 4909873 w 12191627"/>
              <a:gd name="connsiteY147" fmla="*/ 737552 h 886329"/>
              <a:gd name="connsiteX148" fmla="*/ 4909873 w 12191627"/>
              <a:gd name="connsiteY148" fmla="*/ 746850 h 886329"/>
              <a:gd name="connsiteX149" fmla="*/ 4921761 w 12191627"/>
              <a:gd name="connsiteY149" fmla="*/ 746850 h 886329"/>
              <a:gd name="connsiteX150" fmla="*/ 4921761 w 12191627"/>
              <a:gd name="connsiteY150" fmla="*/ 753824 h 886329"/>
              <a:gd name="connsiteX151" fmla="*/ 4909873 w 12191627"/>
              <a:gd name="connsiteY151" fmla="*/ 753824 h 886329"/>
              <a:gd name="connsiteX152" fmla="*/ 4909873 w 12191627"/>
              <a:gd name="connsiteY152" fmla="*/ 763123 h 886329"/>
              <a:gd name="connsiteX153" fmla="*/ 4942565 w 12191627"/>
              <a:gd name="connsiteY153" fmla="*/ 784045 h 886329"/>
              <a:gd name="connsiteX154" fmla="*/ 4942565 w 12191627"/>
              <a:gd name="connsiteY154" fmla="*/ 788694 h 886329"/>
              <a:gd name="connsiteX155" fmla="*/ 4930677 w 12191627"/>
              <a:gd name="connsiteY155" fmla="*/ 788694 h 886329"/>
              <a:gd name="connsiteX156" fmla="*/ 4930677 w 12191627"/>
              <a:gd name="connsiteY156" fmla="*/ 814265 h 886329"/>
              <a:gd name="connsiteX157" fmla="*/ 4942565 w 12191627"/>
              <a:gd name="connsiteY157" fmla="*/ 814265 h 886329"/>
              <a:gd name="connsiteX158" fmla="*/ 4942565 w 12191627"/>
              <a:gd name="connsiteY158" fmla="*/ 802642 h 886329"/>
              <a:gd name="connsiteX159" fmla="*/ 4954454 w 12191627"/>
              <a:gd name="connsiteY159" fmla="*/ 797993 h 886329"/>
              <a:gd name="connsiteX160" fmla="*/ 4975258 w 12191627"/>
              <a:gd name="connsiteY160" fmla="*/ 797993 h 886329"/>
              <a:gd name="connsiteX161" fmla="*/ 4975258 w 12191627"/>
              <a:gd name="connsiteY161" fmla="*/ 807291 h 886329"/>
              <a:gd name="connsiteX162" fmla="*/ 4993090 w 12191627"/>
              <a:gd name="connsiteY162" fmla="*/ 807291 h 886329"/>
              <a:gd name="connsiteX163" fmla="*/ 4993090 w 12191627"/>
              <a:gd name="connsiteY163" fmla="*/ 811940 h 886329"/>
              <a:gd name="connsiteX164" fmla="*/ 5004978 w 12191627"/>
              <a:gd name="connsiteY164" fmla="*/ 811940 h 886329"/>
              <a:gd name="connsiteX165" fmla="*/ 5037670 w 12191627"/>
              <a:gd name="connsiteY165" fmla="*/ 844486 h 886329"/>
              <a:gd name="connsiteX166" fmla="*/ 5037670 w 12191627"/>
              <a:gd name="connsiteY166" fmla="*/ 879355 h 886329"/>
              <a:gd name="connsiteX167" fmla="*/ 5049558 w 12191627"/>
              <a:gd name="connsiteY167" fmla="*/ 879355 h 886329"/>
              <a:gd name="connsiteX168" fmla="*/ 5049558 w 12191627"/>
              <a:gd name="connsiteY168" fmla="*/ 863083 h 886329"/>
              <a:gd name="connsiteX169" fmla="*/ 5058474 w 12191627"/>
              <a:gd name="connsiteY169" fmla="*/ 863083 h 886329"/>
              <a:gd name="connsiteX170" fmla="*/ 5058474 w 12191627"/>
              <a:gd name="connsiteY170" fmla="*/ 872381 h 886329"/>
              <a:gd name="connsiteX171" fmla="*/ 5064418 w 12191627"/>
              <a:gd name="connsiteY171" fmla="*/ 872381 h 886329"/>
              <a:gd name="connsiteX172" fmla="*/ 5064418 w 12191627"/>
              <a:gd name="connsiteY172" fmla="*/ 874706 h 886329"/>
              <a:gd name="connsiteX173" fmla="*/ 5070363 w 12191627"/>
              <a:gd name="connsiteY173" fmla="*/ 874706 h 886329"/>
              <a:gd name="connsiteX174" fmla="*/ 5070363 w 12191627"/>
              <a:gd name="connsiteY174" fmla="*/ 823564 h 886329"/>
              <a:gd name="connsiteX175" fmla="*/ 5120886 w 12191627"/>
              <a:gd name="connsiteY175" fmla="*/ 823564 h 886329"/>
              <a:gd name="connsiteX176" fmla="*/ 5120886 w 12191627"/>
              <a:gd name="connsiteY176" fmla="*/ 749175 h 886329"/>
              <a:gd name="connsiteX177" fmla="*/ 5168439 w 12191627"/>
              <a:gd name="connsiteY177" fmla="*/ 749175 h 886329"/>
              <a:gd name="connsiteX178" fmla="*/ 5168439 w 12191627"/>
              <a:gd name="connsiteY178" fmla="*/ 742201 h 886329"/>
              <a:gd name="connsiteX179" fmla="*/ 5198159 w 12191627"/>
              <a:gd name="connsiteY179" fmla="*/ 742201 h 886329"/>
              <a:gd name="connsiteX180" fmla="*/ 5198159 w 12191627"/>
              <a:gd name="connsiteY180" fmla="*/ 702682 h 886329"/>
              <a:gd name="connsiteX181" fmla="*/ 5192215 w 12191627"/>
              <a:gd name="connsiteY181" fmla="*/ 702682 h 886329"/>
              <a:gd name="connsiteX182" fmla="*/ 5192215 w 12191627"/>
              <a:gd name="connsiteY182" fmla="*/ 688734 h 886329"/>
              <a:gd name="connsiteX183" fmla="*/ 5198159 w 12191627"/>
              <a:gd name="connsiteY183" fmla="*/ 691059 h 886329"/>
              <a:gd name="connsiteX184" fmla="*/ 5204103 w 12191627"/>
              <a:gd name="connsiteY184" fmla="*/ 667812 h 886329"/>
              <a:gd name="connsiteX185" fmla="*/ 5210047 w 12191627"/>
              <a:gd name="connsiteY185" fmla="*/ 691059 h 886329"/>
              <a:gd name="connsiteX186" fmla="*/ 5213019 w 12191627"/>
              <a:gd name="connsiteY186" fmla="*/ 688734 h 886329"/>
              <a:gd name="connsiteX187" fmla="*/ 5215991 w 12191627"/>
              <a:gd name="connsiteY187" fmla="*/ 681760 h 886329"/>
              <a:gd name="connsiteX188" fmla="*/ 5221935 w 12191627"/>
              <a:gd name="connsiteY188" fmla="*/ 672462 h 886329"/>
              <a:gd name="connsiteX189" fmla="*/ 5227880 w 12191627"/>
              <a:gd name="connsiteY189" fmla="*/ 663163 h 886329"/>
              <a:gd name="connsiteX190" fmla="*/ 5242740 w 12191627"/>
              <a:gd name="connsiteY190" fmla="*/ 656189 h 886329"/>
              <a:gd name="connsiteX191" fmla="*/ 5260571 w 12191627"/>
              <a:gd name="connsiteY191" fmla="*/ 646890 h 886329"/>
              <a:gd name="connsiteX192" fmla="*/ 5269487 w 12191627"/>
              <a:gd name="connsiteY192" fmla="*/ 637592 h 886329"/>
              <a:gd name="connsiteX193" fmla="*/ 5275431 w 12191627"/>
              <a:gd name="connsiteY193" fmla="*/ 621319 h 886329"/>
              <a:gd name="connsiteX194" fmla="*/ 5281376 w 12191627"/>
              <a:gd name="connsiteY194" fmla="*/ 637592 h 886329"/>
              <a:gd name="connsiteX195" fmla="*/ 5287319 w 12191627"/>
              <a:gd name="connsiteY195" fmla="*/ 644566 h 886329"/>
              <a:gd name="connsiteX196" fmla="*/ 5302179 w 12191627"/>
              <a:gd name="connsiteY196" fmla="*/ 653864 h 886329"/>
              <a:gd name="connsiteX197" fmla="*/ 5314067 w 12191627"/>
              <a:gd name="connsiteY197" fmla="*/ 663163 h 886329"/>
              <a:gd name="connsiteX198" fmla="*/ 5325956 w 12191627"/>
              <a:gd name="connsiteY198" fmla="*/ 672462 h 886329"/>
              <a:gd name="connsiteX199" fmla="*/ 5328928 w 12191627"/>
              <a:gd name="connsiteY199" fmla="*/ 681760 h 886329"/>
              <a:gd name="connsiteX200" fmla="*/ 5331900 w 12191627"/>
              <a:gd name="connsiteY200" fmla="*/ 691059 h 886329"/>
              <a:gd name="connsiteX201" fmla="*/ 5337844 w 12191627"/>
              <a:gd name="connsiteY201" fmla="*/ 691059 h 886329"/>
              <a:gd name="connsiteX202" fmla="*/ 5340816 w 12191627"/>
              <a:gd name="connsiteY202" fmla="*/ 667812 h 886329"/>
              <a:gd name="connsiteX203" fmla="*/ 5346760 w 12191627"/>
              <a:gd name="connsiteY203" fmla="*/ 691059 h 886329"/>
              <a:gd name="connsiteX204" fmla="*/ 5352704 w 12191627"/>
              <a:gd name="connsiteY204" fmla="*/ 691059 h 886329"/>
              <a:gd name="connsiteX205" fmla="*/ 5352704 w 12191627"/>
              <a:gd name="connsiteY205" fmla="*/ 705007 h 886329"/>
              <a:gd name="connsiteX206" fmla="*/ 5346760 w 12191627"/>
              <a:gd name="connsiteY206" fmla="*/ 705007 h 886329"/>
              <a:gd name="connsiteX207" fmla="*/ 5346760 w 12191627"/>
              <a:gd name="connsiteY207" fmla="*/ 737552 h 886329"/>
              <a:gd name="connsiteX208" fmla="*/ 5358648 w 12191627"/>
              <a:gd name="connsiteY208" fmla="*/ 737552 h 886329"/>
              <a:gd name="connsiteX209" fmla="*/ 5358648 w 12191627"/>
              <a:gd name="connsiteY209" fmla="*/ 742201 h 886329"/>
              <a:gd name="connsiteX210" fmla="*/ 5367564 w 12191627"/>
              <a:gd name="connsiteY210" fmla="*/ 742201 h 886329"/>
              <a:gd name="connsiteX211" fmla="*/ 5367564 w 12191627"/>
              <a:gd name="connsiteY211" fmla="*/ 732902 h 886329"/>
              <a:gd name="connsiteX212" fmla="*/ 5391340 w 12191627"/>
              <a:gd name="connsiteY212" fmla="*/ 732902 h 886329"/>
              <a:gd name="connsiteX213" fmla="*/ 5391340 w 12191627"/>
              <a:gd name="connsiteY213" fmla="*/ 716630 h 886329"/>
              <a:gd name="connsiteX214" fmla="*/ 5441864 w 12191627"/>
              <a:gd name="connsiteY214" fmla="*/ 716630 h 886329"/>
              <a:gd name="connsiteX215" fmla="*/ 5441864 w 12191627"/>
              <a:gd name="connsiteY215" fmla="*/ 728253 h 886329"/>
              <a:gd name="connsiteX216" fmla="*/ 5468612 w 12191627"/>
              <a:gd name="connsiteY216" fmla="*/ 728253 h 886329"/>
              <a:gd name="connsiteX217" fmla="*/ 5468612 w 12191627"/>
              <a:gd name="connsiteY217" fmla="*/ 746850 h 886329"/>
              <a:gd name="connsiteX218" fmla="*/ 5462668 w 12191627"/>
              <a:gd name="connsiteY218" fmla="*/ 746850 h 886329"/>
              <a:gd name="connsiteX219" fmla="*/ 5462668 w 12191627"/>
              <a:gd name="connsiteY219" fmla="*/ 753824 h 886329"/>
              <a:gd name="connsiteX220" fmla="*/ 5468612 w 12191627"/>
              <a:gd name="connsiteY220" fmla="*/ 753824 h 886329"/>
              <a:gd name="connsiteX221" fmla="*/ 5468612 w 12191627"/>
              <a:gd name="connsiteY221" fmla="*/ 767772 h 886329"/>
              <a:gd name="connsiteX222" fmla="*/ 5462668 w 12191627"/>
              <a:gd name="connsiteY222" fmla="*/ 772421 h 886329"/>
              <a:gd name="connsiteX223" fmla="*/ 5462668 w 12191627"/>
              <a:gd name="connsiteY223" fmla="*/ 828213 h 886329"/>
              <a:gd name="connsiteX224" fmla="*/ 5483472 w 12191627"/>
              <a:gd name="connsiteY224" fmla="*/ 828213 h 886329"/>
              <a:gd name="connsiteX225" fmla="*/ 5483472 w 12191627"/>
              <a:gd name="connsiteY225" fmla="*/ 832862 h 886329"/>
              <a:gd name="connsiteX226" fmla="*/ 5501305 w 12191627"/>
              <a:gd name="connsiteY226" fmla="*/ 832862 h 886329"/>
              <a:gd name="connsiteX227" fmla="*/ 5501305 w 12191627"/>
              <a:gd name="connsiteY227" fmla="*/ 849135 h 886329"/>
              <a:gd name="connsiteX228" fmla="*/ 5519137 w 12191627"/>
              <a:gd name="connsiteY228" fmla="*/ 849135 h 886329"/>
              <a:gd name="connsiteX229" fmla="*/ 5519137 w 12191627"/>
              <a:gd name="connsiteY229" fmla="*/ 832862 h 886329"/>
              <a:gd name="connsiteX230" fmla="*/ 5539941 w 12191627"/>
              <a:gd name="connsiteY230" fmla="*/ 823564 h 886329"/>
              <a:gd name="connsiteX231" fmla="*/ 5539941 w 12191627"/>
              <a:gd name="connsiteY231" fmla="*/ 802642 h 886329"/>
              <a:gd name="connsiteX232" fmla="*/ 5533997 w 12191627"/>
              <a:gd name="connsiteY232" fmla="*/ 802642 h 886329"/>
              <a:gd name="connsiteX233" fmla="*/ 5533997 w 12191627"/>
              <a:gd name="connsiteY233" fmla="*/ 779395 h 886329"/>
              <a:gd name="connsiteX234" fmla="*/ 5545885 w 12191627"/>
              <a:gd name="connsiteY234" fmla="*/ 779395 h 886329"/>
              <a:gd name="connsiteX235" fmla="*/ 5545885 w 12191627"/>
              <a:gd name="connsiteY235" fmla="*/ 777071 h 886329"/>
              <a:gd name="connsiteX236" fmla="*/ 5572634 w 12191627"/>
              <a:gd name="connsiteY236" fmla="*/ 777071 h 886329"/>
              <a:gd name="connsiteX237" fmla="*/ 5572634 w 12191627"/>
              <a:gd name="connsiteY237" fmla="*/ 767772 h 886329"/>
              <a:gd name="connsiteX238" fmla="*/ 5590465 w 12191627"/>
              <a:gd name="connsiteY238" fmla="*/ 767772 h 886329"/>
              <a:gd name="connsiteX239" fmla="*/ 5590465 w 12191627"/>
              <a:gd name="connsiteY239" fmla="*/ 651540 h 886329"/>
              <a:gd name="connsiteX240" fmla="*/ 5602353 w 12191627"/>
              <a:gd name="connsiteY240" fmla="*/ 651540 h 886329"/>
              <a:gd name="connsiteX241" fmla="*/ 5602353 w 12191627"/>
              <a:gd name="connsiteY241" fmla="*/ 632943 h 886329"/>
              <a:gd name="connsiteX242" fmla="*/ 5605325 w 12191627"/>
              <a:gd name="connsiteY242" fmla="*/ 632943 h 886329"/>
              <a:gd name="connsiteX243" fmla="*/ 5605325 w 12191627"/>
              <a:gd name="connsiteY243" fmla="*/ 586450 h 886329"/>
              <a:gd name="connsiteX244" fmla="*/ 5617213 w 12191627"/>
              <a:gd name="connsiteY244" fmla="*/ 586450 h 886329"/>
              <a:gd name="connsiteX245" fmla="*/ 5617213 w 12191627"/>
              <a:gd name="connsiteY245" fmla="*/ 595748 h 886329"/>
              <a:gd name="connsiteX246" fmla="*/ 5623157 w 12191627"/>
              <a:gd name="connsiteY246" fmla="*/ 595748 h 886329"/>
              <a:gd name="connsiteX247" fmla="*/ 5623157 w 12191627"/>
              <a:gd name="connsiteY247" fmla="*/ 577151 h 886329"/>
              <a:gd name="connsiteX248" fmla="*/ 5638017 w 12191627"/>
              <a:gd name="connsiteY248" fmla="*/ 572502 h 886329"/>
              <a:gd name="connsiteX249" fmla="*/ 5649906 w 12191627"/>
              <a:gd name="connsiteY249" fmla="*/ 577151 h 886329"/>
              <a:gd name="connsiteX250" fmla="*/ 5667737 w 12191627"/>
              <a:gd name="connsiteY250" fmla="*/ 577151 h 886329"/>
              <a:gd name="connsiteX251" fmla="*/ 5667737 w 12191627"/>
              <a:gd name="connsiteY251" fmla="*/ 546931 h 886329"/>
              <a:gd name="connsiteX252" fmla="*/ 5679626 w 12191627"/>
              <a:gd name="connsiteY252" fmla="*/ 546931 h 886329"/>
              <a:gd name="connsiteX253" fmla="*/ 5679626 w 12191627"/>
              <a:gd name="connsiteY253" fmla="*/ 551580 h 886329"/>
              <a:gd name="connsiteX254" fmla="*/ 5694486 w 12191627"/>
              <a:gd name="connsiteY254" fmla="*/ 551580 h 886329"/>
              <a:gd name="connsiteX255" fmla="*/ 5694486 w 12191627"/>
              <a:gd name="connsiteY255" fmla="*/ 546931 h 886329"/>
              <a:gd name="connsiteX256" fmla="*/ 5706374 w 12191627"/>
              <a:gd name="connsiteY256" fmla="*/ 546931 h 886329"/>
              <a:gd name="connsiteX257" fmla="*/ 5706374 w 12191627"/>
              <a:gd name="connsiteY257" fmla="*/ 581800 h 886329"/>
              <a:gd name="connsiteX258" fmla="*/ 5721234 w 12191627"/>
              <a:gd name="connsiteY258" fmla="*/ 591099 h 886329"/>
              <a:gd name="connsiteX259" fmla="*/ 5721234 w 12191627"/>
              <a:gd name="connsiteY259" fmla="*/ 595748 h 886329"/>
              <a:gd name="connsiteX260" fmla="*/ 5718262 w 12191627"/>
              <a:gd name="connsiteY260" fmla="*/ 595748 h 886329"/>
              <a:gd name="connsiteX261" fmla="*/ 5718262 w 12191627"/>
              <a:gd name="connsiteY261" fmla="*/ 598073 h 886329"/>
              <a:gd name="connsiteX262" fmla="*/ 5750954 w 12191627"/>
              <a:gd name="connsiteY262" fmla="*/ 598073 h 886329"/>
              <a:gd name="connsiteX263" fmla="*/ 5750954 w 12191627"/>
              <a:gd name="connsiteY263" fmla="*/ 586450 h 886329"/>
              <a:gd name="connsiteX264" fmla="*/ 5789590 w 12191627"/>
              <a:gd name="connsiteY264" fmla="*/ 577151 h 886329"/>
              <a:gd name="connsiteX265" fmla="*/ 5789590 w 12191627"/>
              <a:gd name="connsiteY265" fmla="*/ 567852 h 886329"/>
              <a:gd name="connsiteX266" fmla="*/ 5798506 w 12191627"/>
              <a:gd name="connsiteY266" fmla="*/ 567852 h 886329"/>
              <a:gd name="connsiteX267" fmla="*/ 5798506 w 12191627"/>
              <a:gd name="connsiteY267" fmla="*/ 560878 h 886329"/>
              <a:gd name="connsiteX268" fmla="*/ 5822283 w 12191627"/>
              <a:gd name="connsiteY268" fmla="*/ 560878 h 886329"/>
              <a:gd name="connsiteX269" fmla="*/ 5822283 w 12191627"/>
              <a:gd name="connsiteY269" fmla="*/ 567852 h 886329"/>
              <a:gd name="connsiteX270" fmla="*/ 5840114 w 12191627"/>
              <a:gd name="connsiteY270" fmla="*/ 567852 h 886329"/>
              <a:gd name="connsiteX271" fmla="*/ 5840114 w 12191627"/>
              <a:gd name="connsiteY271" fmla="*/ 581800 h 886329"/>
              <a:gd name="connsiteX272" fmla="*/ 5872807 w 12191627"/>
              <a:gd name="connsiteY272" fmla="*/ 581800 h 886329"/>
              <a:gd name="connsiteX273" fmla="*/ 5872807 w 12191627"/>
              <a:gd name="connsiteY273" fmla="*/ 572502 h 886329"/>
              <a:gd name="connsiteX274" fmla="*/ 5887667 w 12191627"/>
              <a:gd name="connsiteY274" fmla="*/ 572502 h 886329"/>
              <a:gd name="connsiteX275" fmla="*/ 5887667 w 12191627"/>
              <a:gd name="connsiteY275" fmla="*/ 563203 h 886329"/>
              <a:gd name="connsiteX276" fmla="*/ 5905499 w 12191627"/>
              <a:gd name="connsiteY276" fmla="*/ 563203 h 886329"/>
              <a:gd name="connsiteX277" fmla="*/ 5905499 w 12191627"/>
              <a:gd name="connsiteY277" fmla="*/ 572502 h 886329"/>
              <a:gd name="connsiteX278" fmla="*/ 5911443 w 12191627"/>
              <a:gd name="connsiteY278" fmla="*/ 572502 h 886329"/>
              <a:gd name="connsiteX279" fmla="*/ 5911443 w 12191627"/>
              <a:gd name="connsiteY279" fmla="*/ 516710 h 886329"/>
              <a:gd name="connsiteX280" fmla="*/ 6045184 w 12191627"/>
              <a:gd name="connsiteY280" fmla="*/ 516710 h 886329"/>
              <a:gd name="connsiteX281" fmla="*/ 6045184 w 12191627"/>
              <a:gd name="connsiteY281" fmla="*/ 591099 h 886329"/>
              <a:gd name="connsiteX282" fmla="*/ 6068960 w 12191627"/>
              <a:gd name="connsiteY282" fmla="*/ 591099 h 886329"/>
              <a:gd name="connsiteX283" fmla="*/ 6068960 w 12191627"/>
              <a:gd name="connsiteY283" fmla="*/ 507412 h 886329"/>
              <a:gd name="connsiteX284" fmla="*/ 6098680 w 12191627"/>
              <a:gd name="connsiteY284" fmla="*/ 495788 h 886329"/>
              <a:gd name="connsiteX285" fmla="*/ 6137316 w 12191627"/>
              <a:gd name="connsiteY285" fmla="*/ 495788 h 886329"/>
              <a:gd name="connsiteX286" fmla="*/ 6158120 w 12191627"/>
              <a:gd name="connsiteY286" fmla="*/ 481840 h 886329"/>
              <a:gd name="connsiteX287" fmla="*/ 6208644 w 12191627"/>
              <a:gd name="connsiteY287" fmla="*/ 481840 h 886329"/>
              <a:gd name="connsiteX288" fmla="*/ 6208644 w 12191627"/>
              <a:gd name="connsiteY288" fmla="*/ 495788 h 886329"/>
              <a:gd name="connsiteX289" fmla="*/ 6259169 w 12191627"/>
              <a:gd name="connsiteY289" fmla="*/ 495788 h 886329"/>
              <a:gd name="connsiteX290" fmla="*/ 6259169 w 12191627"/>
              <a:gd name="connsiteY290" fmla="*/ 586450 h 886329"/>
              <a:gd name="connsiteX291" fmla="*/ 6274029 w 12191627"/>
              <a:gd name="connsiteY291" fmla="*/ 586450 h 886329"/>
              <a:gd name="connsiteX292" fmla="*/ 6274029 w 12191627"/>
              <a:gd name="connsiteY292" fmla="*/ 718955 h 886329"/>
              <a:gd name="connsiteX293" fmla="*/ 6297805 w 12191627"/>
              <a:gd name="connsiteY293" fmla="*/ 718955 h 886329"/>
              <a:gd name="connsiteX294" fmla="*/ 6297805 w 12191627"/>
              <a:gd name="connsiteY294" fmla="*/ 632943 h 886329"/>
              <a:gd name="connsiteX295" fmla="*/ 6306721 w 12191627"/>
              <a:gd name="connsiteY295" fmla="*/ 628293 h 886329"/>
              <a:gd name="connsiteX296" fmla="*/ 6312665 w 12191627"/>
              <a:gd name="connsiteY296" fmla="*/ 628293 h 886329"/>
              <a:gd name="connsiteX297" fmla="*/ 6312665 w 12191627"/>
              <a:gd name="connsiteY297" fmla="*/ 637592 h 886329"/>
              <a:gd name="connsiteX298" fmla="*/ 6336441 w 12191627"/>
              <a:gd name="connsiteY298" fmla="*/ 628293 h 886329"/>
              <a:gd name="connsiteX299" fmla="*/ 6357245 w 12191627"/>
              <a:gd name="connsiteY299" fmla="*/ 628293 h 886329"/>
              <a:gd name="connsiteX300" fmla="*/ 6357245 w 12191627"/>
              <a:gd name="connsiteY300" fmla="*/ 786369 h 886329"/>
              <a:gd name="connsiteX301" fmla="*/ 6398853 w 12191627"/>
              <a:gd name="connsiteY301" fmla="*/ 791019 h 886329"/>
              <a:gd name="connsiteX302" fmla="*/ 6398853 w 12191627"/>
              <a:gd name="connsiteY302" fmla="*/ 784045 h 886329"/>
              <a:gd name="connsiteX303" fmla="*/ 6443434 w 12191627"/>
              <a:gd name="connsiteY303" fmla="*/ 784045 h 886329"/>
              <a:gd name="connsiteX304" fmla="*/ 6443434 w 12191627"/>
              <a:gd name="connsiteY304" fmla="*/ 753824 h 886329"/>
              <a:gd name="connsiteX305" fmla="*/ 6455322 w 12191627"/>
              <a:gd name="connsiteY305" fmla="*/ 753824 h 886329"/>
              <a:gd name="connsiteX306" fmla="*/ 6455322 w 12191627"/>
              <a:gd name="connsiteY306" fmla="*/ 714305 h 886329"/>
              <a:gd name="connsiteX307" fmla="*/ 6464238 w 12191627"/>
              <a:gd name="connsiteY307" fmla="*/ 714305 h 886329"/>
              <a:gd name="connsiteX308" fmla="*/ 6464238 w 12191627"/>
              <a:gd name="connsiteY308" fmla="*/ 674786 h 886329"/>
              <a:gd name="connsiteX309" fmla="*/ 6485042 w 12191627"/>
              <a:gd name="connsiteY309" fmla="*/ 674786 h 886329"/>
              <a:gd name="connsiteX310" fmla="*/ 6485042 w 12191627"/>
              <a:gd name="connsiteY310" fmla="*/ 677111 h 886329"/>
              <a:gd name="connsiteX311" fmla="*/ 6550426 w 12191627"/>
              <a:gd name="connsiteY311" fmla="*/ 653864 h 886329"/>
              <a:gd name="connsiteX312" fmla="*/ 6553398 w 12191627"/>
              <a:gd name="connsiteY312" fmla="*/ 632943 h 886329"/>
              <a:gd name="connsiteX313" fmla="*/ 6559342 w 12191627"/>
              <a:gd name="connsiteY313" fmla="*/ 653864 h 886329"/>
              <a:gd name="connsiteX314" fmla="*/ 6627699 w 12191627"/>
              <a:gd name="connsiteY314" fmla="*/ 681760 h 886329"/>
              <a:gd name="connsiteX315" fmla="*/ 6627699 w 12191627"/>
              <a:gd name="connsiteY315" fmla="*/ 677111 h 886329"/>
              <a:gd name="connsiteX316" fmla="*/ 6645531 w 12191627"/>
              <a:gd name="connsiteY316" fmla="*/ 677111 h 886329"/>
              <a:gd name="connsiteX317" fmla="*/ 6645531 w 12191627"/>
              <a:gd name="connsiteY317" fmla="*/ 714305 h 886329"/>
              <a:gd name="connsiteX318" fmla="*/ 6654447 w 12191627"/>
              <a:gd name="connsiteY318" fmla="*/ 714305 h 886329"/>
              <a:gd name="connsiteX319" fmla="*/ 6654447 w 12191627"/>
              <a:gd name="connsiteY319" fmla="*/ 758474 h 886329"/>
              <a:gd name="connsiteX320" fmla="*/ 6663363 w 12191627"/>
              <a:gd name="connsiteY320" fmla="*/ 758474 h 886329"/>
              <a:gd name="connsiteX321" fmla="*/ 6663363 w 12191627"/>
              <a:gd name="connsiteY321" fmla="*/ 779395 h 886329"/>
              <a:gd name="connsiteX322" fmla="*/ 6681195 w 12191627"/>
              <a:gd name="connsiteY322" fmla="*/ 779395 h 886329"/>
              <a:gd name="connsiteX323" fmla="*/ 6681195 w 12191627"/>
              <a:gd name="connsiteY323" fmla="*/ 811940 h 886329"/>
              <a:gd name="connsiteX324" fmla="*/ 6794132 w 12191627"/>
              <a:gd name="connsiteY324" fmla="*/ 804967 h 886329"/>
              <a:gd name="connsiteX325" fmla="*/ 6794132 w 12191627"/>
              <a:gd name="connsiteY325" fmla="*/ 772421 h 886329"/>
              <a:gd name="connsiteX326" fmla="*/ 6853572 w 12191627"/>
              <a:gd name="connsiteY326" fmla="*/ 772421 h 886329"/>
              <a:gd name="connsiteX327" fmla="*/ 6853572 w 12191627"/>
              <a:gd name="connsiteY327" fmla="*/ 753824 h 886329"/>
              <a:gd name="connsiteX328" fmla="*/ 6978397 w 12191627"/>
              <a:gd name="connsiteY328" fmla="*/ 753824 h 886329"/>
              <a:gd name="connsiteX329" fmla="*/ 6978397 w 12191627"/>
              <a:gd name="connsiteY329" fmla="*/ 765448 h 886329"/>
              <a:gd name="connsiteX330" fmla="*/ 7058641 w 12191627"/>
              <a:gd name="connsiteY330" fmla="*/ 765448 h 886329"/>
              <a:gd name="connsiteX331" fmla="*/ 7058641 w 12191627"/>
              <a:gd name="connsiteY331" fmla="*/ 772421 h 886329"/>
              <a:gd name="connsiteX332" fmla="*/ 7082417 w 12191627"/>
              <a:gd name="connsiteY332" fmla="*/ 772421 h 886329"/>
              <a:gd name="connsiteX333" fmla="*/ 7082417 w 12191627"/>
              <a:gd name="connsiteY333" fmla="*/ 779395 h 886329"/>
              <a:gd name="connsiteX334" fmla="*/ 7103221 w 12191627"/>
              <a:gd name="connsiteY334" fmla="*/ 779395 h 886329"/>
              <a:gd name="connsiteX335" fmla="*/ 7103221 w 12191627"/>
              <a:gd name="connsiteY335" fmla="*/ 674786 h 886329"/>
              <a:gd name="connsiteX336" fmla="*/ 7165634 w 12191627"/>
              <a:gd name="connsiteY336" fmla="*/ 660838 h 886329"/>
              <a:gd name="connsiteX337" fmla="*/ 7281542 w 12191627"/>
              <a:gd name="connsiteY337" fmla="*/ 660838 h 886329"/>
              <a:gd name="connsiteX338" fmla="*/ 7281542 w 12191627"/>
              <a:gd name="connsiteY338" fmla="*/ 493464 h 886329"/>
              <a:gd name="connsiteX339" fmla="*/ 7314234 w 12191627"/>
              <a:gd name="connsiteY339" fmla="*/ 481840 h 886329"/>
              <a:gd name="connsiteX340" fmla="*/ 7456891 w 12191627"/>
              <a:gd name="connsiteY340" fmla="*/ 463243 h 886329"/>
              <a:gd name="connsiteX341" fmla="*/ 7507416 w 12191627"/>
              <a:gd name="connsiteY341" fmla="*/ 474866 h 886329"/>
              <a:gd name="connsiteX342" fmla="*/ 7516332 w 12191627"/>
              <a:gd name="connsiteY342" fmla="*/ 481840 h 886329"/>
              <a:gd name="connsiteX343" fmla="*/ 7516332 w 12191627"/>
              <a:gd name="connsiteY343" fmla="*/ 793343 h 886329"/>
              <a:gd name="connsiteX344" fmla="*/ 7537136 w 12191627"/>
              <a:gd name="connsiteY344" fmla="*/ 793343 h 886329"/>
              <a:gd name="connsiteX345" fmla="*/ 7537136 w 12191627"/>
              <a:gd name="connsiteY345" fmla="*/ 667812 h 886329"/>
              <a:gd name="connsiteX346" fmla="*/ 7554968 w 12191627"/>
              <a:gd name="connsiteY346" fmla="*/ 667812 h 886329"/>
              <a:gd name="connsiteX347" fmla="*/ 7554968 w 12191627"/>
              <a:gd name="connsiteY347" fmla="*/ 656189 h 886329"/>
              <a:gd name="connsiteX348" fmla="*/ 7572800 w 12191627"/>
              <a:gd name="connsiteY348" fmla="*/ 649215 h 886329"/>
              <a:gd name="connsiteX349" fmla="*/ 7587660 w 12191627"/>
              <a:gd name="connsiteY349" fmla="*/ 649215 h 886329"/>
              <a:gd name="connsiteX350" fmla="*/ 7587660 w 12191627"/>
              <a:gd name="connsiteY350" fmla="*/ 637592 h 886329"/>
              <a:gd name="connsiteX351" fmla="*/ 7599548 w 12191627"/>
              <a:gd name="connsiteY351" fmla="*/ 630618 h 886329"/>
              <a:gd name="connsiteX352" fmla="*/ 7629268 w 12191627"/>
              <a:gd name="connsiteY352" fmla="*/ 630618 h 886329"/>
              <a:gd name="connsiteX353" fmla="*/ 7629268 w 12191627"/>
              <a:gd name="connsiteY353" fmla="*/ 667812 h 886329"/>
              <a:gd name="connsiteX354" fmla="*/ 7691681 w 12191627"/>
              <a:gd name="connsiteY354" fmla="*/ 667812 h 886329"/>
              <a:gd name="connsiteX355" fmla="*/ 7691681 w 12191627"/>
              <a:gd name="connsiteY355" fmla="*/ 797993 h 886329"/>
              <a:gd name="connsiteX356" fmla="*/ 7715457 w 12191627"/>
              <a:gd name="connsiteY356" fmla="*/ 797993 h 886329"/>
              <a:gd name="connsiteX357" fmla="*/ 7739233 w 12191627"/>
              <a:gd name="connsiteY357" fmla="*/ 791019 h 886329"/>
              <a:gd name="connsiteX358" fmla="*/ 7739233 w 12191627"/>
              <a:gd name="connsiteY358" fmla="*/ 781720 h 886329"/>
              <a:gd name="connsiteX359" fmla="*/ 7730317 w 12191627"/>
              <a:gd name="connsiteY359" fmla="*/ 779395 h 886329"/>
              <a:gd name="connsiteX360" fmla="*/ 7730317 w 12191627"/>
              <a:gd name="connsiteY360" fmla="*/ 772421 h 886329"/>
              <a:gd name="connsiteX361" fmla="*/ 7739233 w 12191627"/>
              <a:gd name="connsiteY361" fmla="*/ 767772 h 886329"/>
              <a:gd name="connsiteX362" fmla="*/ 7739233 w 12191627"/>
              <a:gd name="connsiteY362" fmla="*/ 716630 h 886329"/>
              <a:gd name="connsiteX363" fmla="*/ 7730317 w 12191627"/>
              <a:gd name="connsiteY363" fmla="*/ 714305 h 886329"/>
              <a:gd name="connsiteX364" fmla="*/ 7730317 w 12191627"/>
              <a:gd name="connsiteY364" fmla="*/ 707331 h 886329"/>
              <a:gd name="connsiteX365" fmla="*/ 7739233 w 12191627"/>
              <a:gd name="connsiteY365" fmla="*/ 702682 h 886329"/>
              <a:gd name="connsiteX366" fmla="*/ 7739233 w 12191627"/>
              <a:gd name="connsiteY366" fmla="*/ 698033 h 886329"/>
              <a:gd name="connsiteX367" fmla="*/ 7745177 w 12191627"/>
              <a:gd name="connsiteY367" fmla="*/ 698033 h 886329"/>
              <a:gd name="connsiteX368" fmla="*/ 7745177 w 12191627"/>
              <a:gd name="connsiteY368" fmla="*/ 688734 h 886329"/>
              <a:gd name="connsiteX369" fmla="*/ 7739233 w 12191627"/>
              <a:gd name="connsiteY369" fmla="*/ 688734 h 886329"/>
              <a:gd name="connsiteX370" fmla="*/ 7739233 w 12191627"/>
              <a:gd name="connsiteY370" fmla="*/ 681760 h 886329"/>
              <a:gd name="connsiteX371" fmla="*/ 7748149 w 12191627"/>
              <a:gd name="connsiteY371" fmla="*/ 677111 h 886329"/>
              <a:gd name="connsiteX372" fmla="*/ 7795701 w 12191627"/>
              <a:gd name="connsiteY372" fmla="*/ 612021 h 886329"/>
              <a:gd name="connsiteX373" fmla="*/ 7789757 w 12191627"/>
              <a:gd name="connsiteY373" fmla="*/ 609696 h 886329"/>
              <a:gd name="connsiteX374" fmla="*/ 7789757 w 12191627"/>
              <a:gd name="connsiteY374" fmla="*/ 602722 h 886329"/>
              <a:gd name="connsiteX375" fmla="*/ 7798673 w 12191627"/>
              <a:gd name="connsiteY375" fmla="*/ 600397 h 886329"/>
              <a:gd name="connsiteX376" fmla="*/ 7798673 w 12191627"/>
              <a:gd name="connsiteY376" fmla="*/ 591099 h 886329"/>
              <a:gd name="connsiteX377" fmla="*/ 7804617 w 12191627"/>
              <a:gd name="connsiteY377" fmla="*/ 591099 h 886329"/>
              <a:gd name="connsiteX378" fmla="*/ 7804617 w 12191627"/>
              <a:gd name="connsiteY378" fmla="*/ 570177 h 886329"/>
              <a:gd name="connsiteX379" fmla="*/ 7798673 w 12191627"/>
              <a:gd name="connsiteY379" fmla="*/ 570177 h 886329"/>
              <a:gd name="connsiteX380" fmla="*/ 7798673 w 12191627"/>
              <a:gd name="connsiteY380" fmla="*/ 565528 h 886329"/>
              <a:gd name="connsiteX381" fmla="*/ 7804617 w 12191627"/>
              <a:gd name="connsiteY381" fmla="*/ 563203 h 886329"/>
              <a:gd name="connsiteX382" fmla="*/ 7819477 w 12191627"/>
              <a:gd name="connsiteY382" fmla="*/ 546931 h 886329"/>
              <a:gd name="connsiteX383" fmla="*/ 7819477 w 12191627"/>
              <a:gd name="connsiteY383" fmla="*/ 544606 h 886329"/>
              <a:gd name="connsiteX384" fmla="*/ 7822449 w 12191627"/>
              <a:gd name="connsiteY384" fmla="*/ 544606 h 886329"/>
              <a:gd name="connsiteX385" fmla="*/ 7822449 w 12191627"/>
              <a:gd name="connsiteY385" fmla="*/ 537632 h 886329"/>
              <a:gd name="connsiteX386" fmla="*/ 7822449 w 12191627"/>
              <a:gd name="connsiteY386" fmla="*/ 512061 h 886329"/>
              <a:gd name="connsiteX387" fmla="*/ 7825421 w 12191627"/>
              <a:gd name="connsiteY387" fmla="*/ 505087 h 886329"/>
              <a:gd name="connsiteX388" fmla="*/ 7828393 w 12191627"/>
              <a:gd name="connsiteY388" fmla="*/ 512061 h 886329"/>
              <a:gd name="connsiteX389" fmla="*/ 7831365 w 12191627"/>
              <a:gd name="connsiteY389" fmla="*/ 537632 h 886329"/>
              <a:gd name="connsiteX390" fmla="*/ 7831365 w 12191627"/>
              <a:gd name="connsiteY390" fmla="*/ 544606 h 886329"/>
              <a:gd name="connsiteX391" fmla="*/ 7834337 w 12191627"/>
              <a:gd name="connsiteY391" fmla="*/ 544606 h 886329"/>
              <a:gd name="connsiteX392" fmla="*/ 7834337 w 12191627"/>
              <a:gd name="connsiteY392" fmla="*/ 546931 h 886329"/>
              <a:gd name="connsiteX393" fmla="*/ 7846225 w 12191627"/>
              <a:gd name="connsiteY393" fmla="*/ 563203 h 886329"/>
              <a:gd name="connsiteX394" fmla="*/ 7852169 w 12191627"/>
              <a:gd name="connsiteY394" fmla="*/ 565528 h 886329"/>
              <a:gd name="connsiteX395" fmla="*/ 7852169 w 12191627"/>
              <a:gd name="connsiteY395" fmla="*/ 570177 h 886329"/>
              <a:gd name="connsiteX396" fmla="*/ 7849197 w 12191627"/>
              <a:gd name="connsiteY396" fmla="*/ 570177 h 886329"/>
              <a:gd name="connsiteX397" fmla="*/ 7849197 w 12191627"/>
              <a:gd name="connsiteY397" fmla="*/ 591099 h 886329"/>
              <a:gd name="connsiteX398" fmla="*/ 7855141 w 12191627"/>
              <a:gd name="connsiteY398" fmla="*/ 591099 h 886329"/>
              <a:gd name="connsiteX399" fmla="*/ 7855141 w 12191627"/>
              <a:gd name="connsiteY399" fmla="*/ 600397 h 886329"/>
              <a:gd name="connsiteX400" fmla="*/ 7861086 w 12191627"/>
              <a:gd name="connsiteY400" fmla="*/ 602722 h 886329"/>
              <a:gd name="connsiteX401" fmla="*/ 7861086 w 12191627"/>
              <a:gd name="connsiteY401" fmla="*/ 609696 h 886329"/>
              <a:gd name="connsiteX402" fmla="*/ 7855141 w 12191627"/>
              <a:gd name="connsiteY402" fmla="*/ 612021 h 886329"/>
              <a:gd name="connsiteX403" fmla="*/ 7902694 w 12191627"/>
              <a:gd name="connsiteY403" fmla="*/ 677111 h 886329"/>
              <a:gd name="connsiteX404" fmla="*/ 7911610 w 12191627"/>
              <a:gd name="connsiteY404" fmla="*/ 681760 h 886329"/>
              <a:gd name="connsiteX405" fmla="*/ 7911610 w 12191627"/>
              <a:gd name="connsiteY405" fmla="*/ 688734 h 886329"/>
              <a:gd name="connsiteX406" fmla="*/ 7905666 w 12191627"/>
              <a:gd name="connsiteY406" fmla="*/ 688734 h 886329"/>
              <a:gd name="connsiteX407" fmla="*/ 7905666 w 12191627"/>
              <a:gd name="connsiteY407" fmla="*/ 698033 h 886329"/>
              <a:gd name="connsiteX408" fmla="*/ 7911610 w 12191627"/>
              <a:gd name="connsiteY408" fmla="*/ 698033 h 886329"/>
              <a:gd name="connsiteX409" fmla="*/ 7911610 w 12191627"/>
              <a:gd name="connsiteY409" fmla="*/ 702682 h 886329"/>
              <a:gd name="connsiteX410" fmla="*/ 7920526 w 12191627"/>
              <a:gd name="connsiteY410" fmla="*/ 707331 h 886329"/>
              <a:gd name="connsiteX411" fmla="*/ 7920526 w 12191627"/>
              <a:gd name="connsiteY411" fmla="*/ 714305 h 886329"/>
              <a:gd name="connsiteX412" fmla="*/ 7911610 w 12191627"/>
              <a:gd name="connsiteY412" fmla="*/ 716630 h 886329"/>
              <a:gd name="connsiteX413" fmla="*/ 7911610 w 12191627"/>
              <a:gd name="connsiteY413" fmla="*/ 767772 h 886329"/>
              <a:gd name="connsiteX414" fmla="*/ 7920526 w 12191627"/>
              <a:gd name="connsiteY414" fmla="*/ 772421 h 886329"/>
              <a:gd name="connsiteX415" fmla="*/ 7920526 w 12191627"/>
              <a:gd name="connsiteY415" fmla="*/ 779395 h 886329"/>
              <a:gd name="connsiteX416" fmla="*/ 7911610 w 12191627"/>
              <a:gd name="connsiteY416" fmla="*/ 781720 h 886329"/>
              <a:gd name="connsiteX417" fmla="*/ 7911610 w 12191627"/>
              <a:gd name="connsiteY417" fmla="*/ 788694 h 886329"/>
              <a:gd name="connsiteX418" fmla="*/ 7923498 w 12191627"/>
              <a:gd name="connsiteY418" fmla="*/ 788694 h 886329"/>
              <a:gd name="connsiteX419" fmla="*/ 7923498 w 12191627"/>
              <a:gd name="connsiteY419" fmla="*/ 797993 h 886329"/>
              <a:gd name="connsiteX420" fmla="*/ 7944302 w 12191627"/>
              <a:gd name="connsiteY420" fmla="*/ 797993 h 886329"/>
              <a:gd name="connsiteX421" fmla="*/ 7944302 w 12191627"/>
              <a:gd name="connsiteY421" fmla="*/ 642241 h 886329"/>
              <a:gd name="connsiteX422" fmla="*/ 8021574 w 12191627"/>
              <a:gd name="connsiteY422" fmla="*/ 630618 h 886329"/>
              <a:gd name="connsiteX423" fmla="*/ 8063183 w 12191627"/>
              <a:gd name="connsiteY423" fmla="*/ 630618 h 886329"/>
              <a:gd name="connsiteX424" fmla="*/ 8063183 w 12191627"/>
              <a:gd name="connsiteY424" fmla="*/ 537632 h 886329"/>
              <a:gd name="connsiteX425" fmla="*/ 8179091 w 12191627"/>
              <a:gd name="connsiteY425" fmla="*/ 537632 h 886329"/>
              <a:gd name="connsiteX426" fmla="*/ 8179091 w 12191627"/>
              <a:gd name="connsiteY426" fmla="*/ 777071 h 886329"/>
              <a:gd name="connsiteX427" fmla="*/ 8220700 w 12191627"/>
              <a:gd name="connsiteY427" fmla="*/ 777071 h 886329"/>
              <a:gd name="connsiteX428" fmla="*/ 8220700 w 12191627"/>
              <a:gd name="connsiteY428" fmla="*/ 656189 h 886329"/>
              <a:gd name="connsiteX429" fmla="*/ 8318776 w 12191627"/>
              <a:gd name="connsiteY429" fmla="*/ 656189 h 886329"/>
              <a:gd name="connsiteX430" fmla="*/ 8336608 w 12191627"/>
              <a:gd name="connsiteY430" fmla="*/ 677111 h 886329"/>
              <a:gd name="connsiteX431" fmla="*/ 8336608 w 12191627"/>
              <a:gd name="connsiteY431" fmla="*/ 730583 h 886329"/>
              <a:gd name="connsiteX432" fmla="*/ 8338211 w 12191627"/>
              <a:gd name="connsiteY432" fmla="*/ 730681 h 886329"/>
              <a:gd name="connsiteX433" fmla="*/ 8338211 w 12191627"/>
              <a:gd name="connsiteY433" fmla="*/ 607460 h 886329"/>
              <a:gd name="connsiteX434" fmla="*/ 8359829 w 12191627"/>
              <a:gd name="connsiteY434" fmla="*/ 607460 h 886329"/>
              <a:gd name="connsiteX435" fmla="*/ 8359829 w 12191627"/>
              <a:gd name="connsiteY435" fmla="*/ 471268 h 886329"/>
              <a:gd name="connsiteX436" fmla="*/ 8378745 w 12191627"/>
              <a:gd name="connsiteY436" fmla="*/ 471268 h 886329"/>
              <a:gd name="connsiteX437" fmla="*/ 8378745 w 12191627"/>
              <a:gd name="connsiteY437" fmla="*/ 356694 h 886329"/>
              <a:gd name="connsiteX438" fmla="*/ 8384149 w 12191627"/>
              <a:gd name="connsiteY438" fmla="*/ 354532 h 886329"/>
              <a:gd name="connsiteX439" fmla="*/ 8384149 w 12191627"/>
              <a:gd name="connsiteY439" fmla="*/ 328590 h 886329"/>
              <a:gd name="connsiteX440" fmla="*/ 8405767 w 12191627"/>
              <a:gd name="connsiteY440" fmla="*/ 328590 h 886329"/>
              <a:gd name="connsiteX441" fmla="*/ 8454408 w 12191627"/>
              <a:gd name="connsiteY441" fmla="*/ 246443 h 886329"/>
              <a:gd name="connsiteX442" fmla="*/ 8459812 w 12191627"/>
              <a:gd name="connsiteY442" fmla="*/ 0 h 886329"/>
              <a:gd name="connsiteX443" fmla="*/ 8462515 w 12191627"/>
              <a:gd name="connsiteY443" fmla="*/ 246443 h 886329"/>
              <a:gd name="connsiteX444" fmla="*/ 8513857 w 12191627"/>
              <a:gd name="connsiteY444" fmla="*/ 326429 h 886329"/>
              <a:gd name="connsiteX445" fmla="*/ 8535475 w 12191627"/>
              <a:gd name="connsiteY445" fmla="*/ 326429 h 886329"/>
              <a:gd name="connsiteX446" fmla="*/ 8535475 w 12191627"/>
              <a:gd name="connsiteY446" fmla="*/ 350208 h 886329"/>
              <a:gd name="connsiteX447" fmla="*/ 8540880 w 12191627"/>
              <a:gd name="connsiteY447" fmla="*/ 356694 h 886329"/>
              <a:gd name="connsiteX448" fmla="*/ 8540880 w 12191627"/>
              <a:gd name="connsiteY448" fmla="*/ 471268 h 886329"/>
              <a:gd name="connsiteX449" fmla="*/ 8565200 w 12191627"/>
              <a:gd name="connsiteY449" fmla="*/ 471268 h 886329"/>
              <a:gd name="connsiteX450" fmla="*/ 8565200 w 12191627"/>
              <a:gd name="connsiteY450" fmla="*/ 611783 h 886329"/>
              <a:gd name="connsiteX451" fmla="*/ 8581414 w 12191627"/>
              <a:gd name="connsiteY451" fmla="*/ 609622 h 886329"/>
              <a:gd name="connsiteX452" fmla="*/ 8578711 w 12191627"/>
              <a:gd name="connsiteY452" fmla="*/ 698255 h 886329"/>
              <a:gd name="connsiteX453" fmla="*/ 8594925 w 12191627"/>
              <a:gd name="connsiteY453" fmla="*/ 700416 h 886329"/>
              <a:gd name="connsiteX454" fmla="*/ 8597627 w 12191627"/>
              <a:gd name="connsiteY454" fmla="*/ 706902 h 886329"/>
              <a:gd name="connsiteX455" fmla="*/ 8605734 w 12191627"/>
              <a:gd name="connsiteY455" fmla="*/ 687446 h 886329"/>
              <a:gd name="connsiteX456" fmla="*/ 8624650 w 12191627"/>
              <a:gd name="connsiteY456" fmla="*/ 687446 h 886329"/>
              <a:gd name="connsiteX457" fmla="*/ 8624650 w 12191627"/>
              <a:gd name="connsiteY457" fmla="*/ 719872 h 886329"/>
              <a:gd name="connsiteX458" fmla="*/ 8635459 w 12191627"/>
              <a:gd name="connsiteY458" fmla="*/ 724196 h 886329"/>
              <a:gd name="connsiteX459" fmla="*/ 8635459 w 12191627"/>
              <a:gd name="connsiteY459" fmla="*/ 735005 h 886329"/>
              <a:gd name="connsiteX460" fmla="*/ 8694909 w 12191627"/>
              <a:gd name="connsiteY460" fmla="*/ 735005 h 886329"/>
              <a:gd name="connsiteX461" fmla="*/ 8694909 w 12191627"/>
              <a:gd name="connsiteY461" fmla="*/ 743652 h 886329"/>
              <a:gd name="connsiteX462" fmla="*/ 8716527 w 12191627"/>
              <a:gd name="connsiteY462" fmla="*/ 743652 h 886329"/>
              <a:gd name="connsiteX463" fmla="*/ 8716527 w 12191627"/>
              <a:gd name="connsiteY463" fmla="*/ 713387 h 886329"/>
              <a:gd name="connsiteX464" fmla="*/ 8775976 w 12191627"/>
              <a:gd name="connsiteY464" fmla="*/ 713387 h 886329"/>
              <a:gd name="connsiteX465" fmla="*/ 8775976 w 12191627"/>
              <a:gd name="connsiteY465" fmla="*/ 702578 h 886329"/>
              <a:gd name="connsiteX466" fmla="*/ 8786785 w 12191627"/>
              <a:gd name="connsiteY466" fmla="*/ 702578 h 886329"/>
              <a:gd name="connsiteX467" fmla="*/ 8786785 w 12191627"/>
              <a:gd name="connsiteY467" fmla="*/ 687446 h 886329"/>
              <a:gd name="connsiteX468" fmla="*/ 8794892 w 12191627"/>
              <a:gd name="connsiteY468" fmla="*/ 687446 h 886329"/>
              <a:gd name="connsiteX469" fmla="*/ 8794892 w 12191627"/>
              <a:gd name="connsiteY469" fmla="*/ 678799 h 886329"/>
              <a:gd name="connsiteX470" fmla="*/ 8816510 w 12191627"/>
              <a:gd name="connsiteY470" fmla="*/ 678799 h 886329"/>
              <a:gd name="connsiteX471" fmla="*/ 8816510 w 12191627"/>
              <a:gd name="connsiteY471" fmla="*/ 687446 h 886329"/>
              <a:gd name="connsiteX472" fmla="*/ 8846235 w 12191627"/>
              <a:gd name="connsiteY472" fmla="*/ 687446 h 886329"/>
              <a:gd name="connsiteX473" fmla="*/ 8846235 w 12191627"/>
              <a:gd name="connsiteY473" fmla="*/ 672313 h 886329"/>
              <a:gd name="connsiteX474" fmla="*/ 8865151 w 12191627"/>
              <a:gd name="connsiteY474" fmla="*/ 672313 h 886329"/>
              <a:gd name="connsiteX475" fmla="*/ 8865151 w 12191627"/>
              <a:gd name="connsiteY475" fmla="*/ 696093 h 886329"/>
              <a:gd name="connsiteX476" fmla="*/ 8875959 w 12191627"/>
              <a:gd name="connsiteY476" fmla="*/ 696093 h 886329"/>
              <a:gd name="connsiteX477" fmla="*/ 8875959 w 12191627"/>
              <a:gd name="connsiteY477" fmla="*/ 687446 h 886329"/>
              <a:gd name="connsiteX478" fmla="*/ 8894875 w 12191627"/>
              <a:gd name="connsiteY478" fmla="*/ 687446 h 886329"/>
              <a:gd name="connsiteX479" fmla="*/ 8894875 w 12191627"/>
              <a:gd name="connsiteY479" fmla="*/ 713387 h 886329"/>
              <a:gd name="connsiteX480" fmla="*/ 8916493 w 12191627"/>
              <a:gd name="connsiteY480" fmla="*/ 713387 h 886329"/>
              <a:gd name="connsiteX481" fmla="*/ 8916493 w 12191627"/>
              <a:gd name="connsiteY481" fmla="*/ 726358 h 886329"/>
              <a:gd name="connsiteX482" fmla="*/ 8924600 w 12191627"/>
              <a:gd name="connsiteY482" fmla="*/ 726358 h 886329"/>
              <a:gd name="connsiteX483" fmla="*/ 8924600 w 12191627"/>
              <a:gd name="connsiteY483" fmla="*/ 719872 h 886329"/>
              <a:gd name="connsiteX484" fmla="*/ 8965134 w 12191627"/>
              <a:gd name="connsiteY484" fmla="*/ 719872 h 886329"/>
              <a:gd name="connsiteX485" fmla="*/ 8965134 w 12191627"/>
              <a:gd name="connsiteY485" fmla="*/ 743652 h 886329"/>
              <a:gd name="connsiteX486" fmla="*/ 8975943 w 12191627"/>
              <a:gd name="connsiteY486" fmla="*/ 743652 h 886329"/>
              <a:gd name="connsiteX487" fmla="*/ 8975943 w 12191627"/>
              <a:gd name="connsiteY487" fmla="*/ 752299 h 886329"/>
              <a:gd name="connsiteX488" fmla="*/ 8984050 w 12191627"/>
              <a:gd name="connsiteY488" fmla="*/ 752299 h 886329"/>
              <a:gd name="connsiteX489" fmla="*/ 8984050 w 12191627"/>
              <a:gd name="connsiteY489" fmla="*/ 735005 h 886329"/>
              <a:gd name="connsiteX490" fmla="*/ 8994859 w 12191627"/>
              <a:gd name="connsiteY490" fmla="*/ 735005 h 886329"/>
              <a:gd name="connsiteX491" fmla="*/ 8994859 w 12191627"/>
              <a:gd name="connsiteY491" fmla="*/ 743652 h 886329"/>
              <a:gd name="connsiteX492" fmla="*/ 8997561 w 12191627"/>
              <a:gd name="connsiteY492" fmla="*/ 743652 h 886329"/>
              <a:gd name="connsiteX493" fmla="*/ 8997561 w 12191627"/>
              <a:gd name="connsiteY493" fmla="*/ 741490 h 886329"/>
              <a:gd name="connsiteX494" fmla="*/ 9002965 w 12191627"/>
              <a:gd name="connsiteY494" fmla="*/ 741490 h 886329"/>
              <a:gd name="connsiteX495" fmla="*/ 9002965 w 12191627"/>
              <a:gd name="connsiteY495" fmla="*/ 735005 h 886329"/>
              <a:gd name="connsiteX496" fmla="*/ 9054309 w 12191627"/>
              <a:gd name="connsiteY496" fmla="*/ 735005 h 886329"/>
              <a:gd name="connsiteX497" fmla="*/ 9054309 w 12191627"/>
              <a:gd name="connsiteY497" fmla="*/ 758784 h 886329"/>
              <a:gd name="connsiteX498" fmla="*/ 9075927 w 12191627"/>
              <a:gd name="connsiteY498" fmla="*/ 758784 h 886329"/>
              <a:gd name="connsiteX499" fmla="*/ 9075927 w 12191627"/>
              <a:gd name="connsiteY499" fmla="*/ 767431 h 886329"/>
              <a:gd name="connsiteX500" fmla="*/ 9094842 w 12191627"/>
              <a:gd name="connsiteY500" fmla="*/ 767431 h 886329"/>
              <a:gd name="connsiteX501" fmla="*/ 9094842 w 12191627"/>
              <a:gd name="connsiteY501" fmla="*/ 743652 h 886329"/>
              <a:gd name="connsiteX502" fmla="*/ 9105651 w 12191627"/>
              <a:gd name="connsiteY502" fmla="*/ 743652 h 886329"/>
              <a:gd name="connsiteX503" fmla="*/ 9105651 w 12191627"/>
              <a:gd name="connsiteY503" fmla="*/ 711225 h 886329"/>
              <a:gd name="connsiteX504" fmla="*/ 9116460 w 12191627"/>
              <a:gd name="connsiteY504" fmla="*/ 711225 h 886329"/>
              <a:gd name="connsiteX505" fmla="*/ 9116460 w 12191627"/>
              <a:gd name="connsiteY505" fmla="*/ 696093 h 886329"/>
              <a:gd name="connsiteX506" fmla="*/ 9113758 w 12191627"/>
              <a:gd name="connsiteY506" fmla="*/ 696093 h 886329"/>
              <a:gd name="connsiteX507" fmla="*/ 9121865 w 12191627"/>
              <a:gd name="connsiteY507" fmla="*/ 683122 h 886329"/>
              <a:gd name="connsiteX508" fmla="*/ 9132674 w 12191627"/>
              <a:gd name="connsiteY508" fmla="*/ 711225 h 886329"/>
              <a:gd name="connsiteX509" fmla="*/ 9140781 w 12191627"/>
              <a:gd name="connsiteY509" fmla="*/ 711225 h 886329"/>
              <a:gd name="connsiteX510" fmla="*/ 9140781 w 12191627"/>
              <a:gd name="connsiteY510" fmla="*/ 605298 h 886329"/>
              <a:gd name="connsiteX511" fmla="*/ 9156994 w 12191627"/>
              <a:gd name="connsiteY511" fmla="*/ 605298 h 886329"/>
              <a:gd name="connsiteX512" fmla="*/ 9156994 w 12191627"/>
              <a:gd name="connsiteY512" fmla="*/ 557739 h 886329"/>
              <a:gd name="connsiteX513" fmla="*/ 9192123 w 12191627"/>
              <a:gd name="connsiteY513" fmla="*/ 557739 h 886329"/>
              <a:gd name="connsiteX514" fmla="*/ 9192123 w 12191627"/>
              <a:gd name="connsiteY514" fmla="*/ 536121 h 886329"/>
              <a:gd name="connsiteX515" fmla="*/ 9238062 w 12191627"/>
              <a:gd name="connsiteY515" fmla="*/ 536121 h 886329"/>
              <a:gd name="connsiteX516" fmla="*/ 9238062 w 12191627"/>
              <a:gd name="connsiteY516" fmla="*/ 555577 h 886329"/>
              <a:gd name="connsiteX517" fmla="*/ 9262382 w 12191627"/>
              <a:gd name="connsiteY517" fmla="*/ 555577 h 886329"/>
              <a:gd name="connsiteX518" fmla="*/ 9262382 w 12191627"/>
              <a:gd name="connsiteY518" fmla="*/ 603136 h 886329"/>
              <a:gd name="connsiteX519" fmla="*/ 9273191 w 12191627"/>
              <a:gd name="connsiteY519" fmla="*/ 603136 h 886329"/>
              <a:gd name="connsiteX520" fmla="*/ 9273191 w 12191627"/>
              <a:gd name="connsiteY520" fmla="*/ 607460 h 886329"/>
              <a:gd name="connsiteX521" fmla="*/ 9292107 w 12191627"/>
              <a:gd name="connsiteY521" fmla="*/ 607460 h 886329"/>
              <a:gd name="connsiteX522" fmla="*/ 9292107 w 12191627"/>
              <a:gd name="connsiteY522" fmla="*/ 646372 h 886329"/>
              <a:gd name="connsiteX523" fmla="*/ 9302916 w 12191627"/>
              <a:gd name="connsiteY523" fmla="*/ 646372 h 886329"/>
              <a:gd name="connsiteX524" fmla="*/ 9302916 w 12191627"/>
              <a:gd name="connsiteY524" fmla="*/ 659343 h 886329"/>
              <a:gd name="connsiteX525" fmla="*/ 9324534 w 12191627"/>
              <a:gd name="connsiteY525" fmla="*/ 659343 h 886329"/>
              <a:gd name="connsiteX526" fmla="*/ 9324534 w 12191627"/>
              <a:gd name="connsiteY526" fmla="*/ 663666 h 886329"/>
              <a:gd name="connsiteX527" fmla="*/ 9332641 w 12191627"/>
              <a:gd name="connsiteY527" fmla="*/ 665828 h 886329"/>
              <a:gd name="connsiteX528" fmla="*/ 9332641 w 12191627"/>
              <a:gd name="connsiteY528" fmla="*/ 687446 h 886329"/>
              <a:gd name="connsiteX529" fmla="*/ 9356961 w 12191627"/>
              <a:gd name="connsiteY529" fmla="*/ 687446 h 886329"/>
              <a:gd name="connsiteX530" fmla="*/ 9356961 w 12191627"/>
              <a:gd name="connsiteY530" fmla="*/ 696093 h 886329"/>
              <a:gd name="connsiteX531" fmla="*/ 9370472 w 12191627"/>
              <a:gd name="connsiteY531" fmla="*/ 696093 h 886329"/>
              <a:gd name="connsiteX532" fmla="*/ 9370472 w 12191627"/>
              <a:gd name="connsiteY532" fmla="*/ 713387 h 886329"/>
              <a:gd name="connsiteX533" fmla="*/ 9375877 w 12191627"/>
              <a:gd name="connsiteY533" fmla="*/ 713387 h 886329"/>
              <a:gd name="connsiteX534" fmla="*/ 9375877 w 12191627"/>
              <a:gd name="connsiteY534" fmla="*/ 698255 h 886329"/>
              <a:gd name="connsiteX535" fmla="*/ 9386686 w 12191627"/>
              <a:gd name="connsiteY535" fmla="*/ 698255 h 886329"/>
              <a:gd name="connsiteX536" fmla="*/ 9386686 w 12191627"/>
              <a:gd name="connsiteY536" fmla="*/ 711225 h 886329"/>
              <a:gd name="connsiteX537" fmla="*/ 9394793 w 12191627"/>
              <a:gd name="connsiteY537" fmla="*/ 711225 h 886329"/>
              <a:gd name="connsiteX538" fmla="*/ 9394793 w 12191627"/>
              <a:gd name="connsiteY538" fmla="*/ 706902 h 886329"/>
              <a:gd name="connsiteX539" fmla="*/ 9459647 w 12191627"/>
              <a:gd name="connsiteY539" fmla="*/ 706902 h 886329"/>
              <a:gd name="connsiteX540" fmla="*/ 9459647 w 12191627"/>
              <a:gd name="connsiteY540" fmla="*/ 717711 h 886329"/>
              <a:gd name="connsiteX541" fmla="*/ 9467753 w 12191627"/>
              <a:gd name="connsiteY541" fmla="*/ 717711 h 886329"/>
              <a:gd name="connsiteX542" fmla="*/ 9467753 w 12191627"/>
              <a:gd name="connsiteY542" fmla="*/ 735005 h 886329"/>
              <a:gd name="connsiteX543" fmla="*/ 9489371 w 12191627"/>
              <a:gd name="connsiteY543" fmla="*/ 724196 h 886329"/>
              <a:gd name="connsiteX544" fmla="*/ 9497478 w 12191627"/>
              <a:gd name="connsiteY544" fmla="*/ 683122 h 886329"/>
              <a:gd name="connsiteX545" fmla="*/ 9505585 w 12191627"/>
              <a:gd name="connsiteY545" fmla="*/ 680960 h 886329"/>
              <a:gd name="connsiteX546" fmla="*/ 9508287 w 12191627"/>
              <a:gd name="connsiteY546" fmla="*/ 611783 h 886329"/>
              <a:gd name="connsiteX547" fmla="*/ 9510989 w 12191627"/>
              <a:gd name="connsiteY547" fmla="*/ 680960 h 886329"/>
              <a:gd name="connsiteX548" fmla="*/ 9519096 w 12191627"/>
              <a:gd name="connsiteY548" fmla="*/ 683122 h 886329"/>
              <a:gd name="connsiteX549" fmla="*/ 9519096 w 12191627"/>
              <a:gd name="connsiteY549" fmla="*/ 596651 h 886329"/>
              <a:gd name="connsiteX550" fmla="*/ 9524501 w 12191627"/>
              <a:gd name="connsiteY550" fmla="*/ 596651 h 886329"/>
              <a:gd name="connsiteX551" fmla="*/ 9524501 w 12191627"/>
              <a:gd name="connsiteY551" fmla="*/ 564224 h 886329"/>
              <a:gd name="connsiteX552" fmla="*/ 9575844 w 12191627"/>
              <a:gd name="connsiteY552" fmla="*/ 564224 h 886329"/>
              <a:gd name="connsiteX553" fmla="*/ 9575844 w 12191627"/>
              <a:gd name="connsiteY553" fmla="*/ 596651 h 886329"/>
              <a:gd name="connsiteX554" fmla="*/ 9583951 w 12191627"/>
              <a:gd name="connsiteY554" fmla="*/ 596651 h 886329"/>
              <a:gd name="connsiteX555" fmla="*/ 9583951 w 12191627"/>
              <a:gd name="connsiteY555" fmla="*/ 514503 h 886329"/>
              <a:gd name="connsiteX556" fmla="*/ 9602866 w 12191627"/>
              <a:gd name="connsiteY556" fmla="*/ 514503 h 886329"/>
              <a:gd name="connsiteX557" fmla="*/ 9602866 w 12191627"/>
              <a:gd name="connsiteY557" fmla="*/ 499371 h 886329"/>
              <a:gd name="connsiteX558" fmla="*/ 9632591 w 12191627"/>
              <a:gd name="connsiteY558" fmla="*/ 499371 h 886329"/>
              <a:gd name="connsiteX559" fmla="*/ 9632591 w 12191627"/>
              <a:gd name="connsiteY559" fmla="*/ 490724 h 886329"/>
              <a:gd name="connsiteX560" fmla="*/ 9651507 w 12191627"/>
              <a:gd name="connsiteY560" fmla="*/ 490724 h 886329"/>
              <a:gd name="connsiteX561" fmla="*/ 9651507 w 12191627"/>
              <a:gd name="connsiteY561" fmla="*/ 499371 h 886329"/>
              <a:gd name="connsiteX562" fmla="*/ 9659613 w 12191627"/>
              <a:gd name="connsiteY562" fmla="*/ 499371 h 886329"/>
              <a:gd name="connsiteX563" fmla="*/ 9659613 w 12191627"/>
              <a:gd name="connsiteY563" fmla="*/ 495047 h 886329"/>
              <a:gd name="connsiteX564" fmla="*/ 9673125 w 12191627"/>
              <a:gd name="connsiteY564" fmla="*/ 495047 h 886329"/>
              <a:gd name="connsiteX565" fmla="*/ 9673125 w 12191627"/>
              <a:gd name="connsiteY565" fmla="*/ 499371 h 886329"/>
              <a:gd name="connsiteX566" fmla="*/ 9678529 w 12191627"/>
              <a:gd name="connsiteY566" fmla="*/ 499371 h 886329"/>
              <a:gd name="connsiteX567" fmla="*/ 9678529 w 12191627"/>
              <a:gd name="connsiteY567" fmla="*/ 490724 h 886329"/>
              <a:gd name="connsiteX568" fmla="*/ 9702850 w 12191627"/>
              <a:gd name="connsiteY568" fmla="*/ 490724 h 886329"/>
              <a:gd name="connsiteX569" fmla="*/ 9702850 w 12191627"/>
              <a:gd name="connsiteY569" fmla="*/ 499371 h 886329"/>
              <a:gd name="connsiteX570" fmla="*/ 9743383 w 12191627"/>
              <a:gd name="connsiteY570" fmla="*/ 499371 h 886329"/>
              <a:gd name="connsiteX571" fmla="*/ 9743383 w 12191627"/>
              <a:gd name="connsiteY571" fmla="*/ 512342 h 886329"/>
              <a:gd name="connsiteX572" fmla="*/ 9778513 w 12191627"/>
              <a:gd name="connsiteY572" fmla="*/ 512342 h 886329"/>
              <a:gd name="connsiteX573" fmla="*/ 9778513 w 12191627"/>
              <a:gd name="connsiteY573" fmla="*/ 542607 h 886329"/>
              <a:gd name="connsiteX574" fmla="*/ 9786619 w 12191627"/>
              <a:gd name="connsiteY574" fmla="*/ 542607 h 886329"/>
              <a:gd name="connsiteX575" fmla="*/ 9786619 w 12191627"/>
              <a:gd name="connsiteY575" fmla="*/ 551254 h 886329"/>
              <a:gd name="connsiteX576" fmla="*/ 9792024 w 12191627"/>
              <a:gd name="connsiteY576" fmla="*/ 551254 h 886329"/>
              <a:gd name="connsiteX577" fmla="*/ 9792024 w 12191627"/>
              <a:gd name="connsiteY577" fmla="*/ 581519 h 886329"/>
              <a:gd name="connsiteX578" fmla="*/ 9800131 w 12191627"/>
              <a:gd name="connsiteY578" fmla="*/ 581519 h 886329"/>
              <a:gd name="connsiteX579" fmla="*/ 9800131 w 12191627"/>
              <a:gd name="connsiteY579" fmla="*/ 588004 h 886329"/>
              <a:gd name="connsiteX580" fmla="*/ 9810940 w 12191627"/>
              <a:gd name="connsiteY580" fmla="*/ 588004 h 886329"/>
              <a:gd name="connsiteX581" fmla="*/ 9810940 w 12191627"/>
              <a:gd name="connsiteY581" fmla="*/ 618269 h 886329"/>
              <a:gd name="connsiteX582" fmla="*/ 9832558 w 12191627"/>
              <a:gd name="connsiteY582" fmla="*/ 618269 h 886329"/>
              <a:gd name="connsiteX583" fmla="*/ 9832558 w 12191627"/>
              <a:gd name="connsiteY583" fmla="*/ 642048 h 886329"/>
              <a:gd name="connsiteX584" fmla="*/ 9835260 w 12191627"/>
              <a:gd name="connsiteY584" fmla="*/ 642048 h 886329"/>
              <a:gd name="connsiteX585" fmla="*/ 9835260 w 12191627"/>
              <a:gd name="connsiteY585" fmla="*/ 655019 h 886329"/>
              <a:gd name="connsiteX586" fmla="*/ 9843367 w 12191627"/>
              <a:gd name="connsiteY586" fmla="*/ 655019 h 886329"/>
              <a:gd name="connsiteX587" fmla="*/ 9843367 w 12191627"/>
              <a:gd name="connsiteY587" fmla="*/ 678799 h 886329"/>
              <a:gd name="connsiteX588" fmla="*/ 9856878 w 12191627"/>
              <a:gd name="connsiteY588" fmla="*/ 678799 h 886329"/>
              <a:gd name="connsiteX589" fmla="*/ 9856878 w 12191627"/>
              <a:gd name="connsiteY589" fmla="*/ 680960 h 886329"/>
              <a:gd name="connsiteX590" fmla="*/ 9859581 w 12191627"/>
              <a:gd name="connsiteY590" fmla="*/ 680960 h 886329"/>
              <a:gd name="connsiteX591" fmla="*/ 9859581 w 12191627"/>
              <a:gd name="connsiteY591" fmla="*/ 696093 h 886329"/>
              <a:gd name="connsiteX592" fmla="*/ 9875794 w 12191627"/>
              <a:gd name="connsiteY592" fmla="*/ 680960 h 886329"/>
              <a:gd name="connsiteX593" fmla="*/ 9913626 w 12191627"/>
              <a:gd name="connsiteY593" fmla="*/ 680960 h 886329"/>
              <a:gd name="connsiteX594" fmla="*/ 9913626 w 12191627"/>
              <a:gd name="connsiteY594" fmla="*/ 767431 h 886329"/>
              <a:gd name="connsiteX595" fmla="*/ 9921733 w 12191627"/>
              <a:gd name="connsiteY595" fmla="*/ 767431 h 886329"/>
              <a:gd name="connsiteX596" fmla="*/ 9929839 w 12191627"/>
              <a:gd name="connsiteY596" fmla="*/ 756623 h 886329"/>
              <a:gd name="connsiteX597" fmla="*/ 9929839 w 12191627"/>
              <a:gd name="connsiteY597" fmla="*/ 771755 h 886329"/>
              <a:gd name="connsiteX598" fmla="*/ 9935244 w 12191627"/>
              <a:gd name="connsiteY598" fmla="*/ 771755 h 886329"/>
              <a:gd name="connsiteX599" fmla="*/ 9935244 w 12191627"/>
              <a:gd name="connsiteY599" fmla="*/ 726358 h 886329"/>
              <a:gd name="connsiteX600" fmla="*/ 9943351 w 12191627"/>
              <a:gd name="connsiteY600" fmla="*/ 726358 h 886329"/>
              <a:gd name="connsiteX601" fmla="*/ 9943351 w 12191627"/>
              <a:gd name="connsiteY601" fmla="*/ 661504 h 886329"/>
              <a:gd name="connsiteX602" fmla="*/ 9954159 w 12191627"/>
              <a:gd name="connsiteY602" fmla="*/ 661504 h 886329"/>
              <a:gd name="connsiteX603" fmla="*/ 9970373 w 12191627"/>
              <a:gd name="connsiteY603" fmla="*/ 618269 h 886329"/>
              <a:gd name="connsiteX604" fmla="*/ 9983884 w 12191627"/>
              <a:gd name="connsiteY604" fmla="*/ 618269 h 886329"/>
              <a:gd name="connsiteX605" fmla="*/ 9997395 w 12191627"/>
              <a:gd name="connsiteY605" fmla="*/ 661504 h 886329"/>
              <a:gd name="connsiteX606" fmla="*/ 10008205 w 12191627"/>
              <a:gd name="connsiteY606" fmla="*/ 661504 h 886329"/>
              <a:gd name="connsiteX607" fmla="*/ 10008205 w 12191627"/>
              <a:gd name="connsiteY607" fmla="*/ 700416 h 886329"/>
              <a:gd name="connsiteX608" fmla="*/ 10027120 w 12191627"/>
              <a:gd name="connsiteY608" fmla="*/ 700416 h 886329"/>
              <a:gd name="connsiteX609" fmla="*/ 10027120 w 12191627"/>
              <a:gd name="connsiteY609" fmla="*/ 717711 h 886329"/>
              <a:gd name="connsiteX610" fmla="*/ 10032525 w 12191627"/>
              <a:gd name="connsiteY610" fmla="*/ 717711 h 886329"/>
              <a:gd name="connsiteX611" fmla="*/ 10032525 w 12191627"/>
              <a:gd name="connsiteY611" fmla="*/ 700416 h 886329"/>
              <a:gd name="connsiteX612" fmla="*/ 10048739 w 12191627"/>
              <a:gd name="connsiteY612" fmla="*/ 700416 h 886329"/>
              <a:gd name="connsiteX613" fmla="*/ 10048739 w 12191627"/>
              <a:gd name="connsiteY613" fmla="*/ 713387 h 886329"/>
              <a:gd name="connsiteX614" fmla="*/ 10089272 w 12191627"/>
              <a:gd name="connsiteY614" fmla="*/ 713387 h 886329"/>
              <a:gd name="connsiteX615" fmla="*/ 10089272 w 12191627"/>
              <a:gd name="connsiteY615" fmla="*/ 676637 h 886329"/>
              <a:gd name="connsiteX616" fmla="*/ 10102783 w 12191627"/>
              <a:gd name="connsiteY616" fmla="*/ 676637 h 886329"/>
              <a:gd name="connsiteX617" fmla="*/ 10102783 w 12191627"/>
              <a:gd name="connsiteY617" fmla="*/ 698255 h 886329"/>
              <a:gd name="connsiteX618" fmla="*/ 10105486 w 12191627"/>
              <a:gd name="connsiteY618" fmla="*/ 698255 h 886329"/>
              <a:gd name="connsiteX619" fmla="*/ 10105486 w 12191627"/>
              <a:gd name="connsiteY619" fmla="*/ 665828 h 886329"/>
              <a:gd name="connsiteX620" fmla="*/ 10135211 w 12191627"/>
              <a:gd name="connsiteY620" fmla="*/ 665828 h 886329"/>
              <a:gd name="connsiteX621" fmla="*/ 10135211 w 12191627"/>
              <a:gd name="connsiteY621" fmla="*/ 652857 h 886329"/>
              <a:gd name="connsiteX622" fmla="*/ 10143317 w 12191627"/>
              <a:gd name="connsiteY622" fmla="*/ 652857 h 886329"/>
              <a:gd name="connsiteX623" fmla="*/ 10143317 w 12191627"/>
              <a:gd name="connsiteY623" fmla="*/ 637725 h 886329"/>
              <a:gd name="connsiteX624" fmla="*/ 10148722 w 12191627"/>
              <a:gd name="connsiteY624" fmla="*/ 637725 h 886329"/>
              <a:gd name="connsiteX625" fmla="*/ 10148722 w 12191627"/>
              <a:gd name="connsiteY625" fmla="*/ 644210 h 886329"/>
              <a:gd name="connsiteX626" fmla="*/ 10173042 w 12191627"/>
              <a:gd name="connsiteY626" fmla="*/ 644210 h 886329"/>
              <a:gd name="connsiteX627" fmla="*/ 10173042 w 12191627"/>
              <a:gd name="connsiteY627" fmla="*/ 637725 h 886329"/>
              <a:gd name="connsiteX628" fmla="*/ 10181149 w 12191627"/>
              <a:gd name="connsiteY628" fmla="*/ 637725 h 886329"/>
              <a:gd name="connsiteX629" fmla="*/ 10181149 w 12191627"/>
              <a:gd name="connsiteY629" fmla="*/ 648534 h 886329"/>
              <a:gd name="connsiteX630" fmla="*/ 10232492 w 12191627"/>
              <a:gd name="connsiteY630" fmla="*/ 648534 h 886329"/>
              <a:gd name="connsiteX631" fmla="*/ 10232492 w 12191627"/>
              <a:gd name="connsiteY631" fmla="*/ 786887 h 886329"/>
              <a:gd name="connsiteX632" fmla="*/ 10248705 w 12191627"/>
              <a:gd name="connsiteY632" fmla="*/ 786887 h 886329"/>
              <a:gd name="connsiteX633" fmla="*/ 10248705 w 12191627"/>
              <a:gd name="connsiteY633" fmla="*/ 773917 h 886329"/>
              <a:gd name="connsiteX634" fmla="*/ 10254110 w 12191627"/>
              <a:gd name="connsiteY634" fmla="*/ 773917 h 886329"/>
              <a:gd name="connsiteX635" fmla="*/ 10254110 w 12191627"/>
              <a:gd name="connsiteY635" fmla="*/ 786887 h 886329"/>
              <a:gd name="connsiteX636" fmla="*/ 10294644 w 12191627"/>
              <a:gd name="connsiteY636" fmla="*/ 786887 h 886329"/>
              <a:gd name="connsiteX637" fmla="*/ 10294644 w 12191627"/>
              <a:gd name="connsiteY637" fmla="*/ 756623 h 886329"/>
              <a:gd name="connsiteX638" fmla="*/ 10310857 w 12191627"/>
              <a:gd name="connsiteY638" fmla="*/ 756623 h 886329"/>
              <a:gd name="connsiteX639" fmla="*/ 10313559 w 12191627"/>
              <a:gd name="connsiteY639" fmla="*/ 754461 h 886329"/>
              <a:gd name="connsiteX640" fmla="*/ 10327071 w 12191627"/>
              <a:gd name="connsiteY640" fmla="*/ 754461 h 886329"/>
              <a:gd name="connsiteX641" fmla="*/ 10332475 w 12191627"/>
              <a:gd name="connsiteY641" fmla="*/ 756623 h 886329"/>
              <a:gd name="connsiteX642" fmla="*/ 10345987 w 12191627"/>
              <a:gd name="connsiteY642" fmla="*/ 756623 h 886329"/>
              <a:gd name="connsiteX643" fmla="*/ 10345987 w 12191627"/>
              <a:gd name="connsiteY643" fmla="*/ 786887 h 886329"/>
              <a:gd name="connsiteX644" fmla="*/ 10356795 w 12191627"/>
              <a:gd name="connsiteY644" fmla="*/ 786887 h 886329"/>
              <a:gd name="connsiteX645" fmla="*/ 10356795 w 12191627"/>
              <a:gd name="connsiteY645" fmla="*/ 804182 h 886329"/>
              <a:gd name="connsiteX646" fmla="*/ 10386520 w 12191627"/>
              <a:gd name="connsiteY646" fmla="*/ 806343 h 886329"/>
              <a:gd name="connsiteX647" fmla="*/ 10386520 w 12191627"/>
              <a:gd name="connsiteY647" fmla="*/ 789049 h 886329"/>
              <a:gd name="connsiteX648" fmla="*/ 10489206 w 12191627"/>
              <a:gd name="connsiteY648" fmla="*/ 789049 h 886329"/>
              <a:gd name="connsiteX649" fmla="*/ 10489206 w 12191627"/>
              <a:gd name="connsiteY649" fmla="*/ 806343 h 886329"/>
              <a:gd name="connsiteX650" fmla="*/ 10502717 w 12191627"/>
              <a:gd name="connsiteY650" fmla="*/ 806343 h 886329"/>
              <a:gd name="connsiteX651" fmla="*/ 10502717 w 12191627"/>
              <a:gd name="connsiteY651" fmla="*/ 810667 h 886329"/>
              <a:gd name="connsiteX652" fmla="*/ 10494611 w 12191627"/>
              <a:gd name="connsiteY652" fmla="*/ 810667 h 886329"/>
              <a:gd name="connsiteX653" fmla="*/ 10494611 w 12191627"/>
              <a:gd name="connsiteY653" fmla="*/ 845255 h 886329"/>
              <a:gd name="connsiteX654" fmla="*/ 10524335 w 12191627"/>
              <a:gd name="connsiteY654" fmla="*/ 845255 h 886329"/>
              <a:gd name="connsiteX655" fmla="*/ 10524335 w 12191627"/>
              <a:gd name="connsiteY655" fmla="*/ 832285 h 886329"/>
              <a:gd name="connsiteX656" fmla="*/ 10524335 w 12191627"/>
              <a:gd name="connsiteY656" fmla="*/ 825799 h 886329"/>
              <a:gd name="connsiteX657" fmla="*/ 10529740 w 12191627"/>
              <a:gd name="connsiteY657" fmla="*/ 823638 h 886329"/>
              <a:gd name="connsiteX658" fmla="*/ 10529740 w 12191627"/>
              <a:gd name="connsiteY658" fmla="*/ 814991 h 886329"/>
              <a:gd name="connsiteX659" fmla="*/ 10543251 w 12191627"/>
              <a:gd name="connsiteY659" fmla="*/ 814991 h 886329"/>
              <a:gd name="connsiteX660" fmla="*/ 10543251 w 12191627"/>
              <a:gd name="connsiteY660" fmla="*/ 819314 h 886329"/>
              <a:gd name="connsiteX661" fmla="*/ 10554060 w 12191627"/>
              <a:gd name="connsiteY661" fmla="*/ 819314 h 886329"/>
              <a:gd name="connsiteX662" fmla="*/ 10554060 w 12191627"/>
              <a:gd name="connsiteY662" fmla="*/ 814991 h 886329"/>
              <a:gd name="connsiteX663" fmla="*/ 10564869 w 12191627"/>
              <a:gd name="connsiteY663" fmla="*/ 814991 h 886329"/>
              <a:gd name="connsiteX664" fmla="*/ 10567571 w 12191627"/>
              <a:gd name="connsiteY664" fmla="*/ 782564 h 886329"/>
              <a:gd name="connsiteX665" fmla="*/ 10575678 w 12191627"/>
              <a:gd name="connsiteY665" fmla="*/ 782564 h 886329"/>
              <a:gd name="connsiteX666" fmla="*/ 10578381 w 12191627"/>
              <a:gd name="connsiteY666" fmla="*/ 819314 h 886329"/>
              <a:gd name="connsiteX667" fmla="*/ 10589189 w 12191627"/>
              <a:gd name="connsiteY667" fmla="*/ 819314 h 886329"/>
              <a:gd name="connsiteX668" fmla="*/ 10591892 w 12191627"/>
              <a:gd name="connsiteY668" fmla="*/ 782564 h 886329"/>
              <a:gd name="connsiteX669" fmla="*/ 10599999 w 12191627"/>
              <a:gd name="connsiteY669" fmla="*/ 782564 h 886329"/>
              <a:gd name="connsiteX670" fmla="*/ 10602701 w 12191627"/>
              <a:gd name="connsiteY670" fmla="*/ 819314 h 886329"/>
              <a:gd name="connsiteX671" fmla="*/ 10629723 w 12191627"/>
              <a:gd name="connsiteY671" fmla="*/ 825799 h 886329"/>
              <a:gd name="connsiteX672" fmla="*/ 10629723 w 12191627"/>
              <a:gd name="connsiteY672" fmla="*/ 843094 h 886329"/>
              <a:gd name="connsiteX673" fmla="*/ 10656746 w 12191627"/>
              <a:gd name="connsiteY673" fmla="*/ 843094 h 886329"/>
              <a:gd name="connsiteX674" fmla="*/ 10656746 w 12191627"/>
              <a:gd name="connsiteY674" fmla="*/ 834447 h 886329"/>
              <a:gd name="connsiteX675" fmla="*/ 10667555 w 12191627"/>
              <a:gd name="connsiteY675" fmla="*/ 834447 h 886329"/>
              <a:gd name="connsiteX676" fmla="*/ 10667555 w 12191627"/>
              <a:gd name="connsiteY676" fmla="*/ 843094 h 886329"/>
              <a:gd name="connsiteX677" fmla="*/ 10672959 w 12191627"/>
              <a:gd name="connsiteY677" fmla="*/ 843094 h 886329"/>
              <a:gd name="connsiteX678" fmla="*/ 10672959 w 12191627"/>
              <a:gd name="connsiteY678" fmla="*/ 808505 h 886329"/>
              <a:gd name="connsiteX679" fmla="*/ 10689173 w 12191627"/>
              <a:gd name="connsiteY679" fmla="*/ 808505 h 886329"/>
              <a:gd name="connsiteX680" fmla="*/ 10689173 w 12191627"/>
              <a:gd name="connsiteY680" fmla="*/ 814991 h 886329"/>
              <a:gd name="connsiteX681" fmla="*/ 10713493 w 12191627"/>
              <a:gd name="connsiteY681" fmla="*/ 814991 h 886329"/>
              <a:gd name="connsiteX682" fmla="*/ 10713493 w 12191627"/>
              <a:gd name="connsiteY682" fmla="*/ 810667 h 886329"/>
              <a:gd name="connsiteX683" fmla="*/ 10721600 w 12191627"/>
              <a:gd name="connsiteY683" fmla="*/ 810667 h 886329"/>
              <a:gd name="connsiteX684" fmla="*/ 10721600 w 12191627"/>
              <a:gd name="connsiteY684" fmla="*/ 814991 h 886329"/>
              <a:gd name="connsiteX685" fmla="*/ 10729707 w 12191627"/>
              <a:gd name="connsiteY685" fmla="*/ 814991 h 886329"/>
              <a:gd name="connsiteX686" fmla="*/ 10729707 w 12191627"/>
              <a:gd name="connsiteY686" fmla="*/ 806343 h 886329"/>
              <a:gd name="connsiteX687" fmla="*/ 10740516 w 12191627"/>
              <a:gd name="connsiteY687" fmla="*/ 806343 h 886329"/>
              <a:gd name="connsiteX688" fmla="*/ 10740516 w 12191627"/>
              <a:gd name="connsiteY688" fmla="*/ 799858 h 886329"/>
              <a:gd name="connsiteX689" fmla="*/ 10751325 w 12191627"/>
              <a:gd name="connsiteY689" fmla="*/ 799858 h 886329"/>
              <a:gd name="connsiteX690" fmla="*/ 10751325 w 12191627"/>
              <a:gd name="connsiteY690" fmla="*/ 806343 h 886329"/>
              <a:gd name="connsiteX691" fmla="*/ 10897247 w 12191627"/>
              <a:gd name="connsiteY691" fmla="*/ 806343 h 886329"/>
              <a:gd name="connsiteX692" fmla="*/ 10897247 w 12191627"/>
              <a:gd name="connsiteY692" fmla="*/ 810667 h 886329"/>
              <a:gd name="connsiteX693" fmla="*/ 10913460 w 12191627"/>
              <a:gd name="connsiteY693" fmla="*/ 810667 h 886329"/>
              <a:gd name="connsiteX694" fmla="*/ 10913460 w 12191627"/>
              <a:gd name="connsiteY694" fmla="*/ 806343 h 886329"/>
              <a:gd name="connsiteX695" fmla="*/ 10935078 w 12191627"/>
              <a:gd name="connsiteY695" fmla="*/ 806343 h 886329"/>
              <a:gd name="connsiteX696" fmla="*/ 10935078 w 12191627"/>
              <a:gd name="connsiteY696" fmla="*/ 812829 h 886329"/>
              <a:gd name="connsiteX697" fmla="*/ 10953994 w 12191627"/>
              <a:gd name="connsiteY697" fmla="*/ 812829 h 886329"/>
              <a:gd name="connsiteX698" fmla="*/ 10953994 w 12191627"/>
              <a:gd name="connsiteY698" fmla="*/ 836608 h 886329"/>
              <a:gd name="connsiteX699" fmla="*/ 10986421 w 12191627"/>
              <a:gd name="connsiteY699" fmla="*/ 838770 h 886329"/>
              <a:gd name="connsiteX700" fmla="*/ 10986421 w 12191627"/>
              <a:gd name="connsiteY700" fmla="*/ 817152 h 886329"/>
              <a:gd name="connsiteX701" fmla="*/ 10989123 w 12191627"/>
              <a:gd name="connsiteY701" fmla="*/ 817152 h 886329"/>
              <a:gd name="connsiteX702" fmla="*/ 10989123 w 12191627"/>
              <a:gd name="connsiteY702" fmla="*/ 838770 h 886329"/>
              <a:gd name="connsiteX703" fmla="*/ 10997230 w 12191627"/>
              <a:gd name="connsiteY703" fmla="*/ 838770 h 886329"/>
              <a:gd name="connsiteX704" fmla="*/ 10997230 w 12191627"/>
              <a:gd name="connsiteY704" fmla="*/ 797696 h 886329"/>
              <a:gd name="connsiteX705" fmla="*/ 11005337 w 12191627"/>
              <a:gd name="connsiteY705" fmla="*/ 797696 h 886329"/>
              <a:gd name="connsiteX706" fmla="*/ 11005337 w 12191627"/>
              <a:gd name="connsiteY706" fmla="*/ 840932 h 886329"/>
              <a:gd name="connsiteX707" fmla="*/ 11013444 w 12191627"/>
              <a:gd name="connsiteY707" fmla="*/ 840932 h 886329"/>
              <a:gd name="connsiteX708" fmla="*/ 11013444 w 12191627"/>
              <a:gd name="connsiteY708" fmla="*/ 810667 h 886329"/>
              <a:gd name="connsiteX709" fmla="*/ 11064787 w 12191627"/>
              <a:gd name="connsiteY709" fmla="*/ 810667 h 886329"/>
              <a:gd name="connsiteX710" fmla="*/ 11064787 w 12191627"/>
              <a:gd name="connsiteY710" fmla="*/ 836608 h 886329"/>
              <a:gd name="connsiteX711" fmla="*/ 11078298 w 12191627"/>
              <a:gd name="connsiteY711" fmla="*/ 836608 h 886329"/>
              <a:gd name="connsiteX712" fmla="*/ 11099916 w 12191627"/>
              <a:gd name="connsiteY712" fmla="*/ 404253 h 886329"/>
              <a:gd name="connsiteX713" fmla="*/ 11083702 w 12191627"/>
              <a:gd name="connsiteY713" fmla="*/ 382635 h 886329"/>
              <a:gd name="connsiteX714" fmla="*/ 11075595 w 12191627"/>
              <a:gd name="connsiteY714" fmla="*/ 378311 h 886329"/>
              <a:gd name="connsiteX715" fmla="*/ 11086405 w 12191627"/>
              <a:gd name="connsiteY715" fmla="*/ 354532 h 886329"/>
              <a:gd name="connsiteX716" fmla="*/ 11086405 w 12191627"/>
              <a:gd name="connsiteY716" fmla="*/ 337238 h 886329"/>
              <a:gd name="connsiteX717" fmla="*/ 11105320 w 12191627"/>
              <a:gd name="connsiteY717" fmla="*/ 337238 h 886329"/>
              <a:gd name="connsiteX718" fmla="*/ 11105320 w 12191627"/>
              <a:gd name="connsiteY718" fmla="*/ 315620 h 886329"/>
              <a:gd name="connsiteX719" fmla="*/ 11108023 w 12191627"/>
              <a:gd name="connsiteY719" fmla="*/ 311296 h 886329"/>
              <a:gd name="connsiteX720" fmla="*/ 11108023 w 12191627"/>
              <a:gd name="connsiteY720" fmla="*/ 233472 h 886329"/>
              <a:gd name="connsiteX721" fmla="*/ 11105320 w 12191627"/>
              <a:gd name="connsiteY721" fmla="*/ 226987 h 886329"/>
              <a:gd name="connsiteX722" fmla="*/ 11113427 w 12191627"/>
              <a:gd name="connsiteY722" fmla="*/ 220502 h 886329"/>
              <a:gd name="connsiteX723" fmla="*/ 11113427 w 12191627"/>
              <a:gd name="connsiteY723" fmla="*/ 162134 h 886329"/>
              <a:gd name="connsiteX724" fmla="*/ 11116129 w 12191627"/>
              <a:gd name="connsiteY724" fmla="*/ 157810 h 886329"/>
              <a:gd name="connsiteX725" fmla="*/ 11116129 w 12191627"/>
              <a:gd name="connsiteY725" fmla="*/ 101604 h 886329"/>
              <a:gd name="connsiteX726" fmla="*/ 11118832 w 12191627"/>
              <a:gd name="connsiteY726" fmla="*/ 99442 h 886329"/>
              <a:gd name="connsiteX727" fmla="*/ 11118832 w 12191627"/>
              <a:gd name="connsiteY727" fmla="*/ 82148 h 886329"/>
              <a:gd name="connsiteX728" fmla="*/ 11121534 w 12191627"/>
              <a:gd name="connsiteY728" fmla="*/ 79986 h 886329"/>
              <a:gd name="connsiteX729" fmla="*/ 11124236 w 12191627"/>
              <a:gd name="connsiteY729" fmla="*/ 82148 h 886329"/>
              <a:gd name="connsiteX730" fmla="*/ 11124236 w 12191627"/>
              <a:gd name="connsiteY730" fmla="*/ 99442 h 886329"/>
              <a:gd name="connsiteX731" fmla="*/ 11126938 w 12191627"/>
              <a:gd name="connsiteY731" fmla="*/ 101604 h 886329"/>
              <a:gd name="connsiteX732" fmla="*/ 11126938 w 12191627"/>
              <a:gd name="connsiteY732" fmla="*/ 157810 h 886329"/>
              <a:gd name="connsiteX733" fmla="*/ 11129641 w 12191627"/>
              <a:gd name="connsiteY733" fmla="*/ 162134 h 886329"/>
              <a:gd name="connsiteX734" fmla="*/ 11129641 w 12191627"/>
              <a:gd name="connsiteY734" fmla="*/ 220502 h 886329"/>
              <a:gd name="connsiteX735" fmla="*/ 11137747 w 12191627"/>
              <a:gd name="connsiteY735" fmla="*/ 226987 h 886329"/>
              <a:gd name="connsiteX736" fmla="*/ 11135045 w 12191627"/>
              <a:gd name="connsiteY736" fmla="*/ 233472 h 886329"/>
              <a:gd name="connsiteX737" fmla="*/ 11135045 w 12191627"/>
              <a:gd name="connsiteY737" fmla="*/ 311296 h 886329"/>
              <a:gd name="connsiteX738" fmla="*/ 11137747 w 12191627"/>
              <a:gd name="connsiteY738" fmla="*/ 315620 h 886329"/>
              <a:gd name="connsiteX739" fmla="*/ 11137747 w 12191627"/>
              <a:gd name="connsiteY739" fmla="*/ 337238 h 886329"/>
              <a:gd name="connsiteX740" fmla="*/ 11156663 w 12191627"/>
              <a:gd name="connsiteY740" fmla="*/ 337238 h 886329"/>
              <a:gd name="connsiteX741" fmla="*/ 11156663 w 12191627"/>
              <a:gd name="connsiteY741" fmla="*/ 354532 h 886329"/>
              <a:gd name="connsiteX742" fmla="*/ 11167472 w 12191627"/>
              <a:gd name="connsiteY742" fmla="*/ 378311 h 886329"/>
              <a:gd name="connsiteX743" fmla="*/ 11159365 w 12191627"/>
              <a:gd name="connsiteY743" fmla="*/ 382635 h 886329"/>
              <a:gd name="connsiteX744" fmla="*/ 11143152 w 12191627"/>
              <a:gd name="connsiteY744" fmla="*/ 404253 h 886329"/>
              <a:gd name="connsiteX745" fmla="*/ 11153961 w 12191627"/>
              <a:gd name="connsiteY745" fmla="*/ 657181 h 886329"/>
              <a:gd name="connsiteX746" fmla="*/ 11240433 w 12191627"/>
              <a:gd name="connsiteY746" fmla="*/ 657181 h 886329"/>
              <a:gd name="connsiteX747" fmla="*/ 11240433 w 12191627"/>
              <a:gd name="connsiteY747" fmla="*/ 732843 h 886329"/>
              <a:gd name="connsiteX748" fmla="*/ 11251242 w 12191627"/>
              <a:gd name="connsiteY748" fmla="*/ 732843 h 886329"/>
              <a:gd name="connsiteX749" fmla="*/ 11253944 w 12191627"/>
              <a:gd name="connsiteY749" fmla="*/ 726358 h 886329"/>
              <a:gd name="connsiteX750" fmla="*/ 11262051 w 12191627"/>
              <a:gd name="connsiteY750" fmla="*/ 726358 h 886329"/>
              <a:gd name="connsiteX751" fmla="*/ 11264753 w 12191627"/>
              <a:gd name="connsiteY751" fmla="*/ 735005 h 886329"/>
              <a:gd name="connsiteX752" fmla="*/ 11280967 w 12191627"/>
              <a:gd name="connsiteY752" fmla="*/ 735005 h 886329"/>
              <a:gd name="connsiteX753" fmla="*/ 11280967 w 12191627"/>
              <a:gd name="connsiteY753" fmla="*/ 728519 h 886329"/>
              <a:gd name="connsiteX754" fmla="*/ 11310692 w 12191627"/>
              <a:gd name="connsiteY754" fmla="*/ 728519 h 886329"/>
              <a:gd name="connsiteX755" fmla="*/ 11310692 w 12191627"/>
              <a:gd name="connsiteY755" fmla="*/ 735005 h 886329"/>
              <a:gd name="connsiteX756" fmla="*/ 11337714 w 12191627"/>
              <a:gd name="connsiteY756" fmla="*/ 735005 h 886329"/>
              <a:gd name="connsiteX757" fmla="*/ 11337714 w 12191627"/>
              <a:gd name="connsiteY757" fmla="*/ 780402 h 886329"/>
              <a:gd name="connsiteX758" fmla="*/ 11356630 w 12191627"/>
              <a:gd name="connsiteY758" fmla="*/ 780402 h 886329"/>
              <a:gd name="connsiteX759" fmla="*/ 11356630 w 12191627"/>
              <a:gd name="connsiteY759" fmla="*/ 767431 h 886329"/>
              <a:gd name="connsiteX760" fmla="*/ 11378248 w 12191627"/>
              <a:gd name="connsiteY760" fmla="*/ 767431 h 886329"/>
              <a:gd name="connsiteX761" fmla="*/ 11378248 w 12191627"/>
              <a:gd name="connsiteY761" fmla="*/ 588004 h 886329"/>
              <a:gd name="connsiteX762" fmla="*/ 11386355 w 12191627"/>
              <a:gd name="connsiteY762" fmla="*/ 581519 h 886329"/>
              <a:gd name="connsiteX763" fmla="*/ 11483636 w 12191627"/>
              <a:gd name="connsiteY763" fmla="*/ 581519 h 886329"/>
              <a:gd name="connsiteX764" fmla="*/ 11483636 w 12191627"/>
              <a:gd name="connsiteY764" fmla="*/ 590166 h 886329"/>
              <a:gd name="connsiteX765" fmla="*/ 11497147 w 12191627"/>
              <a:gd name="connsiteY765" fmla="*/ 590166 h 886329"/>
              <a:gd name="connsiteX766" fmla="*/ 11497147 w 12191627"/>
              <a:gd name="connsiteY766" fmla="*/ 704740 h 886329"/>
              <a:gd name="connsiteX767" fmla="*/ 11526872 w 12191627"/>
              <a:gd name="connsiteY767" fmla="*/ 704740 h 886329"/>
              <a:gd name="connsiteX768" fmla="*/ 11526872 w 12191627"/>
              <a:gd name="connsiteY768" fmla="*/ 637725 h 886329"/>
              <a:gd name="connsiteX769" fmla="*/ 11562001 w 12191627"/>
              <a:gd name="connsiteY769" fmla="*/ 637725 h 886329"/>
              <a:gd name="connsiteX770" fmla="*/ 11567406 w 12191627"/>
              <a:gd name="connsiteY770" fmla="*/ 633401 h 886329"/>
              <a:gd name="connsiteX771" fmla="*/ 11578215 w 12191627"/>
              <a:gd name="connsiteY771" fmla="*/ 633401 h 886329"/>
              <a:gd name="connsiteX772" fmla="*/ 11583619 w 12191627"/>
              <a:gd name="connsiteY772" fmla="*/ 637725 h 886329"/>
              <a:gd name="connsiteX773" fmla="*/ 11613344 w 12191627"/>
              <a:gd name="connsiteY773" fmla="*/ 637725 h 886329"/>
              <a:gd name="connsiteX774" fmla="*/ 11613344 w 12191627"/>
              <a:gd name="connsiteY774" fmla="*/ 520989 h 886329"/>
              <a:gd name="connsiteX775" fmla="*/ 11689007 w 12191627"/>
              <a:gd name="connsiteY775" fmla="*/ 510180 h 886329"/>
              <a:gd name="connsiteX776" fmla="*/ 11689007 w 12191627"/>
              <a:gd name="connsiteY776" fmla="*/ 518827 h 886329"/>
              <a:gd name="connsiteX777" fmla="*/ 11724137 w 12191627"/>
              <a:gd name="connsiteY777" fmla="*/ 518827 h 886329"/>
              <a:gd name="connsiteX778" fmla="*/ 11724137 w 12191627"/>
              <a:gd name="connsiteY778" fmla="*/ 773917 h 886329"/>
              <a:gd name="connsiteX779" fmla="*/ 11753862 w 12191627"/>
              <a:gd name="connsiteY779" fmla="*/ 773917 h 886329"/>
              <a:gd name="connsiteX780" fmla="*/ 11753862 w 12191627"/>
              <a:gd name="connsiteY780" fmla="*/ 769593 h 886329"/>
              <a:gd name="connsiteX781" fmla="*/ 11770075 w 12191627"/>
              <a:gd name="connsiteY781" fmla="*/ 769593 h 886329"/>
              <a:gd name="connsiteX782" fmla="*/ 11770075 w 12191627"/>
              <a:gd name="connsiteY782" fmla="*/ 773917 h 886329"/>
              <a:gd name="connsiteX783" fmla="*/ 11802502 w 12191627"/>
              <a:gd name="connsiteY783" fmla="*/ 773917 h 886329"/>
              <a:gd name="connsiteX784" fmla="*/ 11802502 w 12191627"/>
              <a:gd name="connsiteY784" fmla="*/ 760946 h 886329"/>
              <a:gd name="connsiteX785" fmla="*/ 11840334 w 12191627"/>
              <a:gd name="connsiteY785" fmla="*/ 760946 h 886329"/>
              <a:gd name="connsiteX786" fmla="*/ 11840334 w 12191627"/>
              <a:gd name="connsiteY786" fmla="*/ 756623 h 886329"/>
              <a:gd name="connsiteX787" fmla="*/ 11856547 w 12191627"/>
              <a:gd name="connsiteY787" fmla="*/ 756623 h 886329"/>
              <a:gd name="connsiteX788" fmla="*/ 11856547 w 12191627"/>
              <a:gd name="connsiteY788" fmla="*/ 760946 h 886329"/>
              <a:gd name="connsiteX789" fmla="*/ 11883570 w 12191627"/>
              <a:gd name="connsiteY789" fmla="*/ 760946 h 886329"/>
              <a:gd name="connsiteX790" fmla="*/ 11883570 w 12191627"/>
              <a:gd name="connsiteY790" fmla="*/ 743652 h 886329"/>
              <a:gd name="connsiteX791" fmla="*/ 11894379 w 12191627"/>
              <a:gd name="connsiteY791" fmla="*/ 743652 h 886329"/>
              <a:gd name="connsiteX792" fmla="*/ 11894379 w 12191627"/>
              <a:gd name="connsiteY792" fmla="*/ 730681 h 886329"/>
              <a:gd name="connsiteX793" fmla="*/ 11970042 w 12191627"/>
              <a:gd name="connsiteY793" fmla="*/ 730681 h 886329"/>
              <a:gd name="connsiteX794" fmla="*/ 11970042 w 12191627"/>
              <a:gd name="connsiteY794" fmla="*/ 700416 h 886329"/>
              <a:gd name="connsiteX795" fmla="*/ 11994362 w 12191627"/>
              <a:gd name="connsiteY795" fmla="*/ 700416 h 886329"/>
              <a:gd name="connsiteX796" fmla="*/ 11994362 w 12191627"/>
              <a:gd name="connsiteY796" fmla="*/ 693931 h 886329"/>
              <a:gd name="connsiteX797" fmla="*/ 12010576 w 12191627"/>
              <a:gd name="connsiteY797" fmla="*/ 693931 h 886329"/>
              <a:gd name="connsiteX798" fmla="*/ 12010576 w 12191627"/>
              <a:gd name="connsiteY798" fmla="*/ 700416 h 886329"/>
              <a:gd name="connsiteX799" fmla="*/ 12032194 w 12191627"/>
              <a:gd name="connsiteY799" fmla="*/ 700416 h 886329"/>
              <a:gd name="connsiteX800" fmla="*/ 12032194 w 12191627"/>
              <a:gd name="connsiteY800" fmla="*/ 750137 h 886329"/>
              <a:gd name="connsiteX801" fmla="*/ 12075430 w 12191627"/>
              <a:gd name="connsiteY801" fmla="*/ 750137 h 886329"/>
              <a:gd name="connsiteX802" fmla="*/ 12075430 w 12191627"/>
              <a:gd name="connsiteY802" fmla="*/ 724196 h 886329"/>
              <a:gd name="connsiteX803" fmla="*/ 12126773 w 12191627"/>
              <a:gd name="connsiteY803" fmla="*/ 724196 h 886329"/>
              <a:gd name="connsiteX804" fmla="*/ 12126773 w 12191627"/>
              <a:gd name="connsiteY804" fmla="*/ 693931 h 886329"/>
              <a:gd name="connsiteX805" fmla="*/ 12191627 w 12191627"/>
              <a:gd name="connsiteY805" fmla="*/ 693931 h 886329"/>
              <a:gd name="connsiteX806" fmla="*/ 12191627 w 12191627"/>
              <a:gd name="connsiteY806" fmla="*/ 886329 h 886329"/>
              <a:gd name="connsiteX807" fmla="*/ 9548589 w 12191627"/>
              <a:gd name="connsiteY807" fmla="*/ 886329 h 886329"/>
              <a:gd name="connsiteX808" fmla="*/ 8511957 w 12191627"/>
              <a:gd name="connsiteY808" fmla="*/ 886329 h 886329"/>
              <a:gd name="connsiteX809" fmla="*/ 8323543 w 12191627"/>
              <a:gd name="connsiteY809" fmla="*/ 886329 h 886329"/>
              <a:gd name="connsiteX810" fmla="*/ 8246334 w 12191627"/>
              <a:gd name="connsiteY810" fmla="*/ 886329 h 886329"/>
              <a:gd name="connsiteX811" fmla="*/ 8065345 w 12191627"/>
              <a:gd name="connsiteY811" fmla="*/ 886329 h 886329"/>
              <a:gd name="connsiteX812" fmla="*/ 4939062 w 12191627"/>
              <a:gd name="connsiteY812" fmla="*/ 886329 h 886329"/>
              <a:gd name="connsiteX813" fmla="*/ 4205110 w 12191627"/>
              <a:gd name="connsiteY813" fmla="*/ 886329 h 886329"/>
              <a:gd name="connsiteX814" fmla="*/ 4175786 w 12191627"/>
              <a:gd name="connsiteY814" fmla="*/ 886329 h 886329"/>
              <a:gd name="connsiteX815" fmla="*/ 3464904 w 12191627"/>
              <a:gd name="connsiteY815" fmla="*/ 886329 h 886329"/>
              <a:gd name="connsiteX816" fmla="*/ 0 w 12191627"/>
              <a:gd name="connsiteY816" fmla="*/ 886329 h 886329"/>
              <a:gd name="connsiteX817" fmla="*/ 0 w 12191627"/>
              <a:gd name="connsiteY817" fmla="*/ 693931 h 886329"/>
              <a:gd name="connsiteX818" fmla="*/ 69125 w 12191627"/>
              <a:gd name="connsiteY818" fmla="*/ 693931 h 886329"/>
              <a:gd name="connsiteX819" fmla="*/ 69125 w 12191627"/>
              <a:gd name="connsiteY819" fmla="*/ 724196 h 886329"/>
              <a:gd name="connsiteX820" fmla="*/ 123849 w 12191627"/>
              <a:gd name="connsiteY820" fmla="*/ 724196 h 886329"/>
              <a:gd name="connsiteX821" fmla="*/ 123849 w 12191627"/>
              <a:gd name="connsiteY821" fmla="*/ 750137 h 886329"/>
              <a:gd name="connsiteX822" fmla="*/ 169933 w 12191627"/>
              <a:gd name="connsiteY822" fmla="*/ 750137 h 886329"/>
              <a:gd name="connsiteX823" fmla="*/ 169933 w 12191627"/>
              <a:gd name="connsiteY823" fmla="*/ 700416 h 886329"/>
              <a:gd name="connsiteX824" fmla="*/ 192975 w 12191627"/>
              <a:gd name="connsiteY824" fmla="*/ 700416 h 886329"/>
              <a:gd name="connsiteX825" fmla="*/ 192975 w 12191627"/>
              <a:gd name="connsiteY825" fmla="*/ 693931 h 886329"/>
              <a:gd name="connsiteX826" fmla="*/ 210256 w 12191627"/>
              <a:gd name="connsiteY826" fmla="*/ 693931 h 886329"/>
              <a:gd name="connsiteX827" fmla="*/ 210256 w 12191627"/>
              <a:gd name="connsiteY827" fmla="*/ 700416 h 886329"/>
              <a:gd name="connsiteX828" fmla="*/ 236178 w 12191627"/>
              <a:gd name="connsiteY828" fmla="*/ 700416 h 886329"/>
              <a:gd name="connsiteX829" fmla="*/ 236178 w 12191627"/>
              <a:gd name="connsiteY829" fmla="*/ 730681 h 886329"/>
              <a:gd name="connsiteX830" fmla="*/ 316824 w 12191627"/>
              <a:gd name="connsiteY830" fmla="*/ 730681 h 886329"/>
              <a:gd name="connsiteX831" fmla="*/ 316824 w 12191627"/>
              <a:gd name="connsiteY831" fmla="*/ 743652 h 886329"/>
              <a:gd name="connsiteX832" fmla="*/ 328344 w 12191627"/>
              <a:gd name="connsiteY832" fmla="*/ 743652 h 886329"/>
              <a:gd name="connsiteX833" fmla="*/ 328344 w 12191627"/>
              <a:gd name="connsiteY833" fmla="*/ 760946 h 886329"/>
              <a:gd name="connsiteX834" fmla="*/ 357147 w 12191627"/>
              <a:gd name="connsiteY834" fmla="*/ 760946 h 886329"/>
              <a:gd name="connsiteX835" fmla="*/ 357147 w 12191627"/>
              <a:gd name="connsiteY835" fmla="*/ 756623 h 886329"/>
              <a:gd name="connsiteX836" fmla="*/ 374428 w 12191627"/>
              <a:gd name="connsiteY836" fmla="*/ 756623 h 886329"/>
              <a:gd name="connsiteX837" fmla="*/ 374428 w 12191627"/>
              <a:gd name="connsiteY837" fmla="*/ 760946 h 886329"/>
              <a:gd name="connsiteX838" fmla="*/ 414751 w 12191627"/>
              <a:gd name="connsiteY838" fmla="*/ 760946 h 886329"/>
              <a:gd name="connsiteX839" fmla="*/ 414751 w 12191627"/>
              <a:gd name="connsiteY839" fmla="*/ 773917 h 886329"/>
              <a:gd name="connsiteX840" fmla="*/ 449313 w 12191627"/>
              <a:gd name="connsiteY840" fmla="*/ 773917 h 886329"/>
              <a:gd name="connsiteX841" fmla="*/ 449313 w 12191627"/>
              <a:gd name="connsiteY841" fmla="*/ 769593 h 886329"/>
              <a:gd name="connsiteX842" fmla="*/ 466595 w 12191627"/>
              <a:gd name="connsiteY842" fmla="*/ 769593 h 886329"/>
              <a:gd name="connsiteX843" fmla="*/ 466595 w 12191627"/>
              <a:gd name="connsiteY843" fmla="*/ 773917 h 886329"/>
              <a:gd name="connsiteX844" fmla="*/ 498277 w 12191627"/>
              <a:gd name="connsiteY844" fmla="*/ 773917 h 886329"/>
              <a:gd name="connsiteX845" fmla="*/ 498277 w 12191627"/>
              <a:gd name="connsiteY845" fmla="*/ 518827 h 886329"/>
              <a:gd name="connsiteX846" fmla="*/ 535720 w 12191627"/>
              <a:gd name="connsiteY846" fmla="*/ 518827 h 886329"/>
              <a:gd name="connsiteX847" fmla="*/ 535720 w 12191627"/>
              <a:gd name="connsiteY847" fmla="*/ 510180 h 886329"/>
              <a:gd name="connsiteX848" fmla="*/ 616366 w 12191627"/>
              <a:gd name="connsiteY848" fmla="*/ 520989 h 886329"/>
              <a:gd name="connsiteX849" fmla="*/ 616366 w 12191627"/>
              <a:gd name="connsiteY849" fmla="*/ 637725 h 886329"/>
              <a:gd name="connsiteX850" fmla="*/ 648048 w 12191627"/>
              <a:gd name="connsiteY850" fmla="*/ 637725 h 886329"/>
              <a:gd name="connsiteX851" fmla="*/ 653808 w 12191627"/>
              <a:gd name="connsiteY851" fmla="*/ 633401 h 886329"/>
              <a:gd name="connsiteX852" fmla="*/ 665329 w 12191627"/>
              <a:gd name="connsiteY852" fmla="*/ 633401 h 886329"/>
              <a:gd name="connsiteX853" fmla="*/ 671090 w 12191627"/>
              <a:gd name="connsiteY853" fmla="*/ 637725 h 886329"/>
              <a:gd name="connsiteX854" fmla="*/ 708532 w 12191627"/>
              <a:gd name="connsiteY854" fmla="*/ 637725 h 886329"/>
              <a:gd name="connsiteX855" fmla="*/ 708532 w 12191627"/>
              <a:gd name="connsiteY855" fmla="*/ 704740 h 886329"/>
              <a:gd name="connsiteX856" fmla="*/ 740215 w 12191627"/>
              <a:gd name="connsiteY856" fmla="*/ 704740 h 886329"/>
              <a:gd name="connsiteX857" fmla="*/ 740215 w 12191627"/>
              <a:gd name="connsiteY857" fmla="*/ 590166 h 886329"/>
              <a:gd name="connsiteX858" fmla="*/ 754616 w 12191627"/>
              <a:gd name="connsiteY858" fmla="*/ 590166 h 886329"/>
              <a:gd name="connsiteX859" fmla="*/ 754616 w 12191627"/>
              <a:gd name="connsiteY859" fmla="*/ 581519 h 886329"/>
              <a:gd name="connsiteX860" fmla="*/ 858303 w 12191627"/>
              <a:gd name="connsiteY860" fmla="*/ 581519 h 886329"/>
              <a:gd name="connsiteX861" fmla="*/ 866944 w 12191627"/>
              <a:gd name="connsiteY861" fmla="*/ 588004 h 886329"/>
              <a:gd name="connsiteX862" fmla="*/ 866944 w 12191627"/>
              <a:gd name="connsiteY862" fmla="*/ 767431 h 886329"/>
              <a:gd name="connsiteX863" fmla="*/ 889986 w 12191627"/>
              <a:gd name="connsiteY863" fmla="*/ 767431 h 886329"/>
              <a:gd name="connsiteX864" fmla="*/ 889986 w 12191627"/>
              <a:gd name="connsiteY864" fmla="*/ 780402 h 886329"/>
              <a:gd name="connsiteX865" fmla="*/ 910147 w 12191627"/>
              <a:gd name="connsiteY865" fmla="*/ 780402 h 886329"/>
              <a:gd name="connsiteX866" fmla="*/ 910147 w 12191627"/>
              <a:gd name="connsiteY866" fmla="*/ 735005 h 886329"/>
              <a:gd name="connsiteX867" fmla="*/ 938949 w 12191627"/>
              <a:gd name="connsiteY867" fmla="*/ 735005 h 886329"/>
              <a:gd name="connsiteX868" fmla="*/ 938949 w 12191627"/>
              <a:gd name="connsiteY868" fmla="*/ 728519 h 886329"/>
              <a:gd name="connsiteX869" fmla="*/ 970632 w 12191627"/>
              <a:gd name="connsiteY869" fmla="*/ 728519 h 886329"/>
              <a:gd name="connsiteX870" fmla="*/ 970632 w 12191627"/>
              <a:gd name="connsiteY870" fmla="*/ 735005 h 886329"/>
              <a:gd name="connsiteX871" fmla="*/ 987913 w 12191627"/>
              <a:gd name="connsiteY871" fmla="*/ 735005 h 886329"/>
              <a:gd name="connsiteX872" fmla="*/ 990793 w 12191627"/>
              <a:gd name="connsiteY872" fmla="*/ 726358 h 886329"/>
              <a:gd name="connsiteX873" fmla="*/ 999434 w 12191627"/>
              <a:gd name="connsiteY873" fmla="*/ 726358 h 886329"/>
              <a:gd name="connsiteX874" fmla="*/ 1002314 w 12191627"/>
              <a:gd name="connsiteY874" fmla="*/ 732843 h 886329"/>
              <a:gd name="connsiteX875" fmla="*/ 1013835 w 12191627"/>
              <a:gd name="connsiteY875" fmla="*/ 732843 h 886329"/>
              <a:gd name="connsiteX876" fmla="*/ 1013835 w 12191627"/>
              <a:gd name="connsiteY876" fmla="*/ 657181 h 886329"/>
              <a:gd name="connsiteX877" fmla="*/ 1106002 w 12191627"/>
              <a:gd name="connsiteY877" fmla="*/ 657181 h 886329"/>
              <a:gd name="connsiteX878" fmla="*/ 1117523 w 12191627"/>
              <a:gd name="connsiteY878" fmla="*/ 404253 h 886329"/>
              <a:gd name="connsiteX879" fmla="*/ 1100241 w 12191627"/>
              <a:gd name="connsiteY879" fmla="*/ 382635 h 886329"/>
              <a:gd name="connsiteX880" fmla="*/ 1091601 w 12191627"/>
              <a:gd name="connsiteY880" fmla="*/ 378311 h 886329"/>
              <a:gd name="connsiteX881" fmla="*/ 1103121 w 12191627"/>
              <a:gd name="connsiteY881" fmla="*/ 354532 h 886329"/>
              <a:gd name="connsiteX882" fmla="*/ 1103121 w 12191627"/>
              <a:gd name="connsiteY882" fmla="*/ 337238 h 886329"/>
              <a:gd name="connsiteX883" fmla="*/ 1123283 w 12191627"/>
              <a:gd name="connsiteY883" fmla="*/ 337238 h 886329"/>
              <a:gd name="connsiteX884" fmla="*/ 1123283 w 12191627"/>
              <a:gd name="connsiteY884" fmla="*/ 315620 h 886329"/>
              <a:gd name="connsiteX885" fmla="*/ 1126163 w 12191627"/>
              <a:gd name="connsiteY885" fmla="*/ 311296 h 886329"/>
              <a:gd name="connsiteX886" fmla="*/ 1126163 w 12191627"/>
              <a:gd name="connsiteY886" fmla="*/ 233472 h 886329"/>
              <a:gd name="connsiteX887" fmla="*/ 1123283 w 12191627"/>
              <a:gd name="connsiteY887" fmla="*/ 226987 h 886329"/>
              <a:gd name="connsiteX888" fmla="*/ 1131923 w 12191627"/>
              <a:gd name="connsiteY888" fmla="*/ 220502 h 886329"/>
              <a:gd name="connsiteX889" fmla="*/ 1131923 w 12191627"/>
              <a:gd name="connsiteY889" fmla="*/ 162134 h 886329"/>
              <a:gd name="connsiteX890" fmla="*/ 1134804 w 12191627"/>
              <a:gd name="connsiteY890" fmla="*/ 157810 h 886329"/>
              <a:gd name="connsiteX891" fmla="*/ 1134804 w 12191627"/>
              <a:gd name="connsiteY891" fmla="*/ 101604 h 886329"/>
              <a:gd name="connsiteX892" fmla="*/ 1137684 w 12191627"/>
              <a:gd name="connsiteY892" fmla="*/ 99442 h 886329"/>
              <a:gd name="connsiteX893" fmla="*/ 1137684 w 12191627"/>
              <a:gd name="connsiteY893" fmla="*/ 82148 h 886329"/>
              <a:gd name="connsiteX894" fmla="*/ 1140564 w 12191627"/>
              <a:gd name="connsiteY894" fmla="*/ 79986 h 886329"/>
              <a:gd name="connsiteX895" fmla="*/ 1143444 w 12191627"/>
              <a:gd name="connsiteY895" fmla="*/ 82148 h 886329"/>
              <a:gd name="connsiteX896" fmla="*/ 1143444 w 12191627"/>
              <a:gd name="connsiteY896" fmla="*/ 99442 h 886329"/>
              <a:gd name="connsiteX897" fmla="*/ 1146325 w 12191627"/>
              <a:gd name="connsiteY897" fmla="*/ 101604 h 886329"/>
              <a:gd name="connsiteX898" fmla="*/ 1146325 w 12191627"/>
              <a:gd name="connsiteY898" fmla="*/ 157810 h 886329"/>
              <a:gd name="connsiteX899" fmla="*/ 1149205 w 12191627"/>
              <a:gd name="connsiteY899" fmla="*/ 162134 h 886329"/>
              <a:gd name="connsiteX900" fmla="*/ 1149205 w 12191627"/>
              <a:gd name="connsiteY900" fmla="*/ 220502 h 886329"/>
              <a:gd name="connsiteX901" fmla="*/ 1157846 w 12191627"/>
              <a:gd name="connsiteY901" fmla="*/ 226987 h 886329"/>
              <a:gd name="connsiteX902" fmla="*/ 1154965 w 12191627"/>
              <a:gd name="connsiteY902" fmla="*/ 233472 h 886329"/>
              <a:gd name="connsiteX903" fmla="*/ 1154965 w 12191627"/>
              <a:gd name="connsiteY903" fmla="*/ 311296 h 886329"/>
              <a:gd name="connsiteX904" fmla="*/ 1157846 w 12191627"/>
              <a:gd name="connsiteY904" fmla="*/ 315620 h 886329"/>
              <a:gd name="connsiteX905" fmla="*/ 1157846 w 12191627"/>
              <a:gd name="connsiteY905" fmla="*/ 337238 h 886329"/>
              <a:gd name="connsiteX906" fmla="*/ 1178007 w 12191627"/>
              <a:gd name="connsiteY906" fmla="*/ 337238 h 886329"/>
              <a:gd name="connsiteX907" fmla="*/ 1178007 w 12191627"/>
              <a:gd name="connsiteY907" fmla="*/ 354532 h 886329"/>
              <a:gd name="connsiteX908" fmla="*/ 1189528 w 12191627"/>
              <a:gd name="connsiteY908" fmla="*/ 378311 h 886329"/>
              <a:gd name="connsiteX909" fmla="*/ 1180887 w 12191627"/>
              <a:gd name="connsiteY909" fmla="*/ 382635 h 886329"/>
              <a:gd name="connsiteX910" fmla="*/ 1163606 w 12191627"/>
              <a:gd name="connsiteY910" fmla="*/ 404253 h 886329"/>
              <a:gd name="connsiteX911" fmla="*/ 1186648 w 12191627"/>
              <a:gd name="connsiteY911" fmla="*/ 836608 h 886329"/>
              <a:gd name="connsiteX912" fmla="*/ 1201049 w 12191627"/>
              <a:gd name="connsiteY912" fmla="*/ 836608 h 886329"/>
              <a:gd name="connsiteX913" fmla="*/ 1201049 w 12191627"/>
              <a:gd name="connsiteY913" fmla="*/ 810667 h 886329"/>
              <a:gd name="connsiteX914" fmla="*/ 1255773 w 12191627"/>
              <a:gd name="connsiteY914" fmla="*/ 810667 h 886329"/>
              <a:gd name="connsiteX915" fmla="*/ 1255773 w 12191627"/>
              <a:gd name="connsiteY915" fmla="*/ 840932 h 886329"/>
              <a:gd name="connsiteX916" fmla="*/ 1264413 w 12191627"/>
              <a:gd name="connsiteY916" fmla="*/ 840932 h 886329"/>
              <a:gd name="connsiteX917" fmla="*/ 1264413 w 12191627"/>
              <a:gd name="connsiteY917" fmla="*/ 797696 h 886329"/>
              <a:gd name="connsiteX918" fmla="*/ 1273054 w 12191627"/>
              <a:gd name="connsiteY918" fmla="*/ 797696 h 886329"/>
              <a:gd name="connsiteX919" fmla="*/ 1273054 w 12191627"/>
              <a:gd name="connsiteY919" fmla="*/ 838770 h 886329"/>
              <a:gd name="connsiteX920" fmla="*/ 1281694 w 12191627"/>
              <a:gd name="connsiteY920" fmla="*/ 838770 h 886329"/>
              <a:gd name="connsiteX921" fmla="*/ 1281694 w 12191627"/>
              <a:gd name="connsiteY921" fmla="*/ 817152 h 886329"/>
              <a:gd name="connsiteX922" fmla="*/ 1284575 w 12191627"/>
              <a:gd name="connsiteY922" fmla="*/ 817152 h 886329"/>
              <a:gd name="connsiteX923" fmla="*/ 1284575 w 12191627"/>
              <a:gd name="connsiteY923" fmla="*/ 838770 h 886329"/>
              <a:gd name="connsiteX924" fmla="*/ 1319137 w 12191627"/>
              <a:gd name="connsiteY924" fmla="*/ 836608 h 886329"/>
              <a:gd name="connsiteX925" fmla="*/ 1319137 w 12191627"/>
              <a:gd name="connsiteY925" fmla="*/ 812829 h 886329"/>
              <a:gd name="connsiteX926" fmla="*/ 1339299 w 12191627"/>
              <a:gd name="connsiteY926" fmla="*/ 812829 h 886329"/>
              <a:gd name="connsiteX927" fmla="*/ 1339299 w 12191627"/>
              <a:gd name="connsiteY927" fmla="*/ 806343 h 886329"/>
              <a:gd name="connsiteX928" fmla="*/ 1362340 w 12191627"/>
              <a:gd name="connsiteY928" fmla="*/ 806343 h 886329"/>
              <a:gd name="connsiteX929" fmla="*/ 1362340 w 12191627"/>
              <a:gd name="connsiteY929" fmla="*/ 810667 h 886329"/>
              <a:gd name="connsiteX930" fmla="*/ 1379622 w 12191627"/>
              <a:gd name="connsiteY930" fmla="*/ 810667 h 886329"/>
              <a:gd name="connsiteX931" fmla="*/ 1379622 w 12191627"/>
              <a:gd name="connsiteY931" fmla="*/ 806343 h 886329"/>
              <a:gd name="connsiteX932" fmla="*/ 1535153 w 12191627"/>
              <a:gd name="connsiteY932" fmla="*/ 806343 h 886329"/>
              <a:gd name="connsiteX933" fmla="*/ 1535153 w 12191627"/>
              <a:gd name="connsiteY933" fmla="*/ 799858 h 886329"/>
              <a:gd name="connsiteX934" fmla="*/ 1546674 w 12191627"/>
              <a:gd name="connsiteY934" fmla="*/ 799858 h 886329"/>
              <a:gd name="connsiteX935" fmla="*/ 1546674 w 12191627"/>
              <a:gd name="connsiteY935" fmla="*/ 806343 h 886329"/>
              <a:gd name="connsiteX936" fmla="*/ 1558195 w 12191627"/>
              <a:gd name="connsiteY936" fmla="*/ 806343 h 886329"/>
              <a:gd name="connsiteX937" fmla="*/ 1558195 w 12191627"/>
              <a:gd name="connsiteY937" fmla="*/ 814991 h 886329"/>
              <a:gd name="connsiteX938" fmla="*/ 1566835 w 12191627"/>
              <a:gd name="connsiteY938" fmla="*/ 814991 h 886329"/>
              <a:gd name="connsiteX939" fmla="*/ 1566835 w 12191627"/>
              <a:gd name="connsiteY939" fmla="*/ 810667 h 886329"/>
              <a:gd name="connsiteX940" fmla="*/ 1575476 w 12191627"/>
              <a:gd name="connsiteY940" fmla="*/ 810667 h 886329"/>
              <a:gd name="connsiteX941" fmla="*/ 1575476 w 12191627"/>
              <a:gd name="connsiteY941" fmla="*/ 814991 h 886329"/>
              <a:gd name="connsiteX942" fmla="*/ 1601398 w 12191627"/>
              <a:gd name="connsiteY942" fmla="*/ 814991 h 886329"/>
              <a:gd name="connsiteX943" fmla="*/ 1601398 w 12191627"/>
              <a:gd name="connsiteY943" fmla="*/ 808505 h 886329"/>
              <a:gd name="connsiteX944" fmla="*/ 1618679 w 12191627"/>
              <a:gd name="connsiteY944" fmla="*/ 808505 h 886329"/>
              <a:gd name="connsiteX945" fmla="*/ 1618679 w 12191627"/>
              <a:gd name="connsiteY945" fmla="*/ 843094 h 886329"/>
              <a:gd name="connsiteX946" fmla="*/ 1624440 w 12191627"/>
              <a:gd name="connsiteY946" fmla="*/ 843094 h 886329"/>
              <a:gd name="connsiteX947" fmla="*/ 1624440 w 12191627"/>
              <a:gd name="connsiteY947" fmla="*/ 834447 h 886329"/>
              <a:gd name="connsiteX948" fmla="*/ 1635961 w 12191627"/>
              <a:gd name="connsiteY948" fmla="*/ 834447 h 886329"/>
              <a:gd name="connsiteX949" fmla="*/ 1635961 w 12191627"/>
              <a:gd name="connsiteY949" fmla="*/ 843094 h 886329"/>
              <a:gd name="connsiteX950" fmla="*/ 1664763 w 12191627"/>
              <a:gd name="connsiteY950" fmla="*/ 843094 h 886329"/>
              <a:gd name="connsiteX951" fmla="*/ 1664763 w 12191627"/>
              <a:gd name="connsiteY951" fmla="*/ 825799 h 886329"/>
              <a:gd name="connsiteX952" fmla="*/ 1693565 w 12191627"/>
              <a:gd name="connsiteY952" fmla="*/ 819314 h 886329"/>
              <a:gd name="connsiteX953" fmla="*/ 1696445 w 12191627"/>
              <a:gd name="connsiteY953" fmla="*/ 782564 h 886329"/>
              <a:gd name="connsiteX954" fmla="*/ 1705086 w 12191627"/>
              <a:gd name="connsiteY954" fmla="*/ 782564 h 886329"/>
              <a:gd name="connsiteX955" fmla="*/ 1707966 w 12191627"/>
              <a:gd name="connsiteY955" fmla="*/ 819314 h 886329"/>
              <a:gd name="connsiteX956" fmla="*/ 1719487 w 12191627"/>
              <a:gd name="connsiteY956" fmla="*/ 819314 h 886329"/>
              <a:gd name="connsiteX957" fmla="*/ 1722367 w 12191627"/>
              <a:gd name="connsiteY957" fmla="*/ 782564 h 886329"/>
              <a:gd name="connsiteX958" fmla="*/ 1731008 w 12191627"/>
              <a:gd name="connsiteY958" fmla="*/ 782564 h 886329"/>
              <a:gd name="connsiteX959" fmla="*/ 1733888 w 12191627"/>
              <a:gd name="connsiteY959" fmla="*/ 814991 h 886329"/>
              <a:gd name="connsiteX960" fmla="*/ 1745409 w 12191627"/>
              <a:gd name="connsiteY960" fmla="*/ 814991 h 886329"/>
              <a:gd name="connsiteX961" fmla="*/ 1745409 w 12191627"/>
              <a:gd name="connsiteY961" fmla="*/ 819314 h 886329"/>
              <a:gd name="connsiteX962" fmla="*/ 1756929 w 12191627"/>
              <a:gd name="connsiteY962" fmla="*/ 819314 h 886329"/>
              <a:gd name="connsiteX963" fmla="*/ 1756929 w 12191627"/>
              <a:gd name="connsiteY963" fmla="*/ 814991 h 886329"/>
              <a:gd name="connsiteX964" fmla="*/ 1771331 w 12191627"/>
              <a:gd name="connsiteY964" fmla="*/ 814991 h 886329"/>
              <a:gd name="connsiteX965" fmla="*/ 1771331 w 12191627"/>
              <a:gd name="connsiteY965" fmla="*/ 823638 h 886329"/>
              <a:gd name="connsiteX966" fmla="*/ 1777091 w 12191627"/>
              <a:gd name="connsiteY966" fmla="*/ 825799 h 886329"/>
              <a:gd name="connsiteX967" fmla="*/ 1777091 w 12191627"/>
              <a:gd name="connsiteY967" fmla="*/ 832285 h 886329"/>
              <a:gd name="connsiteX968" fmla="*/ 1777091 w 12191627"/>
              <a:gd name="connsiteY968" fmla="*/ 845255 h 886329"/>
              <a:gd name="connsiteX969" fmla="*/ 1808773 w 12191627"/>
              <a:gd name="connsiteY969" fmla="*/ 845255 h 886329"/>
              <a:gd name="connsiteX970" fmla="*/ 1808773 w 12191627"/>
              <a:gd name="connsiteY970" fmla="*/ 810667 h 886329"/>
              <a:gd name="connsiteX971" fmla="*/ 1800133 w 12191627"/>
              <a:gd name="connsiteY971" fmla="*/ 810667 h 886329"/>
              <a:gd name="connsiteX972" fmla="*/ 1800133 w 12191627"/>
              <a:gd name="connsiteY972" fmla="*/ 806343 h 886329"/>
              <a:gd name="connsiteX973" fmla="*/ 1814534 w 12191627"/>
              <a:gd name="connsiteY973" fmla="*/ 806343 h 886329"/>
              <a:gd name="connsiteX974" fmla="*/ 1814534 w 12191627"/>
              <a:gd name="connsiteY974" fmla="*/ 789049 h 886329"/>
              <a:gd name="connsiteX975" fmla="*/ 1923982 w 12191627"/>
              <a:gd name="connsiteY975" fmla="*/ 789049 h 886329"/>
              <a:gd name="connsiteX976" fmla="*/ 1923982 w 12191627"/>
              <a:gd name="connsiteY976" fmla="*/ 806343 h 886329"/>
              <a:gd name="connsiteX977" fmla="*/ 1955664 w 12191627"/>
              <a:gd name="connsiteY977" fmla="*/ 804182 h 886329"/>
              <a:gd name="connsiteX978" fmla="*/ 1955664 w 12191627"/>
              <a:gd name="connsiteY978" fmla="*/ 786887 h 886329"/>
              <a:gd name="connsiteX979" fmla="*/ 1967185 w 12191627"/>
              <a:gd name="connsiteY979" fmla="*/ 786887 h 886329"/>
              <a:gd name="connsiteX980" fmla="*/ 1967185 w 12191627"/>
              <a:gd name="connsiteY980" fmla="*/ 756623 h 886329"/>
              <a:gd name="connsiteX981" fmla="*/ 1981586 w 12191627"/>
              <a:gd name="connsiteY981" fmla="*/ 756623 h 886329"/>
              <a:gd name="connsiteX982" fmla="*/ 1987346 w 12191627"/>
              <a:gd name="connsiteY982" fmla="*/ 754461 h 886329"/>
              <a:gd name="connsiteX983" fmla="*/ 2001747 w 12191627"/>
              <a:gd name="connsiteY983" fmla="*/ 754461 h 886329"/>
              <a:gd name="connsiteX984" fmla="*/ 2004628 w 12191627"/>
              <a:gd name="connsiteY984" fmla="*/ 756623 h 886329"/>
              <a:gd name="connsiteX985" fmla="*/ 2021909 w 12191627"/>
              <a:gd name="connsiteY985" fmla="*/ 756623 h 886329"/>
              <a:gd name="connsiteX986" fmla="*/ 2021909 w 12191627"/>
              <a:gd name="connsiteY986" fmla="*/ 786887 h 886329"/>
              <a:gd name="connsiteX987" fmla="*/ 2065112 w 12191627"/>
              <a:gd name="connsiteY987" fmla="*/ 786887 h 886329"/>
              <a:gd name="connsiteX988" fmla="*/ 2065112 w 12191627"/>
              <a:gd name="connsiteY988" fmla="*/ 773917 h 886329"/>
              <a:gd name="connsiteX989" fmla="*/ 2070872 w 12191627"/>
              <a:gd name="connsiteY989" fmla="*/ 773917 h 886329"/>
              <a:gd name="connsiteX990" fmla="*/ 2070872 w 12191627"/>
              <a:gd name="connsiteY990" fmla="*/ 786887 h 886329"/>
              <a:gd name="connsiteX991" fmla="*/ 2088154 w 12191627"/>
              <a:gd name="connsiteY991" fmla="*/ 786887 h 886329"/>
              <a:gd name="connsiteX992" fmla="*/ 2088154 w 12191627"/>
              <a:gd name="connsiteY992" fmla="*/ 648534 h 886329"/>
              <a:gd name="connsiteX993" fmla="*/ 2142878 w 12191627"/>
              <a:gd name="connsiteY993" fmla="*/ 648534 h 886329"/>
              <a:gd name="connsiteX994" fmla="*/ 2142878 w 12191627"/>
              <a:gd name="connsiteY994" fmla="*/ 637725 h 886329"/>
              <a:gd name="connsiteX995" fmla="*/ 2151518 w 12191627"/>
              <a:gd name="connsiteY995" fmla="*/ 637725 h 886329"/>
              <a:gd name="connsiteX996" fmla="*/ 2151518 w 12191627"/>
              <a:gd name="connsiteY996" fmla="*/ 644210 h 886329"/>
              <a:gd name="connsiteX997" fmla="*/ 2177440 w 12191627"/>
              <a:gd name="connsiteY997" fmla="*/ 644210 h 886329"/>
              <a:gd name="connsiteX998" fmla="*/ 2177440 w 12191627"/>
              <a:gd name="connsiteY998" fmla="*/ 637725 h 886329"/>
              <a:gd name="connsiteX999" fmla="*/ 2183201 w 12191627"/>
              <a:gd name="connsiteY999" fmla="*/ 637725 h 886329"/>
              <a:gd name="connsiteX1000" fmla="*/ 2183201 w 12191627"/>
              <a:gd name="connsiteY1000" fmla="*/ 652857 h 886329"/>
              <a:gd name="connsiteX1001" fmla="*/ 2191841 w 12191627"/>
              <a:gd name="connsiteY1001" fmla="*/ 652857 h 886329"/>
              <a:gd name="connsiteX1002" fmla="*/ 2191841 w 12191627"/>
              <a:gd name="connsiteY1002" fmla="*/ 665828 h 886329"/>
              <a:gd name="connsiteX1003" fmla="*/ 2223524 w 12191627"/>
              <a:gd name="connsiteY1003" fmla="*/ 665828 h 886329"/>
              <a:gd name="connsiteX1004" fmla="*/ 2223524 w 12191627"/>
              <a:gd name="connsiteY1004" fmla="*/ 698255 h 886329"/>
              <a:gd name="connsiteX1005" fmla="*/ 2226404 w 12191627"/>
              <a:gd name="connsiteY1005" fmla="*/ 698255 h 886329"/>
              <a:gd name="connsiteX1006" fmla="*/ 2226404 w 12191627"/>
              <a:gd name="connsiteY1006" fmla="*/ 676637 h 886329"/>
              <a:gd name="connsiteX1007" fmla="*/ 2240805 w 12191627"/>
              <a:gd name="connsiteY1007" fmla="*/ 676637 h 886329"/>
              <a:gd name="connsiteX1008" fmla="*/ 2240805 w 12191627"/>
              <a:gd name="connsiteY1008" fmla="*/ 713387 h 886329"/>
              <a:gd name="connsiteX1009" fmla="*/ 2284008 w 12191627"/>
              <a:gd name="connsiteY1009" fmla="*/ 713387 h 886329"/>
              <a:gd name="connsiteX1010" fmla="*/ 2284008 w 12191627"/>
              <a:gd name="connsiteY1010" fmla="*/ 700416 h 886329"/>
              <a:gd name="connsiteX1011" fmla="*/ 2301289 w 12191627"/>
              <a:gd name="connsiteY1011" fmla="*/ 700416 h 886329"/>
              <a:gd name="connsiteX1012" fmla="*/ 2301289 w 12191627"/>
              <a:gd name="connsiteY1012" fmla="*/ 717711 h 886329"/>
              <a:gd name="connsiteX1013" fmla="*/ 2307050 w 12191627"/>
              <a:gd name="connsiteY1013" fmla="*/ 717711 h 886329"/>
              <a:gd name="connsiteX1014" fmla="*/ 2307050 w 12191627"/>
              <a:gd name="connsiteY1014" fmla="*/ 700416 h 886329"/>
              <a:gd name="connsiteX1015" fmla="*/ 2327211 w 12191627"/>
              <a:gd name="connsiteY1015" fmla="*/ 700416 h 886329"/>
              <a:gd name="connsiteX1016" fmla="*/ 2327211 w 12191627"/>
              <a:gd name="connsiteY1016" fmla="*/ 661504 h 886329"/>
              <a:gd name="connsiteX1017" fmla="*/ 2338732 w 12191627"/>
              <a:gd name="connsiteY1017" fmla="*/ 661504 h 886329"/>
              <a:gd name="connsiteX1018" fmla="*/ 2353134 w 12191627"/>
              <a:gd name="connsiteY1018" fmla="*/ 618269 h 886329"/>
              <a:gd name="connsiteX1019" fmla="*/ 2367534 w 12191627"/>
              <a:gd name="connsiteY1019" fmla="*/ 618269 h 886329"/>
              <a:gd name="connsiteX1020" fmla="*/ 2384816 w 12191627"/>
              <a:gd name="connsiteY1020" fmla="*/ 661504 h 886329"/>
              <a:gd name="connsiteX1021" fmla="*/ 2396336 w 12191627"/>
              <a:gd name="connsiteY1021" fmla="*/ 661504 h 886329"/>
              <a:gd name="connsiteX1022" fmla="*/ 2396336 w 12191627"/>
              <a:gd name="connsiteY1022" fmla="*/ 726358 h 886329"/>
              <a:gd name="connsiteX1023" fmla="*/ 2404977 w 12191627"/>
              <a:gd name="connsiteY1023" fmla="*/ 726358 h 886329"/>
              <a:gd name="connsiteX1024" fmla="*/ 2404977 w 12191627"/>
              <a:gd name="connsiteY1024" fmla="*/ 771755 h 886329"/>
              <a:gd name="connsiteX1025" fmla="*/ 2410738 w 12191627"/>
              <a:gd name="connsiteY1025" fmla="*/ 771755 h 886329"/>
              <a:gd name="connsiteX1026" fmla="*/ 2410738 w 12191627"/>
              <a:gd name="connsiteY1026" fmla="*/ 756623 h 886329"/>
              <a:gd name="connsiteX1027" fmla="*/ 2419378 w 12191627"/>
              <a:gd name="connsiteY1027" fmla="*/ 767431 h 886329"/>
              <a:gd name="connsiteX1028" fmla="*/ 2428019 w 12191627"/>
              <a:gd name="connsiteY1028" fmla="*/ 767431 h 886329"/>
              <a:gd name="connsiteX1029" fmla="*/ 2428019 w 12191627"/>
              <a:gd name="connsiteY1029" fmla="*/ 680960 h 886329"/>
              <a:gd name="connsiteX1030" fmla="*/ 2468342 w 12191627"/>
              <a:gd name="connsiteY1030" fmla="*/ 680960 h 886329"/>
              <a:gd name="connsiteX1031" fmla="*/ 2485623 w 12191627"/>
              <a:gd name="connsiteY1031" fmla="*/ 696093 h 886329"/>
              <a:gd name="connsiteX1032" fmla="*/ 2485623 w 12191627"/>
              <a:gd name="connsiteY1032" fmla="*/ 680960 h 886329"/>
              <a:gd name="connsiteX1033" fmla="*/ 2488503 w 12191627"/>
              <a:gd name="connsiteY1033" fmla="*/ 680960 h 886329"/>
              <a:gd name="connsiteX1034" fmla="*/ 2488503 w 12191627"/>
              <a:gd name="connsiteY1034" fmla="*/ 678799 h 886329"/>
              <a:gd name="connsiteX1035" fmla="*/ 2502905 w 12191627"/>
              <a:gd name="connsiteY1035" fmla="*/ 678799 h 886329"/>
              <a:gd name="connsiteX1036" fmla="*/ 2502905 w 12191627"/>
              <a:gd name="connsiteY1036" fmla="*/ 655019 h 886329"/>
              <a:gd name="connsiteX1037" fmla="*/ 2511545 w 12191627"/>
              <a:gd name="connsiteY1037" fmla="*/ 655019 h 886329"/>
              <a:gd name="connsiteX1038" fmla="*/ 2511545 w 12191627"/>
              <a:gd name="connsiteY1038" fmla="*/ 642048 h 886329"/>
              <a:gd name="connsiteX1039" fmla="*/ 2514425 w 12191627"/>
              <a:gd name="connsiteY1039" fmla="*/ 642048 h 886329"/>
              <a:gd name="connsiteX1040" fmla="*/ 2514425 w 12191627"/>
              <a:gd name="connsiteY1040" fmla="*/ 618269 h 886329"/>
              <a:gd name="connsiteX1041" fmla="*/ 2537467 w 12191627"/>
              <a:gd name="connsiteY1041" fmla="*/ 618269 h 886329"/>
              <a:gd name="connsiteX1042" fmla="*/ 2537467 w 12191627"/>
              <a:gd name="connsiteY1042" fmla="*/ 588004 h 886329"/>
              <a:gd name="connsiteX1043" fmla="*/ 2548988 w 12191627"/>
              <a:gd name="connsiteY1043" fmla="*/ 588004 h 886329"/>
              <a:gd name="connsiteX1044" fmla="*/ 2548988 w 12191627"/>
              <a:gd name="connsiteY1044" fmla="*/ 581519 h 886329"/>
              <a:gd name="connsiteX1045" fmla="*/ 2557629 w 12191627"/>
              <a:gd name="connsiteY1045" fmla="*/ 581519 h 886329"/>
              <a:gd name="connsiteX1046" fmla="*/ 2557629 w 12191627"/>
              <a:gd name="connsiteY1046" fmla="*/ 551254 h 886329"/>
              <a:gd name="connsiteX1047" fmla="*/ 2563388 w 12191627"/>
              <a:gd name="connsiteY1047" fmla="*/ 551254 h 886329"/>
              <a:gd name="connsiteX1048" fmla="*/ 2563388 w 12191627"/>
              <a:gd name="connsiteY1048" fmla="*/ 542607 h 886329"/>
              <a:gd name="connsiteX1049" fmla="*/ 2572029 w 12191627"/>
              <a:gd name="connsiteY1049" fmla="*/ 542607 h 886329"/>
              <a:gd name="connsiteX1050" fmla="*/ 2572029 w 12191627"/>
              <a:gd name="connsiteY1050" fmla="*/ 512342 h 886329"/>
              <a:gd name="connsiteX1051" fmla="*/ 2609472 w 12191627"/>
              <a:gd name="connsiteY1051" fmla="*/ 512342 h 886329"/>
              <a:gd name="connsiteX1052" fmla="*/ 2609472 w 12191627"/>
              <a:gd name="connsiteY1052" fmla="*/ 499371 h 886329"/>
              <a:gd name="connsiteX1053" fmla="*/ 2652676 w 12191627"/>
              <a:gd name="connsiteY1053" fmla="*/ 499371 h 886329"/>
              <a:gd name="connsiteX1054" fmla="*/ 2652676 w 12191627"/>
              <a:gd name="connsiteY1054" fmla="*/ 490724 h 886329"/>
              <a:gd name="connsiteX1055" fmla="*/ 2678597 w 12191627"/>
              <a:gd name="connsiteY1055" fmla="*/ 490724 h 886329"/>
              <a:gd name="connsiteX1056" fmla="*/ 2678597 w 12191627"/>
              <a:gd name="connsiteY1056" fmla="*/ 499371 h 886329"/>
              <a:gd name="connsiteX1057" fmla="*/ 2684358 w 12191627"/>
              <a:gd name="connsiteY1057" fmla="*/ 499371 h 886329"/>
              <a:gd name="connsiteX1058" fmla="*/ 2684358 w 12191627"/>
              <a:gd name="connsiteY1058" fmla="*/ 495047 h 886329"/>
              <a:gd name="connsiteX1059" fmla="*/ 2698759 w 12191627"/>
              <a:gd name="connsiteY1059" fmla="*/ 495047 h 886329"/>
              <a:gd name="connsiteX1060" fmla="*/ 2698759 w 12191627"/>
              <a:gd name="connsiteY1060" fmla="*/ 499371 h 886329"/>
              <a:gd name="connsiteX1061" fmla="*/ 2707400 w 12191627"/>
              <a:gd name="connsiteY1061" fmla="*/ 499371 h 886329"/>
              <a:gd name="connsiteX1062" fmla="*/ 2707400 w 12191627"/>
              <a:gd name="connsiteY1062" fmla="*/ 490724 h 886329"/>
              <a:gd name="connsiteX1063" fmla="*/ 2727561 w 12191627"/>
              <a:gd name="connsiteY1063" fmla="*/ 490724 h 886329"/>
              <a:gd name="connsiteX1064" fmla="*/ 2727561 w 12191627"/>
              <a:gd name="connsiteY1064" fmla="*/ 499371 h 886329"/>
              <a:gd name="connsiteX1065" fmla="*/ 2759243 w 12191627"/>
              <a:gd name="connsiteY1065" fmla="*/ 499371 h 886329"/>
              <a:gd name="connsiteX1066" fmla="*/ 2759243 w 12191627"/>
              <a:gd name="connsiteY1066" fmla="*/ 514503 h 886329"/>
              <a:gd name="connsiteX1067" fmla="*/ 2779404 w 12191627"/>
              <a:gd name="connsiteY1067" fmla="*/ 514503 h 886329"/>
              <a:gd name="connsiteX1068" fmla="*/ 2779404 w 12191627"/>
              <a:gd name="connsiteY1068" fmla="*/ 596651 h 886329"/>
              <a:gd name="connsiteX1069" fmla="*/ 2788045 w 12191627"/>
              <a:gd name="connsiteY1069" fmla="*/ 596651 h 886329"/>
              <a:gd name="connsiteX1070" fmla="*/ 2788045 w 12191627"/>
              <a:gd name="connsiteY1070" fmla="*/ 564224 h 886329"/>
              <a:gd name="connsiteX1071" fmla="*/ 2842769 w 12191627"/>
              <a:gd name="connsiteY1071" fmla="*/ 564224 h 886329"/>
              <a:gd name="connsiteX1072" fmla="*/ 2842769 w 12191627"/>
              <a:gd name="connsiteY1072" fmla="*/ 596651 h 886329"/>
              <a:gd name="connsiteX1073" fmla="*/ 2848530 w 12191627"/>
              <a:gd name="connsiteY1073" fmla="*/ 596651 h 886329"/>
              <a:gd name="connsiteX1074" fmla="*/ 2848530 w 12191627"/>
              <a:gd name="connsiteY1074" fmla="*/ 683122 h 886329"/>
              <a:gd name="connsiteX1075" fmla="*/ 2857171 w 12191627"/>
              <a:gd name="connsiteY1075" fmla="*/ 680960 h 886329"/>
              <a:gd name="connsiteX1076" fmla="*/ 2860051 w 12191627"/>
              <a:gd name="connsiteY1076" fmla="*/ 611783 h 886329"/>
              <a:gd name="connsiteX1077" fmla="*/ 2862931 w 12191627"/>
              <a:gd name="connsiteY1077" fmla="*/ 680960 h 886329"/>
              <a:gd name="connsiteX1078" fmla="*/ 2871571 w 12191627"/>
              <a:gd name="connsiteY1078" fmla="*/ 683122 h 886329"/>
              <a:gd name="connsiteX1079" fmla="*/ 2880212 w 12191627"/>
              <a:gd name="connsiteY1079" fmla="*/ 724196 h 886329"/>
              <a:gd name="connsiteX1080" fmla="*/ 2903254 w 12191627"/>
              <a:gd name="connsiteY1080" fmla="*/ 735005 h 886329"/>
              <a:gd name="connsiteX1081" fmla="*/ 2903254 w 12191627"/>
              <a:gd name="connsiteY1081" fmla="*/ 717711 h 886329"/>
              <a:gd name="connsiteX1082" fmla="*/ 2911895 w 12191627"/>
              <a:gd name="connsiteY1082" fmla="*/ 717711 h 886329"/>
              <a:gd name="connsiteX1083" fmla="*/ 2911895 w 12191627"/>
              <a:gd name="connsiteY1083" fmla="*/ 706902 h 886329"/>
              <a:gd name="connsiteX1084" fmla="*/ 2981019 w 12191627"/>
              <a:gd name="connsiteY1084" fmla="*/ 706902 h 886329"/>
              <a:gd name="connsiteX1085" fmla="*/ 2981019 w 12191627"/>
              <a:gd name="connsiteY1085" fmla="*/ 711225 h 886329"/>
              <a:gd name="connsiteX1086" fmla="*/ 2989660 w 12191627"/>
              <a:gd name="connsiteY1086" fmla="*/ 711225 h 886329"/>
              <a:gd name="connsiteX1087" fmla="*/ 2989660 w 12191627"/>
              <a:gd name="connsiteY1087" fmla="*/ 698255 h 886329"/>
              <a:gd name="connsiteX1088" fmla="*/ 3001181 w 12191627"/>
              <a:gd name="connsiteY1088" fmla="*/ 698255 h 886329"/>
              <a:gd name="connsiteX1089" fmla="*/ 3001181 w 12191627"/>
              <a:gd name="connsiteY1089" fmla="*/ 713387 h 886329"/>
              <a:gd name="connsiteX1090" fmla="*/ 3006942 w 12191627"/>
              <a:gd name="connsiteY1090" fmla="*/ 713387 h 886329"/>
              <a:gd name="connsiteX1091" fmla="*/ 3006942 w 12191627"/>
              <a:gd name="connsiteY1091" fmla="*/ 696093 h 886329"/>
              <a:gd name="connsiteX1092" fmla="*/ 3021342 w 12191627"/>
              <a:gd name="connsiteY1092" fmla="*/ 696093 h 886329"/>
              <a:gd name="connsiteX1093" fmla="*/ 3021342 w 12191627"/>
              <a:gd name="connsiteY1093" fmla="*/ 687446 h 886329"/>
              <a:gd name="connsiteX1094" fmla="*/ 3047264 w 12191627"/>
              <a:gd name="connsiteY1094" fmla="*/ 687446 h 886329"/>
              <a:gd name="connsiteX1095" fmla="*/ 3047264 w 12191627"/>
              <a:gd name="connsiteY1095" fmla="*/ 665828 h 886329"/>
              <a:gd name="connsiteX1096" fmla="*/ 3055905 w 12191627"/>
              <a:gd name="connsiteY1096" fmla="*/ 663666 h 886329"/>
              <a:gd name="connsiteX1097" fmla="*/ 3055905 w 12191627"/>
              <a:gd name="connsiteY1097" fmla="*/ 659343 h 886329"/>
              <a:gd name="connsiteX1098" fmla="*/ 3078947 w 12191627"/>
              <a:gd name="connsiteY1098" fmla="*/ 659343 h 886329"/>
              <a:gd name="connsiteX1099" fmla="*/ 3078947 w 12191627"/>
              <a:gd name="connsiteY1099" fmla="*/ 646372 h 886329"/>
              <a:gd name="connsiteX1100" fmla="*/ 3090468 w 12191627"/>
              <a:gd name="connsiteY1100" fmla="*/ 646372 h 886329"/>
              <a:gd name="connsiteX1101" fmla="*/ 3090468 w 12191627"/>
              <a:gd name="connsiteY1101" fmla="*/ 607460 h 886329"/>
              <a:gd name="connsiteX1102" fmla="*/ 3110629 w 12191627"/>
              <a:gd name="connsiteY1102" fmla="*/ 607460 h 886329"/>
              <a:gd name="connsiteX1103" fmla="*/ 3110629 w 12191627"/>
              <a:gd name="connsiteY1103" fmla="*/ 603136 h 886329"/>
              <a:gd name="connsiteX1104" fmla="*/ 3122150 w 12191627"/>
              <a:gd name="connsiteY1104" fmla="*/ 603136 h 886329"/>
              <a:gd name="connsiteX1105" fmla="*/ 3122150 w 12191627"/>
              <a:gd name="connsiteY1105" fmla="*/ 555577 h 886329"/>
              <a:gd name="connsiteX1106" fmla="*/ 3148072 w 12191627"/>
              <a:gd name="connsiteY1106" fmla="*/ 555577 h 886329"/>
              <a:gd name="connsiteX1107" fmla="*/ 3148072 w 12191627"/>
              <a:gd name="connsiteY1107" fmla="*/ 536121 h 886329"/>
              <a:gd name="connsiteX1108" fmla="*/ 3197035 w 12191627"/>
              <a:gd name="connsiteY1108" fmla="*/ 536121 h 886329"/>
              <a:gd name="connsiteX1109" fmla="*/ 3197035 w 12191627"/>
              <a:gd name="connsiteY1109" fmla="*/ 557739 h 886329"/>
              <a:gd name="connsiteX1110" fmla="*/ 3234478 w 12191627"/>
              <a:gd name="connsiteY1110" fmla="*/ 557739 h 886329"/>
              <a:gd name="connsiteX1111" fmla="*/ 3234478 w 12191627"/>
              <a:gd name="connsiteY1111" fmla="*/ 605298 h 886329"/>
              <a:gd name="connsiteX1112" fmla="*/ 3251759 w 12191627"/>
              <a:gd name="connsiteY1112" fmla="*/ 605298 h 886329"/>
              <a:gd name="connsiteX1113" fmla="*/ 3251759 w 12191627"/>
              <a:gd name="connsiteY1113" fmla="*/ 711225 h 886329"/>
              <a:gd name="connsiteX1114" fmla="*/ 3260400 w 12191627"/>
              <a:gd name="connsiteY1114" fmla="*/ 711225 h 886329"/>
              <a:gd name="connsiteX1115" fmla="*/ 3271921 w 12191627"/>
              <a:gd name="connsiteY1115" fmla="*/ 683122 h 886329"/>
              <a:gd name="connsiteX1116" fmla="*/ 3280561 w 12191627"/>
              <a:gd name="connsiteY1116" fmla="*/ 696093 h 886329"/>
              <a:gd name="connsiteX1117" fmla="*/ 3277681 w 12191627"/>
              <a:gd name="connsiteY1117" fmla="*/ 696093 h 886329"/>
              <a:gd name="connsiteX1118" fmla="*/ 3277681 w 12191627"/>
              <a:gd name="connsiteY1118" fmla="*/ 711225 h 886329"/>
              <a:gd name="connsiteX1119" fmla="*/ 3289202 w 12191627"/>
              <a:gd name="connsiteY1119" fmla="*/ 711225 h 886329"/>
              <a:gd name="connsiteX1120" fmla="*/ 3289202 w 12191627"/>
              <a:gd name="connsiteY1120" fmla="*/ 743652 h 886329"/>
              <a:gd name="connsiteX1121" fmla="*/ 3300723 w 12191627"/>
              <a:gd name="connsiteY1121" fmla="*/ 743652 h 886329"/>
              <a:gd name="connsiteX1122" fmla="*/ 3300723 w 12191627"/>
              <a:gd name="connsiteY1122" fmla="*/ 767431 h 886329"/>
              <a:gd name="connsiteX1123" fmla="*/ 3320884 w 12191627"/>
              <a:gd name="connsiteY1123" fmla="*/ 767431 h 886329"/>
              <a:gd name="connsiteX1124" fmla="*/ 3320884 w 12191627"/>
              <a:gd name="connsiteY1124" fmla="*/ 758784 h 886329"/>
              <a:gd name="connsiteX1125" fmla="*/ 3343926 w 12191627"/>
              <a:gd name="connsiteY1125" fmla="*/ 758784 h 886329"/>
              <a:gd name="connsiteX1126" fmla="*/ 3343926 w 12191627"/>
              <a:gd name="connsiteY1126" fmla="*/ 735005 h 886329"/>
              <a:gd name="connsiteX1127" fmla="*/ 3398650 w 12191627"/>
              <a:gd name="connsiteY1127" fmla="*/ 735005 h 886329"/>
              <a:gd name="connsiteX1128" fmla="*/ 3398650 w 12191627"/>
              <a:gd name="connsiteY1128" fmla="*/ 741490 h 886329"/>
              <a:gd name="connsiteX1129" fmla="*/ 3404411 w 12191627"/>
              <a:gd name="connsiteY1129" fmla="*/ 741490 h 886329"/>
              <a:gd name="connsiteX1130" fmla="*/ 3404411 w 12191627"/>
              <a:gd name="connsiteY1130" fmla="*/ 743652 h 886329"/>
              <a:gd name="connsiteX1131" fmla="*/ 3407291 w 12191627"/>
              <a:gd name="connsiteY1131" fmla="*/ 743652 h 886329"/>
              <a:gd name="connsiteX1132" fmla="*/ 3407291 w 12191627"/>
              <a:gd name="connsiteY1132" fmla="*/ 735005 h 886329"/>
              <a:gd name="connsiteX1133" fmla="*/ 3418812 w 12191627"/>
              <a:gd name="connsiteY1133" fmla="*/ 735005 h 886329"/>
              <a:gd name="connsiteX1134" fmla="*/ 3418812 w 12191627"/>
              <a:gd name="connsiteY1134" fmla="*/ 752299 h 886329"/>
              <a:gd name="connsiteX1135" fmla="*/ 3427452 w 12191627"/>
              <a:gd name="connsiteY1135" fmla="*/ 752299 h 886329"/>
              <a:gd name="connsiteX1136" fmla="*/ 3427452 w 12191627"/>
              <a:gd name="connsiteY1136" fmla="*/ 743652 h 886329"/>
              <a:gd name="connsiteX1137" fmla="*/ 3438973 w 12191627"/>
              <a:gd name="connsiteY1137" fmla="*/ 743652 h 886329"/>
              <a:gd name="connsiteX1138" fmla="*/ 3438973 w 12191627"/>
              <a:gd name="connsiteY1138" fmla="*/ 719872 h 886329"/>
              <a:gd name="connsiteX1139" fmla="*/ 3482177 w 12191627"/>
              <a:gd name="connsiteY1139" fmla="*/ 719872 h 886329"/>
              <a:gd name="connsiteX1140" fmla="*/ 3482177 w 12191627"/>
              <a:gd name="connsiteY1140" fmla="*/ 726358 h 886329"/>
              <a:gd name="connsiteX1141" fmla="*/ 3490817 w 12191627"/>
              <a:gd name="connsiteY1141" fmla="*/ 726358 h 886329"/>
              <a:gd name="connsiteX1142" fmla="*/ 3490817 w 12191627"/>
              <a:gd name="connsiteY1142" fmla="*/ 713387 h 886329"/>
              <a:gd name="connsiteX1143" fmla="*/ 3513859 w 12191627"/>
              <a:gd name="connsiteY1143" fmla="*/ 713387 h 886329"/>
              <a:gd name="connsiteX1144" fmla="*/ 3513859 w 12191627"/>
              <a:gd name="connsiteY1144" fmla="*/ 687446 h 886329"/>
              <a:gd name="connsiteX1145" fmla="*/ 3534020 w 12191627"/>
              <a:gd name="connsiteY1145" fmla="*/ 687446 h 886329"/>
              <a:gd name="connsiteX1146" fmla="*/ 3534020 w 12191627"/>
              <a:gd name="connsiteY1146" fmla="*/ 696093 h 886329"/>
              <a:gd name="connsiteX1147" fmla="*/ 3545541 w 12191627"/>
              <a:gd name="connsiteY1147" fmla="*/ 696093 h 886329"/>
              <a:gd name="connsiteX1148" fmla="*/ 3545541 w 12191627"/>
              <a:gd name="connsiteY1148" fmla="*/ 672313 h 886329"/>
              <a:gd name="connsiteX1149" fmla="*/ 3565702 w 12191627"/>
              <a:gd name="connsiteY1149" fmla="*/ 672313 h 886329"/>
              <a:gd name="connsiteX1150" fmla="*/ 3565702 w 12191627"/>
              <a:gd name="connsiteY1150" fmla="*/ 687446 h 886329"/>
              <a:gd name="connsiteX1151" fmla="*/ 3597385 w 12191627"/>
              <a:gd name="connsiteY1151" fmla="*/ 687446 h 886329"/>
              <a:gd name="connsiteX1152" fmla="*/ 3597385 w 12191627"/>
              <a:gd name="connsiteY1152" fmla="*/ 678799 h 886329"/>
              <a:gd name="connsiteX1153" fmla="*/ 3620427 w 12191627"/>
              <a:gd name="connsiteY1153" fmla="*/ 678799 h 886329"/>
              <a:gd name="connsiteX1154" fmla="*/ 3620427 w 12191627"/>
              <a:gd name="connsiteY1154" fmla="*/ 687446 h 886329"/>
              <a:gd name="connsiteX1155" fmla="*/ 3629067 w 12191627"/>
              <a:gd name="connsiteY1155" fmla="*/ 687446 h 886329"/>
              <a:gd name="connsiteX1156" fmla="*/ 3629067 w 12191627"/>
              <a:gd name="connsiteY1156" fmla="*/ 702578 h 886329"/>
              <a:gd name="connsiteX1157" fmla="*/ 3640588 w 12191627"/>
              <a:gd name="connsiteY1157" fmla="*/ 702578 h 886329"/>
              <a:gd name="connsiteX1158" fmla="*/ 3640588 w 12191627"/>
              <a:gd name="connsiteY1158" fmla="*/ 713387 h 886329"/>
              <a:gd name="connsiteX1159" fmla="*/ 3703953 w 12191627"/>
              <a:gd name="connsiteY1159" fmla="*/ 713387 h 886329"/>
              <a:gd name="connsiteX1160" fmla="*/ 3703953 w 12191627"/>
              <a:gd name="connsiteY1160" fmla="*/ 743652 h 886329"/>
              <a:gd name="connsiteX1161" fmla="*/ 3726994 w 12191627"/>
              <a:gd name="connsiteY1161" fmla="*/ 743652 h 886329"/>
              <a:gd name="connsiteX1162" fmla="*/ 3726994 w 12191627"/>
              <a:gd name="connsiteY1162" fmla="*/ 735005 h 886329"/>
              <a:gd name="connsiteX1163" fmla="*/ 3790359 w 12191627"/>
              <a:gd name="connsiteY1163" fmla="*/ 735005 h 886329"/>
              <a:gd name="connsiteX1164" fmla="*/ 3790359 w 12191627"/>
              <a:gd name="connsiteY1164" fmla="*/ 724196 h 886329"/>
              <a:gd name="connsiteX1165" fmla="*/ 3801880 w 12191627"/>
              <a:gd name="connsiteY1165" fmla="*/ 719872 h 886329"/>
              <a:gd name="connsiteX1166" fmla="*/ 3801880 w 12191627"/>
              <a:gd name="connsiteY1166" fmla="*/ 687446 h 886329"/>
              <a:gd name="connsiteX1167" fmla="*/ 3822041 w 12191627"/>
              <a:gd name="connsiteY1167" fmla="*/ 687446 h 886329"/>
              <a:gd name="connsiteX1168" fmla="*/ 3830682 w 12191627"/>
              <a:gd name="connsiteY1168" fmla="*/ 706902 h 886329"/>
              <a:gd name="connsiteX1169" fmla="*/ 3833562 w 12191627"/>
              <a:gd name="connsiteY1169" fmla="*/ 700416 h 886329"/>
              <a:gd name="connsiteX1170" fmla="*/ 3850843 w 12191627"/>
              <a:gd name="connsiteY1170" fmla="*/ 698255 h 886329"/>
              <a:gd name="connsiteX1171" fmla="*/ 3847963 w 12191627"/>
              <a:gd name="connsiteY1171" fmla="*/ 609622 h 886329"/>
              <a:gd name="connsiteX1172" fmla="*/ 3865245 w 12191627"/>
              <a:gd name="connsiteY1172" fmla="*/ 611783 h 886329"/>
              <a:gd name="connsiteX1173" fmla="*/ 3865245 w 12191627"/>
              <a:gd name="connsiteY1173" fmla="*/ 471268 h 886329"/>
              <a:gd name="connsiteX1174" fmla="*/ 3891166 w 12191627"/>
              <a:gd name="connsiteY1174" fmla="*/ 471268 h 886329"/>
              <a:gd name="connsiteX1175" fmla="*/ 3891166 w 12191627"/>
              <a:gd name="connsiteY1175" fmla="*/ 356694 h 886329"/>
              <a:gd name="connsiteX1176" fmla="*/ 3896927 w 12191627"/>
              <a:gd name="connsiteY1176" fmla="*/ 350208 h 886329"/>
              <a:gd name="connsiteX1177" fmla="*/ 3896927 w 12191627"/>
              <a:gd name="connsiteY1177" fmla="*/ 326429 h 886329"/>
              <a:gd name="connsiteX1178" fmla="*/ 3919969 w 12191627"/>
              <a:gd name="connsiteY1178" fmla="*/ 326429 h 886329"/>
              <a:gd name="connsiteX1179" fmla="*/ 3974692 w 12191627"/>
              <a:gd name="connsiteY1179" fmla="*/ 246443 h 886329"/>
              <a:gd name="connsiteX1180" fmla="*/ 3977573 w 12191627"/>
              <a:gd name="connsiteY1180" fmla="*/ 0 h 88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</a:cxnLst>
            <a:rect l="l" t="t" r="r" b="b"/>
            <a:pathLst>
              <a:path w="12191627" h="886329">
                <a:moveTo>
                  <a:pt x="3977573" y="0"/>
                </a:moveTo>
                <a:cubicBezTo>
                  <a:pt x="3983333" y="246443"/>
                  <a:pt x="3983333" y="246443"/>
                  <a:pt x="3983333" y="246443"/>
                </a:cubicBezTo>
                <a:cubicBezTo>
                  <a:pt x="4035177" y="328590"/>
                  <a:pt x="4035177" y="328590"/>
                  <a:pt x="4035177" y="328590"/>
                </a:cubicBezTo>
                <a:cubicBezTo>
                  <a:pt x="4058219" y="328590"/>
                  <a:pt x="4058219" y="328590"/>
                  <a:pt x="4058219" y="328590"/>
                </a:cubicBezTo>
                <a:cubicBezTo>
                  <a:pt x="4058219" y="354532"/>
                  <a:pt x="4058219" y="354532"/>
                  <a:pt x="4058219" y="354532"/>
                </a:cubicBezTo>
                <a:cubicBezTo>
                  <a:pt x="4063979" y="356694"/>
                  <a:pt x="4063979" y="356694"/>
                  <a:pt x="4063979" y="356694"/>
                </a:cubicBezTo>
                <a:cubicBezTo>
                  <a:pt x="4063979" y="471268"/>
                  <a:pt x="4063979" y="471268"/>
                  <a:pt x="4063979" y="471268"/>
                </a:cubicBezTo>
                <a:cubicBezTo>
                  <a:pt x="4084140" y="471268"/>
                  <a:pt x="4084140" y="471268"/>
                  <a:pt x="4084140" y="471268"/>
                </a:cubicBezTo>
                <a:cubicBezTo>
                  <a:pt x="4084140" y="607460"/>
                  <a:pt x="4084140" y="607460"/>
                  <a:pt x="4084140" y="607460"/>
                </a:cubicBezTo>
                <a:cubicBezTo>
                  <a:pt x="4107182" y="607460"/>
                  <a:pt x="4107182" y="607460"/>
                  <a:pt x="4107182" y="607460"/>
                </a:cubicBezTo>
                <a:cubicBezTo>
                  <a:pt x="4107182" y="730681"/>
                  <a:pt x="4107182" y="730681"/>
                  <a:pt x="4107182" y="730681"/>
                </a:cubicBezTo>
                <a:cubicBezTo>
                  <a:pt x="4144625" y="728519"/>
                  <a:pt x="4144625" y="728519"/>
                  <a:pt x="4144625" y="728519"/>
                </a:cubicBezTo>
                <a:cubicBezTo>
                  <a:pt x="4150385" y="717711"/>
                  <a:pt x="4150385" y="717711"/>
                  <a:pt x="4150385" y="717711"/>
                </a:cubicBezTo>
                <a:cubicBezTo>
                  <a:pt x="4170547" y="715549"/>
                  <a:pt x="4170547" y="715549"/>
                  <a:pt x="4170547" y="715549"/>
                </a:cubicBezTo>
                <a:cubicBezTo>
                  <a:pt x="4176307" y="724196"/>
                  <a:pt x="4176307" y="724196"/>
                  <a:pt x="4176307" y="724196"/>
                </a:cubicBezTo>
                <a:cubicBezTo>
                  <a:pt x="4205110" y="724196"/>
                  <a:pt x="4205110" y="724196"/>
                  <a:pt x="4205110" y="724196"/>
                </a:cubicBezTo>
                <a:lnTo>
                  <a:pt x="4205110" y="748011"/>
                </a:lnTo>
                <a:lnTo>
                  <a:pt x="4207549" y="733701"/>
                </a:lnTo>
                <a:cubicBezTo>
                  <a:pt x="4209221" y="723894"/>
                  <a:pt x="4211449" y="710818"/>
                  <a:pt x="4214422" y="693383"/>
                </a:cubicBezTo>
                <a:cubicBezTo>
                  <a:pt x="4214422" y="693383"/>
                  <a:pt x="4214422" y="693383"/>
                  <a:pt x="4208477" y="688734"/>
                </a:cubicBezTo>
                <a:cubicBezTo>
                  <a:pt x="4208477" y="688734"/>
                  <a:pt x="4208477" y="688734"/>
                  <a:pt x="4208477" y="681760"/>
                </a:cubicBezTo>
                <a:cubicBezTo>
                  <a:pt x="4208477" y="681760"/>
                  <a:pt x="4208477" y="681760"/>
                  <a:pt x="4217393" y="677111"/>
                </a:cubicBezTo>
                <a:cubicBezTo>
                  <a:pt x="4217393" y="677111"/>
                  <a:pt x="4217393" y="677111"/>
                  <a:pt x="4220365" y="663163"/>
                </a:cubicBezTo>
                <a:cubicBezTo>
                  <a:pt x="4220365" y="663163"/>
                  <a:pt x="4220365" y="663163"/>
                  <a:pt x="4226310" y="677111"/>
                </a:cubicBezTo>
                <a:cubicBezTo>
                  <a:pt x="4226310" y="677111"/>
                  <a:pt x="4226310" y="677111"/>
                  <a:pt x="4232254" y="681760"/>
                </a:cubicBezTo>
                <a:cubicBezTo>
                  <a:pt x="4232254" y="681760"/>
                  <a:pt x="4232254" y="681760"/>
                  <a:pt x="4232254" y="691059"/>
                </a:cubicBezTo>
                <a:cubicBezTo>
                  <a:pt x="4232254" y="691059"/>
                  <a:pt x="4232254" y="691059"/>
                  <a:pt x="4226310" y="693383"/>
                </a:cubicBezTo>
                <a:cubicBezTo>
                  <a:pt x="4226310" y="693383"/>
                  <a:pt x="4226310" y="693383"/>
                  <a:pt x="4241170" y="760798"/>
                </a:cubicBezTo>
                <a:cubicBezTo>
                  <a:pt x="4241170" y="760798"/>
                  <a:pt x="4241170" y="760798"/>
                  <a:pt x="4253058" y="760798"/>
                </a:cubicBezTo>
                <a:cubicBezTo>
                  <a:pt x="4253058" y="760798"/>
                  <a:pt x="4253058" y="760798"/>
                  <a:pt x="4261974" y="793343"/>
                </a:cubicBezTo>
                <a:cubicBezTo>
                  <a:pt x="4261974" y="793343"/>
                  <a:pt x="4261974" y="793343"/>
                  <a:pt x="4306554" y="800317"/>
                </a:cubicBezTo>
                <a:cubicBezTo>
                  <a:pt x="4306554" y="800317"/>
                  <a:pt x="4306554" y="800317"/>
                  <a:pt x="4306554" y="760798"/>
                </a:cubicBezTo>
                <a:cubicBezTo>
                  <a:pt x="4306554" y="760798"/>
                  <a:pt x="4306554" y="760798"/>
                  <a:pt x="4380854" y="760798"/>
                </a:cubicBezTo>
                <a:cubicBezTo>
                  <a:pt x="4380854" y="760798"/>
                  <a:pt x="4380854" y="760798"/>
                  <a:pt x="4410575" y="777071"/>
                </a:cubicBezTo>
                <a:cubicBezTo>
                  <a:pt x="4410575" y="777071"/>
                  <a:pt x="4410575" y="777071"/>
                  <a:pt x="4425435" y="777071"/>
                </a:cubicBezTo>
                <a:cubicBezTo>
                  <a:pt x="4425435" y="777071"/>
                  <a:pt x="4425435" y="777071"/>
                  <a:pt x="4440295" y="760798"/>
                </a:cubicBezTo>
                <a:cubicBezTo>
                  <a:pt x="4440295" y="760798"/>
                  <a:pt x="4440295" y="760798"/>
                  <a:pt x="4461099" y="760798"/>
                </a:cubicBezTo>
                <a:cubicBezTo>
                  <a:pt x="4461099" y="760798"/>
                  <a:pt x="4461099" y="760798"/>
                  <a:pt x="4461099" y="825888"/>
                </a:cubicBezTo>
                <a:cubicBezTo>
                  <a:pt x="4461099" y="825888"/>
                  <a:pt x="4461099" y="825888"/>
                  <a:pt x="4472987" y="828213"/>
                </a:cubicBezTo>
                <a:cubicBezTo>
                  <a:pt x="4472987" y="828213"/>
                  <a:pt x="4472987" y="828213"/>
                  <a:pt x="4472987" y="818914"/>
                </a:cubicBezTo>
                <a:cubicBezTo>
                  <a:pt x="4472987" y="818914"/>
                  <a:pt x="4472987" y="818914"/>
                  <a:pt x="4505680" y="818914"/>
                </a:cubicBezTo>
                <a:cubicBezTo>
                  <a:pt x="4505680" y="818914"/>
                  <a:pt x="4505680" y="818914"/>
                  <a:pt x="4505680" y="721279"/>
                </a:cubicBezTo>
                <a:cubicBezTo>
                  <a:pt x="4505680" y="721279"/>
                  <a:pt x="4505680" y="721279"/>
                  <a:pt x="4508651" y="718955"/>
                </a:cubicBezTo>
                <a:cubicBezTo>
                  <a:pt x="4508651" y="718955"/>
                  <a:pt x="4508651" y="718955"/>
                  <a:pt x="4577007" y="718955"/>
                </a:cubicBezTo>
                <a:cubicBezTo>
                  <a:pt x="4577007" y="718955"/>
                  <a:pt x="4577007" y="718955"/>
                  <a:pt x="4577007" y="707331"/>
                </a:cubicBezTo>
                <a:cubicBezTo>
                  <a:pt x="4577007" y="707331"/>
                  <a:pt x="4577007" y="707331"/>
                  <a:pt x="4606728" y="707331"/>
                </a:cubicBezTo>
                <a:cubicBezTo>
                  <a:pt x="4606728" y="707331"/>
                  <a:pt x="4606728" y="707331"/>
                  <a:pt x="4606728" y="698033"/>
                </a:cubicBezTo>
                <a:cubicBezTo>
                  <a:pt x="4606728" y="698033"/>
                  <a:pt x="4606728" y="698033"/>
                  <a:pt x="4666168" y="698033"/>
                </a:cubicBezTo>
                <a:cubicBezTo>
                  <a:pt x="4666168" y="698033"/>
                  <a:pt x="4666168" y="698033"/>
                  <a:pt x="4666168" y="718955"/>
                </a:cubicBezTo>
                <a:cubicBezTo>
                  <a:pt x="4666168" y="718955"/>
                  <a:pt x="4666168" y="718955"/>
                  <a:pt x="4689944" y="728253"/>
                </a:cubicBezTo>
                <a:cubicBezTo>
                  <a:pt x="4689944" y="728253"/>
                  <a:pt x="4689944" y="728253"/>
                  <a:pt x="4689944" y="758474"/>
                </a:cubicBezTo>
                <a:cubicBezTo>
                  <a:pt x="4689944" y="758474"/>
                  <a:pt x="4689944" y="758474"/>
                  <a:pt x="4704804" y="763123"/>
                </a:cubicBezTo>
                <a:cubicBezTo>
                  <a:pt x="4704804" y="763123"/>
                  <a:pt x="4704804" y="763123"/>
                  <a:pt x="4704804" y="753824"/>
                </a:cubicBezTo>
                <a:cubicBezTo>
                  <a:pt x="4704804" y="753824"/>
                  <a:pt x="4704804" y="753824"/>
                  <a:pt x="4716692" y="753824"/>
                </a:cubicBezTo>
                <a:cubicBezTo>
                  <a:pt x="4716692" y="753824"/>
                  <a:pt x="4716692" y="753824"/>
                  <a:pt x="4716692" y="746850"/>
                </a:cubicBezTo>
                <a:cubicBezTo>
                  <a:pt x="4716692" y="746850"/>
                  <a:pt x="4716692" y="746850"/>
                  <a:pt x="4704804" y="746850"/>
                </a:cubicBezTo>
                <a:cubicBezTo>
                  <a:pt x="4704804" y="746850"/>
                  <a:pt x="4704804" y="746850"/>
                  <a:pt x="4704804" y="737552"/>
                </a:cubicBezTo>
                <a:cubicBezTo>
                  <a:pt x="4704804" y="737552"/>
                  <a:pt x="4704804" y="737552"/>
                  <a:pt x="4716692" y="737552"/>
                </a:cubicBezTo>
                <a:cubicBezTo>
                  <a:pt x="4716692" y="737552"/>
                  <a:pt x="4716692" y="737552"/>
                  <a:pt x="4716692" y="728253"/>
                </a:cubicBezTo>
                <a:cubicBezTo>
                  <a:pt x="4716692" y="728253"/>
                  <a:pt x="4716692" y="728253"/>
                  <a:pt x="4704804" y="728253"/>
                </a:cubicBezTo>
                <a:cubicBezTo>
                  <a:pt x="4704804" y="728253"/>
                  <a:pt x="4704804" y="728253"/>
                  <a:pt x="4704804" y="718955"/>
                </a:cubicBezTo>
                <a:cubicBezTo>
                  <a:pt x="4704804" y="718955"/>
                  <a:pt x="4704804" y="718955"/>
                  <a:pt x="4716692" y="718955"/>
                </a:cubicBezTo>
                <a:cubicBezTo>
                  <a:pt x="4716692" y="718955"/>
                  <a:pt x="4716692" y="718955"/>
                  <a:pt x="4716692" y="711981"/>
                </a:cubicBezTo>
                <a:cubicBezTo>
                  <a:pt x="4716692" y="711981"/>
                  <a:pt x="4716692" y="711981"/>
                  <a:pt x="4704804" y="711981"/>
                </a:cubicBezTo>
                <a:cubicBezTo>
                  <a:pt x="4704804" y="711981"/>
                  <a:pt x="4704804" y="711981"/>
                  <a:pt x="4704804" y="702682"/>
                </a:cubicBezTo>
                <a:cubicBezTo>
                  <a:pt x="4704804" y="702682"/>
                  <a:pt x="4704804" y="702682"/>
                  <a:pt x="4716692" y="702682"/>
                </a:cubicBezTo>
                <a:cubicBezTo>
                  <a:pt x="4716692" y="702682"/>
                  <a:pt x="4716692" y="702682"/>
                  <a:pt x="4716692" y="693383"/>
                </a:cubicBezTo>
                <a:cubicBezTo>
                  <a:pt x="4716692" y="693383"/>
                  <a:pt x="4716692" y="693383"/>
                  <a:pt x="4704804" y="693383"/>
                </a:cubicBezTo>
                <a:cubicBezTo>
                  <a:pt x="4704804" y="693383"/>
                  <a:pt x="4704804" y="693383"/>
                  <a:pt x="4704804" y="686409"/>
                </a:cubicBezTo>
                <a:cubicBezTo>
                  <a:pt x="4704804" y="686409"/>
                  <a:pt x="4704804" y="686409"/>
                  <a:pt x="4716692" y="686409"/>
                </a:cubicBezTo>
                <a:cubicBezTo>
                  <a:pt x="4716692" y="686409"/>
                  <a:pt x="4716692" y="686409"/>
                  <a:pt x="4716692" y="677111"/>
                </a:cubicBezTo>
                <a:cubicBezTo>
                  <a:pt x="4716692" y="677111"/>
                  <a:pt x="4716692" y="677111"/>
                  <a:pt x="4704804" y="677111"/>
                </a:cubicBezTo>
                <a:cubicBezTo>
                  <a:pt x="4704804" y="677111"/>
                  <a:pt x="4704804" y="677111"/>
                  <a:pt x="4704804" y="667812"/>
                </a:cubicBezTo>
                <a:cubicBezTo>
                  <a:pt x="4704804" y="667812"/>
                  <a:pt x="4704804" y="667812"/>
                  <a:pt x="4716692" y="667812"/>
                </a:cubicBezTo>
                <a:cubicBezTo>
                  <a:pt x="4716692" y="667812"/>
                  <a:pt x="4716692" y="667812"/>
                  <a:pt x="4716692" y="658514"/>
                </a:cubicBezTo>
                <a:cubicBezTo>
                  <a:pt x="4716692" y="658514"/>
                  <a:pt x="4716692" y="658514"/>
                  <a:pt x="4704804" y="658514"/>
                </a:cubicBezTo>
                <a:cubicBezTo>
                  <a:pt x="4704804" y="658514"/>
                  <a:pt x="4704804" y="658514"/>
                  <a:pt x="4704804" y="651540"/>
                </a:cubicBezTo>
                <a:cubicBezTo>
                  <a:pt x="4704804" y="651540"/>
                  <a:pt x="4704804" y="651540"/>
                  <a:pt x="4716692" y="651540"/>
                </a:cubicBezTo>
                <a:cubicBezTo>
                  <a:pt x="4716692" y="651540"/>
                  <a:pt x="4716692" y="651540"/>
                  <a:pt x="4716692" y="642241"/>
                </a:cubicBezTo>
                <a:cubicBezTo>
                  <a:pt x="4716692" y="642241"/>
                  <a:pt x="4716692" y="642241"/>
                  <a:pt x="4704804" y="642241"/>
                </a:cubicBezTo>
                <a:cubicBezTo>
                  <a:pt x="4704804" y="642241"/>
                  <a:pt x="4704804" y="642241"/>
                  <a:pt x="4704804" y="632943"/>
                </a:cubicBezTo>
                <a:cubicBezTo>
                  <a:pt x="4704804" y="632943"/>
                  <a:pt x="4704804" y="632943"/>
                  <a:pt x="4716692" y="632943"/>
                </a:cubicBezTo>
                <a:cubicBezTo>
                  <a:pt x="4716692" y="632943"/>
                  <a:pt x="4716692" y="632943"/>
                  <a:pt x="4716692" y="625969"/>
                </a:cubicBezTo>
                <a:cubicBezTo>
                  <a:pt x="4716692" y="625969"/>
                  <a:pt x="4716692" y="625969"/>
                  <a:pt x="4704804" y="625969"/>
                </a:cubicBezTo>
                <a:cubicBezTo>
                  <a:pt x="4704804" y="625969"/>
                  <a:pt x="4704804" y="625969"/>
                  <a:pt x="4704804" y="616670"/>
                </a:cubicBezTo>
                <a:cubicBezTo>
                  <a:pt x="4704804" y="616670"/>
                  <a:pt x="4704804" y="616670"/>
                  <a:pt x="4716692" y="616670"/>
                </a:cubicBezTo>
                <a:cubicBezTo>
                  <a:pt x="4716692" y="616670"/>
                  <a:pt x="4716692" y="616670"/>
                  <a:pt x="4716692" y="607371"/>
                </a:cubicBezTo>
                <a:cubicBezTo>
                  <a:pt x="4716692" y="607371"/>
                  <a:pt x="4716692" y="607371"/>
                  <a:pt x="4704804" y="607371"/>
                </a:cubicBezTo>
                <a:cubicBezTo>
                  <a:pt x="4704804" y="607371"/>
                  <a:pt x="4704804" y="607371"/>
                  <a:pt x="4704804" y="598073"/>
                </a:cubicBezTo>
                <a:cubicBezTo>
                  <a:pt x="4704804" y="598073"/>
                  <a:pt x="4704804" y="598073"/>
                  <a:pt x="4716692" y="598073"/>
                </a:cubicBezTo>
                <a:cubicBezTo>
                  <a:pt x="4716692" y="598073"/>
                  <a:pt x="4716692" y="598073"/>
                  <a:pt x="4716692" y="591099"/>
                </a:cubicBezTo>
                <a:cubicBezTo>
                  <a:pt x="4716692" y="591099"/>
                  <a:pt x="4716692" y="591099"/>
                  <a:pt x="4704804" y="591099"/>
                </a:cubicBezTo>
                <a:cubicBezTo>
                  <a:pt x="4704804" y="591099"/>
                  <a:pt x="4704804" y="591099"/>
                  <a:pt x="4704804" y="581800"/>
                </a:cubicBezTo>
                <a:cubicBezTo>
                  <a:pt x="4704804" y="581800"/>
                  <a:pt x="4704804" y="581800"/>
                  <a:pt x="4716692" y="581800"/>
                </a:cubicBezTo>
                <a:cubicBezTo>
                  <a:pt x="4716692" y="581800"/>
                  <a:pt x="4716692" y="581800"/>
                  <a:pt x="4716692" y="572502"/>
                </a:cubicBezTo>
                <a:cubicBezTo>
                  <a:pt x="4716692" y="572502"/>
                  <a:pt x="4716692" y="572502"/>
                  <a:pt x="4704804" y="572502"/>
                </a:cubicBezTo>
                <a:cubicBezTo>
                  <a:pt x="4704804" y="572502"/>
                  <a:pt x="4704804" y="572502"/>
                  <a:pt x="4704804" y="563203"/>
                </a:cubicBezTo>
                <a:cubicBezTo>
                  <a:pt x="4704804" y="563203"/>
                  <a:pt x="4704804" y="563203"/>
                  <a:pt x="4716692" y="563203"/>
                </a:cubicBezTo>
                <a:cubicBezTo>
                  <a:pt x="4716692" y="563203"/>
                  <a:pt x="4716692" y="563203"/>
                  <a:pt x="4716692" y="556229"/>
                </a:cubicBezTo>
                <a:cubicBezTo>
                  <a:pt x="4716692" y="556229"/>
                  <a:pt x="4716692" y="556229"/>
                  <a:pt x="4704804" y="556229"/>
                </a:cubicBezTo>
                <a:cubicBezTo>
                  <a:pt x="4704804" y="556229"/>
                  <a:pt x="4704804" y="556229"/>
                  <a:pt x="4704804" y="546931"/>
                </a:cubicBezTo>
                <a:cubicBezTo>
                  <a:pt x="4704804" y="546931"/>
                  <a:pt x="4704804" y="546931"/>
                  <a:pt x="4716692" y="546931"/>
                </a:cubicBezTo>
                <a:cubicBezTo>
                  <a:pt x="4716692" y="546931"/>
                  <a:pt x="4716692" y="546931"/>
                  <a:pt x="4704804" y="532983"/>
                </a:cubicBezTo>
                <a:cubicBezTo>
                  <a:pt x="4704804" y="532983"/>
                  <a:pt x="4704804" y="532983"/>
                  <a:pt x="4704804" y="495788"/>
                </a:cubicBezTo>
                <a:cubicBezTo>
                  <a:pt x="4704804" y="495788"/>
                  <a:pt x="4704804" y="495788"/>
                  <a:pt x="4903929" y="495788"/>
                </a:cubicBezTo>
                <a:cubicBezTo>
                  <a:pt x="4903929" y="495788"/>
                  <a:pt x="4903929" y="495788"/>
                  <a:pt x="4921761" y="516710"/>
                </a:cubicBezTo>
                <a:cubicBezTo>
                  <a:pt x="4921761" y="516710"/>
                  <a:pt x="4921761" y="516710"/>
                  <a:pt x="4921761" y="563203"/>
                </a:cubicBezTo>
                <a:cubicBezTo>
                  <a:pt x="4921761" y="563203"/>
                  <a:pt x="4921761" y="563203"/>
                  <a:pt x="4909873" y="563203"/>
                </a:cubicBezTo>
                <a:cubicBezTo>
                  <a:pt x="4909873" y="563203"/>
                  <a:pt x="4909873" y="563203"/>
                  <a:pt x="4909873" y="572502"/>
                </a:cubicBezTo>
                <a:cubicBezTo>
                  <a:pt x="4909873" y="572502"/>
                  <a:pt x="4909873" y="572502"/>
                  <a:pt x="4921761" y="572502"/>
                </a:cubicBezTo>
                <a:cubicBezTo>
                  <a:pt x="4921761" y="572502"/>
                  <a:pt x="4921761" y="572502"/>
                  <a:pt x="4921761" y="581800"/>
                </a:cubicBezTo>
                <a:cubicBezTo>
                  <a:pt x="4921761" y="581800"/>
                  <a:pt x="4921761" y="581800"/>
                  <a:pt x="4909873" y="581800"/>
                </a:cubicBezTo>
                <a:cubicBezTo>
                  <a:pt x="4909873" y="581800"/>
                  <a:pt x="4909873" y="581800"/>
                  <a:pt x="4909873" y="591099"/>
                </a:cubicBezTo>
                <a:cubicBezTo>
                  <a:pt x="4909873" y="591099"/>
                  <a:pt x="4909873" y="591099"/>
                  <a:pt x="4921761" y="591099"/>
                </a:cubicBezTo>
                <a:cubicBezTo>
                  <a:pt x="4921761" y="591099"/>
                  <a:pt x="4921761" y="591099"/>
                  <a:pt x="4921761" y="598073"/>
                </a:cubicBezTo>
                <a:cubicBezTo>
                  <a:pt x="4921761" y="598073"/>
                  <a:pt x="4921761" y="598073"/>
                  <a:pt x="4909873" y="598073"/>
                </a:cubicBezTo>
                <a:cubicBezTo>
                  <a:pt x="4909873" y="598073"/>
                  <a:pt x="4909873" y="598073"/>
                  <a:pt x="4909873" y="607371"/>
                </a:cubicBezTo>
                <a:cubicBezTo>
                  <a:pt x="4909873" y="607371"/>
                  <a:pt x="4909873" y="607371"/>
                  <a:pt x="4921761" y="607371"/>
                </a:cubicBezTo>
                <a:cubicBezTo>
                  <a:pt x="4921761" y="607371"/>
                  <a:pt x="4921761" y="607371"/>
                  <a:pt x="4921761" y="616670"/>
                </a:cubicBezTo>
                <a:cubicBezTo>
                  <a:pt x="4921761" y="616670"/>
                  <a:pt x="4921761" y="616670"/>
                  <a:pt x="4909873" y="616670"/>
                </a:cubicBezTo>
                <a:cubicBezTo>
                  <a:pt x="4909873" y="616670"/>
                  <a:pt x="4909873" y="616670"/>
                  <a:pt x="4909873" y="625969"/>
                </a:cubicBezTo>
                <a:cubicBezTo>
                  <a:pt x="4909873" y="625969"/>
                  <a:pt x="4909873" y="625969"/>
                  <a:pt x="4921761" y="625969"/>
                </a:cubicBezTo>
                <a:cubicBezTo>
                  <a:pt x="4921761" y="625969"/>
                  <a:pt x="4921761" y="625969"/>
                  <a:pt x="4921761" y="632943"/>
                </a:cubicBezTo>
                <a:cubicBezTo>
                  <a:pt x="4921761" y="632943"/>
                  <a:pt x="4921761" y="632943"/>
                  <a:pt x="4909873" y="632943"/>
                </a:cubicBezTo>
                <a:cubicBezTo>
                  <a:pt x="4909873" y="632943"/>
                  <a:pt x="4909873" y="632943"/>
                  <a:pt x="4909873" y="642241"/>
                </a:cubicBezTo>
                <a:cubicBezTo>
                  <a:pt x="4909873" y="642241"/>
                  <a:pt x="4909873" y="642241"/>
                  <a:pt x="4921761" y="642241"/>
                </a:cubicBezTo>
                <a:cubicBezTo>
                  <a:pt x="4921761" y="642241"/>
                  <a:pt x="4921761" y="642241"/>
                  <a:pt x="4921761" y="651540"/>
                </a:cubicBezTo>
                <a:cubicBezTo>
                  <a:pt x="4921761" y="651540"/>
                  <a:pt x="4921761" y="651540"/>
                  <a:pt x="4909873" y="651540"/>
                </a:cubicBezTo>
                <a:cubicBezTo>
                  <a:pt x="4909873" y="651540"/>
                  <a:pt x="4909873" y="651540"/>
                  <a:pt x="4909873" y="658514"/>
                </a:cubicBezTo>
                <a:cubicBezTo>
                  <a:pt x="4909873" y="658514"/>
                  <a:pt x="4909873" y="658514"/>
                  <a:pt x="4921761" y="658514"/>
                </a:cubicBezTo>
                <a:cubicBezTo>
                  <a:pt x="4921761" y="658514"/>
                  <a:pt x="4921761" y="658514"/>
                  <a:pt x="4921761" y="667812"/>
                </a:cubicBezTo>
                <a:cubicBezTo>
                  <a:pt x="4921761" y="667812"/>
                  <a:pt x="4921761" y="667812"/>
                  <a:pt x="4909873" y="667812"/>
                </a:cubicBezTo>
                <a:cubicBezTo>
                  <a:pt x="4909873" y="667812"/>
                  <a:pt x="4909873" y="667812"/>
                  <a:pt x="4909873" y="677111"/>
                </a:cubicBezTo>
                <a:cubicBezTo>
                  <a:pt x="4909873" y="677111"/>
                  <a:pt x="4909873" y="677111"/>
                  <a:pt x="4921761" y="677111"/>
                </a:cubicBezTo>
                <a:cubicBezTo>
                  <a:pt x="4921761" y="677111"/>
                  <a:pt x="4921761" y="677111"/>
                  <a:pt x="4921761" y="686409"/>
                </a:cubicBezTo>
                <a:cubicBezTo>
                  <a:pt x="4921761" y="686409"/>
                  <a:pt x="4921761" y="686409"/>
                  <a:pt x="4909873" y="686409"/>
                </a:cubicBezTo>
                <a:cubicBezTo>
                  <a:pt x="4909873" y="686409"/>
                  <a:pt x="4909873" y="686409"/>
                  <a:pt x="4909873" y="693383"/>
                </a:cubicBezTo>
                <a:cubicBezTo>
                  <a:pt x="4909873" y="693383"/>
                  <a:pt x="4909873" y="693383"/>
                  <a:pt x="4921761" y="693383"/>
                </a:cubicBezTo>
                <a:cubicBezTo>
                  <a:pt x="4921761" y="693383"/>
                  <a:pt x="4921761" y="693383"/>
                  <a:pt x="4921761" y="702682"/>
                </a:cubicBezTo>
                <a:cubicBezTo>
                  <a:pt x="4921761" y="702682"/>
                  <a:pt x="4921761" y="702682"/>
                  <a:pt x="4909873" y="702682"/>
                </a:cubicBezTo>
                <a:cubicBezTo>
                  <a:pt x="4909873" y="702682"/>
                  <a:pt x="4909873" y="702682"/>
                  <a:pt x="4909873" y="711981"/>
                </a:cubicBezTo>
                <a:cubicBezTo>
                  <a:pt x="4909873" y="711981"/>
                  <a:pt x="4909873" y="711981"/>
                  <a:pt x="4921761" y="711981"/>
                </a:cubicBezTo>
                <a:cubicBezTo>
                  <a:pt x="4921761" y="711981"/>
                  <a:pt x="4921761" y="711981"/>
                  <a:pt x="4921761" y="718955"/>
                </a:cubicBezTo>
                <a:cubicBezTo>
                  <a:pt x="4921761" y="718955"/>
                  <a:pt x="4921761" y="718955"/>
                  <a:pt x="4909873" y="718955"/>
                </a:cubicBezTo>
                <a:cubicBezTo>
                  <a:pt x="4909873" y="718955"/>
                  <a:pt x="4909873" y="718955"/>
                  <a:pt x="4909873" y="728253"/>
                </a:cubicBezTo>
                <a:cubicBezTo>
                  <a:pt x="4909873" y="728253"/>
                  <a:pt x="4909873" y="728253"/>
                  <a:pt x="4921761" y="728253"/>
                </a:cubicBezTo>
                <a:cubicBezTo>
                  <a:pt x="4921761" y="728253"/>
                  <a:pt x="4921761" y="728253"/>
                  <a:pt x="4921761" y="737552"/>
                </a:cubicBezTo>
                <a:cubicBezTo>
                  <a:pt x="4921761" y="737552"/>
                  <a:pt x="4921761" y="737552"/>
                  <a:pt x="4909873" y="737552"/>
                </a:cubicBezTo>
                <a:cubicBezTo>
                  <a:pt x="4909873" y="737552"/>
                  <a:pt x="4909873" y="737552"/>
                  <a:pt x="4909873" y="746850"/>
                </a:cubicBezTo>
                <a:cubicBezTo>
                  <a:pt x="4909873" y="746850"/>
                  <a:pt x="4909873" y="746850"/>
                  <a:pt x="4921761" y="746850"/>
                </a:cubicBezTo>
                <a:cubicBezTo>
                  <a:pt x="4921761" y="746850"/>
                  <a:pt x="4921761" y="746850"/>
                  <a:pt x="4921761" y="753824"/>
                </a:cubicBezTo>
                <a:cubicBezTo>
                  <a:pt x="4921761" y="753824"/>
                  <a:pt x="4921761" y="753824"/>
                  <a:pt x="4909873" y="753824"/>
                </a:cubicBezTo>
                <a:cubicBezTo>
                  <a:pt x="4909873" y="753824"/>
                  <a:pt x="4909873" y="753824"/>
                  <a:pt x="4909873" y="763123"/>
                </a:cubicBezTo>
                <a:cubicBezTo>
                  <a:pt x="4909873" y="763123"/>
                  <a:pt x="4909873" y="763123"/>
                  <a:pt x="4942565" y="784045"/>
                </a:cubicBezTo>
                <a:cubicBezTo>
                  <a:pt x="4942565" y="784045"/>
                  <a:pt x="4942565" y="784045"/>
                  <a:pt x="4942565" y="788694"/>
                </a:cubicBezTo>
                <a:cubicBezTo>
                  <a:pt x="4942565" y="788694"/>
                  <a:pt x="4942565" y="788694"/>
                  <a:pt x="4930677" y="788694"/>
                </a:cubicBezTo>
                <a:cubicBezTo>
                  <a:pt x="4930677" y="788694"/>
                  <a:pt x="4930677" y="788694"/>
                  <a:pt x="4930677" y="814265"/>
                </a:cubicBezTo>
                <a:cubicBezTo>
                  <a:pt x="4930677" y="814265"/>
                  <a:pt x="4930677" y="814265"/>
                  <a:pt x="4942565" y="814265"/>
                </a:cubicBezTo>
                <a:cubicBezTo>
                  <a:pt x="4942565" y="814265"/>
                  <a:pt x="4942565" y="814265"/>
                  <a:pt x="4942565" y="802642"/>
                </a:cubicBezTo>
                <a:cubicBezTo>
                  <a:pt x="4942565" y="802642"/>
                  <a:pt x="4942565" y="802642"/>
                  <a:pt x="4954454" y="797993"/>
                </a:cubicBezTo>
                <a:cubicBezTo>
                  <a:pt x="4954454" y="797993"/>
                  <a:pt x="4954454" y="797993"/>
                  <a:pt x="4975258" y="797993"/>
                </a:cubicBezTo>
                <a:cubicBezTo>
                  <a:pt x="4975258" y="797993"/>
                  <a:pt x="4975258" y="797993"/>
                  <a:pt x="4975258" y="807291"/>
                </a:cubicBezTo>
                <a:cubicBezTo>
                  <a:pt x="4975258" y="807291"/>
                  <a:pt x="4975258" y="807291"/>
                  <a:pt x="4993090" y="807291"/>
                </a:cubicBezTo>
                <a:cubicBezTo>
                  <a:pt x="4993090" y="807291"/>
                  <a:pt x="4993090" y="807291"/>
                  <a:pt x="4993090" y="811940"/>
                </a:cubicBezTo>
                <a:cubicBezTo>
                  <a:pt x="4993090" y="811940"/>
                  <a:pt x="4993090" y="811940"/>
                  <a:pt x="5004978" y="811940"/>
                </a:cubicBezTo>
                <a:cubicBezTo>
                  <a:pt x="5004978" y="811940"/>
                  <a:pt x="5004978" y="811940"/>
                  <a:pt x="5037670" y="844486"/>
                </a:cubicBezTo>
                <a:cubicBezTo>
                  <a:pt x="5037670" y="844486"/>
                  <a:pt x="5037670" y="844486"/>
                  <a:pt x="5037670" y="879355"/>
                </a:cubicBezTo>
                <a:cubicBezTo>
                  <a:pt x="5037670" y="879355"/>
                  <a:pt x="5037670" y="879355"/>
                  <a:pt x="5049558" y="879355"/>
                </a:cubicBezTo>
                <a:cubicBezTo>
                  <a:pt x="5049558" y="879355"/>
                  <a:pt x="5049558" y="879355"/>
                  <a:pt x="5049558" y="863083"/>
                </a:cubicBezTo>
                <a:cubicBezTo>
                  <a:pt x="5049558" y="863083"/>
                  <a:pt x="5049558" y="863083"/>
                  <a:pt x="5058474" y="863083"/>
                </a:cubicBezTo>
                <a:cubicBezTo>
                  <a:pt x="5058474" y="863083"/>
                  <a:pt x="5058474" y="863083"/>
                  <a:pt x="5058474" y="872381"/>
                </a:cubicBezTo>
                <a:cubicBezTo>
                  <a:pt x="5058474" y="872381"/>
                  <a:pt x="5058474" y="872381"/>
                  <a:pt x="5064418" y="872381"/>
                </a:cubicBezTo>
                <a:cubicBezTo>
                  <a:pt x="5064418" y="872381"/>
                  <a:pt x="5064418" y="872381"/>
                  <a:pt x="5064418" y="874706"/>
                </a:cubicBezTo>
                <a:cubicBezTo>
                  <a:pt x="5064418" y="874706"/>
                  <a:pt x="5064418" y="874706"/>
                  <a:pt x="5070363" y="874706"/>
                </a:cubicBezTo>
                <a:cubicBezTo>
                  <a:pt x="5070363" y="874706"/>
                  <a:pt x="5070363" y="874706"/>
                  <a:pt x="5070363" y="823564"/>
                </a:cubicBezTo>
                <a:cubicBezTo>
                  <a:pt x="5070363" y="823564"/>
                  <a:pt x="5070363" y="823564"/>
                  <a:pt x="5120886" y="823564"/>
                </a:cubicBezTo>
                <a:cubicBezTo>
                  <a:pt x="5120886" y="823564"/>
                  <a:pt x="5120886" y="823564"/>
                  <a:pt x="5120886" y="749175"/>
                </a:cubicBezTo>
                <a:cubicBezTo>
                  <a:pt x="5120886" y="749175"/>
                  <a:pt x="5120886" y="749175"/>
                  <a:pt x="5168439" y="749175"/>
                </a:cubicBezTo>
                <a:cubicBezTo>
                  <a:pt x="5168439" y="749175"/>
                  <a:pt x="5168439" y="749175"/>
                  <a:pt x="5168439" y="742201"/>
                </a:cubicBezTo>
                <a:cubicBezTo>
                  <a:pt x="5168439" y="742201"/>
                  <a:pt x="5168439" y="742201"/>
                  <a:pt x="5198159" y="742201"/>
                </a:cubicBezTo>
                <a:cubicBezTo>
                  <a:pt x="5198159" y="742201"/>
                  <a:pt x="5198159" y="742201"/>
                  <a:pt x="5198159" y="702682"/>
                </a:cubicBezTo>
                <a:cubicBezTo>
                  <a:pt x="5198159" y="702682"/>
                  <a:pt x="5198159" y="702682"/>
                  <a:pt x="5192215" y="702682"/>
                </a:cubicBezTo>
                <a:cubicBezTo>
                  <a:pt x="5192215" y="702682"/>
                  <a:pt x="5192215" y="702682"/>
                  <a:pt x="5192215" y="688734"/>
                </a:cubicBezTo>
                <a:cubicBezTo>
                  <a:pt x="5192215" y="688734"/>
                  <a:pt x="5192215" y="688734"/>
                  <a:pt x="5198159" y="691059"/>
                </a:cubicBezTo>
                <a:cubicBezTo>
                  <a:pt x="5198159" y="691059"/>
                  <a:pt x="5198159" y="691059"/>
                  <a:pt x="5204103" y="667812"/>
                </a:cubicBezTo>
                <a:cubicBezTo>
                  <a:pt x="5204103" y="667812"/>
                  <a:pt x="5204103" y="667812"/>
                  <a:pt x="5210047" y="691059"/>
                </a:cubicBezTo>
                <a:cubicBezTo>
                  <a:pt x="5210047" y="691059"/>
                  <a:pt x="5210047" y="691059"/>
                  <a:pt x="5213019" y="688734"/>
                </a:cubicBezTo>
                <a:cubicBezTo>
                  <a:pt x="5213019" y="688734"/>
                  <a:pt x="5213019" y="688734"/>
                  <a:pt x="5215991" y="681760"/>
                </a:cubicBezTo>
                <a:cubicBezTo>
                  <a:pt x="5215991" y="681760"/>
                  <a:pt x="5215991" y="681760"/>
                  <a:pt x="5221935" y="672462"/>
                </a:cubicBezTo>
                <a:cubicBezTo>
                  <a:pt x="5221935" y="672462"/>
                  <a:pt x="5221935" y="672462"/>
                  <a:pt x="5227880" y="663163"/>
                </a:cubicBezTo>
                <a:cubicBezTo>
                  <a:pt x="5227880" y="663163"/>
                  <a:pt x="5227880" y="663163"/>
                  <a:pt x="5242740" y="656189"/>
                </a:cubicBezTo>
                <a:cubicBezTo>
                  <a:pt x="5242740" y="656189"/>
                  <a:pt x="5242740" y="656189"/>
                  <a:pt x="5260571" y="646890"/>
                </a:cubicBezTo>
                <a:cubicBezTo>
                  <a:pt x="5260571" y="646890"/>
                  <a:pt x="5260571" y="646890"/>
                  <a:pt x="5269487" y="637592"/>
                </a:cubicBezTo>
                <a:cubicBezTo>
                  <a:pt x="5269487" y="637592"/>
                  <a:pt x="5269487" y="637592"/>
                  <a:pt x="5275431" y="621319"/>
                </a:cubicBezTo>
                <a:cubicBezTo>
                  <a:pt x="5275431" y="621319"/>
                  <a:pt x="5275431" y="621319"/>
                  <a:pt x="5281376" y="637592"/>
                </a:cubicBezTo>
                <a:cubicBezTo>
                  <a:pt x="5281376" y="637592"/>
                  <a:pt x="5281376" y="637592"/>
                  <a:pt x="5287319" y="644566"/>
                </a:cubicBezTo>
                <a:cubicBezTo>
                  <a:pt x="5287319" y="644566"/>
                  <a:pt x="5287319" y="644566"/>
                  <a:pt x="5302179" y="653864"/>
                </a:cubicBezTo>
                <a:cubicBezTo>
                  <a:pt x="5302179" y="653864"/>
                  <a:pt x="5302179" y="653864"/>
                  <a:pt x="5314067" y="663163"/>
                </a:cubicBezTo>
                <a:cubicBezTo>
                  <a:pt x="5314067" y="663163"/>
                  <a:pt x="5314067" y="663163"/>
                  <a:pt x="5325956" y="672462"/>
                </a:cubicBezTo>
                <a:cubicBezTo>
                  <a:pt x="5325956" y="672462"/>
                  <a:pt x="5325956" y="672462"/>
                  <a:pt x="5328928" y="681760"/>
                </a:cubicBezTo>
                <a:cubicBezTo>
                  <a:pt x="5328928" y="681760"/>
                  <a:pt x="5328928" y="681760"/>
                  <a:pt x="5331900" y="691059"/>
                </a:cubicBezTo>
                <a:cubicBezTo>
                  <a:pt x="5331900" y="691059"/>
                  <a:pt x="5331900" y="691059"/>
                  <a:pt x="5337844" y="691059"/>
                </a:cubicBezTo>
                <a:cubicBezTo>
                  <a:pt x="5337844" y="691059"/>
                  <a:pt x="5337844" y="691059"/>
                  <a:pt x="5340816" y="667812"/>
                </a:cubicBezTo>
                <a:cubicBezTo>
                  <a:pt x="5340816" y="667812"/>
                  <a:pt x="5340816" y="667812"/>
                  <a:pt x="5346760" y="691059"/>
                </a:cubicBezTo>
                <a:cubicBezTo>
                  <a:pt x="5346760" y="691059"/>
                  <a:pt x="5346760" y="691059"/>
                  <a:pt x="5352704" y="691059"/>
                </a:cubicBezTo>
                <a:cubicBezTo>
                  <a:pt x="5352704" y="691059"/>
                  <a:pt x="5352704" y="691059"/>
                  <a:pt x="5352704" y="705007"/>
                </a:cubicBezTo>
                <a:cubicBezTo>
                  <a:pt x="5352704" y="705007"/>
                  <a:pt x="5352704" y="705007"/>
                  <a:pt x="5346760" y="705007"/>
                </a:cubicBezTo>
                <a:cubicBezTo>
                  <a:pt x="5346760" y="705007"/>
                  <a:pt x="5346760" y="705007"/>
                  <a:pt x="5346760" y="737552"/>
                </a:cubicBezTo>
                <a:cubicBezTo>
                  <a:pt x="5346760" y="737552"/>
                  <a:pt x="5346760" y="737552"/>
                  <a:pt x="5358648" y="737552"/>
                </a:cubicBezTo>
                <a:cubicBezTo>
                  <a:pt x="5358648" y="737552"/>
                  <a:pt x="5358648" y="737552"/>
                  <a:pt x="5358648" y="742201"/>
                </a:cubicBezTo>
                <a:cubicBezTo>
                  <a:pt x="5358648" y="742201"/>
                  <a:pt x="5358648" y="742201"/>
                  <a:pt x="5367564" y="742201"/>
                </a:cubicBezTo>
                <a:cubicBezTo>
                  <a:pt x="5367564" y="742201"/>
                  <a:pt x="5367564" y="742201"/>
                  <a:pt x="5367564" y="732902"/>
                </a:cubicBezTo>
                <a:cubicBezTo>
                  <a:pt x="5367564" y="732902"/>
                  <a:pt x="5367564" y="732902"/>
                  <a:pt x="5391340" y="732902"/>
                </a:cubicBezTo>
                <a:cubicBezTo>
                  <a:pt x="5391340" y="732902"/>
                  <a:pt x="5391340" y="732902"/>
                  <a:pt x="5391340" y="716630"/>
                </a:cubicBezTo>
                <a:cubicBezTo>
                  <a:pt x="5391340" y="716630"/>
                  <a:pt x="5391340" y="716630"/>
                  <a:pt x="5441864" y="716630"/>
                </a:cubicBezTo>
                <a:cubicBezTo>
                  <a:pt x="5441864" y="716630"/>
                  <a:pt x="5441864" y="716630"/>
                  <a:pt x="5441864" y="728253"/>
                </a:cubicBezTo>
                <a:cubicBezTo>
                  <a:pt x="5441864" y="728253"/>
                  <a:pt x="5441864" y="728253"/>
                  <a:pt x="5468612" y="728253"/>
                </a:cubicBezTo>
                <a:cubicBezTo>
                  <a:pt x="5468612" y="728253"/>
                  <a:pt x="5468612" y="728253"/>
                  <a:pt x="5468612" y="746850"/>
                </a:cubicBezTo>
                <a:cubicBezTo>
                  <a:pt x="5468612" y="746850"/>
                  <a:pt x="5468612" y="746850"/>
                  <a:pt x="5462668" y="746850"/>
                </a:cubicBezTo>
                <a:cubicBezTo>
                  <a:pt x="5462668" y="746850"/>
                  <a:pt x="5462668" y="746850"/>
                  <a:pt x="5462668" y="753824"/>
                </a:cubicBezTo>
                <a:cubicBezTo>
                  <a:pt x="5462668" y="753824"/>
                  <a:pt x="5462668" y="753824"/>
                  <a:pt x="5468612" y="753824"/>
                </a:cubicBezTo>
                <a:cubicBezTo>
                  <a:pt x="5468612" y="753824"/>
                  <a:pt x="5468612" y="753824"/>
                  <a:pt x="5468612" y="767772"/>
                </a:cubicBezTo>
                <a:cubicBezTo>
                  <a:pt x="5468612" y="767772"/>
                  <a:pt x="5468612" y="767772"/>
                  <a:pt x="5462668" y="772421"/>
                </a:cubicBezTo>
                <a:cubicBezTo>
                  <a:pt x="5462668" y="772421"/>
                  <a:pt x="5462668" y="772421"/>
                  <a:pt x="5462668" y="828213"/>
                </a:cubicBezTo>
                <a:cubicBezTo>
                  <a:pt x="5462668" y="828213"/>
                  <a:pt x="5462668" y="828213"/>
                  <a:pt x="5483472" y="828213"/>
                </a:cubicBezTo>
                <a:cubicBezTo>
                  <a:pt x="5483472" y="828213"/>
                  <a:pt x="5483472" y="828213"/>
                  <a:pt x="5483472" y="832862"/>
                </a:cubicBezTo>
                <a:cubicBezTo>
                  <a:pt x="5483472" y="832862"/>
                  <a:pt x="5483472" y="832862"/>
                  <a:pt x="5501305" y="832862"/>
                </a:cubicBezTo>
                <a:cubicBezTo>
                  <a:pt x="5501305" y="832862"/>
                  <a:pt x="5501305" y="832862"/>
                  <a:pt x="5501305" y="849135"/>
                </a:cubicBezTo>
                <a:cubicBezTo>
                  <a:pt x="5501305" y="849135"/>
                  <a:pt x="5501305" y="849135"/>
                  <a:pt x="5519137" y="849135"/>
                </a:cubicBezTo>
                <a:cubicBezTo>
                  <a:pt x="5519137" y="849135"/>
                  <a:pt x="5519137" y="849135"/>
                  <a:pt x="5519137" y="832862"/>
                </a:cubicBezTo>
                <a:cubicBezTo>
                  <a:pt x="5519137" y="832862"/>
                  <a:pt x="5519137" y="832862"/>
                  <a:pt x="5539941" y="823564"/>
                </a:cubicBezTo>
                <a:cubicBezTo>
                  <a:pt x="5539941" y="823564"/>
                  <a:pt x="5539941" y="823564"/>
                  <a:pt x="5539941" y="802642"/>
                </a:cubicBezTo>
                <a:cubicBezTo>
                  <a:pt x="5539941" y="802642"/>
                  <a:pt x="5539941" y="802642"/>
                  <a:pt x="5533997" y="802642"/>
                </a:cubicBezTo>
                <a:cubicBezTo>
                  <a:pt x="5533997" y="802642"/>
                  <a:pt x="5533997" y="802642"/>
                  <a:pt x="5533997" y="779395"/>
                </a:cubicBezTo>
                <a:cubicBezTo>
                  <a:pt x="5533997" y="779395"/>
                  <a:pt x="5533997" y="779395"/>
                  <a:pt x="5545885" y="779395"/>
                </a:cubicBezTo>
                <a:cubicBezTo>
                  <a:pt x="5545885" y="779395"/>
                  <a:pt x="5545885" y="779395"/>
                  <a:pt x="5545885" y="777071"/>
                </a:cubicBezTo>
                <a:cubicBezTo>
                  <a:pt x="5545885" y="777071"/>
                  <a:pt x="5545885" y="777071"/>
                  <a:pt x="5572634" y="777071"/>
                </a:cubicBezTo>
                <a:cubicBezTo>
                  <a:pt x="5572634" y="777071"/>
                  <a:pt x="5572634" y="777071"/>
                  <a:pt x="5572634" y="767772"/>
                </a:cubicBezTo>
                <a:cubicBezTo>
                  <a:pt x="5572634" y="767772"/>
                  <a:pt x="5572634" y="767772"/>
                  <a:pt x="5590465" y="767772"/>
                </a:cubicBezTo>
                <a:cubicBezTo>
                  <a:pt x="5590465" y="767772"/>
                  <a:pt x="5590465" y="767772"/>
                  <a:pt x="5590465" y="651540"/>
                </a:cubicBezTo>
                <a:cubicBezTo>
                  <a:pt x="5590465" y="651540"/>
                  <a:pt x="5590465" y="651540"/>
                  <a:pt x="5602353" y="651540"/>
                </a:cubicBezTo>
                <a:cubicBezTo>
                  <a:pt x="5602353" y="651540"/>
                  <a:pt x="5602353" y="651540"/>
                  <a:pt x="5602353" y="632943"/>
                </a:cubicBezTo>
                <a:cubicBezTo>
                  <a:pt x="5602353" y="632943"/>
                  <a:pt x="5602353" y="632943"/>
                  <a:pt x="5605325" y="632943"/>
                </a:cubicBezTo>
                <a:cubicBezTo>
                  <a:pt x="5605325" y="632943"/>
                  <a:pt x="5605325" y="632943"/>
                  <a:pt x="5605325" y="586450"/>
                </a:cubicBezTo>
                <a:cubicBezTo>
                  <a:pt x="5605325" y="586450"/>
                  <a:pt x="5605325" y="586450"/>
                  <a:pt x="5617213" y="586450"/>
                </a:cubicBezTo>
                <a:cubicBezTo>
                  <a:pt x="5617213" y="586450"/>
                  <a:pt x="5617213" y="586450"/>
                  <a:pt x="5617213" y="595748"/>
                </a:cubicBezTo>
                <a:cubicBezTo>
                  <a:pt x="5617213" y="595748"/>
                  <a:pt x="5617213" y="595748"/>
                  <a:pt x="5623157" y="595748"/>
                </a:cubicBezTo>
                <a:cubicBezTo>
                  <a:pt x="5623157" y="595748"/>
                  <a:pt x="5623157" y="595748"/>
                  <a:pt x="5623157" y="577151"/>
                </a:cubicBezTo>
                <a:cubicBezTo>
                  <a:pt x="5623157" y="577151"/>
                  <a:pt x="5623157" y="577151"/>
                  <a:pt x="5638017" y="572502"/>
                </a:cubicBezTo>
                <a:cubicBezTo>
                  <a:pt x="5638017" y="572502"/>
                  <a:pt x="5638017" y="572502"/>
                  <a:pt x="5649906" y="577151"/>
                </a:cubicBezTo>
                <a:cubicBezTo>
                  <a:pt x="5649906" y="577151"/>
                  <a:pt x="5649906" y="577151"/>
                  <a:pt x="5667737" y="577151"/>
                </a:cubicBezTo>
                <a:cubicBezTo>
                  <a:pt x="5667737" y="577151"/>
                  <a:pt x="5667737" y="577151"/>
                  <a:pt x="5667737" y="546931"/>
                </a:cubicBezTo>
                <a:cubicBezTo>
                  <a:pt x="5667737" y="546931"/>
                  <a:pt x="5667737" y="546931"/>
                  <a:pt x="5679626" y="546931"/>
                </a:cubicBezTo>
                <a:cubicBezTo>
                  <a:pt x="5679626" y="546931"/>
                  <a:pt x="5679626" y="546931"/>
                  <a:pt x="5679626" y="551580"/>
                </a:cubicBezTo>
                <a:cubicBezTo>
                  <a:pt x="5679626" y="551580"/>
                  <a:pt x="5679626" y="551580"/>
                  <a:pt x="5694486" y="551580"/>
                </a:cubicBezTo>
                <a:cubicBezTo>
                  <a:pt x="5694486" y="551580"/>
                  <a:pt x="5694486" y="551580"/>
                  <a:pt x="5694486" y="546931"/>
                </a:cubicBezTo>
                <a:cubicBezTo>
                  <a:pt x="5694486" y="546931"/>
                  <a:pt x="5694486" y="546931"/>
                  <a:pt x="5706374" y="546931"/>
                </a:cubicBezTo>
                <a:cubicBezTo>
                  <a:pt x="5706374" y="546931"/>
                  <a:pt x="5706374" y="546931"/>
                  <a:pt x="5706374" y="581800"/>
                </a:cubicBezTo>
                <a:cubicBezTo>
                  <a:pt x="5706374" y="581800"/>
                  <a:pt x="5706374" y="581800"/>
                  <a:pt x="5721234" y="591099"/>
                </a:cubicBezTo>
                <a:cubicBezTo>
                  <a:pt x="5721234" y="591099"/>
                  <a:pt x="5721234" y="591099"/>
                  <a:pt x="5721234" y="595748"/>
                </a:cubicBezTo>
                <a:cubicBezTo>
                  <a:pt x="5721234" y="595748"/>
                  <a:pt x="5721234" y="595748"/>
                  <a:pt x="5718262" y="595748"/>
                </a:cubicBezTo>
                <a:cubicBezTo>
                  <a:pt x="5718262" y="595748"/>
                  <a:pt x="5718262" y="595748"/>
                  <a:pt x="5718262" y="598073"/>
                </a:cubicBezTo>
                <a:cubicBezTo>
                  <a:pt x="5718262" y="598073"/>
                  <a:pt x="5718262" y="598073"/>
                  <a:pt x="5750954" y="598073"/>
                </a:cubicBezTo>
                <a:cubicBezTo>
                  <a:pt x="5750954" y="598073"/>
                  <a:pt x="5750954" y="598073"/>
                  <a:pt x="5750954" y="586450"/>
                </a:cubicBezTo>
                <a:cubicBezTo>
                  <a:pt x="5750954" y="586450"/>
                  <a:pt x="5750954" y="586450"/>
                  <a:pt x="5789590" y="577151"/>
                </a:cubicBezTo>
                <a:cubicBezTo>
                  <a:pt x="5789590" y="577151"/>
                  <a:pt x="5789590" y="577151"/>
                  <a:pt x="5789590" y="567852"/>
                </a:cubicBezTo>
                <a:cubicBezTo>
                  <a:pt x="5789590" y="567852"/>
                  <a:pt x="5789590" y="567852"/>
                  <a:pt x="5798506" y="567852"/>
                </a:cubicBezTo>
                <a:cubicBezTo>
                  <a:pt x="5798506" y="567852"/>
                  <a:pt x="5798506" y="567852"/>
                  <a:pt x="5798506" y="560878"/>
                </a:cubicBezTo>
                <a:cubicBezTo>
                  <a:pt x="5798506" y="560878"/>
                  <a:pt x="5798506" y="560878"/>
                  <a:pt x="5822283" y="560878"/>
                </a:cubicBezTo>
                <a:cubicBezTo>
                  <a:pt x="5822283" y="560878"/>
                  <a:pt x="5822283" y="560878"/>
                  <a:pt x="5822283" y="567852"/>
                </a:cubicBezTo>
                <a:cubicBezTo>
                  <a:pt x="5822283" y="567852"/>
                  <a:pt x="5822283" y="567852"/>
                  <a:pt x="5840114" y="567852"/>
                </a:cubicBezTo>
                <a:cubicBezTo>
                  <a:pt x="5840114" y="567852"/>
                  <a:pt x="5840114" y="567852"/>
                  <a:pt x="5840114" y="581800"/>
                </a:cubicBezTo>
                <a:cubicBezTo>
                  <a:pt x="5840114" y="581800"/>
                  <a:pt x="5840114" y="581800"/>
                  <a:pt x="5872807" y="581800"/>
                </a:cubicBezTo>
                <a:cubicBezTo>
                  <a:pt x="5872807" y="581800"/>
                  <a:pt x="5872807" y="581800"/>
                  <a:pt x="5872807" y="572502"/>
                </a:cubicBezTo>
                <a:cubicBezTo>
                  <a:pt x="5872807" y="572502"/>
                  <a:pt x="5872807" y="572502"/>
                  <a:pt x="5887667" y="572502"/>
                </a:cubicBezTo>
                <a:cubicBezTo>
                  <a:pt x="5887667" y="572502"/>
                  <a:pt x="5887667" y="572502"/>
                  <a:pt x="5887667" y="563203"/>
                </a:cubicBezTo>
                <a:cubicBezTo>
                  <a:pt x="5887667" y="563203"/>
                  <a:pt x="5887667" y="563203"/>
                  <a:pt x="5905499" y="563203"/>
                </a:cubicBezTo>
                <a:cubicBezTo>
                  <a:pt x="5905499" y="563203"/>
                  <a:pt x="5905499" y="563203"/>
                  <a:pt x="5905499" y="572502"/>
                </a:cubicBezTo>
                <a:cubicBezTo>
                  <a:pt x="5905499" y="572502"/>
                  <a:pt x="5905499" y="572502"/>
                  <a:pt x="5911443" y="572502"/>
                </a:cubicBezTo>
                <a:cubicBezTo>
                  <a:pt x="5911443" y="572502"/>
                  <a:pt x="5911443" y="572502"/>
                  <a:pt x="5911443" y="516710"/>
                </a:cubicBezTo>
                <a:cubicBezTo>
                  <a:pt x="5911443" y="516710"/>
                  <a:pt x="5911443" y="516710"/>
                  <a:pt x="6045184" y="516710"/>
                </a:cubicBezTo>
                <a:cubicBezTo>
                  <a:pt x="6045184" y="516710"/>
                  <a:pt x="6045184" y="516710"/>
                  <a:pt x="6045184" y="591099"/>
                </a:cubicBezTo>
                <a:cubicBezTo>
                  <a:pt x="6045184" y="591099"/>
                  <a:pt x="6045184" y="591099"/>
                  <a:pt x="6068960" y="591099"/>
                </a:cubicBezTo>
                <a:cubicBezTo>
                  <a:pt x="6068960" y="591099"/>
                  <a:pt x="6068960" y="591099"/>
                  <a:pt x="6068960" y="507412"/>
                </a:cubicBezTo>
                <a:cubicBezTo>
                  <a:pt x="6068960" y="507412"/>
                  <a:pt x="6068960" y="507412"/>
                  <a:pt x="6098680" y="495788"/>
                </a:cubicBezTo>
                <a:cubicBezTo>
                  <a:pt x="6098680" y="495788"/>
                  <a:pt x="6098680" y="495788"/>
                  <a:pt x="6137316" y="495788"/>
                </a:cubicBezTo>
                <a:cubicBezTo>
                  <a:pt x="6137316" y="495788"/>
                  <a:pt x="6137316" y="495788"/>
                  <a:pt x="6158120" y="481840"/>
                </a:cubicBezTo>
                <a:cubicBezTo>
                  <a:pt x="6158120" y="481840"/>
                  <a:pt x="6158120" y="481840"/>
                  <a:pt x="6208644" y="481840"/>
                </a:cubicBezTo>
                <a:cubicBezTo>
                  <a:pt x="6208644" y="481840"/>
                  <a:pt x="6208644" y="481840"/>
                  <a:pt x="6208644" y="495788"/>
                </a:cubicBezTo>
                <a:cubicBezTo>
                  <a:pt x="6208644" y="495788"/>
                  <a:pt x="6208644" y="495788"/>
                  <a:pt x="6259169" y="495788"/>
                </a:cubicBezTo>
                <a:cubicBezTo>
                  <a:pt x="6259169" y="495788"/>
                  <a:pt x="6259169" y="495788"/>
                  <a:pt x="6259169" y="586450"/>
                </a:cubicBezTo>
                <a:cubicBezTo>
                  <a:pt x="6259169" y="586450"/>
                  <a:pt x="6259169" y="586450"/>
                  <a:pt x="6274029" y="586450"/>
                </a:cubicBezTo>
                <a:cubicBezTo>
                  <a:pt x="6274029" y="586450"/>
                  <a:pt x="6274029" y="586450"/>
                  <a:pt x="6274029" y="718955"/>
                </a:cubicBezTo>
                <a:cubicBezTo>
                  <a:pt x="6274029" y="718955"/>
                  <a:pt x="6274029" y="718955"/>
                  <a:pt x="6297805" y="718955"/>
                </a:cubicBezTo>
                <a:cubicBezTo>
                  <a:pt x="6297805" y="718955"/>
                  <a:pt x="6297805" y="718955"/>
                  <a:pt x="6297805" y="632943"/>
                </a:cubicBezTo>
                <a:cubicBezTo>
                  <a:pt x="6297805" y="632943"/>
                  <a:pt x="6297805" y="632943"/>
                  <a:pt x="6306721" y="628293"/>
                </a:cubicBezTo>
                <a:cubicBezTo>
                  <a:pt x="6306721" y="628293"/>
                  <a:pt x="6306721" y="628293"/>
                  <a:pt x="6312665" y="628293"/>
                </a:cubicBezTo>
                <a:cubicBezTo>
                  <a:pt x="6312665" y="628293"/>
                  <a:pt x="6312665" y="628293"/>
                  <a:pt x="6312665" y="637592"/>
                </a:cubicBezTo>
                <a:cubicBezTo>
                  <a:pt x="6312665" y="637592"/>
                  <a:pt x="6312665" y="637592"/>
                  <a:pt x="6336441" y="628293"/>
                </a:cubicBezTo>
                <a:cubicBezTo>
                  <a:pt x="6336441" y="628293"/>
                  <a:pt x="6336441" y="628293"/>
                  <a:pt x="6357245" y="628293"/>
                </a:cubicBezTo>
                <a:cubicBezTo>
                  <a:pt x="6357245" y="628293"/>
                  <a:pt x="6357245" y="628293"/>
                  <a:pt x="6357245" y="786369"/>
                </a:cubicBezTo>
                <a:cubicBezTo>
                  <a:pt x="6357245" y="786369"/>
                  <a:pt x="6357245" y="786369"/>
                  <a:pt x="6398853" y="791019"/>
                </a:cubicBezTo>
                <a:cubicBezTo>
                  <a:pt x="6398853" y="788694"/>
                  <a:pt x="6398853" y="786369"/>
                  <a:pt x="6398853" y="784045"/>
                </a:cubicBezTo>
                <a:cubicBezTo>
                  <a:pt x="6413714" y="784045"/>
                  <a:pt x="6428574" y="784045"/>
                  <a:pt x="6443434" y="784045"/>
                </a:cubicBezTo>
                <a:cubicBezTo>
                  <a:pt x="6443434" y="772421"/>
                  <a:pt x="6443434" y="763123"/>
                  <a:pt x="6443434" y="753824"/>
                </a:cubicBezTo>
                <a:cubicBezTo>
                  <a:pt x="6446406" y="753824"/>
                  <a:pt x="6452350" y="753824"/>
                  <a:pt x="6455322" y="753824"/>
                </a:cubicBezTo>
                <a:cubicBezTo>
                  <a:pt x="6455322" y="739876"/>
                  <a:pt x="6455322" y="728253"/>
                  <a:pt x="6455322" y="714305"/>
                </a:cubicBezTo>
                <a:cubicBezTo>
                  <a:pt x="6458294" y="714305"/>
                  <a:pt x="6461266" y="714305"/>
                  <a:pt x="6464238" y="714305"/>
                </a:cubicBezTo>
                <a:cubicBezTo>
                  <a:pt x="6464238" y="700357"/>
                  <a:pt x="6464238" y="688734"/>
                  <a:pt x="6464238" y="674786"/>
                </a:cubicBezTo>
                <a:cubicBezTo>
                  <a:pt x="6470182" y="674786"/>
                  <a:pt x="6476126" y="674786"/>
                  <a:pt x="6485042" y="674786"/>
                </a:cubicBezTo>
                <a:cubicBezTo>
                  <a:pt x="6485042" y="674786"/>
                  <a:pt x="6485042" y="677111"/>
                  <a:pt x="6485042" y="677111"/>
                </a:cubicBezTo>
                <a:cubicBezTo>
                  <a:pt x="6505846" y="670137"/>
                  <a:pt x="6529622" y="660838"/>
                  <a:pt x="6550426" y="653864"/>
                </a:cubicBezTo>
                <a:cubicBezTo>
                  <a:pt x="6553398" y="646890"/>
                  <a:pt x="6553398" y="639917"/>
                  <a:pt x="6553398" y="632943"/>
                </a:cubicBezTo>
                <a:cubicBezTo>
                  <a:pt x="6556370" y="639917"/>
                  <a:pt x="6556370" y="646890"/>
                  <a:pt x="6559342" y="653864"/>
                </a:cubicBezTo>
                <a:cubicBezTo>
                  <a:pt x="6583118" y="663163"/>
                  <a:pt x="6603923" y="672462"/>
                  <a:pt x="6627699" y="681760"/>
                </a:cubicBezTo>
                <a:cubicBezTo>
                  <a:pt x="6627699" y="679436"/>
                  <a:pt x="6627699" y="677111"/>
                  <a:pt x="6627699" y="677111"/>
                </a:cubicBezTo>
                <a:cubicBezTo>
                  <a:pt x="6633643" y="677111"/>
                  <a:pt x="6639587" y="677111"/>
                  <a:pt x="6645531" y="677111"/>
                </a:cubicBezTo>
                <a:cubicBezTo>
                  <a:pt x="6645531" y="688734"/>
                  <a:pt x="6645531" y="702682"/>
                  <a:pt x="6645531" y="714305"/>
                </a:cubicBezTo>
                <a:cubicBezTo>
                  <a:pt x="6648503" y="714305"/>
                  <a:pt x="6651475" y="714305"/>
                  <a:pt x="6654447" y="714305"/>
                </a:cubicBezTo>
                <a:cubicBezTo>
                  <a:pt x="6654447" y="728253"/>
                  <a:pt x="6654447" y="742201"/>
                  <a:pt x="6654447" y="758474"/>
                </a:cubicBezTo>
                <a:cubicBezTo>
                  <a:pt x="6657419" y="758474"/>
                  <a:pt x="6660391" y="758474"/>
                  <a:pt x="6663363" y="758474"/>
                </a:cubicBezTo>
                <a:cubicBezTo>
                  <a:pt x="6663363" y="765448"/>
                  <a:pt x="6663363" y="772421"/>
                  <a:pt x="6663363" y="779395"/>
                </a:cubicBezTo>
                <a:cubicBezTo>
                  <a:pt x="6669307" y="779395"/>
                  <a:pt x="6675251" y="779395"/>
                  <a:pt x="6681195" y="779395"/>
                </a:cubicBezTo>
                <a:cubicBezTo>
                  <a:pt x="6681195" y="791019"/>
                  <a:pt x="6681195" y="800317"/>
                  <a:pt x="6681195" y="811940"/>
                </a:cubicBezTo>
                <a:cubicBezTo>
                  <a:pt x="6719831" y="809616"/>
                  <a:pt x="6755495" y="807291"/>
                  <a:pt x="6794132" y="804967"/>
                </a:cubicBezTo>
                <a:cubicBezTo>
                  <a:pt x="6794132" y="793343"/>
                  <a:pt x="6794132" y="784045"/>
                  <a:pt x="6794132" y="772421"/>
                </a:cubicBezTo>
                <a:cubicBezTo>
                  <a:pt x="6814936" y="772421"/>
                  <a:pt x="6835740" y="772421"/>
                  <a:pt x="6853572" y="772421"/>
                </a:cubicBezTo>
                <a:cubicBezTo>
                  <a:pt x="6853572" y="765448"/>
                  <a:pt x="6853572" y="760798"/>
                  <a:pt x="6853572" y="753824"/>
                </a:cubicBezTo>
                <a:cubicBezTo>
                  <a:pt x="6895180" y="753824"/>
                  <a:pt x="6936788" y="753824"/>
                  <a:pt x="6978397" y="753824"/>
                </a:cubicBezTo>
                <a:cubicBezTo>
                  <a:pt x="6978397" y="758474"/>
                  <a:pt x="6978397" y="760798"/>
                  <a:pt x="6978397" y="765448"/>
                </a:cubicBezTo>
                <a:cubicBezTo>
                  <a:pt x="7005145" y="765448"/>
                  <a:pt x="7031893" y="765448"/>
                  <a:pt x="7058641" y="765448"/>
                </a:cubicBezTo>
                <a:cubicBezTo>
                  <a:pt x="7058641" y="767772"/>
                  <a:pt x="7058641" y="770097"/>
                  <a:pt x="7058641" y="772421"/>
                </a:cubicBezTo>
                <a:cubicBezTo>
                  <a:pt x="7064585" y="772421"/>
                  <a:pt x="7073501" y="772421"/>
                  <a:pt x="7082417" y="772421"/>
                </a:cubicBezTo>
                <a:cubicBezTo>
                  <a:pt x="7082417" y="774746"/>
                  <a:pt x="7082417" y="777071"/>
                  <a:pt x="7082417" y="779395"/>
                </a:cubicBezTo>
                <a:cubicBezTo>
                  <a:pt x="7088361" y="779395"/>
                  <a:pt x="7097277" y="779395"/>
                  <a:pt x="7103221" y="779395"/>
                </a:cubicBezTo>
                <a:cubicBezTo>
                  <a:pt x="7103221" y="744526"/>
                  <a:pt x="7103221" y="709656"/>
                  <a:pt x="7103221" y="674786"/>
                </a:cubicBezTo>
                <a:cubicBezTo>
                  <a:pt x="7124025" y="670137"/>
                  <a:pt x="7144830" y="665488"/>
                  <a:pt x="7165634" y="660838"/>
                </a:cubicBezTo>
                <a:cubicBezTo>
                  <a:pt x="7204270" y="660838"/>
                  <a:pt x="7242906" y="660838"/>
                  <a:pt x="7281542" y="660838"/>
                </a:cubicBezTo>
                <a:cubicBezTo>
                  <a:pt x="7281542" y="605047"/>
                  <a:pt x="7281542" y="549255"/>
                  <a:pt x="7281542" y="493464"/>
                </a:cubicBezTo>
                <a:cubicBezTo>
                  <a:pt x="7290458" y="488814"/>
                  <a:pt x="7302346" y="486490"/>
                  <a:pt x="7314234" y="481840"/>
                </a:cubicBezTo>
                <a:cubicBezTo>
                  <a:pt x="7361787" y="477191"/>
                  <a:pt x="7409339" y="470217"/>
                  <a:pt x="7456891" y="463243"/>
                </a:cubicBezTo>
                <a:cubicBezTo>
                  <a:pt x="7474723" y="467893"/>
                  <a:pt x="7489583" y="472542"/>
                  <a:pt x="7507416" y="474866"/>
                </a:cubicBezTo>
                <a:cubicBezTo>
                  <a:pt x="7510388" y="477191"/>
                  <a:pt x="7513360" y="479516"/>
                  <a:pt x="7516332" y="481840"/>
                </a:cubicBezTo>
                <a:cubicBezTo>
                  <a:pt x="7516332" y="586450"/>
                  <a:pt x="7516332" y="691059"/>
                  <a:pt x="7516332" y="793343"/>
                </a:cubicBezTo>
                <a:cubicBezTo>
                  <a:pt x="7522276" y="793343"/>
                  <a:pt x="7528220" y="793343"/>
                  <a:pt x="7537136" y="793343"/>
                </a:cubicBezTo>
                <a:cubicBezTo>
                  <a:pt x="7537136" y="751500"/>
                  <a:pt x="7537136" y="709656"/>
                  <a:pt x="7537136" y="667812"/>
                </a:cubicBezTo>
                <a:cubicBezTo>
                  <a:pt x="7543080" y="667812"/>
                  <a:pt x="7549024" y="667812"/>
                  <a:pt x="7554968" y="667812"/>
                </a:cubicBezTo>
                <a:cubicBezTo>
                  <a:pt x="7554968" y="663163"/>
                  <a:pt x="7554968" y="660838"/>
                  <a:pt x="7554968" y="656189"/>
                </a:cubicBezTo>
                <a:cubicBezTo>
                  <a:pt x="7560912" y="653864"/>
                  <a:pt x="7566856" y="651540"/>
                  <a:pt x="7572800" y="649215"/>
                </a:cubicBezTo>
                <a:cubicBezTo>
                  <a:pt x="7575772" y="649215"/>
                  <a:pt x="7581716" y="649215"/>
                  <a:pt x="7587660" y="649215"/>
                </a:cubicBezTo>
                <a:cubicBezTo>
                  <a:pt x="7587660" y="644566"/>
                  <a:pt x="7587660" y="642241"/>
                  <a:pt x="7587660" y="637592"/>
                </a:cubicBezTo>
                <a:cubicBezTo>
                  <a:pt x="7590632" y="635267"/>
                  <a:pt x="7596576" y="632943"/>
                  <a:pt x="7599548" y="630618"/>
                </a:cubicBezTo>
                <a:cubicBezTo>
                  <a:pt x="7608464" y="630618"/>
                  <a:pt x="7620352" y="630618"/>
                  <a:pt x="7629268" y="630618"/>
                </a:cubicBezTo>
                <a:cubicBezTo>
                  <a:pt x="7629268" y="642241"/>
                  <a:pt x="7629268" y="656189"/>
                  <a:pt x="7629268" y="667812"/>
                </a:cubicBezTo>
                <a:cubicBezTo>
                  <a:pt x="7650072" y="667812"/>
                  <a:pt x="7670876" y="667812"/>
                  <a:pt x="7691681" y="667812"/>
                </a:cubicBezTo>
                <a:cubicBezTo>
                  <a:pt x="7691681" y="711981"/>
                  <a:pt x="7691681" y="753824"/>
                  <a:pt x="7691681" y="797993"/>
                </a:cubicBezTo>
                <a:cubicBezTo>
                  <a:pt x="7700597" y="797993"/>
                  <a:pt x="7709513" y="797993"/>
                  <a:pt x="7715457" y="797993"/>
                </a:cubicBezTo>
                <a:cubicBezTo>
                  <a:pt x="7724373" y="795668"/>
                  <a:pt x="7730317" y="793343"/>
                  <a:pt x="7739233" y="791019"/>
                </a:cubicBezTo>
                <a:cubicBezTo>
                  <a:pt x="7739233" y="786369"/>
                  <a:pt x="7739233" y="784045"/>
                  <a:pt x="7739233" y="781720"/>
                </a:cubicBezTo>
                <a:cubicBezTo>
                  <a:pt x="7736261" y="781720"/>
                  <a:pt x="7733289" y="779395"/>
                  <a:pt x="7730317" y="779395"/>
                </a:cubicBezTo>
                <a:cubicBezTo>
                  <a:pt x="7730317" y="777071"/>
                  <a:pt x="7730317" y="774746"/>
                  <a:pt x="7730317" y="772421"/>
                </a:cubicBezTo>
                <a:cubicBezTo>
                  <a:pt x="7733289" y="770097"/>
                  <a:pt x="7736261" y="770097"/>
                  <a:pt x="7739233" y="767772"/>
                </a:cubicBezTo>
                <a:cubicBezTo>
                  <a:pt x="7739233" y="751500"/>
                  <a:pt x="7739233" y="732902"/>
                  <a:pt x="7739233" y="716630"/>
                </a:cubicBezTo>
                <a:cubicBezTo>
                  <a:pt x="7736261" y="716630"/>
                  <a:pt x="7733289" y="714305"/>
                  <a:pt x="7730317" y="714305"/>
                </a:cubicBezTo>
                <a:cubicBezTo>
                  <a:pt x="7730317" y="711981"/>
                  <a:pt x="7730317" y="709656"/>
                  <a:pt x="7730317" y="707331"/>
                </a:cubicBezTo>
                <a:cubicBezTo>
                  <a:pt x="7733289" y="705007"/>
                  <a:pt x="7736261" y="705007"/>
                  <a:pt x="7739233" y="702682"/>
                </a:cubicBezTo>
                <a:cubicBezTo>
                  <a:pt x="7739233" y="702682"/>
                  <a:pt x="7739233" y="700357"/>
                  <a:pt x="7739233" y="698033"/>
                </a:cubicBezTo>
                <a:cubicBezTo>
                  <a:pt x="7742205" y="698033"/>
                  <a:pt x="7742205" y="698033"/>
                  <a:pt x="7745177" y="698033"/>
                </a:cubicBezTo>
                <a:cubicBezTo>
                  <a:pt x="7745177" y="695708"/>
                  <a:pt x="7745177" y="691059"/>
                  <a:pt x="7745177" y="688734"/>
                </a:cubicBezTo>
                <a:cubicBezTo>
                  <a:pt x="7742205" y="688734"/>
                  <a:pt x="7742205" y="688734"/>
                  <a:pt x="7739233" y="688734"/>
                </a:cubicBezTo>
                <a:cubicBezTo>
                  <a:pt x="7739233" y="686409"/>
                  <a:pt x="7739233" y="684085"/>
                  <a:pt x="7739233" y="681760"/>
                </a:cubicBezTo>
                <a:cubicBezTo>
                  <a:pt x="7742205" y="681760"/>
                  <a:pt x="7745177" y="679436"/>
                  <a:pt x="7748149" y="677111"/>
                </a:cubicBezTo>
                <a:cubicBezTo>
                  <a:pt x="7751121" y="649215"/>
                  <a:pt x="7760037" y="625969"/>
                  <a:pt x="7795701" y="612021"/>
                </a:cubicBezTo>
                <a:cubicBezTo>
                  <a:pt x="7792729" y="612021"/>
                  <a:pt x="7792729" y="609696"/>
                  <a:pt x="7789757" y="609696"/>
                </a:cubicBezTo>
                <a:cubicBezTo>
                  <a:pt x="7789757" y="607371"/>
                  <a:pt x="7789757" y="605047"/>
                  <a:pt x="7789757" y="602722"/>
                </a:cubicBezTo>
                <a:cubicBezTo>
                  <a:pt x="7792729" y="602722"/>
                  <a:pt x="7795701" y="600397"/>
                  <a:pt x="7798673" y="600397"/>
                </a:cubicBezTo>
                <a:cubicBezTo>
                  <a:pt x="7798673" y="595748"/>
                  <a:pt x="7798673" y="593424"/>
                  <a:pt x="7798673" y="591099"/>
                </a:cubicBezTo>
                <a:cubicBezTo>
                  <a:pt x="7801645" y="591099"/>
                  <a:pt x="7801645" y="591099"/>
                  <a:pt x="7804617" y="591099"/>
                </a:cubicBezTo>
                <a:cubicBezTo>
                  <a:pt x="7804617" y="584125"/>
                  <a:pt x="7804617" y="577151"/>
                  <a:pt x="7804617" y="570177"/>
                </a:cubicBezTo>
                <a:cubicBezTo>
                  <a:pt x="7801645" y="570177"/>
                  <a:pt x="7801645" y="570177"/>
                  <a:pt x="7798673" y="570177"/>
                </a:cubicBezTo>
                <a:cubicBezTo>
                  <a:pt x="7798673" y="567852"/>
                  <a:pt x="7798673" y="567852"/>
                  <a:pt x="7798673" y="565528"/>
                </a:cubicBezTo>
                <a:cubicBezTo>
                  <a:pt x="7801645" y="565528"/>
                  <a:pt x="7804617" y="563203"/>
                  <a:pt x="7804617" y="563203"/>
                </a:cubicBezTo>
                <a:cubicBezTo>
                  <a:pt x="7810561" y="558554"/>
                  <a:pt x="7813533" y="553905"/>
                  <a:pt x="7819477" y="546931"/>
                </a:cubicBezTo>
                <a:cubicBezTo>
                  <a:pt x="7819477" y="546931"/>
                  <a:pt x="7819477" y="544606"/>
                  <a:pt x="7819477" y="544606"/>
                </a:cubicBezTo>
                <a:cubicBezTo>
                  <a:pt x="7819477" y="544606"/>
                  <a:pt x="7822449" y="544606"/>
                  <a:pt x="7822449" y="544606"/>
                </a:cubicBezTo>
                <a:cubicBezTo>
                  <a:pt x="7822449" y="542281"/>
                  <a:pt x="7822449" y="539957"/>
                  <a:pt x="7822449" y="537632"/>
                </a:cubicBezTo>
                <a:cubicBezTo>
                  <a:pt x="7816505" y="530658"/>
                  <a:pt x="7816505" y="519035"/>
                  <a:pt x="7822449" y="512061"/>
                </a:cubicBezTo>
                <a:cubicBezTo>
                  <a:pt x="7822449" y="512061"/>
                  <a:pt x="7822449" y="512061"/>
                  <a:pt x="7825421" y="505087"/>
                </a:cubicBezTo>
                <a:cubicBezTo>
                  <a:pt x="7825421" y="505087"/>
                  <a:pt x="7825421" y="505087"/>
                  <a:pt x="7828393" y="512061"/>
                </a:cubicBezTo>
                <a:cubicBezTo>
                  <a:pt x="7834337" y="519035"/>
                  <a:pt x="7837309" y="530658"/>
                  <a:pt x="7831365" y="537632"/>
                </a:cubicBezTo>
                <a:cubicBezTo>
                  <a:pt x="7831365" y="539957"/>
                  <a:pt x="7831365" y="542281"/>
                  <a:pt x="7831365" y="544606"/>
                </a:cubicBezTo>
                <a:cubicBezTo>
                  <a:pt x="7831365" y="544606"/>
                  <a:pt x="7834337" y="544606"/>
                  <a:pt x="7834337" y="544606"/>
                </a:cubicBezTo>
                <a:cubicBezTo>
                  <a:pt x="7834337" y="544606"/>
                  <a:pt x="7834337" y="546931"/>
                  <a:pt x="7834337" y="546931"/>
                </a:cubicBezTo>
                <a:cubicBezTo>
                  <a:pt x="7837309" y="551580"/>
                  <a:pt x="7843253" y="558554"/>
                  <a:pt x="7846225" y="563203"/>
                </a:cubicBezTo>
                <a:cubicBezTo>
                  <a:pt x="7849197" y="563203"/>
                  <a:pt x="7849197" y="565528"/>
                  <a:pt x="7852169" y="565528"/>
                </a:cubicBezTo>
                <a:cubicBezTo>
                  <a:pt x="7852169" y="567852"/>
                  <a:pt x="7852169" y="567852"/>
                  <a:pt x="7852169" y="570177"/>
                </a:cubicBezTo>
                <a:cubicBezTo>
                  <a:pt x="7852169" y="570177"/>
                  <a:pt x="7849197" y="570177"/>
                  <a:pt x="7849197" y="570177"/>
                </a:cubicBezTo>
                <a:cubicBezTo>
                  <a:pt x="7849197" y="577151"/>
                  <a:pt x="7849197" y="584125"/>
                  <a:pt x="7849197" y="591099"/>
                </a:cubicBezTo>
                <a:cubicBezTo>
                  <a:pt x="7849197" y="591099"/>
                  <a:pt x="7852169" y="591099"/>
                  <a:pt x="7855141" y="591099"/>
                </a:cubicBezTo>
                <a:cubicBezTo>
                  <a:pt x="7855141" y="593424"/>
                  <a:pt x="7855141" y="595748"/>
                  <a:pt x="7855141" y="600397"/>
                </a:cubicBezTo>
                <a:cubicBezTo>
                  <a:pt x="7855141" y="600397"/>
                  <a:pt x="7858114" y="602722"/>
                  <a:pt x="7861086" y="602722"/>
                </a:cubicBezTo>
                <a:cubicBezTo>
                  <a:pt x="7861086" y="605047"/>
                  <a:pt x="7861086" y="607371"/>
                  <a:pt x="7861086" y="609696"/>
                </a:cubicBezTo>
                <a:cubicBezTo>
                  <a:pt x="7858114" y="612021"/>
                  <a:pt x="7858114" y="612021"/>
                  <a:pt x="7855141" y="612021"/>
                </a:cubicBezTo>
                <a:cubicBezTo>
                  <a:pt x="7890806" y="625969"/>
                  <a:pt x="7896750" y="649215"/>
                  <a:pt x="7902694" y="677111"/>
                </a:cubicBezTo>
                <a:cubicBezTo>
                  <a:pt x="7905666" y="679436"/>
                  <a:pt x="7908638" y="679436"/>
                  <a:pt x="7911610" y="681760"/>
                </a:cubicBezTo>
                <a:cubicBezTo>
                  <a:pt x="7911610" y="684085"/>
                  <a:pt x="7911610" y="686409"/>
                  <a:pt x="7911610" y="688734"/>
                </a:cubicBezTo>
                <a:cubicBezTo>
                  <a:pt x="7908638" y="688734"/>
                  <a:pt x="7908638" y="688734"/>
                  <a:pt x="7905666" y="688734"/>
                </a:cubicBezTo>
                <a:cubicBezTo>
                  <a:pt x="7905666" y="693383"/>
                  <a:pt x="7905666" y="695708"/>
                  <a:pt x="7905666" y="698033"/>
                </a:cubicBezTo>
                <a:cubicBezTo>
                  <a:pt x="7908638" y="698033"/>
                  <a:pt x="7908638" y="698033"/>
                  <a:pt x="7911610" y="698033"/>
                </a:cubicBezTo>
                <a:cubicBezTo>
                  <a:pt x="7911610" y="700357"/>
                  <a:pt x="7911610" y="702682"/>
                  <a:pt x="7911610" y="702682"/>
                </a:cubicBezTo>
                <a:cubicBezTo>
                  <a:pt x="7914582" y="705007"/>
                  <a:pt x="7917554" y="707331"/>
                  <a:pt x="7920526" y="707331"/>
                </a:cubicBezTo>
                <a:cubicBezTo>
                  <a:pt x="7920526" y="709656"/>
                  <a:pt x="7920526" y="711981"/>
                  <a:pt x="7920526" y="714305"/>
                </a:cubicBezTo>
                <a:cubicBezTo>
                  <a:pt x="7917554" y="714305"/>
                  <a:pt x="7914582" y="716630"/>
                  <a:pt x="7911610" y="716630"/>
                </a:cubicBezTo>
                <a:cubicBezTo>
                  <a:pt x="7911610" y="735227"/>
                  <a:pt x="7911610" y="751500"/>
                  <a:pt x="7911610" y="767772"/>
                </a:cubicBezTo>
                <a:cubicBezTo>
                  <a:pt x="7914582" y="770097"/>
                  <a:pt x="7917554" y="770097"/>
                  <a:pt x="7920526" y="772421"/>
                </a:cubicBezTo>
                <a:cubicBezTo>
                  <a:pt x="7920526" y="774746"/>
                  <a:pt x="7920526" y="777071"/>
                  <a:pt x="7920526" y="779395"/>
                </a:cubicBezTo>
                <a:cubicBezTo>
                  <a:pt x="7917554" y="779395"/>
                  <a:pt x="7914582" y="781720"/>
                  <a:pt x="7911610" y="781720"/>
                </a:cubicBezTo>
                <a:cubicBezTo>
                  <a:pt x="7911610" y="784045"/>
                  <a:pt x="7911610" y="786369"/>
                  <a:pt x="7911610" y="788694"/>
                </a:cubicBezTo>
                <a:cubicBezTo>
                  <a:pt x="7914582" y="788694"/>
                  <a:pt x="7920526" y="788694"/>
                  <a:pt x="7923498" y="788694"/>
                </a:cubicBezTo>
                <a:cubicBezTo>
                  <a:pt x="7923498" y="793343"/>
                  <a:pt x="7923498" y="795668"/>
                  <a:pt x="7923498" y="797993"/>
                </a:cubicBezTo>
                <a:cubicBezTo>
                  <a:pt x="7932414" y="797993"/>
                  <a:pt x="7938358" y="797993"/>
                  <a:pt x="7944302" y="797993"/>
                </a:cubicBezTo>
                <a:cubicBezTo>
                  <a:pt x="7944302" y="746850"/>
                  <a:pt x="7944302" y="693383"/>
                  <a:pt x="7944302" y="642241"/>
                </a:cubicBezTo>
                <a:cubicBezTo>
                  <a:pt x="7971050" y="637592"/>
                  <a:pt x="7994826" y="635267"/>
                  <a:pt x="8021574" y="630618"/>
                </a:cubicBezTo>
                <a:cubicBezTo>
                  <a:pt x="8036434" y="630618"/>
                  <a:pt x="8051295" y="630618"/>
                  <a:pt x="8063183" y="630618"/>
                </a:cubicBezTo>
                <a:cubicBezTo>
                  <a:pt x="8063183" y="600397"/>
                  <a:pt x="8063183" y="567852"/>
                  <a:pt x="8063183" y="537632"/>
                </a:cubicBezTo>
                <a:cubicBezTo>
                  <a:pt x="8092903" y="516710"/>
                  <a:pt x="8152343" y="516710"/>
                  <a:pt x="8179091" y="537632"/>
                </a:cubicBezTo>
                <a:cubicBezTo>
                  <a:pt x="8179091" y="616670"/>
                  <a:pt x="8179091" y="695708"/>
                  <a:pt x="8179091" y="777071"/>
                </a:cubicBezTo>
                <a:cubicBezTo>
                  <a:pt x="8193951" y="777071"/>
                  <a:pt x="8208811" y="777071"/>
                  <a:pt x="8220700" y="777071"/>
                </a:cubicBezTo>
                <a:cubicBezTo>
                  <a:pt x="8220700" y="735227"/>
                  <a:pt x="8220700" y="695708"/>
                  <a:pt x="8220700" y="656189"/>
                </a:cubicBezTo>
                <a:cubicBezTo>
                  <a:pt x="8253392" y="656189"/>
                  <a:pt x="8286084" y="656189"/>
                  <a:pt x="8318776" y="656189"/>
                </a:cubicBezTo>
                <a:cubicBezTo>
                  <a:pt x="8324720" y="663163"/>
                  <a:pt x="8330664" y="670137"/>
                  <a:pt x="8336608" y="677111"/>
                </a:cubicBezTo>
                <a:lnTo>
                  <a:pt x="8336608" y="730583"/>
                </a:lnTo>
                <a:lnTo>
                  <a:pt x="8338211" y="730681"/>
                </a:lnTo>
                <a:cubicBezTo>
                  <a:pt x="8338211" y="730681"/>
                  <a:pt x="8338211" y="730681"/>
                  <a:pt x="8338211" y="607460"/>
                </a:cubicBezTo>
                <a:cubicBezTo>
                  <a:pt x="8338211" y="607460"/>
                  <a:pt x="8338211" y="607460"/>
                  <a:pt x="8359829" y="607460"/>
                </a:cubicBezTo>
                <a:cubicBezTo>
                  <a:pt x="8359829" y="607460"/>
                  <a:pt x="8359829" y="607460"/>
                  <a:pt x="8359829" y="471268"/>
                </a:cubicBezTo>
                <a:cubicBezTo>
                  <a:pt x="8359829" y="471268"/>
                  <a:pt x="8359829" y="471268"/>
                  <a:pt x="8378745" y="471268"/>
                </a:cubicBezTo>
                <a:cubicBezTo>
                  <a:pt x="8378745" y="471268"/>
                  <a:pt x="8378745" y="471268"/>
                  <a:pt x="8378745" y="356694"/>
                </a:cubicBezTo>
                <a:cubicBezTo>
                  <a:pt x="8378745" y="356694"/>
                  <a:pt x="8378745" y="356694"/>
                  <a:pt x="8384149" y="354532"/>
                </a:cubicBezTo>
                <a:cubicBezTo>
                  <a:pt x="8384149" y="354532"/>
                  <a:pt x="8384149" y="354532"/>
                  <a:pt x="8384149" y="328590"/>
                </a:cubicBezTo>
                <a:cubicBezTo>
                  <a:pt x="8384149" y="328590"/>
                  <a:pt x="8384149" y="328590"/>
                  <a:pt x="8405767" y="328590"/>
                </a:cubicBezTo>
                <a:cubicBezTo>
                  <a:pt x="8405767" y="328590"/>
                  <a:pt x="8405767" y="328590"/>
                  <a:pt x="8454408" y="246443"/>
                </a:cubicBezTo>
                <a:cubicBezTo>
                  <a:pt x="8454408" y="246443"/>
                  <a:pt x="8454408" y="246443"/>
                  <a:pt x="8459812" y="0"/>
                </a:cubicBezTo>
                <a:cubicBezTo>
                  <a:pt x="8459812" y="0"/>
                  <a:pt x="8459812" y="0"/>
                  <a:pt x="8462515" y="246443"/>
                </a:cubicBezTo>
                <a:cubicBezTo>
                  <a:pt x="8462515" y="246443"/>
                  <a:pt x="8462515" y="246443"/>
                  <a:pt x="8513857" y="326429"/>
                </a:cubicBezTo>
                <a:cubicBezTo>
                  <a:pt x="8513857" y="326429"/>
                  <a:pt x="8513857" y="326429"/>
                  <a:pt x="8535475" y="326429"/>
                </a:cubicBezTo>
                <a:cubicBezTo>
                  <a:pt x="8535475" y="326429"/>
                  <a:pt x="8535475" y="326429"/>
                  <a:pt x="8535475" y="350208"/>
                </a:cubicBezTo>
                <a:cubicBezTo>
                  <a:pt x="8535475" y="350208"/>
                  <a:pt x="8535475" y="350208"/>
                  <a:pt x="8540880" y="356694"/>
                </a:cubicBezTo>
                <a:cubicBezTo>
                  <a:pt x="8540880" y="356694"/>
                  <a:pt x="8540880" y="356694"/>
                  <a:pt x="8540880" y="471268"/>
                </a:cubicBezTo>
                <a:cubicBezTo>
                  <a:pt x="8540880" y="471268"/>
                  <a:pt x="8540880" y="471268"/>
                  <a:pt x="8565200" y="471268"/>
                </a:cubicBezTo>
                <a:cubicBezTo>
                  <a:pt x="8565200" y="471268"/>
                  <a:pt x="8565200" y="471268"/>
                  <a:pt x="8565200" y="611783"/>
                </a:cubicBezTo>
                <a:cubicBezTo>
                  <a:pt x="8565200" y="611783"/>
                  <a:pt x="8565200" y="611783"/>
                  <a:pt x="8581414" y="609622"/>
                </a:cubicBezTo>
                <a:cubicBezTo>
                  <a:pt x="8581414" y="609622"/>
                  <a:pt x="8581414" y="609622"/>
                  <a:pt x="8578711" y="698255"/>
                </a:cubicBezTo>
                <a:cubicBezTo>
                  <a:pt x="8578711" y="698255"/>
                  <a:pt x="8578711" y="698255"/>
                  <a:pt x="8594925" y="700416"/>
                </a:cubicBezTo>
                <a:cubicBezTo>
                  <a:pt x="8594925" y="700416"/>
                  <a:pt x="8594925" y="700416"/>
                  <a:pt x="8597627" y="706902"/>
                </a:cubicBezTo>
                <a:cubicBezTo>
                  <a:pt x="8597627" y="706902"/>
                  <a:pt x="8597627" y="706902"/>
                  <a:pt x="8605734" y="687446"/>
                </a:cubicBezTo>
                <a:cubicBezTo>
                  <a:pt x="8605734" y="687446"/>
                  <a:pt x="8605734" y="687446"/>
                  <a:pt x="8624650" y="687446"/>
                </a:cubicBezTo>
                <a:cubicBezTo>
                  <a:pt x="8624650" y="687446"/>
                  <a:pt x="8624650" y="687446"/>
                  <a:pt x="8624650" y="719872"/>
                </a:cubicBezTo>
                <a:cubicBezTo>
                  <a:pt x="8624650" y="719872"/>
                  <a:pt x="8624650" y="719872"/>
                  <a:pt x="8635459" y="724196"/>
                </a:cubicBezTo>
                <a:cubicBezTo>
                  <a:pt x="8635459" y="724196"/>
                  <a:pt x="8635459" y="724196"/>
                  <a:pt x="8635459" y="735005"/>
                </a:cubicBezTo>
                <a:cubicBezTo>
                  <a:pt x="8635459" y="735005"/>
                  <a:pt x="8635459" y="735005"/>
                  <a:pt x="8694909" y="735005"/>
                </a:cubicBezTo>
                <a:cubicBezTo>
                  <a:pt x="8694909" y="735005"/>
                  <a:pt x="8694909" y="735005"/>
                  <a:pt x="8694909" y="743652"/>
                </a:cubicBezTo>
                <a:cubicBezTo>
                  <a:pt x="8694909" y="743652"/>
                  <a:pt x="8694909" y="743652"/>
                  <a:pt x="8716527" y="743652"/>
                </a:cubicBezTo>
                <a:cubicBezTo>
                  <a:pt x="8716527" y="743652"/>
                  <a:pt x="8716527" y="743652"/>
                  <a:pt x="8716527" y="713387"/>
                </a:cubicBezTo>
                <a:cubicBezTo>
                  <a:pt x="8716527" y="713387"/>
                  <a:pt x="8716527" y="713387"/>
                  <a:pt x="8775976" y="713387"/>
                </a:cubicBezTo>
                <a:cubicBezTo>
                  <a:pt x="8775976" y="713387"/>
                  <a:pt x="8775976" y="713387"/>
                  <a:pt x="8775976" y="702578"/>
                </a:cubicBezTo>
                <a:cubicBezTo>
                  <a:pt x="8775976" y="702578"/>
                  <a:pt x="8775976" y="702578"/>
                  <a:pt x="8786785" y="702578"/>
                </a:cubicBezTo>
                <a:cubicBezTo>
                  <a:pt x="8786785" y="702578"/>
                  <a:pt x="8786785" y="702578"/>
                  <a:pt x="8786785" y="687446"/>
                </a:cubicBezTo>
                <a:cubicBezTo>
                  <a:pt x="8786785" y="687446"/>
                  <a:pt x="8786785" y="687446"/>
                  <a:pt x="8794892" y="687446"/>
                </a:cubicBezTo>
                <a:cubicBezTo>
                  <a:pt x="8794892" y="687446"/>
                  <a:pt x="8794892" y="687446"/>
                  <a:pt x="8794892" y="678799"/>
                </a:cubicBezTo>
                <a:cubicBezTo>
                  <a:pt x="8794892" y="678799"/>
                  <a:pt x="8794892" y="678799"/>
                  <a:pt x="8816510" y="678799"/>
                </a:cubicBezTo>
                <a:cubicBezTo>
                  <a:pt x="8816510" y="678799"/>
                  <a:pt x="8816510" y="678799"/>
                  <a:pt x="8816510" y="687446"/>
                </a:cubicBezTo>
                <a:cubicBezTo>
                  <a:pt x="8816510" y="687446"/>
                  <a:pt x="8816510" y="687446"/>
                  <a:pt x="8846235" y="687446"/>
                </a:cubicBezTo>
                <a:cubicBezTo>
                  <a:pt x="8846235" y="687446"/>
                  <a:pt x="8846235" y="687446"/>
                  <a:pt x="8846235" y="672313"/>
                </a:cubicBezTo>
                <a:cubicBezTo>
                  <a:pt x="8846235" y="672313"/>
                  <a:pt x="8846235" y="672313"/>
                  <a:pt x="8865151" y="672313"/>
                </a:cubicBezTo>
                <a:cubicBezTo>
                  <a:pt x="8865151" y="672313"/>
                  <a:pt x="8865151" y="672313"/>
                  <a:pt x="8865151" y="696093"/>
                </a:cubicBezTo>
                <a:cubicBezTo>
                  <a:pt x="8865151" y="696093"/>
                  <a:pt x="8865151" y="696093"/>
                  <a:pt x="8875959" y="696093"/>
                </a:cubicBezTo>
                <a:cubicBezTo>
                  <a:pt x="8875959" y="696093"/>
                  <a:pt x="8875959" y="696093"/>
                  <a:pt x="8875959" y="687446"/>
                </a:cubicBezTo>
                <a:cubicBezTo>
                  <a:pt x="8875959" y="687446"/>
                  <a:pt x="8875959" y="687446"/>
                  <a:pt x="8894875" y="687446"/>
                </a:cubicBezTo>
                <a:cubicBezTo>
                  <a:pt x="8894875" y="687446"/>
                  <a:pt x="8894875" y="687446"/>
                  <a:pt x="8894875" y="713387"/>
                </a:cubicBezTo>
                <a:cubicBezTo>
                  <a:pt x="8894875" y="713387"/>
                  <a:pt x="8894875" y="713387"/>
                  <a:pt x="8916493" y="713387"/>
                </a:cubicBezTo>
                <a:cubicBezTo>
                  <a:pt x="8916493" y="713387"/>
                  <a:pt x="8916493" y="713387"/>
                  <a:pt x="8916493" y="726358"/>
                </a:cubicBezTo>
                <a:cubicBezTo>
                  <a:pt x="8916493" y="726358"/>
                  <a:pt x="8916493" y="726358"/>
                  <a:pt x="8924600" y="726358"/>
                </a:cubicBezTo>
                <a:cubicBezTo>
                  <a:pt x="8924600" y="726358"/>
                  <a:pt x="8924600" y="726358"/>
                  <a:pt x="8924600" y="719872"/>
                </a:cubicBezTo>
                <a:cubicBezTo>
                  <a:pt x="8924600" y="719872"/>
                  <a:pt x="8924600" y="719872"/>
                  <a:pt x="8965134" y="719872"/>
                </a:cubicBezTo>
                <a:cubicBezTo>
                  <a:pt x="8965134" y="719872"/>
                  <a:pt x="8965134" y="719872"/>
                  <a:pt x="8965134" y="743652"/>
                </a:cubicBezTo>
                <a:cubicBezTo>
                  <a:pt x="8965134" y="743652"/>
                  <a:pt x="8965134" y="743652"/>
                  <a:pt x="8975943" y="743652"/>
                </a:cubicBezTo>
                <a:cubicBezTo>
                  <a:pt x="8975943" y="743652"/>
                  <a:pt x="8975943" y="743652"/>
                  <a:pt x="8975943" y="752299"/>
                </a:cubicBezTo>
                <a:cubicBezTo>
                  <a:pt x="8975943" y="752299"/>
                  <a:pt x="8975943" y="752299"/>
                  <a:pt x="8984050" y="752299"/>
                </a:cubicBezTo>
                <a:cubicBezTo>
                  <a:pt x="8984050" y="752299"/>
                  <a:pt x="8984050" y="752299"/>
                  <a:pt x="8984050" y="735005"/>
                </a:cubicBezTo>
                <a:cubicBezTo>
                  <a:pt x="8984050" y="735005"/>
                  <a:pt x="8984050" y="735005"/>
                  <a:pt x="8994859" y="735005"/>
                </a:cubicBezTo>
                <a:cubicBezTo>
                  <a:pt x="8994859" y="735005"/>
                  <a:pt x="8994859" y="735005"/>
                  <a:pt x="8994859" y="743652"/>
                </a:cubicBezTo>
                <a:cubicBezTo>
                  <a:pt x="8994859" y="743652"/>
                  <a:pt x="8994859" y="743652"/>
                  <a:pt x="8997561" y="743652"/>
                </a:cubicBezTo>
                <a:cubicBezTo>
                  <a:pt x="8997561" y="743652"/>
                  <a:pt x="8997561" y="743652"/>
                  <a:pt x="8997561" y="741490"/>
                </a:cubicBezTo>
                <a:cubicBezTo>
                  <a:pt x="8997561" y="741490"/>
                  <a:pt x="8997561" y="741490"/>
                  <a:pt x="9002965" y="741490"/>
                </a:cubicBezTo>
                <a:cubicBezTo>
                  <a:pt x="9002965" y="741490"/>
                  <a:pt x="9002965" y="741490"/>
                  <a:pt x="9002965" y="735005"/>
                </a:cubicBezTo>
                <a:cubicBezTo>
                  <a:pt x="9002965" y="735005"/>
                  <a:pt x="9002965" y="735005"/>
                  <a:pt x="9054309" y="735005"/>
                </a:cubicBezTo>
                <a:cubicBezTo>
                  <a:pt x="9054309" y="735005"/>
                  <a:pt x="9054309" y="735005"/>
                  <a:pt x="9054309" y="758784"/>
                </a:cubicBezTo>
                <a:cubicBezTo>
                  <a:pt x="9054309" y="758784"/>
                  <a:pt x="9054309" y="758784"/>
                  <a:pt x="9075927" y="758784"/>
                </a:cubicBezTo>
                <a:cubicBezTo>
                  <a:pt x="9075927" y="758784"/>
                  <a:pt x="9075927" y="758784"/>
                  <a:pt x="9075927" y="767431"/>
                </a:cubicBezTo>
                <a:cubicBezTo>
                  <a:pt x="9075927" y="767431"/>
                  <a:pt x="9075927" y="767431"/>
                  <a:pt x="9094842" y="767431"/>
                </a:cubicBezTo>
                <a:cubicBezTo>
                  <a:pt x="9094842" y="767431"/>
                  <a:pt x="9094842" y="767431"/>
                  <a:pt x="9094842" y="743652"/>
                </a:cubicBezTo>
                <a:cubicBezTo>
                  <a:pt x="9094842" y="743652"/>
                  <a:pt x="9094842" y="743652"/>
                  <a:pt x="9105651" y="743652"/>
                </a:cubicBezTo>
                <a:cubicBezTo>
                  <a:pt x="9105651" y="743652"/>
                  <a:pt x="9105651" y="743652"/>
                  <a:pt x="9105651" y="711225"/>
                </a:cubicBezTo>
                <a:cubicBezTo>
                  <a:pt x="9105651" y="711225"/>
                  <a:pt x="9105651" y="711225"/>
                  <a:pt x="9116460" y="711225"/>
                </a:cubicBezTo>
                <a:cubicBezTo>
                  <a:pt x="9116460" y="711225"/>
                  <a:pt x="9116460" y="711225"/>
                  <a:pt x="9116460" y="696093"/>
                </a:cubicBezTo>
                <a:cubicBezTo>
                  <a:pt x="9116460" y="696093"/>
                  <a:pt x="9116460" y="696093"/>
                  <a:pt x="9113758" y="696093"/>
                </a:cubicBezTo>
                <a:cubicBezTo>
                  <a:pt x="9113758" y="696093"/>
                  <a:pt x="9113758" y="696093"/>
                  <a:pt x="9121865" y="683122"/>
                </a:cubicBezTo>
                <a:cubicBezTo>
                  <a:pt x="9121865" y="683122"/>
                  <a:pt x="9121865" y="683122"/>
                  <a:pt x="9132674" y="711225"/>
                </a:cubicBezTo>
                <a:cubicBezTo>
                  <a:pt x="9132674" y="711225"/>
                  <a:pt x="9132674" y="711225"/>
                  <a:pt x="9140781" y="711225"/>
                </a:cubicBezTo>
                <a:cubicBezTo>
                  <a:pt x="9140781" y="711225"/>
                  <a:pt x="9140781" y="711225"/>
                  <a:pt x="9140781" y="605298"/>
                </a:cubicBezTo>
                <a:cubicBezTo>
                  <a:pt x="9140781" y="605298"/>
                  <a:pt x="9140781" y="605298"/>
                  <a:pt x="9156994" y="605298"/>
                </a:cubicBezTo>
                <a:cubicBezTo>
                  <a:pt x="9156994" y="605298"/>
                  <a:pt x="9156994" y="605298"/>
                  <a:pt x="9156994" y="557739"/>
                </a:cubicBezTo>
                <a:cubicBezTo>
                  <a:pt x="9156994" y="557739"/>
                  <a:pt x="9156994" y="557739"/>
                  <a:pt x="9192123" y="557739"/>
                </a:cubicBezTo>
                <a:cubicBezTo>
                  <a:pt x="9192123" y="557739"/>
                  <a:pt x="9192123" y="557739"/>
                  <a:pt x="9192123" y="536121"/>
                </a:cubicBezTo>
                <a:cubicBezTo>
                  <a:pt x="9192123" y="536121"/>
                  <a:pt x="9192123" y="536121"/>
                  <a:pt x="9238062" y="536121"/>
                </a:cubicBezTo>
                <a:cubicBezTo>
                  <a:pt x="9238062" y="536121"/>
                  <a:pt x="9238062" y="536121"/>
                  <a:pt x="9238062" y="555577"/>
                </a:cubicBezTo>
                <a:cubicBezTo>
                  <a:pt x="9238062" y="555577"/>
                  <a:pt x="9238062" y="555577"/>
                  <a:pt x="9262382" y="555577"/>
                </a:cubicBezTo>
                <a:cubicBezTo>
                  <a:pt x="9262382" y="555577"/>
                  <a:pt x="9262382" y="555577"/>
                  <a:pt x="9262382" y="603136"/>
                </a:cubicBezTo>
                <a:cubicBezTo>
                  <a:pt x="9262382" y="603136"/>
                  <a:pt x="9262382" y="603136"/>
                  <a:pt x="9273191" y="603136"/>
                </a:cubicBezTo>
                <a:cubicBezTo>
                  <a:pt x="9273191" y="603136"/>
                  <a:pt x="9273191" y="603136"/>
                  <a:pt x="9273191" y="607460"/>
                </a:cubicBezTo>
                <a:cubicBezTo>
                  <a:pt x="9273191" y="607460"/>
                  <a:pt x="9273191" y="607460"/>
                  <a:pt x="9292107" y="607460"/>
                </a:cubicBezTo>
                <a:cubicBezTo>
                  <a:pt x="9292107" y="607460"/>
                  <a:pt x="9292107" y="607460"/>
                  <a:pt x="9292107" y="646372"/>
                </a:cubicBezTo>
                <a:cubicBezTo>
                  <a:pt x="9292107" y="646372"/>
                  <a:pt x="9292107" y="646372"/>
                  <a:pt x="9302916" y="646372"/>
                </a:cubicBezTo>
                <a:cubicBezTo>
                  <a:pt x="9302916" y="646372"/>
                  <a:pt x="9302916" y="646372"/>
                  <a:pt x="9302916" y="659343"/>
                </a:cubicBezTo>
                <a:cubicBezTo>
                  <a:pt x="9302916" y="659343"/>
                  <a:pt x="9302916" y="659343"/>
                  <a:pt x="9324534" y="659343"/>
                </a:cubicBezTo>
                <a:cubicBezTo>
                  <a:pt x="9324534" y="659343"/>
                  <a:pt x="9324534" y="659343"/>
                  <a:pt x="9324534" y="663666"/>
                </a:cubicBezTo>
                <a:cubicBezTo>
                  <a:pt x="9324534" y="663666"/>
                  <a:pt x="9324534" y="663666"/>
                  <a:pt x="9332641" y="665828"/>
                </a:cubicBezTo>
                <a:cubicBezTo>
                  <a:pt x="9332641" y="665828"/>
                  <a:pt x="9332641" y="665828"/>
                  <a:pt x="9332641" y="687446"/>
                </a:cubicBezTo>
                <a:cubicBezTo>
                  <a:pt x="9332641" y="687446"/>
                  <a:pt x="9332641" y="687446"/>
                  <a:pt x="9356961" y="687446"/>
                </a:cubicBezTo>
                <a:cubicBezTo>
                  <a:pt x="9356961" y="687446"/>
                  <a:pt x="9356961" y="687446"/>
                  <a:pt x="9356961" y="696093"/>
                </a:cubicBezTo>
                <a:cubicBezTo>
                  <a:pt x="9356961" y="696093"/>
                  <a:pt x="9356961" y="696093"/>
                  <a:pt x="9370472" y="696093"/>
                </a:cubicBezTo>
                <a:cubicBezTo>
                  <a:pt x="9370472" y="696093"/>
                  <a:pt x="9370472" y="696093"/>
                  <a:pt x="9370472" y="713387"/>
                </a:cubicBezTo>
                <a:cubicBezTo>
                  <a:pt x="9370472" y="713387"/>
                  <a:pt x="9370472" y="713387"/>
                  <a:pt x="9375877" y="713387"/>
                </a:cubicBezTo>
                <a:cubicBezTo>
                  <a:pt x="9375877" y="713387"/>
                  <a:pt x="9375877" y="713387"/>
                  <a:pt x="9375877" y="698255"/>
                </a:cubicBezTo>
                <a:cubicBezTo>
                  <a:pt x="9375877" y="698255"/>
                  <a:pt x="9375877" y="698255"/>
                  <a:pt x="9386686" y="698255"/>
                </a:cubicBezTo>
                <a:cubicBezTo>
                  <a:pt x="9386686" y="698255"/>
                  <a:pt x="9386686" y="698255"/>
                  <a:pt x="9386686" y="711225"/>
                </a:cubicBezTo>
                <a:cubicBezTo>
                  <a:pt x="9386686" y="711225"/>
                  <a:pt x="9386686" y="711225"/>
                  <a:pt x="9394793" y="711225"/>
                </a:cubicBezTo>
                <a:cubicBezTo>
                  <a:pt x="9394793" y="711225"/>
                  <a:pt x="9394793" y="711225"/>
                  <a:pt x="9394793" y="706902"/>
                </a:cubicBezTo>
                <a:cubicBezTo>
                  <a:pt x="9394793" y="706902"/>
                  <a:pt x="9394793" y="706902"/>
                  <a:pt x="9459647" y="706902"/>
                </a:cubicBezTo>
                <a:cubicBezTo>
                  <a:pt x="9459647" y="706902"/>
                  <a:pt x="9459647" y="706902"/>
                  <a:pt x="9459647" y="717711"/>
                </a:cubicBezTo>
                <a:cubicBezTo>
                  <a:pt x="9459647" y="717711"/>
                  <a:pt x="9459647" y="717711"/>
                  <a:pt x="9467753" y="717711"/>
                </a:cubicBezTo>
                <a:cubicBezTo>
                  <a:pt x="9467753" y="717711"/>
                  <a:pt x="9467753" y="717711"/>
                  <a:pt x="9467753" y="735005"/>
                </a:cubicBezTo>
                <a:cubicBezTo>
                  <a:pt x="9467753" y="735005"/>
                  <a:pt x="9467753" y="735005"/>
                  <a:pt x="9489371" y="724196"/>
                </a:cubicBezTo>
                <a:cubicBezTo>
                  <a:pt x="9489371" y="724196"/>
                  <a:pt x="9489371" y="724196"/>
                  <a:pt x="9497478" y="683122"/>
                </a:cubicBezTo>
                <a:cubicBezTo>
                  <a:pt x="9497478" y="683122"/>
                  <a:pt x="9497478" y="683122"/>
                  <a:pt x="9505585" y="680960"/>
                </a:cubicBezTo>
                <a:cubicBezTo>
                  <a:pt x="9505585" y="680960"/>
                  <a:pt x="9505585" y="680960"/>
                  <a:pt x="9508287" y="611783"/>
                </a:cubicBezTo>
                <a:cubicBezTo>
                  <a:pt x="9508287" y="611783"/>
                  <a:pt x="9508287" y="611783"/>
                  <a:pt x="9510989" y="680960"/>
                </a:cubicBezTo>
                <a:cubicBezTo>
                  <a:pt x="9510989" y="680960"/>
                  <a:pt x="9510989" y="680960"/>
                  <a:pt x="9519096" y="683122"/>
                </a:cubicBezTo>
                <a:cubicBezTo>
                  <a:pt x="9519096" y="683122"/>
                  <a:pt x="9519096" y="683122"/>
                  <a:pt x="9519096" y="596651"/>
                </a:cubicBezTo>
                <a:cubicBezTo>
                  <a:pt x="9519096" y="596651"/>
                  <a:pt x="9519096" y="596651"/>
                  <a:pt x="9524501" y="596651"/>
                </a:cubicBezTo>
                <a:cubicBezTo>
                  <a:pt x="9524501" y="596651"/>
                  <a:pt x="9524501" y="596651"/>
                  <a:pt x="9524501" y="564224"/>
                </a:cubicBezTo>
                <a:cubicBezTo>
                  <a:pt x="9524501" y="564224"/>
                  <a:pt x="9524501" y="564224"/>
                  <a:pt x="9575844" y="564224"/>
                </a:cubicBezTo>
                <a:cubicBezTo>
                  <a:pt x="9575844" y="564224"/>
                  <a:pt x="9575844" y="564224"/>
                  <a:pt x="9575844" y="596651"/>
                </a:cubicBezTo>
                <a:cubicBezTo>
                  <a:pt x="9575844" y="596651"/>
                  <a:pt x="9575844" y="596651"/>
                  <a:pt x="9583951" y="596651"/>
                </a:cubicBezTo>
                <a:cubicBezTo>
                  <a:pt x="9583951" y="596651"/>
                  <a:pt x="9583951" y="596651"/>
                  <a:pt x="9583951" y="514503"/>
                </a:cubicBezTo>
                <a:cubicBezTo>
                  <a:pt x="9583951" y="514503"/>
                  <a:pt x="9583951" y="514503"/>
                  <a:pt x="9602866" y="514503"/>
                </a:cubicBezTo>
                <a:cubicBezTo>
                  <a:pt x="9602866" y="514503"/>
                  <a:pt x="9602866" y="514503"/>
                  <a:pt x="9602866" y="499371"/>
                </a:cubicBezTo>
                <a:cubicBezTo>
                  <a:pt x="9602866" y="499371"/>
                  <a:pt x="9602866" y="499371"/>
                  <a:pt x="9632591" y="499371"/>
                </a:cubicBezTo>
                <a:cubicBezTo>
                  <a:pt x="9632591" y="499371"/>
                  <a:pt x="9632591" y="499371"/>
                  <a:pt x="9632591" y="490724"/>
                </a:cubicBezTo>
                <a:cubicBezTo>
                  <a:pt x="9632591" y="490724"/>
                  <a:pt x="9632591" y="490724"/>
                  <a:pt x="9651507" y="490724"/>
                </a:cubicBezTo>
                <a:cubicBezTo>
                  <a:pt x="9651507" y="490724"/>
                  <a:pt x="9651507" y="490724"/>
                  <a:pt x="9651507" y="499371"/>
                </a:cubicBezTo>
                <a:cubicBezTo>
                  <a:pt x="9651507" y="499371"/>
                  <a:pt x="9651507" y="499371"/>
                  <a:pt x="9659613" y="499371"/>
                </a:cubicBezTo>
                <a:cubicBezTo>
                  <a:pt x="9659613" y="499371"/>
                  <a:pt x="9659613" y="499371"/>
                  <a:pt x="9659613" y="495047"/>
                </a:cubicBezTo>
                <a:cubicBezTo>
                  <a:pt x="9659613" y="495047"/>
                  <a:pt x="9659613" y="495047"/>
                  <a:pt x="9673125" y="495047"/>
                </a:cubicBezTo>
                <a:cubicBezTo>
                  <a:pt x="9673125" y="495047"/>
                  <a:pt x="9673125" y="495047"/>
                  <a:pt x="9673125" y="499371"/>
                </a:cubicBezTo>
                <a:cubicBezTo>
                  <a:pt x="9673125" y="499371"/>
                  <a:pt x="9673125" y="499371"/>
                  <a:pt x="9678529" y="499371"/>
                </a:cubicBezTo>
                <a:cubicBezTo>
                  <a:pt x="9678529" y="499371"/>
                  <a:pt x="9678529" y="499371"/>
                  <a:pt x="9678529" y="490724"/>
                </a:cubicBezTo>
                <a:cubicBezTo>
                  <a:pt x="9678529" y="490724"/>
                  <a:pt x="9678529" y="490724"/>
                  <a:pt x="9702850" y="490724"/>
                </a:cubicBezTo>
                <a:cubicBezTo>
                  <a:pt x="9702850" y="490724"/>
                  <a:pt x="9702850" y="490724"/>
                  <a:pt x="9702850" y="499371"/>
                </a:cubicBezTo>
                <a:cubicBezTo>
                  <a:pt x="9702850" y="499371"/>
                  <a:pt x="9702850" y="499371"/>
                  <a:pt x="9743383" y="499371"/>
                </a:cubicBezTo>
                <a:cubicBezTo>
                  <a:pt x="9743383" y="499371"/>
                  <a:pt x="9743383" y="499371"/>
                  <a:pt x="9743383" y="512342"/>
                </a:cubicBezTo>
                <a:cubicBezTo>
                  <a:pt x="9743383" y="512342"/>
                  <a:pt x="9743383" y="512342"/>
                  <a:pt x="9778513" y="512342"/>
                </a:cubicBezTo>
                <a:cubicBezTo>
                  <a:pt x="9778513" y="512342"/>
                  <a:pt x="9778513" y="512342"/>
                  <a:pt x="9778513" y="542607"/>
                </a:cubicBezTo>
                <a:cubicBezTo>
                  <a:pt x="9778513" y="542607"/>
                  <a:pt x="9778513" y="542607"/>
                  <a:pt x="9786619" y="542607"/>
                </a:cubicBezTo>
                <a:cubicBezTo>
                  <a:pt x="9786619" y="542607"/>
                  <a:pt x="9786619" y="542607"/>
                  <a:pt x="9786619" y="551254"/>
                </a:cubicBezTo>
                <a:cubicBezTo>
                  <a:pt x="9786619" y="551254"/>
                  <a:pt x="9786619" y="551254"/>
                  <a:pt x="9792024" y="551254"/>
                </a:cubicBezTo>
                <a:cubicBezTo>
                  <a:pt x="9792024" y="551254"/>
                  <a:pt x="9792024" y="551254"/>
                  <a:pt x="9792024" y="581519"/>
                </a:cubicBezTo>
                <a:cubicBezTo>
                  <a:pt x="9792024" y="581519"/>
                  <a:pt x="9792024" y="581519"/>
                  <a:pt x="9800131" y="581519"/>
                </a:cubicBezTo>
                <a:cubicBezTo>
                  <a:pt x="9800131" y="581519"/>
                  <a:pt x="9800131" y="581519"/>
                  <a:pt x="9800131" y="588004"/>
                </a:cubicBezTo>
                <a:cubicBezTo>
                  <a:pt x="9800131" y="588004"/>
                  <a:pt x="9800131" y="588004"/>
                  <a:pt x="9810940" y="588004"/>
                </a:cubicBezTo>
                <a:cubicBezTo>
                  <a:pt x="9810940" y="588004"/>
                  <a:pt x="9810940" y="588004"/>
                  <a:pt x="9810940" y="618269"/>
                </a:cubicBezTo>
                <a:cubicBezTo>
                  <a:pt x="9810940" y="618269"/>
                  <a:pt x="9810940" y="618269"/>
                  <a:pt x="9832558" y="618269"/>
                </a:cubicBezTo>
                <a:cubicBezTo>
                  <a:pt x="9832558" y="618269"/>
                  <a:pt x="9832558" y="618269"/>
                  <a:pt x="9832558" y="642048"/>
                </a:cubicBezTo>
                <a:cubicBezTo>
                  <a:pt x="9832558" y="642048"/>
                  <a:pt x="9832558" y="642048"/>
                  <a:pt x="9835260" y="642048"/>
                </a:cubicBezTo>
                <a:cubicBezTo>
                  <a:pt x="9835260" y="642048"/>
                  <a:pt x="9835260" y="642048"/>
                  <a:pt x="9835260" y="655019"/>
                </a:cubicBezTo>
                <a:cubicBezTo>
                  <a:pt x="9835260" y="655019"/>
                  <a:pt x="9835260" y="655019"/>
                  <a:pt x="9843367" y="655019"/>
                </a:cubicBezTo>
                <a:cubicBezTo>
                  <a:pt x="9843367" y="655019"/>
                  <a:pt x="9843367" y="655019"/>
                  <a:pt x="9843367" y="678799"/>
                </a:cubicBezTo>
                <a:cubicBezTo>
                  <a:pt x="9843367" y="678799"/>
                  <a:pt x="9843367" y="678799"/>
                  <a:pt x="9856878" y="678799"/>
                </a:cubicBezTo>
                <a:cubicBezTo>
                  <a:pt x="9856878" y="678799"/>
                  <a:pt x="9856878" y="678799"/>
                  <a:pt x="9856878" y="680960"/>
                </a:cubicBezTo>
                <a:cubicBezTo>
                  <a:pt x="9856878" y="680960"/>
                  <a:pt x="9856878" y="680960"/>
                  <a:pt x="9859581" y="680960"/>
                </a:cubicBezTo>
                <a:cubicBezTo>
                  <a:pt x="9859581" y="680960"/>
                  <a:pt x="9859581" y="680960"/>
                  <a:pt x="9859581" y="696093"/>
                </a:cubicBezTo>
                <a:cubicBezTo>
                  <a:pt x="9859581" y="696093"/>
                  <a:pt x="9859581" y="696093"/>
                  <a:pt x="9875794" y="680960"/>
                </a:cubicBezTo>
                <a:cubicBezTo>
                  <a:pt x="9875794" y="680960"/>
                  <a:pt x="9875794" y="680960"/>
                  <a:pt x="9913626" y="680960"/>
                </a:cubicBezTo>
                <a:cubicBezTo>
                  <a:pt x="9913626" y="680960"/>
                  <a:pt x="9913626" y="680960"/>
                  <a:pt x="9913626" y="767431"/>
                </a:cubicBezTo>
                <a:cubicBezTo>
                  <a:pt x="9913626" y="767431"/>
                  <a:pt x="9913626" y="767431"/>
                  <a:pt x="9921733" y="767431"/>
                </a:cubicBezTo>
                <a:cubicBezTo>
                  <a:pt x="9921733" y="767431"/>
                  <a:pt x="9921733" y="767431"/>
                  <a:pt x="9929839" y="756623"/>
                </a:cubicBezTo>
                <a:cubicBezTo>
                  <a:pt x="9929839" y="756623"/>
                  <a:pt x="9929839" y="756623"/>
                  <a:pt x="9929839" y="771755"/>
                </a:cubicBezTo>
                <a:cubicBezTo>
                  <a:pt x="9929839" y="771755"/>
                  <a:pt x="9929839" y="771755"/>
                  <a:pt x="9935244" y="771755"/>
                </a:cubicBezTo>
                <a:cubicBezTo>
                  <a:pt x="9935244" y="771755"/>
                  <a:pt x="9935244" y="771755"/>
                  <a:pt x="9935244" y="726358"/>
                </a:cubicBezTo>
                <a:cubicBezTo>
                  <a:pt x="9935244" y="726358"/>
                  <a:pt x="9935244" y="726358"/>
                  <a:pt x="9943351" y="726358"/>
                </a:cubicBezTo>
                <a:cubicBezTo>
                  <a:pt x="9943351" y="726358"/>
                  <a:pt x="9943351" y="726358"/>
                  <a:pt x="9943351" y="661504"/>
                </a:cubicBezTo>
                <a:cubicBezTo>
                  <a:pt x="9943351" y="661504"/>
                  <a:pt x="9943351" y="661504"/>
                  <a:pt x="9954159" y="661504"/>
                </a:cubicBezTo>
                <a:cubicBezTo>
                  <a:pt x="9954159" y="661504"/>
                  <a:pt x="9954159" y="661504"/>
                  <a:pt x="9970373" y="618269"/>
                </a:cubicBezTo>
                <a:cubicBezTo>
                  <a:pt x="9970373" y="618269"/>
                  <a:pt x="9970373" y="618269"/>
                  <a:pt x="9983884" y="618269"/>
                </a:cubicBezTo>
                <a:cubicBezTo>
                  <a:pt x="9983884" y="618269"/>
                  <a:pt x="9983884" y="618269"/>
                  <a:pt x="9997395" y="661504"/>
                </a:cubicBezTo>
                <a:cubicBezTo>
                  <a:pt x="9997395" y="661504"/>
                  <a:pt x="9997395" y="661504"/>
                  <a:pt x="10008205" y="661504"/>
                </a:cubicBezTo>
                <a:cubicBezTo>
                  <a:pt x="10008205" y="661504"/>
                  <a:pt x="10008205" y="661504"/>
                  <a:pt x="10008205" y="700416"/>
                </a:cubicBezTo>
                <a:cubicBezTo>
                  <a:pt x="10008205" y="700416"/>
                  <a:pt x="10008205" y="700416"/>
                  <a:pt x="10027120" y="700416"/>
                </a:cubicBezTo>
                <a:cubicBezTo>
                  <a:pt x="10027120" y="700416"/>
                  <a:pt x="10027120" y="700416"/>
                  <a:pt x="10027120" y="717711"/>
                </a:cubicBezTo>
                <a:cubicBezTo>
                  <a:pt x="10027120" y="717711"/>
                  <a:pt x="10027120" y="717711"/>
                  <a:pt x="10032525" y="717711"/>
                </a:cubicBezTo>
                <a:cubicBezTo>
                  <a:pt x="10032525" y="717711"/>
                  <a:pt x="10032525" y="717711"/>
                  <a:pt x="10032525" y="700416"/>
                </a:cubicBezTo>
                <a:cubicBezTo>
                  <a:pt x="10032525" y="700416"/>
                  <a:pt x="10032525" y="700416"/>
                  <a:pt x="10048739" y="700416"/>
                </a:cubicBezTo>
                <a:cubicBezTo>
                  <a:pt x="10048739" y="700416"/>
                  <a:pt x="10048739" y="700416"/>
                  <a:pt x="10048739" y="713387"/>
                </a:cubicBezTo>
                <a:cubicBezTo>
                  <a:pt x="10048739" y="713387"/>
                  <a:pt x="10048739" y="713387"/>
                  <a:pt x="10089272" y="713387"/>
                </a:cubicBezTo>
                <a:cubicBezTo>
                  <a:pt x="10089272" y="713387"/>
                  <a:pt x="10089272" y="713387"/>
                  <a:pt x="10089272" y="676637"/>
                </a:cubicBezTo>
                <a:cubicBezTo>
                  <a:pt x="10089272" y="676637"/>
                  <a:pt x="10089272" y="676637"/>
                  <a:pt x="10102783" y="676637"/>
                </a:cubicBezTo>
                <a:cubicBezTo>
                  <a:pt x="10102783" y="676637"/>
                  <a:pt x="10102783" y="676637"/>
                  <a:pt x="10102783" y="698255"/>
                </a:cubicBezTo>
                <a:cubicBezTo>
                  <a:pt x="10102783" y="698255"/>
                  <a:pt x="10102783" y="698255"/>
                  <a:pt x="10105486" y="698255"/>
                </a:cubicBezTo>
                <a:cubicBezTo>
                  <a:pt x="10105486" y="698255"/>
                  <a:pt x="10105486" y="698255"/>
                  <a:pt x="10105486" y="665828"/>
                </a:cubicBezTo>
                <a:cubicBezTo>
                  <a:pt x="10105486" y="665828"/>
                  <a:pt x="10105486" y="665828"/>
                  <a:pt x="10135211" y="665828"/>
                </a:cubicBezTo>
                <a:cubicBezTo>
                  <a:pt x="10135211" y="665828"/>
                  <a:pt x="10135211" y="665828"/>
                  <a:pt x="10135211" y="652857"/>
                </a:cubicBezTo>
                <a:cubicBezTo>
                  <a:pt x="10135211" y="652857"/>
                  <a:pt x="10135211" y="652857"/>
                  <a:pt x="10143317" y="652857"/>
                </a:cubicBezTo>
                <a:cubicBezTo>
                  <a:pt x="10143317" y="652857"/>
                  <a:pt x="10143317" y="652857"/>
                  <a:pt x="10143317" y="637725"/>
                </a:cubicBezTo>
                <a:cubicBezTo>
                  <a:pt x="10143317" y="637725"/>
                  <a:pt x="10143317" y="637725"/>
                  <a:pt x="10148722" y="637725"/>
                </a:cubicBezTo>
                <a:cubicBezTo>
                  <a:pt x="10148722" y="637725"/>
                  <a:pt x="10148722" y="637725"/>
                  <a:pt x="10148722" y="644210"/>
                </a:cubicBezTo>
                <a:cubicBezTo>
                  <a:pt x="10148722" y="644210"/>
                  <a:pt x="10148722" y="644210"/>
                  <a:pt x="10173042" y="644210"/>
                </a:cubicBezTo>
                <a:cubicBezTo>
                  <a:pt x="10173042" y="644210"/>
                  <a:pt x="10173042" y="644210"/>
                  <a:pt x="10173042" y="637725"/>
                </a:cubicBezTo>
                <a:cubicBezTo>
                  <a:pt x="10173042" y="637725"/>
                  <a:pt x="10173042" y="637725"/>
                  <a:pt x="10181149" y="637725"/>
                </a:cubicBezTo>
                <a:cubicBezTo>
                  <a:pt x="10181149" y="637725"/>
                  <a:pt x="10181149" y="637725"/>
                  <a:pt x="10181149" y="648534"/>
                </a:cubicBezTo>
                <a:cubicBezTo>
                  <a:pt x="10181149" y="648534"/>
                  <a:pt x="10181149" y="648534"/>
                  <a:pt x="10232492" y="648534"/>
                </a:cubicBezTo>
                <a:cubicBezTo>
                  <a:pt x="10232492" y="648534"/>
                  <a:pt x="10232492" y="648534"/>
                  <a:pt x="10232492" y="786887"/>
                </a:cubicBezTo>
                <a:cubicBezTo>
                  <a:pt x="10232492" y="786887"/>
                  <a:pt x="10232492" y="786887"/>
                  <a:pt x="10248705" y="786887"/>
                </a:cubicBezTo>
                <a:cubicBezTo>
                  <a:pt x="10248705" y="782564"/>
                  <a:pt x="10248705" y="778240"/>
                  <a:pt x="10248705" y="773917"/>
                </a:cubicBezTo>
                <a:cubicBezTo>
                  <a:pt x="10251408" y="773917"/>
                  <a:pt x="10251408" y="773917"/>
                  <a:pt x="10254110" y="773917"/>
                </a:cubicBezTo>
                <a:cubicBezTo>
                  <a:pt x="10254110" y="778240"/>
                  <a:pt x="10254110" y="782564"/>
                  <a:pt x="10254110" y="786887"/>
                </a:cubicBezTo>
                <a:cubicBezTo>
                  <a:pt x="10267621" y="786887"/>
                  <a:pt x="10281132" y="786887"/>
                  <a:pt x="10294644" y="786887"/>
                </a:cubicBezTo>
                <a:cubicBezTo>
                  <a:pt x="10294644" y="776079"/>
                  <a:pt x="10294644" y="767431"/>
                  <a:pt x="10294644" y="756623"/>
                </a:cubicBezTo>
                <a:cubicBezTo>
                  <a:pt x="10300048" y="756623"/>
                  <a:pt x="10305453" y="756623"/>
                  <a:pt x="10310857" y="756623"/>
                </a:cubicBezTo>
                <a:cubicBezTo>
                  <a:pt x="10310857" y="756623"/>
                  <a:pt x="10313559" y="754461"/>
                  <a:pt x="10313559" y="754461"/>
                </a:cubicBezTo>
                <a:cubicBezTo>
                  <a:pt x="10318964" y="754461"/>
                  <a:pt x="10324369" y="754461"/>
                  <a:pt x="10327071" y="754461"/>
                </a:cubicBezTo>
                <a:cubicBezTo>
                  <a:pt x="10329773" y="754461"/>
                  <a:pt x="10329773" y="756623"/>
                  <a:pt x="10332475" y="756623"/>
                </a:cubicBezTo>
                <a:cubicBezTo>
                  <a:pt x="10335177" y="756623"/>
                  <a:pt x="10340582" y="756623"/>
                  <a:pt x="10345987" y="756623"/>
                </a:cubicBezTo>
                <a:cubicBezTo>
                  <a:pt x="10345987" y="767431"/>
                  <a:pt x="10345987" y="778240"/>
                  <a:pt x="10345987" y="786887"/>
                </a:cubicBezTo>
                <a:cubicBezTo>
                  <a:pt x="10348689" y="786887"/>
                  <a:pt x="10351391" y="786887"/>
                  <a:pt x="10356795" y="786887"/>
                </a:cubicBezTo>
                <a:cubicBezTo>
                  <a:pt x="10356795" y="793373"/>
                  <a:pt x="10356795" y="799858"/>
                  <a:pt x="10356795" y="804182"/>
                </a:cubicBezTo>
                <a:cubicBezTo>
                  <a:pt x="10364902" y="806343"/>
                  <a:pt x="10375711" y="806343"/>
                  <a:pt x="10386520" y="806343"/>
                </a:cubicBezTo>
                <a:cubicBezTo>
                  <a:pt x="10386520" y="799858"/>
                  <a:pt x="10386520" y="795535"/>
                  <a:pt x="10386520" y="789049"/>
                </a:cubicBezTo>
                <a:cubicBezTo>
                  <a:pt x="10418947" y="789049"/>
                  <a:pt x="10454077" y="789049"/>
                  <a:pt x="10489206" y="789049"/>
                </a:cubicBezTo>
                <a:cubicBezTo>
                  <a:pt x="10489206" y="795535"/>
                  <a:pt x="10489206" y="799858"/>
                  <a:pt x="10489206" y="806343"/>
                </a:cubicBezTo>
                <a:cubicBezTo>
                  <a:pt x="10491908" y="806343"/>
                  <a:pt x="10497313" y="806343"/>
                  <a:pt x="10502717" y="806343"/>
                </a:cubicBezTo>
                <a:cubicBezTo>
                  <a:pt x="10502717" y="808505"/>
                  <a:pt x="10502717" y="808505"/>
                  <a:pt x="10502717" y="810667"/>
                </a:cubicBezTo>
                <a:cubicBezTo>
                  <a:pt x="10500015" y="810667"/>
                  <a:pt x="10497313" y="810667"/>
                  <a:pt x="10494611" y="810667"/>
                </a:cubicBezTo>
                <a:cubicBezTo>
                  <a:pt x="10494611" y="823638"/>
                  <a:pt x="10494611" y="834447"/>
                  <a:pt x="10494611" y="845255"/>
                </a:cubicBezTo>
                <a:cubicBezTo>
                  <a:pt x="10505420" y="845255"/>
                  <a:pt x="10516229" y="845255"/>
                  <a:pt x="10524335" y="845255"/>
                </a:cubicBezTo>
                <a:cubicBezTo>
                  <a:pt x="10524335" y="840932"/>
                  <a:pt x="10524335" y="836608"/>
                  <a:pt x="10524335" y="832285"/>
                </a:cubicBezTo>
                <a:cubicBezTo>
                  <a:pt x="10524335" y="830123"/>
                  <a:pt x="10524335" y="827961"/>
                  <a:pt x="10524335" y="825799"/>
                </a:cubicBezTo>
                <a:cubicBezTo>
                  <a:pt x="10524335" y="825799"/>
                  <a:pt x="10527038" y="825799"/>
                  <a:pt x="10529740" y="823638"/>
                </a:cubicBezTo>
                <a:cubicBezTo>
                  <a:pt x="10529740" y="821476"/>
                  <a:pt x="10529740" y="819314"/>
                  <a:pt x="10529740" y="814991"/>
                </a:cubicBezTo>
                <a:cubicBezTo>
                  <a:pt x="10535144" y="814991"/>
                  <a:pt x="10537847" y="814991"/>
                  <a:pt x="10543251" y="814991"/>
                </a:cubicBezTo>
                <a:cubicBezTo>
                  <a:pt x="10543251" y="817152"/>
                  <a:pt x="10543251" y="817152"/>
                  <a:pt x="10543251" y="819314"/>
                </a:cubicBezTo>
                <a:cubicBezTo>
                  <a:pt x="10545953" y="819314"/>
                  <a:pt x="10551358" y="819314"/>
                  <a:pt x="10554060" y="819314"/>
                </a:cubicBezTo>
                <a:cubicBezTo>
                  <a:pt x="10554060" y="817152"/>
                  <a:pt x="10554060" y="817152"/>
                  <a:pt x="10554060" y="814991"/>
                </a:cubicBezTo>
                <a:cubicBezTo>
                  <a:pt x="10559465" y="814991"/>
                  <a:pt x="10562167" y="814991"/>
                  <a:pt x="10564869" y="814991"/>
                </a:cubicBezTo>
                <a:cubicBezTo>
                  <a:pt x="10564869" y="804182"/>
                  <a:pt x="10567571" y="793373"/>
                  <a:pt x="10567571" y="782564"/>
                </a:cubicBezTo>
                <a:cubicBezTo>
                  <a:pt x="10570274" y="782564"/>
                  <a:pt x="10572976" y="782564"/>
                  <a:pt x="10575678" y="782564"/>
                </a:cubicBezTo>
                <a:cubicBezTo>
                  <a:pt x="10578381" y="795535"/>
                  <a:pt x="10578381" y="808505"/>
                  <a:pt x="10578381" y="819314"/>
                </a:cubicBezTo>
                <a:cubicBezTo>
                  <a:pt x="10581083" y="819314"/>
                  <a:pt x="10586487" y="819314"/>
                  <a:pt x="10589189" y="819314"/>
                </a:cubicBezTo>
                <a:cubicBezTo>
                  <a:pt x="10589189" y="808505"/>
                  <a:pt x="10591892" y="795535"/>
                  <a:pt x="10591892" y="782564"/>
                </a:cubicBezTo>
                <a:cubicBezTo>
                  <a:pt x="10594594" y="782564"/>
                  <a:pt x="10597296" y="782564"/>
                  <a:pt x="10599999" y="782564"/>
                </a:cubicBezTo>
                <a:cubicBezTo>
                  <a:pt x="10599999" y="795535"/>
                  <a:pt x="10602701" y="808505"/>
                  <a:pt x="10602701" y="819314"/>
                </a:cubicBezTo>
                <a:cubicBezTo>
                  <a:pt x="10602701" y="819314"/>
                  <a:pt x="10602701" y="819314"/>
                  <a:pt x="10629723" y="825799"/>
                </a:cubicBezTo>
                <a:cubicBezTo>
                  <a:pt x="10629723" y="825799"/>
                  <a:pt x="10629723" y="825799"/>
                  <a:pt x="10629723" y="843094"/>
                </a:cubicBezTo>
                <a:cubicBezTo>
                  <a:pt x="10637830" y="843094"/>
                  <a:pt x="10648639" y="843094"/>
                  <a:pt x="10656746" y="843094"/>
                </a:cubicBezTo>
                <a:cubicBezTo>
                  <a:pt x="10656746" y="840932"/>
                  <a:pt x="10656746" y="836608"/>
                  <a:pt x="10656746" y="834447"/>
                </a:cubicBezTo>
                <a:cubicBezTo>
                  <a:pt x="10659448" y="834447"/>
                  <a:pt x="10664853" y="834447"/>
                  <a:pt x="10667555" y="834447"/>
                </a:cubicBezTo>
                <a:cubicBezTo>
                  <a:pt x="10667555" y="836608"/>
                  <a:pt x="10667555" y="840932"/>
                  <a:pt x="10667555" y="843094"/>
                </a:cubicBezTo>
                <a:cubicBezTo>
                  <a:pt x="10670257" y="843094"/>
                  <a:pt x="10670257" y="843094"/>
                  <a:pt x="10672959" y="843094"/>
                </a:cubicBezTo>
                <a:cubicBezTo>
                  <a:pt x="10672959" y="832285"/>
                  <a:pt x="10672959" y="819314"/>
                  <a:pt x="10672959" y="808505"/>
                </a:cubicBezTo>
                <a:cubicBezTo>
                  <a:pt x="10678364" y="808505"/>
                  <a:pt x="10683769" y="808505"/>
                  <a:pt x="10689173" y="808505"/>
                </a:cubicBezTo>
                <a:cubicBezTo>
                  <a:pt x="10689173" y="810667"/>
                  <a:pt x="10689173" y="812829"/>
                  <a:pt x="10689173" y="814991"/>
                </a:cubicBezTo>
                <a:cubicBezTo>
                  <a:pt x="10697280" y="814991"/>
                  <a:pt x="10705387" y="814991"/>
                  <a:pt x="10713493" y="814991"/>
                </a:cubicBezTo>
                <a:cubicBezTo>
                  <a:pt x="10713493" y="814991"/>
                  <a:pt x="10713493" y="812829"/>
                  <a:pt x="10713493" y="810667"/>
                </a:cubicBezTo>
                <a:cubicBezTo>
                  <a:pt x="10716195" y="810667"/>
                  <a:pt x="10718898" y="810667"/>
                  <a:pt x="10721600" y="810667"/>
                </a:cubicBezTo>
                <a:cubicBezTo>
                  <a:pt x="10721600" y="812829"/>
                  <a:pt x="10721600" y="814991"/>
                  <a:pt x="10721600" y="814991"/>
                </a:cubicBezTo>
                <a:cubicBezTo>
                  <a:pt x="10724302" y="814991"/>
                  <a:pt x="10727005" y="814991"/>
                  <a:pt x="10729707" y="814991"/>
                </a:cubicBezTo>
                <a:cubicBezTo>
                  <a:pt x="10729707" y="812829"/>
                  <a:pt x="10729707" y="808505"/>
                  <a:pt x="10729707" y="806343"/>
                </a:cubicBezTo>
                <a:cubicBezTo>
                  <a:pt x="10732409" y="806343"/>
                  <a:pt x="10737813" y="806343"/>
                  <a:pt x="10740516" y="806343"/>
                </a:cubicBezTo>
                <a:cubicBezTo>
                  <a:pt x="10740516" y="804182"/>
                  <a:pt x="10740516" y="802020"/>
                  <a:pt x="10740516" y="799858"/>
                </a:cubicBezTo>
                <a:cubicBezTo>
                  <a:pt x="10743218" y="799858"/>
                  <a:pt x="10748623" y="799858"/>
                  <a:pt x="10751325" y="799858"/>
                </a:cubicBezTo>
                <a:cubicBezTo>
                  <a:pt x="10751325" y="802020"/>
                  <a:pt x="10751325" y="804182"/>
                  <a:pt x="10751325" y="806343"/>
                </a:cubicBezTo>
                <a:cubicBezTo>
                  <a:pt x="10799965" y="806343"/>
                  <a:pt x="10848606" y="806343"/>
                  <a:pt x="10897247" y="806343"/>
                </a:cubicBezTo>
                <a:cubicBezTo>
                  <a:pt x="10897247" y="808505"/>
                  <a:pt x="10897247" y="808505"/>
                  <a:pt x="10897247" y="810667"/>
                </a:cubicBezTo>
                <a:cubicBezTo>
                  <a:pt x="10902651" y="810667"/>
                  <a:pt x="10908056" y="810667"/>
                  <a:pt x="10913460" y="810667"/>
                </a:cubicBezTo>
                <a:cubicBezTo>
                  <a:pt x="10913460" y="808505"/>
                  <a:pt x="10913460" y="808505"/>
                  <a:pt x="10913460" y="806343"/>
                </a:cubicBezTo>
                <a:cubicBezTo>
                  <a:pt x="10918865" y="806343"/>
                  <a:pt x="10926971" y="806343"/>
                  <a:pt x="10935078" y="806343"/>
                </a:cubicBezTo>
                <a:cubicBezTo>
                  <a:pt x="10935078" y="808505"/>
                  <a:pt x="10935078" y="810667"/>
                  <a:pt x="10935078" y="812829"/>
                </a:cubicBezTo>
                <a:cubicBezTo>
                  <a:pt x="10940483" y="812829"/>
                  <a:pt x="10948589" y="812829"/>
                  <a:pt x="10953994" y="812829"/>
                </a:cubicBezTo>
                <a:cubicBezTo>
                  <a:pt x="10953994" y="821476"/>
                  <a:pt x="10953994" y="830123"/>
                  <a:pt x="10953994" y="836608"/>
                </a:cubicBezTo>
                <a:cubicBezTo>
                  <a:pt x="10964803" y="838770"/>
                  <a:pt x="10975612" y="838770"/>
                  <a:pt x="10986421" y="838770"/>
                </a:cubicBezTo>
                <a:cubicBezTo>
                  <a:pt x="10986421" y="830123"/>
                  <a:pt x="10986421" y="823638"/>
                  <a:pt x="10986421" y="817152"/>
                </a:cubicBezTo>
                <a:cubicBezTo>
                  <a:pt x="10986421" y="817152"/>
                  <a:pt x="10989123" y="817152"/>
                  <a:pt x="10989123" y="817152"/>
                </a:cubicBezTo>
                <a:cubicBezTo>
                  <a:pt x="10989123" y="823638"/>
                  <a:pt x="10989123" y="832285"/>
                  <a:pt x="10989123" y="838770"/>
                </a:cubicBezTo>
                <a:cubicBezTo>
                  <a:pt x="10991826" y="838770"/>
                  <a:pt x="10994528" y="838770"/>
                  <a:pt x="10997230" y="838770"/>
                </a:cubicBezTo>
                <a:cubicBezTo>
                  <a:pt x="10997230" y="825799"/>
                  <a:pt x="10997230" y="812829"/>
                  <a:pt x="10997230" y="797696"/>
                </a:cubicBezTo>
                <a:cubicBezTo>
                  <a:pt x="10999932" y="797696"/>
                  <a:pt x="11002635" y="797696"/>
                  <a:pt x="11005337" y="797696"/>
                </a:cubicBezTo>
                <a:cubicBezTo>
                  <a:pt x="11005337" y="812829"/>
                  <a:pt x="11005337" y="825799"/>
                  <a:pt x="11005337" y="840932"/>
                </a:cubicBezTo>
                <a:cubicBezTo>
                  <a:pt x="11008039" y="840932"/>
                  <a:pt x="11010741" y="840932"/>
                  <a:pt x="11013444" y="840932"/>
                </a:cubicBezTo>
                <a:cubicBezTo>
                  <a:pt x="11013444" y="830123"/>
                  <a:pt x="11013444" y="821476"/>
                  <a:pt x="11013444" y="810667"/>
                </a:cubicBezTo>
                <a:cubicBezTo>
                  <a:pt x="11029657" y="810667"/>
                  <a:pt x="11048573" y="810667"/>
                  <a:pt x="11064787" y="810667"/>
                </a:cubicBezTo>
                <a:cubicBezTo>
                  <a:pt x="11064787" y="819314"/>
                  <a:pt x="11064787" y="827961"/>
                  <a:pt x="11064787" y="836608"/>
                </a:cubicBezTo>
                <a:cubicBezTo>
                  <a:pt x="11070191" y="836608"/>
                  <a:pt x="11072893" y="836608"/>
                  <a:pt x="11078298" y="836608"/>
                </a:cubicBezTo>
                <a:cubicBezTo>
                  <a:pt x="11086405" y="691769"/>
                  <a:pt x="11091809" y="549092"/>
                  <a:pt x="11099916" y="404253"/>
                </a:cubicBezTo>
                <a:cubicBezTo>
                  <a:pt x="11086405" y="404253"/>
                  <a:pt x="11053977" y="391282"/>
                  <a:pt x="11083702" y="382635"/>
                </a:cubicBezTo>
                <a:cubicBezTo>
                  <a:pt x="11081000" y="380473"/>
                  <a:pt x="11078298" y="378311"/>
                  <a:pt x="11075595" y="378311"/>
                </a:cubicBezTo>
                <a:cubicBezTo>
                  <a:pt x="11075595" y="365341"/>
                  <a:pt x="11072893" y="363179"/>
                  <a:pt x="11086405" y="354532"/>
                </a:cubicBezTo>
                <a:cubicBezTo>
                  <a:pt x="11086405" y="350208"/>
                  <a:pt x="11086405" y="343723"/>
                  <a:pt x="11086405" y="337238"/>
                </a:cubicBezTo>
                <a:cubicBezTo>
                  <a:pt x="11091809" y="337238"/>
                  <a:pt x="11097213" y="337238"/>
                  <a:pt x="11105320" y="337238"/>
                </a:cubicBezTo>
                <a:cubicBezTo>
                  <a:pt x="11105320" y="328590"/>
                  <a:pt x="11105320" y="322105"/>
                  <a:pt x="11105320" y="315620"/>
                </a:cubicBezTo>
                <a:cubicBezTo>
                  <a:pt x="11105320" y="313458"/>
                  <a:pt x="11108023" y="313458"/>
                  <a:pt x="11108023" y="311296"/>
                </a:cubicBezTo>
                <a:cubicBezTo>
                  <a:pt x="11108023" y="285355"/>
                  <a:pt x="11108023" y="259414"/>
                  <a:pt x="11108023" y="233472"/>
                </a:cubicBezTo>
                <a:cubicBezTo>
                  <a:pt x="11108023" y="231310"/>
                  <a:pt x="11105320" y="229149"/>
                  <a:pt x="11105320" y="226987"/>
                </a:cubicBezTo>
                <a:cubicBezTo>
                  <a:pt x="11108023" y="224825"/>
                  <a:pt x="11110725" y="222663"/>
                  <a:pt x="11113427" y="220502"/>
                </a:cubicBezTo>
                <a:cubicBezTo>
                  <a:pt x="11113427" y="201046"/>
                  <a:pt x="11113427" y="181590"/>
                  <a:pt x="11113427" y="162134"/>
                </a:cubicBezTo>
                <a:cubicBezTo>
                  <a:pt x="11113427" y="159972"/>
                  <a:pt x="11113427" y="159972"/>
                  <a:pt x="11116129" y="157810"/>
                </a:cubicBezTo>
                <a:cubicBezTo>
                  <a:pt x="11116129" y="140516"/>
                  <a:pt x="11116129" y="121060"/>
                  <a:pt x="11116129" y="101604"/>
                </a:cubicBezTo>
                <a:cubicBezTo>
                  <a:pt x="11116129" y="101604"/>
                  <a:pt x="11116129" y="99442"/>
                  <a:pt x="11118832" y="99442"/>
                </a:cubicBezTo>
                <a:cubicBezTo>
                  <a:pt x="11118832" y="92957"/>
                  <a:pt x="11118832" y="88633"/>
                  <a:pt x="11118832" y="82148"/>
                </a:cubicBezTo>
                <a:cubicBezTo>
                  <a:pt x="11118832" y="82148"/>
                  <a:pt x="11118832" y="79986"/>
                  <a:pt x="11121534" y="79986"/>
                </a:cubicBezTo>
                <a:cubicBezTo>
                  <a:pt x="11124236" y="79986"/>
                  <a:pt x="11124236" y="82148"/>
                  <a:pt x="11124236" y="82148"/>
                </a:cubicBezTo>
                <a:cubicBezTo>
                  <a:pt x="11124236" y="88633"/>
                  <a:pt x="11124236" y="92957"/>
                  <a:pt x="11124236" y="99442"/>
                </a:cubicBezTo>
                <a:cubicBezTo>
                  <a:pt x="11124236" y="99442"/>
                  <a:pt x="11126938" y="101604"/>
                  <a:pt x="11126938" y="101604"/>
                </a:cubicBezTo>
                <a:cubicBezTo>
                  <a:pt x="11126938" y="121060"/>
                  <a:pt x="11126938" y="140516"/>
                  <a:pt x="11126938" y="157810"/>
                </a:cubicBezTo>
                <a:cubicBezTo>
                  <a:pt x="11126938" y="159972"/>
                  <a:pt x="11129641" y="162134"/>
                  <a:pt x="11129641" y="162134"/>
                </a:cubicBezTo>
                <a:cubicBezTo>
                  <a:pt x="11129641" y="181590"/>
                  <a:pt x="11129641" y="201046"/>
                  <a:pt x="11129641" y="220502"/>
                </a:cubicBezTo>
                <a:cubicBezTo>
                  <a:pt x="11132343" y="222663"/>
                  <a:pt x="11135045" y="224825"/>
                  <a:pt x="11137747" y="226987"/>
                </a:cubicBezTo>
                <a:cubicBezTo>
                  <a:pt x="11137747" y="229149"/>
                  <a:pt x="11135045" y="231310"/>
                  <a:pt x="11135045" y="233472"/>
                </a:cubicBezTo>
                <a:cubicBezTo>
                  <a:pt x="11135045" y="259414"/>
                  <a:pt x="11135045" y="285355"/>
                  <a:pt x="11135045" y="311296"/>
                </a:cubicBezTo>
                <a:cubicBezTo>
                  <a:pt x="11135045" y="313458"/>
                  <a:pt x="11137747" y="313458"/>
                  <a:pt x="11137747" y="315620"/>
                </a:cubicBezTo>
                <a:cubicBezTo>
                  <a:pt x="11137747" y="322105"/>
                  <a:pt x="11137747" y="328590"/>
                  <a:pt x="11137747" y="337238"/>
                </a:cubicBezTo>
                <a:cubicBezTo>
                  <a:pt x="11143152" y="337238"/>
                  <a:pt x="11151259" y="337238"/>
                  <a:pt x="11156663" y="337238"/>
                </a:cubicBezTo>
                <a:cubicBezTo>
                  <a:pt x="11156663" y="343723"/>
                  <a:pt x="11156663" y="350208"/>
                  <a:pt x="11156663" y="354532"/>
                </a:cubicBezTo>
                <a:cubicBezTo>
                  <a:pt x="11167472" y="363179"/>
                  <a:pt x="11167472" y="363179"/>
                  <a:pt x="11167472" y="378311"/>
                </a:cubicBezTo>
                <a:cubicBezTo>
                  <a:pt x="11164770" y="378311"/>
                  <a:pt x="11162068" y="380473"/>
                  <a:pt x="11159365" y="382635"/>
                </a:cubicBezTo>
                <a:cubicBezTo>
                  <a:pt x="11186388" y="393444"/>
                  <a:pt x="11153961" y="402091"/>
                  <a:pt x="11143152" y="404253"/>
                </a:cubicBezTo>
                <a:cubicBezTo>
                  <a:pt x="11145854" y="488562"/>
                  <a:pt x="11151259" y="572871"/>
                  <a:pt x="11153961" y="657181"/>
                </a:cubicBezTo>
                <a:cubicBezTo>
                  <a:pt x="11183686" y="657181"/>
                  <a:pt x="11213411" y="657181"/>
                  <a:pt x="11240433" y="657181"/>
                </a:cubicBezTo>
                <a:cubicBezTo>
                  <a:pt x="11240433" y="683122"/>
                  <a:pt x="11240433" y="709063"/>
                  <a:pt x="11240433" y="732843"/>
                </a:cubicBezTo>
                <a:cubicBezTo>
                  <a:pt x="11245838" y="732843"/>
                  <a:pt x="11248540" y="732843"/>
                  <a:pt x="11251242" y="732843"/>
                </a:cubicBezTo>
                <a:cubicBezTo>
                  <a:pt x="11251242" y="730681"/>
                  <a:pt x="11253944" y="728519"/>
                  <a:pt x="11253944" y="726358"/>
                </a:cubicBezTo>
                <a:cubicBezTo>
                  <a:pt x="11256647" y="726358"/>
                  <a:pt x="11259349" y="726358"/>
                  <a:pt x="11262051" y="726358"/>
                </a:cubicBezTo>
                <a:cubicBezTo>
                  <a:pt x="11262051" y="728519"/>
                  <a:pt x="11262051" y="730681"/>
                  <a:pt x="11264753" y="735005"/>
                </a:cubicBezTo>
                <a:cubicBezTo>
                  <a:pt x="11270158" y="735005"/>
                  <a:pt x="11275562" y="735005"/>
                  <a:pt x="11280967" y="735005"/>
                </a:cubicBezTo>
                <a:cubicBezTo>
                  <a:pt x="11280967" y="732843"/>
                  <a:pt x="11280967" y="730681"/>
                  <a:pt x="11280967" y="728519"/>
                </a:cubicBezTo>
                <a:cubicBezTo>
                  <a:pt x="11291776" y="728519"/>
                  <a:pt x="11299883" y="728519"/>
                  <a:pt x="11310692" y="728519"/>
                </a:cubicBezTo>
                <a:cubicBezTo>
                  <a:pt x="11310692" y="730681"/>
                  <a:pt x="11310692" y="732843"/>
                  <a:pt x="11310692" y="735005"/>
                </a:cubicBezTo>
                <a:cubicBezTo>
                  <a:pt x="11318799" y="735005"/>
                  <a:pt x="11329607" y="735005"/>
                  <a:pt x="11337714" y="735005"/>
                </a:cubicBezTo>
                <a:cubicBezTo>
                  <a:pt x="11337714" y="750137"/>
                  <a:pt x="11337714" y="765270"/>
                  <a:pt x="11337714" y="780402"/>
                </a:cubicBezTo>
                <a:cubicBezTo>
                  <a:pt x="11343119" y="780402"/>
                  <a:pt x="11351226" y="780402"/>
                  <a:pt x="11356630" y="780402"/>
                </a:cubicBezTo>
                <a:cubicBezTo>
                  <a:pt x="11356630" y="776079"/>
                  <a:pt x="11356630" y="771755"/>
                  <a:pt x="11356630" y="767431"/>
                </a:cubicBezTo>
                <a:cubicBezTo>
                  <a:pt x="11364737" y="767431"/>
                  <a:pt x="11372844" y="767431"/>
                  <a:pt x="11378248" y="767431"/>
                </a:cubicBezTo>
                <a:cubicBezTo>
                  <a:pt x="11378248" y="706902"/>
                  <a:pt x="11378248" y="648534"/>
                  <a:pt x="11378248" y="588004"/>
                </a:cubicBezTo>
                <a:cubicBezTo>
                  <a:pt x="11380950" y="585842"/>
                  <a:pt x="11383653" y="583680"/>
                  <a:pt x="11386355" y="581519"/>
                </a:cubicBezTo>
                <a:cubicBezTo>
                  <a:pt x="11418782" y="581519"/>
                  <a:pt x="11451209" y="581519"/>
                  <a:pt x="11483636" y="581519"/>
                </a:cubicBezTo>
                <a:cubicBezTo>
                  <a:pt x="11483636" y="583680"/>
                  <a:pt x="11483636" y="588004"/>
                  <a:pt x="11483636" y="590166"/>
                </a:cubicBezTo>
                <a:cubicBezTo>
                  <a:pt x="11486338" y="590166"/>
                  <a:pt x="11491743" y="590166"/>
                  <a:pt x="11497147" y="590166"/>
                </a:cubicBezTo>
                <a:cubicBezTo>
                  <a:pt x="11497147" y="629078"/>
                  <a:pt x="11497147" y="667990"/>
                  <a:pt x="11497147" y="704740"/>
                </a:cubicBezTo>
                <a:cubicBezTo>
                  <a:pt x="11507956" y="704740"/>
                  <a:pt x="11516063" y="704740"/>
                  <a:pt x="11526872" y="704740"/>
                </a:cubicBezTo>
                <a:cubicBezTo>
                  <a:pt x="11526872" y="683122"/>
                  <a:pt x="11526872" y="661504"/>
                  <a:pt x="11526872" y="637725"/>
                </a:cubicBezTo>
                <a:cubicBezTo>
                  <a:pt x="11537681" y="637725"/>
                  <a:pt x="11551192" y="637725"/>
                  <a:pt x="11562001" y="637725"/>
                </a:cubicBezTo>
                <a:cubicBezTo>
                  <a:pt x="11564704" y="637725"/>
                  <a:pt x="11564704" y="635563"/>
                  <a:pt x="11567406" y="633401"/>
                </a:cubicBezTo>
                <a:cubicBezTo>
                  <a:pt x="11570108" y="633401"/>
                  <a:pt x="11575513" y="633401"/>
                  <a:pt x="11578215" y="633401"/>
                </a:cubicBezTo>
                <a:cubicBezTo>
                  <a:pt x="11580917" y="635563"/>
                  <a:pt x="11580917" y="637725"/>
                  <a:pt x="11583619" y="637725"/>
                </a:cubicBezTo>
                <a:cubicBezTo>
                  <a:pt x="11591726" y="637725"/>
                  <a:pt x="11602535" y="637725"/>
                  <a:pt x="11613344" y="637725"/>
                </a:cubicBezTo>
                <a:cubicBezTo>
                  <a:pt x="11613344" y="598813"/>
                  <a:pt x="11613344" y="559901"/>
                  <a:pt x="11613344" y="520989"/>
                </a:cubicBezTo>
                <a:cubicBezTo>
                  <a:pt x="11613344" y="520989"/>
                  <a:pt x="11613344" y="520989"/>
                  <a:pt x="11689007" y="510180"/>
                </a:cubicBezTo>
                <a:cubicBezTo>
                  <a:pt x="11689007" y="510180"/>
                  <a:pt x="11689007" y="510180"/>
                  <a:pt x="11689007" y="518827"/>
                </a:cubicBezTo>
                <a:cubicBezTo>
                  <a:pt x="11689007" y="518827"/>
                  <a:pt x="11689007" y="518827"/>
                  <a:pt x="11724137" y="518827"/>
                </a:cubicBezTo>
                <a:cubicBezTo>
                  <a:pt x="11724137" y="518827"/>
                  <a:pt x="11724137" y="518827"/>
                  <a:pt x="11724137" y="773917"/>
                </a:cubicBezTo>
                <a:cubicBezTo>
                  <a:pt x="11732244" y="773917"/>
                  <a:pt x="11743053" y="773917"/>
                  <a:pt x="11753862" y="773917"/>
                </a:cubicBezTo>
                <a:cubicBezTo>
                  <a:pt x="11753862" y="771755"/>
                  <a:pt x="11753862" y="771755"/>
                  <a:pt x="11753862" y="769593"/>
                </a:cubicBezTo>
                <a:cubicBezTo>
                  <a:pt x="11759266" y="769593"/>
                  <a:pt x="11764671" y="769593"/>
                  <a:pt x="11770075" y="769593"/>
                </a:cubicBezTo>
                <a:cubicBezTo>
                  <a:pt x="11770075" y="771755"/>
                  <a:pt x="11770075" y="771755"/>
                  <a:pt x="11770075" y="773917"/>
                </a:cubicBezTo>
                <a:cubicBezTo>
                  <a:pt x="11780884" y="773917"/>
                  <a:pt x="11791693" y="773917"/>
                  <a:pt x="11802502" y="773917"/>
                </a:cubicBezTo>
                <a:cubicBezTo>
                  <a:pt x="11802502" y="769593"/>
                  <a:pt x="11802502" y="765270"/>
                  <a:pt x="11802502" y="760946"/>
                </a:cubicBezTo>
                <a:cubicBezTo>
                  <a:pt x="11816013" y="760946"/>
                  <a:pt x="11829525" y="760946"/>
                  <a:pt x="11840334" y="760946"/>
                </a:cubicBezTo>
                <a:cubicBezTo>
                  <a:pt x="11840334" y="758784"/>
                  <a:pt x="11840334" y="756623"/>
                  <a:pt x="11840334" y="756623"/>
                </a:cubicBezTo>
                <a:cubicBezTo>
                  <a:pt x="11845738" y="756623"/>
                  <a:pt x="11851143" y="756623"/>
                  <a:pt x="11856547" y="756623"/>
                </a:cubicBezTo>
                <a:cubicBezTo>
                  <a:pt x="11856547" y="756623"/>
                  <a:pt x="11856547" y="758784"/>
                  <a:pt x="11856547" y="760946"/>
                </a:cubicBezTo>
                <a:cubicBezTo>
                  <a:pt x="11864654" y="760946"/>
                  <a:pt x="11875463" y="760946"/>
                  <a:pt x="11883570" y="760946"/>
                </a:cubicBezTo>
                <a:cubicBezTo>
                  <a:pt x="11883570" y="754461"/>
                  <a:pt x="11883570" y="750137"/>
                  <a:pt x="11883570" y="743652"/>
                </a:cubicBezTo>
                <a:cubicBezTo>
                  <a:pt x="11886272" y="743652"/>
                  <a:pt x="11891677" y="743652"/>
                  <a:pt x="11894379" y="743652"/>
                </a:cubicBezTo>
                <a:cubicBezTo>
                  <a:pt x="11894379" y="739328"/>
                  <a:pt x="11894379" y="735005"/>
                  <a:pt x="11894379" y="730681"/>
                </a:cubicBezTo>
                <a:cubicBezTo>
                  <a:pt x="11918699" y="730681"/>
                  <a:pt x="11945722" y="730681"/>
                  <a:pt x="11970042" y="730681"/>
                </a:cubicBezTo>
                <a:cubicBezTo>
                  <a:pt x="11970042" y="719872"/>
                  <a:pt x="11970042" y="711225"/>
                  <a:pt x="11970042" y="700416"/>
                </a:cubicBezTo>
                <a:cubicBezTo>
                  <a:pt x="11978149" y="700416"/>
                  <a:pt x="11986256" y="700416"/>
                  <a:pt x="11994362" y="700416"/>
                </a:cubicBezTo>
                <a:cubicBezTo>
                  <a:pt x="11994362" y="698255"/>
                  <a:pt x="11994362" y="696093"/>
                  <a:pt x="11994362" y="693931"/>
                </a:cubicBezTo>
                <a:cubicBezTo>
                  <a:pt x="11999767" y="693931"/>
                  <a:pt x="12005171" y="693931"/>
                  <a:pt x="12010576" y="693931"/>
                </a:cubicBezTo>
                <a:cubicBezTo>
                  <a:pt x="12010576" y="696093"/>
                  <a:pt x="12010576" y="698255"/>
                  <a:pt x="12010576" y="700416"/>
                </a:cubicBezTo>
                <a:cubicBezTo>
                  <a:pt x="12018683" y="700416"/>
                  <a:pt x="12024087" y="700416"/>
                  <a:pt x="12032194" y="700416"/>
                </a:cubicBezTo>
                <a:cubicBezTo>
                  <a:pt x="12032194" y="715549"/>
                  <a:pt x="12032194" y="732843"/>
                  <a:pt x="12032194" y="750137"/>
                </a:cubicBezTo>
                <a:cubicBezTo>
                  <a:pt x="12045705" y="750137"/>
                  <a:pt x="12061919" y="750137"/>
                  <a:pt x="12075430" y="750137"/>
                </a:cubicBezTo>
                <a:cubicBezTo>
                  <a:pt x="12075430" y="741490"/>
                  <a:pt x="12075430" y="732843"/>
                  <a:pt x="12075430" y="724196"/>
                </a:cubicBezTo>
                <a:cubicBezTo>
                  <a:pt x="12091644" y="724196"/>
                  <a:pt x="12110559" y="724196"/>
                  <a:pt x="12126773" y="724196"/>
                </a:cubicBezTo>
                <a:cubicBezTo>
                  <a:pt x="12126773" y="713387"/>
                  <a:pt x="12126773" y="704740"/>
                  <a:pt x="12126773" y="693931"/>
                </a:cubicBezTo>
                <a:cubicBezTo>
                  <a:pt x="12148391" y="693931"/>
                  <a:pt x="12170009" y="693931"/>
                  <a:pt x="12191627" y="693931"/>
                </a:cubicBezTo>
                <a:cubicBezTo>
                  <a:pt x="12191627" y="693931"/>
                  <a:pt x="12191627" y="693931"/>
                  <a:pt x="12191627" y="886329"/>
                </a:cubicBezTo>
                <a:cubicBezTo>
                  <a:pt x="12191627" y="886329"/>
                  <a:pt x="12191627" y="886329"/>
                  <a:pt x="9548589" y="886329"/>
                </a:cubicBezTo>
                <a:lnTo>
                  <a:pt x="8511957" y="886329"/>
                </a:lnTo>
                <a:cubicBezTo>
                  <a:pt x="8511957" y="886329"/>
                  <a:pt x="8511957" y="886329"/>
                  <a:pt x="8323543" y="886329"/>
                </a:cubicBezTo>
                <a:lnTo>
                  <a:pt x="8246334" y="886329"/>
                </a:lnTo>
                <a:lnTo>
                  <a:pt x="8065345" y="886329"/>
                </a:lnTo>
                <a:cubicBezTo>
                  <a:pt x="7618733" y="886329"/>
                  <a:pt x="6725510" y="886329"/>
                  <a:pt x="4939062" y="886329"/>
                </a:cubicBezTo>
                <a:lnTo>
                  <a:pt x="4205110" y="886329"/>
                </a:lnTo>
                <a:lnTo>
                  <a:pt x="4175786" y="886329"/>
                </a:lnTo>
                <a:lnTo>
                  <a:pt x="3464904" y="886329"/>
                </a:lnTo>
                <a:cubicBezTo>
                  <a:pt x="0" y="886329"/>
                  <a:pt x="0" y="886329"/>
                  <a:pt x="0" y="886329"/>
                </a:cubicBezTo>
                <a:cubicBezTo>
                  <a:pt x="0" y="693931"/>
                  <a:pt x="0" y="693931"/>
                  <a:pt x="0" y="693931"/>
                </a:cubicBezTo>
                <a:cubicBezTo>
                  <a:pt x="23042" y="693931"/>
                  <a:pt x="46084" y="693931"/>
                  <a:pt x="69125" y="693931"/>
                </a:cubicBezTo>
                <a:cubicBezTo>
                  <a:pt x="69125" y="704740"/>
                  <a:pt x="69125" y="713387"/>
                  <a:pt x="69125" y="724196"/>
                </a:cubicBezTo>
                <a:cubicBezTo>
                  <a:pt x="86407" y="724196"/>
                  <a:pt x="106568" y="724196"/>
                  <a:pt x="123849" y="724196"/>
                </a:cubicBezTo>
                <a:cubicBezTo>
                  <a:pt x="123849" y="732843"/>
                  <a:pt x="123849" y="741490"/>
                  <a:pt x="123849" y="750137"/>
                </a:cubicBezTo>
                <a:cubicBezTo>
                  <a:pt x="138251" y="750137"/>
                  <a:pt x="155532" y="750137"/>
                  <a:pt x="169933" y="750137"/>
                </a:cubicBezTo>
                <a:cubicBezTo>
                  <a:pt x="169933" y="732843"/>
                  <a:pt x="169933" y="715549"/>
                  <a:pt x="169933" y="700416"/>
                </a:cubicBezTo>
                <a:cubicBezTo>
                  <a:pt x="178573" y="700416"/>
                  <a:pt x="184334" y="700416"/>
                  <a:pt x="192975" y="700416"/>
                </a:cubicBezTo>
                <a:cubicBezTo>
                  <a:pt x="192975" y="698255"/>
                  <a:pt x="192975" y="696093"/>
                  <a:pt x="192975" y="693931"/>
                </a:cubicBezTo>
                <a:cubicBezTo>
                  <a:pt x="198735" y="693931"/>
                  <a:pt x="204495" y="693931"/>
                  <a:pt x="210256" y="693931"/>
                </a:cubicBezTo>
                <a:cubicBezTo>
                  <a:pt x="210256" y="696093"/>
                  <a:pt x="210256" y="698255"/>
                  <a:pt x="210256" y="700416"/>
                </a:cubicBezTo>
                <a:cubicBezTo>
                  <a:pt x="218896" y="700416"/>
                  <a:pt x="227537" y="700416"/>
                  <a:pt x="236178" y="700416"/>
                </a:cubicBezTo>
                <a:cubicBezTo>
                  <a:pt x="236178" y="711225"/>
                  <a:pt x="236178" y="719872"/>
                  <a:pt x="236178" y="730681"/>
                </a:cubicBezTo>
                <a:cubicBezTo>
                  <a:pt x="262100" y="730681"/>
                  <a:pt x="290902" y="730681"/>
                  <a:pt x="316824" y="730681"/>
                </a:cubicBezTo>
                <a:cubicBezTo>
                  <a:pt x="316824" y="735005"/>
                  <a:pt x="316824" y="739328"/>
                  <a:pt x="316824" y="743652"/>
                </a:cubicBezTo>
                <a:cubicBezTo>
                  <a:pt x="319704" y="743652"/>
                  <a:pt x="325464" y="743652"/>
                  <a:pt x="328344" y="743652"/>
                </a:cubicBezTo>
                <a:cubicBezTo>
                  <a:pt x="328344" y="750137"/>
                  <a:pt x="328344" y="754461"/>
                  <a:pt x="328344" y="760946"/>
                </a:cubicBezTo>
                <a:cubicBezTo>
                  <a:pt x="336985" y="760946"/>
                  <a:pt x="348506" y="760946"/>
                  <a:pt x="357147" y="760946"/>
                </a:cubicBezTo>
                <a:cubicBezTo>
                  <a:pt x="357147" y="758784"/>
                  <a:pt x="357147" y="756623"/>
                  <a:pt x="357147" y="756623"/>
                </a:cubicBezTo>
                <a:cubicBezTo>
                  <a:pt x="362907" y="756623"/>
                  <a:pt x="368667" y="756623"/>
                  <a:pt x="374428" y="756623"/>
                </a:cubicBezTo>
                <a:cubicBezTo>
                  <a:pt x="374428" y="756623"/>
                  <a:pt x="374428" y="758784"/>
                  <a:pt x="374428" y="760946"/>
                </a:cubicBezTo>
                <a:cubicBezTo>
                  <a:pt x="385949" y="760946"/>
                  <a:pt x="400350" y="760946"/>
                  <a:pt x="414751" y="760946"/>
                </a:cubicBezTo>
                <a:cubicBezTo>
                  <a:pt x="414751" y="765270"/>
                  <a:pt x="414751" y="769593"/>
                  <a:pt x="414751" y="773917"/>
                </a:cubicBezTo>
                <a:cubicBezTo>
                  <a:pt x="426272" y="773917"/>
                  <a:pt x="437792" y="773917"/>
                  <a:pt x="449313" y="773917"/>
                </a:cubicBezTo>
                <a:cubicBezTo>
                  <a:pt x="449313" y="771755"/>
                  <a:pt x="449313" y="771755"/>
                  <a:pt x="449313" y="769593"/>
                </a:cubicBezTo>
                <a:cubicBezTo>
                  <a:pt x="455074" y="769593"/>
                  <a:pt x="460834" y="769593"/>
                  <a:pt x="466595" y="769593"/>
                </a:cubicBezTo>
                <a:cubicBezTo>
                  <a:pt x="466595" y="771755"/>
                  <a:pt x="466595" y="771755"/>
                  <a:pt x="466595" y="773917"/>
                </a:cubicBezTo>
                <a:cubicBezTo>
                  <a:pt x="478115" y="773917"/>
                  <a:pt x="489636" y="773917"/>
                  <a:pt x="498277" y="773917"/>
                </a:cubicBezTo>
                <a:cubicBezTo>
                  <a:pt x="498277" y="518827"/>
                  <a:pt x="498277" y="518827"/>
                  <a:pt x="498277" y="518827"/>
                </a:cubicBezTo>
                <a:cubicBezTo>
                  <a:pt x="535720" y="518827"/>
                  <a:pt x="535720" y="518827"/>
                  <a:pt x="535720" y="518827"/>
                </a:cubicBezTo>
                <a:cubicBezTo>
                  <a:pt x="535720" y="510180"/>
                  <a:pt x="535720" y="510180"/>
                  <a:pt x="535720" y="510180"/>
                </a:cubicBezTo>
                <a:cubicBezTo>
                  <a:pt x="616366" y="520989"/>
                  <a:pt x="616366" y="520989"/>
                  <a:pt x="616366" y="520989"/>
                </a:cubicBezTo>
                <a:cubicBezTo>
                  <a:pt x="616366" y="559901"/>
                  <a:pt x="616366" y="598813"/>
                  <a:pt x="616366" y="637725"/>
                </a:cubicBezTo>
                <a:cubicBezTo>
                  <a:pt x="627886" y="637725"/>
                  <a:pt x="639407" y="637725"/>
                  <a:pt x="648048" y="637725"/>
                </a:cubicBezTo>
                <a:cubicBezTo>
                  <a:pt x="650928" y="637725"/>
                  <a:pt x="650928" y="635563"/>
                  <a:pt x="653808" y="633401"/>
                </a:cubicBezTo>
                <a:cubicBezTo>
                  <a:pt x="656689" y="633401"/>
                  <a:pt x="662449" y="633401"/>
                  <a:pt x="665329" y="633401"/>
                </a:cubicBezTo>
                <a:cubicBezTo>
                  <a:pt x="668209" y="635563"/>
                  <a:pt x="668209" y="637725"/>
                  <a:pt x="671090" y="637725"/>
                </a:cubicBezTo>
                <a:cubicBezTo>
                  <a:pt x="682611" y="637725"/>
                  <a:pt x="697011" y="637725"/>
                  <a:pt x="708532" y="637725"/>
                </a:cubicBezTo>
                <a:cubicBezTo>
                  <a:pt x="708532" y="661504"/>
                  <a:pt x="708532" y="683122"/>
                  <a:pt x="708532" y="704740"/>
                </a:cubicBezTo>
                <a:cubicBezTo>
                  <a:pt x="720053" y="704740"/>
                  <a:pt x="728694" y="704740"/>
                  <a:pt x="740215" y="704740"/>
                </a:cubicBezTo>
                <a:cubicBezTo>
                  <a:pt x="740215" y="667990"/>
                  <a:pt x="740215" y="629078"/>
                  <a:pt x="740215" y="590166"/>
                </a:cubicBezTo>
                <a:cubicBezTo>
                  <a:pt x="745975" y="590166"/>
                  <a:pt x="751736" y="590166"/>
                  <a:pt x="754616" y="590166"/>
                </a:cubicBezTo>
                <a:cubicBezTo>
                  <a:pt x="754616" y="588004"/>
                  <a:pt x="754616" y="583680"/>
                  <a:pt x="754616" y="581519"/>
                </a:cubicBezTo>
                <a:cubicBezTo>
                  <a:pt x="789178" y="581519"/>
                  <a:pt x="823741" y="581519"/>
                  <a:pt x="858303" y="581519"/>
                </a:cubicBezTo>
                <a:cubicBezTo>
                  <a:pt x="861184" y="583680"/>
                  <a:pt x="864064" y="585842"/>
                  <a:pt x="866944" y="588004"/>
                </a:cubicBezTo>
                <a:cubicBezTo>
                  <a:pt x="866944" y="648534"/>
                  <a:pt x="866944" y="706902"/>
                  <a:pt x="866944" y="767431"/>
                </a:cubicBezTo>
                <a:cubicBezTo>
                  <a:pt x="872704" y="767431"/>
                  <a:pt x="881345" y="767431"/>
                  <a:pt x="889986" y="767431"/>
                </a:cubicBezTo>
                <a:cubicBezTo>
                  <a:pt x="889986" y="771755"/>
                  <a:pt x="889986" y="776079"/>
                  <a:pt x="889986" y="780402"/>
                </a:cubicBezTo>
                <a:cubicBezTo>
                  <a:pt x="895746" y="780402"/>
                  <a:pt x="904387" y="780402"/>
                  <a:pt x="910147" y="780402"/>
                </a:cubicBezTo>
                <a:cubicBezTo>
                  <a:pt x="910147" y="765270"/>
                  <a:pt x="910147" y="750137"/>
                  <a:pt x="910147" y="735005"/>
                </a:cubicBezTo>
                <a:cubicBezTo>
                  <a:pt x="918788" y="735005"/>
                  <a:pt x="930309" y="735005"/>
                  <a:pt x="938949" y="735005"/>
                </a:cubicBezTo>
                <a:cubicBezTo>
                  <a:pt x="938949" y="732843"/>
                  <a:pt x="938949" y="730681"/>
                  <a:pt x="938949" y="728519"/>
                </a:cubicBezTo>
                <a:cubicBezTo>
                  <a:pt x="950470" y="728519"/>
                  <a:pt x="959111" y="728519"/>
                  <a:pt x="970632" y="728519"/>
                </a:cubicBezTo>
                <a:cubicBezTo>
                  <a:pt x="970632" y="730681"/>
                  <a:pt x="970632" y="732843"/>
                  <a:pt x="970632" y="735005"/>
                </a:cubicBezTo>
                <a:cubicBezTo>
                  <a:pt x="976392" y="735005"/>
                  <a:pt x="982152" y="735005"/>
                  <a:pt x="987913" y="735005"/>
                </a:cubicBezTo>
                <a:cubicBezTo>
                  <a:pt x="990793" y="730681"/>
                  <a:pt x="990793" y="728519"/>
                  <a:pt x="990793" y="726358"/>
                </a:cubicBezTo>
                <a:cubicBezTo>
                  <a:pt x="993673" y="726358"/>
                  <a:pt x="996554" y="726358"/>
                  <a:pt x="999434" y="726358"/>
                </a:cubicBezTo>
                <a:cubicBezTo>
                  <a:pt x="999434" y="728519"/>
                  <a:pt x="1002314" y="730681"/>
                  <a:pt x="1002314" y="732843"/>
                </a:cubicBezTo>
                <a:cubicBezTo>
                  <a:pt x="1005194" y="732843"/>
                  <a:pt x="1008074" y="732843"/>
                  <a:pt x="1013835" y="732843"/>
                </a:cubicBezTo>
                <a:cubicBezTo>
                  <a:pt x="1013835" y="709063"/>
                  <a:pt x="1013835" y="683122"/>
                  <a:pt x="1013835" y="657181"/>
                </a:cubicBezTo>
                <a:cubicBezTo>
                  <a:pt x="1042637" y="657181"/>
                  <a:pt x="1074319" y="657181"/>
                  <a:pt x="1106002" y="657181"/>
                </a:cubicBezTo>
                <a:cubicBezTo>
                  <a:pt x="1108882" y="572871"/>
                  <a:pt x="1114642" y="488562"/>
                  <a:pt x="1117523" y="404253"/>
                </a:cubicBezTo>
                <a:cubicBezTo>
                  <a:pt x="1106002" y="402091"/>
                  <a:pt x="1071439" y="393444"/>
                  <a:pt x="1100241" y="382635"/>
                </a:cubicBezTo>
                <a:cubicBezTo>
                  <a:pt x="1097361" y="380473"/>
                  <a:pt x="1094481" y="378311"/>
                  <a:pt x="1091601" y="378311"/>
                </a:cubicBezTo>
                <a:cubicBezTo>
                  <a:pt x="1091601" y="363179"/>
                  <a:pt x="1091601" y="363179"/>
                  <a:pt x="1103121" y="354532"/>
                </a:cubicBezTo>
                <a:cubicBezTo>
                  <a:pt x="1103121" y="350208"/>
                  <a:pt x="1103121" y="343723"/>
                  <a:pt x="1103121" y="337238"/>
                </a:cubicBezTo>
                <a:cubicBezTo>
                  <a:pt x="1108882" y="337238"/>
                  <a:pt x="1117523" y="337238"/>
                  <a:pt x="1123283" y="337238"/>
                </a:cubicBezTo>
                <a:cubicBezTo>
                  <a:pt x="1123283" y="328590"/>
                  <a:pt x="1123283" y="322105"/>
                  <a:pt x="1123283" y="315620"/>
                </a:cubicBezTo>
                <a:cubicBezTo>
                  <a:pt x="1123283" y="313458"/>
                  <a:pt x="1126163" y="313458"/>
                  <a:pt x="1126163" y="311296"/>
                </a:cubicBezTo>
                <a:cubicBezTo>
                  <a:pt x="1126163" y="285355"/>
                  <a:pt x="1126163" y="259414"/>
                  <a:pt x="1126163" y="233472"/>
                </a:cubicBezTo>
                <a:cubicBezTo>
                  <a:pt x="1126163" y="231310"/>
                  <a:pt x="1123283" y="229149"/>
                  <a:pt x="1123283" y="226987"/>
                </a:cubicBezTo>
                <a:cubicBezTo>
                  <a:pt x="1126163" y="224825"/>
                  <a:pt x="1129043" y="222663"/>
                  <a:pt x="1131923" y="220502"/>
                </a:cubicBezTo>
                <a:cubicBezTo>
                  <a:pt x="1131923" y="201046"/>
                  <a:pt x="1131923" y="181590"/>
                  <a:pt x="1131923" y="162134"/>
                </a:cubicBezTo>
                <a:cubicBezTo>
                  <a:pt x="1131923" y="162134"/>
                  <a:pt x="1134804" y="159972"/>
                  <a:pt x="1134804" y="157810"/>
                </a:cubicBezTo>
                <a:cubicBezTo>
                  <a:pt x="1134804" y="140516"/>
                  <a:pt x="1134804" y="121060"/>
                  <a:pt x="1134804" y="101604"/>
                </a:cubicBezTo>
                <a:cubicBezTo>
                  <a:pt x="1134804" y="101604"/>
                  <a:pt x="1137684" y="99442"/>
                  <a:pt x="1137684" y="99442"/>
                </a:cubicBezTo>
                <a:cubicBezTo>
                  <a:pt x="1137684" y="92957"/>
                  <a:pt x="1137684" y="88633"/>
                  <a:pt x="1137684" y="82148"/>
                </a:cubicBezTo>
                <a:cubicBezTo>
                  <a:pt x="1137684" y="82148"/>
                  <a:pt x="1137684" y="79986"/>
                  <a:pt x="1140564" y="79986"/>
                </a:cubicBezTo>
                <a:cubicBezTo>
                  <a:pt x="1143444" y="79986"/>
                  <a:pt x="1143444" y="82148"/>
                  <a:pt x="1143444" y="82148"/>
                </a:cubicBezTo>
                <a:cubicBezTo>
                  <a:pt x="1143444" y="88633"/>
                  <a:pt x="1143444" y="92957"/>
                  <a:pt x="1143444" y="99442"/>
                </a:cubicBezTo>
                <a:cubicBezTo>
                  <a:pt x="1146325" y="99442"/>
                  <a:pt x="1146325" y="101604"/>
                  <a:pt x="1146325" y="101604"/>
                </a:cubicBezTo>
                <a:cubicBezTo>
                  <a:pt x="1146325" y="121060"/>
                  <a:pt x="1146325" y="140516"/>
                  <a:pt x="1146325" y="157810"/>
                </a:cubicBezTo>
                <a:cubicBezTo>
                  <a:pt x="1149205" y="159972"/>
                  <a:pt x="1149205" y="159972"/>
                  <a:pt x="1149205" y="162134"/>
                </a:cubicBezTo>
                <a:cubicBezTo>
                  <a:pt x="1149205" y="181590"/>
                  <a:pt x="1149205" y="201046"/>
                  <a:pt x="1149205" y="220502"/>
                </a:cubicBezTo>
                <a:cubicBezTo>
                  <a:pt x="1152085" y="222663"/>
                  <a:pt x="1154965" y="224825"/>
                  <a:pt x="1157846" y="226987"/>
                </a:cubicBezTo>
                <a:cubicBezTo>
                  <a:pt x="1157846" y="229149"/>
                  <a:pt x="1154965" y="231310"/>
                  <a:pt x="1154965" y="233472"/>
                </a:cubicBezTo>
                <a:cubicBezTo>
                  <a:pt x="1154965" y="259414"/>
                  <a:pt x="1154965" y="285355"/>
                  <a:pt x="1154965" y="311296"/>
                </a:cubicBezTo>
                <a:cubicBezTo>
                  <a:pt x="1154965" y="313458"/>
                  <a:pt x="1157846" y="313458"/>
                  <a:pt x="1157846" y="315620"/>
                </a:cubicBezTo>
                <a:cubicBezTo>
                  <a:pt x="1157846" y="322105"/>
                  <a:pt x="1157846" y="328590"/>
                  <a:pt x="1157846" y="337238"/>
                </a:cubicBezTo>
                <a:cubicBezTo>
                  <a:pt x="1166486" y="337238"/>
                  <a:pt x="1172246" y="337238"/>
                  <a:pt x="1178007" y="337238"/>
                </a:cubicBezTo>
                <a:cubicBezTo>
                  <a:pt x="1178007" y="343723"/>
                  <a:pt x="1178007" y="350208"/>
                  <a:pt x="1178007" y="354532"/>
                </a:cubicBezTo>
                <a:cubicBezTo>
                  <a:pt x="1192408" y="363179"/>
                  <a:pt x="1189528" y="365341"/>
                  <a:pt x="1189528" y="378311"/>
                </a:cubicBezTo>
                <a:cubicBezTo>
                  <a:pt x="1186648" y="378311"/>
                  <a:pt x="1183767" y="380473"/>
                  <a:pt x="1180887" y="382635"/>
                </a:cubicBezTo>
                <a:cubicBezTo>
                  <a:pt x="1212569" y="391282"/>
                  <a:pt x="1178007" y="404253"/>
                  <a:pt x="1163606" y="404253"/>
                </a:cubicBezTo>
                <a:cubicBezTo>
                  <a:pt x="1172246" y="549092"/>
                  <a:pt x="1178007" y="691769"/>
                  <a:pt x="1186648" y="836608"/>
                </a:cubicBezTo>
                <a:cubicBezTo>
                  <a:pt x="1192408" y="836608"/>
                  <a:pt x="1195288" y="836608"/>
                  <a:pt x="1201049" y="836608"/>
                </a:cubicBezTo>
                <a:cubicBezTo>
                  <a:pt x="1201049" y="827961"/>
                  <a:pt x="1201049" y="819314"/>
                  <a:pt x="1201049" y="810667"/>
                </a:cubicBezTo>
                <a:cubicBezTo>
                  <a:pt x="1218330" y="810667"/>
                  <a:pt x="1238491" y="810667"/>
                  <a:pt x="1255773" y="810667"/>
                </a:cubicBezTo>
                <a:cubicBezTo>
                  <a:pt x="1255773" y="821476"/>
                  <a:pt x="1255773" y="830123"/>
                  <a:pt x="1255773" y="840932"/>
                </a:cubicBezTo>
                <a:cubicBezTo>
                  <a:pt x="1258653" y="840932"/>
                  <a:pt x="1261533" y="840932"/>
                  <a:pt x="1264413" y="840932"/>
                </a:cubicBezTo>
                <a:cubicBezTo>
                  <a:pt x="1264413" y="825799"/>
                  <a:pt x="1264413" y="812829"/>
                  <a:pt x="1264413" y="797696"/>
                </a:cubicBezTo>
                <a:cubicBezTo>
                  <a:pt x="1267294" y="797696"/>
                  <a:pt x="1270174" y="797696"/>
                  <a:pt x="1273054" y="797696"/>
                </a:cubicBezTo>
                <a:cubicBezTo>
                  <a:pt x="1273054" y="812829"/>
                  <a:pt x="1273054" y="825799"/>
                  <a:pt x="1273054" y="838770"/>
                </a:cubicBezTo>
                <a:cubicBezTo>
                  <a:pt x="1275934" y="838770"/>
                  <a:pt x="1278814" y="838770"/>
                  <a:pt x="1281694" y="838770"/>
                </a:cubicBezTo>
                <a:cubicBezTo>
                  <a:pt x="1281694" y="832285"/>
                  <a:pt x="1281694" y="823638"/>
                  <a:pt x="1281694" y="817152"/>
                </a:cubicBezTo>
                <a:cubicBezTo>
                  <a:pt x="1281694" y="817152"/>
                  <a:pt x="1284575" y="817152"/>
                  <a:pt x="1284575" y="817152"/>
                </a:cubicBezTo>
                <a:cubicBezTo>
                  <a:pt x="1284575" y="823638"/>
                  <a:pt x="1284575" y="830123"/>
                  <a:pt x="1284575" y="838770"/>
                </a:cubicBezTo>
                <a:cubicBezTo>
                  <a:pt x="1296096" y="838770"/>
                  <a:pt x="1307617" y="838770"/>
                  <a:pt x="1319137" y="836608"/>
                </a:cubicBezTo>
                <a:cubicBezTo>
                  <a:pt x="1319137" y="830123"/>
                  <a:pt x="1319137" y="821476"/>
                  <a:pt x="1319137" y="812829"/>
                </a:cubicBezTo>
                <a:cubicBezTo>
                  <a:pt x="1324898" y="812829"/>
                  <a:pt x="1333538" y="812829"/>
                  <a:pt x="1339299" y="812829"/>
                </a:cubicBezTo>
                <a:cubicBezTo>
                  <a:pt x="1339299" y="810667"/>
                  <a:pt x="1339299" y="808505"/>
                  <a:pt x="1339299" y="806343"/>
                </a:cubicBezTo>
                <a:cubicBezTo>
                  <a:pt x="1347939" y="806343"/>
                  <a:pt x="1356580" y="806343"/>
                  <a:pt x="1362340" y="806343"/>
                </a:cubicBezTo>
                <a:cubicBezTo>
                  <a:pt x="1362340" y="808505"/>
                  <a:pt x="1362340" y="808505"/>
                  <a:pt x="1362340" y="810667"/>
                </a:cubicBezTo>
                <a:cubicBezTo>
                  <a:pt x="1368101" y="810667"/>
                  <a:pt x="1373861" y="810667"/>
                  <a:pt x="1379622" y="810667"/>
                </a:cubicBezTo>
                <a:cubicBezTo>
                  <a:pt x="1379622" y="808505"/>
                  <a:pt x="1379622" y="808505"/>
                  <a:pt x="1379622" y="806343"/>
                </a:cubicBezTo>
                <a:cubicBezTo>
                  <a:pt x="1431465" y="806343"/>
                  <a:pt x="1483309" y="806343"/>
                  <a:pt x="1535153" y="806343"/>
                </a:cubicBezTo>
                <a:cubicBezTo>
                  <a:pt x="1535153" y="804182"/>
                  <a:pt x="1535153" y="802020"/>
                  <a:pt x="1535153" y="799858"/>
                </a:cubicBezTo>
                <a:cubicBezTo>
                  <a:pt x="1538033" y="799858"/>
                  <a:pt x="1543794" y="799858"/>
                  <a:pt x="1546674" y="799858"/>
                </a:cubicBezTo>
                <a:cubicBezTo>
                  <a:pt x="1546674" y="802020"/>
                  <a:pt x="1546674" y="804182"/>
                  <a:pt x="1546674" y="806343"/>
                </a:cubicBezTo>
                <a:cubicBezTo>
                  <a:pt x="1549554" y="806343"/>
                  <a:pt x="1555315" y="806343"/>
                  <a:pt x="1558195" y="806343"/>
                </a:cubicBezTo>
                <a:cubicBezTo>
                  <a:pt x="1558195" y="808505"/>
                  <a:pt x="1558195" y="812829"/>
                  <a:pt x="1558195" y="814991"/>
                </a:cubicBezTo>
                <a:cubicBezTo>
                  <a:pt x="1561075" y="814991"/>
                  <a:pt x="1563955" y="814991"/>
                  <a:pt x="1566835" y="814991"/>
                </a:cubicBezTo>
                <a:cubicBezTo>
                  <a:pt x="1566835" y="814991"/>
                  <a:pt x="1566835" y="812829"/>
                  <a:pt x="1566835" y="810667"/>
                </a:cubicBezTo>
                <a:cubicBezTo>
                  <a:pt x="1569716" y="810667"/>
                  <a:pt x="1572596" y="810667"/>
                  <a:pt x="1575476" y="810667"/>
                </a:cubicBezTo>
                <a:cubicBezTo>
                  <a:pt x="1575476" y="812829"/>
                  <a:pt x="1575476" y="814991"/>
                  <a:pt x="1575476" y="814991"/>
                </a:cubicBezTo>
                <a:cubicBezTo>
                  <a:pt x="1584117" y="814991"/>
                  <a:pt x="1592757" y="814991"/>
                  <a:pt x="1601398" y="814991"/>
                </a:cubicBezTo>
                <a:cubicBezTo>
                  <a:pt x="1601398" y="812829"/>
                  <a:pt x="1601398" y="810667"/>
                  <a:pt x="1601398" y="808505"/>
                </a:cubicBezTo>
                <a:cubicBezTo>
                  <a:pt x="1607158" y="808505"/>
                  <a:pt x="1612919" y="808505"/>
                  <a:pt x="1618679" y="808505"/>
                </a:cubicBezTo>
                <a:cubicBezTo>
                  <a:pt x="1618679" y="819314"/>
                  <a:pt x="1618679" y="832285"/>
                  <a:pt x="1618679" y="843094"/>
                </a:cubicBezTo>
                <a:cubicBezTo>
                  <a:pt x="1621560" y="843094"/>
                  <a:pt x="1621560" y="843094"/>
                  <a:pt x="1624440" y="843094"/>
                </a:cubicBezTo>
                <a:cubicBezTo>
                  <a:pt x="1624440" y="840932"/>
                  <a:pt x="1624440" y="836608"/>
                  <a:pt x="1624440" y="834447"/>
                </a:cubicBezTo>
                <a:cubicBezTo>
                  <a:pt x="1627320" y="834447"/>
                  <a:pt x="1633080" y="834447"/>
                  <a:pt x="1635961" y="834447"/>
                </a:cubicBezTo>
                <a:cubicBezTo>
                  <a:pt x="1635961" y="836608"/>
                  <a:pt x="1635961" y="840932"/>
                  <a:pt x="1635961" y="843094"/>
                </a:cubicBezTo>
                <a:cubicBezTo>
                  <a:pt x="1644601" y="843094"/>
                  <a:pt x="1656122" y="843094"/>
                  <a:pt x="1664763" y="843094"/>
                </a:cubicBezTo>
                <a:cubicBezTo>
                  <a:pt x="1664763" y="825799"/>
                  <a:pt x="1664763" y="825799"/>
                  <a:pt x="1664763" y="825799"/>
                </a:cubicBezTo>
                <a:cubicBezTo>
                  <a:pt x="1693565" y="819314"/>
                  <a:pt x="1693565" y="819314"/>
                  <a:pt x="1693565" y="819314"/>
                </a:cubicBezTo>
                <a:cubicBezTo>
                  <a:pt x="1693565" y="808505"/>
                  <a:pt x="1696445" y="795535"/>
                  <a:pt x="1696445" y="782564"/>
                </a:cubicBezTo>
                <a:cubicBezTo>
                  <a:pt x="1699325" y="782564"/>
                  <a:pt x="1702206" y="782564"/>
                  <a:pt x="1705086" y="782564"/>
                </a:cubicBezTo>
                <a:cubicBezTo>
                  <a:pt x="1705086" y="795535"/>
                  <a:pt x="1707966" y="808505"/>
                  <a:pt x="1707966" y="819314"/>
                </a:cubicBezTo>
                <a:cubicBezTo>
                  <a:pt x="1710846" y="819314"/>
                  <a:pt x="1716606" y="819314"/>
                  <a:pt x="1719487" y="819314"/>
                </a:cubicBezTo>
                <a:cubicBezTo>
                  <a:pt x="1719487" y="808505"/>
                  <a:pt x="1719487" y="795535"/>
                  <a:pt x="1722367" y="782564"/>
                </a:cubicBezTo>
                <a:cubicBezTo>
                  <a:pt x="1725247" y="782564"/>
                  <a:pt x="1728127" y="782564"/>
                  <a:pt x="1731008" y="782564"/>
                </a:cubicBezTo>
                <a:cubicBezTo>
                  <a:pt x="1731008" y="793373"/>
                  <a:pt x="1733888" y="804182"/>
                  <a:pt x="1733888" y="814991"/>
                </a:cubicBezTo>
                <a:cubicBezTo>
                  <a:pt x="1736768" y="814991"/>
                  <a:pt x="1739648" y="814991"/>
                  <a:pt x="1745409" y="814991"/>
                </a:cubicBezTo>
                <a:cubicBezTo>
                  <a:pt x="1745409" y="817152"/>
                  <a:pt x="1745409" y="817152"/>
                  <a:pt x="1745409" y="819314"/>
                </a:cubicBezTo>
                <a:cubicBezTo>
                  <a:pt x="1748289" y="819314"/>
                  <a:pt x="1754049" y="819314"/>
                  <a:pt x="1756929" y="819314"/>
                </a:cubicBezTo>
                <a:cubicBezTo>
                  <a:pt x="1756929" y="817152"/>
                  <a:pt x="1756929" y="817152"/>
                  <a:pt x="1756929" y="814991"/>
                </a:cubicBezTo>
                <a:cubicBezTo>
                  <a:pt x="1762690" y="814991"/>
                  <a:pt x="1765570" y="814991"/>
                  <a:pt x="1771331" y="814991"/>
                </a:cubicBezTo>
                <a:cubicBezTo>
                  <a:pt x="1771331" y="819314"/>
                  <a:pt x="1771331" y="821476"/>
                  <a:pt x="1771331" y="823638"/>
                </a:cubicBezTo>
                <a:cubicBezTo>
                  <a:pt x="1774211" y="825799"/>
                  <a:pt x="1777091" y="825799"/>
                  <a:pt x="1777091" y="825799"/>
                </a:cubicBezTo>
                <a:cubicBezTo>
                  <a:pt x="1777091" y="827961"/>
                  <a:pt x="1777091" y="830123"/>
                  <a:pt x="1777091" y="832285"/>
                </a:cubicBezTo>
                <a:cubicBezTo>
                  <a:pt x="1777091" y="836608"/>
                  <a:pt x="1777091" y="840932"/>
                  <a:pt x="1777091" y="845255"/>
                </a:cubicBezTo>
                <a:cubicBezTo>
                  <a:pt x="1785732" y="845255"/>
                  <a:pt x="1797252" y="845255"/>
                  <a:pt x="1808773" y="845255"/>
                </a:cubicBezTo>
                <a:cubicBezTo>
                  <a:pt x="1808773" y="834447"/>
                  <a:pt x="1808773" y="823638"/>
                  <a:pt x="1808773" y="810667"/>
                </a:cubicBezTo>
                <a:cubicBezTo>
                  <a:pt x="1805893" y="810667"/>
                  <a:pt x="1803013" y="810667"/>
                  <a:pt x="1800133" y="810667"/>
                </a:cubicBezTo>
                <a:cubicBezTo>
                  <a:pt x="1800133" y="808505"/>
                  <a:pt x="1800133" y="808505"/>
                  <a:pt x="1800133" y="806343"/>
                </a:cubicBezTo>
                <a:cubicBezTo>
                  <a:pt x="1805893" y="806343"/>
                  <a:pt x="1811654" y="806343"/>
                  <a:pt x="1814534" y="806343"/>
                </a:cubicBezTo>
                <a:cubicBezTo>
                  <a:pt x="1814534" y="799858"/>
                  <a:pt x="1814534" y="795535"/>
                  <a:pt x="1814534" y="789049"/>
                </a:cubicBezTo>
                <a:cubicBezTo>
                  <a:pt x="1851976" y="789049"/>
                  <a:pt x="1889419" y="789049"/>
                  <a:pt x="1923982" y="789049"/>
                </a:cubicBezTo>
                <a:cubicBezTo>
                  <a:pt x="1923982" y="795535"/>
                  <a:pt x="1923982" y="799858"/>
                  <a:pt x="1923982" y="806343"/>
                </a:cubicBezTo>
                <a:cubicBezTo>
                  <a:pt x="1935503" y="806343"/>
                  <a:pt x="1947024" y="806343"/>
                  <a:pt x="1955664" y="804182"/>
                </a:cubicBezTo>
                <a:cubicBezTo>
                  <a:pt x="1955664" y="799858"/>
                  <a:pt x="1955664" y="793373"/>
                  <a:pt x="1955664" y="786887"/>
                </a:cubicBezTo>
                <a:cubicBezTo>
                  <a:pt x="1961424" y="786887"/>
                  <a:pt x="1964305" y="786887"/>
                  <a:pt x="1967185" y="786887"/>
                </a:cubicBezTo>
                <a:cubicBezTo>
                  <a:pt x="1967185" y="778240"/>
                  <a:pt x="1967185" y="767431"/>
                  <a:pt x="1967185" y="756623"/>
                </a:cubicBezTo>
                <a:cubicBezTo>
                  <a:pt x="1972945" y="756623"/>
                  <a:pt x="1978706" y="756623"/>
                  <a:pt x="1981586" y="756623"/>
                </a:cubicBezTo>
                <a:cubicBezTo>
                  <a:pt x="1984466" y="756623"/>
                  <a:pt x="1984466" y="754461"/>
                  <a:pt x="1987346" y="754461"/>
                </a:cubicBezTo>
                <a:cubicBezTo>
                  <a:pt x="1990227" y="754461"/>
                  <a:pt x="1995987" y="754461"/>
                  <a:pt x="2001747" y="754461"/>
                </a:cubicBezTo>
                <a:cubicBezTo>
                  <a:pt x="2001747" y="754461"/>
                  <a:pt x="2004628" y="756623"/>
                  <a:pt x="2004628" y="756623"/>
                </a:cubicBezTo>
                <a:cubicBezTo>
                  <a:pt x="2010388" y="756623"/>
                  <a:pt x="2016148" y="756623"/>
                  <a:pt x="2021909" y="756623"/>
                </a:cubicBezTo>
                <a:cubicBezTo>
                  <a:pt x="2021909" y="767431"/>
                  <a:pt x="2021909" y="776079"/>
                  <a:pt x="2021909" y="786887"/>
                </a:cubicBezTo>
                <a:cubicBezTo>
                  <a:pt x="2036310" y="786887"/>
                  <a:pt x="2050711" y="786887"/>
                  <a:pt x="2065112" y="786887"/>
                </a:cubicBezTo>
                <a:cubicBezTo>
                  <a:pt x="2065112" y="782564"/>
                  <a:pt x="2065112" y="778240"/>
                  <a:pt x="2065112" y="773917"/>
                </a:cubicBezTo>
                <a:cubicBezTo>
                  <a:pt x="2067992" y="773917"/>
                  <a:pt x="2067992" y="773917"/>
                  <a:pt x="2070872" y="773917"/>
                </a:cubicBezTo>
                <a:cubicBezTo>
                  <a:pt x="2070872" y="778240"/>
                  <a:pt x="2070872" y="782564"/>
                  <a:pt x="2070872" y="786887"/>
                </a:cubicBezTo>
                <a:cubicBezTo>
                  <a:pt x="2088154" y="786887"/>
                  <a:pt x="2088154" y="786887"/>
                  <a:pt x="2088154" y="786887"/>
                </a:cubicBezTo>
                <a:cubicBezTo>
                  <a:pt x="2088154" y="648534"/>
                  <a:pt x="2088154" y="648534"/>
                  <a:pt x="2088154" y="648534"/>
                </a:cubicBezTo>
                <a:cubicBezTo>
                  <a:pt x="2142878" y="648534"/>
                  <a:pt x="2142878" y="648534"/>
                  <a:pt x="2142878" y="648534"/>
                </a:cubicBezTo>
                <a:cubicBezTo>
                  <a:pt x="2142878" y="637725"/>
                  <a:pt x="2142878" y="637725"/>
                  <a:pt x="2142878" y="637725"/>
                </a:cubicBezTo>
                <a:cubicBezTo>
                  <a:pt x="2151518" y="637725"/>
                  <a:pt x="2151518" y="637725"/>
                  <a:pt x="2151518" y="637725"/>
                </a:cubicBezTo>
                <a:cubicBezTo>
                  <a:pt x="2151518" y="644210"/>
                  <a:pt x="2151518" y="644210"/>
                  <a:pt x="2151518" y="644210"/>
                </a:cubicBezTo>
                <a:cubicBezTo>
                  <a:pt x="2177440" y="644210"/>
                  <a:pt x="2177440" y="644210"/>
                  <a:pt x="2177440" y="644210"/>
                </a:cubicBezTo>
                <a:cubicBezTo>
                  <a:pt x="2177440" y="637725"/>
                  <a:pt x="2177440" y="637725"/>
                  <a:pt x="2177440" y="637725"/>
                </a:cubicBezTo>
                <a:cubicBezTo>
                  <a:pt x="2183201" y="637725"/>
                  <a:pt x="2183201" y="637725"/>
                  <a:pt x="2183201" y="637725"/>
                </a:cubicBezTo>
                <a:cubicBezTo>
                  <a:pt x="2183201" y="652857"/>
                  <a:pt x="2183201" y="652857"/>
                  <a:pt x="2183201" y="652857"/>
                </a:cubicBezTo>
                <a:cubicBezTo>
                  <a:pt x="2191841" y="652857"/>
                  <a:pt x="2191841" y="652857"/>
                  <a:pt x="2191841" y="652857"/>
                </a:cubicBezTo>
                <a:cubicBezTo>
                  <a:pt x="2191841" y="665828"/>
                  <a:pt x="2191841" y="665828"/>
                  <a:pt x="2191841" y="665828"/>
                </a:cubicBezTo>
                <a:cubicBezTo>
                  <a:pt x="2223524" y="665828"/>
                  <a:pt x="2223524" y="665828"/>
                  <a:pt x="2223524" y="665828"/>
                </a:cubicBezTo>
                <a:cubicBezTo>
                  <a:pt x="2223524" y="698255"/>
                  <a:pt x="2223524" y="698255"/>
                  <a:pt x="2223524" y="698255"/>
                </a:cubicBezTo>
                <a:cubicBezTo>
                  <a:pt x="2226404" y="698255"/>
                  <a:pt x="2226404" y="698255"/>
                  <a:pt x="2226404" y="698255"/>
                </a:cubicBezTo>
                <a:cubicBezTo>
                  <a:pt x="2226404" y="676637"/>
                  <a:pt x="2226404" y="676637"/>
                  <a:pt x="2226404" y="676637"/>
                </a:cubicBezTo>
                <a:cubicBezTo>
                  <a:pt x="2240805" y="676637"/>
                  <a:pt x="2240805" y="676637"/>
                  <a:pt x="2240805" y="676637"/>
                </a:cubicBezTo>
                <a:cubicBezTo>
                  <a:pt x="2240805" y="713387"/>
                  <a:pt x="2240805" y="713387"/>
                  <a:pt x="2240805" y="713387"/>
                </a:cubicBezTo>
                <a:cubicBezTo>
                  <a:pt x="2284008" y="713387"/>
                  <a:pt x="2284008" y="713387"/>
                  <a:pt x="2284008" y="713387"/>
                </a:cubicBezTo>
                <a:cubicBezTo>
                  <a:pt x="2284008" y="700416"/>
                  <a:pt x="2284008" y="700416"/>
                  <a:pt x="2284008" y="700416"/>
                </a:cubicBezTo>
                <a:cubicBezTo>
                  <a:pt x="2301289" y="700416"/>
                  <a:pt x="2301289" y="700416"/>
                  <a:pt x="2301289" y="700416"/>
                </a:cubicBezTo>
                <a:cubicBezTo>
                  <a:pt x="2301289" y="717711"/>
                  <a:pt x="2301289" y="717711"/>
                  <a:pt x="2301289" y="717711"/>
                </a:cubicBezTo>
                <a:cubicBezTo>
                  <a:pt x="2307050" y="717711"/>
                  <a:pt x="2307050" y="717711"/>
                  <a:pt x="2307050" y="717711"/>
                </a:cubicBezTo>
                <a:cubicBezTo>
                  <a:pt x="2307050" y="700416"/>
                  <a:pt x="2307050" y="700416"/>
                  <a:pt x="2307050" y="700416"/>
                </a:cubicBezTo>
                <a:cubicBezTo>
                  <a:pt x="2327211" y="700416"/>
                  <a:pt x="2327211" y="700416"/>
                  <a:pt x="2327211" y="700416"/>
                </a:cubicBezTo>
                <a:cubicBezTo>
                  <a:pt x="2327211" y="661504"/>
                  <a:pt x="2327211" y="661504"/>
                  <a:pt x="2327211" y="661504"/>
                </a:cubicBezTo>
                <a:cubicBezTo>
                  <a:pt x="2338732" y="661504"/>
                  <a:pt x="2338732" y="661504"/>
                  <a:pt x="2338732" y="661504"/>
                </a:cubicBezTo>
                <a:cubicBezTo>
                  <a:pt x="2353134" y="618269"/>
                  <a:pt x="2353134" y="618269"/>
                  <a:pt x="2353134" y="618269"/>
                </a:cubicBezTo>
                <a:cubicBezTo>
                  <a:pt x="2367534" y="618269"/>
                  <a:pt x="2367534" y="618269"/>
                  <a:pt x="2367534" y="618269"/>
                </a:cubicBezTo>
                <a:cubicBezTo>
                  <a:pt x="2384816" y="661504"/>
                  <a:pt x="2384816" y="661504"/>
                  <a:pt x="2384816" y="661504"/>
                </a:cubicBezTo>
                <a:cubicBezTo>
                  <a:pt x="2396336" y="661504"/>
                  <a:pt x="2396336" y="661504"/>
                  <a:pt x="2396336" y="661504"/>
                </a:cubicBezTo>
                <a:cubicBezTo>
                  <a:pt x="2396336" y="726358"/>
                  <a:pt x="2396336" y="726358"/>
                  <a:pt x="2396336" y="726358"/>
                </a:cubicBezTo>
                <a:cubicBezTo>
                  <a:pt x="2404977" y="726358"/>
                  <a:pt x="2404977" y="726358"/>
                  <a:pt x="2404977" y="726358"/>
                </a:cubicBezTo>
                <a:cubicBezTo>
                  <a:pt x="2404977" y="771755"/>
                  <a:pt x="2404977" y="771755"/>
                  <a:pt x="2404977" y="771755"/>
                </a:cubicBezTo>
                <a:cubicBezTo>
                  <a:pt x="2410738" y="771755"/>
                  <a:pt x="2410738" y="771755"/>
                  <a:pt x="2410738" y="771755"/>
                </a:cubicBezTo>
                <a:cubicBezTo>
                  <a:pt x="2410738" y="756623"/>
                  <a:pt x="2410738" y="756623"/>
                  <a:pt x="2410738" y="756623"/>
                </a:cubicBezTo>
                <a:cubicBezTo>
                  <a:pt x="2419378" y="767431"/>
                  <a:pt x="2419378" y="767431"/>
                  <a:pt x="2419378" y="767431"/>
                </a:cubicBezTo>
                <a:cubicBezTo>
                  <a:pt x="2428019" y="767431"/>
                  <a:pt x="2428019" y="767431"/>
                  <a:pt x="2428019" y="767431"/>
                </a:cubicBezTo>
                <a:cubicBezTo>
                  <a:pt x="2428019" y="680960"/>
                  <a:pt x="2428019" y="680960"/>
                  <a:pt x="2428019" y="680960"/>
                </a:cubicBezTo>
                <a:cubicBezTo>
                  <a:pt x="2468342" y="680960"/>
                  <a:pt x="2468342" y="680960"/>
                  <a:pt x="2468342" y="680960"/>
                </a:cubicBezTo>
                <a:cubicBezTo>
                  <a:pt x="2485623" y="696093"/>
                  <a:pt x="2485623" y="696093"/>
                  <a:pt x="2485623" y="696093"/>
                </a:cubicBezTo>
                <a:cubicBezTo>
                  <a:pt x="2485623" y="680960"/>
                  <a:pt x="2485623" y="680960"/>
                  <a:pt x="2485623" y="680960"/>
                </a:cubicBezTo>
                <a:cubicBezTo>
                  <a:pt x="2488503" y="680960"/>
                  <a:pt x="2488503" y="680960"/>
                  <a:pt x="2488503" y="680960"/>
                </a:cubicBezTo>
                <a:cubicBezTo>
                  <a:pt x="2488503" y="678799"/>
                  <a:pt x="2488503" y="678799"/>
                  <a:pt x="2488503" y="678799"/>
                </a:cubicBezTo>
                <a:cubicBezTo>
                  <a:pt x="2502905" y="678799"/>
                  <a:pt x="2502905" y="678799"/>
                  <a:pt x="2502905" y="678799"/>
                </a:cubicBezTo>
                <a:cubicBezTo>
                  <a:pt x="2502905" y="655019"/>
                  <a:pt x="2502905" y="655019"/>
                  <a:pt x="2502905" y="655019"/>
                </a:cubicBezTo>
                <a:cubicBezTo>
                  <a:pt x="2511545" y="655019"/>
                  <a:pt x="2511545" y="655019"/>
                  <a:pt x="2511545" y="655019"/>
                </a:cubicBezTo>
                <a:cubicBezTo>
                  <a:pt x="2511545" y="642048"/>
                  <a:pt x="2511545" y="642048"/>
                  <a:pt x="2511545" y="642048"/>
                </a:cubicBezTo>
                <a:cubicBezTo>
                  <a:pt x="2514425" y="642048"/>
                  <a:pt x="2514425" y="642048"/>
                  <a:pt x="2514425" y="642048"/>
                </a:cubicBezTo>
                <a:cubicBezTo>
                  <a:pt x="2514425" y="618269"/>
                  <a:pt x="2514425" y="618269"/>
                  <a:pt x="2514425" y="618269"/>
                </a:cubicBezTo>
                <a:cubicBezTo>
                  <a:pt x="2537467" y="618269"/>
                  <a:pt x="2537467" y="618269"/>
                  <a:pt x="2537467" y="618269"/>
                </a:cubicBezTo>
                <a:cubicBezTo>
                  <a:pt x="2537467" y="588004"/>
                  <a:pt x="2537467" y="588004"/>
                  <a:pt x="2537467" y="588004"/>
                </a:cubicBezTo>
                <a:cubicBezTo>
                  <a:pt x="2548988" y="588004"/>
                  <a:pt x="2548988" y="588004"/>
                  <a:pt x="2548988" y="588004"/>
                </a:cubicBezTo>
                <a:cubicBezTo>
                  <a:pt x="2548988" y="581519"/>
                  <a:pt x="2548988" y="581519"/>
                  <a:pt x="2548988" y="581519"/>
                </a:cubicBezTo>
                <a:cubicBezTo>
                  <a:pt x="2557629" y="581519"/>
                  <a:pt x="2557629" y="581519"/>
                  <a:pt x="2557629" y="581519"/>
                </a:cubicBezTo>
                <a:cubicBezTo>
                  <a:pt x="2557629" y="551254"/>
                  <a:pt x="2557629" y="551254"/>
                  <a:pt x="2557629" y="551254"/>
                </a:cubicBezTo>
                <a:cubicBezTo>
                  <a:pt x="2563388" y="551254"/>
                  <a:pt x="2563388" y="551254"/>
                  <a:pt x="2563388" y="551254"/>
                </a:cubicBezTo>
                <a:cubicBezTo>
                  <a:pt x="2563388" y="542607"/>
                  <a:pt x="2563388" y="542607"/>
                  <a:pt x="2563388" y="542607"/>
                </a:cubicBezTo>
                <a:cubicBezTo>
                  <a:pt x="2572029" y="542607"/>
                  <a:pt x="2572029" y="542607"/>
                  <a:pt x="2572029" y="542607"/>
                </a:cubicBezTo>
                <a:cubicBezTo>
                  <a:pt x="2572029" y="512342"/>
                  <a:pt x="2572029" y="512342"/>
                  <a:pt x="2572029" y="512342"/>
                </a:cubicBezTo>
                <a:cubicBezTo>
                  <a:pt x="2609472" y="512342"/>
                  <a:pt x="2609472" y="512342"/>
                  <a:pt x="2609472" y="512342"/>
                </a:cubicBezTo>
                <a:cubicBezTo>
                  <a:pt x="2609472" y="499371"/>
                  <a:pt x="2609472" y="499371"/>
                  <a:pt x="2609472" y="499371"/>
                </a:cubicBezTo>
                <a:cubicBezTo>
                  <a:pt x="2652676" y="499371"/>
                  <a:pt x="2652676" y="499371"/>
                  <a:pt x="2652676" y="499371"/>
                </a:cubicBezTo>
                <a:cubicBezTo>
                  <a:pt x="2652676" y="490724"/>
                  <a:pt x="2652676" y="490724"/>
                  <a:pt x="2652676" y="490724"/>
                </a:cubicBezTo>
                <a:cubicBezTo>
                  <a:pt x="2678597" y="490724"/>
                  <a:pt x="2678597" y="490724"/>
                  <a:pt x="2678597" y="490724"/>
                </a:cubicBezTo>
                <a:cubicBezTo>
                  <a:pt x="2678597" y="499371"/>
                  <a:pt x="2678597" y="499371"/>
                  <a:pt x="2678597" y="499371"/>
                </a:cubicBezTo>
                <a:cubicBezTo>
                  <a:pt x="2684358" y="499371"/>
                  <a:pt x="2684358" y="499371"/>
                  <a:pt x="2684358" y="499371"/>
                </a:cubicBezTo>
                <a:cubicBezTo>
                  <a:pt x="2684358" y="495047"/>
                  <a:pt x="2684358" y="495047"/>
                  <a:pt x="2684358" y="495047"/>
                </a:cubicBezTo>
                <a:cubicBezTo>
                  <a:pt x="2698759" y="495047"/>
                  <a:pt x="2698759" y="495047"/>
                  <a:pt x="2698759" y="495047"/>
                </a:cubicBezTo>
                <a:cubicBezTo>
                  <a:pt x="2698759" y="499371"/>
                  <a:pt x="2698759" y="499371"/>
                  <a:pt x="2698759" y="499371"/>
                </a:cubicBezTo>
                <a:cubicBezTo>
                  <a:pt x="2707400" y="499371"/>
                  <a:pt x="2707400" y="499371"/>
                  <a:pt x="2707400" y="499371"/>
                </a:cubicBezTo>
                <a:cubicBezTo>
                  <a:pt x="2707400" y="490724"/>
                  <a:pt x="2707400" y="490724"/>
                  <a:pt x="2707400" y="490724"/>
                </a:cubicBezTo>
                <a:cubicBezTo>
                  <a:pt x="2727561" y="490724"/>
                  <a:pt x="2727561" y="490724"/>
                  <a:pt x="2727561" y="490724"/>
                </a:cubicBezTo>
                <a:cubicBezTo>
                  <a:pt x="2727561" y="499371"/>
                  <a:pt x="2727561" y="499371"/>
                  <a:pt x="2727561" y="499371"/>
                </a:cubicBezTo>
                <a:cubicBezTo>
                  <a:pt x="2759243" y="499371"/>
                  <a:pt x="2759243" y="499371"/>
                  <a:pt x="2759243" y="499371"/>
                </a:cubicBezTo>
                <a:cubicBezTo>
                  <a:pt x="2759243" y="514503"/>
                  <a:pt x="2759243" y="514503"/>
                  <a:pt x="2759243" y="514503"/>
                </a:cubicBezTo>
                <a:cubicBezTo>
                  <a:pt x="2779404" y="514503"/>
                  <a:pt x="2779404" y="514503"/>
                  <a:pt x="2779404" y="514503"/>
                </a:cubicBezTo>
                <a:cubicBezTo>
                  <a:pt x="2779404" y="596651"/>
                  <a:pt x="2779404" y="596651"/>
                  <a:pt x="2779404" y="596651"/>
                </a:cubicBezTo>
                <a:cubicBezTo>
                  <a:pt x="2788045" y="596651"/>
                  <a:pt x="2788045" y="596651"/>
                  <a:pt x="2788045" y="596651"/>
                </a:cubicBezTo>
                <a:cubicBezTo>
                  <a:pt x="2788045" y="564224"/>
                  <a:pt x="2788045" y="564224"/>
                  <a:pt x="2788045" y="564224"/>
                </a:cubicBezTo>
                <a:cubicBezTo>
                  <a:pt x="2842769" y="564224"/>
                  <a:pt x="2842769" y="564224"/>
                  <a:pt x="2842769" y="564224"/>
                </a:cubicBezTo>
                <a:cubicBezTo>
                  <a:pt x="2842769" y="596651"/>
                  <a:pt x="2842769" y="596651"/>
                  <a:pt x="2842769" y="596651"/>
                </a:cubicBezTo>
                <a:cubicBezTo>
                  <a:pt x="2848530" y="596651"/>
                  <a:pt x="2848530" y="596651"/>
                  <a:pt x="2848530" y="596651"/>
                </a:cubicBezTo>
                <a:cubicBezTo>
                  <a:pt x="2848530" y="683122"/>
                  <a:pt x="2848530" y="683122"/>
                  <a:pt x="2848530" y="683122"/>
                </a:cubicBezTo>
                <a:cubicBezTo>
                  <a:pt x="2857171" y="680960"/>
                  <a:pt x="2857171" y="680960"/>
                  <a:pt x="2857171" y="680960"/>
                </a:cubicBezTo>
                <a:cubicBezTo>
                  <a:pt x="2860051" y="611783"/>
                  <a:pt x="2860051" y="611783"/>
                  <a:pt x="2860051" y="611783"/>
                </a:cubicBezTo>
                <a:cubicBezTo>
                  <a:pt x="2862931" y="680960"/>
                  <a:pt x="2862931" y="680960"/>
                  <a:pt x="2862931" y="680960"/>
                </a:cubicBezTo>
                <a:cubicBezTo>
                  <a:pt x="2871571" y="683122"/>
                  <a:pt x="2871571" y="683122"/>
                  <a:pt x="2871571" y="683122"/>
                </a:cubicBezTo>
                <a:cubicBezTo>
                  <a:pt x="2880212" y="724196"/>
                  <a:pt x="2880212" y="724196"/>
                  <a:pt x="2880212" y="724196"/>
                </a:cubicBezTo>
                <a:cubicBezTo>
                  <a:pt x="2903254" y="735005"/>
                  <a:pt x="2903254" y="735005"/>
                  <a:pt x="2903254" y="735005"/>
                </a:cubicBezTo>
                <a:cubicBezTo>
                  <a:pt x="2903254" y="717711"/>
                  <a:pt x="2903254" y="717711"/>
                  <a:pt x="2903254" y="717711"/>
                </a:cubicBezTo>
                <a:cubicBezTo>
                  <a:pt x="2911895" y="717711"/>
                  <a:pt x="2911895" y="717711"/>
                  <a:pt x="2911895" y="717711"/>
                </a:cubicBezTo>
                <a:cubicBezTo>
                  <a:pt x="2911895" y="706902"/>
                  <a:pt x="2911895" y="706902"/>
                  <a:pt x="2911895" y="706902"/>
                </a:cubicBezTo>
                <a:cubicBezTo>
                  <a:pt x="2981019" y="706902"/>
                  <a:pt x="2981019" y="706902"/>
                  <a:pt x="2981019" y="706902"/>
                </a:cubicBezTo>
                <a:cubicBezTo>
                  <a:pt x="2981019" y="711225"/>
                  <a:pt x="2981019" y="711225"/>
                  <a:pt x="2981019" y="711225"/>
                </a:cubicBezTo>
                <a:cubicBezTo>
                  <a:pt x="2989660" y="711225"/>
                  <a:pt x="2989660" y="711225"/>
                  <a:pt x="2989660" y="711225"/>
                </a:cubicBezTo>
                <a:cubicBezTo>
                  <a:pt x="2989660" y="698255"/>
                  <a:pt x="2989660" y="698255"/>
                  <a:pt x="2989660" y="698255"/>
                </a:cubicBezTo>
                <a:cubicBezTo>
                  <a:pt x="3001181" y="698255"/>
                  <a:pt x="3001181" y="698255"/>
                  <a:pt x="3001181" y="698255"/>
                </a:cubicBezTo>
                <a:cubicBezTo>
                  <a:pt x="3001181" y="713387"/>
                  <a:pt x="3001181" y="713387"/>
                  <a:pt x="3001181" y="713387"/>
                </a:cubicBezTo>
                <a:cubicBezTo>
                  <a:pt x="3006942" y="713387"/>
                  <a:pt x="3006942" y="713387"/>
                  <a:pt x="3006942" y="713387"/>
                </a:cubicBezTo>
                <a:cubicBezTo>
                  <a:pt x="3006942" y="696093"/>
                  <a:pt x="3006942" y="696093"/>
                  <a:pt x="3006942" y="696093"/>
                </a:cubicBezTo>
                <a:cubicBezTo>
                  <a:pt x="3021342" y="696093"/>
                  <a:pt x="3021342" y="696093"/>
                  <a:pt x="3021342" y="696093"/>
                </a:cubicBezTo>
                <a:cubicBezTo>
                  <a:pt x="3021342" y="687446"/>
                  <a:pt x="3021342" y="687446"/>
                  <a:pt x="3021342" y="687446"/>
                </a:cubicBezTo>
                <a:cubicBezTo>
                  <a:pt x="3047264" y="687446"/>
                  <a:pt x="3047264" y="687446"/>
                  <a:pt x="3047264" y="687446"/>
                </a:cubicBezTo>
                <a:cubicBezTo>
                  <a:pt x="3047264" y="665828"/>
                  <a:pt x="3047264" y="665828"/>
                  <a:pt x="3047264" y="665828"/>
                </a:cubicBezTo>
                <a:cubicBezTo>
                  <a:pt x="3055905" y="663666"/>
                  <a:pt x="3055905" y="663666"/>
                  <a:pt x="3055905" y="663666"/>
                </a:cubicBezTo>
                <a:cubicBezTo>
                  <a:pt x="3055905" y="659343"/>
                  <a:pt x="3055905" y="659343"/>
                  <a:pt x="3055905" y="659343"/>
                </a:cubicBezTo>
                <a:cubicBezTo>
                  <a:pt x="3078947" y="659343"/>
                  <a:pt x="3078947" y="659343"/>
                  <a:pt x="3078947" y="659343"/>
                </a:cubicBezTo>
                <a:cubicBezTo>
                  <a:pt x="3078947" y="646372"/>
                  <a:pt x="3078947" y="646372"/>
                  <a:pt x="3078947" y="646372"/>
                </a:cubicBezTo>
                <a:cubicBezTo>
                  <a:pt x="3090468" y="646372"/>
                  <a:pt x="3090468" y="646372"/>
                  <a:pt x="3090468" y="646372"/>
                </a:cubicBezTo>
                <a:cubicBezTo>
                  <a:pt x="3090468" y="607460"/>
                  <a:pt x="3090468" y="607460"/>
                  <a:pt x="3090468" y="607460"/>
                </a:cubicBezTo>
                <a:cubicBezTo>
                  <a:pt x="3110629" y="607460"/>
                  <a:pt x="3110629" y="607460"/>
                  <a:pt x="3110629" y="607460"/>
                </a:cubicBezTo>
                <a:cubicBezTo>
                  <a:pt x="3110629" y="603136"/>
                  <a:pt x="3110629" y="603136"/>
                  <a:pt x="3110629" y="603136"/>
                </a:cubicBezTo>
                <a:cubicBezTo>
                  <a:pt x="3122150" y="603136"/>
                  <a:pt x="3122150" y="603136"/>
                  <a:pt x="3122150" y="603136"/>
                </a:cubicBezTo>
                <a:cubicBezTo>
                  <a:pt x="3122150" y="555577"/>
                  <a:pt x="3122150" y="555577"/>
                  <a:pt x="3122150" y="555577"/>
                </a:cubicBezTo>
                <a:cubicBezTo>
                  <a:pt x="3148072" y="555577"/>
                  <a:pt x="3148072" y="555577"/>
                  <a:pt x="3148072" y="555577"/>
                </a:cubicBezTo>
                <a:cubicBezTo>
                  <a:pt x="3148072" y="536121"/>
                  <a:pt x="3148072" y="536121"/>
                  <a:pt x="3148072" y="536121"/>
                </a:cubicBezTo>
                <a:cubicBezTo>
                  <a:pt x="3197035" y="536121"/>
                  <a:pt x="3197035" y="536121"/>
                  <a:pt x="3197035" y="536121"/>
                </a:cubicBezTo>
                <a:cubicBezTo>
                  <a:pt x="3197035" y="557739"/>
                  <a:pt x="3197035" y="557739"/>
                  <a:pt x="3197035" y="557739"/>
                </a:cubicBezTo>
                <a:cubicBezTo>
                  <a:pt x="3234478" y="557739"/>
                  <a:pt x="3234478" y="557739"/>
                  <a:pt x="3234478" y="557739"/>
                </a:cubicBezTo>
                <a:cubicBezTo>
                  <a:pt x="3234478" y="605298"/>
                  <a:pt x="3234478" y="605298"/>
                  <a:pt x="3234478" y="605298"/>
                </a:cubicBezTo>
                <a:cubicBezTo>
                  <a:pt x="3251759" y="605298"/>
                  <a:pt x="3251759" y="605298"/>
                  <a:pt x="3251759" y="605298"/>
                </a:cubicBezTo>
                <a:cubicBezTo>
                  <a:pt x="3251759" y="711225"/>
                  <a:pt x="3251759" y="711225"/>
                  <a:pt x="3251759" y="711225"/>
                </a:cubicBezTo>
                <a:cubicBezTo>
                  <a:pt x="3260400" y="711225"/>
                  <a:pt x="3260400" y="711225"/>
                  <a:pt x="3260400" y="711225"/>
                </a:cubicBezTo>
                <a:cubicBezTo>
                  <a:pt x="3271921" y="683122"/>
                  <a:pt x="3271921" y="683122"/>
                  <a:pt x="3271921" y="683122"/>
                </a:cubicBezTo>
                <a:cubicBezTo>
                  <a:pt x="3280561" y="696093"/>
                  <a:pt x="3280561" y="696093"/>
                  <a:pt x="3280561" y="696093"/>
                </a:cubicBezTo>
                <a:cubicBezTo>
                  <a:pt x="3277681" y="696093"/>
                  <a:pt x="3277681" y="696093"/>
                  <a:pt x="3277681" y="696093"/>
                </a:cubicBezTo>
                <a:cubicBezTo>
                  <a:pt x="3277681" y="711225"/>
                  <a:pt x="3277681" y="711225"/>
                  <a:pt x="3277681" y="711225"/>
                </a:cubicBezTo>
                <a:cubicBezTo>
                  <a:pt x="3289202" y="711225"/>
                  <a:pt x="3289202" y="711225"/>
                  <a:pt x="3289202" y="711225"/>
                </a:cubicBezTo>
                <a:cubicBezTo>
                  <a:pt x="3289202" y="743652"/>
                  <a:pt x="3289202" y="743652"/>
                  <a:pt x="3289202" y="743652"/>
                </a:cubicBezTo>
                <a:cubicBezTo>
                  <a:pt x="3300723" y="743652"/>
                  <a:pt x="3300723" y="743652"/>
                  <a:pt x="3300723" y="743652"/>
                </a:cubicBezTo>
                <a:cubicBezTo>
                  <a:pt x="3300723" y="767431"/>
                  <a:pt x="3300723" y="767431"/>
                  <a:pt x="3300723" y="767431"/>
                </a:cubicBezTo>
                <a:cubicBezTo>
                  <a:pt x="3320884" y="767431"/>
                  <a:pt x="3320884" y="767431"/>
                  <a:pt x="3320884" y="767431"/>
                </a:cubicBezTo>
                <a:cubicBezTo>
                  <a:pt x="3320884" y="758784"/>
                  <a:pt x="3320884" y="758784"/>
                  <a:pt x="3320884" y="758784"/>
                </a:cubicBezTo>
                <a:cubicBezTo>
                  <a:pt x="3343926" y="758784"/>
                  <a:pt x="3343926" y="758784"/>
                  <a:pt x="3343926" y="758784"/>
                </a:cubicBezTo>
                <a:cubicBezTo>
                  <a:pt x="3343926" y="735005"/>
                  <a:pt x="3343926" y="735005"/>
                  <a:pt x="3343926" y="735005"/>
                </a:cubicBezTo>
                <a:cubicBezTo>
                  <a:pt x="3398650" y="735005"/>
                  <a:pt x="3398650" y="735005"/>
                  <a:pt x="3398650" y="735005"/>
                </a:cubicBezTo>
                <a:cubicBezTo>
                  <a:pt x="3398650" y="741490"/>
                  <a:pt x="3398650" y="741490"/>
                  <a:pt x="3398650" y="741490"/>
                </a:cubicBezTo>
                <a:cubicBezTo>
                  <a:pt x="3404411" y="741490"/>
                  <a:pt x="3404411" y="741490"/>
                  <a:pt x="3404411" y="741490"/>
                </a:cubicBezTo>
                <a:cubicBezTo>
                  <a:pt x="3404411" y="743652"/>
                  <a:pt x="3404411" y="743652"/>
                  <a:pt x="3404411" y="743652"/>
                </a:cubicBezTo>
                <a:cubicBezTo>
                  <a:pt x="3407291" y="743652"/>
                  <a:pt x="3407291" y="743652"/>
                  <a:pt x="3407291" y="743652"/>
                </a:cubicBezTo>
                <a:cubicBezTo>
                  <a:pt x="3407291" y="735005"/>
                  <a:pt x="3407291" y="735005"/>
                  <a:pt x="3407291" y="735005"/>
                </a:cubicBezTo>
                <a:cubicBezTo>
                  <a:pt x="3418812" y="735005"/>
                  <a:pt x="3418812" y="735005"/>
                  <a:pt x="3418812" y="735005"/>
                </a:cubicBezTo>
                <a:cubicBezTo>
                  <a:pt x="3418812" y="752299"/>
                  <a:pt x="3418812" y="752299"/>
                  <a:pt x="3418812" y="752299"/>
                </a:cubicBezTo>
                <a:cubicBezTo>
                  <a:pt x="3427452" y="752299"/>
                  <a:pt x="3427452" y="752299"/>
                  <a:pt x="3427452" y="752299"/>
                </a:cubicBezTo>
                <a:cubicBezTo>
                  <a:pt x="3427452" y="743652"/>
                  <a:pt x="3427452" y="743652"/>
                  <a:pt x="3427452" y="743652"/>
                </a:cubicBezTo>
                <a:cubicBezTo>
                  <a:pt x="3438973" y="743652"/>
                  <a:pt x="3438973" y="743652"/>
                  <a:pt x="3438973" y="743652"/>
                </a:cubicBezTo>
                <a:cubicBezTo>
                  <a:pt x="3438973" y="719872"/>
                  <a:pt x="3438973" y="719872"/>
                  <a:pt x="3438973" y="719872"/>
                </a:cubicBezTo>
                <a:cubicBezTo>
                  <a:pt x="3482177" y="719872"/>
                  <a:pt x="3482177" y="719872"/>
                  <a:pt x="3482177" y="719872"/>
                </a:cubicBezTo>
                <a:cubicBezTo>
                  <a:pt x="3482177" y="726358"/>
                  <a:pt x="3482177" y="726358"/>
                  <a:pt x="3482177" y="726358"/>
                </a:cubicBezTo>
                <a:cubicBezTo>
                  <a:pt x="3490817" y="726358"/>
                  <a:pt x="3490817" y="726358"/>
                  <a:pt x="3490817" y="726358"/>
                </a:cubicBezTo>
                <a:cubicBezTo>
                  <a:pt x="3490817" y="713387"/>
                  <a:pt x="3490817" y="713387"/>
                  <a:pt x="3490817" y="713387"/>
                </a:cubicBezTo>
                <a:cubicBezTo>
                  <a:pt x="3513859" y="713387"/>
                  <a:pt x="3513859" y="713387"/>
                  <a:pt x="3513859" y="713387"/>
                </a:cubicBezTo>
                <a:cubicBezTo>
                  <a:pt x="3513859" y="687446"/>
                  <a:pt x="3513859" y="687446"/>
                  <a:pt x="3513859" y="687446"/>
                </a:cubicBezTo>
                <a:cubicBezTo>
                  <a:pt x="3534020" y="687446"/>
                  <a:pt x="3534020" y="687446"/>
                  <a:pt x="3534020" y="687446"/>
                </a:cubicBezTo>
                <a:cubicBezTo>
                  <a:pt x="3534020" y="696093"/>
                  <a:pt x="3534020" y="696093"/>
                  <a:pt x="3534020" y="696093"/>
                </a:cubicBezTo>
                <a:cubicBezTo>
                  <a:pt x="3545541" y="696093"/>
                  <a:pt x="3545541" y="696093"/>
                  <a:pt x="3545541" y="696093"/>
                </a:cubicBezTo>
                <a:cubicBezTo>
                  <a:pt x="3545541" y="672313"/>
                  <a:pt x="3545541" y="672313"/>
                  <a:pt x="3545541" y="672313"/>
                </a:cubicBezTo>
                <a:cubicBezTo>
                  <a:pt x="3565702" y="672313"/>
                  <a:pt x="3565702" y="672313"/>
                  <a:pt x="3565702" y="672313"/>
                </a:cubicBezTo>
                <a:cubicBezTo>
                  <a:pt x="3565702" y="687446"/>
                  <a:pt x="3565702" y="687446"/>
                  <a:pt x="3565702" y="687446"/>
                </a:cubicBezTo>
                <a:cubicBezTo>
                  <a:pt x="3597385" y="687446"/>
                  <a:pt x="3597385" y="687446"/>
                  <a:pt x="3597385" y="687446"/>
                </a:cubicBezTo>
                <a:cubicBezTo>
                  <a:pt x="3597385" y="678799"/>
                  <a:pt x="3597385" y="678799"/>
                  <a:pt x="3597385" y="678799"/>
                </a:cubicBezTo>
                <a:cubicBezTo>
                  <a:pt x="3620427" y="678799"/>
                  <a:pt x="3620427" y="678799"/>
                  <a:pt x="3620427" y="678799"/>
                </a:cubicBezTo>
                <a:cubicBezTo>
                  <a:pt x="3620427" y="687446"/>
                  <a:pt x="3620427" y="687446"/>
                  <a:pt x="3620427" y="687446"/>
                </a:cubicBezTo>
                <a:cubicBezTo>
                  <a:pt x="3629067" y="687446"/>
                  <a:pt x="3629067" y="687446"/>
                  <a:pt x="3629067" y="687446"/>
                </a:cubicBezTo>
                <a:cubicBezTo>
                  <a:pt x="3629067" y="702578"/>
                  <a:pt x="3629067" y="702578"/>
                  <a:pt x="3629067" y="702578"/>
                </a:cubicBezTo>
                <a:cubicBezTo>
                  <a:pt x="3640588" y="702578"/>
                  <a:pt x="3640588" y="702578"/>
                  <a:pt x="3640588" y="702578"/>
                </a:cubicBezTo>
                <a:cubicBezTo>
                  <a:pt x="3640588" y="713387"/>
                  <a:pt x="3640588" y="713387"/>
                  <a:pt x="3640588" y="713387"/>
                </a:cubicBezTo>
                <a:cubicBezTo>
                  <a:pt x="3703953" y="713387"/>
                  <a:pt x="3703953" y="713387"/>
                  <a:pt x="3703953" y="713387"/>
                </a:cubicBezTo>
                <a:cubicBezTo>
                  <a:pt x="3703953" y="743652"/>
                  <a:pt x="3703953" y="743652"/>
                  <a:pt x="3703953" y="743652"/>
                </a:cubicBezTo>
                <a:cubicBezTo>
                  <a:pt x="3726994" y="743652"/>
                  <a:pt x="3726994" y="743652"/>
                  <a:pt x="3726994" y="743652"/>
                </a:cubicBezTo>
                <a:cubicBezTo>
                  <a:pt x="3726994" y="735005"/>
                  <a:pt x="3726994" y="735005"/>
                  <a:pt x="3726994" y="735005"/>
                </a:cubicBezTo>
                <a:cubicBezTo>
                  <a:pt x="3790359" y="735005"/>
                  <a:pt x="3790359" y="735005"/>
                  <a:pt x="3790359" y="735005"/>
                </a:cubicBezTo>
                <a:cubicBezTo>
                  <a:pt x="3790359" y="724196"/>
                  <a:pt x="3790359" y="724196"/>
                  <a:pt x="3790359" y="724196"/>
                </a:cubicBezTo>
                <a:cubicBezTo>
                  <a:pt x="3801880" y="719872"/>
                  <a:pt x="3801880" y="719872"/>
                  <a:pt x="3801880" y="719872"/>
                </a:cubicBezTo>
                <a:cubicBezTo>
                  <a:pt x="3801880" y="687446"/>
                  <a:pt x="3801880" y="687446"/>
                  <a:pt x="3801880" y="687446"/>
                </a:cubicBezTo>
                <a:cubicBezTo>
                  <a:pt x="3822041" y="687446"/>
                  <a:pt x="3822041" y="687446"/>
                  <a:pt x="3822041" y="687446"/>
                </a:cubicBezTo>
                <a:cubicBezTo>
                  <a:pt x="3830682" y="706902"/>
                  <a:pt x="3830682" y="706902"/>
                  <a:pt x="3830682" y="706902"/>
                </a:cubicBezTo>
                <a:cubicBezTo>
                  <a:pt x="3833562" y="700416"/>
                  <a:pt x="3833562" y="700416"/>
                  <a:pt x="3833562" y="700416"/>
                </a:cubicBezTo>
                <a:cubicBezTo>
                  <a:pt x="3850843" y="698255"/>
                  <a:pt x="3850843" y="698255"/>
                  <a:pt x="3850843" y="698255"/>
                </a:cubicBezTo>
                <a:cubicBezTo>
                  <a:pt x="3847963" y="609622"/>
                  <a:pt x="3847963" y="609622"/>
                  <a:pt x="3847963" y="609622"/>
                </a:cubicBezTo>
                <a:cubicBezTo>
                  <a:pt x="3865245" y="611783"/>
                  <a:pt x="3865245" y="611783"/>
                  <a:pt x="3865245" y="611783"/>
                </a:cubicBezTo>
                <a:cubicBezTo>
                  <a:pt x="3865245" y="471268"/>
                  <a:pt x="3865245" y="471268"/>
                  <a:pt x="3865245" y="471268"/>
                </a:cubicBezTo>
                <a:cubicBezTo>
                  <a:pt x="3891166" y="471268"/>
                  <a:pt x="3891166" y="471268"/>
                  <a:pt x="3891166" y="471268"/>
                </a:cubicBezTo>
                <a:cubicBezTo>
                  <a:pt x="3891166" y="356694"/>
                  <a:pt x="3891166" y="356694"/>
                  <a:pt x="3891166" y="356694"/>
                </a:cubicBezTo>
                <a:cubicBezTo>
                  <a:pt x="3896927" y="350208"/>
                  <a:pt x="3896927" y="350208"/>
                  <a:pt x="3896927" y="350208"/>
                </a:cubicBezTo>
                <a:cubicBezTo>
                  <a:pt x="3896927" y="326429"/>
                  <a:pt x="3896927" y="326429"/>
                  <a:pt x="3896927" y="326429"/>
                </a:cubicBezTo>
                <a:cubicBezTo>
                  <a:pt x="3919969" y="326429"/>
                  <a:pt x="3919969" y="326429"/>
                  <a:pt x="3919969" y="326429"/>
                </a:cubicBezTo>
                <a:cubicBezTo>
                  <a:pt x="3974692" y="246443"/>
                  <a:pt x="3974692" y="246443"/>
                  <a:pt x="3974692" y="246443"/>
                </a:cubicBezTo>
                <a:cubicBezTo>
                  <a:pt x="3977573" y="0"/>
                  <a:pt x="3977573" y="0"/>
                  <a:pt x="397757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c 14">
            <a:extLst>
              <a:ext uri="{FF2B5EF4-FFF2-40B4-BE49-F238E27FC236}">
                <a16:creationId xmlns:a16="http://schemas.microsoft.com/office/drawing/2014/main" id="{32051795-D6A5-400F-ADB5-D7F395BACF67}"/>
              </a:ext>
            </a:extLst>
          </p:cNvPr>
          <p:cNvGrpSpPr/>
          <p:nvPr userDrawn="1"/>
        </p:nvGrpSpPr>
        <p:grpSpPr>
          <a:xfrm>
            <a:off x="1073840" y="1861532"/>
            <a:ext cx="3479012" cy="2807989"/>
            <a:chOff x="2444748" y="555045"/>
            <a:chExt cx="7282048" cy="57274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75467B3-7C1A-43AD-A1D8-5350DDD2B011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2B8E92-9D45-47D7-9E0C-5BCAF4EAD5AF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5A62AF-EC59-4DA5-B176-7A72A58812C9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21982AF-00CE-4E89-AA4E-0DEC390CB0F2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A9A8379-38E6-4789-B34F-FD781FCA8C19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135C0F3-8DC6-4FCF-87CB-918574279335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C94F94D-F69E-4ED8-916B-F4A5CA437644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7B6EF10-3151-43DB-94A0-1BA3AD8FC41D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4" name="Graphic 14">
            <a:extLst>
              <a:ext uri="{FF2B5EF4-FFF2-40B4-BE49-F238E27FC236}">
                <a16:creationId xmlns:a16="http://schemas.microsoft.com/office/drawing/2014/main" id="{A7E4D12A-F1D2-478A-8F53-F01726DB4E64}"/>
              </a:ext>
            </a:extLst>
          </p:cNvPr>
          <p:cNvGrpSpPr/>
          <p:nvPr userDrawn="1"/>
        </p:nvGrpSpPr>
        <p:grpSpPr>
          <a:xfrm>
            <a:off x="7639148" y="1839560"/>
            <a:ext cx="3479012" cy="2807989"/>
            <a:chOff x="2444748" y="555045"/>
            <a:chExt cx="7282048" cy="5727454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BAEB95-207A-4CB0-8EE9-3AE20932A5FE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DB546C6-B986-4D7C-A715-0D82A70850E3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ED6066F-D939-42A2-9838-E59A8B5B2CE2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DA0DE0D-2B29-4A6F-89E8-0492FDE8FD9D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72D8CD8-2E19-4507-AA08-0C25B6834223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89987EF-DBFC-434C-B952-18808516FBEF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BC8EBCC-F045-4F92-830C-286F27A6314C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FB3A367-4C45-4828-B234-43B2723892F4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그림 개체 틀 2">
            <a:extLst>
              <a:ext uri="{FF2B5EF4-FFF2-40B4-BE49-F238E27FC236}">
                <a16:creationId xmlns:a16="http://schemas.microsoft.com/office/drawing/2014/main" id="{B2DEEF25-392E-4B45-B5A5-9E89CBDD85E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78214" y="1979471"/>
            <a:ext cx="2954824" cy="19162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3" name="그림 개체 틀 2">
            <a:extLst>
              <a:ext uri="{FF2B5EF4-FFF2-40B4-BE49-F238E27FC236}">
                <a16:creationId xmlns:a16="http://schemas.microsoft.com/office/drawing/2014/main" id="{D5ACDD71-E3DF-4B83-9E0A-029B0DD529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054504" y="1979471"/>
            <a:ext cx="2945800" cy="19162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2" name="Graphic 14">
            <a:extLst>
              <a:ext uri="{FF2B5EF4-FFF2-40B4-BE49-F238E27FC236}">
                <a16:creationId xmlns:a16="http://schemas.microsoft.com/office/drawing/2014/main" id="{33B0579C-DFE2-4ED4-B3E9-05F512F22258}"/>
              </a:ext>
            </a:extLst>
          </p:cNvPr>
          <p:cNvGrpSpPr/>
          <p:nvPr userDrawn="1"/>
        </p:nvGrpSpPr>
        <p:grpSpPr>
          <a:xfrm>
            <a:off x="4112986" y="1690936"/>
            <a:ext cx="3966027" cy="3201070"/>
            <a:chOff x="2444748" y="555045"/>
            <a:chExt cx="7282048" cy="572745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00D3DE8-6427-41CE-803A-1F7D6651623C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3CB558B-7EA1-474A-ACBB-5435391EB3B1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7A02AF5-FDD2-4F02-AF2D-F64CD1695F80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AFCF863-4CC8-493B-AE63-E70944D90DAE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18C89C0-B12A-480F-8315-3AD5D7271DA2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EA7A055-E5FE-4924-8E1F-7F04870D837C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AE60114-25EE-4CDC-907A-7B374C47700D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3DBC6E8-2A9F-4D93-B957-9B63B69D49ED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1" name="그림 개체 틀 2">
            <a:extLst>
              <a:ext uri="{FF2B5EF4-FFF2-40B4-BE49-F238E27FC236}">
                <a16:creationId xmlns:a16="http://schemas.microsoft.com/office/drawing/2014/main" id="{24E98D71-6726-4848-AFCC-2BAEDA6EFA04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4231803" y="1837279"/>
            <a:ext cx="3747829" cy="21844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A5593C4-C6DB-4C56-AA8C-68577461AF22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2C2D372-150A-4C7C-BDED-02AE2E4AB4DA}"/>
              </a:ext>
            </a:extLst>
          </p:cNvPr>
          <p:cNvSpPr>
            <a:spLocks/>
          </p:cNvSpPr>
          <p:nvPr userDrawn="1"/>
        </p:nvSpPr>
        <p:spPr bwMode="auto">
          <a:xfrm>
            <a:off x="1" y="5971671"/>
            <a:ext cx="12191627" cy="886329"/>
          </a:xfrm>
          <a:custGeom>
            <a:avLst/>
            <a:gdLst>
              <a:gd name="connsiteX0" fmla="*/ 3977573 w 12191627"/>
              <a:gd name="connsiteY0" fmla="*/ 0 h 886329"/>
              <a:gd name="connsiteX1" fmla="*/ 3983333 w 12191627"/>
              <a:gd name="connsiteY1" fmla="*/ 246443 h 886329"/>
              <a:gd name="connsiteX2" fmla="*/ 4035177 w 12191627"/>
              <a:gd name="connsiteY2" fmla="*/ 328590 h 886329"/>
              <a:gd name="connsiteX3" fmla="*/ 4058219 w 12191627"/>
              <a:gd name="connsiteY3" fmla="*/ 328590 h 886329"/>
              <a:gd name="connsiteX4" fmla="*/ 4058219 w 12191627"/>
              <a:gd name="connsiteY4" fmla="*/ 354532 h 886329"/>
              <a:gd name="connsiteX5" fmla="*/ 4063979 w 12191627"/>
              <a:gd name="connsiteY5" fmla="*/ 356694 h 886329"/>
              <a:gd name="connsiteX6" fmla="*/ 4063979 w 12191627"/>
              <a:gd name="connsiteY6" fmla="*/ 471268 h 886329"/>
              <a:gd name="connsiteX7" fmla="*/ 4084140 w 12191627"/>
              <a:gd name="connsiteY7" fmla="*/ 471268 h 886329"/>
              <a:gd name="connsiteX8" fmla="*/ 4084140 w 12191627"/>
              <a:gd name="connsiteY8" fmla="*/ 607460 h 886329"/>
              <a:gd name="connsiteX9" fmla="*/ 4107182 w 12191627"/>
              <a:gd name="connsiteY9" fmla="*/ 607460 h 886329"/>
              <a:gd name="connsiteX10" fmla="*/ 4107182 w 12191627"/>
              <a:gd name="connsiteY10" fmla="*/ 730681 h 886329"/>
              <a:gd name="connsiteX11" fmla="*/ 4144625 w 12191627"/>
              <a:gd name="connsiteY11" fmla="*/ 728519 h 886329"/>
              <a:gd name="connsiteX12" fmla="*/ 4150385 w 12191627"/>
              <a:gd name="connsiteY12" fmla="*/ 717711 h 886329"/>
              <a:gd name="connsiteX13" fmla="*/ 4170547 w 12191627"/>
              <a:gd name="connsiteY13" fmla="*/ 715549 h 886329"/>
              <a:gd name="connsiteX14" fmla="*/ 4176307 w 12191627"/>
              <a:gd name="connsiteY14" fmla="*/ 724196 h 886329"/>
              <a:gd name="connsiteX15" fmla="*/ 4205110 w 12191627"/>
              <a:gd name="connsiteY15" fmla="*/ 724196 h 886329"/>
              <a:gd name="connsiteX16" fmla="*/ 4205110 w 12191627"/>
              <a:gd name="connsiteY16" fmla="*/ 748011 h 886329"/>
              <a:gd name="connsiteX17" fmla="*/ 4207549 w 12191627"/>
              <a:gd name="connsiteY17" fmla="*/ 733701 h 886329"/>
              <a:gd name="connsiteX18" fmla="*/ 4214422 w 12191627"/>
              <a:gd name="connsiteY18" fmla="*/ 693383 h 886329"/>
              <a:gd name="connsiteX19" fmla="*/ 4208477 w 12191627"/>
              <a:gd name="connsiteY19" fmla="*/ 688734 h 886329"/>
              <a:gd name="connsiteX20" fmla="*/ 4208477 w 12191627"/>
              <a:gd name="connsiteY20" fmla="*/ 681760 h 886329"/>
              <a:gd name="connsiteX21" fmla="*/ 4217393 w 12191627"/>
              <a:gd name="connsiteY21" fmla="*/ 677111 h 886329"/>
              <a:gd name="connsiteX22" fmla="*/ 4220365 w 12191627"/>
              <a:gd name="connsiteY22" fmla="*/ 663163 h 886329"/>
              <a:gd name="connsiteX23" fmla="*/ 4226310 w 12191627"/>
              <a:gd name="connsiteY23" fmla="*/ 677111 h 886329"/>
              <a:gd name="connsiteX24" fmla="*/ 4232254 w 12191627"/>
              <a:gd name="connsiteY24" fmla="*/ 681760 h 886329"/>
              <a:gd name="connsiteX25" fmla="*/ 4232254 w 12191627"/>
              <a:gd name="connsiteY25" fmla="*/ 691059 h 886329"/>
              <a:gd name="connsiteX26" fmla="*/ 4226310 w 12191627"/>
              <a:gd name="connsiteY26" fmla="*/ 693383 h 886329"/>
              <a:gd name="connsiteX27" fmla="*/ 4241170 w 12191627"/>
              <a:gd name="connsiteY27" fmla="*/ 760798 h 886329"/>
              <a:gd name="connsiteX28" fmla="*/ 4253058 w 12191627"/>
              <a:gd name="connsiteY28" fmla="*/ 760798 h 886329"/>
              <a:gd name="connsiteX29" fmla="*/ 4261974 w 12191627"/>
              <a:gd name="connsiteY29" fmla="*/ 793343 h 886329"/>
              <a:gd name="connsiteX30" fmla="*/ 4306554 w 12191627"/>
              <a:gd name="connsiteY30" fmla="*/ 800317 h 886329"/>
              <a:gd name="connsiteX31" fmla="*/ 4306554 w 12191627"/>
              <a:gd name="connsiteY31" fmla="*/ 760798 h 886329"/>
              <a:gd name="connsiteX32" fmla="*/ 4380854 w 12191627"/>
              <a:gd name="connsiteY32" fmla="*/ 760798 h 886329"/>
              <a:gd name="connsiteX33" fmla="*/ 4410575 w 12191627"/>
              <a:gd name="connsiteY33" fmla="*/ 777071 h 886329"/>
              <a:gd name="connsiteX34" fmla="*/ 4425435 w 12191627"/>
              <a:gd name="connsiteY34" fmla="*/ 777071 h 886329"/>
              <a:gd name="connsiteX35" fmla="*/ 4440295 w 12191627"/>
              <a:gd name="connsiteY35" fmla="*/ 760798 h 886329"/>
              <a:gd name="connsiteX36" fmla="*/ 4461099 w 12191627"/>
              <a:gd name="connsiteY36" fmla="*/ 760798 h 886329"/>
              <a:gd name="connsiteX37" fmla="*/ 4461099 w 12191627"/>
              <a:gd name="connsiteY37" fmla="*/ 825888 h 886329"/>
              <a:gd name="connsiteX38" fmla="*/ 4472987 w 12191627"/>
              <a:gd name="connsiteY38" fmla="*/ 828213 h 886329"/>
              <a:gd name="connsiteX39" fmla="*/ 4472987 w 12191627"/>
              <a:gd name="connsiteY39" fmla="*/ 818914 h 886329"/>
              <a:gd name="connsiteX40" fmla="*/ 4505680 w 12191627"/>
              <a:gd name="connsiteY40" fmla="*/ 818914 h 886329"/>
              <a:gd name="connsiteX41" fmla="*/ 4505680 w 12191627"/>
              <a:gd name="connsiteY41" fmla="*/ 721279 h 886329"/>
              <a:gd name="connsiteX42" fmla="*/ 4508651 w 12191627"/>
              <a:gd name="connsiteY42" fmla="*/ 718955 h 886329"/>
              <a:gd name="connsiteX43" fmla="*/ 4577007 w 12191627"/>
              <a:gd name="connsiteY43" fmla="*/ 718955 h 886329"/>
              <a:gd name="connsiteX44" fmla="*/ 4577007 w 12191627"/>
              <a:gd name="connsiteY44" fmla="*/ 707331 h 886329"/>
              <a:gd name="connsiteX45" fmla="*/ 4606728 w 12191627"/>
              <a:gd name="connsiteY45" fmla="*/ 707331 h 886329"/>
              <a:gd name="connsiteX46" fmla="*/ 4606728 w 12191627"/>
              <a:gd name="connsiteY46" fmla="*/ 698033 h 886329"/>
              <a:gd name="connsiteX47" fmla="*/ 4666168 w 12191627"/>
              <a:gd name="connsiteY47" fmla="*/ 698033 h 886329"/>
              <a:gd name="connsiteX48" fmla="*/ 4666168 w 12191627"/>
              <a:gd name="connsiteY48" fmla="*/ 718955 h 886329"/>
              <a:gd name="connsiteX49" fmla="*/ 4689944 w 12191627"/>
              <a:gd name="connsiteY49" fmla="*/ 728253 h 886329"/>
              <a:gd name="connsiteX50" fmla="*/ 4689944 w 12191627"/>
              <a:gd name="connsiteY50" fmla="*/ 758474 h 886329"/>
              <a:gd name="connsiteX51" fmla="*/ 4704804 w 12191627"/>
              <a:gd name="connsiteY51" fmla="*/ 763123 h 886329"/>
              <a:gd name="connsiteX52" fmla="*/ 4704804 w 12191627"/>
              <a:gd name="connsiteY52" fmla="*/ 753824 h 886329"/>
              <a:gd name="connsiteX53" fmla="*/ 4716692 w 12191627"/>
              <a:gd name="connsiteY53" fmla="*/ 753824 h 886329"/>
              <a:gd name="connsiteX54" fmla="*/ 4716692 w 12191627"/>
              <a:gd name="connsiteY54" fmla="*/ 746850 h 886329"/>
              <a:gd name="connsiteX55" fmla="*/ 4704804 w 12191627"/>
              <a:gd name="connsiteY55" fmla="*/ 746850 h 886329"/>
              <a:gd name="connsiteX56" fmla="*/ 4704804 w 12191627"/>
              <a:gd name="connsiteY56" fmla="*/ 737552 h 886329"/>
              <a:gd name="connsiteX57" fmla="*/ 4716692 w 12191627"/>
              <a:gd name="connsiteY57" fmla="*/ 737552 h 886329"/>
              <a:gd name="connsiteX58" fmla="*/ 4716692 w 12191627"/>
              <a:gd name="connsiteY58" fmla="*/ 728253 h 886329"/>
              <a:gd name="connsiteX59" fmla="*/ 4704804 w 12191627"/>
              <a:gd name="connsiteY59" fmla="*/ 728253 h 886329"/>
              <a:gd name="connsiteX60" fmla="*/ 4704804 w 12191627"/>
              <a:gd name="connsiteY60" fmla="*/ 718955 h 886329"/>
              <a:gd name="connsiteX61" fmla="*/ 4716692 w 12191627"/>
              <a:gd name="connsiteY61" fmla="*/ 718955 h 886329"/>
              <a:gd name="connsiteX62" fmla="*/ 4716692 w 12191627"/>
              <a:gd name="connsiteY62" fmla="*/ 711981 h 886329"/>
              <a:gd name="connsiteX63" fmla="*/ 4704804 w 12191627"/>
              <a:gd name="connsiteY63" fmla="*/ 711981 h 886329"/>
              <a:gd name="connsiteX64" fmla="*/ 4704804 w 12191627"/>
              <a:gd name="connsiteY64" fmla="*/ 702682 h 886329"/>
              <a:gd name="connsiteX65" fmla="*/ 4716692 w 12191627"/>
              <a:gd name="connsiteY65" fmla="*/ 702682 h 886329"/>
              <a:gd name="connsiteX66" fmla="*/ 4716692 w 12191627"/>
              <a:gd name="connsiteY66" fmla="*/ 693383 h 886329"/>
              <a:gd name="connsiteX67" fmla="*/ 4704804 w 12191627"/>
              <a:gd name="connsiteY67" fmla="*/ 693383 h 886329"/>
              <a:gd name="connsiteX68" fmla="*/ 4704804 w 12191627"/>
              <a:gd name="connsiteY68" fmla="*/ 686409 h 886329"/>
              <a:gd name="connsiteX69" fmla="*/ 4716692 w 12191627"/>
              <a:gd name="connsiteY69" fmla="*/ 686409 h 886329"/>
              <a:gd name="connsiteX70" fmla="*/ 4716692 w 12191627"/>
              <a:gd name="connsiteY70" fmla="*/ 677111 h 886329"/>
              <a:gd name="connsiteX71" fmla="*/ 4704804 w 12191627"/>
              <a:gd name="connsiteY71" fmla="*/ 677111 h 886329"/>
              <a:gd name="connsiteX72" fmla="*/ 4704804 w 12191627"/>
              <a:gd name="connsiteY72" fmla="*/ 667812 h 886329"/>
              <a:gd name="connsiteX73" fmla="*/ 4716692 w 12191627"/>
              <a:gd name="connsiteY73" fmla="*/ 667812 h 886329"/>
              <a:gd name="connsiteX74" fmla="*/ 4716692 w 12191627"/>
              <a:gd name="connsiteY74" fmla="*/ 658514 h 886329"/>
              <a:gd name="connsiteX75" fmla="*/ 4704804 w 12191627"/>
              <a:gd name="connsiteY75" fmla="*/ 658514 h 886329"/>
              <a:gd name="connsiteX76" fmla="*/ 4704804 w 12191627"/>
              <a:gd name="connsiteY76" fmla="*/ 651540 h 886329"/>
              <a:gd name="connsiteX77" fmla="*/ 4716692 w 12191627"/>
              <a:gd name="connsiteY77" fmla="*/ 651540 h 886329"/>
              <a:gd name="connsiteX78" fmla="*/ 4716692 w 12191627"/>
              <a:gd name="connsiteY78" fmla="*/ 642241 h 886329"/>
              <a:gd name="connsiteX79" fmla="*/ 4704804 w 12191627"/>
              <a:gd name="connsiteY79" fmla="*/ 642241 h 886329"/>
              <a:gd name="connsiteX80" fmla="*/ 4704804 w 12191627"/>
              <a:gd name="connsiteY80" fmla="*/ 632943 h 886329"/>
              <a:gd name="connsiteX81" fmla="*/ 4716692 w 12191627"/>
              <a:gd name="connsiteY81" fmla="*/ 632943 h 886329"/>
              <a:gd name="connsiteX82" fmla="*/ 4716692 w 12191627"/>
              <a:gd name="connsiteY82" fmla="*/ 625969 h 886329"/>
              <a:gd name="connsiteX83" fmla="*/ 4704804 w 12191627"/>
              <a:gd name="connsiteY83" fmla="*/ 625969 h 886329"/>
              <a:gd name="connsiteX84" fmla="*/ 4704804 w 12191627"/>
              <a:gd name="connsiteY84" fmla="*/ 616670 h 886329"/>
              <a:gd name="connsiteX85" fmla="*/ 4716692 w 12191627"/>
              <a:gd name="connsiteY85" fmla="*/ 616670 h 886329"/>
              <a:gd name="connsiteX86" fmla="*/ 4716692 w 12191627"/>
              <a:gd name="connsiteY86" fmla="*/ 607371 h 886329"/>
              <a:gd name="connsiteX87" fmla="*/ 4704804 w 12191627"/>
              <a:gd name="connsiteY87" fmla="*/ 607371 h 886329"/>
              <a:gd name="connsiteX88" fmla="*/ 4704804 w 12191627"/>
              <a:gd name="connsiteY88" fmla="*/ 598073 h 886329"/>
              <a:gd name="connsiteX89" fmla="*/ 4716692 w 12191627"/>
              <a:gd name="connsiteY89" fmla="*/ 598073 h 886329"/>
              <a:gd name="connsiteX90" fmla="*/ 4716692 w 12191627"/>
              <a:gd name="connsiteY90" fmla="*/ 591099 h 886329"/>
              <a:gd name="connsiteX91" fmla="*/ 4704804 w 12191627"/>
              <a:gd name="connsiteY91" fmla="*/ 591099 h 886329"/>
              <a:gd name="connsiteX92" fmla="*/ 4704804 w 12191627"/>
              <a:gd name="connsiteY92" fmla="*/ 581800 h 886329"/>
              <a:gd name="connsiteX93" fmla="*/ 4716692 w 12191627"/>
              <a:gd name="connsiteY93" fmla="*/ 581800 h 886329"/>
              <a:gd name="connsiteX94" fmla="*/ 4716692 w 12191627"/>
              <a:gd name="connsiteY94" fmla="*/ 572502 h 886329"/>
              <a:gd name="connsiteX95" fmla="*/ 4704804 w 12191627"/>
              <a:gd name="connsiteY95" fmla="*/ 572502 h 886329"/>
              <a:gd name="connsiteX96" fmla="*/ 4704804 w 12191627"/>
              <a:gd name="connsiteY96" fmla="*/ 563203 h 886329"/>
              <a:gd name="connsiteX97" fmla="*/ 4716692 w 12191627"/>
              <a:gd name="connsiteY97" fmla="*/ 563203 h 886329"/>
              <a:gd name="connsiteX98" fmla="*/ 4716692 w 12191627"/>
              <a:gd name="connsiteY98" fmla="*/ 556229 h 886329"/>
              <a:gd name="connsiteX99" fmla="*/ 4704804 w 12191627"/>
              <a:gd name="connsiteY99" fmla="*/ 556229 h 886329"/>
              <a:gd name="connsiteX100" fmla="*/ 4704804 w 12191627"/>
              <a:gd name="connsiteY100" fmla="*/ 546931 h 886329"/>
              <a:gd name="connsiteX101" fmla="*/ 4716692 w 12191627"/>
              <a:gd name="connsiteY101" fmla="*/ 546931 h 886329"/>
              <a:gd name="connsiteX102" fmla="*/ 4704804 w 12191627"/>
              <a:gd name="connsiteY102" fmla="*/ 532983 h 886329"/>
              <a:gd name="connsiteX103" fmla="*/ 4704804 w 12191627"/>
              <a:gd name="connsiteY103" fmla="*/ 495788 h 886329"/>
              <a:gd name="connsiteX104" fmla="*/ 4903929 w 12191627"/>
              <a:gd name="connsiteY104" fmla="*/ 495788 h 886329"/>
              <a:gd name="connsiteX105" fmla="*/ 4921761 w 12191627"/>
              <a:gd name="connsiteY105" fmla="*/ 516710 h 886329"/>
              <a:gd name="connsiteX106" fmla="*/ 4921761 w 12191627"/>
              <a:gd name="connsiteY106" fmla="*/ 563203 h 886329"/>
              <a:gd name="connsiteX107" fmla="*/ 4909873 w 12191627"/>
              <a:gd name="connsiteY107" fmla="*/ 563203 h 886329"/>
              <a:gd name="connsiteX108" fmla="*/ 4909873 w 12191627"/>
              <a:gd name="connsiteY108" fmla="*/ 572502 h 886329"/>
              <a:gd name="connsiteX109" fmla="*/ 4921761 w 12191627"/>
              <a:gd name="connsiteY109" fmla="*/ 572502 h 886329"/>
              <a:gd name="connsiteX110" fmla="*/ 4921761 w 12191627"/>
              <a:gd name="connsiteY110" fmla="*/ 581800 h 886329"/>
              <a:gd name="connsiteX111" fmla="*/ 4909873 w 12191627"/>
              <a:gd name="connsiteY111" fmla="*/ 581800 h 886329"/>
              <a:gd name="connsiteX112" fmla="*/ 4909873 w 12191627"/>
              <a:gd name="connsiteY112" fmla="*/ 591099 h 886329"/>
              <a:gd name="connsiteX113" fmla="*/ 4921761 w 12191627"/>
              <a:gd name="connsiteY113" fmla="*/ 591099 h 886329"/>
              <a:gd name="connsiteX114" fmla="*/ 4921761 w 12191627"/>
              <a:gd name="connsiteY114" fmla="*/ 598073 h 886329"/>
              <a:gd name="connsiteX115" fmla="*/ 4909873 w 12191627"/>
              <a:gd name="connsiteY115" fmla="*/ 598073 h 886329"/>
              <a:gd name="connsiteX116" fmla="*/ 4909873 w 12191627"/>
              <a:gd name="connsiteY116" fmla="*/ 607371 h 886329"/>
              <a:gd name="connsiteX117" fmla="*/ 4921761 w 12191627"/>
              <a:gd name="connsiteY117" fmla="*/ 607371 h 886329"/>
              <a:gd name="connsiteX118" fmla="*/ 4921761 w 12191627"/>
              <a:gd name="connsiteY118" fmla="*/ 616670 h 886329"/>
              <a:gd name="connsiteX119" fmla="*/ 4909873 w 12191627"/>
              <a:gd name="connsiteY119" fmla="*/ 616670 h 886329"/>
              <a:gd name="connsiteX120" fmla="*/ 4909873 w 12191627"/>
              <a:gd name="connsiteY120" fmla="*/ 625969 h 886329"/>
              <a:gd name="connsiteX121" fmla="*/ 4921761 w 12191627"/>
              <a:gd name="connsiteY121" fmla="*/ 625969 h 886329"/>
              <a:gd name="connsiteX122" fmla="*/ 4921761 w 12191627"/>
              <a:gd name="connsiteY122" fmla="*/ 632943 h 886329"/>
              <a:gd name="connsiteX123" fmla="*/ 4909873 w 12191627"/>
              <a:gd name="connsiteY123" fmla="*/ 632943 h 886329"/>
              <a:gd name="connsiteX124" fmla="*/ 4909873 w 12191627"/>
              <a:gd name="connsiteY124" fmla="*/ 642241 h 886329"/>
              <a:gd name="connsiteX125" fmla="*/ 4921761 w 12191627"/>
              <a:gd name="connsiteY125" fmla="*/ 642241 h 886329"/>
              <a:gd name="connsiteX126" fmla="*/ 4921761 w 12191627"/>
              <a:gd name="connsiteY126" fmla="*/ 651540 h 886329"/>
              <a:gd name="connsiteX127" fmla="*/ 4909873 w 12191627"/>
              <a:gd name="connsiteY127" fmla="*/ 651540 h 886329"/>
              <a:gd name="connsiteX128" fmla="*/ 4909873 w 12191627"/>
              <a:gd name="connsiteY128" fmla="*/ 658514 h 886329"/>
              <a:gd name="connsiteX129" fmla="*/ 4921761 w 12191627"/>
              <a:gd name="connsiteY129" fmla="*/ 658514 h 886329"/>
              <a:gd name="connsiteX130" fmla="*/ 4921761 w 12191627"/>
              <a:gd name="connsiteY130" fmla="*/ 667812 h 886329"/>
              <a:gd name="connsiteX131" fmla="*/ 4909873 w 12191627"/>
              <a:gd name="connsiteY131" fmla="*/ 667812 h 886329"/>
              <a:gd name="connsiteX132" fmla="*/ 4909873 w 12191627"/>
              <a:gd name="connsiteY132" fmla="*/ 677111 h 886329"/>
              <a:gd name="connsiteX133" fmla="*/ 4921761 w 12191627"/>
              <a:gd name="connsiteY133" fmla="*/ 677111 h 886329"/>
              <a:gd name="connsiteX134" fmla="*/ 4921761 w 12191627"/>
              <a:gd name="connsiteY134" fmla="*/ 686409 h 886329"/>
              <a:gd name="connsiteX135" fmla="*/ 4909873 w 12191627"/>
              <a:gd name="connsiteY135" fmla="*/ 686409 h 886329"/>
              <a:gd name="connsiteX136" fmla="*/ 4909873 w 12191627"/>
              <a:gd name="connsiteY136" fmla="*/ 693383 h 886329"/>
              <a:gd name="connsiteX137" fmla="*/ 4921761 w 12191627"/>
              <a:gd name="connsiteY137" fmla="*/ 693383 h 886329"/>
              <a:gd name="connsiteX138" fmla="*/ 4921761 w 12191627"/>
              <a:gd name="connsiteY138" fmla="*/ 702682 h 886329"/>
              <a:gd name="connsiteX139" fmla="*/ 4909873 w 12191627"/>
              <a:gd name="connsiteY139" fmla="*/ 702682 h 886329"/>
              <a:gd name="connsiteX140" fmla="*/ 4909873 w 12191627"/>
              <a:gd name="connsiteY140" fmla="*/ 711981 h 886329"/>
              <a:gd name="connsiteX141" fmla="*/ 4921761 w 12191627"/>
              <a:gd name="connsiteY141" fmla="*/ 711981 h 886329"/>
              <a:gd name="connsiteX142" fmla="*/ 4921761 w 12191627"/>
              <a:gd name="connsiteY142" fmla="*/ 718955 h 886329"/>
              <a:gd name="connsiteX143" fmla="*/ 4909873 w 12191627"/>
              <a:gd name="connsiteY143" fmla="*/ 718955 h 886329"/>
              <a:gd name="connsiteX144" fmla="*/ 4909873 w 12191627"/>
              <a:gd name="connsiteY144" fmla="*/ 728253 h 886329"/>
              <a:gd name="connsiteX145" fmla="*/ 4921761 w 12191627"/>
              <a:gd name="connsiteY145" fmla="*/ 728253 h 886329"/>
              <a:gd name="connsiteX146" fmla="*/ 4921761 w 12191627"/>
              <a:gd name="connsiteY146" fmla="*/ 737552 h 886329"/>
              <a:gd name="connsiteX147" fmla="*/ 4909873 w 12191627"/>
              <a:gd name="connsiteY147" fmla="*/ 737552 h 886329"/>
              <a:gd name="connsiteX148" fmla="*/ 4909873 w 12191627"/>
              <a:gd name="connsiteY148" fmla="*/ 746850 h 886329"/>
              <a:gd name="connsiteX149" fmla="*/ 4921761 w 12191627"/>
              <a:gd name="connsiteY149" fmla="*/ 746850 h 886329"/>
              <a:gd name="connsiteX150" fmla="*/ 4921761 w 12191627"/>
              <a:gd name="connsiteY150" fmla="*/ 753824 h 886329"/>
              <a:gd name="connsiteX151" fmla="*/ 4909873 w 12191627"/>
              <a:gd name="connsiteY151" fmla="*/ 753824 h 886329"/>
              <a:gd name="connsiteX152" fmla="*/ 4909873 w 12191627"/>
              <a:gd name="connsiteY152" fmla="*/ 763123 h 886329"/>
              <a:gd name="connsiteX153" fmla="*/ 4942565 w 12191627"/>
              <a:gd name="connsiteY153" fmla="*/ 784045 h 886329"/>
              <a:gd name="connsiteX154" fmla="*/ 4942565 w 12191627"/>
              <a:gd name="connsiteY154" fmla="*/ 788694 h 886329"/>
              <a:gd name="connsiteX155" fmla="*/ 4930677 w 12191627"/>
              <a:gd name="connsiteY155" fmla="*/ 788694 h 886329"/>
              <a:gd name="connsiteX156" fmla="*/ 4930677 w 12191627"/>
              <a:gd name="connsiteY156" fmla="*/ 814265 h 886329"/>
              <a:gd name="connsiteX157" fmla="*/ 4942565 w 12191627"/>
              <a:gd name="connsiteY157" fmla="*/ 814265 h 886329"/>
              <a:gd name="connsiteX158" fmla="*/ 4942565 w 12191627"/>
              <a:gd name="connsiteY158" fmla="*/ 802642 h 886329"/>
              <a:gd name="connsiteX159" fmla="*/ 4954454 w 12191627"/>
              <a:gd name="connsiteY159" fmla="*/ 797993 h 886329"/>
              <a:gd name="connsiteX160" fmla="*/ 4975258 w 12191627"/>
              <a:gd name="connsiteY160" fmla="*/ 797993 h 886329"/>
              <a:gd name="connsiteX161" fmla="*/ 4975258 w 12191627"/>
              <a:gd name="connsiteY161" fmla="*/ 807291 h 886329"/>
              <a:gd name="connsiteX162" fmla="*/ 4993090 w 12191627"/>
              <a:gd name="connsiteY162" fmla="*/ 807291 h 886329"/>
              <a:gd name="connsiteX163" fmla="*/ 4993090 w 12191627"/>
              <a:gd name="connsiteY163" fmla="*/ 811940 h 886329"/>
              <a:gd name="connsiteX164" fmla="*/ 5004978 w 12191627"/>
              <a:gd name="connsiteY164" fmla="*/ 811940 h 886329"/>
              <a:gd name="connsiteX165" fmla="*/ 5037670 w 12191627"/>
              <a:gd name="connsiteY165" fmla="*/ 844486 h 886329"/>
              <a:gd name="connsiteX166" fmla="*/ 5037670 w 12191627"/>
              <a:gd name="connsiteY166" fmla="*/ 879355 h 886329"/>
              <a:gd name="connsiteX167" fmla="*/ 5049558 w 12191627"/>
              <a:gd name="connsiteY167" fmla="*/ 879355 h 886329"/>
              <a:gd name="connsiteX168" fmla="*/ 5049558 w 12191627"/>
              <a:gd name="connsiteY168" fmla="*/ 863083 h 886329"/>
              <a:gd name="connsiteX169" fmla="*/ 5058474 w 12191627"/>
              <a:gd name="connsiteY169" fmla="*/ 863083 h 886329"/>
              <a:gd name="connsiteX170" fmla="*/ 5058474 w 12191627"/>
              <a:gd name="connsiteY170" fmla="*/ 872381 h 886329"/>
              <a:gd name="connsiteX171" fmla="*/ 5064418 w 12191627"/>
              <a:gd name="connsiteY171" fmla="*/ 872381 h 886329"/>
              <a:gd name="connsiteX172" fmla="*/ 5064418 w 12191627"/>
              <a:gd name="connsiteY172" fmla="*/ 874706 h 886329"/>
              <a:gd name="connsiteX173" fmla="*/ 5070363 w 12191627"/>
              <a:gd name="connsiteY173" fmla="*/ 874706 h 886329"/>
              <a:gd name="connsiteX174" fmla="*/ 5070363 w 12191627"/>
              <a:gd name="connsiteY174" fmla="*/ 823564 h 886329"/>
              <a:gd name="connsiteX175" fmla="*/ 5120886 w 12191627"/>
              <a:gd name="connsiteY175" fmla="*/ 823564 h 886329"/>
              <a:gd name="connsiteX176" fmla="*/ 5120886 w 12191627"/>
              <a:gd name="connsiteY176" fmla="*/ 749175 h 886329"/>
              <a:gd name="connsiteX177" fmla="*/ 5168439 w 12191627"/>
              <a:gd name="connsiteY177" fmla="*/ 749175 h 886329"/>
              <a:gd name="connsiteX178" fmla="*/ 5168439 w 12191627"/>
              <a:gd name="connsiteY178" fmla="*/ 742201 h 886329"/>
              <a:gd name="connsiteX179" fmla="*/ 5198159 w 12191627"/>
              <a:gd name="connsiteY179" fmla="*/ 742201 h 886329"/>
              <a:gd name="connsiteX180" fmla="*/ 5198159 w 12191627"/>
              <a:gd name="connsiteY180" fmla="*/ 702682 h 886329"/>
              <a:gd name="connsiteX181" fmla="*/ 5192215 w 12191627"/>
              <a:gd name="connsiteY181" fmla="*/ 702682 h 886329"/>
              <a:gd name="connsiteX182" fmla="*/ 5192215 w 12191627"/>
              <a:gd name="connsiteY182" fmla="*/ 688734 h 886329"/>
              <a:gd name="connsiteX183" fmla="*/ 5198159 w 12191627"/>
              <a:gd name="connsiteY183" fmla="*/ 691059 h 886329"/>
              <a:gd name="connsiteX184" fmla="*/ 5204103 w 12191627"/>
              <a:gd name="connsiteY184" fmla="*/ 667812 h 886329"/>
              <a:gd name="connsiteX185" fmla="*/ 5210047 w 12191627"/>
              <a:gd name="connsiteY185" fmla="*/ 691059 h 886329"/>
              <a:gd name="connsiteX186" fmla="*/ 5213019 w 12191627"/>
              <a:gd name="connsiteY186" fmla="*/ 688734 h 886329"/>
              <a:gd name="connsiteX187" fmla="*/ 5215991 w 12191627"/>
              <a:gd name="connsiteY187" fmla="*/ 681760 h 886329"/>
              <a:gd name="connsiteX188" fmla="*/ 5221935 w 12191627"/>
              <a:gd name="connsiteY188" fmla="*/ 672462 h 886329"/>
              <a:gd name="connsiteX189" fmla="*/ 5227880 w 12191627"/>
              <a:gd name="connsiteY189" fmla="*/ 663163 h 886329"/>
              <a:gd name="connsiteX190" fmla="*/ 5242740 w 12191627"/>
              <a:gd name="connsiteY190" fmla="*/ 656189 h 886329"/>
              <a:gd name="connsiteX191" fmla="*/ 5260571 w 12191627"/>
              <a:gd name="connsiteY191" fmla="*/ 646890 h 886329"/>
              <a:gd name="connsiteX192" fmla="*/ 5269487 w 12191627"/>
              <a:gd name="connsiteY192" fmla="*/ 637592 h 886329"/>
              <a:gd name="connsiteX193" fmla="*/ 5275431 w 12191627"/>
              <a:gd name="connsiteY193" fmla="*/ 621319 h 886329"/>
              <a:gd name="connsiteX194" fmla="*/ 5281376 w 12191627"/>
              <a:gd name="connsiteY194" fmla="*/ 637592 h 886329"/>
              <a:gd name="connsiteX195" fmla="*/ 5287319 w 12191627"/>
              <a:gd name="connsiteY195" fmla="*/ 644566 h 886329"/>
              <a:gd name="connsiteX196" fmla="*/ 5302179 w 12191627"/>
              <a:gd name="connsiteY196" fmla="*/ 653864 h 886329"/>
              <a:gd name="connsiteX197" fmla="*/ 5314067 w 12191627"/>
              <a:gd name="connsiteY197" fmla="*/ 663163 h 886329"/>
              <a:gd name="connsiteX198" fmla="*/ 5325956 w 12191627"/>
              <a:gd name="connsiteY198" fmla="*/ 672462 h 886329"/>
              <a:gd name="connsiteX199" fmla="*/ 5328928 w 12191627"/>
              <a:gd name="connsiteY199" fmla="*/ 681760 h 886329"/>
              <a:gd name="connsiteX200" fmla="*/ 5331900 w 12191627"/>
              <a:gd name="connsiteY200" fmla="*/ 691059 h 886329"/>
              <a:gd name="connsiteX201" fmla="*/ 5337844 w 12191627"/>
              <a:gd name="connsiteY201" fmla="*/ 691059 h 886329"/>
              <a:gd name="connsiteX202" fmla="*/ 5340816 w 12191627"/>
              <a:gd name="connsiteY202" fmla="*/ 667812 h 886329"/>
              <a:gd name="connsiteX203" fmla="*/ 5346760 w 12191627"/>
              <a:gd name="connsiteY203" fmla="*/ 691059 h 886329"/>
              <a:gd name="connsiteX204" fmla="*/ 5352704 w 12191627"/>
              <a:gd name="connsiteY204" fmla="*/ 691059 h 886329"/>
              <a:gd name="connsiteX205" fmla="*/ 5352704 w 12191627"/>
              <a:gd name="connsiteY205" fmla="*/ 705007 h 886329"/>
              <a:gd name="connsiteX206" fmla="*/ 5346760 w 12191627"/>
              <a:gd name="connsiteY206" fmla="*/ 705007 h 886329"/>
              <a:gd name="connsiteX207" fmla="*/ 5346760 w 12191627"/>
              <a:gd name="connsiteY207" fmla="*/ 737552 h 886329"/>
              <a:gd name="connsiteX208" fmla="*/ 5358648 w 12191627"/>
              <a:gd name="connsiteY208" fmla="*/ 737552 h 886329"/>
              <a:gd name="connsiteX209" fmla="*/ 5358648 w 12191627"/>
              <a:gd name="connsiteY209" fmla="*/ 742201 h 886329"/>
              <a:gd name="connsiteX210" fmla="*/ 5367564 w 12191627"/>
              <a:gd name="connsiteY210" fmla="*/ 742201 h 886329"/>
              <a:gd name="connsiteX211" fmla="*/ 5367564 w 12191627"/>
              <a:gd name="connsiteY211" fmla="*/ 732902 h 886329"/>
              <a:gd name="connsiteX212" fmla="*/ 5391340 w 12191627"/>
              <a:gd name="connsiteY212" fmla="*/ 732902 h 886329"/>
              <a:gd name="connsiteX213" fmla="*/ 5391340 w 12191627"/>
              <a:gd name="connsiteY213" fmla="*/ 716630 h 886329"/>
              <a:gd name="connsiteX214" fmla="*/ 5441864 w 12191627"/>
              <a:gd name="connsiteY214" fmla="*/ 716630 h 886329"/>
              <a:gd name="connsiteX215" fmla="*/ 5441864 w 12191627"/>
              <a:gd name="connsiteY215" fmla="*/ 728253 h 886329"/>
              <a:gd name="connsiteX216" fmla="*/ 5468612 w 12191627"/>
              <a:gd name="connsiteY216" fmla="*/ 728253 h 886329"/>
              <a:gd name="connsiteX217" fmla="*/ 5468612 w 12191627"/>
              <a:gd name="connsiteY217" fmla="*/ 746850 h 886329"/>
              <a:gd name="connsiteX218" fmla="*/ 5462668 w 12191627"/>
              <a:gd name="connsiteY218" fmla="*/ 746850 h 886329"/>
              <a:gd name="connsiteX219" fmla="*/ 5462668 w 12191627"/>
              <a:gd name="connsiteY219" fmla="*/ 753824 h 886329"/>
              <a:gd name="connsiteX220" fmla="*/ 5468612 w 12191627"/>
              <a:gd name="connsiteY220" fmla="*/ 753824 h 886329"/>
              <a:gd name="connsiteX221" fmla="*/ 5468612 w 12191627"/>
              <a:gd name="connsiteY221" fmla="*/ 767772 h 886329"/>
              <a:gd name="connsiteX222" fmla="*/ 5462668 w 12191627"/>
              <a:gd name="connsiteY222" fmla="*/ 772421 h 886329"/>
              <a:gd name="connsiteX223" fmla="*/ 5462668 w 12191627"/>
              <a:gd name="connsiteY223" fmla="*/ 828213 h 886329"/>
              <a:gd name="connsiteX224" fmla="*/ 5483472 w 12191627"/>
              <a:gd name="connsiteY224" fmla="*/ 828213 h 886329"/>
              <a:gd name="connsiteX225" fmla="*/ 5483472 w 12191627"/>
              <a:gd name="connsiteY225" fmla="*/ 832862 h 886329"/>
              <a:gd name="connsiteX226" fmla="*/ 5501305 w 12191627"/>
              <a:gd name="connsiteY226" fmla="*/ 832862 h 886329"/>
              <a:gd name="connsiteX227" fmla="*/ 5501305 w 12191627"/>
              <a:gd name="connsiteY227" fmla="*/ 849135 h 886329"/>
              <a:gd name="connsiteX228" fmla="*/ 5519137 w 12191627"/>
              <a:gd name="connsiteY228" fmla="*/ 849135 h 886329"/>
              <a:gd name="connsiteX229" fmla="*/ 5519137 w 12191627"/>
              <a:gd name="connsiteY229" fmla="*/ 832862 h 886329"/>
              <a:gd name="connsiteX230" fmla="*/ 5539941 w 12191627"/>
              <a:gd name="connsiteY230" fmla="*/ 823564 h 886329"/>
              <a:gd name="connsiteX231" fmla="*/ 5539941 w 12191627"/>
              <a:gd name="connsiteY231" fmla="*/ 802642 h 886329"/>
              <a:gd name="connsiteX232" fmla="*/ 5533997 w 12191627"/>
              <a:gd name="connsiteY232" fmla="*/ 802642 h 886329"/>
              <a:gd name="connsiteX233" fmla="*/ 5533997 w 12191627"/>
              <a:gd name="connsiteY233" fmla="*/ 779395 h 886329"/>
              <a:gd name="connsiteX234" fmla="*/ 5545885 w 12191627"/>
              <a:gd name="connsiteY234" fmla="*/ 779395 h 886329"/>
              <a:gd name="connsiteX235" fmla="*/ 5545885 w 12191627"/>
              <a:gd name="connsiteY235" fmla="*/ 777071 h 886329"/>
              <a:gd name="connsiteX236" fmla="*/ 5572634 w 12191627"/>
              <a:gd name="connsiteY236" fmla="*/ 777071 h 886329"/>
              <a:gd name="connsiteX237" fmla="*/ 5572634 w 12191627"/>
              <a:gd name="connsiteY237" fmla="*/ 767772 h 886329"/>
              <a:gd name="connsiteX238" fmla="*/ 5590465 w 12191627"/>
              <a:gd name="connsiteY238" fmla="*/ 767772 h 886329"/>
              <a:gd name="connsiteX239" fmla="*/ 5590465 w 12191627"/>
              <a:gd name="connsiteY239" fmla="*/ 651540 h 886329"/>
              <a:gd name="connsiteX240" fmla="*/ 5602353 w 12191627"/>
              <a:gd name="connsiteY240" fmla="*/ 651540 h 886329"/>
              <a:gd name="connsiteX241" fmla="*/ 5602353 w 12191627"/>
              <a:gd name="connsiteY241" fmla="*/ 632943 h 886329"/>
              <a:gd name="connsiteX242" fmla="*/ 5605325 w 12191627"/>
              <a:gd name="connsiteY242" fmla="*/ 632943 h 886329"/>
              <a:gd name="connsiteX243" fmla="*/ 5605325 w 12191627"/>
              <a:gd name="connsiteY243" fmla="*/ 586450 h 886329"/>
              <a:gd name="connsiteX244" fmla="*/ 5617213 w 12191627"/>
              <a:gd name="connsiteY244" fmla="*/ 586450 h 886329"/>
              <a:gd name="connsiteX245" fmla="*/ 5617213 w 12191627"/>
              <a:gd name="connsiteY245" fmla="*/ 595748 h 886329"/>
              <a:gd name="connsiteX246" fmla="*/ 5623157 w 12191627"/>
              <a:gd name="connsiteY246" fmla="*/ 595748 h 886329"/>
              <a:gd name="connsiteX247" fmla="*/ 5623157 w 12191627"/>
              <a:gd name="connsiteY247" fmla="*/ 577151 h 886329"/>
              <a:gd name="connsiteX248" fmla="*/ 5638017 w 12191627"/>
              <a:gd name="connsiteY248" fmla="*/ 572502 h 886329"/>
              <a:gd name="connsiteX249" fmla="*/ 5649906 w 12191627"/>
              <a:gd name="connsiteY249" fmla="*/ 577151 h 886329"/>
              <a:gd name="connsiteX250" fmla="*/ 5667737 w 12191627"/>
              <a:gd name="connsiteY250" fmla="*/ 577151 h 886329"/>
              <a:gd name="connsiteX251" fmla="*/ 5667737 w 12191627"/>
              <a:gd name="connsiteY251" fmla="*/ 546931 h 886329"/>
              <a:gd name="connsiteX252" fmla="*/ 5679626 w 12191627"/>
              <a:gd name="connsiteY252" fmla="*/ 546931 h 886329"/>
              <a:gd name="connsiteX253" fmla="*/ 5679626 w 12191627"/>
              <a:gd name="connsiteY253" fmla="*/ 551580 h 886329"/>
              <a:gd name="connsiteX254" fmla="*/ 5694486 w 12191627"/>
              <a:gd name="connsiteY254" fmla="*/ 551580 h 886329"/>
              <a:gd name="connsiteX255" fmla="*/ 5694486 w 12191627"/>
              <a:gd name="connsiteY255" fmla="*/ 546931 h 886329"/>
              <a:gd name="connsiteX256" fmla="*/ 5706374 w 12191627"/>
              <a:gd name="connsiteY256" fmla="*/ 546931 h 886329"/>
              <a:gd name="connsiteX257" fmla="*/ 5706374 w 12191627"/>
              <a:gd name="connsiteY257" fmla="*/ 581800 h 886329"/>
              <a:gd name="connsiteX258" fmla="*/ 5721234 w 12191627"/>
              <a:gd name="connsiteY258" fmla="*/ 591099 h 886329"/>
              <a:gd name="connsiteX259" fmla="*/ 5721234 w 12191627"/>
              <a:gd name="connsiteY259" fmla="*/ 595748 h 886329"/>
              <a:gd name="connsiteX260" fmla="*/ 5718262 w 12191627"/>
              <a:gd name="connsiteY260" fmla="*/ 595748 h 886329"/>
              <a:gd name="connsiteX261" fmla="*/ 5718262 w 12191627"/>
              <a:gd name="connsiteY261" fmla="*/ 598073 h 886329"/>
              <a:gd name="connsiteX262" fmla="*/ 5750954 w 12191627"/>
              <a:gd name="connsiteY262" fmla="*/ 598073 h 886329"/>
              <a:gd name="connsiteX263" fmla="*/ 5750954 w 12191627"/>
              <a:gd name="connsiteY263" fmla="*/ 586450 h 886329"/>
              <a:gd name="connsiteX264" fmla="*/ 5789590 w 12191627"/>
              <a:gd name="connsiteY264" fmla="*/ 577151 h 886329"/>
              <a:gd name="connsiteX265" fmla="*/ 5789590 w 12191627"/>
              <a:gd name="connsiteY265" fmla="*/ 567852 h 886329"/>
              <a:gd name="connsiteX266" fmla="*/ 5798506 w 12191627"/>
              <a:gd name="connsiteY266" fmla="*/ 567852 h 886329"/>
              <a:gd name="connsiteX267" fmla="*/ 5798506 w 12191627"/>
              <a:gd name="connsiteY267" fmla="*/ 560878 h 886329"/>
              <a:gd name="connsiteX268" fmla="*/ 5822283 w 12191627"/>
              <a:gd name="connsiteY268" fmla="*/ 560878 h 886329"/>
              <a:gd name="connsiteX269" fmla="*/ 5822283 w 12191627"/>
              <a:gd name="connsiteY269" fmla="*/ 567852 h 886329"/>
              <a:gd name="connsiteX270" fmla="*/ 5840114 w 12191627"/>
              <a:gd name="connsiteY270" fmla="*/ 567852 h 886329"/>
              <a:gd name="connsiteX271" fmla="*/ 5840114 w 12191627"/>
              <a:gd name="connsiteY271" fmla="*/ 581800 h 886329"/>
              <a:gd name="connsiteX272" fmla="*/ 5872807 w 12191627"/>
              <a:gd name="connsiteY272" fmla="*/ 581800 h 886329"/>
              <a:gd name="connsiteX273" fmla="*/ 5872807 w 12191627"/>
              <a:gd name="connsiteY273" fmla="*/ 572502 h 886329"/>
              <a:gd name="connsiteX274" fmla="*/ 5887667 w 12191627"/>
              <a:gd name="connsiteY274" fmla="*/ 572502 h 886329"/>
              <a:gd name="connsiteX275" fmla="*/ 5887667 w 12191627"/>
              <a:gd name="connsiteY275" fmla="*/ 563203 h 886329"/>
              <a:gd name="connsiteX276" fmla="*/ 5905499 w 12191627"/>
              <a:gd name="connsiteY276" fmla="*/ 563203 h 886329"/>
              <a:gd name="connsiteX277" fmla="*/ 5905499 w 12191627"/>
              <a:gd name="connsiteY277" fmla="*/ 572502 h 886329"/>
              <a:gd name="connsiteX278" fmla="*/ 5911443 w 12191627"/>
              <a:gd name="connsiteY278" fmla="*/ 572502 h 886329"/>
              <a:gd name="connsiteX279" fmla="*/ 5911443 w 12191627"/>
              <a:gd name="connsiteY279" fmla="*/ 516710 h 886329"/>
              <a:gd name="connsiteX280" fmla="*/ 6045184 w 12191627"/>
              <a:gd name="connsiteY280" fmla="*/ 516710 h 886329"/>
              <a:gd name="connsiteX281" fmla="*/ 6045184 w 12191627"/>
              <a:gd name="connsiteY281" fmla="*/ 591099 h 886329"/>
              <a:gd name="connsiteX282" fmla="*/ 6068960 w 12191627"/>
              <a:gd name="connsiteY282" fmla="*/ 591099 h 886329"/>
              <a:gd name="connsiteX283" fmla="*/ 6068960 w 12191627"/>
              <a:gd name="connsiteY283" fmla="*/ 507412 h 886329"/>
              <a:gd name="connsiteX284" fmla="*/ 6098680 w 12191627"/>
              <a:gd name="connsiteY284" fmla="*/ 495788 h 886329"/>
              <a:gd name="connsiteX285" fmla="*/ 6137316 w 12191627"/>
              <a:gd name="connsiteY285" fmla="*/ 495788 h 886329"/>
              <a:gd name="connsiteX286" fmla="*/ 6158120 w 12191627"/>
              <a:gd name="connsiteY286" fmla="*/ 481840 h 886329"/>
              <a:gd name="connsiteX287" fmla="*/ 6208644 w 12191627"/>
              <a:gd name="connsiteY287" fmla="*/ 481840 h 886329"/>
              <a:gd name="connsiteX288" fmla="*/ 6208644 w 12191627"/>
              <a:gd name="connsiteY288" fmla="*/ 495788 h 886329"/>
              <a:gd name="connsiteX289" fmla="*/ 6259169 w 12191627"/>
              <a:gd name="connsiteY289" fmla="*/ 495788 h 886329"/>
              <a:gd name="connsiteX290" fmla="*/ 6259169 w 12191627"/>
              <a:gd name="connsiteY290" fmla="*/ 586450 h 886329"/>
              <a:gd name="connsiteX291" fmla="*/ 6274029 w 12191627"/>
              <a:gd name="connsiteY291" fmla="*/ 586450 h 886329"/>
              <a:gd name="connsiteX292" fmla="*/ 6274029 w 12191627"/>
              <a:gd name="connsiteY292" fmla="*/ 718955 h 886329"/>
              <a:gd name="connsiteX293" fmla="*/ 6297805 w 12191627"/>
              <a:gd name="connsiteY293" fmla="*/ 718955 h 886329"/>
              <a:gd name="connsiteX294" fmla="*/ 6297805 w 12191627"/>
              <a:gd name="connsiteY294" fmla="*/ 632943 h 886329"/>
              <a:gd name="connsiteX295" fmla="*/ 6306721 w 12191627"/>
              <a:gd name="connsiteY295" fmla="*/ 628293 h 886329"/>
              <a:gd name="connsiteX296" fmla="*/ 6312665 w 12191627"/>
              <a:gd name="connsiteY296" fmla="*/ 628293 h 886329"/>
              <a:gd name="connsiteX297" fmla="*/ 6312665 w 12191627"/>
              <a:gd name="connsiteY297" fmla="*/ 637592 h 886329"/>
              <a:gd name="connsiteX298" fmla="*/ 6336441 w 12191627"/>
              <a:gd name="connsiteY298" fmla="*/ 628293 h 886329"/>
              <a:gd name="connsiteX299" fmla="*/ 6357245 w 12191627"/>
              <a:gd name="connsiteY299" fmla="*/ 628293 h 886329"/>
              <a:gd name="connsiteX300" fmla="*/ 6357245 w 12191627"/>
              <a:gd name="connsiteY300" fmla="*/ 786369 h 886329"/>
              <a:gd name="connsiteX301" fmla="*/ 6398853 w 12191627"/>
              <a:gd name="connsiteY301" fmla="*/ 791019 h 886329"/>
              <a:gd name="connsiteX302" fmla="*/ 6398853 w 12191627"/>
              <a:gd name="connsiteY302" fmla="*/ 784045 h 886329"/>
              <a:gd name="connsiteX303" fmla="*/ 6443434 w 12191627"/>
              <a:gd name="connsiteY303" fmla="*/ 784045 h 886329"/>
              <a:gd name="connsiteX304" fmla="*/ 6443434 w 12191627"/>
              <a:gd name="connsiteY304" fmla="*/ 753824 h 886329"/>
              <a:gd name="connsiteX305" fmla="*/ 6455322 w 12191627"/>
              <a:gd name="connsiteY305" fmla="*/ 753824 h 886329"/>
              <a:gd name="connsiteX306" fmla="*/ 6455322 w 12191627"/>
              <a:gd name="connsiteY306" fmla="*/ 714305 h 886329"/>
              <a:gd name="connsiteX307" fmla="*/ 6464238 w 12191627"/>
              <a:gd name="connsiteY307" fmla="*/ 714305 h 886329"/>
              <a:gd name="connsiteX308" fmla="*/ 6464238 w 12191627"/>
              <a:gd name="connsiteY308" fmla="*/ 674786 h 886329"/>
              <a:gd name="connsiteX309" fmla="*/ 6485042 w 12191627"/>
              <a:gd name="connsiteY309" fmla="*/ 674786 h 886329"/>
              <a:gd name="connsiteX310" fmla="*/ 6485042 w 12191627"/>
              <a:gd name="connsiteY310" fmla="*/ 677111 h 886329"/>
              <a:gd name="connsiteX311" fmla="*/ 6550426 w 12191627"/>
              <a:gd name="connsiteY311" fmla="*/ 653864 h 886329"/>
              <a:gd name="connsiteX312" fmla="*/ 6553398 w 12191627"/>
              <a:gd name="connsiteY312" fmla="*/ 632943 h 886329"/>
              <a:gd name="connsiteX313" fmla="*/ 6559342 w 12191627"/>
              <a:gd name="connsiteY313" fmla="*/ 653864 h 886329"/>
              <a:gd name="connsiteX314" fmla="*/ 6627699 w 12191627"/>
              <a:gd name="connsiteY314" fmla="*/ 681760 h 886329"/>
              <a:gd name="connsiteX315" fmla="*/ 6627699 w 12191627"/>
              <a:gd name="connsiteY315" fmla="*/ 677111 h 886329"/>
              <a:gd name="connsiteX316" fmla="*/ 6645531 w 12191627"/>
              <a:gd name="connsiteY316" fmla="*/ 677111 h 886329"/>
              <a:gd name="connsiteX317" fmla="*/ 6645531 w 12191627"/>
              <a:gd name="connsiteY317" fmla="*/ 714305 h 886329"/>
              <a:gd name="connsiteX318" fmla="*/ 6654447 w 12191627"/>
              <a:gd name="connsiteY318" fmla="*/ 714305 h 886329"/>
              <a:gd name="connsiteX319" fmla="*/ 6654447 w 12191627"/>
              <a:gd name="connsiteY319" fmla="*/ 758474 h 886329"/>
              <a:gd name="connsiteX320" fmla="*/ 6663363 w 12191627"/>
              <a:gd name="connsiteY320" fmla="*/ 758474 h 886329"/>
              <a:gd name="connsiteX321" fmla="*/ 6663363 w 12191627"/>
              <a:gd name="connsiteY321" fmla="*/ 779395 h 886329"/>
              <a:gd name="connsiteX322" fmla="*/ 6681195 w 12191627"/>
              <a:gd name="connsiteY322" fmla="*/ 779395 h 886329"/>
              <a:gd name="connsiteX323" fmla="*/ 6681195 w 12191627"/>
              <a:gd name="connsiteY323" fmla="*/ 811940 h 886329"/>
              <a:gd name="connsiteX324" fmla="*/ 6794132 w 12191627"/>
              <a:gd name="connsiteY324" fmla="*/ 804967 h 886329"/>
              <a:gd name="connsiteX325" fmla="*/ 6794132 w 12191627"/>
              <a:gd name="connsiteY325" fmla="*/ 772421 h 886329"/>
              <a:gd name="connsiteX326" fmla="*/ 6853572 w 12191627"/>
              <a:gd name="connsiteY326" fmla="*/ 772421 h 886329"/>
              <a:gd name="connsiteX327" fmla="*/ 6853572 w 12191627"/>
              <a:gd name="connsiteY327" fmla="*/ 753824 h 886329"/>
              <a:gd name="connsiteX328" fmla="*/ 6978397 w 12191627"/>
              <a:gd name="connsiteY328" fmla="*/ 753824 h 886329"/>
              <a:gd name="connsiteX329" fmla="*/ 6978397 w 12191627"/>
              <a:gd name="connsiteY329" fmla="*/ 765448 h 886329"/>
              <a:gd name="connsiteX330" fmla="*/ 7058641 w 12191627"/>
              <a:gd name="connsiteY330" fmla="*/ 765448 h 886329"/>
              <a:gd name="connsiteX331" fmla="*/ 7058641 w 12191627"/>
              <a:gd name="connsiteY331" fmla="*/ 772421 h 886329"/>
              <a:gd name="connsiteX332" fmla="*/ 7082417 w 12191627"/>
              <a:gd name="connsiteY332" fmla="*/ 772421 h 886329"/>
              <a:gd name="connsiteX333" fmla="*/ 7082417 w 12191627"/>
              <a:gd name="connsiteY333" fmla="*/ 779395 h 886329"/>
              <a:gd name="connsiteX334" fmla="*/ 7103221 w 12191627"/>
              <a:gd name="connsiteY334" fmla="*/ 779395 h 886329"/>
              <a:gd name="connsiteX335" fmla="*/ 7103221 w 12191627"/>
              <a:gd name="connsiteY335" fmla="*/ 674786 h 886329"/>
              <a:gd name="connsiteX336" fmla="*/ 7165634 w 12191627"/>
              <a:gd name="connsiteY336" fmla="*/ 660838 h 886329"/>
              <a:gd name="connsiteX337" fmla="*/ 7281542 w 12191627"/>
              <a:gd name="connsiteY337" fmla="*/ 660838 h 886329"/>
              <a:gd name="connsiteX338" fmla="*/ 7281542 w 12191627"/>
              <a:gd name="connsiteY338" fmla="*/ 493464 h 886329"/>
              <a:gd name="connsiteX339" fmla="*/ 7314234 w 12191627"/>
              <a:gd name="connsiteY339" fmla="*/ 481840 h 886329"/>
              <a:gd name="connsiteX340" fmla="*/ 7456891 w 12191627"/>
              <a:gd name="connsiteY340" fmla="*/ 463243 h 886329"/>
              <a:gd name="connsiteX341" fmla="*/ 7507416 w 12191627"/>
              <a:gd name="connsiteY341" fmla="*/ 474866 h 886329"/>
              <a:gd name="connsiteX342" fmla="*/ 7516332 w 12191627"/>
              <a:gd name="connsiteY342" fmla="*/ 481840 h 886329"/>
              <a:gd name="connsiteX343" fmla="*/ 7516332 w 12191627"/>
              <a:gd name="connsiteY343" fmla="*/ 793343 h 886329"/>
              <a:gd name="connsiteX344" fmla="*/ 7537136 w 12191627"/>
              <a:gd name="connsiteY344" fmla="*/ 793343 h 886329"/>
              <a:gd name="connsiteX345" fmla="*/ 7537136 w 12191627"/>
              <a:gd name="connsiteY345" fmla="*/ 667812 h 886329"/>
              <a:gd name="connsiteX346" fmla="*/ 7554968 w 12191627"/>
              <a:gd name="connsiteY346" fmla="*/ 667812 h 886329"/>
              <a:gd name="connsiteX347" fmla="*/ 7554968 w 12191627"/>
              <a:gd name="connsiteY347" fmla="*/ 656189 h 886329"/>
              <a:gd name="connsiteX348" fmla="*/ 7572800 w 12191627"/>
              <a:gd name="connsiteY348" fmla="*/ 649215 h 886329"/>
              <a:gd name="connsiteX349" fmla="*/ 7587660 w 12191627"/>
              <a:gd name="connsiteY349" fmla="*/ 649215 h 886329"/>
              <a:gd name="connsiteX350" fmla="*/ 7587660 w 12191627"/>
              <a:gd name="connsiteY350" fmla="*/ 637592 h 886329"/>
              <a:gd name="connsiteX351" fmla="*/ 7599548 w 12191627"/>
              <a:gd name="connsiteY351" fmla="*/ 630618 h 886329"/>
              <a:gd name="connsiteX352" fmla="*/ 7629268 w 12191627"/>
              <a:gd name="connsiteY352" fmla="*/ 630618 h 886329"/>
              <a:gd name="connsiteX353" fmla="*/ 7629268 w 12191627"/>
              <a:gd name="connsiteY353" fmla="*/ 667812 h 886329"/>
              <a:gd name="connsiteX354" fmla="*/ 7691681 w 12191627"/>
              <a:gd name="connsiteY354" fmla="*/ 667812 h 886329"/>
              <a:gd name="connsiteX355" fmla="*/ 7691681 w 12191627"/>
              <a:gd name="connsiteY355" fmla="*/ 797993 h 886329"/>
              <a:gd name="connsiteX356" fmla="*/ 7715457 w 12191627"/>
              <a:gd name="connsiteY356" fmla="*/ 797993 h 886329"/>
              <a:gd name="connsiteX357" fmla="*/ 7739233 w 12191627"/>
              <a:gd name="connsiteY357" fmla="*/ 791019 h 886329"/>
              <a:gd name="connsiteX358" fmla="*/ 7739233 w 12191627"/>
              <a:gd name="connsiteY358" fmla="*/ 781720 h 886329"/>
              <a:gd name="connsiteX359" fmla="*/ 7730317 w 12191627"/>
              <a:gd name="connsiteY359" fmla="*/ 779395 h 886329"/>
              <a:gd name="connsiteX360" fmla="*/ 7730317 w 12191627"/>
              <a:gd name="connsiteY360" fmla="*/ 772421 h 886329"/>
              <a:gd name="connsiteX361" fmla="*/ 7739233 w 12191627"/>
              <a:gd name="connsiteY361" fmla="*/ 767772 h 886329"/>
              <a:gd name="connsiteX362" fmla="*/ 7739233 w 12191627"/>
              <a:gd name="connsiteY362" fmla="*/ 716630 h 886329"/>
              <a:gd name="connsiteX363" fmla="*/ 7730317 w 12191627"/>
              <a:gd name="connsiteY363" fmla="*/ 714305 h 886329"/>
              <a:gd name="connsiteX364" fmla="*/ 7730317 w 12191627"/>
              <a:gd name="connsiteY364" fmla="*/ 707331 h 886329"/>
              <a:gd name="connsiteX365" fmla="*/ 7739233 w 12191627"/>
              <a:gd name="connsiteY365" fmla="*/ 702682 h 886329"/>
              <a:gd name="connsiteX366" fmla="*/ 7739233 w 12191627"/>
              <a:gd name="connsiteY366" fmla="*/ 698033 h 886329"/>
              <a:gd name="connsiteX367" fmla="*/ 7745177 w 12191627"/>
              <a:gd name="connsiteY367" fmla="*/ 698033 h 886329"/>
              <a:gd name="connsiteX368" fmla="*/ 7745177 w 12191627"/>
              <a:gd name="connsiteY368" fmla="*/ 688734 h 886329"/>
              <a:gd name="connsiteX369" fmla="*/ 7739233 w 12191627"/>
              <a:gd name="connsiteY369" fmla="*/ 688734 h 886329"/>
              <a:gd name="connsiteX370" fmla="*/ 7739233 w 12191627"/>
              <a:gd name="connsiteY370" fmla="*/ 681760 h 886329"/>
              <a:gd name="connsiteX371" fmla="*/ 7748149 w 12191627"/>
              <a:gd name="connsiteY371" fmla="*/ 677111 h 886329"/>
              <a:gd name="connsiteX372" fmla="*/ 7795701 w 12191627"/>
              <a:gd name="connsiteY372" fmla="*/ 612021 h 886329"/>
              <a:gd name="connsiteX373" fmla="*/ 7789757 w 12191627"/>
              <a:gd name="connsiteY373" fmla="*/ 609696 h 886329"/>
              <a:gd name="connsiteX374" fmla="*/ 7789757 w 12191627"/>
              <a:gd name="connsiteY374" fmla="*/ 602722 h 886329"/>
              <a:gd name="connsiteX375" fmla="*/ 7798673 w 12191627"/>
              <a:gd name="connsiteY375" fmla="*/ 600397 h 886329"/>
              <a:gd name="connsiteX376" fmla="*/ 7798673 w 12191627"/>
              <a:gd name="connsiteY376" fmla="*/ 591099 h 886329"/>
              <a:gd name="connsiteX377" fmla="*/ 7804617 w 12191627"/>
              <a:gd name="connsiteY377" fmla="*/ 591099 h 886329"/>
              <a:gd name="connsiteX378" fmla="*/ 7804617 w 12191627"/>
              <a:gd name="connsiteY378" fmla="*/ 570177 h 886329"/>
              <a:gd name="connsiteX379" fmla="*/ 7798673 w 12191627"/>
              <a:gd name="connsiteY379" fmla="*/ 570177 h 886329"/>
              <a:gd name="connsiteX380" fmla="*/ 7798673 w 12191627"/>
              <a:gd name="connsiteY380" fmla="*/ 565528 h 886329"/>
              <a:gd name="connsiteX381" fmla="*/ 7804617 w 12191627"/>
              <a:gd name="connsiteY381" fmla="*/ 563203 h 886329"/>
              <a:gd name="connsiteX382" fmla="*/ 7819477 w 12191627"/>
              <a:gd name="connsiteY382" fmla="*/ 546931 h 886329"/>
              <a:gd name="connsiteX383" fmla="*/ 7819477 w 12191627"/>
              <a:gd name="connsiteY383" fmla="*/ 544606 h 886329"/>
              <a:gd name="connsiteX384" fmla="*/ 7822449 w 12191627"/>
              <a:gd name="connsiteY384" fmla="*/ 544606 h 886329"/>
              <a:gd name="connsiteX385" fmla="*/ 7822449 w 12191627"/>
              <a:gd name="connsiteY385" fmla="*/ 537632 h 886329"/>
              <a:gd name="connsiteX386" fmla="*/ 7822449 w 12191627"/>
              <a:gd name="connsiteY386" fmla="*/ 512061 h 886329"/>
              <a:gd name="connsiteX387" fmla="*/ 7825421 w 12191627"/>
              <a:gd name="connsiteY387" fmla="*/ 505087 h 886329"/>
              <a:gd name="connsiteX388" fmla="*/ 7828393 w 12191627"/>
              <a:gd name="connsiteY388" fmla="*/ 512061 h 886329"/>
              <a:gd name="connsiteX389" fmla="*/ 7831365 w 12191627"/>
              <a:gd name="connsiteY389" fmla="*/ 537632 h 886329"/>
              <a:gd name="connsiteX390" fmla="*/ 7831365 w 12191627"/>
              <a:gd name="connsiteY390" fmla="*/ 544606 h 886329"/>
              <a:gd name="connsiteX391" fmla="*/ 7834337 w 12191627"/>
              <a:gd name="connsiteY391" fmla="*/ 544606 h 886329"/>
              <a:gd name="connsiteX392" fmla="*/ 7834337 w 12191627"/>
              <a:gd name="connsiteY392" fmla="*/ 546931 h 886329"/>
              <a:gd name="connsiteX393" fmla="*/ 7846225 w 12191627"/>
              <a:gd name="connsiteY393" fmla="*/ 563203 h 886329"/>
              <a:gd name="connsiteX394" fmla="*/ 7852169 w 12191627"/>
              <a:gd name="connsiteY394" fmla="*/ 565528 h 886329"/>
              <a:gd name="connsiteX395" fmla="*/ 7852169 w 12191627"/>
              <a:gd name="connsiteY395" fmla="*/ 570177 h 886329"/>
              <a:gd name="connsiteX396" fmla="*/ 7849197 w 12191627"/>
              <a:gd name="connsiteY396" fmla="*/ 570177 h 886329"/>
              <a:gd name="connsiteX397" fmla="*/ 7849197 w 12191627"/>
              <a:gd name="connsiteY397" fmla="*/ 591099 h 886329"/>
              <a:gd name="connsiteX398" fmla="*/ 7855141 w 12191627"/>
              <a:gd name="connsiteY398" fmla="*/ 591099 h 886329"/>
              <a:gd name="connsiteX399" fmla="*/ 7855141 w 12191627"/>
              <a:gd name="connsiteY399" fmla="*/ 600397 h 886329"/>
              <a:gd name="connsiteX400" fmla="*/ 7861086 w 12191627"/>
              <a:gd name="connsiteY400" fmla="*/ 602722 h 886329"/>
              <a:gd name="connsiteX401" fmla="*/ 7861086 w 12191627"/>
              <a:gd name="connsiteY401" fmla="*/ 609696 h 886329"/>
              <a:gd name="connsiteX402" fmla="*/ 7855141 w 12191627"/>
              <a:gd name="connsiteY402" fmla="*/ 612021 h 886329"/>
              <a:gd name="connsiteX403" fmla="*/ 7902694 w 12191627"/>
              <a:gd name="connsiteY403" fmla="*/ 677111 h 886329"/>
              <a:gd name="connsiteX404" fmla="*/ 7911610 w 12191627"/>
              <a:gd name="connsiteY404" fmla="*/ 681760 h 886329"/>
              <a:gd name="connsiteX405" fmla="*/ 7911610 w 12191627"/>
              <a:gd name="connsiteY405" fmla="*/ 688734 h 886329"/>
              <a:gd name="connsiteX406" fmla="*/ 7905666 w 12191627"/>
              <a:gd name="connsiteY406" fmla="*/ 688734 h 886329"/>
              <a:gd name="connsiteX407" fmla="*/ 7905666 w 12191627"/>
              <a:gd name="connsiteY407" fmla="*/ 698033 h 886329"/>
              <a:gd name="connsiteX408" fmla="*/ 7911610 w 12191627"/>
              <a:gd name="connsiteY408" fmla="*/ 698033 h 886329"/>
              <a:gd name="connsiteX409" fmla="*/ 7911610 w 12191627"/>
              <a:gd name="connsiteY409" fmla="*/ 702682 h 886329"/>
              <a:gd name="connsiteX410" fmla="*/ 7920526 w 12191627"/>
              <a:gd name="connsiteY410" fmla="*/ 707331 h 886329"/>
              <a:gd name="connsiteX411" fmla="*/ 7920526 w 12191627"/>
              <a:gd name="connsiteY411" fmla="*/ 714305 h 886329"/>
              <a:gd name="connsiteX412" fmla="*/ 7911610 w 12191627"/>
              <a:gd name="connsiteY412" fmla="*/ 716630 h 886329"/>
              <a:gd name="connsiteX413" fmla="*/ 7911610 w 12191627"/>
              <a:gd name="connsiteY413" fmla="*/ 767772 h 886329"/>
              <a:gd name="connsiteX414" fmla="*/ 7920526 w 12191627"/>
              <a:gd name="connsiteY414" fmla="*/ 772421 h 886329"/>
              <a:gd name="connsiteX415" fmla="*/ 7920526 w 12191627"/>
              <a:gd name="connsiteY415" fmla="*/ 779395 h 886329"/>
              <a:gd name="connsiteX416" fmla="*/ 7911610 w 12191627"/>
              <a:gd name="connsiteY416" fmla="*/ 781720 h 886329"/>
              <a:gd name="connsiteX417" fmla="*/ 7911610 w 12191627"/>
              <a:gd name="connsiteY417" fmla="*/ 788694 h 886329"/>
              <a:gd name="connsiteX418" fmla="*/ 7923498 w 12191627"/>
              <a:gd name="connsiteY418" fmla="*/ 788694 h 886329"/>
              <a:gd name="connsiteX419" fmla="*/ 7923498 w 12191627"/>
              <a:gd name="connsiteY419" fmla="*/ 797993 h 886329"/>
              <a:gd name="connsiteX420" fmla="*/ 7944302 w 12191627"/>
              <a:gd name="connsiteY420" fmla="*/ 797993 h 886329"/>
              <a:gd name="connsiteX421" fmla="*/ 7944302 w 12191627"/>
              <a:gd name="connsiteY421" fmla="*/ 642241 h 886329"/>
              <a:gd name="connsiteX422" fmla="*/ 8021574 w 12191627"/>
              <a:gd name="connsiteY422" fmla="*/ 630618 h 886329"/>
              <a:gd name="connsiteX423" fmla="*/ 8063183 w 12191627"/>
              <a:gd name="connsiteY423" fmla="*/ 630618 h 886329"/>
              <a:gd name="connsiteX424" fmla="*/ 8063183 w 12191627"/>
              <a:gd name="connsiteY424" fmla="*/ 537632 h 886329"/>
              <a:gd name="connsiteX425" fmla="*/ 8179091 w 12191627"/>
              <a:gd name="connsiteY425" fmla="*/ 537632 h 886329"/>
              <a:gd name="connsiteX426" fmla="*/ 8179091 w 12191627"/>
              <a:gd name="connsiteY426" fmla="*/ 777071 h 886329"/>
              <a:gd name="connsiteX427" fmla="*/ 8220700 w 12191627"/>
              <a:gd name="connsiteY427" fmla="*/ 777071 h 886329"/>
              <a:gd name="connsiteX428" fmla="*/ 8220700 w 12191627"/>
              <a:gd name="connsiteY428" fmla="*/ 656189 h 886329"/>
              <a:gd name="connsiteX429" fmla="*/ 8318776 w 12191627"/>
              <a:gd name="connsiteY429" fmla="*/ 656189 h 886329"/>
              <a:gd name="connsiteX430" fmla="*/ 8336608 w 12191627"/>
              <a:gd name="connsiteY430" fmla="*/ 677111 h 886329"/>
              <a:gd name="connsiteX431" fmla="*/ 8336608 w 12191627"/>
              <a:gd name="connsiteY431" fmla="*/ 730583 h 886329"/>
              <a:gd name="connsiteX432" fmla="*/ 8338211 w 12191627"/>
              <a:gd name="connsiteY432" fmla="*/ 730681 h 886329"/>
              <a:gd name="connsiteX433" fmla="*/ 8338211 w 12191627"/>
              <a:gd name="connsiteY433" fmla="*/ 607460 h 886329"/>
              <a:gd name="connsiteX434" fmla="*/ 8359829 w 12191627"/>
              <a:gd name="connsiteY434" fmla="*/ 607460 h 886329"/>
              <a:gd name="connsiteX435" fmla="*/ 8359829 w 12191627"/>
              <a:gd name="connsiteY435" fmla="*/ 471268 h 886329"/>
              <a:gd name="connsiteX436" fmla="*/ 8378745 w 12191627"/>
              <a:gd name="connsiteY436" fmla="*/ 471268 h 886329"/>
              <a:gd name="connsiteX437" fmla="*/ 8378745 w 12191627"/>
              <a:gd name="connsiteY437" fmla="*/ 356694 h 886329"/>
              <a:gd name="connsiteX438" fmla="*/ 8384149 w 12191627"/>
              <a:gd name="connsiteY438" fmla="*/ 354532 h 886329"/>
              <a:gd name="connsiteX439" fmla="*/ 8384149 w 12191627"/>
              <a:gd name="connsiteY439" fmla="*/ 328590 h 886329"/>
              <a:gd name="connsiteX440" fmla="*/ 8405767 w 12191627"/>
              <a:gd name="connsiteY440" fmla="*/ 328590 h 886329"/>
              <a:gd name="connsiteX441" fmla="*/ 8454408 w 12191627"/>
              <a:gd name="connsiteY441" fmla="*/ 246443 h 886329"/>
              <a:gd name="connsiteX442" fmla="*/ 8459812 w 12191627"/>
              <a:gd name="connsiteY442" fmla="*/ 0 h 886329"/>
              <a:gd name="connsiteX443" fmla="*/ 8462515 w 12191627"/>
              <a:gd name="connsiteY443" fmla="*/ 246443 h 886329"/>
              <a:gd name="connsiteX444" fmla="*/ 8513857 w 12191627"/>
              <a:gd name="connsiteY444" fmla="*/ 326429 h 886329"/>
              <a:gd name="connsiteX445" fmla="*/ 8535475 w 12191627"/>
              <a:gd name="connsiteY445" fmla="*/ 326429 h 886329"/>
              <a:gd name="connsiteX446" fmla="*/ 8535475 w 12191627"/>
              <a:gd name="connsiteY446" fmla="*/ 350208 h 886329"/>
              <a:gd name="connsiteX447" fmla="*/ 8540880 w 12191627"/>
              <a:gd name="connsiteY447" fmla="*/ 356694 h 886329"/>
              <a:gd name="connsiteX448" fmla="*/ 8540880 w 12191627"/>
              <a:gd name="connsiteY448" fmla="*/ 471268 h 886329"/>
              <a:gd name="connsiteX449" fmla="*/ 8565200 w 12191627"/>
              <a:gd name="connsiteY449" fmla="*/ 471268 h 886329"/>
              <a:gd name="connsiteX450" fmla="*/ 8565200 w 12191627"/>
              <a:gd name="connsiteY450" fmla="*/ 611783 h 886329"/>
              <a:gd name="connsiteX451" fmla="*/ 8581414 w 12191627"/>
              <a:gd name="connsiteY451" fmla="*/ 609622 h 886329"/>
              <a:gd name="connsiteX452" fmla="*/ 8578711 w 12191627"/>
              <a:gd name="connsiteY452" fmla="*/ 698255 h 886329"/>
              <a:gd name="connsiteX453" fmla="*/ 8594925 w 12191627"/>
              <a:gd name="connsiteY453" fmla="*/ 700416 h 886329"/>
              <a:gd name="connsiteX454" fmla="*/ 8597627 w 12191627"/>
              <a:gd name="connsiteY454" fmla="*/ 706902 h 886329"/>
              <a:gd name="connsiteX455" fmla="*/ 8605734 w 12191627"/>
              <a:gd name="connsiteY455" fmla="*/ 687446 h 886329"/>
              <a:gd name="connsiteX456" fmla="*/ 8624650 w 12191627"/>
              <a:gd name="connsiteY456" fmla="*/ 687446 h 886329"/>
              <a:gd name="connsiteX457" fmla="*/ 8624650 w 12191627"/>
              <a:gd name="connsiteY457" fmla="*/ 719872 h 886329"/>
              <a:gd name="connsiteX458" fmla="*/ 8635459 w 12191627"/>
              <a:gd name="connsiteY458" fmla="*/ 724196 h 886329"/>
              <a:gd name="connsiteX459" fmla="*/ 8635459 w 12191627"/>
              <a:gd name="connsiteY459" fmla="*/ 735005 h 886329"/>
              <a:gd name="connsiteX460" fmla="*/ 8694909 w 12191627"/>
              <a:gd name="connsiteY460" fmla="*/ 735005 h 886329"/>
              <a:gd name="connsiteX461" fmla="*/ 8694909 w 12191627"/>
              <a:gd name="connsiteY461" fmla="*/ 743652 h 886329"/>
              <a:gd name="connsiteX462" fmla="*/ 8716527 w 12191627"/>
              <a:gd name="connsiteY462" fmla="*/ 743652 h 886329"/>
              <a:gd name="connsiteX463" fmla="*/ 8716527 w 12191627"/>
              <a:gd name="connsiteY463" fmla="*/ 713387 h 886329"/>
              <a:gd name="connsiteX464" fmla="*/ 8775976 w 12191627"/>
              <a:gd name="connsiteY464" fmla="*/ 713387 h 886329"/>
              <a:gd name="connsiteX465" fmla="*/ 8775976 w 12191627"/>
              <a:gd name="connsiteY465" fmla="*/ 702578 h 886329"/>
              <a:gd name="connsiteX466" fmla="*/ 8786785 w 12191627"/>
              <a:gd name="connsiteY466" fmla="*/ 702578 h 886329"/>
              <a:gd name="connsiteX467" fmla="*/ 8786785 w 12191627"/>
              <a:gd name="connsiteY467" fmla="*/ 687446 h 886329"/>
              <a:gd name="connsiteX468" fmla="*/ 8794892 w 12191627"/>
              <a:gd name="connsiteY468" fmla="*/ 687446 h 886329"/>
              <a:gd name="connsiteX469" fmla="*/ 8794892 w 12191627"/>
              <a:gd name="connsiteY469" fmla="*/ 678799 h 886329"/>
              <a:gd name="connsiteX470" fmla="*/ 8816510 w 12191627"/>
              <a:gd name="connsiteY470" fmla="*/ 678799 h 886329"/>
              <a:gd name="connsiteX471" fmla="*/ 8816510 w 12191627"/>
              <a:gd name="connsiteY471" fmla="*/ 687446 h 886329"/>
              <a:gd name="connsiteX472" fmla="*/ 8846235 w 12191627"/>
              <a:gd name="connsiteY472" fmla="*/ 687446 h 886329"/>
              <a:gd name="connsiteX473" fmla="*/ 8846235 w 12191627"/>
              <a:gd name="connsiteY473" fmla="*/ 672313 h 886329"/>
              <a:gd name="connsiteX474" fmla="*/ 8865151 w 12191627"/>
              <a:gd name="connsiteY474" fmla="*/ 672313 h 886329"/>
              <a:gd name="connsiteX475" fmla="*/ 8865151 w 12191627"/>
              <a:gd name="connsiteY475" fmla="*/ 696093 h 886329"/>
              <a:gd name="connsiteX476" fmla="*/ 8875959 w 12191627"/>
              <a:gd name="connsiteY476" fmla="*/ 696093 h 886329"/>
              <a:gd name="connsiteX477" fmla="*/ 8875959 w 12191627"/>
              <a:gd name="connsiteY477" fmla="*/ 687446 h 886329"/>
              <a:gd name="connsiteX478" fmla="*/ 8894875 w 12191627"/>
              <a:gd name="connsiteY478" fmla="*/ 687446 h 886329"/>
              <a:gd name="connsiteX479" fmla="*/ 8894875 w 12191627"/>
              <a:gd name="connsiteY479" fmla="*/ 713387 h 886329"/>
              <a:gd name="connsiteX480" fmla="*/ 8916493 w 12191627"/>
              <a:gd name="connsiteY480" fmla="*/ 713387 h 886329"/>
              <a:gd name="connsiteX481" fmla="*/ 8916493 w 12191627"/>
              <a:gd name="connsiteY481" fmla="*/ 726358 h 886329"/>
              <a:gd name="connsiteX482" fmla="*/ 8924600 w 12191627"/>
              <a:gd name="connsiteY482" fmla="*/ 726358 h 886329"/>
              <a:gd name="connsiteX483" fmla="*/ 8924600 w 12191627"/>
              <a:gd name="connsiteY483" fmla="*/ 719872 h 886329"/>
              <a:gd name="connsiteX484" fmla="*/ 8965134 w 12191627"/>
              <a:gd name="connsiteY484" fmla="*/ 719872 h 886329"/>
              <a:gd name="connsiteX485" fmla="*/ 8965134 w 12191627"/>
              <a:gd name="connsiteY485" fmla="*/ 743652 h 886329"/>
              <a:gd name="connsiteX486" fmla="*/ 8975943 w 12191627"/>
              <a:gd name="connsiteY486" fmla="*/ 743652 h 886329"/>
              <a:gd name="connsiteX487" fmla="*/ 8975943 w 12191627"/>
              <a:gd name="connsiteY487" fmla="*/ 752299 h 886329"/>
              <a:gd name="connsiteX488" fmla="*/ 8984050 w 12191627"/>
              <a:gd name="connsiteY488" fmla="*/ 752299 h 886329"/>
              <a:gd name="connsiteX489" fmla="*/ 8984050 w 12191627"/>
              <a:gd name="connsiteY489" fmla="*/ 735005 h 886329"/>
              <a:gd name="connsiteX490" fmla="*/ 8994859 w 12191627"/>
              <a:gd name="connsiteY490" fmla="*/ 735005 h 886329"/>
              <a:gd name="connsiteX491" fmla="*/ 8994859 w 12191627"/>
              <a:gd name="connsiteY491" fmla="*/ 743652 h 886329"/>
              <a:gd name="connsiteX492" fmla="*/ 8997561 w 12191627"/>
              <a:gd name="connsiteY492" fmla="*/ 743652 h 886329"/>
              <a:gd name="connsiteX493" fmla="*/ 8997561 w 12191627"/>
              <a:gd name="connsiteY493" fmla="*/ 741490 h 886329"/>
              <a:gd name="connsiteX494" fmla="*/ 9002965 w 12191627"/>
              <a:gd name="connsiteY494" fmla="*/ 741490 h 886329"/>
              <a:gd name="connsiteX495" fmla="*/ 9002965 w 12191627"/>
              <a:gd name="connsiteY495" fmla="*/ 735005 h 886329"/>
              <a:gd name="connsiteX496" fmla="*/ 9054309 w 12191627"/>
              <a:gd name="connsiteY496" fmla="*/ 735005 h 886329"/>
              <a:gd name="connsiteX497" fmla="*/ 9054309 w 12191627"/>
              <a:gd name="connsiteY497" fmla="*/ 758784 h 886329"/>
              <a:gd name="connsiteX498" fmla="*/ 9075927 w 12191627"/>
              <a:gd name="connsiteY498" fmla="*/ 758784 h 886329"/>
              <a:gd name="connsiteX499" fmla="*/ 9075927 w 12191627"/>
              <a:gd name="connsiteY499" fmla="*/ 767431 h 886329"/>
              <a:gd name="connsiteX500" fmla="*/ 9094842 w 12191627"/>
              <a:gd name="connsiteY500" fmla="*/ 767431 h 886329"/>
              <a:gd name="connsiteX501" fmla="*/ 9094842 w 12191627"/>
              <a:gd name="connsiteY501" fmla="*/ 743652 h 886329"/>
              <a:gd name="connsiteX502" fmla="*/ 9105651 w 12191627"/>
              <a:gd name="connsiteY502" fmla="*/ 743652 h 886329"/>
              <a:gd name="connsiteX503" fmla="*/ 9105651 w 12191627"/>
              <a:gd name="connsiteY503" fmla="*/ 711225 h 886329"/>
              <a:gd name="connsiteX504" fmla="*/ 9116460 w 12191627"/>
              <a:gd name="connsiteY504" fmla="*/ 711225 h 886329"/>
              <a:gd name="connsiteX505" fmla="*/ 9116460 w 12191627"/>
              <a:gd name="connsiteY505" fmla="*/ 696093 h 886329"/>
              <a:gd name="connsiteX506" fmla="*/ 9113758 w 12191627"/>
              <a:gd name="connsiteY506" fmla="*/ 696093 h 886329"/>
              <a:gd name="connsiteX507" fmla="*/ 9121865 w 12191627"/>
              <a:gd name="connsiteY507" fmla="*/ 683122 h 886329"/>
              <a:gd name="connsiteX508" fmla="*/ 9132674 w 12191627"/>
              <a:gd name="connsiteY508" fmla="*/ 711225 h 886329"/>
              <a:gd name="connsiteX509" fmla="*/ 9140781 w 12191627"/>
              <a:gd name="connsiteY509" fmla="*/ 711225 h 886329"/>
              <a:gd name="connsiteX510" fmla="*/ 9140781 w 12191627"/>
              <a:gd name="connsiteY510" fmla="*/ 605298 h 886329"/>
              <a:gd name="connsiteX511" fmla="*/ 9156994 w 12191627"/>
              <a:gd name="connsiteY511" fmla="*/ 605298 h 886329"/>
              <a:gd name="connsiteX512" fmla="*/ 9156994 w 12191627"/>
              <a:gd name="connsiteY512" fmla="*/ 557739 h 886329"/>
              <a:gd name="connsiteX513" fmla="*/ 9192123 w 12191627"/>
              <a:gd name="connsiteY513" fmla="*/ 557739 h 886329"/>
              <a:gd name="connsiteX514" fmla="*/ 9192123 w 12191627"/>
              <a:gd name="connsiteY514" fmla="*/ 536121 h 886329"/>
              <a:gd name="connsiteX515" fmla="*/ 9238062 w 12191627"/>
              <a:gd name="connsiteY515" fmla="*/ 536121 h 886329"/>
              <a:gd name="connsiteX516" fmla="*/ 9238062 w 12191627"/>
              <a:gd name="connsiteY516" fmla="*/ 555577 h 886329"/>
              <a:gd name="connsiteX517" fmla="*/ 9262382 w 12191627"/>
              <a:gd name="connsiteY517" fmla="*/ 555577 h 886329"/>
              <a:gd name="connsiteX518" fmla="*/ 9262382 w 12191627"/>
              <a:gd name="connsiteY518" fmla="*/ 603136 h 886329"/>
              <a:gd name="connsiteX519" fmla="*/ 9273191 w 12191627"/>
              <a:gd name="connsiteY519" fmla="*/ 603136 h 886329"/>
              <a:gd name="connsiteX520" fmla="*/ 9273191 w 12191627"/>
              <a:gd name="connsiteY520" fmla="*/ 607460 h 886329"/>
              <a:gd name="connsiteX521" fmla="*/ 9292107 w 12191627"/>
              <a:gd name="connsiteY521" fmla="*/ 607460 h 886329"/>
              <a:gd name="connsiteX522" fmla="*/ 9292107 w 12191627"/>
              <a:gd name="connsiteY522" fmla="*/ 646372 h 886329"/>
              <a:gd name="connsiteX523" fmla="*/ 9302916 w 12191627"/>
              <a:gd name="connsiteY523" fmla="*/ 646372 h 886329"/>
              <a:gd name="connsiteX524" fmla="*/ 9302916 w 12191627"/>
              <a:gd name="connsiteY524" fmla="*/ 659343 h 886329"/>
              <a:gd name="connsiteX525" fmla="*/ 9324534 w 12191627"/>
              <a:gd name="connsiteY525" fmla="*/ 659343 h 886329"/>
              <a:gd name="connsiteX526" fmla="*/ 9324534 w 12191627"/>
              <a:gd name="connsiteY526" fmla="*/ 663666 h 886329"/>
              <a:gd name="connsiteX527" fmla="*/ 9332641 w 12191627"/>
              <a:gd name="connsiteY527" fmla="*/ 665828 h 886329"/>
              <a:gd name="connsiteX528" fmla="*/ 9332641 w 12191627"/>
              <a:gd name="connsiteY528" fmla="*/ 687446 h 886329"/>
              <a:gd name="connsiteX529" fmla="*/ 9356961 w 12191627"/>
              <a:gd name="connsiteY529" fmla="*/ 687446 h 886329"/>
              <a:gd name="connsiteX530" fmla="*/ 9356961 w 12191627"/>
              <a:gd name="connsiteY530" fmla="*/ 696093 h 886329"/>
              <a:gd name="connsiteX531" fmla="*/ 9370472 w 12191627"/>
              <a:gd name="connsiteY531" fmla="*/ 696093 h 886329"/>
              <a:gd name="connsiteX532" fmla="*/ 9370472 w 12191627"/>
              <a:gd name="connsiteY532" fmla="*/ 713387 h 886329"/>
              <a:gd name="connsiteX533" fmla="*/ 9375877 w 12191627"/>
              <a:gd name="connsiteY533" fmla="*/ 713387 h 886329"/>
              <a:gd name="connsiteX534" fmla="*/ 9375877 w 12191627"/>
              <a:gd name="connsiteY534" fmla="*/ 698255 h 886329"/>
              <a:gd name="connsiteX535" fmla="*/ 9386686 w 12191627"/>
              <a:gd name="connsiteY535" fmla="*/ 698255 h 886329"/>
              <a:gd name="connsiteX536" fmla="*/ 9386686 w 12191627"/>
              <a:gd name="connsiteY536" fmla="*/ 711225 h 886329"/>
              <a:gd name="connsiteX537" fmla="*/ 9394793 w 12191627"/>
              <a:gd name="connsiteY537" fmla="*/ 711225 h 886329"/>
              <a:gd name="connsiteX538" fmla="*/ 9394793 w 12191627"/>
              <a:gd name="connsiteY538" fmla="*/ 706902 h 886329"/>
              <a:gd name="connsiteX539" fmla="*/ 9459647 w 12191627"/>
              <a:gd name="connsiteY539" fmla="*/ 706902 h 886329"/>
              <a:gd name="connsiteX540" fmla="*/ 9459647 w 12191627"/>
              <a:gd name="connsiteY540" fmla="*/ 717711 h 886329"/>
              <a:gd name="connsiteX541" fmla="*/ 9467753 w 12191627"/>
              <a:gd name="connsiteY541" fmla="*/ 717711 h 886329"/>
              <a:gd name="connsiteX542" fmla="*/ 9467753 w 12191627"/>
              <a:gd name="connsiteY542" fmla="*/ 735005 h 886329"/>
              <a:gd name="connsiteX543" fmla="*/ 9489371 w 12191627"/>
              <a:gd name="connsiteY543" fmla="*/ 724196 h 886329"/>
              <a:gd name="connsiteX544" fmla="*/ 9497478 w 12191627"/>
              <a:gd name="connsiteY544" fmla="*/ 683122 h 886329"/>
              <a:gd name="connsiteX545" fmla="*/ 9505585 w 12191627"/>
              <a:gd name="connsiteY545" fmla="*/ 680960 h 886329"/>
              <a:gd name="connsiteX546" fmla="*/ 9508287 w 12191627"/>
              <a:gd name="connsiteY546" fmla="*/ 611783 h 886329"/>
              <a:gd name="connsiteX547" fmla="*/ 9510989 w 12191627"/>
              <a:gd name="connsiteY547" fmla="*/ 680960 h 886329"/>
              <a:gd name="connsiteX548" fmla="*/ 9519096 w 12191627"/>
              <a:gd name="connsiteY548" fmla="*/ 683122 h 886329"/>
              <a:gd name="connsiteX549" fmla="*/ 9519096 w 12191627"/>
              <a:gd name="connsiteY549" fmla="*/ 596651 h 886329"/>
              <a:gd name="connsiteX550" fmla="*/ 9524501 w 12191627"/>
              <a:gd name="connsiteY550" fmla="*/ 596651 h 886329"/>
              <a:gd name="connsiteX551" fmla="*/ 9524501 w 12191627"/>
              <a:gd name="connsiteY551" fmla="*/ 564224 h 886329"/>
              <a:gd name="connsiteX552" fmla="*/ 9575844 w 12191627"/>
              <a:gd name="connsiteY552" fmla="*/ 564224 h 886329"/>
              <a:gd name="connsiteX553" fmla="*/ 9575844 w 12191627"/>
              <a:gd name="connsiteY553" fmla="*/ 596651 h 886329"/>
              <a:gd name="connsiteX554" fmla="*/ 9583951 w 12191627"/>
              <a:gd name="connsiteY554" fmla="*/ 596651 h 886329"/>
              <a:gd name="connsiteX555" fmla="*/ 9583951 w 12191627"/>
              <a:gd name="connsiteY555" fmla="*/ 514503 h 886329"/>
              <a:gd name="connsiteX556" fmla="*/ 9602866 w 12191627"/>
              <a:gd name="connsiteY556" fmla="*/ 514503 h 886329"/>
              <a:gd name="connsiteX557" fmla="*/ 9602866 w 12191627"/>
              <a:gd name="connsiteY557" fmla="*/ 499371 h 886329"/>
              <a:gd name="connsiteX558" fmla="*/ 9632591 w 12191627"/>
              <a:gd name="connsiteY558" fmla="*/ 499371 h 886329"/>
              <a:gd name="connsiteX559" fmla="*/ 9632591 w 12191627"/>
              <a:gd name="connsiteY559" fmla="*/ 490724 h 886329"/>
              <a:gd name="connsiteX560" fmla="*/ 9651507 w 12191627"/>
              <a:gd name="connsiteY560" fmla="*/ 490724 h 886329"/>
              <a:gd name="connsiteX561" fmla="*/ 9651507 w 12191627"/>
              <a:gd name="connsiteY561" fmla="*/ 499371 h 886329"/>
              <a:gd name="connsiteX562" fmla="*/ 9659613 w 12191627"/>
              <a:gd name="connsiteY562" fmla="*/ 499371 h 886329"/>
              <a:gd name="connsiteX563" fmla="*/ 9659613 w 12191627"/>
              <a:gd name="connsiteY563" fmla="*/ 495047 h 886329"/>
              <a:gd name="connsiteX564" fmla="*/ 9673125 w 12191627"/>
              <a:gd name="connsiteY564" fmla="*/ 495047 h 886329"/>
              <a:gd name="connsiteX565" fmla="*/ 9673125 w 12191627"/>
              <a:gd name="connsiteY565" fmla="*/ 499371 h 886329"/>
              <a:gd name="connsiteX566" fmla="*/ 9678529 w 12191627"/>
              <a:gd name="connsiteY566" fmla="*/ 499371 h 886329"/>
              <a:gd name="connsiteX567" fmla="*/ 9678529 w 12191627"/>
              <a:gd name="connsiteY567" fmla="*/ 490724 h 886329"/>
              <a:gd name="connsiteX568" fmla="*/ 9702850 w 12191627"/>
              <a:gd name="connsiteY568" fmla="*/ 490724 h 886329"/>
              <a:gd name="connsiteX569" fmla="*/ 9702850 w 12191627"/>
              <a:gd name="connsiteY569" fmla="*/ 499371 h 886329"/>
              <a:gd name="connsiteX570" fmla="*/ 9743383 w 12191627"/>
              <a:gd name="connsiteY570" fmla="*/ 499371 h 886329"/>
              <a:gd name="connsiteX571" fmla="*/ 9743383 w 12191627"/>
              <a:gd name="connsiteY571" fmla="*/ 512342 h 886329"/>
              <a:gd name="connsiteX572" fmla="*/ 9778513 w 12191627"/>
              <a:gd name="connsiteY572" fmla="*/ 512342 h 886329"/>
              <a:gd name="connsiteX573" fmla="*/ 9778513 w 12191627"/>
              <a:gd name="connsiteY573" fmla="*/ 542607 h 886329"/>
              <a:gd name="connsiteX574" fmla="*/ 9786619 w 12191627"/>
              <a:gd name="connsiteY574" fmla="*/ 542607 h 886329"/>
              <a:gd name="connsiteX575" fmla="*/ 9786619 w 12191627"/>
              <a:gd name="connsiteY575" fmla="*/ 551254 h 886329"/>
              <a:gd name="connsiteX576" fmla="*/ 9792024 w 12191627"/>
              <a:gd name="connsiteY576" fmla="*/ 551254 h 886329"/>
              <a:gd name="connsiteX577" fmla="*/ 9792024 w 12191627"/>
              <a:gd name="connsiteY577" fmla="*/ 581519 h 886329"/>
              <a:gd name="connsiteX578" fmla="*/ 9800131 w 12191627"/>
              <a:gd name="connsiteY578" fmla="*/ 581519 h 886329"/>
              <a:gd name="connsiteX579" fmla="*/ 9800131 w 12191627"/>
              <a:gd name="connsiteY579" fmla="*/ 588004 h 886329"/>
              <a:gd name="connsiteX580" fmla="*/ 9810940 w 12191627"/>
              <a:gd name="connsiteY580" fmla="*/ 588004 h 886329"/>
              <a:gd name="connsiteX581" fmla="*/ 9810940 w 12191627"/>
              <a:gd name="connsiteY581" fmla="*/ 618269 h 886329"/>
              <a:gd name="connsiteX582" fmla="*/ 9832558 w 12191627"/>
              <a:gd name="connsiteY582" fmla="*/ 618269 h 886329"/>
              <a:gd name="connsiteX583" fmla="*/ 9832558 w 12191627"/>
              <a:gd name="connsiteY583" fmla="*/ 642048 h 886329"/>
              <a:gd name="connsiteX584" fmla="*/ 9835260 w 12191627"/>
              <a:gd name="connsiteY584" fmla="*/ 642048 h 886329"/>
              <a:gd name="connsiteX585" fmla="*/ 9835260 w 12191627"/>
              <a:gd name="connsiteY585" fmla="*/ 655019 h 886329"/>
              <a:gd name="connsiteX586" fmla="*/ 9843367 w 12191627"/>
              <a:gd name="connsiteY586" fmla="*/ 655019 h 886329"/>
              <a:gd name="connsiteX587" fmla="*/ 9843367 w 12191627"/>
              <a:gd name="connsiteY587" fmla="*/ 678799 h 886329"/>
              <a:gd name="connsiteX588" fmla="*/ 9856878 w 12191627"/>
              <a:gd name="connsiteY588" fmla="*/ 678799 h 886329"/>
              <a:gd name="connsiteX589" fmla="*/ 9856878 w 12191627"/>
              <a:gd name="connsiteY589" fmla="*/ 680960 h 886329"/>
              <a:gd name="connsiteX590" fmla="*/ 9859581 w 12191627"/>
              <a:gd name="connsiteY590" fmla="*/ 680960 h 886329"/>
              <a:gd name="connsiteX591" fmla="*/ 9859581 w 12191627"/>
              <a:gd name="connsiteY591" fmla="*/ 696093 h 886329"/>
              <a:gd name="connsiteX592" fmla="*/ 9875794 w 12191627"/>
              <a:gd name="connsiteY592" fmla="*/ 680960 h 886329"/>
              <a:gd name="connsiteX593" fmla="*/ 9913626 w 12191627"/>
              <a:gd name="connsiteY593" fmla="*/ 680960 h 886329"/>
              <a:gd name="connsiteX594" fmla="*/ 9913626 w 12191627"/>
              <a:gd name="connsiteY594" fmla="*/ 767431 h 886329"/>
              <a:gd name="connsiteX595" fmla="*/ 9921733 w 12191627"/>
              <a:gd name="connsiteY595" fmla="*/ 767431 h 886329"/>
              <a:gd name="connsiteX596" fmla="*/ 9929839 w 12191627"/>
              <a:gd name="connsiteY596" fmla="*/ 756623 h 886329"/>
              <a:gd name="connsiteX597" fmla="*/ 9929839 w 12191627"/>
              <a:gd name="connsiteY597" fmla="*/ 771755 h 886329"/>
              <a:gd name="connsiteX598" fmla="*/ 9935244 w 12191627"/>
              <a:gd name="connsiteY598" fmla="*/ 771755 h 886329"/>
              <a:gd name="connsiteX599" fmla="*/ 9935244 w 12191627"/>
              <a:gd name="connsiteY599" fmla="*/ 726358 h 886329"/>
              <a:gd name="connsiteX600" fmla="*/ 9943351 w 12191627"/>
              <a:gd name="connsiteY600" fmla="*/ 726358 h 886329"/>
              <a:gd name="connsiteX601" fmla="*/ 9943351 w 12191627"/>
              <a:gd name="connsiteY601" fmla="*/ 661504 h 886329"/>
              <a:gd name="connsiteX602" fmla="*/ 9954159 w 12191627"/>
              <a:gd name="connsiteY602" fmla="*/ 661504 h 886329"/>
              <a:gd name="connsiteX603" fmla="*/ 9970373 w 12191627"/>
              <a:gd name="connsiteY603" fmla="*/ 618269 h 886329"/>
              <a:gd name="connsiteX604" fmla="*/ 9983884 w 12191627"/>
              <a:gd name="connsiteY604" fmla="*/ 618269 h 886329"/>
              <a:gd name="connsiteX605" fmla="*/ 9997395 w 12191627"/>
              <a:gd name="connsiteY605" fmla="*/ 661504 h 886329"/>
              <a:gd name="connsiteX606" fmla="*/ 10008205 w 12191627"/>
              <a:gd name="connsiteY606" fmla="*/ 661504 h 886329"/>
              <a:gd name="connsiteX607" fmla="*/ 10008205 w 12191627"/>
              <a:gd name="connsiteY607" fmla="*/ 700416 h 886329"/>
              <a:gd name="connsiteX608" fmla="*/ 10027120 w 12191627"/>
              <a:gd name="connsiteY608" fmla="*/ 700416 h 886329"/>
              <a:gd name="connsiteX609" fmla="*/ 10027120 w 12191627"/>
              <a:gd name="connsiteY609" fmla="*/ 717711 h 886329"/>
              <a:gd name="connsiteX610" fmla="*/ 10032525 w 12191627"/>
              <a:gd name="connsiteY610" fmla="*/ 717711 h 886329"/>
              <a:gd name="connsiteX611" fmla="*/ 10032525 w 12191627"/>
              <a:gd name="connsiteY611" fmla="*/ 700416 h 886329"/>
              <a:gd name="connsiteX612" fmla="*/ 10048739 w 12191627"/>
              <a:gd name="connsiteY612" fmla="*/ 700416 h 886329"/>
              <a:gd name="connsiteX613" fmla="*/ 10048739 w 12191627"/>
              <a:gd name="connsiteY613" fmla="*/ 713387 h 886329"/>
              <a:gd name="connsiteX614" fmla="*/ 10089272 w 12191627"/>
              <a:gd name="connsiteY614" fmla="*/ 713387 h 886329"/>
              <a:gd name="connsiteX615" fmla="*/ 10089272 w 12191627"/>
              <a:gd name="connsiteY615" fmla="*/ 676637 h 886329"/>
              <a:gd name="connsiteX616" fmla="*/ 10102783 w 12191627"/>
              <a:gd name="connsiteY616" fmla="*/ 676637 h 886329"/>
              <a:gd name="connsiteX617" fmla="*/ 10102783 w 12191627"/>
              <a:gd name="connsiteY617" fmla="*/ 698255 h 886329"/>
              <a:gd name="connsiteX618" fmla="*/ 10105486 w 12191627"/>
              <a:gd name="connsiteY618" fmla="*/ 698255 h 886329"/>
              <a:gd name="connsiteX619" fmla="*/ 10105486 w 12191627"/>
              <a:gd name="connsiteY619" fmla="*/ 665828 h 886329"/>
              <a:gd name="connsiteX620" fmla="*/ 10135211 w 12191627"/>
              <a:gd name="connsiteY620" fmla="*/ 665828 h 886329"/>
              <a:gd name="connsiteX621" fmla="*/ 10135211 w 12191627"/>
              <a:gd name="connsiteY621" fmla="*/ 652857 h 886329"/>
              <a:gd name="connsiteX622" fmla="*/ 10143317 w 12191627"/>
              <a:gd name="connsiteY622" fmla="*/ 652857 h 886329"/>
              <a:gd name="connsiteX623" fmla="*/ 10143317 w 12191627"/>
              <a:gd name="connsiteY623" fmla="*/ 637725 h 886329"/>
              <a:gd name="connsiteX624" fmla="*/ 10148722 w 12191627"/>
              <a:gd name="connsiteY624" fmla="*/ 637725 h 886329"/>
              <a:gd name="connsiteX625" fmla="*/ 10148722 w 12191627"/>
              <a:gd name="connsiteY625" fmla="*/ 644210 h 886329"/>
              <a:gd name="connsiteX626" fmla="*/ 10173042 w 12191627"/>
              <a:gd name="connsiteY626" fmla="*/ 644210 h 886329"/>
              <a:gd name="connsiteX627" fmla="*/ 10173042 w 12191627"/>
              <a:gd name="connsiteY627" fmla="*/ 637725 h 886329"/>
              <a:gd name="connsiteX628" fmla="*/ 10181149 w 12191627"/>
              <a:gd name="connsiteY628" fmla="*/ 637725 h 886329"/>
              <a:gd name="connsiteX629" fmla="*/ 10181149 w 12191627"/>
              <a:gd name="connsiteY629" fmla="*/ 648534 h 886329"/>
              <a:gd name="connsiteX630" fmla="*/ 10232492 w 12191627"/>
              <a:gd name="connsiteY630" fmla="*/ 648534 h 886329"/>
              <a:gd name="connsiteX631" fmla="*/ 10232492 w 12191627"/>
              <a:gd name="connsiteY631" fmla="*/ 786887 h 886329"/>
              <a:gd name="connsiteX632" fmla="*/ 10248705 w 12191627"/>
              <a:gd name="connsiteY632" fmla="*/ 786887 h 886329"/>
              <a:gd name="connsiteX633" fmla="*/ 10248705 w 12191627"/>
              <a:gd name="connsiteY633" fmla="*/ 773917 h 886329"/>
              <a:gd name="connsiteX634" fmla="*/ 10254110 w 12191627"/>
              <a:gd name="connsiteY634" fmla="*/ 773917 h 886329"/>
              <a:gd name="connsiteX635" fmla="*/ 10254110 w 12191627"/>
              <a:gd name="connsiteY635" fmla="*/ 786887 h 886329"/>
              <a:gd name="connsiteX636" fmla="*/ 10294644 w 12191627"/>
              <a:gd name="connsiteY636" fmla="*/ 786887 h 886329"/>
              <a:gd name="connsiteX637" fmla="*/ 10294644 w 12191627"/>
              <a:gd name="connsiteY637" fmla="*/ 756623 h 886329"/>
              <a:gd name="connsiteX638" fmla="*/ 10310857 w 12191627"/>
              <a:gd name="connsiteY638" fmla="*/ 756623 h 886329"/>
              <a:gd name="connsiteX639" fmla="*/ 10313559 w 12191627"/>
              <a:gd name="connsiteY639" fmla="*/ 754461 h 886329"/>
              <a:gd name="connsiteX640" fmla="*/ 10327071 w 12191627"/>
              <a:gd name="connsiteY640" fmla="*/ 754461 h 886329"/>
              <a:gd name="connsiteX641" fmla="*/ 10332475 w 12191627"/>
              <a:gd name="connsiteY641" fmla="*/ 756623 h 886329"/>
              <a:gd name="connsiteX642" fmla="*/ 10345987 w 12191627"/>
              <a:gd name="connsiteY642" fmla="*/ 756623 h 886329"/>
              <a:gd name="connsiteX643" fmla="*/ 10345987 w 12191627"/>
              <a:gd name="connsiteY643" fmla="*/ 786887 h 886329"/>
              <a:gd name="connsiteX644" fmla="*/ 10356795 w 12191627"/>
              <a:gd name="connsiteY644" fmla="*/ 786887 h 886329"/>
              <a:gd name="connsiteX645" fmla="*/ 10356795 w 12191627"/>
              <a:gd name="connsiteY645" fmla="*/ 804182 h 886329"/>
              <a:gd name="connsiteX646" fmla="*/ 10386520 w 12191627"/>
              <a:gd name="connsiteY646" fmla="*/ 806343 h 886329"/>
              <a:gd name="connsiteX647" fmla="*/ 10386520 w 12191627"/>
              <a:gd name="connsiteY647" fmla="*/ 789049 h 886329"/>
              <a:gd name="connsiteX648" fmla="*/ 10489206 w 12191627"/>
              <a:gd name="connsiteY648" fmla="*/ 789049 h 886329"/>
              <a:gd name="connsiteX649" fmla="*/ 10489206 w 12191627"/>
              <a:gd name="connsiteY649" fmla="*/ 806343 h 886329"/>
              <a:gd name="connsiteX650" fmla="*/ 10502717 w 12191627"/>
              <a:gd name="connsiteY650" fmla="*/ 806343 h 886329"/>
              <a:gd name="connsiteX651" fmla="*/ 10502717 w 12191627"/>
              <a:gd name="connsiteY651" fmla="*/ 810667 h 886329"/>
              <a:gd name="connsiteX652" fmla="*/ 10494611 w 12191627"/>
              <a:gd name="connsiteY652" fmla="*/ 810667 h 886329"/>
              <a:gd name="connsiteX653" fmla="*/ 10494611 w 12191627"/>
              <a:gd name="connsiteY653" fmla="*/ 845255 h 886329"/>
              <a:gd name="connsiteX654" fmla="*/ 10524335 w 12191627"/>
              <a:gd name="connsiteY654" fmla="*/ 845255 h 886329"/>
              <a:gd name="connsiteX655" fmla="*/ 10524335 w 12191627"/>
              <a:gd name="connsiteY655" fmla="*/ 832285 h 886329"/>
              <a:gd name="connsiteX656" fmla="*/ 10524335 w 12191627"/>
              <a:gd name="connsiteY656" fmla="*/ 825799 h 886329"/>
              <a:gd name="connsiteX657" fmla="*/ 10529740 w 12191627"/>
              <a:gd name="connsiteY657" fmla="*/ 823638 h 886329"/>
              <a:gd name="connsiteX658" fmla="*/ 10529740 w 12191627"/>
              <a:gd name="connsiteY658" fmla="*/ 814991 h 886329"/>
              <a:gd name="connsiteX659" fmla="*/ 10543251 w 12191627"/>
              <a:gd name="connsiteY659" fmla="*/ 814991 h 886329"/>
              <a:gd name="connsiteX660" fmla="*/ 10543251 w 12191627"/>
              <a:gd name="connsiteY660" fmla="*/ 819314 h 886329"/>
              <a:gd name="connsiteX661" fmla="*/ 10554060 w 12191627"/>
              <a:gd name="connsiteY661" fmla="*/ 819314 h 886329"/>
              <a:gd name="connsiteX662" fmla="*/ 10554060 w 12191627"/>
              <a:gd name="connsiteY662" fmla="*/ 814991 h 886329"/>
              <a:gd name="connsiteX663" fmla="*/ 10564869 w 12191627"/>
              <a:gd name="connsiteY663" fmla="*/ 814991 h 886329"/>
              <a:gd name="connsiteX664" fmla="*/ 10567571 w 12191627"/>
              <a:gd name="connsiteY664" fmla="*/ 782564 h 886329"/>
              <a:gd name="connsiteX665" fmla="*/ 10575678 w 12191627"/>
              <a:gd name="connsiteY665" fmla="*/ 782564 h 886329"/>
              <a:gd name="connsiteX666" fmla="*/ 10578381 w 12191627"/>
              <a:gd name="connsiteY666" fmla="*/ 819314 h 886329"/>
              <a:gd name="connsiteX667" fmla="*/ 10589189 w 12191627"/>
              <a:gd name="connsiteY667" fmla="*/ 819314 h 886329"/>
              <a:gd name="connsiteX668" fmla="*/ 10591892 w 12191627"/>
              <a:gd name="connsiteY668" fmla="*/ 782564 h 886329"/>
              <a:gd name="connsiteX669" fmla="*/ 10599999 w 12191627"/>
              <a:gd name="connsiteY669" fmla="*/ 782564 h 886329"/>
              <a:gd name="connsiteX670" fmla="*/ 10602701 w 12191627"/>
              <a:gd name="connsiteY670" fmla="*/ 819314 h 886329"/>
              <a:gd name="connsiteX671" fmla="*/ 10629723 w 12191627"/>
              <a:gd name="connsiteY671" fmla="*/ 825799 h 886329"/>
              <a:gd name="connsiteX672" fmla="*/ 10629723 w 12191627"/>
              <a:gd name="connsiteY672" fmla="*/ 843094 h 886329"/>
              <a:gd name="connsiteX673" fmla="*/ 10656746 w 12191627"/>
              <a:gd name="connsiteY673" fmla="*/ 843094 h 886329"/>
              <a:gd name="connsiteX674" fmla="*/ 10656746 w 12191627"/>
              <a:gd name="connsiteY674" fmla="*/ 834447 h 886329"/>
              <a:gd name="connsiteX675" fmla="*/ 10667555 w 12191627"/>
              <a:gd name="connsiteY675" fmla="*/ 834447 h 886329"/>
              <a:gd name="connsiteX676" fmla="*/ 10667555 w 12191627"/>
              <a:gd name="connsiteY676" fmla="*/ 843094 h 886329"/>
              <a:gd name="connsiteX677" fmla="*/ 10672959 w 12191627"/>
              <a:gd name="connsiteY677" fmla="*/ 843094 h 886329"/>
              <a:gd name="connsiteX678" fmla="*/ 10672959 w 12191627"/>
              <a:gd name="connsiteY678" fmla="*/ 808505 h 886329"/>
              <a:gd name="connsiteX679" fmla="*/ 10689173 w 12191627"/>
              <a:gd name="connsiteY679" fmla="*/ 808505 h 886329"/>
              <a:gd name="connsiteX680" fmla="*/ 10689173 w 12191627"/>
              <a:gd name="connsiteY680" fmla="*/ 814991 h 886329"/>
              <a:gd name="connsiteX681" fmla="*/ 10713493 w 12191627"/>
              <a:gd name="connsiteY681" fmla="*/ 814991 h 886329"/>
              <a:gd name="connsiteX682" fmla="*/ 10713493 w 12191627"/>
              <a:gd name="connsiteY682" fmla="*/ 810667 h 886329"/>
              <a:gd name="connsiteX683" fmla="*/ 10721600 w 12191627"/>
              <a:gd name="connsiteY683" fmla="*/ 810667 h 886329"/>
              <a:gd name="connsiteX684" fmla="*/ 10721600 w 12191627"/>
              <a:gd name="connsiteY684" fmla="*/ 814991 h 886329"/>
              <a:gd name="connsiteX685" fmla="*/ 10729707 w 12191627"/>
              <a:gd name="connsiteY685" fmla="*/ 814991 h 886329"/>
              <a:gd name="connsiteX686" fmla="*/ 10729707 w 12191627"/>
              <a:gd name="connsiteY686" fmla="*/ 806343 h 886329"/>
              <a:gd name="connsiteX687" fmla="*/ 10740516 w 12191627"/>
              <a:gd name="connsiteY687" fmla="*/ 806343 h 886329"/>
              <a:gd name="connsiteX688" fmla="*/ 10740516 w 12191627"/>
              <a:gd name="connsiteY688" fmla="*/ 799858 h 886329"/>
              <a:gd name="connsiteX689" fmla="*/ 10751325 w 12191627"/>
              <a:gd name="connsiteY689" fmla="*/ 799858 h 886329"/>
              <a:gd name="connsiteX690" fmla="*/ 10751325 w 12191627"/>
              <a:gd name="connsiteY690" fmla="*/ 806343 h 886329"/>
              <a:gd name="connsiteX691" fmla="*/ 10897247 w 12191627"/>
              <a:gd name="connsiteY691" fmla="*/ 806343 h 886329"/>
              <a:gd name="connsiteX692" fmla="*/ 10897247 w 12191627"/>
              <a:gd name="connsiteY692" fmla="*/ 810667 h 886329"/>
              <a:gd name="connsiteX693" fmla="*/ 10913460 w 12191627"/>
              <a:gd name="connsiteY693" fmla="*/ 810667 h 886329"/>
              <a:gd name="connsiteX694" fmla="*/ 10913460 w 12191627"/>
              <a:gd name="connsiteY694" fmla="*/ 806343 h 886329"/>
              <a:gd name="connsiteX695" fmla="*/ 10935078 w 12191627"/>
              <a:gd name="connsiteY695" fmla="*/ 806343 h 886329"/>
              <a:gd name="connsiteX696" fmla="*/ 10935078 w 12191627"/>
              <a:gd name="connsiteY696" fmla="*/ 812829 h 886329"/>
              <a:gd name="connsiteX697" fmla="*/ 10953994 w 12191627"/>
              <a:gd name="connsiteY697" fmla="*/ 812829 h 886329"/>
              <a:gd name="connsiteX698" fmla="*/ 10953994 w 12191627"/>
              <a:gd name="connsiteY698" fmla="*/ 836608 h 886329"/>
              <a:gd name="connsiteX699" fmla="*/ 10986421 w 12191627"/>
              <a:gd name="connsiteY699" fmla="*/ 838770 h 886329"/>
              <a:gd name="connsiteX700" fmla="*/ 10986421 w 12191627"/>
              <a:gd name="connsiteY700" fmla="*/ 817152 h 886329"/>
              <a:gd name="connsiteX701" fmla="*/ 10989123 w 12191627"/>
              <a:gd name="connsiteY701" fmla="*/ 817152 h 886329"/>
              <a:gd name="connsiteX702" fmla="*/ 10989123 w 12191627"/>
              <a:gd name="connsiteY702" fmla="*/ 838770 h 886329"/>
              <a:gd name="connsiteX703" fmla="*/ 10997230 w 12191627"/>
              <a:gd name="connsiteY703" fmla="*/ 838770 h 886329"/>
              <a:gd name="connsiteX704" fmla="*/ 10997230 w 12191627"/>
              <a:gd name="connsiteY704" fmla="*/ 797696 h 886329"/>
              <a:gd name="connsiteX705" fmla="*/ 11005337 w 12191627"/>
              <a:gd name="connsiteY705" fmla="*/ 797696 h 886329"/>
              <a:gd name="connsiteX706" fmla="*/ 11005337 w 12191627"/>
              <a:gd name="connsiteY706" fmla="*/ 840932 h 886329"/>
              <a:gd name="connsiteX707" fmla="*/ 11013444 w 12191627"/>
              <a:gd name="connsiteY707" fmla="*/ 840932 h 886329"/>
              <a:gd name="connsiteX708" fmla="*/ 11013444 w 12191627"/>
              <a:gd name="connsiteY708" fmla="*/ 810667 h 886329"/>
              <a:gd name="connsiteX709" fmla="*/ 11064787 w 12191627"/>
              <a:gd name="connsiteY709" fmla="*/ 810667 h 886329"/>
              <a:gd name="connsiteX710" fmla="*/ 11064787 w 12191627"/>
              <a:gd name="connsiteY710" fmla="*/ 836608 h 886329"/>
              <a:gd name="connsiteX711" fmla="*/ 11078298 w 12191627"/>
              <a:gd name="connsiteY711" fmla="*/ 836608 h 886329"/>
              <a:gd name="connsiteX712" fmla="*/ 11099916 w 12191627"/>
              <a:gd name="connsiteY712" fmla="*/ 404253 h 886329"/>
              <a:gd name="connsiteX713" fmla="*/ 11083702 w 12191627"/>
              <a:gd name="connsiteY713" fmla="*/ 382635 h 886329"/>
              <a:gd name="connsiteX714" fmla="*/ 11075595 w 12191627"/>
              <a:gd name="connsiteY714" fmla="*/ 378311 h 886329"/>
              <a:gd name="connsiteX715" fmla="*/ 11086405 w 12191627"/>
              <a:gd name="connsiteY715" fmla="*/ 354532 h 886329"/>
              <a:gd name="connsiteX716" fmla="*/ 11086405 w 12191627"/>
              <a:gd name="connsiteY716" fmla="*/ 337238 h 886329"/>
              <a:gd name="connsiteX717" fmla="*/ 11105320 w 12191627"/>
              <a:gd name="connsiteY717" fmla="*/ 337238 h 886329"/>
              <a:gd name="connsiteX718" fmla="*/ 11105320 w 12191627"/>
              <a:gd name="connsiteY718" fmla="*/ 315620 h 886329"/>
              <a:gd name="connsiteX719" fmla="*/ 11108023 w 12191627"/>
              <a:gd name="connsiteY719" fmla="*/ 311296 h 886329"/>
              <a:gd name="connsiteX720" fmla="*/ 11108023 w 12191627"/>
              <a:gd name="connsiteY720" fmla="*/ 233472 h 886329"/>
              <a:gd name="connsiteX721" fmla="*/ 11105320 w 12191627"/>
              <a:gd name="connsiteY721" fmla="*/ 226987 h 886329"/>
              <a:gd name="connsiteX722" fmla="*/ 11113427 w 12191627"/>
              <a:gd name="connsiteY722" fmla="*/ 220502 h 886329"/>
              <a:gd name="connsiteX723" fmla="*/ 11113427 w 12191627"/>
              <a:gd name="connsiteY723" fmla="*/ 162134 h 886329"/>
              <a:gd name="connsiteX724" fmla="*/ 11116129 w 12191627"/>
              <a:gd name="connsiteY724" fmla="*/ 157810 h 886329"/>
              <a:gd name="connsiteX725" fmla="*/ 11116129 w 12191627"/>
              <a:gd name="connsiteY725" fmla="*/ 101604 h 886329"/>
              <a:gd name="connsiteX726" fmla="*/ 11118832 w 12191627"/>
              <a:gd name="connsiteY726" fmla="*/ 99442 h 886329"/>
              <a:gd name="connsiteX727" fmla="*/ 11118832 w 12191627"/>
              <a:gd name="connsiteY727" fmla="*/ 82148 h 886329"/>
              <a:gd name="connsiteX728" fmla="*/ 11121534 w 12191627"/>
              <a:gd name="connsiteY728" fmla="*/ 79986 h 886329"/>
              <a:gd name="connsiteX729" fmla="*/ 11124236 w 12191627"/>
              <a:gd name="connsiteY729" fmla="*/ 82148 h 886329"/>
              <a:gd name="connsiteX730" fmla="*/ 11124236 w 12191627"/>
              <a:gd name="connsiteY730" fmla="*/ 99442 h 886329"/>
              <a:gd name="connsiteX731" fmla="*/ 11126938 w 12191627"/>
              <a:gd name="connsiteY731" fmla="*/ 101604 h 886329"/>
              <a:gd name="connsiteX732" fmla="*/ 11126938 w 12191627"/>
              <a:gd name="connsiteY732" fmla="*/ 157810 h 886329"/>
              <a:gd name="connsiteX733" fmla="*/ 11129641 w 12191627"/>
              <a:gd name="connsiteY733" fmla="*/ 162134 h 886329"/>
              <a:gd name="connsiteX734" fmla="*/ 11129641 w 12191627"/>
              <a:gd name="connsiteY734" fmla="*/ 220502 h 886329"/>
              <a:gd name="connsiteX735" fmla="*/ 11137747 w 12191627"/>
              <a:gd name="connsiteY735" fmla="*/ 226987 h 886329"/>
              <a:gd name="connsiteX736" fmla="*/ 11135045 w 12191627"/>
              <a:gd name="connsiteY736" fmla="*/ 233472 h 886329"/>
              <a:gd name="connsiteX737" fmla="*/ 11135045 w 12191627"/>
              <a:gd name="connsiteY737" fmla="*/ 311296 h 886329"/>
              <a:gd name="connsiteX738" fmla="*/ 11137747 w 12191627"/>
              <a:gd name="connsiteY738" fmla="*/ 315620 h 886329"/>
              <a:gd name="connsiteX739" fmla="*/ 11137747 w 12191627"/>
              <a:gd name="connsiteY739" fmla="*/ 337238 h 886329"/>
              <a:gd name="connsiteX740" fmla="*/ 11156663 w 12191627"/>
              <a:gd name="connsiteY740" fmla="*/ 337238 h 886329"/>
              <a:gd name="connsiteX741" fmla="*/ 11156663 w 12191627"/>
              <a:gd name="connsiteY741" fmla="*/ 354532 h 886329"/>
              <a:gd name="connsiteX742" fmla="*/ 11167472 w 12191627"/>
              <a:gd name="connsiteY742" fmla="*/ 378311 h 886329"/>
              <a:gd name="connsiteX743" fmla="*/ 11159365 w 12191627"/>
              <a:gd name="connsiteY743" fmla="*/ 382635 h 886329"/>
              <a:gd name="connsiteX744" fmla="*/ 11143152 w 12191627"/>
              <a:gd name="connsiteY744" fmla="*/ 404253 h 886329"/>
              <a:gd name="connsiteX745" fmla="*/ 11153961 w 12191627"/>
              <a:gd name="connsiteY745" fmla="*/ 657181 h 886329"/>
              <a:gd name="connsiteX746" fmla="*/ 11240433 w 12191627"/>
              <a:gd name="connsiteY746" fmla="*/ 657181 h 886329"/>
              <a:gd name="connsiteX747" fmla="*/ 11240433 w 12191627"/>
              <a:gd name="connsiteY747" fmla="*/ 732843 h 886329"/>
              <a:gd name="connsiteX748" fmla="*/ 11251242 w 12191627"/>
              <a:gd name="connsiteY748" fmla="*/ 732843 h 886329"/>
              <a:gd name="connsiteX749" fmla="*/ 11253944 w 12191627"/>
              <a:gd name="connsiteY749" fmla="*/ 726358 h 886329"/>
              <a:gd name="connsiteX750" fmla="*/ 11262051 w 12191627"/>
              <a:gd name="connsiteY750" fmla="*/ 726358 h 886329"/>
              <a:gd name="connsiteX751" fmla="*/ 11264753 w 12191627"/>
              <a:gd name="connsiteY751" fmla="*/ 735005 h 886329"/>
              <a:gd name="connsiteX752" fmla="*/ 11280967 w 12191627"/>
              <a:gd name="connsiteY752" fmla="*/ 735005 h 886329"/>
              <a:gd name="connsiteX753" fmla="*/ 11280967 w 12191627"/>
              <a:gd name="connsiteY753" fmla="*/ 728519 h 886329"/>
              <a:gd name="connsiteX754" fmla="*/ 11310692 w 12191627"/>
              <a:gd name="connsiteY754" fmla="*/ 728519 h 886329"/>
              <a:gd name="connsiteX755" fmla="*/ 11310692 w 12191627"/>
              <a:gd name="connsiteY755" fmla="*/ 735005 h 886329"/>
              <a:gd name="connsiteX756" fmla="*/ 11337714 w 12191627"/>
              <a:gd name="connsiteY756" fmla="*/ 735005 h 886329"/>
              <a:gd name="connsiteX757" fmla="*/ 11337714 w 12191627"/>
              <a:gd name="connsiteY757" fmla="*/ 780402 h 886329"/>
              <a:gd name="connsiteX758" fmla="*/ 11356630 w 12191627"/>
              <a:gd name="connsiteY758" fmla="*/ 780402 h 886329"/>
              <a:gd name="connsiteX759" fmla="*/ 11356630 w 12191627"/>
              <a:gd name="connsiteY759" fmla="*/ 767431 h 886329"/>
              <a:gd name="connsiteX760" fmla="*/ 11378248 w 12191627"/>
              <a:gd name="connsiteY760" fmla="*/ 767431 h 886329"/>
              <a:gd name="connsiteX761" fmla="*/ 11378248 w 12191627"/>
              <a:gd name="connsiteY761" fmla="*/ 588004 h 886329"/>
              <a:gd name="connsiteX762" fmla="*/ 11386355 w 12191627"/>
              <a:gd name="connsiteY762" fmla="*/ 581519 h 886329"/>
              <a:gd name="connsiteX763" fmla="*/ 11483636 w 12191627"/>
              <a:gd name="connsiteY763" fmla="*/ 581519 h 886329"/>
              <a:gd name="connsiteX764" fmla="*/ 11483636 w 12191627"/>
              <a:gd name="connsiteY764" fmla="*/ 590166 h 886329"/>
              <a:gd name="connsiteX765" fmla="*/ 11497147 w 12191627"/>
              <a:gd name="connsiteY765" fmla="*/ 590166 h 886329"/>
              <a:gd name="connsiteX766" fmla="*/ 11497147 w 12191627"/>
              <a:gd name="connsiteY766" fmla="*/ 704740 h 886329"/>
              <a:gd name="connsiteX767" fmla="*/ 11526872 w 12191627"/>
              <a:gd name="connsiteY767" fmla="*/ 704740 h 886329"/>
              <a:gd name="connsiteX768" fmla="*/ 11526872 w 12191627"/>
              <a:gd name="connsiteY768" fmla="*/ 637725 h 886329"/>
              <a:gd name="connsiteX769" fmla="*/ 11562001 w 12191627"/>
              <a:gd name="connsiteY769" fmla="*/ 637725 h 886329"/>
              <a:gd name="connsiteX770" fmla="*/ 11567406 w 12191627"/>
              <a:gd name="connsiteY770" fmla="*/ 633401 h 886329"/>
              <a:gd name="connsiteX771" fmla="*/ 11578215 w 12191627"/>
              <a:gd name="connsiteY771" fmla="*/ 633401 h 886329"/>
              <a:gd name="connsiteX772" fmla="*/ 11583619 w 12191627"/>
              <a:gd name="connsiteY772" fmla="*/ 637725 h 886329"/>
              <a:gd name="connsiteX773" fmla="*/ 11613344 w 12191627"/>
              <a:gd name="connsiteY773" fmla="*/ 637725 h 886329"/>
              <a:gd name="connsiteX774" fmla="*/ 11613344 w 12191627"/>
              <a:gd name="connsiteY774" fmla="*/ 520989 h 886329"/>
              <a:gd name="connsiteX775" fmla="*/ 11689007 w 12191627"/>
              <a:gd name="connsiteY775" fmla="*/ 510180 h 886329"/>
              <a:gd name="connsiteX776" fmla="*/ 11689007 w 12191627"/>
              <a:gd name="connsiteY776" fmla="*/ 518827 h 886329"/>
              <a:gd name="connsiteX777" fmla="*/ 11724137 w 12191627"/>
              <a:gd name="connsiteY777" fmla="*/ 518827 h 886329"/>
              <a:gd name="connsiteX778" fmla="*/ 11724137 w 12191627"/>
              <a:gd name="connsiteY778" fmla="*/ 773917 h 886329"/>
              <a:gd name="connsiteX779" fmla="*/ 11753862 w 12191627"/>
              <a:gd name="connsiteY779" fmla="*/ 773917 h 886329"/>
              <a:gd name="connsiteX780" fmla="*/ 11753862 w 12191627"/>
              <a:gd name="connsiteY780" fmla="*/ 769593 h 886329"/>
              <a:gd name="connsiteX781" fmla="*/ 11770075 w 12191627"/>
              <a:gd name="connsiteY781" fmla="*/ 769593 h 886329"/>
              <a:gd name="connsiteX782" fmla="*/ 11770075 w 12191627"/>
              <a:gd name="connsiteY782" fmla="*/ 773917 h 886329"/>
              <a:gd name="connsiteX783" fmla="*/ 11802502 w 12191627"/>
              <a:gd name="connsiteY783" fmla="*/ 773917 h 886329"/>
              <a:gd name="connsiteX784" fmla="*/ 11802502 w 12191627"/>
              <a:gd name="connsiteY784" fmla="*/ 760946 h 886329"/>
              <a:gd name="connsiteX785" fmla="*/ 11840334 w 12191627"/>
              <a:gd name="connsiteY785" fmla="*/ 760946 h 886329"/>
              <a:gd name="connsiteX786" fmla="*/ 11840334 w 12191627"/>
              <a:gd name="connsiteY786" fmla="*/ 756623 h 886329"/>
              <a:gd name="connsiteX787" fmla="*/ 11856547 w 12191627"/>
              <a:gd name="connsiteY787" fmla="*/ 756623 h 886329"/>
              <a:gd name="connsiteX788" fmla="*/ 11856547 w 12191627"/>
              <a:gd name="connsiteY788" fmla="*/ 760946 h 886329"/>
              <a:gd name="connsiteX789" fmla="*/ 11883570 w 12191627"/>
              <a:gd name="connsiteY789" fmla="*/ 760946 h 886329"/>
              <a:gd name="connsiteX790" fmla="*/ 11883570 w 12191627"/>
              <a:gd name="connsiteY790" fmla="*/ 743652 h 886329"/>
              <a:gd name="connsiteX791" fmla="*/ 11894379 w 12191627"/>
              <a:gd name="connsiteY791" fmla="*/ 743652 h 886329"/>
              <a:gd name="connsiteX792" fmla="*/ 11894379 w 12191627"/>
              <a:gd name="connsiteY792" fmla="*/ 730681 h 886329"/>
              <a:gd name="connsiteX793" fmla="*/ 11970042 w 12191627"/>
              <a:gd name="connsiteY793" fmla="*/ 730681 h 886329"/>
              <a:gd name="connsiteX794" fmla="*/ 11970042 w 12191627"/>
              <a:gd name="connsiteY794" fmla="*/ 700416 h 886329"/>
              <a:gd name="connsiteX795" fmla="*/ 11994362 w 12191627"/>
              <a:gd name="connsiteY795" fmla="*/ 700416 h 886329"/>
              <a:gd name="connsiteX796" fmla="*/ 11994362 w 12191627"/>
              <a:gd name="connsiteY796" fmla="*/ 693931 h 886329"/>
              <a:gd name="connsiteX797" fmla="*/ 12010576 w 12191627"/>
              <a:gd name="connsiteY797" fmla="*/ 693931 h 886329"/>
              <a:gd name="connsiteX798" fmla="*/ 12010576 w 12191627"/>
              <a:gd name="connsiteY798" fmla="*/ 700416 h 886329"/>
              <a:gd name="connsiteX799" fmla="*/ 12032194 w 12191627"/>
              <a:gd name="connsiteY799" fmla="*/ 700416 h 886329"/>
              <a:gd name="connsiteX800" fmla="*/ 12032194 w 12191627"/>
              <a:gd name="connsiteY800" fmla="*/ 750137 h 886329"/>
              <a:gd name="connsiteX801" fmla="*/ 12075430 w 12191627"/>
              <a:gd name="connsiteY801" fmla="*/ 750137 h 886329"/>
              <a:gd name="connsiteX802" fmla="*/ 12075430 w 12191627"/>
              <a:gd name="connsiteY802" fmla="*/ 724196 h 886329"/>
              <a:gd name="connsiteX803" fmla="*/ 12126773 w 12191627"/>
              <a:gd name="connsiteY803" fmla="*/ 724196 h 886329"/>
              <a:gd name="connsiteX804" fmla="*/ 12126773 w 12191627"/>
              <a:gd name="connsiteY804" fmla="*/ 693931 h 886329"/>
              <a:gd name="connsiteX805" fmla="*/ 12191627 w 12191627"/>
              <a:gd name="connsiteY805" fmla="*/ 693931 h 886329"/>
              <a:gd name="connsiteX806" fmla="*/ 12191627 w 12191627"/>
              <a:gd name="connsiteY806" fmla="*/ 886329 h 886329"/>
              <a:gd name="connsiteX807" fmla="*/ 9548589 w 12191627"/>
              <a:gd name="connsiteY807" fmla="*/ 886329 h 886329"/>
              <a:gd name="connsiteX808" fmla="*/ 8511957 w 12191627"/>
              <a:gd name="connsiteY808" fmla="*/ 886329 h 886329"/>
              <a:gd name="connsiteX809" fmla="*/ 8323543 w 12191627"/>
              <a:gd name="connsiteY809" fmla="*/ 886329 h 886329"/>
              <a:gd name="connsiteX810" fmla="*/ 8246334 w 12191627"/>
              <a:gd name="connsiteY810" fmla="*/ 886329 h 886329"/>
              <a:gd name="connsiteX811" fmla="*/ 8065345 w 12191627"/>
              <a:gd name="connsiteY811" fmla="*/ 886329 h 886329"/>
              <a:gd name="connsiteX812" fmla="*/ 4939062 w 12191627"/>
              <a:gd name="connsiteY812" fmla="*/ 886329 h 886329"/>
              <a:gd name="connsiteX813" fmla="*/ 4205110 w 12191627"/>
              <a:gd name="connsiteY813" fmla="*/ 886329 h 886329"/>
              <a:gd name="connsiteX814" fmla="*/ 4175786 w 12191627"/>
              <a:gd name="connsiteY814" fmla="*/ 886329 h 886329"/>
              <a:gd name="connsiteX815" fmla="*/ 3464904 w 12191627"/>
              <a:gd name="connsiteY815" fmla="*/ 886329 h 886329"/>
              <a:gd name="connsiteX816" fmla="*/ 0 w 12191627"/>
              <a:gd name="connsiteY816" fmla="*/ 886329 h 886329"/>
              <a:gd name="connsiteX817" fmla="*/ 0 w 12191627"/>
              <a:gd name="connsiteY817" fmla="*/ 693931 h 886329"/>
              <a:gd name="connsiteX818" fmla="*/ 69125 w 12191627"/>
              <a:gd name="connsiteY818" fmla="*/ 693931 h 886329"/>
              <a:gd name="connsiteX819" fmla="*/ 69125 w 12191627"/>
              <a:gd name="connsiteY819" fmla="*/ 724196 h 886329"/>
              <a:gd name="connsiteX820" fmla="*/ 123849 w 12191627"/>
              <a:gd name="connsiteY820" fmla="*/ 724196 h 886329"/>
              <a:gd name="connsiteX821" fmla="*/ 123849 w 12191627"/>
              <a:gd name="connsiteY821" fmla="*/ 750137 h 886329"/>
              <a:gd name="connsiteX822" fmla="*/ 169933 w 12191627"/>
              <a:gd name="connsiteY822" fmla="*/ 750137 h 886329"/>
              <a:gd name="connsiteX823" fmla="*/ 169933 w 12191627"/>
              <a:gd name="connsiteY823" fmla="*/ 700416 h 886329"/>
              <a:gd name="connsiteX824" fmla="*/ 192975 w 12191627"/>
              <a:gd name="connsiteY824" fmla="*/ 700416 h 886329"/>
              <a:gd name="connsiteX825" fmla="*/ 192975 w 12191627"/>
              <a:gd name="connsiteY825" fmla="*/ 693931 h 886329"/>
              <a:gd name="connsiteX826" fmla="*/ 210256 w 12191627"/>
              <a:gd name="connsiteY826" fmla="*/ 693931 h 886329"/>
              <a:gd name="connsiteX827" fmla="*/ 210256 w 12191627"/>
              <a:gd name="connsiteY827" fmla="*/ 700416 h 886329"/>
              <a:gd name="connsiteX828" fmla="*/ 236178 w 12191627"/>
              <a:gd name="connsiteY828" fmla="*/ 700416 h 886329"/>
              <a:gd name="connsiteX829" fmla="*/ 236178 w 12191627"/>
              <a:gd name="connsiteY829" fmla="*/ 730681 h 886329"/>
              <a:gd name="connsiteX830" fmla="*/ 316824 w 12191627"/>
              <a:gd name="connsiteY830" fmla="*/ 730681 h 886329"/>
              <a:gd name="connsiteX831" fmla="*/ 316824 w 12191627"/>
              <a:gd name="connsiteY831" fmla="*/ 743652 h 886329"/>
              <a:gd name="connsiteX832" fmla="*/ 328344 w 12191627"/>
              <a:gd name="connsiteY832" fmla="*/ 743652 h 886329"/>
              <a:gd name="connsiteX833" fmla="*/ 328344 w 12191627"/>
              <a:gd name="connsiteY833" fmla="*/ 760946 h 886329"/>
              <a:gd name="connsiteX834" fmla="*/ 357147 w 12191627"/>
              <a:gd name="connsiteY834" fmla="*/ 760946 h 886329"/>
              <a:gd name="connsiteX835" fmla="*/ 357147 w 12191627"/>
              <a:gd name="connsiteY835" fmla="*/ 756623 h 886329"/>
              <a:gd name="connsiteX836" fmla="*/ 374428 w 12191627"/>
              <a:gd name="connsiteY836" fmla="*/ 756623 h 886329"/>
              <a:gd name="connsiteX837" fmla="*/ 374428 w 12191627"/>
              <a:gd name="connsiteY837" fmla="*/ 760946 h 886329"/>
              <a:gd name="connsiteX838" fmla="*/ 414751 w 12191627"/>
              <a:gd name="connsiteY838" fmla="*/ 760946 h 886329"/>
              <a:gd name="connsiteX839" fmla="*/ 414751 w 12191627"/>
              <a:gd name="connsiteY839" fmla="*/ 773917 h 886329"/>
              <a:gd name="connsiteX840" fmla="*/ 449313 w 12191627"/>
              <a:gd name="connsiteY840" fmla="*/ 773917 h 886329"/>
              <a:gd name="connsiteX841" fmla="*/ 449313 w 12191627"/>
              <a:gd name="connsiteY841" fmla="*/ 769593 h 886329"/>
              <a:gd name="connsiteX842" fmla="*/ 466595 w 12191627"/>
              <a:gd name="connsiteY842" fmla="*/ 769593 h 886329"/>
              <a:gd name="connsiteX843" fmla="*/ 466595 w 12191627"/>
              <a:gd name="connsiteY843" fmla="*/ 773917 h 886329"/>
              <a:gd name="connsiteX844" fmla="*/ 498277 w 12191627"/>
              <a:gd name="connsiteY844" fmla="*/ 773917 h 886329"/>
              <a:gd name="connsiteX845" fmla="*/ 498277 w 12191627"/>
              <a:gd name="connsiteY845" fmla="*/ 518827 h 886329"/>
              <a:gd name="connsiteX846" fmla="*/ 535720 w 12191627"/>
              <a:gd name="connsiteY846" fmla="*/ 518827 h 886329"/>
              <a:gd name="connsiteX847" fmla="*/ 535720 w 12191627"/>
              <a:gd name="connsiteY847" fmla="*/ 510180 h 886329"/>
              <a:gd name="connsiteX848" fmla="*/ 616366 w 12191627"/>
              <a:gd name="connsiteY848" fmla="*/ 520989 h 886329"/>
              <a:gd name="connsiteX849" fmla="*/ 616366 w 12191627"/>
              <a:gd name="connsiteY849" fmla="*/ 637725 h 886329"/>
              <a:gd name="connsiteX850" fmla="*/ 648048 w 12191627"/>
              <a:gd name="connsiteY850" fmla="*/ 637725 h 886329"/>
              <a:gd name="connsiteX851" fmla="*/ 653808 w 12191627"/>
              <a:gd name="connsiteY851" fmla="*/ 633401 h 886329"/>
              <a:gd name="connsiteX852" fmla="*/ 665329 w 12191627"/>
              <a:gd name="connsiteY852" fmla="*/ 633401 h 886329"/>
              <a:gd name="connsiteX853" fmla="*/ 671090 w 12191627"/>
              <a:gd name="connsiteY853" fmla="*/ 637725 h 886329"/>
              <a:gd name="connsiteX854" fmla="*/ 708532 w 12191627"/>
              <a:gd name="connsiteY854" fmla="*/ 637725 h 886329"/>
              <a:gd name="connsiteX855" fmla="*/ 708532 w 12191627"/>
              <a:gd name="connsiteY855" fmla="*/ 704740 h 886329"/>
              <a:gd name="connsiteX856" fmla="*/ 740215 w 12191627"/>
              <a:gd name="connsiteY856" fmla="*/ 704740 h 886329"/>
              <a:gd name="connsiteX857" fmla="*/ 740215 w 12191627"/>
              <a:gd name="connsiteY857" fmla="*/ 590166 h 886329"/>
              <a:gd name="connsiteX858" fmla="*/ 754616 w 12191627"/>
              <a:gd name="connsiteY858" fmla="*/ 590166 h 886329"/>
              <a:gd name="connsiteX859" fmla="*/ 754616 w 12191627"/>
              <a:gd name="connsiteY859" fmla="*/ 581519 h 886329"/>
              <a:gd name="connsiteX860" fmla="*/ 858303 w 12191627"/>
              <a:gd name="connsiteY860" fmla="*/ 581519 h 886329"/>
              <a:gd name="connsiteX861" fmla="*/ 866944 w 12191627"/>
              <a:gd name="connsiteY861" fmla="*/ 588004 h 886329"/>
              <a:gd name="connsiteX862" fmla="*/ 866944 w 12191627"/>
              <a:gd name="connsiteY862" fmla="*/ 767431 h 886329"/>
              <a:gd name="connsiteX863" fmla="*/ 889986 w 12191627"/>
              <a:gd name="connsiteY863" fmla="*/ 767431 h 886329"/>
              <a:gd name="connsiteX864" fmla="*/ 889986 w 12191627"/>
              <a:gd name="connsiteY864" fmla="*/ 780402 h 886329"/>
              <a:gd name="connsiteX865" fmla="*/ 910147 w 12191627"/>
              <a:gd name="connsiteY865" fmla="*/ 780402 h 886329"/>
              <a:gd name="connsiteX866" fmla="*/ 910147 w 12191627"/>
              <a:gd name="connsiteY866" fmla="*/ 735005 h 886329"/>
              <a:gd name="connsiteX867" fmla="*/ 938949 w 12191627"/>
              <a:gd name="connsiteY867" fmla="*/ 735005 h 886329"/>
              <a:gd name="connsiteX868" fmla="*/ 938949 w 12191627"/>
              <a:gd name="connsiteY868" fmla="*/ 728519 h 886329"/>
              <a:gd name="connsiteX869" fmla="*/ 970632 w 12191627"/>
              <a:gd name="connsiteY869" fmla="*/ 728519 h 886329"/>
              <a:gd name="connsiteX870" fmla="*/ 970632 w 12191627"/>
              <a:gd name="connsiteY870" fmla="*/ 735005 h 886329"/>
              <a:gd name="connsiteX871" fmla="*/ 987913 w 12191627"/>
              <a:gd name="connsiteY871" fmla="*/ 735005 h 886329"/>
              <a:gd name="connsiteX872" fmla="*/ 990793 w 12191627"/>
              <a:gd name="connsiteY872" fmla="*/ 726358 h 886329"/>
              <a:gd name="connsiteX873" fmla="*/ 999434 w 12191627"/>
              <a:gd name="connsiteY873" fmla="*/ 726358 h 886329"/>
              <a:gd name="connsiteX874" fmla="*/ 1002314 w 12191627"/>
              <a:gd name="connsiteY874" fmla="*/ 732843 h 886329"/>
              <a:gd name="connsiteX875" fmla="*/ 1013835 w 12191627"/>
              <a:gd name="connsiteY875" fmla="*/ 732843 h 886329"/>
              <a:gd name="connsiteX876" fmla="*/ 1013835 w 12191627"/>
              <a:gd name="connsiteY876" fmla="*/ 657181 h 886329"/>
              <a:gd name="connsiteX877" fmla="*/ 1106002 w 12191627"/>
              <a:gd name="connsiteY877" fmla="*/ 657181 h 886329"/>
              <a:gd name="connsiteX878" fmla="*/ 1117523 w 12191627"/>
              <a:gd name="connsiteY878" fmla="*/ 404253 h 886329"/>
              <a:gd name="connsiteX879" fmla="*/ 1100241 w 12191627"/>
              <a:gd name="connsiteY879" fmla="*/ 382635 h 886329"/>
              <a:gd name="connsiteX880" fmla="*/ 1091601 w 12191627"/>
              <a:gd name="connsiteY880" fmla="*/ 378311 h 886329"/>
              <a:gd name="connsiteX881" fmla="*/ 1103121 w 12191627"/>
              <a:gd name="connsiteY881" fmla="*/ 354532 h 886329"/>
              <a:gd name="connsiteX882" fmla="*/ 1103121 w 12191627"/>
              <a:gd name="connsiteY882" fmla="*/ 337238 h 886329"/>
              <a:gd name="connsiteX883" fmla="*/ 1123283 w 12191627"/>
              <a:gd name="connsiteY883" fmla="*/ 337238 h 886329"/>
              <a:gd name="connsiteX884" fmla="*/ 1123283 w 12191627"/>
              <a:gd name="connsiteY884" fmla="*/ 315620 h 886329"/>
              <a:gd name="connsiteX885" fmla="*/ 1126163 w 12191627"/>
              <a:gd name="connsiteY885" fmla="*/ 311296 h 886329"/>
              <a:gd name="connsiteX886" fmla="*/ 1126163 w 12191627"/>
              <a:gd name="connsiteY886" fmla="*/ 233472 h 886329"/>
              <a:gd name="connsiteX887" fmla="*/ 1123283 w 12191627"/>
              <a:gd name="connsiteY887" fmla="*/ 226987 h 886329"/>
              <a:gd name="connsiteX888" fmla="*/ 1131923 w 12191627"/>
              <a:gd name="connsiteY888" fmla="*/ 220502 h 886329"/>
              <a:gd name="connsiteX889" fmla="*/ 1131923 w 12191627"/>
              <a:gd name="connsiteY889" fmla="*/ 162134 h 886329"/>
              <a:gd name="connsiteX890" fmla="*/ 1134804 w 12191627"/>
              <a:gd name="connsiteY890" fmla="*/ 157810 h 886329"/>
              <a:gd name="connsiteX891" fmla="*/ 1134804 w 12191627"/>
              <a:gd name="connsiteY891" fmla="*/ 101604 h 886329"/>
              <a:gd name="connsiteX892" fmla="*/ 1137684 w 12191627"/>
              <a:gd name="connsiteY892" fmla="*/ 99442 h 886329"/>
              <a:gd name="connsiteX893" fmla="*/ 1137684 w 12191627"/>
              <a:gd name="connsiteY893" fmla="*/ 82148 h 886329"/>
              <a:gd name="connsiteX894" fmla="*/ 1140564 w 12191627"/>
              <a:gd name="connsiteY894" fmla="*/ 79986 h 886329"/>
              <a:gd name="connsiteX895" fmla="*/ 1143444 w 12191627"/>
              <a:gd name="connsiteY895" fmla="*/ 82148 h 886329"/>
              <a:gd name="connsiteX896" fmla="*/ 1143444 w 12191627"/>
              <a:gd name="connsiteY896" fmla="*/ 99442 h 886329"/>
              <a:gd name="connsiteX897" fmla="*/ 1146325 w 12191627"/>
              <a:gd name="connsiteY897" fmla="*/ 101604 h 886329"/>
              <a:gd name="connsiteX898" fmla="*/ 1146325 w 12191627"/>
              <a:gd name="connsiteY898" fmla="*/ 157810 h 886329"/>
              <a:gd name="connsiteX899" fmla="*/ 1149205 w 12191627"/>
              <a:gd name="connsiteY899" fmla="*/ 162134 h 886329"/>
              <a:gd name="connsiteX900" fmla="*/ 1149205 w 12191627"/>
              <a:gd name="connsiteY900" fmla="*/ 220502 h 886329"/>
              <a:gd name="connsiteX901" fmla="*/ 1157846 w 12191627"/>
              <a:gd name="connsiteY901" fmla="*/ 226987 h 886329"/>
              <a:gd name="connsiteX902" fmla="*/ 1154965 w 12191627"/>
              <a:gd name="connsiteY902" fmla="*/ 233472 h 886329"/>
              <a:gd name="connsiteX903" fmla="*/ 1154965 w 12191627"/>
              <a:gd name="connsiteY903" fmla="*/ 311296 h 886329"/>
              <a:gd name="connsiteX904" fmla="*/ 1157846 w 12191627"/>
              <a:gd name="connsiteY904" fmla="*/ 315620 h 886329"/>
              <a:gd name="connsiteX905" fmla="*/ 1157846 w 12191627"/>
              <a:gd name="connsiteY905" fmla="*/ 337238 h 886329"/>
              <a:gd name="connsiteX906" fmla="*/ 1178007 w 12191627"/>
              <a:gd name="connsiteY906" fmla="*/ 337238 h 886329"/>
              <a:gd name="connsiteX907" fmla="*/ 1178007 w 12191627"/>
              <a:gd name="connsiteY907" fmla="*/ 354532 h 886329"/>
              <a:gd name="connsiteX908" fmla="*/ 1189528 w 12191627"/>
              <a:gd name="connsiteY908" fmla="*/ 378311 h 886329"/>
              <a:gd name="connsiteX909" fmla="*/ 1180887 w 12191627"/>
              <a:gd name="connsiteY909" fmla="*/ 382635 h 886329"/>
              <a:gd name="connsiteX910" fmla="*/ 1163606 w 12191627"/>
              <a:gd name="connsiteY910" fmla="*/ 404253 h 886329"/>
              <a:gd name="connsiteX911" fmla="*/ 1186648 w 12191627"/>
              <a:gd name="connsiteY911" fmla="*/ 836608 h 886329"/>
              <a:gd name="connsiteX912" fmla="*/ 1201049 w 12191627"/>
              <a:gd name="connsiteY912" fmla="*/ 836608 h 886329"/>
              <a:gd name="connsiteX913" fmla="*/ 1201049 w 12191627"/>
              <a:gd name="connsiteY913" fmla="*/ 810667 h 886329"/>
              <a:gd name="connsiteX914" fmla="*/ 1255773 w 12191627"/>
              <a:gd name="connsiteY914" fmla="*/ 810667 h 886329"/>
              <a:gd name="connsiteX915" fmla="*/ 1255773 w 12191627"/>
              <a:gd name="connsiteY915" fmla="*/ 840932 h 886329"/>
              <a:gd name="connsiteX916" fmla="*/ 1264413 w 12191627"/>
              <a:gd name="connsiteY916" fmla="*/ 840932 h 886329"/>
              <a:gd name="connsiteX917" fmla="*/ 1264413 w 12191627"/>
              <a:gd name="connsiteY917" fmla="*/ 797696 h 886329"/>
              <a:gd name="connsiteX918" fmla="*/ 1273054 w 12191627"/>
              <a:gd name="connsiteY918" fmla="*/ 797696 h 886329"/>
              <a:gd name="connsiteX919" fmla="*/ 1273054 w 12191627"/>
              <a:gd name="connsiteY919" fmla="*/ 838770 h 886329"/>
              <a:gd name="connsiteX920" fmla="*/ 1281694 w 12191627"/>
              <a:gd name="connsiteY920" fmla="*/ 838770 h 886329"/>
              <a:gd name="connsiteX921" fmla="*/ 1281694 w 12191627"/>
              <a:gd name="connsiteY921" fmla="*/ 817152 h 886329"/>
              <a:gd name="connsiteX922" fmla="*/ 1284575 w 12191627"/>
              <a:gd name="connsiteY922" fmla="*/ 817152 h 886329"/>
              <a:gd name="connsiteX923" fmla="*/ 1284575 w 12191627"/>
              <a:gd name="connsiteY923" fmla="*/ 838770 h 886329"/>
              <a:gd name="connsiteX924" fmla="*/ 1319137 w 12191627"/>
              <a:gd name="connsiteY924" fmla="*/ 836608 h 886329"/>
              <a:gd name="connsiteX925" fmla="*/ 1319137 w 12191627"/>
              <a:gd name="connsiteY925" fmla="*/ 812829 h 886329"/>
              <a:gd name="connsiteX926" fmla="*/ 1339299 w 12191627"/>
              <a:gd name="connsiteY926" fmla="*/ 812829 h 886329"/>
              <a:gd name="connsiteX927" fmla="*/ 1339299 w 12191627"/>
              <a:gd name="connsiteY927" fmla="*/ 806343 h 886329"/>
              <a:gd name="connsiteX928" fmla="*/ 1362340 w 12191627"/>
              <a:gd name="connsiteY928" fmla="*/ 806343 h 886329"/>
              <a:gd name="connsiteX929" fmla="*/ 1362340 w 12191627"/>
              <a:gd name="connsiteY929" fmla="*/ 810667 h 886329"/>
              <a:gd name="connsiteX930" fmla="*/ 1379622 w 12191627"/>
              <a:gd name="connsiteY930" fmla="*/ 810667 h 886329"/>
              <a:gd name="connsiteX931" fmla="*/ 1379622 w 12191627"/>
              <a:gd name="connsiteY931" fmla="*/ 806343 h 886329"/>
              <a:gd name="connsiteX932" fmla="*/ 1535153 w 12191627"/>
              <a:gd name="connsiteY932" fmla="*/ 806343 h 886329"/>
              <a:gd name="connsiteX933" fmla="*/ 1535153 w 12191627"/>
              <a:gd name="connsiteY933" fmla="*/ 799858 h 886329"/>
              <a:gd name="connsiteX934" fmla="*/ 1546674 w 12191627"/>
              <a:gd name="connsiteY934" fmla="*/ 799858 h 886329"/>
              <a:gd name="connsiteX935" fmla="*/ 1546674 w 12191627"/>
              <a:gd name="connsiteY935" fmla="*/ 806343 h 886329"/>
              <a:gd name="connsiteX936" fmla="*/ 1558195 w 12191627"/>
              <a:gd name="connsiteY936" fmla="*/ 806343 h 886329"/>
              <a:gd name="connsiteX937" fmla="*/ 1558195 w 12191627"/>
              <a:gd name="connsiteY937" fmla="*/ 814991 h 886329"/>
              <a:gd name="connsiteX938" fmla="*/ 1566835 w 12191627"/>
              <a:gd name="connsiteY938" fmla="*/ 814991 h 886329"/>
              <a:gd name="connsiteX939" fmla="*/ 1566835 w 12191627"/>
              <a:gd name="connsiteY939" fmla="*/ 810667 h 886329"/>
              <a:gd name="connsiteX940" fmla="*/ 1575476 w 12191627"/>
              <a:gd name="connsiteY940" fmla="*/ 810667 h 886329"/>
              <a:gd name="connsiteX941" fmla="*/ 1575476 w 12191627"/>
              <a:gd name="connsiteY941" fmla="*/ 814991 h 886329"/>
              <a:gd name="connsiteX942" fmla="*/ 1601398 w 12191627"/>
              <a:gd name="connsiteY942" fmla="*/ 814991 h 886329"/>
              <a:gd name="connsiteX943" fmla="*/ 1601398 w 12191627"/>
              <a:gd name="connsiteY943" fmla="*/ 808505 h 886329"/>
              <a:gd name="connsiteX944" fmla="*/ 1618679 w 12191627"/>
              <a:gd name="connsiteY944" fmla="*/ 808505 h 886329"/>
              <a:gd name="connsiteX945" fmla="*/ 1618679 w 12191627"/>
              <a:gd name="connsiteY945" fmla="*/ 843094 h 886329"/>
              <a:gd name="connsiteX946" fmla="*/ 1624440 w 12191627"/>
              <a:gd name="connsiteY946" fmla="*/ 843094 h 886329"/>
              <a:gd name="connsiteX947" fmla="*/ 1624440 w 12191627"/>
              <a:gd name="connsiteY947" fmla="*/ 834447 h 886329"/>
              <a:gd name="connsiteX948" fmla="*/ 1635961 w 12191627"/>
              <a:gd name="connsiteY948" fmla="*/ 834447 h 886329"/>
              <a:gd name="connsiteX949" fmla="*/ 1635961 w 12191627"/>
              <a:gd name="connsiteY949" fmla="*/ 843094 h 886329"/>
              <a:gd name="connsiteX950" fmla="*/ 1664763 w 12191627"/>
              <a:gd name="connsiteY950" fmla="*/ 843094 h 886329"/>
              <a:gd name="connsiteX951" fmla="*/ 1664763 w 12191627"/>
              <a:gd name="connsiteY951" fmla="*/ 825799 h 886329"/>
              <a:gd name="connsiteX952" fmla="*/ 1693565 w 12191627"/>
              <a:gd name="connsiteY952" fmla="*/ 819314 h 886329"/>
              <a:gd name="connsiteX953" fmla="*/ 1696445 w 12191627"/>
              <a:gd name="connsiteY953" fmla="*/ 782564 h 886329"/>
              <a:gd name="connsiteX954" fmla="*/ 1705086 w 12191627"/>
              <a:gd name="connsiteY954" fmla="*/ 782564 h 886329"/>
              <a:gd name="connsiteX955" fmla="*/ 1707966 w 12191627"/>
              <a:gd name="connsiteY955" fmla="*/ 819314 h 886329"/>
              <a:gd name="connsiteX956" fmla="*/ 1719487 w 12191627"/>
              <a:gd name="connsiteY956" fmla="*/ 819314 h 886329"/>
              <a:gd name="connsiteX957" fmla="*/ 1722367 w 12191627"/>
              <a:gd name="connsiteY957" fmla="*/ 782564 h 886329"/>
              <a:gd name="connsiteX958" fmla="*/ 1731008 w 12191627"/>
              <a:gd name="connsiteY958" fmla="*/ 782564 h 886329"/>
              <a:gd name="connsiteX959" fmla="*/ 1733888 w 12191627"/>
              <a:gd name="connsiteY959" fmla="*/ 814991 h 886329"/>
              <a:gd name="connsiteX960" fmla="*/ 1745409 w 12191627"/>
              <a:gd name="connsiteY960" fmla="*/ 814991 h 886329"/>
              <a:gd name="connsiteX961" fmla="*/ 1745409 w 12191627"/>
              <a:gd name="connsiteY961" fmla="*/ 819314 h 886329"/>
              <a:gd name="connsiteX962" fmla="*/ 1756929 w 12191627"/>
              <a:gd name="connsiteY962" fmla="*/ 819314 h 886329"/>
              <a:gd name="connsiteX963" fmla="*/ 1756929 w 12191627"/>
              <a:gd name="connsiteY963" fmla="*/ 814991 h 886329"/>
              <a:gd name="connsiteX964" fmla="*/ 1771331 w 12191627"/>
              <a:gd name="connsiteY964" fmla="*/ 814991 h 886329"/>
              <a:gd name="connsiteX965" fmla="*/ 1771331 w 12191627"/>
              <a:gd name="connsiteY965" fmla="*/ 823638 h 886329"/>
              <a:gd name="connsiteX966" fmla="*/ 1777091 w 12191627"/>
              <a:gd name="connsiteY966" fmla="*/ 825799 h 886329"/>
              <a:gd name="connsiteX967" fmla="*/ 1777091 w 12191627"/>
              <a:gd name="connsiteY967" fmla="*/ 832285 h 886329"/>
              <a:gd name="connsiteX968" fmla="*/ 1777091 w 12191627"/>
              <a:gd name="connsiteY968" fmla="*/ 845255 h 886329"/>
              <a:gd name="connsiteX969" fmla="*/ 1808773 w 12191627"/>
              <a:gd name="connsiteY969" fmla="*/ 845255 h 886329"/>
              <a:gd name="connsiteX970" fmla="*/ 1808773 w 12191627"/>
              <a:gd name="connsiteY970" fmla="*/ 810667 h 886329"/>
              <a:gd name="connsiteX971" fmla="*/ 1800133 w 12191627"/>
              <a:gd name="connsiteY971" fmla="*/ 810667 h 886329"/>
              <a:gd name="connsiteX972" fmla="*/ 1800133 w 12191627"/>
              <a:gd name="connsiteY972" fmla="*/ 806343 h 886329"/>
              <a:gd name="connsiteX973" fmla="*/ 1814534 w 12191627"/>
              <a:gd name="connsiteY973" fmla="*/ 806343 h 886329"/>
              <a:gd name="connsiteX974" fmla="*/ 1814534 w 12191627"/>
              <a:gd name="connsiteY974" fmla="*/ 789049 h 886329"/>
              <a:gd name="connsiteX975" fmla="*/ 1923982 w 12191627"/>
              <a:gd name="connsiteY975" fmla="*/ 789049 h 886329"/>
              <a:gd name="connsiteX976" fmla="*/ 1923982 w 12191627"/>
              <a:gd name="connsiteY976" fmla="*/ 806343 h 886329"/>
              <a:gd name="connsiteX977" fmla="*/ 1955664 w 12191627"/>
              <a:gd name="connsiteY977" fmla="*/ 804182 h 886329"/>
              <a:gd name="connsiteX978" fmla="*/ 1955664 w 12191627"/>
              <a:gd name="connsiteY978" fmla="*/ 786887 h 886329"/>
              <a:gd name="connsiteX979" fmla="*/ 1967185 w 12191627"/>
              <a:gd name="connsiteY979" fmla="*/ 786887 h 886329"/>
              <a:gd name="connsiteX980" fmla="*/ 1967185 w 12191627"/>
              <a:gd name="connsiteY980" fmla="*/ 756623 h 886329"/>
              <a:gd name="connsiteX981" fmla="*/ 1981586 w 12191627"/>
              <a:gd name="connsiteY981" fmla="*/ 756623 h 886329"/>
              <a:gd name="connsiteX982" fmla="*/ 1987346 w 12191627"/>
              <a:gd name="connsiteY982" fmla="*/ 754461 h 886329"/>
              <a:gd name="connsiteX983" fmla="*/ 2001747 w 12191627"/>
              <a:gd name="connsiteY983" fmla="*/ 754461 h 886329"/>
              <a:gd name="connsiteX984" fmla="*/ 2004628 w 12191627"/>
              <a:gd name="connsiteY984" fmla="*/ 756623 h 886329"/>
              <a:gd name="connsiteX985" fmla="*/ 2021909 w 12191627"/>
              <a:gd name="connsiteY985" fmla="*/ 756623 h 886329"/>
              <a:gd name="connsiteX986" fmla="*/ 2021909 w 12191627"/>
              <a:gd name="connsiteY986" fmla="*/ 786887 h 886329"/>
              <a:gd name="connsiteX987" fmla="*/ 2065112 w 12191627"/>
              <a:gd name="connsiteY987" fmla="*/ 786887 h 886329"/>
              <a:gd name="connsiteX988" fmla="*/ 2065112 w 12191627"/>
              <a:gd name="connsiteY988" fmla="*/ 773917 h 886329"/>
              <a:gd name="connsiteX989" fmla="*/ 2070872 w 12191627"/>
              <a:gd name="connsiteY989" fmla="*/ 773917 h 886329"/>
              <a:gd name="connsiteX990" fmla="*/ 2070872 w 12191627"/>
              <a:gd name="connsiteY990" fmla="*/ 786887 h 886329"/>
              <a:gd name="connsiteX991" fmla="*/ 2088154 w 12191627"/>
              <a:gd name="connsiteY991" fmla="*/ 786887 h 886329"/>
              <a:gd name="connsiteX992" fmla="*/ 2088154 w 12191627"/>
              <a:gd name="connsiteY992" fmla="*/ 648534 h 886329"/>
              <a:gd name="connsiteX993" fmla="*/ 2142878 w 12191627"/>
              <a:gd name="connsiteY993" fmla="*/ 648534 h 886329"/>
              <a:gd name="connsiteX994" fmla="*/ 2142878 w 12191627"/>
              <a:gd name="connsiteY994" fmla="*/ 637725 h 886329"/>
              <a:gd name="connsiteX995" fmla="*/ 2151518 w 12191627"/>
              <a:gd name="connsiteY995" fmla="*/ 637725 h 886329"/>
              <a:gd name="connsiteX996" fmla="*/ 2151518 w 12191627"/>
              <a:gd name="connsiteY996" fmla="*/ 644210 h 886329"/>
              <a:gd name="connsiteX997" fmla="*/ 2177440 w 12191627"/>
              <a:gd name="connsiteY997" fmla="*/ 644210 h 886329"/>
              <a:gd name="connsiteX998" fmla="*/ 2177440 w 12191627"/>
              <a:gd name="connsiteY998" fmla="*/ 637725 h 886329"/>
              <a:gd name="connsiteX999" fmla="*/ 2183201 w 12191627"/>
              <a:gd name="connsiteY999" fmla="*/ 637725 h 886329"/>
              <a:gd name="connsiteX1000" fmla="*/ 2183201 w 12191627"/>
              <a:gd name="connsiteY1000" fmla="*/ 652857 h 886329"/>
              <a:gd name="connsiteX1001" fmla="*/ 2191841 w 12191627"/>
              <a:gd name="connsiteY1001" fmla="*/ 652857 h 886329"/>
              <a:gd name="connsiteX1002" fmla="*/ 2191841 w 12191627"/>
              <a:gd name="connsiteY1002" fmla="*/ 665828 h 886329"/>
              <a:gd name="connsiteX1003" fmla="*/ 2223524 w 12191627"/>
              <a:gd name="connsiteY1003" fmla="*/ 665828 h 886329"/>
              <a:gd name="connsiteX1004" fmla="*/ 2223524 w 12191627"/>
              <a:gd name="connsiteY1004" fmla="*/ 698255 h 886329"/>
              <a:gd name="connsiteX1005" fmla="*/ 2226404 w 12191627"/>
              <a:gd name="connsiteY1005" fmla="*/ 698255 h 886329"/>
              <a:gd name="connsiteX1006" fmla="*/ 2226404 w 12191627"/>
              <a:gd name="connsiteY1006" fmla="*/ 676637 h 886329"/>
              <a:gd name="connsiteX1007" fmla="*/ 2240805 w 12191627"/>
              <a:gd name="connsiteY1007" fmla="*/ 676637 h 886329"/>
              <a:gd name="connsiteX1008" fmla="*/ 2240805 w 12191627"/>
              <a:gd name="connsiteY1008" fmla="*/ 713387 h 886329"/>
              <a:gd name="connsiteX1009" fmla="*/ 2284008 w 12191627"/>
              <a:gd name="connsiteY1009" fmla="*/ 713387 h 886329"/>
              <a:gd name="connsiteX1010" fmla="*/ 2284008 w 12191627"/>
              <a:gd name="connsiteY1010" fmla="*/ 700416 h 886329"/>
              <a:gd name="connsiteX1011" fmla="*/ 2301289 w 12191627"/>
              <a:gd name="connsiteY1011" fmla="*/ 700416 h 886329"/>
              <a:gd name="connsiteX1012" fmla="*/ 2301289 w 12191627"/>
              <a:gd name="connsiteY1012" fmla="*/ 717711 h 886329"/>
              <a:gd name="connsiteX1013" fmla="*/ 2307050 w 12191627"/>
              <a:gd name="connsiteY1013" fmla="*/ 717711 h 886329"/>
              <a:gd name="connsiteX1014" fmla="*/ 2307050 w 12191627"/>
              <a:gd name="connsiteY1014" fmla="*/ 700416 h 886329"/>
              <a:gd name="connsiteX1015" fmla="*/ 2327211 w 12191627"/>
              <a:gd name="connsiteY1015" fmla="*/ 700416 h 886329"/>
              <a:gd name="connsiteX1016" fmla="*/ 2327211 w 12191627"/>
              <a:gd name="connsiteY1016" fmla="*/ 661504 h 886329"/>
              <a:gd name="connsiteX1017" fmla="*/ 2338732 w 12191627"/>
              <a:gd name="connsiteY1017" fmla="*/ 661504 h 886329"/>
              <a:gd name="connsiteX1018" fmla="*/ 2353134 w 12191627"/>
              <a:gd name="connsiteY1018" fmla="*/ 618269 h 886329"/>
              <a:gd name="connsiteX1019" fmla="*/ 2367534 w 12191627"/>
              <a:gd name="connsiteY1019" fmla="*/ 618269 h 886329"/>
              <a:gd name="connsiteX1020" fmla="*/ 2384816 w 12191627"/>
              <a:gd name="connsiteY1020" fmla="*/ 661504 h 886329"/>
              <a:gd name="connsiteX1021" fmla="*/ 2396336 w 12191627"/>
              <a:gd name="connsiteY1021" fmla="*/ 661504 h 886329"/>
              <a:gd name="connsiteX1022" fmla="*/ 2396336 w 12191627"/>
              <a:gd name="connsiteY1022" fmla="*/ 726358 h 886329"/>
              <a:gd name="connsiteX1023" fmla="*/ 2404977 w 12191627"/>
              <a:gd name="connsiteY1023" fmla="*/ 726358 h 886329"/>
              <a:gd name="connsiteX1024" fmla="*/ 2404977 w 12191627"/>
              <a:gd name="connsiteY1024" fmla="*/ 771755 h 886329"/>
              <a:gd name="connsiteX1025" fmla="*/ 2410738 w 12191627"/>
              <a:gd name="connsiteY1025" fmla="*/ 771755 h 886329"/>
              <a:gd name="connsiteX1026" fmla="*/ 2410738 w 12191627"/>
              <a:gd name="connsiteY1026" fmla="*/ 756623 h 886329"/>
              <a:gd name="connsiteX1027" fmla="*/ 2419378 w 12191627"/>
              <a:gd name="connsiteY1027" fmla="*/ 767431 h 886329"/>
              <a:gd name="connsiteX1028" fmla="*/ 2428019 w 12191627"/>
              <a:gd name="connsiteY1028" fmla="*/ 767431 h 886329"/>
              <a:gd name="connsiteX1029" fmla="*/ 2428019 w 12191627"/>
              <a:gd name="connsiteY1029" fmla="*/ 680960 h 886329"/>
              <a:gd name="connsiteX1030" fmla="*/ 2468342 w 12191627"/>
              <a:gd name="connsiteY1030" fmla="*/ 680960 h 886329"/>
              <a:gd name="connsiteX1031" fmla="*/ 2485623 w 12191627"/>
              <a:gd name="connsiteY1031" fmla="*/ 696093 h 886329"/>
              <a:gd name="connsiteX1032" fmla="*/ 2485623 w 12191627"/>
              <a:gd name="connsiteY1032" fmla="*/ 680960 h 886329"/>
              <a:gd name="connsiteX1033" fmla="*/ 2488503 w 12191627"/>
              <a:gd name="connsiteY1033" fmla="*/ 680960 h 886329"/>
              <a:gd name="connsiteX1034" fmla="*/ 2488503 w 12191627"/>
              <a:gd name="connsiteY1034" fmla="*/ 678799 h 886329"/>
              <a:gd name="connsiteX1035" fmla="*/ 2502905 w 12191627"/>
              <a:gd name="connsiteY1035" fmla="*/ 678799 h 886329"/>
              <a:gd name="connsiteX1036" fmla="*/ 2502905 w 12191627"/>
              <a:gd name="connsiteY1036" fmla="*/ 655019 h 886329"/>
              <a:gd name="connsiteX1037" fmla="*/ 2511545 w 12191627"/>
              <a:gd name="connsiteY1037" fmla="*/ 655019 h 886329"/>
              <a:gd name="connsiteX1038" fmla="*/ 2511545 w 12191627"/>
              <a:gd name="connsiteY1038" fmla="*/ 642048 h 886329"/>
              <a:gd name="connsiteX1039" fmla="*/ 2514425 w 12191627"/>
              <a:gd name="connsiteY1039" fmla="*/ 642048 h 886329"/>
              <a:gd name="connsiteX1040" fmla="*/ 2514425 w 12191627"/>
              <a:gd name="connsiteY1040" fmla="*/ 618269 h 886329"/>
              <a:gd name="connsiteX1041" fmla="*/ 2537467 w 12191627"/>
              <a:gd name="connsiteY1041" fmla="*/ 618269 h 886329"/>
              <a:gd name="connsiteX1042" fmla="*/ 2537467 w 12191627"/>
              <a:gd name="connsiteY1042" fmla="*/ 588004 h 886329"/>
              <a:gd name="connsiteX1043" fmla="*/ 2548988 w 12191627"/>
              <a:gd name="connsiteY1043" fmla="*/ 588004 h 886329"/>
              <a:gd name="connsiteX1044" fmla="*/ 2548988 w 12191627"/>
              <a:gd name="connsiteY1044" fmla="*/ 581519 h 886329"/>
              <a:gd name="connsiteX1045" fmla="*/ 2557629 w 12191627"/>
              <a:gd name="connsiteY1045" fmla="*/ 581519 h 886329"/>
              <a:gd name="connsiteX1046" fmla="*/ 2557629 w 12191627"/>
              <a:gd name="connsiteY1046" fmla="*/ 551254 h 886329"/>
              <a:gd name="connsiteX1047" fmla="*/ 2563388 w 12191627"/>
              <a:gd name="connsiteY1047" fmla="*/ 551254 h 886329"/>
              <a:gd name="connsiteX1048" fmla="*/ 2563388 w 12191627"/>
              <a:gd name="connsiteY1048" fmla="*/ 542607 h 886329"/>
              <a:gd name="connsiteX1049" fmla="*/ 2572029 w 12191627"/>
              <a:gd name="connsiteY1049" fmla="*/ 542607 h 886329"/>
              <a:gd name="connsiteX1050" fmla="*/ 2572029 w 12191627"/>
              <a:gd name="connsiteY1050" fmla="*/ 512342 h 886329"/>
              <a:gd name="connsiteX1051" fmla="*/ 2609472 w 12191627"/>
              <a:gd name="connsiteY1051" fmla="*/ 512342 h 886329"/>
              <a:gd name="connsiteX1052" fmla="*/ 2609472 w 12191627"/>
              <a:gd name="connsiteY1052" fmla="*/ 499371 h 886329"/>
              <a:gd name="connsiteX1053" fmla="*/ 2652676 w 12191627"/>
              <a:gd name="connsiteY1053" fmla="*/ 499371 h 886329"/>
              <a:gd name="connsiteX1054" fmla="*/ 2652676 w 12191627"/>
              <a:gd name="connsiteY1054" fmla="*/ 490724 h 886329"/>
              <a:gd name="connsiteX1055" fmla="*/ 2678597 w 12191627"/>
              <a:gd name="connsiteY1055" fmla="*/ 490724 h 886329"/>
              <a:gd name="connsiteX1056" fmla="*/ 2678597 w 12191627"/>
              <a:gd name="connsiteY1056" fmla="*/ 499371 h 886329"/>
              <a:gd name="connsiteX1057" fmla="*/ 2684358 w 12191627"/>
              <a:gd name="connsiteY1057" fmla="*/ 499371 h 886329"/>
              <a:gd name="connsiteX1058" fmla="*/ 2684358 w 12191627"/>
              <a:gd name="connsiteY1058" fmla="*/ 495047 h 886329"/>
              <a:gd name="connsiteX1059" fmla="*/ 2698759 w 12191627"/>
              <a:gd name="connsiteY1059" fmla="*/ 495047 h 886329"/>
              <a:gd name="connsiteX1060" fmla="*/ 2698759 w 12191627"/>
              <a:gd name="connsiteY1060" fmla="*/ 499371 h 886329"/>
              <a:gd name="connsiteX1061" fmla="*/ 2707400 w 12191627"/>
              <a:gd name="connsiteY1061" fmla="*/ 499371 h 886329"/>
              <a:gd name="connsiteX1062" fmla="*/ 2707400 w 12191627"/>
              <a:gd name="connsiteY1062" fmla="*/ 490724 h 886329"/>
              <a:gd name="connsiteX1063" fmla="*/ 2727561 w 12191627"/>
              <a:gd name="connsiteY1063" fmla="*/ 490724 h 886329"/>
              <a:gd name="connsiteX1064" fmla="*/ 2727561 w 12191627"/>
              <a:gd name="connsiteY1064" fmla="*/ 499371 h 886329"/>
              <a:gd name="connsiteX1065" fmla="*/ 2759243 w 12191627"/>
              <a:gd name="connsiteY1065" fmla="*/ 499371 h 886329"/>
              <a:gd name="connsiteX1066" fmla="*/ 2759243 w 12191627"/>
              <a:gd name="connsiteY1066" fmla="*/ 514503 h 886329"/>
              <a:gd name="connsiteX1067" fmla="*/ 2779404 w 12191627"/>
              <a:gd name="connsiteY1067" fmla="*/ 514503 h 886329"/>
              <a:gd name="connsiteX1068" fmla="*/ 2779404 w 12191627"/>
              <a:gd name="connsiteY1068" fmla="*/ 596651 h 886329"/>
              <a:gd name="connsiteX1069" fmla="*/ 2788045 w 12191627"/>
              <a:gd name="connsiteY1069" fmla="*/ 596651 h 886329"/>
              <a:gd name="connsiteX1070" fmla="*/ 2788045 w 12191627"/>
              <a:gd name="connsiteY1070" fmla="*/ 564224 h 886329"/>
              <a:gd name="connsiteX1071" fmla="*/ 2842769 w 12191627"/>
              <a:gd name="connsiteY1071" fmla="*/ 564224 h 886329"/>
              <a:gd name="connsiteX1072" fmla="*/ 2842769 w 12191627"/>
              <a:gd name="connsiteY1072" fmla="*/ 596651 h 886329"/>
              <a:gd name="connsiteX1073" fmla="*/ 2848530 w 12191627"/>
              <a:gd name="connsiteY1073" fmla="*/ 596651 h 886329"/>
              <a:gd name="connsiteX1074" fmla="*/ 2848530 w 12191627"/>
              <a:gd name="connsiteY1074" fmla="*/ 683122 h 886329"/>
              <a:gd name="connsiteX1075" fmla="*/ 2857171 w 12191627"/>
              <a:gd name="connsiteY1075" fmla="*/ 680960 h 886329"/>
              <a:gd name="connsiteX1076" fmla="*/ 2860051 w 12191627"/>
              <a:gd name="connsiteY1076" fmla="*/ 611783 h 886329"/>
              <a:gd name="connsiteX1077" fmla="*/ 2862931 w 12191627"/>
              <a:gd name="connsiteY1077" fmla="*/ 680960 h 886329"/>
              <a:gd name="connsiteX1078" fmla="*/ 2871571 w 12191627"/>
              <a:gd name="connsiteY1078" fmla="*/ 683122 h 886329"/>
              <a:gd name="connsiteX1079" fmla="*/ 2880212 w 12191627"/>
              <a:gd name="connsiteY1079" fmla="*/ 724196 h 886329"/>
              <a:gd name="connsiteX1080" fmla="*/ 2903254 w 12191627"/>
              <a:gd name="connsiteY1080" fmla="*/ 735005 h 886329"/>
              <a:gd name="connsiteX1081" fmla="*/ 2903254 w 12191627"/>
              <a:gd name="connsiteY1081" fmla="*/ 717711 h 886329"/>
              <a:gd name="connsiteX1082" fmla="*/ 2911895 w 12191627"/>
              <a:gd name="connsiteY1082" fmla="*/ 717711 h 886329"/>
              <a:gd name="connsiteX1083" fmla="*/ 2911895 w 12191627"/>
              <a:gd name="connsiteY1083" fmla="*/ 706902 h 886329"/>
              <a:gd name="connsiteX1084" fmla="*/ 2981019 w 12191627"/>
              <a:gd name="connsiteY1084" fmla="*/ 706902 h 886329"/>
              <a:gd name="connsiteX1085" fmla="*/ 2981019 w 12191627"/>
              <a:gd name="connsiteY1085" fmla="*/ 711225 h 886329"/>
              <a:gd name="connsiteX1086" fmla="*/ 2989660 w 12191627"/>
              <a:gd name="connsiteY1086" fmla="*/ 711225 h 886329"/>
              <a:gd name="connsiteX1087" fmla="*/ 2989660 w 12191627"/>
              <a:gd name="connsiteY1087" fmla="*/ 698255 h 886329"/>
              <a:gd name="connsiteX1088" fmla="*/ 3001181 w 12191627"/>
              <a:gd name="connsiteY1088" fmla="*/ 698255 h 886329"/>
              <a:gd name="connsiteX1089" fmla="*/ 3001181 w 12191627"/>
              <a:gd name="connsiteY1089" fmla="*/ 713387 h 886329"/>
              <a:gd name="connsiteX1090" fmla="*/ 3006942 w 12191627"/>
              <a:gd name="connsiteY1090" fmla="*/ 713387 h 886329"/>
              <a:gd name="connsiteX1091" fmla="*/ 3006942 w 12191627"/>
              <a:gd name="connsiteY1091" fmla="*/ 696093 h 886329"/>
              <a:gd name="connsiteX1092" fmla="*/ 3021342 w 12191627"/>
              <a:gd name="connsiteY1092" fmla="*/ 696093 h 886329"/>
              <a:gd name="connsiteX1093" fmla="*/ 3021342 w 12191627"/>
              <a:gd name="connsiteY1093" fmla="*/ 687446 h 886329"/>
              <a:gd name="connsiteX1094" fmla="*/ 3047264 w 12191627"/>
              <a:gd name="connsiteY1094" fmla="*/ 687446 h 886329"/>
              <a:gd name="connsiteX1095" fmla="*/ 3047264 w 12191627"/>
              <a:gd name="connsiteY1095" fmla="*/ 665828 h 886329"/>
              <a:gd name="connsiteX1096" fmla="*/ 3055905 w 12191627"/>
              <a:gd name="connsiteY1096" fmla="*/ 663666 h 886329"/>
              <a:gd name="connsiteX1097" fmla="*/ 3055905 w 12191627"/>
              <a:gd name="connsiteY1097" fmla="*/ 659343 h 886329"/>
              <a:gd name="connsiteX1098" fmla="*/ 3078947 w 12191627"/>
              <a:gd name="connsiteY1098" fmla="*/ 659343 h 886329"/>
              <a:gd name="connsiteX1099" fmla="*/ 3078947 w 12191627"/>
              <a:gd name="connsiteY1099" fmla="*/ 646372 h 886329"/>
              <a:gd name="connsiteX1100" fmla="*/ 3090468 w 12191627"/>
              <a:gd name="connsiteY1100" fmla="*/ 646372 h 886329"/>
              <a:gd name="connsiteX1101" fmla="*/ 3090468 w 12191627"/>
              <a:gd name="connsiteY1101" fmla="*/ 607460 h 886329"/>
              <a:gd name="connsiteX1102" fmla="*/ 3110629 w 12191627"/>
              <a:gd name="connsiteY1102" fmla="*/ 607460 h 886329"/>
              <a:gd name="connsiteX1103" fmla="*/ 3110629 w 12191627"/>
              <a:gd name="connsiteY1103" fmla="*/ 603136 h 886329"/>
              <a:gd name="connsiteX1104" fmla="*/ 3122150 w 12191627"/>
              <a:gd name="connsiteY1104" fmla="*/ 603136 h 886329"/>
              <a:gd name="connsiteX1105" fmla="*/ 3122150 w 12191627"/>
              <a:gd name="connsiteY1105" fmla="*/ 555577 h 886329"/>
              <a:gd name="connsiteX1106" fmla="*/ 3148072 w 12191627"/>
              <a:gd name="connsiteY1106" fmla="*/ 555577 h 886329"/>
              <a:gd name="connsiteX1107" fmla="*/ 3148072 w 12191627"/>
              <a:gd name="connsiteY1107" fmla="*/ 536121 h 886329"/>
              <a:gd name="connsiteX1108" fmla="*/ 3197035 w 12191627"/>
              <a:gd name="connsiteY1108" fmla="*/ 536121 h 886329"/>
              <a:gd name="connsiteX1109" fmla="*/ 3197035 w 12191627"/>
              <a:gd name="connsiteY1109" fmla="*/ 557739 h 886329"/>
              <a:gd name="connsiteX1110" fmla="*/ 3234478 w 12191627"/>
              <a:gd name="connsiteY1110" fmla="*/ 557739 h 886329"/>
              <a:gd name="connsiteX1111" fmla="*/ 3234478 w 12191627"/>
              <a:gd name="connsiteY1111" fmla="*/ 605298 h 886329"/>
              <a:gd name="connsiteX1112" fmla="*/ 3251759 w 12191627"/>
              <a:gd name="connsiteY1112" fmla="*/ 605298 h 886329"/>
              <a:gd name="connsiteX1113" fmla="*/ 3251759 w 12191627"/>
              <a:gd name="connsiteY1113" fmla="*/ 711225 h 886329"/>
              <a:gd name="connsiteX1114" fmla="*/ 3260400 w 12191627"/>
              <a:gd name="connsiteY1114" fmla="*/ 711225 h 886329"/>
              <a:gd name="connsiteX1115" fmla="*/ 3271921 w 12191627"/>
              <a:gd name="connsiteY1115" fmla="*/ 683122 h 886329"/>
              <a:gd name="connsiteX1116" fmla="*/ 3280561 w 12191627"/>
              <a:gd name="connsiteY1116" fmla="*/ 696093 h 886329"/>
              <a:gd name="connsiteX1117" fmla="*/ 3277681 w 12191627"/>
              <a:gd name="connsiteY1117" fmla="*/ 696093 h 886329"/>
              <a:gd name="connsiteX1118" fmla="*/ 3277681 w 12191627"/>
              <a:gd name="connsiteY1118" fmla="*/ 711225 h 886329"/>
              <a:gd name="connsiteX1119" fmla="*/ 3289202 w 12191627"/>
              <a:gd name="connsiteY1119" fmla="*/ 711225 h 886329"/>
              <a:gd name="connsiteX1120" fmla="*/ 3289202 w 12191627"/>
              <a:gd name="connsiteY1120" fmla="*/ 743652 h 886329"/>
              <a:gd name="connsiteX1121" fmla="*/ 3300723 w 12191627"/>
              <a:gd name="connsiteY1121" fmla="*/ 743652 h 886329"/>
              <a:gd name="connsiteX1122" fmla="*/ 3300723 w 12191627"/>
              <a:gd name="connsiteY1122" fmla="*/ 767431 h 886329"/>
              <a:gd name="connsiteX1123" fmla="*/ 3320884 w 12191627"/>
              <a:gd name="connsiteY1123" fmla="*/ 767431 h 886329"/>
              <a:gd name="connsiteX1124" fmla="*/ 3320884 w 12191627"/>
              <a:gd name="connsiteY1124" fmla="*/ 758784 h 886329"/>
              <a:gd name="connsiteX1125" fmla="*/ 3343926 w 12191627"/>
              <a:gd name="connsiteY1125" fmla="*/ 758784 h 886329"/>
              <a:gd name="connsiteX1126" fmla="*/ 3343926 w 12191627"/>
              <a:gd name="connsiteY1126" fmla="*/ 735005 h 886329"/>
              <a:gd name="connsiteX1127" fmla="*/ 3398650 w 12191627"/>
              <a:gd name="connsiteY1127" fmla="*/ 735005 h 886329"/>
              <a:gd name="connsiteX1128" fmla="*/ 3398650 w 12191627"/>
              <a:gd name="connsiteY1128" fmla="*/ 741490 h 886329"/>
              <a:gd name="connsiteX1129" fmla="*/ 3404411 w 12191627"/>
              <a:gd name="connsiteY1129" fmla="*/ 741490 h 886329"/>
              <a:gd name="connsiteX1130" fmla="*/ 3404411 w 12191627"/>
              <a:gd name="connsiteY1130" fmla="*/ 743652 h 886329"/>
              <a:gd name="connsiteX1131" fmla="*/ 3407291 w 12191627"/>
              <a:gd name="connsiteY1131" fmla="*/ 743652 h 886329"/>
              <a:gd name="connsiteX1132" fmla="*/ 3407291 w 12191627"/>
              <a:gd name="connsiteY1132" fmla="*/ 735005 h 886329"/>
              <a:gd name="connsiteX1133" fmla="*/ 3418812 w 12191627"/>
              <a:gd name="connsiteY1133" fmla="*/ 735005 h 886329"/>
              <a:gd name="connsiteX1134" fmla="*/ 3418812 w 12191627"/>
              <a:gd name="connsiteY1134" fmla="*/ 752299 h 886329"/>
              <a:gd name="connsiteX1135" fmla="*/ 3427452 w 12191627"/>
              <a:gd name="connsiteY1135" fmla="*/ 752299 h 886329"/>
              <a:gd name="connsiteX1136" fmla="*/ 3427452 w 12191627"/>
              <a:gd name="connsiteY1136" fmla="*/ 743652 h 886329"/>
              <a:gd name="connsiteX1137" fmla="*/ 3438973 w 12191627"/>
              <a:gd name="connsiteY1137" fmla="*/ 743652 h 886329"/>
              <a:gd name="connsiteX1138" fmla="*/ 3438973 w 12191627"/>
              <a:gd name="connsiteY1138" fmla="*/ 719872 h 886329"/>
              <a:gd name="connsiteX1139" fmla="*/ 3482177 w 12191627"/>
              <a:gd name="connsiteY1139" fmla="*/ 719872 h 886329"/>
              <a:gd name="connsiteX1140" fmla="*/ 3482177 w 12191627"/>
              <a:gd name="connsiteY1140" fmla="*/ 726358 h 886329"/>
              <a:gd name="connsiteX1141" fmla="*/ 3490817 w 12191627"/>
              <a:gd name="connsiteY1141" fmla="*/ 726358 h 886329"/>
              <a:gd name="connsiteX1142" fmla="*/ 3490817 w 12191627"/>
              <a:gd name="connsiteY1142" fmla="*/ 713387 h 886329"/>
              <a:gd name="connsiteX1143" fmla="*/ 3513859 w 12191627"/>
              <a:gd name="connsiteY1143" fmla="*/ 713387 h 886329"/>
              <a:gd name="connsiteX1144" fmla="*/ 3513859 w 12191627"/>
              <a:gd name="connsiteY1144" fmla="*/ 687446 h 886329"/>
              <a:gd name="connsiteX1145" fmla="*/ 3534020 w 12191627"/>
              <a:gd name="connsiteY1145" fmla="*/ 687446 h 886329"/>
              <a:gd name="connsiteX1146" fmla="*/ 3534020 w 12191627"/>
              <a:gd name="connsiteY1146" fmla="*/ 696093 h 886329"/>
              <a:gd name="connsiteX1147" fmla="*/ 3545541 w 12191627"/>
              <a:gd name="connsiteY1147" fmla="*/ 696093 h 886329"/>
              <a:gd name="connsiteX1148" fmla="*/ 3545541 w 12191627"/>
              <a:gd name="connsiteY1148" fmla="*/ 672313 h 886329"/>
              <a:gd name="connsiteX1149" fmla="*/ 3565702 w 12191627"/>
              <a:gd name="connsiteY1149" fmla="*/ 672313 h 886329"/>
              <a:gd name="connsiteX1150" fmla="*/ 3565702 w 12191627"/>
              <a:gd name="connsiteY1150" fmla="*/ 687446 h 886329"/>
              <a:gd name="connsiteX1151" fmla="*/ 3597385 w 12191627"/>
              <a:gd name="connsiteY1151" fmla="*/ 687446 h 886329"/>
              <a:gd name="connsiteX1152" fmla="*/ 3597385 w 12191627"/>
              <a:gd name="connsiteY1152" fmla="*/ 678799 h 886329"/>
              <a:gd name="connsiteX1153" fmla="*/ 3620427 w 12191627"/>
              <a:gd name="connsiteY1153" fmla="*/ 678799 h 886329"/>
              <a:gd name="connsiteX1154" fmla="*/ 3620427 w 12191627"/>
              <a:gd name="connsiteY1154" fmla="*/ 687446 h 886329"/>
              <a:gd name="connsiteX1155" fmla="*/ 3629067 w 12191627"/>
              <a:gd name="connsiteY1155" fmla="*/ 687446 h 886329"/>
              <a:gd name="connsiteX1156" fmla="*/ 3629067 w 12191627"/>
              <a:gd name="connsiteY1156" fmla="*/ 702578 h 886329"/>
              <a:gd name="connsiteX1157" fmla="*/ 3640588 w 12191627"/>
              <a:gd name="connsiteY1157" fmla="*/ 702578 h 886329"/>
              <a:gd name="connsiteX1158" fmla="*/ 3640588 w 12191627"/>
              <a:gd name="connsiteY1158" fmla="*/ 713387 h 886329"/>
              <a:gd name="connsiteX1159" fmla="*/ 3703953 w 12191627"/>
              <a:gd name="connsiteY1159" fmla="*/ 713387 h 886329"/>
              <a:gd name="connsiteX1160" fmla="*/ 3703953 w 12191627"/>
              <a:gd name="connsiteY1160" fmla="*/ 743652 h 886329"/>
              <a:gd name="connsiteX1161" fmla="*/ 3726994 w 12191627"/>
              <a:gd name="connsiteY1161" fmla="*/ 743652 h 886329"/>
              <a:gd name="connsiteX1162" fmla="*/ 3726994 w 12191627"/>
              <a:gd name="connsiteY1162" fmla="*/ 735005 h 886329"/>
              <a:gd name="connsiteX1163" fmla="*/ 3790359 w 12191627"/>
              <a:gd name="connsiteY1163" fmla="*/ 735005 h 886329"/>
              <a:gd name="connsiteX1164" fmla="*/ 3790359 w 12191627"/>
              <a:gd name="connsiteY1164" fmla="*/ 724196 h 886329"/>
              <a:gd name="connsiteX1165" fmla="*/ 3801880 w 12191627"/>
              <a:gd name="connsiteY1165" fmla="*/ 719872 h 886329"/>
              <a:gd name="connsiteX1166" fmla="*/ 3801880 w 12191627"/>
              <a:gd name="connsiteY1166" fmla="*/ 687446 h 886329"/>
              <a:gd name="connsiteX1167" fmla="*/ 3822041 w 12191627"/>
              <a:gd name="connsiteY1167" fmla="*/ 687446 h 886329"/>
              <a:gd name="connsiteX1168" fmla="*/ 3830682 w 12191627"/>
              <a:gd name="connsiteY1168" fmla="*/ 706902 h 886329"/>
              <a:gd name="connsiteX1169" fmla="*/ 3833562 w 12191627"/>
              <a:gd name="connsiteY1169" fmla="*/ 700416 h 886329"/>
              <a:gd name="connsiteX1170" fmla="*/ 3850843 w 12191627"/>
              <a:gd name="connsiteY1170" fmla="*/ 698255 h 886329"/>
              <a:gd name="connsiteX1171" fmla="*/ 3847963 w 12191627"/>
              <a:gd name="connsiteY1171" fmla="*/ 609622 h 886329"/>
              <a:gd name="connsiteX1172" fmla="*/ 3865245 w 12191627"/>
              <a:gd name="connsiteY1172" fmla="*/ 611783 h 886329"/>
              <a:gd name="connsiteX1173" fmla="*/ 3865245 w 12191627"/>
              <a:gd name="connsiteY1173" fmla="*/ 471268 h 886329"/>
              <a:gd name="connsiteX1174" fmla="*/ 3891166 w 12191627"/>
              <a:gd name="connsiteY1174" fmla="*/ 471268 h 886329"/>
              <a:gd name="connsiteX1175" fmla="*/ 3891166 w 12191627"/>
              <a:gd name="connsiteY1175" fmla="*/ 356694 h 886329"/>
              <a:gd name="connsiteX1176" fmla="*/ 3896927 w 12191627"/>
              <a:gd name="connsiteY1176" fmla="*/ 350208 h 886329"/>
              <a:gd name="connsiteX1177" fmla="*/ 3896927 w 12191627"/>
              <a:gd name="connsiteY1177" fmla="*/ 326429 h 886329"/>
              <a:gd name="connsiteX1178" fmla="*/ 3919969 w 12191627"/>
              <a:gd name="connsiteY1178" fmla="*/ 326429 h 886329"/>
              <a:gd name="connsiteX1179" fmla="*/ 3974692 w 12191627"/>
              <a:gd name="connsiteY1179" fmla="*/ 246443 h 886329"/>
              <a:gd name="connsiteX1180" fmla="*/ 3977573 w 12191627"/>
              <a:gd name="connsiteY1180" fmla="*/ 0 h 88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</a:cxnLst>
            <a:rect l="l" t="t" r="r" b="b"/>
            <a:pathLst>
              <a:path w="12191627" h="886329">
                <a:moveTo>
                  <a:pt x="3977573" y="0"/>
                </a:moveTo>
                <a:cubicBezTo>
                  <a:pt x="3983333" y="246443"/>
                  <a:pt x="3983333" y="246443"/>
                  <a:pt x="3983333" y="246443"/>
                </a:cubicBezTo>
                <a:cubicBezTo>
                  <a:pt x="4035177" y="328590"/>
                  <a:pt x="4035177" y="328590"/>
                  <a:pt x="4035177" y="328590"/>
                </a:cubicBezTo>
                <a:cubicBezTo>
                  <a:pt x="4058219" y="328590"/>
                  <a:pt x="4058219" y="328590"/>
                  <a:pt x="4058219" y="328590"/>
                </a:cubicBezTo>
                <a:cubicBezTo>
                  <a:pt x="4058219" y="354532"/>
                  <a:pt x="4058219" y="354532"/>
                  <a:pt x="4058219" y="354532"/>
                </a:cubicBezTo>
                <a:cubicBezTo>
                  <a:pt x="4063979" y="356694"/>
                  <a:pt x="4063979" y="356694"/>
                  <a:pt x="4063979" y="356694"/>
                </a:cubicBezTo>
                <a:cubicBezTo>
                  <a:pt x="4063979" y="471268"/>
                  <a:pt x="4063979" y="471268"/>
                  <a:pt x="4063979" y="471268"/>
                </a:cubicBezTo>
                <a:cubicBezTo>
                  <a:pt x="4084140" y="471268"/>
                  <a:pt x="4084140" y="471268"/>
                  <a:pt x="4084140" y="471268"/>
                </a:cubicBezTo>
                <a:cubicBezTo>
                  <a:pt x="4084140" y="607460"/>
                  <a:pt x="4084140" y="607460"/>
                  <a:pt x="4084140" y="607460"/>
                </a:cubicBezTo>
                <a:cubicBezTo>
                  <a:pt x="4107182" y="607460"/>
                  <a:pt x="4107182" y="607460"/>
                  <a:pt x="4107182" y="607460"/>
                </a:cubicBezTo>
                <a:cubicBezTo>
                  <a:pt x="4107182" y="730681"/>
                  <a:pt x="4107182" y="730681"/>
                  <a:pt x="4107182" y="730681"/>
                </a:cubicBezTo>
                <a:cubicBezTo>
                  <a:pt x="4144625" y="728519"/>
                  <a:pt x="4144625" y="728519"/>
                  <a:pt x="4144625" y="728519"/>
                </a:cubicBezTo>
                <a:cubicBezTo>
                  <a:pt x="4150385" y="717711"/>
                  <a:pt x="4150385" y="717711"/>
                  <a:pt x="4150385" y="717711"/>
                </a:cubicBezTo>
                <a:cubicBezTo>
                  <a:pt x="4170547" y="715549"/>
                  <a:pt x="4170547" y="715549"/>
                  <a:pt x="4170547" y="715549"/>
                </a:cubicBezTo>
                <a:cubicBezTo>
                  <a:pt x="4176307" y="724196"/>
                  <a:pt x="4176307" y="724196"/>
                  <a:pt x="4176307" y="724196"/>
                </a:cubicBezTo>
                <a:cubicBezTo>
                  <a:pt x="4205110" y="724196"/>
                  <a:pt x="4205110" y="724196"/>
                  <a:pt x="4205110" y="724196"/>
                </a:cubicBezTo>
                <a:lnTo>
                  <a:pt x="4205110" y="748011"/>
                </a:lnTo>
                <a:lnTo>
                  <a:pt x="4207549" y="733701"/>
                </a:lnTo>
                <a:cubicBezTo>
                  <a:pt x="4209221" y="723894"/>
                  <a:pt x="4211449" y="710818"/>
                  <a:pt x="4214422" y="693383"/>
                </a:cubicBezTo>
                <a:cubicBezTo>
                  <a:pt x="4214422" y="693383"/>
                  <a:pt x="4214422" y="693383"/>
                  <a:pt x="4208477" y="688734"/>
                </a:cubicBezTo>
                <a:cubicBezTo>
                  <a:pt x="4208477" y="688734"/>
                  <a:pt x="4208477" y="688734"/>
                  <a:pt x="4208477" y="681760"/>
                </a:cubicBezTo>
                <a:cubicBezTo>
                  <a:pt x="4208477" y="681760"/>
                  <a:pt x="4208477" y="681760"/>
                  <a:pt x="4217393" y="677111"/>
                </a:cubicBezTo>
                <a:cubicBezTo>
                  <a:pt x="4217393" y="677111"/>
                  <a:pt x="4217393" y="677111"/>
                  <a:pt x="4220365" y="663163"/>
                </a:cubicBezTo>
                <a:cubicBezTo>
                  <a:pt x="4220365" y="663163"/>
                  <a:pt x="4220365" y="663163"/>
                  <a:pt x="4226310" y="677111"/>
                </a:cubicBezTo>
                <a:cubicBezTo>
                  <a:pt x="4226310" y="677111"/>
                  <a:pt x="4226310" y="677111"/>
                  <a:pt x="4232254" y="681760"/>
                </a:cubicBezTo>
                <a:cubicBezTo>
                  <a:pt x="4232254" y="681760"/>
                  <a:pt x="4232254" y="681760"/>
                  <a:pt x="4232254" y="691059"/>
                </a:cubicBezTo>
                <a:cubicBezTo>
                  <a:pt x="4232254" y="691059"/>
                  <a:pt x="4232254" y="691059"/>
                  <a:pt x="4226310" y="693383"/>
                </a:cubicBezTo>
                <a:cubicBezTo>
                  <a:pt x="4226310" y="693383"/>
                  <a:pt x="4226310" y="693383"/>
                  <a:pt x="4241170" y="760798"/>
                </a:cubicBezTo>
                <a:cubicBezTo>
                  <a:pt x="4241170" y="760798"/>
                  <a:pt x="4241170" y="760798"/>
                  <a:pt x="4253058" y="760798"/>
                </a:cubicBezTo>
                <a:cubicBezTo>
                  <a:pt x="4253058" y="760798"/>
                  <a:pt x="4253058" y="760798"/>
                  <a:pt x="4261974" y="793343"/>
                </a:cubicBezTo>
                <a:cubicBezTo>
                  <a:pt x="4261974" y="793343"/>
                  <a:pt x="4261974" y="793343"/>
                  <a:pt x="4306554" y="800317"/>
                </a:cubicBezTo>
                <a:cubicBezTo>
                  <a:pt x="4306554" y="800317"/>
                  <a:pt x="4306554" y="800317"/>
                  <a:pt x="4306554" y="760798"/>
                </a:cubicBezTo>
                <a:cubicBezTo>
                  <a:pt x="4306554" y="760798"/>
                  <a:pt x="4306554" y="760798"/>
                  <a:pt x="4380854" y="760798"/>
                </a:cubicBezTo>
                <a:cubicBezTo>
                  <a:pt x="4380854" y="760798"/>
                  <a:pt x="4380854" y="760798"/>
                  <a:pt x="4410575" y="777071"/>
                </a:cubicBezTo>
                <a:cubicBezTo>
                  <a:pt x="4410575" y="777071"/>
                  <a:pt x="4410575" y="777071"/>
                  <a:pt x="4425435" y="777071"/>
                </a:cubicBezTo>
                <a:cubicBezTo>
                  <a:pt x="4425435" y="777071"/>
                  <a:pt x="4425435" y="777071"/>
                  <a:pt x="4440295" y="760798"/>
                </a:cubicBezTo>
                <a:cubicBezTo>
                  <a:pt x="4440295" y="760798"/>
                  <a:pt x="4440295" y="760798"/>
                  <a:pt x="4461099" y="760798"/>
                </a:cubicBezTo>
                <a:cubicBezTo>
                  <a:pt x="4461099" y="760798"/>
                  <a:pt x="4461099" y="760798"/>
                  <a:pt x="4461099" y="825888"/>
                </a:cubicBezTo>
                <a:cubicBezTo>
                  <a:pt x="4461099" y="825888"/>
                  <a:pt x="4461099" y="825888"/>
                  <a:pt x="4472987" y="828213"/>
                </a:cubicBezTo>
                <a:cubicBezTo>
                  <a:pt x="4472987" y="828213"/>
                  <a:pt x="4472987" y="828213"/>
                  <a:pt x="4472987" y="818914"/>
                </a:cubicBezTo>
                <a:cubicBezTo>
                  <a:pt x="4472987" y="818914"/>
                  <a:pt x="4472987" y="818914"/>
                  <a:pt x="4505680" y="818914"/>
                </a:cubicBezTo>
                <a:cubicBezTo>
                  <a:pt x="4505680" y="818914"/>
                  <a:pt x="4505680" y="818914"/>
                  <a:pt x="4505680" y="721279"/>
                </a:cubicBezTo>
                <a:cubicBezTo>
                  <a:pt x="4505680" y="721279"/>
                  <a:pt x="4505680" y="721279"/>
                  <a:pt x="4508651" y="718955"/>
                </a:cubicBezTo>
                <a:cubicBezTo>
                  <a:pt x="4508651" y="718955"/>
                  <a:pt x="4508651" y="718955"/>
                  <a:pt x="4577007" y="718955"/>
                </a:cubicBezTo>
                <a:cubicBezTo>
                  <a:pt x="4577007" y="718955"/>
                  <a:pt x="4577007" y="718955"/>
                  <a:pt x="4577007" y="707331"/>
                </a:cubicBezTo>
                <a:cubicBezTo>
                  <a:pt x="4577007" y="707331"/>
                  <a:pt x="4577007" y="707331"/>
                  <a:pt x="4606728" y="707331"/>
                </a:cubicBezTo>
                <a:cubicBezTo>
                  <a:pt x="4606728" y="707331"/>
                  <a:pt x="4606728" y="707331"/>
                  <a:pt x="4606728" y="698033"/>
                </a:cubicBezTo>
                <a:cubicBezTo>
                  <a:pt x="4606728" y="698033"/>
                  <a:pt x="4606728" y="698033"/>
                  <a:pt x="4666168" y="698033"/>
                </a:cubicBezTo>
                <a:cubicBezTo>
                  <a:pt x="4666168" y="698033"/>
                  <a:pt x="4666168" y="698033"/>
                  <a:pt x="4666168" y="718955"/>
                </a:cubicBezTo>
                <a:cubicBezTo>
                  <a:pt x="4666168" y="718955"/>
                  <a:pt x="4666168" y="718955"/>
                  <a:pt x="4689944" y="728253"/>
                </a:cubicBezTo>
                <a:cubicBezTo>
                  <a:pt x="4689944" y="728253"/>
                  <a:pt x="4689944" y="728253"/>
                  <a:pt x="4689944" y="758474"/>
                </a:cubicBezTo>
                <a:cubicBezTo>
                  <a:pt x="4689944" y="758474"/>
                  <a:pt x="4689944" y="758474"/>
                  <a:pt x="4704804" y="763123"/>
                </a:cubicBezTo>
                <a:cubicBezTo>
                  <a:pt x="4704804" y="763123"/>
                  <a:pt x="4704804" y="763123"/>
                  <a:pt x="4704804" y="753824"/>
                </a:cubicBezTo>
                <a:cubicBezTo>
                  <a:pt x="4704804" y="753824"/>
                  <a:pt x="4704804" y="753824"/>
                  <a:pt x="4716692" y="753824"/>
                </a:cubicBezTo>
                <a:cubicBezTo>
                  <a:pt x="4716692" y="753824"/>
                  <a:pt x="4716692" y="753824"/>
                  <a:pt x="4716692" y="746850"/>
                </a:cubicBezTo>
                <a:cubicBezTo>
                  <a:pt x="4716692" y="746850"/>
                  <a:pt x="4716692" y="746850"/>
                  <a:pt x="4704804" y="746850"/>
                </a:cubicBezTo>
                <a:cubicBezTo>
                  <a:pt x="4704804" y="746850"/>
                  <a:pt x="4704804" y="746850"/>
                  <a:pt x="4704804" y="737552"/>
                </a:cubicBezTo>
                <a:cubicBezTo>
                  <a:pt x="4704804" y="737552"/>
                  <a:pt x="4704804" y="737552"/>
                  <a:pt x="4716692" y="737552"/>
                </a:cubicBezTo>
                <a:cubicBezTo>
                  <a:pt x="4716692" y="737552"/>
                  <a:pt x="4716692" y="737552"/>
                  <a:pt x="4716692" y="728253"/>
                </a:cubicBezTo>
                <a:cubicBezTo>
                  <a:pt x="4716692" y="728253"/>
                  <a:pt x="4716692" y="728253"/>
                  <a:pt x="4704804" y="728253"/>
                </a:cubicBezTo>
                <a:cubicBezTo>
                  <a:pt x="4704804" y="728253"/>
                  <a:pt x="4704804" y="728253"/>
                  <a:pt x="4704804" y="718955"/>
                </a:cubicBezTo>
                <a:cubicBezTo>
                  <a:pt x="4704804" y="718955"/>
                  <a:pt x="4704804" y="718955"/>
                  <a:pt x="4716692" y="718955"/>
                </a:cubicBezTo>
                <a:cubicBezTo>
                  <a:pt x="4716692" y="718955"/>
                  <a:pt x="4716692" y="718955"/>
                  <a:pt x="4716692" y="711981"/>
                </a:cubicBezTo>
                <a:cubicBezTo>
                  <a:pt x="4716692" y="711981"/>
                  <a:pt x="4716692" y="711981"/>
                  <a:pt x="4704804" y="711981"/>
                </a:cubicBezTo>
                <a:cubicBezTo>
                  <a:pt x="4704804" y="711981"/>
                  <a:pt x="4704804" y="711981"/>
                  <a:pt x="4704804" y="702682"/>
                </a:cubicBezTo>
                <a:cubicBezTo>
                  <a:pt x="4704804" y="702682"/>
                  <a:pt x="4704804" y="702682"/>
                  <a:pt x="4716692" y="702682"/>
                </a:cubicBezTo>
                <a:cubicBezTo>
                  <a:pt x="4716692" y="702682"/>
                  <a:pt x="4716692" y="702682"/>
                  <a:pt x="4716692" y="693383"/>
                </a:cubicBezTo>
                <a:cubicBezTo>
                  <a:pt x="4716692" y="693383"/>
                  <a:pt x="4716692" y="693383"/>
                  <a:pt x="4704804" y="693383"/>
                </a:cubicBezTo>
                <a:cubicBezTo>
                  <a:pt x="4704804" y="693383"/>
                  <a:pt x="4704804" y="693383"/>
                  <a:pt x="4704804" y="686409"/>
                </a:cubicBezTo>
                <a:cubicBezTo>
                  <a:pt x="4704804" y="686409"/>
                  <a:pt x="4704804" y="686409"/>
                  <a:pt x="4716692" y="686409"/>
                </a:cubicBezTo>
                <a:cubicBezTo>
                  <a:pt x="4716692" y="686409"/>
                  <a:pt x="4716692" y="686409"/>
                  <a:pt x="4716692" y="677111"/>
                </a:cubicBezTo>
                <a:cubicBezTo>
                  <a:pt x="4716692" y="677111"/>
                  <a:pt x="4716692" y="677111"/>
                  <a:pt x="4704804" y="677111"/>
                </a:cubicBezTo>
                <a:cubicBezTo>
                  <a:pt x="4704804" y="677111"/>
                  <a:pt x="4704804" y="677111"/>
                  <a:pt x="4704804" y="667812"/>
                </a:cubicBezTo>
                <a:cubicBezTo>
                  <a:pt x="4704804" y="667812"/>
                  <a:pt x="4704804" y="667812"/>
                  <a:pt x="4716692" y="667812"/>
                </a:cubicBezTo>
                <a:cubicBezTo>
                  <a:pt x="4716692" y="667812"/>
                  <a:pt x="4716692" y="667812"/>
                  <a:pt x="4716692" y="658514"/>
                </a:cubicBezTo>
                <a:cubicBezTo>
                  <a:pt x="4716692" y="658514"/>
                  <a:pt x="4716692" y="658514"/>
                  <a:pt x="4704804" y="658514"/>
                </a:cubicBezTo>
                <a:cubicBezTo>
                  <a:pt x="4704804" y="658514"/>
                  <a:pt x="4704804" y="658514"/>
                  <a:pt x="4704804" y="651540"/>
                </a:cubicBezTo>
                <a:cubicBezTo>
                  <a:pt x="4704804" y="651540"/>
                  <a:pt x="4704804" y="651540"/>
                  <a:pt x="4716692" y="651540"/>
                </a:cubicBezTo>
                <a:cubicBezTo>
                  <a:pt x="4716692" y="651540"/>
                  <a:pt x="4716692" y="651540"/>
                  <a:pt x="4716692" y="642241"/>
                </a:cubicBezTo>
                <a:cubicBezTo>
                  <a:pt x="4716692" y="642241"/>
                  <a:pt x="4716692" y="642241"/>
                  <a:pt x="4704804" y="642241"/>
                </a:cubicBezTo>
                <a:cubicBezTo>
                  <a:pt x="4704804" y="642241"/>
                  <a:pt x="4704804" y="642241"/>
                  <a:pt x="4704804" y="632943"/>
                </a:cubicBezTo>
                <a:cubicBezTo>
                  <a:pt x="4704804" y="632943"/>
                  <a:pt x="4704804" y="632943"/>
                  <a:pt x="4716692" y="632943"/>
                </a:cubicBezTo>
                <a:cubicBezTo>
                  <a:pt x="4716692" y="632943"/>
                  <a:pt x="4716692" y="632943"/>
                  <a:pt x="4716692" y="625969"/>
                </a:cubicBezTo>
                <a:cubicBezTo>
                  <a:pt x="4716692" y="625969"/>
                  <a:pt x="4716692" y="625969"/>
                  <a:pt x="4704804" y="625969"/>
                </a:cubicBezTo>
                <a:cubicBezTo>
                  <a:pt x="4704804" y="625969"/>
                  <a:pt x="4704804" y="625969"/>
                  <a:pt x="4704804" y="616670"/>
                </a:cubicBezTo>
                <a:cubicBezTo>
                  <a:pt x="4704804" y="616670"/>
                  <a:pt x="4704804" y="616670"/>
                  <a:pt x="4716692" y="616670"/>
                </a:cubicBezTo>
                <a:cubicBezTo>
                  <a:pt x="4716692" y="616670"/>
                  <a:pt x="4716692" y="616670"/>
                  <a:pt x="4716692" y="607371"/>
                </a:cubicBezTo>
                <a:cubicBezTo>
                  <a:pt x="4716692" y="607371"/>
                  <a:pt x="4716692" y="607371"/>
                  <a:pt x="4704804" y="607371"/>
                </a:cubicBezTo>
                <a:cubicBezTo>
                  <a:pt x="4704804" y="607371"/>
                  <a:pt x="4704804" y="607371"/>
                  <a:pt x="4704804" y="598073"/>
                </a:cubicBezTo>
                <a:cubicBezTo>
                  <a:pt x="4704804" y="598073"/>
                  <a:pt x="4704804" y="598073"/>
                  <a:pt x="4716692" y="598073"/>
                </a:cubicBezTo>
                <a:cubicBezTo>
                  <a:pt x="4716692" y="598073"/>
                  <a:pt x="4716692" y="598073"/>
                  <a:pt x="4716692" y="591099"/>
                </a:cubicBezTo>
                <a:cubicBezTo>
                  <a:pt x="4716692" y="591099"/>
                  <a:pt x="4716692" y="591099"/>
                  <a:pt x="4704804" y="591099"/>
                </a:cubicBezTo>
                <a:cubicBezTo>
                  <a:pt x="4704804" y="591099"/>
                  <a:pt x="4704804" y="591099"/>
                  <a:pt x="4704804" y="581800"/>
                </a:cubicBezTo>
                <a:cubicBezTo>
                  <a:pt x="4704804" y="581800"/>
                  <a:pt x="4704804" y="581800"/>
                  <a:pt x="4716692" y="581800"/>
                </a:cubicBezTo>
                <a:cubicBezTo>
                  <a:pt x="4716692" y="581800"/>
                  <a:pt x="4716692" y="581800"/>
                  <a:pt x="4716692" y="572502"/>
                </a:cubicBezTo>
                <a:cubicBezTo>
                  <a:pt x="4716692" y="572502"/>
                  <a:pt x="4716692" y="572502"/>
                  <a:pt x="4704804" y="572502"/>
                </a:cubicBezTo>
                <a:cubicBezTo>
                  <a:pt x="4704804" y="572502"/>
                  <a:pt x="4704804" y="572502"/>
                  <a:pt x="4704804" y="563203"/>
                </a:cubicBezTo>
                <a:cubicBezTo>
                  <a:pt x="4704804" y="563203"/>
                  <a:pt x="4704804" y="563203"/>
                  <a:pt x="4716692" y="563203"/>
                </a:cubicBezTo>
                <a:cubicBezTo>
                  <a:pt x="4716692" y="563203"/>
                  <a:pt x="4716692" y="563203"/>
                  <a:pt x="4716692" y="556229"/>
                </a:cubicBezTo>
                <a:cubicBezTo>
                  <a:pt x="4716692" y="556229"/>
                  <a:pt x="4716692" y="556229"/>
                  <a:pt x="4704804" y="556229"/>
                </a:cubicBezTo>
                <a:cubicBezTo>
                  <a:pt x="4704804" y="556229"/>
                  <a:pt x="4704804" y="556229"/>
                  <a:pt x="4704804" y="546931"/>
                </a:cubicBezTo>
                <a:cubicBezTo>
                  <a:pt x="4704804" y="546931"/>
                  <a:pt x="4704804" y="546931"/>
                  <a:pt x="4716692" y="546931"/>
                </a:cubicBezTo>
                <a:cubicBezTo>
                  <a:pt x="4716692" y="546931"/>
                  <a:pt x="4716692" y="546931"/>
                  <a:pt x="4704804" y="532983"/>
                </a:cubicBezTo>
                <a:cubicBezTo>
                  <a:pt x="4704804" y="532983"/>
                  <a:pt x="4704804" y="532983"/>
                  <a:pt x="4704804" y="495788"/>
                </a:cubicBezTo>
                <a:cubicBezTo>
                  <a:pt x="4704804" y="495788"/>
                  <a:pt x="4704804" y="495788"/>
                  <a:pt x="4903929" y="495788"/>
                </a:cubicBezTo>
                <a:cubicBezTo>
                  <a:pt x="4903929" y="495788"/>
                  <a:pt x="4903929" y="495788"/>
                  <a:pt x="4921761" y="516710"/>
                </a:cubicBezTo>
                <a:cubicBezTo>
                  <a:pt x="4921761" y="516710"/>
                  <a:pt x="4921761" y="516710"/>
                  <a:pt x="4921761" y="563203"/>
                </a:cubicBezTo>
                <a:cubicBezTo>
                  <a:pt x="4921761" y="563203"/>
                  <a:pt x="4921761" y="563203"/>
                  <a:pt x="4909873" y="563203"/>
                </a:cubicBezTo>
                <a:cubicBezTo>
                  <a:pt x="4909873" y="563203"/>
                  <a:pt x="4909873" y="563203"/>
                  <a:pt x="4909873" y="572502"/>
                </a:cubicBezTo>
                <a:cubicBezTo>
                  <a:pt x="4909873" y="572502"/>
                  <a:pt x="4909873" y="572502"/>
                  <a:pt x="4921761" y="572502"/>
                </a:cubicBezTo>
                <a:cubicBezTo>
                  <a:pt x="4921761" y="572502"/>
                  <a:pt x="4921761" y="572502"/>
                  <a:pt x="4921761" y="581800"/>
                </a:cubicBezTo>
                <a:cubicBezTo>
                  <a:pt x="4921761" y="581800"/>
                  <a:pt x="4921761" y="581800"/>
                  <a:pt x="4909873" y="581800"/>
                </a:cubicBezTo>
                <a:cubicBezTo>
                  <a:pt x="4909873" y="581800"/>
                  <a:pt x="4909873" y="581800"/>
                  <a:pt x="4909873" y="591099"/>
                </a:cubicBezTo>
                <a:cubicBezTo>
                  <a:pt x="4909873" y="591099"/>
                  <a:pt x="4909873" y="591099"/>
                  <a:pt x="4921761" y="591099"/>
                </a:cubicBezTo>
                <a:cubicBezTo>
                  <a:pt x="4921761" y="591099"/>
                  <a:pt x="4921761" y="591099"/>
                  <a:pt x="4921761" y="598073"/>
                </a:cubicBezTo>
                <a:cubicBezTo>
                  <a:pt x="4921761" y="598073"/>
                  <a:pt x="4921761" y="598073"/>
                  <a:pt x="4909873" y="598073"/>
                </a:cubicBezTo>
                <a:cubicBezTo>
                  <a:pt x="4909873" y="598073"/>
                  <a:pt x="4909873" y="598073"/>
                  <a:pt x="4909873" y="607371"/>
                </a:cubicBezTo>
                <a:cubicBezTo>
                  <a:pt x="4909873" y="607371"/>
                  <a:pt x="4909873" y="607371"/>
                  <a:pt x="4921761" y="607371"/>
                </a:cubicBezTo>
                <a:cubicBezTo>
                  <a:pt x="4921761" y="607371"/>
                  <a:pt x="4921761" y="607371"/>
                  <a:pt x="4921761" y="616670"/>
                </a:cubicBezTo>
                <a:cubicBezTo>
                  <a:pt x="4921761" y="616670"/>
                  <a:pt x="4921761" y="616670"/>
                  <a:pt x="4909873" y="616670"/>
                </a:cubicBezTo>
                <a:cubicBezTo>
                  <a:pt x="4909873" y="616670"/>
                  <a:pt x="4909873" y="616670"/>
                  <a:pt x="4909873" y="625969"/>
                </a:cubicBezTo>
                <a:cubicBezTo>
                  <a:pt x="4909873" y="625969"/>
                  <a:pt x="4909873" y="625969"/>
                  <a:pt x="4921761" y="625969"/>
                </a:cubicBezTo>
                <a:cubicBezTo>
                  <a:pt x="4921761" y="625969"/>
                  <a:pt x="4921761" y="625969"/>
                  <a:pt x="4921761" y="632943"/>
                </a:cubicBezTo>
                <a:cubicBezTo>
                  <a:pt x="4921761" y="632943"/>
                  <a:pt x="4921761" y="632943"/>
                  <a:pt x="4909873" y="632943"/>
                </a:cubicBezTo>
                <a:cubicBezTo>
                  <a:pt x="4909873" y="632943"/>
                  <a:pt x="4909873" y="632943"/>
                  <a:pt x="4909873" y="642241"/>
                </a:cubicBezTo>
                <a:cubicBezTo>
                  <a:pt x="4909873" y="642241"/>
                  <a:pt x="4909873" y="642241"/>
                  <a:pt x="4921761" y="642241"/>
                </a:cubicBezTo>
                <a:cubicBezTo>
                  <a:pt x="4921761" y="642241"/>
                  <a:pt x="4921761" y="642241"/>
                  <a:pt x="4921761" y="651540"/>
                </a:cubicBezTo>
                <a:cubicBezTo>
                  <a:pt x="4921761" y="651540"/>
                  <a:pt x="4921761" y="651540"/>
                  <a:pt x="4909873" y="651540"/>
                </a:cubicBezTo>
                <a:cubicBezTo>
                  <a:pt x="4909873" y="651540"/>
                  <a:pt x="4909873" y="651540"/>
                  <a:pt x="4909873" y="658514"/>
                </a:cubicBezTo>
                <a:cubicBezTo>
                  <a:pt x="4909873" y="658514"/>
                  <a:pt x="4909873" y="658514"/>
                  <a:pt x="4921761" y="658514"/>
                </a:cubicBezTo>
                <a:cubicBezTo>
                  <a:pt x="4921761" y="658514"/>
                  <a:pt x="4921761" y="658514"/>
                  <a:pt x="4921761" y="667812"/>
                </a:cubicBezTo>
                <a:cubicBezTo>
                  <a:pt x="4921761" y="667812"/>
                  <a:pt x="4921761" y="667812"/>
                  <a:pt x="4909873" y="667812"/>
                </a:cubicBezTo>
                <a:cubicBezTo>
                  <a:pt x="4909873" y="667812"/>
                  <a:pt x="4909873" y="667812"/>
                  <a:pt x="4909873" y="677111"/>
                </a:cubicBezTo>
                <a:cubicBezTo>
                  <a:pt x="4909873" y="677111"/>
                  <a:pt x="4909873" y="677111"/>
                  <a:pt x="4921761" y="677111"/>
                </a:cubicBezTo>
                <a:cubicBezTo>
                  <a:pt x="4921761" y="677111"/>
                  <a:pt x="4921761" y="677111"/>
                  <a:pt x="4921761" y="686409"/>
                </a:cubicBezTo>
                <a:cubicBezTo>
                  <a:pt x="4921761" y="686409"/>
                  <a:pt x="4921761" y="686409"/>
                  <a:pt x="4909873" y="686409"/>
                </a:cubicBezTo>
                <a:cubicBezTo>
                  <a:pt x="4909873" y="686409"/>
                  <a:pt x="4909873" y="686409"/>
                  <a:pt x="4909873" y="693383"/>
                </a:cubicBezTo>
                <a:cubicBezTo>
                  <a:pt x="4909873" y="693383"/>
                  <a:pt x="4909873" y="693383"/>
                  <a:pt x="4921761" y="693383"/>
                </a:cubicBezTo>
                <a:cubicBezTo>
                  <a:pt x="4921761" y="693383"/>
                  <a:pt x="4921761" y="693383"/>
                  <a:pt x="4921761" y="702682"/>
                </a:cubicBezTo>
                <a:cubicBezTo>
                  <a:pt x="4921761" y="702682"/>
                  <a:pt x="4921761" y="702682"/>
                  <a:pt x="4909873" y="702682"/>
                </a:cubicBezTo>
                <a:cubicBezTo>
                  <a:pt x="4909873" y="702682"/>
                  <a:pt x="4909873" y="702682"/>
                  <a:pt x="4909873" y="711981"/>
                </a:cubicBezTo>
                <a:cubicBezTo>
                  <a:pt x="4909873" y="711981"/>
                  <a:pt x="4909873" y="711981"/>
                  <a:pt x="4921761" y="711981"/>
                </a:cubicBezTo>
                <a:cubicBezTo>
                  <a:pt x="4921761" y="711981"/>
                  <a:pt x="4921761" y="711981"/>
                  <a:pt x="4921761" y="718955"/>
                </a:cubicBezTo>
                <a:cubicBezTo>
                  <a:pt x="4921761" y="718955"/>
                  <a:pt x="4921761" y="718955"/>
                  <a:pt x="4909873" y="718955"/>
                </a:cubicBezTo>
                <a:cubicBezTo>
                  <a:pt x="4909873" y="718955"/>
                  <a:pt x="4909873" y="718955"/>
                  <a:pt x="4909873" y="728253"/>
                </a:cubicBezTo>
                <a:cubicBezTo>
                  <a:pt x="4909873" y="728253"/>
                  <a:pt x="4909873" y="728253"/>
                  <a:pt x="4921761" y="728253"/>
                </a:cubicBezTo>
                <a:cubicBezTo>
                  <a:pt x="4921761" y="728253"/>
                  <a:pt x="4921761" y="728253"/>
                  <a:pt x="4921761" y="737552"/>
                </a:cubicBezTo>
                <a:cubicBezTo>
                  <a:pt x="4921761" y="737552"/>
                  <a:pt x="4921761" y="737552"/>
                  <a:pt x="4909873" y="737552"/>
                </a:cubicBezTo>
                <a:cubicBezTo>
                  <a:pt x="4909873" y="737552"/>
                  <a:pt x="4909873" y="737552"/>
                  <a:pt x="4909873" y="746850"/>
                </a:cubicBezTo>
                <a:cubicBezTo>
                  <a:pt x="4909873" y="746850"/>
                  <a:pt x="4909873" y="746850"/>
                  <a:pt x="4921761" y="746850"/>
                </a:cubicBezTo>
                <a:cubicBezTo>
                  <a:pt x="4921761" y="746850"/>
                  <a:pt x="4921761" y="746850"/>
                  <a:pt x="4921761" y="753824"/>
                </a:cubicBezTo>
                <a:cubicBezTo>
                  <a:pt x="4921761" y="753824"/>
                  <a:pt x="4921761" y="753824"/>
                  <a:pt x="4909873" y="753824"/>
                </a:cubicBezTo>
                <a:cubicBezTo>
                  <a:pt x="4909873" y="753824"/>
                  <a:pt x="4909873" y="753824"/>
                  <a:pt x="4909873" y="763123"/>
                </a:cubicBezTo>
                <a:cubicBezTo>
                  <a:pt x="4909873" y="763123"/>
                  <a:pt x="4909873" y="763123"/>
                  <a:pt x="4942565" y="784045"/>
                </a:cubicBezTo>
                <a:cubicBezTo>
                  <a:pt x="4942565" y="784045"/>
                  <a:pt x="4942565" y="784045"/>
                  <a:pt x="4942565" y="788694"/>
                </a:cubicBezTo>
                <a:cubicBezTo>
                  <a:pt x="4942565" y="788694"/>
                  <a:pt x="4942565" y="788694"/>
                  <a:pt x="4930677" y="788694"/>
                </a:cubicBezTo>
                <a:cubicBezTo>
                  <a:pt x="4930677" y="788694"/>
                  <a:pt x="4930677" y="788694"/>
                  <a:pt x="4930677" y="814265"/>
                </a:cubicBezTo>
                <a:cubicBezTo>
                  <a:pt x="4930677" y="814265"/>
                  <a:pt x="4930677" y="814265"/>
                  <a:pt x="4942565" y="814265"/>
                </a:cubicBezTo>
                <a:cubicBezTo>
                  <a:pt x="4942565" y="814265"/>
                  <a:pt x="4942565" y="814265"/>
                  <a:pt x="4942565" y="802642"/>
                </a:cubicBezTo>
                <a:cubicBezTo>
                  <a:pt x="4942565" y="802642"/>
                  <a:pt x="4942565" y="802642"/>
                  <a:pt x="4954454" y="797993"/>
                </a:cubicBezTo>
                <a:cubicBezTo>
                  <a:pt x="4954454" y="797993"/>
                  <a:pt x="4954454" y="797993"/>
                  <a:pt x="4975258" y="797993"/>
                </a:cubicBezTo>
                <a:cubicBezTo>
                  <a:pt x="4975258" y="797993"/>
                  <a:pt x="4975258" y="797993"/>
                  <a:pt x="4975258" y="807291"/>
                </a:cubicBezTo>
                <a:cubicBezTo>
                  <a:pt x="4975258" y="807291"/>
                  <a:pt x="4975258" y="807291"/>
                  <a:pt x="4993090" y="807291"/>
                </a:cubicBezTo>
                <a:cubicBezTo>
                  <a:pt x="4993090" y="807291"/>
                  <a:pt x="4993090" y="807291"/>
                  <a:pt x="4993090" y="811940"/>
                </a:cubicBezTo>
                <a:cubicBezTo>
                  <a:pt x="4993090" y="811940"/>
                  <a:pt x="4993090" y="811940"/>
                  <a:pt x="5004978" y="811940"/>
                </a:cubicBezTo>
                <a:cubicBezTo>
                  <a:pt x="5004978" y="811940"/>
                  <a:pt x="5004978" y="811940"/>
                  <a:pt x="5037670" y="844486"/>
                </a:cubicBezTo>
                <a:cubicBezTo>
                  <a:pt x="5037670" y="844486"/>
                  <a:pt x="5037670" y="844486"/>
                  <a:pt x="5037670" y="879355"/>
                </a:cubicBezTo>
                <a:cubicBezTo>
                  <a:pt x="5037670" y="879355"/>
                  <a:pt x="5037670" y="879355"/>
                  <a:pt x="5049558" y="879355"/>
                </a:cubicBezTo>
                <a:cubicBezTo>
                  <a:pt x="5049558" y="879355"/>
                  <a:pt x="5049558" y="879355"/>
                  <a:pt x="5049558" y="863083"/>
                </a:cubicBezTo>
                <a:cubicBezTo>
                  <a:pt x="5049558" y="863083"/>
                  <a:pt x="5049558" y="863083"/>
                  <a:pt x="5058474" y="863083"/>
                </a:cubicBezTo>
                <a:cubicBezTo>
                  <a:pt x="5058474" y="863083"/>
                  <a:pt x="5058474" y="863083"/>
                  <a:pt x="5058474" y="872381"/>
                </a:cubicBezTo>
                <a:cubicBezTo>
                  <a:pt x="5058474" y="872381"/>
                  <a:pt x="5058474" y="872381"/>
                  <a:pt x="5064418" y="872381"/>
                </a:cubicBezTo>
                <a:cubicBezTo>
                  <a:pt x="5064418" y="872381"/>
                  <a:pt x="5064418" y="872381"/>
                  <a:pt x="5064418" y="874706"/>
                </a:cubicBezTo>
                <a:cubicBezTo>
                  <a:pt x="5064418" y="874706"/>
                  <a:pt x="5064418" y="874706"/>
                  <a:pt x="5070363" y="874706"/>
                </a:cubicBezTo>
                <a:cubicBezTo>
                  <a:pt x="5070363" y="874706"/>
                  <a:pt x="5070363" y="874706"/>
                  <a:pt x="5070363" y="823564"/>
                </a:cubicBezTo>
                <a:cubicBezTo>
                  <a:pt x="5070363" y="823564"/>
                  <a:pt x="5070363" y="823564"/>
                  <a:pt x="5120886" y="823564"/>
                </a:cubicBezTo>
                <a:cubicBezTo>
                  <a:pt x="5120886" y="823564"/>
                  <a:pt x="5120886" y="823564"/>
                  <a:pt x="5120886" y="749175"/>
                </a:cubicBezTo>
                <a:cubicBezTo>
                  <a:pt x="5120886" y="749175"/>
                  <a:pt x="5120886" y="749175"/>
                  <a:pt x="5168439" y="749175"/>
                </a:cubicBezTo>
                <a:cubicBezTo>
                  <a:pt x="5168439" y="749175"/>
                  <a:pt x="5168439" y="749175"/>
                  <a:pt x="5168439" y="742201"/>
                </a:cubicBezTo>
                <a:cubicBezTo>
                  <a:pt x="5168439" y="742201"/>
                  <a:pt x="5168439" y="742201"/>
                  <a:pt x="5198159" y="742201"/>
                </a:cubicBezTo>
                <a:cubicBezTo>
                  <a:pt x="5198159" y="742201"/>
                  <a:pt x="5198159" y="742201"/>
                  <a:pt x="5198159" y="702682"/>
                </a:cubicBezTo>
                <a:cubicBezTo>
                  <a:pt x="5198159" y="702682"/>
                  <a:pt x="5198159" y="702682"/>
                  <a:pt x="5192215" y="702682"/>
                </a:cubicBezTo>
                <a:cubicBezTo>
                  <a:pt x="5192215" y="702682"/>
                  <a:pt x="5192215" y="702682"/>
                  <a:pt x="5192215" y="688734"/>
                </a:cubicBezTo>
                <a:cubicBezTo>
                  <a:pt x="5192215" y="688734"/>
                  <a:pt x="5192215" y="688734"/>
                  <a:pt x="5198159" y="691059"/>
                </a:cubicBezTo>
                <a:cubicBezTo>
                  <a:pt x="5198159" y="691059"/>
                  <a:pt x="5198159" y="691059"/>
                  <a:pt x="5204103" y="667812"/>
                </a:cubicBezTo>
                <a:cubicBezTo>
                  <a:pt x="5204103" y="667812"/>
                  <a:pt x="5204103" y="667812"/>
                  <a:pt x="5210047" y="691059"/>
                </a:cubicBezTo>
                <a:cubicBezTo>
                  <a:pt x="5210047" y="691059"/>
                  <a:pt x="5210047" y="691059"/>
                  <a:pt x="5213019" y="688734"/>
                </a:cubicBezTo>
                <a:cubicBezTo>
                  <a:pt x="5213019" y="688734"/>
                  <a:pt x="5213019" y="688734"/>
                  <a:pt x="5215991" y="681760"/>
                </a:cubicBezTo>
                <a:cubicBezTo>
                  <a:pt x="5215991" y="681760"/>
                  <a:pt x="5215991" y="681760"/>
                  <a:pt x="5221935" y="672462"/>
                </a:cubicBezTo>
                <a:cubicBezTo>
                  <a:pt x="5221935" y="672462"/>
                  <a:pt x="5221935" y="672462"/>
                  <a:pt x="5227880" y="663163"/>
                </a:cubicBezTo>
                <a:cubicBezTo>
                  <a:pt x="5227880" y="663163"/>
                  <a:pt x="5227880" y="663163"/>
                  <a:pt x="5242740" y="656189"/>
                </a:cubicBezTo>
                <a:cubicBezTo>
                  <a:pt x="5242740" y="656189"/>
                  <a:pt x="5242740" y="656189"/>
                  <a:pt x="5260571" y="646890"/>
                </a:cubicBezTo>
                <a:cubicBezTo>
                  <a:pt x="5260571" y="646890"/>
                  <a:pt x="5260571" y="646890"/>
                  <a:pt x="5269487" y="637592"/>
                </a:cubicBezTo>
                <a:cubicBezTo>
                  <a:pt x="5269487" y="637592"/>
                  <a:pt x="5269487" y="637592"/>
                  <a:pt x="5275431" y="621319"/>
                </a:cubicBezTo>
                <a:cubicBezTo>
                  <a:pt x="5275431" y="621319"/>
                  <a:pt x="5275431" y="621319"/>
                  <a:pt x="5281376" y="637592"/>
                </a:cubicBezTo>
                <a:cubicBezTo>
                  <a:pt x="5281376" y="637592"/>
                  <a:pt x="5281376" y="637592"/>
                  <a:pt x="5287319" y="644566"/>
                </a:cubicBezTo>
                <a:cubicBezTo>
                  <a:pt x="5287319" y="644566"/>
                  <a:pt x="5287319" y="644566"/>
                  <a:pt x="5302179" y="653864"/>
                </a:cubicBezTo>
                <a:cubicBezTo>
                  <a:pt x="5302179" y="653864"/>
                  <a:pt x="5302179" y="653864"/>
                  <a:pt x="5314067" y="663163"/>
                </a:cubicBezTo>
                <a:cubicBezTo>
                  <a:pt x="5314067" y="663163"/>
                  <a:pt x="5314067" y="663163"/>
                  <a:pt x="5325956" y="672462"/>
                </a:cubicBezTo>
                <a:cubicBezTo>
                  <a:pt x="5325956" y="672462"/>
                  <a:pt x="5325956" y="672462"/>
                  <a:pt x="5328928" y="681760"/>
                </a:cubicBezTo>
                <a:cubicBezTo>
                  <a:pt x="5328928" y="681760"/>
                  <a:pt x="5328928" y="681760"/>
                  <a:pt x="5331900" y="691059"/>
                </a:cubicBezTo>
                <a:cubicBezTo>
                  <a:pt x="5331900" y="691059"/>
                  <a:pt x="5331900" y="691059"/>
                  <a:pt x="5337844" y="691059"/>
                </a:cubicBezTo>
                <a:cubicBezTo>
                  <a:pt x="5337844" y="691059"/>
                  <a:pt x="5337844" y="691059"/>
                  <a:pt x="5340816" y="667812"/>
                </a:cubicBezTo>
                <a:cubicBezTo>
                  <a:pt x="5340816" y="667812"/>
                  <a:pt x="5340816" y="667812"/>
                  <a:pt x="5346760" y="691059"/>
                </a:cubicBezTo>
                <a:cubicBezTo>
                  <a:pt x="5346760" y="691059"/>
                  <a:pt x="5346760" y="691059"/>
                  <a:pt x="5352704" y="691059"/>
                </a:cubicBezTo>
                <a:cubicBezTo>
                  <a:pt x="5352704" y="691059"/>
                  <a:pt x="5352704" y="691059"/>
                  <a:pt x="5352704" y="705007"/>
                </a:cubicBezTo>
                <a:cubicBezTo>
                  <a:pt x="5352704" y="705007"/>
                  <a:pt x="5352704" y="705007"/>
                  <a:pt x="5346760" y="705007"/>
                </a:cubicBezTo>
                <a:cubicBezTo>
                  <a:pt x="5346760" y="705007"/>
                  <a:pt x="5346760" y="705007"/>
                  <a:pt x="5346760" y="737552"/>
                </a:cubicBezTo>
                <a:cubicBezTo>
                  <a:pt x="5346760" y="737552"/>
                  <a:pt x="5346760" y="737552"/>
                  <a:pt x="5358648" y="737552"/>
                </a:cubicBezTo>
                <a:cubicBezTo>
                  <a:pt x="5358648" y="737552"/>
                  <a:pt x="5358648" y="737552"/>
                  <a:pt x="5358648" y="742201"/>
                </a:cubicBezTo>
                <a:cubicBezTo>
                  <a:pt x="5358648" y="742201"/>
                  <a:pt x="5358648" y="742201"/>
                  <a:pt x="5367564" y="742201"/>
                </a:cubicBezTo>
                <a:cubicBezTo>
                  <a:pt x="5367564" y="742201"/>
                  <a:pt x="5367564" y="742201"/>
                  <a:pt x="5367564" y="732902"/>
                </a:cubicBezTo>
                <a:cubicBezTo>
                  <a:pt x="5367564" y="732902"/>
                  <a:pt x="5367564" y="732902"/>
                  <a:pt x="5391340" y="732902"/>
                </a:cubicBezTo>
                <a:cubicBezTo>
                  <a:pt x="5391340" y="732902"/>
                  <a:pt x="5391340" y="732902"/>
                  <a:pt x="5391340" y="716630"/>
                </a:cubicBezTo>
                <a:cubicBezTo>
                  <a:pt x="5391340" y="716630"/>
                  <a:pt x="5391340" y="716630"/>
                  <a:pt x="5441864" y="716630"/>
                </a:cubicBezTo>
                <a:cubicBezTo>
                  <a:pt x="5441864" y="716630"/>
                  <a:pt x="5441864" y="716630"/>
                  <a:pt x="5441864" y="728253"/>
                </a:cubicBezTo>
                <a:cubicBezTo>
                  <a:pt x="5441864" y="728253"/>
                  <a:pt x="5441864" y="728253"/>
                  <a:pt x="5468612" y="728253"/>
                </a:cubicBezTo>
                <a:cubicBezTo>
                  <a:pt x="5468612" y="728253"/>
                  <a:pt x="5468612" y="728253"/>
                  <a:pt x="5468612" y="746850"/>
                </a:cubicBezTo>
                <a:cubicBezTo>
                  <a:pt x="5468612" y="746850"/>
                  <a:pt x="5468612" y="746850"/>
                  <a:pt x="5462668" y="746850"/>
                </a:cubicBezTo>
                <a:cubicBezTo>
                  <a:pt x="5462668" y="746850"/>
                  <a:pt x="5462668" y="746850"/>
                  <a:pt x="5462668" y="753824"/>
                </a:cubicBezTo>
                <a:cubicBezTo>
                  <a:pt x="5462668" y="753824"/>
                  <a:pt x="5462668" y="753824"/>
                  <a:pt x="5468612" y="753824"/>
                </a:cubicBezTo>
                <a:cubicBezTo>
                  <a:pt x="5468612" y="753824"/>
                  <a:pt x="5468612" y="753824"/>
                  <a:pt x="5468612" y="767772"/>
                </a:cubicBezTo>
                <a:cubicBezTo>
                  <a:pt x="5468612" y="767772"/>
                  <a:pt x="5468612" y="767772"/>
                  <a:pt x="5462668" y="772421"/>
                </a:cubicBezTo>
                <a:cubicBezTo>
                  <a:pt x="5462668" y="772421"/>
                  <a:pt x="5462668" y="772421"/>
                  <a:pt x="5462668" y="828213"/>
                </a:cubicBezTo>
                <a:cubicBezTo>
                  <a:pt x="5462668" y="828213"/>
                  <a:pt x="5462668" y="828213"/>
                  <a:pt x="5483472" y="828213"/>
                </a:cubicBezTo>
                <a:cubicBezTo>
                  <a:pt x="5483472" y="828213"/>
                  <a:pt x="5483472" y="828213"/>
                  <a:pt x="5483472" y="832862"/>
                </a:cubicBezTo>
                <a:cubicBezTo>
                  <a:pt x="5483472" y="832862"/>
                  <a:pt x="5483472" y="832862"/>
                  <a:pt x="5501305" y="832862"/>
                </a:cubicBezTo>
                <a:cubicBezTo>
                  <a:pt x="5501305" y="832862"/>
                  <a:pt x="5501305" y="832862"/>
                  <a:pt x="5501305" y="849135"/>
                </a:cubicBezTo>
                <a:cubicBezTo>
                  <a:pt x="5501305" y="849135"/>
                  <a:pt x="5501305" y="849135"/>
                  <a:pt x="5519137" y="849135"/>
                </a:cubicBezTo>
                <a:cubicBezTo>
                  <a:pt x="5519137" y="849135"/>
                  <a:pt x="5519137" y="849135"/>
                  <a:pt x="5519137" y="832862"/>
                </a:cubicBezTo>
                <a:cubicBezTo>
                  <a:pt x="5519137" y="832862"/>
                  <a:pt x="5519137" y="832862"/>
                  <a:pt x="5539941" y="823564"/>
                </a:cubicBezTo>
                <a:cubicBezTo>
                  <a:pt x="5539941" y="823564"/>
                  <a:pt x="5539941" y="823564"/>
                  <a:pt x="5539941" y="802642"/>
                </a:cubicBezTo>
                <a:cubicBezTo>
                  <a:pt x="5539941" y="802642"/>
                  <a:pt x="5539941" y="802642"/>
                  <a:pt x="5533997" y="802642"/>
                </a:cubicBezTo>
                <a:cubicBezTo>
                  <a:pt x="5533997" y="802642"/>
                  <a:pt x="5533997" y="802642"/>
                  <a:pt x="5533997" y="779395"/>
                </a:cubicBezTo>
                <a:cubicBezTo>
                  <a:pt x="5533997" y="779395"/>
                  <a:pt x="5533997" y="779395"/>
                  <a:pt x="5545885" y="779395"/>
                </a:cubicBezTo>
                <a:cubicBezTo>
                  <a:pt x="5545885" y="779395"/>
                  <a:pt x="5545885" y="779395"/>
                  <a:pt x="5545885" y="777071"/>
                </a:cubicBezTo>
                <a:cubicBezTo>
                  <a:pt x="5545885" y="777071"/>
                  <a:pt x="5545885" y="777071"/>
                  <a:pt x="5572634" y="777071"/>
                </a:cubicBezTo>
                <a:cubicBezTo>
                  <a:pt x="5572634" y="777071"/>
                  <a:pt x="5572634" y="777071"/>
                  <a:pt x="5572634" y="767772"/>
                </a:cubicBezTo>
                <a:cubicBezTo>
                  <a:pt x="5572634" y="767772"/>
                  <a:pt x="5572634" y="767772"/>
                  <a:pt x="5590465" y="767772"/>
                </a:cubicBezTo>
                <a:cubicBezTo>
                  <a:pt x="5590465" y="767772"/>
                  <a:pt x="5590465" y="767772"/>
                  <a:pt x="5590465" y="651540"/>
                </a:cubicBezTo>
                <a:cubicBezTo>
                  <a:pt x="5590465" y="651540"/>
                  <a:pt x="5590465" y="651540"/>
                  <a:pt x="5602353" y="651540"/>
                </a:cubicBezTo>
                <a:cubicBezTo>
                  <a:pt x="5602353" y="651540"/>
                  <a:pt x="5602353" y="651540"/>
                  <a:pt x="5602353" y="632943"/>
                </a:cubicBezTo>
                <a:cubicBezTo>
                  <a:pt x="5602353" y="632943"/>
                  <a:pt x="5602353" y="632943"/>
                  <a:pt x="5605325" y="632943"/>
                </a:cubicBezTo>
                <a:cubicBezTo>
                  <a:pt x="5605325" y="632943"/>
                  <a:pt x="5605325" y="632943"/>
                  <a:pt x="5605325" y="586450"/>
                </a:cubicBezTo>
                <a:cubicBezTo>
                  <a:pt x="5605325" y="586450"/>
                  <a:pt x="5605325" y="586450"/>
                  <a:pt x="5617213" y="586450"/>
                </a:cubicBezTo>
                <a:cubicBezTo>
                  <a:pt x="5617213" y="586450"/>
                  <a:pt x="5617213" y="586450"/>
                  <a:pt x="5617213" y="595748"/>
                </a:cubicBezTo>
                <a:cubicBezTo>
                  <a:pt x="5617213" y="595748"/>
                  <a:pt x="5617213" y="595748"/>
                  <a:pt x="5623157" y="595748"/>
                </a:cubicBezTo>
                <a:cubicBezTo>
                  <a:pt x="5623157" y="595748"/>
                  <a:pt x="5623157" y="595748"/>
                  <a:pt x="5623157" y="577151"/>
                </a:cubicBezTo>
                <a:cubicBezTo>
                  <a:pt x="5623157" y="577151"/>
                  <a:pt x="5623157" y="577151"/>
                  <a:pt x="5638017" y="572502"/>
                </a:cubicBezTo>
                <a:cubicBezTo>
                  <a:pt x="5638017" y="572502"/>
                  <a:pt x="5638017" y="572502"/>
                  <a:pt x="5649906" y="577151"/>
                </a:cubicBezTo>
                <a:cubicBezTo>
                  <a:pt x="5649906" y="577151"/>
                  <a:pt x="5649906" y="577151"/>
                  <a:pt x="5667737" y="577151"/>
                </a:cubicBezTo>
                <a:cubicBezTo>
                  <a:pt x="5667737" y="577151"/>
                  <a:pt x="5667737" y="577151"/>
                  <a:pt x="5667737" y="546931"/>
                </a:cubicBezTo>
                <a:cubicBezTo>
                  <a:pt x="5667737" y="546931"/>
                  <a:pt x="5667737" y="546931"/>
                  <a:pt x="5679626" y="546931"/>
                </a:cubicBezTo>
                <a:cubicBezTo>
                  <a:pt x="5679626" y="546931"/>
                  <a:pt x="5679626" y="546931"/>
                  <a:pt x="5679626" y="551580"/>
                </a:cubicBezTo>
                <a:cubicBezTo>
                  <a:pt x="5679626" y="551580"/>
                  <a:pt x="5679626" y="551580"/>
                  <a:pt x="5694486" y="551580"/>
                </a:cubicBezTo>
                <a:cubicBezTo>
                  <a:pt x="5694486" y="551580"/>
                  <a:pt x="5694486" y="551580"/>
                  <a:pt x="5694486" y="546931"/>
                </a:cubicBezTo>
                <a:cubicBezTo>
                  <a:pt x="5694486" y="546931"/>
                  <a:pt x="5694486" y="546931"/>
                  <a:pt x="5706374" y="546931"/>
                </a:cubicBezTo>
                <a:cubicBezTo>
                  <a:pt x="5706374" y="546931"/>
                  <a:pt x="5706374" y="546931"/>
                  <a:pt x="5706374" y="581800"/>
                </a:cubicBezTo>
                <a:cubicBezTo>
                  <a:pt x="5706374" y="581800"/>
                  <a:pt x="5706374" y="581800"/>
                  <a:pt x="5721234" y="591099"/>
                </a:cubicBezTo>
                <a:cubicBezTo>
                  <a:pt x="5721234" y="591099"/>
                  <a:pt x="5721234" y="591099"/>
                  <a:pt x="5721234" y="595748"/>
                </a:cubicBezTo>
                <a:cubicBezTo>
                  <a:pt x="5721234" y="595748"/>
                  <a:pt x="5721234" y="595748"/>
                  <a:pt x="5718262" y="595748"/>
                </a:cubicBezTo>
                <a:cubicBezTo>
                  <a:pt x="5718262" y="595748"/>
                  <a:pt x="5718262" y="595748"/>
                  <a:pt x="5718262" y="598073"/>
                </a:cubicBezTo>
                <a:cubicBezTo>
                  <a:pt x="5718262" y="598073"/>
                  <a:pt x="5718262" y="598073"/>
                  <a:pt x="5750954" y="598073"/>
                </a:cubicBezTo>
                <a:cubicBezTo>
                  <a:pt x="5750954" y="598073"/>
                  <a:pt x="5750954" y="598073"/>
                  <a:pt x="5750954" y="586450"/>
                </a:cubicBezTo>
                <a:cubicBezTo>
                  <a:pt x="5750954" y="586450"/>
                  <a:pt x="5750954" y="586450"/>
                  <a:pt x="5789590" y="577151"/>
                </a:cubicBezTo>
                <a:cubicBezTo>
                  <a:pt x="5789590" y="577151"/>
                  <a:pt x="5789590" y="577151"/>
                  <a:pt x="5789590" y="567852"/>
                </a:cubicBezTo>
                <a:cubicBezTo>
                  <a:pt x="5789590" y="567852"/>
                  <a:pt x="5789590" y="567852"/>
                  <a:pt x="5798506" y="567852"/>
                </a:cubicBezTo>
                <a:cubicBezTo>
                  <a:pt x="5798506" y="567852"/>
                  <a:pt x="5798506" y="567852"/>
                  <a:pt x="5798506" y="560878"/>
                </a:cubicBezTo>
                <a:cubicBezTo>
                  <a:pt x="5798506" y="560878"/>
                  <a:pt x="5798506" y="560878"/>
                  <a:pt x="5822283" y="560878"/>
                </a:cubicBezTo>
                <a:cubicBezTo>
                  <a:pt x="5822283" y="560878"/>
                  <a:pt x="5822283" y="560878"/>
                  <a:pt x="5822283" y="567852"/>
                </a:cubicBezTo>
                <a:cubicBezTo>
                  <a:pt x="5822283" y="567852"/>
                  <a:pt x="5822283" y="567852"/>
                  <a:pt x="5840114" y="567852"/>
                </a:cubicBezTo>
                <a:cubicBezTo>
                  <a:pt x="5840114" y="567852"/>
                  <a:pt x="5840114" y="567852"/>
                  <a:pt x="5840114" y="581800"/>
                </a:cubicBezTo>
                <a:cubicBezTo>
                  <a:pt x="5840114" y="581800"/>
                  <a:pt x="5840114" y="581800"/>
                  <a:pt x="5872807" y="581800"/>
                </a:cubicBezTo>
                <a:cubicBezTo>
                  <a:pt x="5872807" y="581800"/>
                  <a:pt x="5872807" y="581800"/>
                  <a:pt x="5872807" y="572502"/>
                </a:cubicBezTo>
                <a:cubicBezTo>
                  <a:pt x="5872807" y="572502"/>
                  <a:pt x="5872807" y="572502"/>
                  <a:pt x="5887667" y="572502"/>
                </a:cubicBezTo>
                <a:cubicBezTo>
                  <a:pt x="5887667" y="572502"/>
                  <a:pt x="5887667" y="572502"/>
                  <a:pt x="5887667" y="563203"/>
                </a:cubicBezTo>
                <a:cubicBezTo>
                  <a:pt x="5887667" y="563203"/>
                  <a:pt x="5887667" y="563203"/>
                  <a:pt x="5905499" y="563203"/>
                </a:cubicBezTo>
                <a:cubicBezTo>
                  <a:pt x="5905499" y="563203"/>
                  <a:pt x="5905499" y="563203"/>
                  <a:pt x="5905499" y="572502"/>
                </a:cubicBezTo>
                <a:cubicBezTo>
                  <a:pt x="5905499" y="572502"/>
                  <a:pt x="5905499" y="572502"/>
                  <a:pt x="5911443" y="572502"/>
                </a:cubicBezTo>
                <a:cubicBezTo>
                  <a:pt x="5911443" y="572502"/>
                  <a:pt x="5911443" y="572502"/>
                  <a:pt x="5911443" y="516710"/>
                </a:cubicBezTo>
                <a:cubicBezTo>
                  <a:pt x="5911443" y="516710"/>
                  <a:pt x="5911443" y="516710"/>
                  <a:pt x="6045184" y="516710"/>
                </a:cubicBezTo>
                <a:cubicBezTo>
                  <a:pt x="6045184" y="516710"/>
                  <a:pt x="6045184" y="516710"/>
                  <a:pt x="6045184" y="591099"/>
                </a:cubicBezTo>
                <a:cubicBezTo>
                  <a:pt x="6045184" y="591099"/>
                  <a:pt x="6045184" y="591099"/>
                  <a:pt x="6068960" y="591099"/>
                </a:cubicBezTo>
                <a:cubicBezTo>
                  <a:pt x="6068960" y="591099"/>
                  <a:pt x="6068960" y="591099"/>
                  <a:pt x="6068960" y="507412"/>
                </a:cubicBezTo>
                <a:cubicBezTo>
                  <a:pt x="6068960" y="507412"/>
                  <a:pt x="6068960" y="507412"/>
                  <a:pt x="6098680" y="495788"/>
                </a:cubicBezTo>
                <a:cubicBezTo>
                  <a:pt x="6098680" y="495788"/>
                  <a:pt x="6098680" y="495788"/>
                  <a:pt x="6137316" y="495788"/>
                </a:cubicBezTo>
                <a:cubicBezTo>
                  <a:pt x="6137316" y="495788"/>
                  <a:pt x="6137316" y="495788"/>
                  <a:pt x="6158120" y="481840"/>
                </a:cubicBezTo>
                <a:cubicBezTo>
                  <a:pt x="6158120" y="481840"/>
                  <a:pt x="6158120" y="481840"/>
                  <a:pt x="6208644" y="481840"/>
                </a:cubicBezTo>
                <a:cubicBezTo>
                  <a:pt x="6208644" y="481840"/>
                  <a:pt x="6208644" y="481840"/>
                  <a:pt x="6208644" y="495788"/>
                </a:cubicBezTo>
                <a:cubicBezTo>
                  <a:pt x="6208644" y="495788"/>
                  <a:pt x="6208644" y="495788"/>
                  <a:pt x="6259169" y="495788"/>
                </a:cubicBezTo>
                <a:cubicBezTo>
                  <a:pt x="6259169" y="495788"/>
                  <a:pt x="6259169" y="495788"/>
                  <a:pt x="6259169" y="586450"/>
                </a:cubicBezTo>
                <a:cubicBezTo>
                  <a:pt x="6259169" y="586450"/>
                  <a:pt x="6259169" y="586450"/>
                  <a:pt x="6274029" y="586450"/>
                </a:cubicBezTo>
                <a:cubicBezTo>
                  <a:pt x="6274029" y="586450"/>
                  <a:pt x="6274029" y="586450"/>
                  <a:pt x="6274029" y="718955"/>
                </a:cubicBezTo>
                <a:cubicBezTo>
                  <a:pt x="6274029" y="718955"/>
                  <a:pt x="6274029" y="718955"/>
                  <a:pt x="6297805" y="718955"/>
                </a:cubicBezTo>
                <a:cubicBezTo>
                  <a:pt x="6297805" y="718955"/>
                  <a:pt x="6297805" y="718955"/>
                  <a:pt x="6297805" y="632943"/>
                </a:cubicBezTo>
                <a:cubicBezTo>
                  <a:pt x="6297805" y="632943"/>
                  <a:pt x="6297805" y="632943"/>
                  <a:pt x="6306721" y="628293"/>
                </a:cubicBezTo>
                <a:cubicBezTo>
                  <a:pt x="6306721" y="628293"/>
                  <a:pt x="6306721" y="628293"/>
                  <a:pt x="6312665" y="628293"/>
                </a:cubicBezTo>
                <a:cubicBezTo>
                  <a:pt x="6312665" y="628293"/>
                  <a:pt x="6312665" y="628293"/>
                  <a:pt x="6312665" y="637592"/>
                </a:cubicBezTo>
                <a:cubicBezTo>
                  <a:pt x="6312665" y="637592"/>
                  <a:pt x="6312665" y="637592"/>
                  <a:pt x="6336441" y="628293"/>
                </a:cubicBezTo>
                <a:cubicBezTo>
                  <a:pt x="6336441" y="628293"/>
                  <a:pt x="6336441" y="628293"/>
                  <a:pt x="6357245" y="628293"/>
                </a:cubicBezTo>
                <a:cubicBezTo>
                  <a:pt x="6357245" y="628293"/>
                  <a:pt x="6357245" y="628293"/>
                  <a:pt x="6357245" y="786369"/>
                </a:cubicBezTo>
                <a:cubicBezTo>
                  <a:pt x="6357245" y="786369"/>
                  <a:pt x="6357245" y="786369"/>
                  <a:pt x="6398853" y="791019"/>
                </a:cubicBezTo>
                <a:cubicBezTo>
                  <a:pt x="6398853" y="788694"/>
                  <a:pt x="6398853" y="786369"/>
                  <a:pt x="6398853" y="784045"/>
                </a:cubicBezTo>
                <a:cubicBezTo>
                  <a:pt x="6413714" y="784045"/>
                  <a:pt x="6428574" y="784045"/>
                  <a:pt x="6443434" y="784045"/>
                </a:cubicBezTo>
                <a:cubicBezTo>
                  <a:pt x="6443434" y="772421"/>
                  <a:pt x="6443434" y="763123"/>
                  <a:pt x="6443434" y="753824"/>
                </a:cubicBezTo>
                <a:cubicBezTo>
                  <a:pt x="6446406" y="753824"/>
                  <a:pt x="6452350" y="753824"/>
                  <a:pt x="6455322" y="753824"/>
                </a:cubicBezTo>
                <a:cubicBezTo>
                  <a:pt x="6455322" y="739876"/>
                  <a:pt x="6455322" y="728253"/>
                  <a:pt x="6455322" y="714305"/>
                </a:cubicBezTo>
                <a:cubicBezTo>
                  <a:pt x="6458294" y="714305"/>
                  <a:pt x="6461266" y="714305"/>
                  <a:pt x="6464238" y="714305"/>
                </a:cubicBezTo>
                <a:cubicBezTo>
                  <a:pt x="6464238" y="700357"/>
                  <a:pt x="6464238" y="688734"/>
                  <a:pt x="6464238" y="674786"/>
                </a:cubicBezTo>
                <a:cubicBezTo>
                  <a:pt x="6470182" y="674786"/>
                  <a:pt x="6476126" y="674786"/>
                  <a:pt x="6485042" y="674786"/>
                </a:cubicBezTo>
                <a:cubicBezTo>
                  <a:pt x="6485042" y="674786"/>
                  <a:pt x="6485042" y="677111"/>
                  <a:pt x="6485042" y="677111"/>
                </a:cubicBezTo>
                <a:cubicBezTo>
                  <a:pt x="6505846" y="670137"/>
                  <a:pt x="6529622" y="660838"/>
                  <a:pt x="6550426" y="653864"/>
                </a:cubicBezTo>
                <a:cubicBezTo>
                  <a:pt x="6553398" y="646890"/>
                  <a:pt x="6553398" y="639917"/>
                  <a:pt x="6553398" y="632943"/>
                </a:cubicBezTo>
                <a:cubicBezTo>
                  <a:pt x="6556370" y="639917"/>
                  <a:pt x="6556370" y="646890"/>
                  <a:pt x="6559342" y="653864"/>
                </a:cubicBezTo>
                <a:cubicBezTo>
                  <a:pt x="6583118" y="663163"/>
                  <a:pt x="6603923" y="672462"/>
                  <a:pt x="6627699" y="681760"/>
                </a:cubicBezTo>
                <a:cubicBezTo>
                  <a:pt x="6627699" y="679436"/>
                  <a:pt x="6627699" y="677111"/>
                  <a:pt x="6627699" y="677111"/>
                </a:cubicBezTo>
                <a:cubicBezTo>
                  <a:pt x="6633643" y="677111"/>
                  <a:pt x="6639587" y="677111"/>
                  <a:pt x="6645531" y="677111"/>
                </a:cubicBezTo>
                <a:cubicBezTo>
                  <a:pt x="6645531" y="688734"/>
                  <a:pt x="6645531" y="702682"/>
                  <a:pt x="6645531" y="714305"/>
                </a:cubicBezTo>
                <a:cubicBezTo>
                  <a:pt x="6648503" y="714305"/>
                  <a:pt x="6651475" y="714305"/>
                  <a:pt x="6654447" y="714305"/>
                </a:cubicBezTo>
                <a:cubicBezTo>
                  <a:pt x="6654447" y="728253"/>
                  <a:pt x="6654447" y="742201"/>
                  <a:pt x="6654447" y="758474"/>
                </a:cubicBezTo>
                <a:cubicBezTo>
                  <a:pt x="6657419" y="758474"/>
                  <a:pt x="6660391" y="758474"/>
                  <a:pt x="6663363" y="758474"/>
                </a:cubicBezTo>
                <a:cubicBezTo>
                  <a:pt x="6663363" y="765448"/>
                  <a:pt x="6663363" y="772421"/>
                  <a:pt x="6663363" y="779395"/>
                </a:cubicBezTo>
                <a:cubicBezTo>
                  <a:pt x="6669307" y="779395"/>
                  <a:pt x="6675251" y="779395"/>
                  <a:pt x="6681195" y="779395"/>
                </a:cubicBezTo>
                <a:cubicBezTo>
                  <a:pt x="6681195" y="791019"/>
                  <a:pt x="6681195" y="800317"/>
                  <a:pt x="6681195" y="811940"/>
                </a:cubicBezTo>
                <a:cubicBezTo>
                  <a:pt x="6719831" y="809616"/>
                  <a:pt x="6755495" y="807291"/>
                  <a:pt x="6794132" y="804967"/>
                </a:cubicBezTo>
                <a:cubicBezTo>
                  <a:pt x="6794132" y="793343"/>
                  <a:pt x="6794132" y="784045"/>
                  <a:pt x="6794132" y="772421"/>
                </a:cubicBezTo>
                <a:cubicBezTo>
                  <a:pt x="6814936" y="772421"/>
                  <a:pt x="6835740" y="772421"/>
                  <a:pt x="6853572" y="772421"/>
                </a:cubicBezTo>
                <a:cubicBezTo>
                  <a:pt x="6853572" y="765448"/>
                  <a:pt x="6853572" y="760798"/>
                  <a:pt x="6853572" y="753824"/>
                </a:cubicBezTo>
                <a:cubicBezTo>
                  <a:pt x="6895180" y="753824"/>
                  <a:pt x="6936788" y="753824"/>
                  <a:pt x="6978397" y="753824"/>
                </a:cubicBezTo>
                <a:cubicBezTo>
                  <a:pt x="6978397" y="758474"/>
                  <a:pt x="6978397" y="760798"/>
                  <a:pt x="6978397" y="765448"/>
                </a:cubicBezTo>
                <a:cubicBezTo>
                  <a:pt x="7005145" y="765448"/>
                  <a:pt x="7031893" y="765448"/>
                  <a:pt x="7058641" y="765448"/>
                </a:cubicBezTo>
                <a:cubicBezTo>
                  <a:pt x="7058641" y="767772"/>
                  <a:pt x="7058641" y="770097"/>
                  <a:pt x="7058641" y="772421"/>
                </a:cubicBezTo>
                <a:cubicBezTo>
                  <a:pt x="7064585" y="772421"/>
                  <a:pt x="7073501" y="772421"/>
                  <a:pt x="7082417" y="772421"/>
                </a:cubicBezTo>
                <a:cubicBezTo>
                  <a:pt x="7082417" y="774746"/>
                  <a:pt x="7082417" y="777071"/>
                  <a:pt x="7082417" y="779395"/>
                </a:cubicBezTo>
                <a:cubicBezTo>
                  <a:pt x="7088361" y="779395"/>
                  <a:pt x="7097277" y="779395"/>
                  <a:pt x="7103221" y="779395"/>
                </a:cubicBezTo>
                <a:cubicBezTo>
                  <a:pt x="7103221" y="744526"/>
                  <a:pt x="7103221" y="709656"/>
                  <a:pt x="7103221" y="674786"/>
                </a:cubicBezTo>
                <a:cubicBezTo>
                  <a:pt x="7124025" y="670137"/>
                  <a:pt x="7144830" y="665488"/>
                  <a:pt x="7165634" y="660838"/>
                </a:cubicBezTo>
                <a:cubicBezTo>
                  <a:pt x="7204270" y="660838"/>
                  <a:pt x="7242906" y="660838"/>
                  <a:pt x="7281542" y="660838"/>
                </a:cubicBezTo>
                <a:cubicBezTo>
                  <a:pt x="7281542" y="605047"/>
                  <a:pt x="7281542" y="549255"/>
                  <a:pt x="7281542" y="493464"/>
                </a:cubicBezTo>
                <a:cubicBezTo>
                  <a:pt x="7290458" y="488814"/>
                  <a:pt x="7302346" y="486490"/>
                  <a:pt x="7314234" y="481840"/>
                </a:cubicBezTo>
                <a:cubicBezTo>
                  <a:pt x="7361787" y="477191"/>
                  <a:pt x="7409339" y="470217"/>
                  <a:pt x="7456891" y="463243"/>
                </a:cubicBezTo>
                <a:cubicBezTo>
                  <a:pt x="7474723" y="467893"/>
                  <a:pt x="7489583" y="472542"/>
                  <a:pt x="7507416" y="474866"/>
                </a:cubicBezTo>
                <a:cubicBezTo>
                  <a:pt x="7510388" y="477191"/>
                  <a:pt x="7513360" y="479516"/>
                  <a:pt x="7516332" y="481840"/>
                </a:cubicBezTo>
                <a:cubicBezTo>
                  <a:pt x="7516332" y="586450"/>
                  <a:pt x="7516332" y="691059"/>
                  <a:pt x="7516332" y="793343"/>
                </a:cubicBezTo>
                <a:cubicBezTo>
                  <a:pt x="7522276" y="793343"/>
                  <a:pt x="7528220" y="793343"/>
                  <a:pt x="7537136" y="793343"/>
                </a:cubicBezTo>
                <a:cubicBezTo>
                  <a:pt x="7537136" y="751500"/>
                  <a:pt x="7537136" y="709656"/>
                  <a:pt x="7537136" y="667812"/>
                </a:cubicBezTo>
                <a:cubicBezTo>
                  <a:pt x="7543080" y="667812"/>
                  <a:pt x="7549024" y="667812"/>
                  <a:pt x="7554968" y="667812"/>
                </a:cubicBezTo>
                <a:cubicBezTo>
                  <a:pt x="7554968" y="663163"/>
                  <a:pt x="7554968" y="660838"/>
                  <a:pt x="7554968" y="656189"/>
                </a:cubicBezTo>
                <a:cubicBezTo>
                  <a:pt x="7560912" y="653864"/>
                  <a:pt x="7566856" y="651540"/>
                  <a:pt x="7572800" y="649215"/>
                </a:cubicBezTo>
                <a:cubicBezTo>
                  <a:pt x="7575772" y="649215"/>
                  <a:pt x="7581716" y="649215"/>
                  <a:pt x="7587660" y="649215"/>
                </a:cubicBezTo>
                <a:cubicBezTo>
                  <a:pt x="7587660" y="644566"/>
                  <a:pt x="7587660" y="642241"/>
                  <a:pt x="7587660" y="637592"/>
                </a:cubicBezTo>
                <a:cubicBezTo>
                  <a:pt x="7590632" y="635267"/>
                  <a:pt x="7596576" y="632943"/>
                  <a:pt x="7599548" y="630618"/>
                </a:cubicBezTo>
                <a:cubicBezTo>
                  <a:pt x="7608464" y="630618"/>
                  <a:pt x="7620352" y="630618"/>
                  <a:pt x="7629268" y="630618"/>
                </a:cubicBezTo>
                <a:cubicBezTo>
                  <a:pt x="7629268" y="642241"/>
                  <a:pt x="7629268" y="656189"/>
                  <a:pt x="7629268" y="667812"/>
                </a:cubicBezTo>
                <a:cubicBezTo>
                  <a:pt x="7650072" y="667812"/>
                  <a:pt x="7670876" y="667812"/>
                  <a:pt x="7691681" y="667812"/>
                </a:cubicBezTo>
                <a:cubicBezTo>
                  <a:pt x="7691681" y="711981"/>
                  <a:pt x="7691681" y="753824"/>
                  <a:pt x="7691681" y="797993"/>
                </a:cubicBezTo>
                <a:cubicBezTo>
                  <a:pt x="7700597" y="797993"/>
                  <a:pt x="7709513" y="797993"/>
                  <a:pt x="7715457" y="797993"/>
                </a:cubicBezTo>
                <a:cubicBezTo>
                  <a:pt x="7724373" y="795668"/>
                  <a:pt x="7730317" y="793343"/>
                  <a:pt x="7739233" y="791019"/>
                </a:cubicBezTo>
                <a:cubicBezTo>
                  <a:pt x="7739233" y="786369"/>
                  <a:pt x="7739233" y="784045"/>
                  <a:pt x="7739233" y="781720"/>
                </a:cubicBezTo>
                <a:cubicBezTo>
                  <a:pt x="7736261" y="781720"/>
                  <a:pt x="7733289" y="779395"/>
                  <a:pt x="7730317" y="779395"/>
                </a:cubicBezTo>
                <a:cubicBezTo>
                  <a:pt x="7730317" y="777071"/>
                  <a:pt x="7730317" y="774746"/>
                  <a:pt x="7730317" y="772421"/>
                </a:cubicBezTo>
                <a:cubicBezTo>
                  <a:pt x="7733289" y="770097"/>
                  <a:pt x="7736261" y="770097"/>
                  <a:pt x="7739233" y="767772"/>
                </a:cubicBezTo>
                <a:cubicBezTo>
                  <a:pt x="7739233" y="751500"/>
                  <a:pt x="7739233" y="732902"/>
                  <a:pt x="7739233" y="716630"/>
                </a:cubicBezTo>
                <a:cubicBezTo>
                  <a:pt x="7736261" y="716630"/>
                  <a:pt x="7733289" y="714305"/>
                  <a:pt x="7730317" y="714305"/>
                </a:cubicBezTo>
                <a:cubicBezTo>
                  <a:pt x="7730317" y="711981"/>
                  <a:pt x="7730317" y="709656"/>
                  <a:pt x="7730317" y="707331"/>
                </a:cubicBezTo>
                <a:cubicBezTo>
                  <a:pt x="7733289" y="705007"/>
                  <a:pt x="7736261" y="705007"/>
                  <a:pt x="7739233" y="702682"/>
                </a:cubicBezTo>
                <a:cubicBezTo>
                  <a:pt x="7739233" y="702682"/>
                  <a:pt x="7739233" y="700357"/>
                  <a:pt x="7739233" y="698033"/>
                </a:cubicBezTo>
                <a:cubicBezTo>
                  <a:pt x="7742205" y="698033"/>
                  <a:pt x="7742205" y="698033"/>
                  <a:pt x="7745177" y="698033"/>
                </a:cubicBezTo>
                <a:cubicBezTo>
                  <a:pt x="7745177" y="695708"/>
                  <a:pt x="7745177" y="691059"/>
                  <a:pt x="7745177" y="688734"/>
                </a:cubicBezTo>
                <a:cubicBezTo>
                  <a:pt x="7742205" y="688734"/>
                  <a:pt x="7742205" y="688734"/>
                  <a:pt x="7739233" y="688734"/>
                </a:cubicBezTo>
                <a:cubicBezTo>
                  <a:pt x="7739233" y="686409"/>
                  <a:pt x="7739233" y="684085"/>
                  <a:pt x="7739233" y="681760"/>
                </a:cubicBezTo>
                <a:cubicBezTo>
                  <a:pt x="7742205" y="681760"/>
                  <a:pt x="7745177" y="679436"/>
                  <a:pt x="7748149" y="677111"/>
                </a:cubicBezTo>
                <a:cubicBezTo>
                  <a:pt x="7751121" y="649215"/>
                  <a:pt x="7760037" y="625969"/>
                  <a:pt x="7795701" y="612021"/>
                </a:cubicBezTo>
                <a:cubicBezTo>
                  <a:pt x="7792729" y="612021"/>
                  <a:pt x="7792729" y="609696"/>
                  <a:pt x="7789757" y="609696"/>
                </a:cubicBezTo>
                <a:cubicBezTo>
                  <a:pt x="7789757" y="607371"/>
                  <a:pt x="7789757" y="605047"/>
                  <a:pt x="7789757" y="602722"/>
                </a:cubicBezTo>
                <a:cubicBezTo>
                  <a:pt x="7792729" y="602722"/>
                  <a:pt x="7795701" y="600397"/>
                  <a:pt x="7798673" y="600397"/>
                </a:cubicBezTo>
                <a:cubicBezTo>
                  <a:pt x="7798673" y="595748"/>
                  <a:pt x="7798673" y="593424"/>
                  <a:pt x="7798673" y="591099"/>
                </a:cubicBezTo>
                <a:cubicBezTo>
                  <a:pt x="7801645" y="591099"/>
                  <a:pt x="7801645" y="591099"/>
                  <a:pt x="7804617" y="591099"/>
                </a:cubicBezTo>
                <a:cubicBezTo>
                  <a:pt x="7804617" y="584125"/>
                  <a:pt x="7804617" y="577151"/>
                  <a:pt x="7804617" y="570177"/>
                </a:cubicBezTo>
                <a:cubicBezTo>
                  <a:pt x="7801645" y="570177"/>
                  <a:pt x="7801645" y="570177"/>
                  <a:pt x="7798673" y="570177"/>
                </a:cubicBezTo>
                <a:cubicBezTo>
                  <a:pt x="7798673" y="567852"/>
                  <a:pt x="7798673" y="567852"/>
                  <a:pt x="7798673" y="565528"/>
                </a:cubicBezTo>
                <a:cubicBezTo>
                  <a:pt x="7801645" y="565528"/>
                  <a:pt x="7804617" y="563203"/>
                  <a:pt x="7804617" y="563203"/>
                </a:cubicBezTo>
                <a:cubicBezTo>
                  <a:pt x="7810561" y="558554"/>
                  <a:pt x="7813533" y="553905"/>
                  <a:pt x="7819477" y="546931"/>
                </a:cubicBezTo>
                <a:cubicBezTo>
                  <a:pt x="7819477" y="546931"/>
                  <a:pt x="7819477" y="544606"/>
                  <a:pt x="7819477" y="544606"/>
                </a:cubicBezTo>
                <a:cubicBezTo>
                  <a:pt x="7819477" y="544606"/>
                  <a:pt x="7822449" y="544606"/>
                  <a:pt x="7822449" y="544606"/>
                </a:cubicBezTo>
                <a:cubicBezTo>
                  <a:pt x="7822449" y="542281"/>
                  <a:pt x="7822449" y="539957"/>
                  <a:pt x="7822449" y="537632"/>
                </a:cubicBezTo>
                <a:cubicBezTo>
                  <a:pt x="7816505" y="530658"/>
                  <a:pt x="7816505" y="519035"/>
                  <a:pt x="7822449" y="512061"/>
                </a:cubicBezTo>
                <a:cubicBezTo>
                  <a:pt x="7822449" y="512061"/>
                  <a:pt x="7822449" y="512061"/>
                  <a:pt x="7825421" y="505087"/>
                </a:cubicBezTo>
                <a:cubicBezTo>
                  <a:pt x="7825421" y="505087"/>
                  <a:pt x="7825421" y="505087"/>
                  <a:pt x="7828393" y="512061"/>
                </a:cubicBezTo>
                <a:cubicBezTo>
                  <a:pt x="7834337" y="519035"/>
                  <a:pt x="7837309" y="530658"/>
                  <a:pt x="7831365" y="537632"/>
                </a:cubicBezTo>
                <a:cubicBezTo>
                  <a:pt x="7831365" y="539957"/>
                  <a:pt x="7831365" y="542281"/>
                  <a:pt x="7831365" y="544606"/>
                </a:cubicBezTo>
                <a:cubicBezTo>
                  <a:pt x="7831365" y="544606"/>
                  <a:pt x="7834337" y="544606"/>
                  <a:pt x="7834337" y="544606"/>
                </a:cubicBezTo>
                <a:cubicBezTo>
                  <a:pt x="7834337" y="544606"/>
                  <a:pt x="7834337" y="546931"/>
                  <a:pt x="7834337" y="546931"/>
                </a:cubicBezTo>
                <a:cubicBezTo>
                  <a:pt x="7837309" y="551580"/>
                  <a:pt x="7843253" y="558554"/>
                  <a:pt x="7846225" y="563203"/>
                </a:cubicBezTo>
                <a:cubicBezTo>
                  <a:pt x="7849197" y="563203"/>
                  <a:pt x="7849197" y="565528"/>
                  <a:pt x="7852169" y="565528"/>
                </a:cubicBezTo>
                <a:cubicBezTo>
                  <a:pt x="7852169" y="567852"/>
                  <a:pt x="7852169" y="567852"/>
                  <a:pt x="7852169" y="570177"/>
                </a:cubicBezTo>
                <a:cubicBezTo>
                  <a:pt x="7852169" y="570177"/>
                  <a:pt x="7849197" y="570177"/>
                  <a:pt x="7849197" y="570177"/>
                </a:cubicBezTo>
                <a:cubicBezTo>
                  <a:pt x="7849197" y="577151"/>
                  <a:pt x="7849197" y="584125"/>
                  <a:pt x="7849197" y="591099"/>
                </a:cubicBezTo>
                <a:cubicBezTo>
                  <a:pt x="7849197" y="591099"/>
                  <a:pt x="7852169" y="591099"/>
                  <a:pt x="7855141" y="591099"/>
                </a:cubicBezTo>
                <a:cubicBezTo>
                  <a:pt x="7855141" y="593424"/>
                  <a:pt x="7855141" y="595748"/>
                  <a:pt x="7855141" y="600397"/>
                </a:cubicBezTo>
                <a:cubicBezTo>
                  <a:pt x="7855141" y="600397"/>
                  <a:pt x="7858114" y="602722"/>
                  <a:pt x="7861086" y="602722"/>
                </a:cubicBezTo>
                <a:cubicBezTo>
                  <a:pt x="7861086" y="605047"/>
                  <a:pt x="7861086" y="607371"/>
                  <a:pt x="7861086" y="609696"/>
                </a:cubicBezTo>
                <a:cubicBezTo>
                  <a:pt x="7858114" y="612021"/>
                  <a:pt x="7858114" y="612021"/>
                  <a:pt x="7855141" y="612021"/>
                </a:cubicBezTo>
                <a:cubicBezTo>
                  <a:pt x="7890806" y="625969"/>
                  <a:pt x="7896750" y="649215"/>
                  <a:pt x="7902694" y="677111"/>
                </a:cubicBezTo>
                <a:cubicBezTo>
                  <a:pt x="7905666" y="679436"/>
                  <a:pt x="7908638" y="679436"/>
                  <a:pt x="7911610" y="681760"/>
                </a:cubicBezTo>
                <a:cubicBezTo>
                  <a:pt x="7911610" y="684085"/>
                  <a:pt x="7911610" y="686409"/>
                  <a:pt x="7911610" y="688734"/>
                </a:cubicBezTo>
                <a:cubicBezTo>
                  <a:pt x="7908638" y="688734"/>
                  <a:pt x="7908638" y="688734"/>
                  <a:pt x="7905666" y="688734"/>
                </a:cubicBezTo>
                <a:cubicBezTo>
                  <a:pt x="7905666" y="693383"/>
                  <a:pt x="7905666" y="695708"/>
                  <a:pt x="7905666" y="698033"/>
                </a:cubicBezTo>
                <a:cubicBezTo>
                  <a:pt x="7908638" y="698033"/>
                  <a:pt x="7908638" y="698033"/>
                  <a:pt x="7911610" y="698033"/>
                </a:cubicBezTo>
                <a:cubicBezTo>
                  <a:pt x="7911610" y="700357"/>
                  <a:pt x="7911610" y="702682"/>
                  <a:pt x="7911610" y="702682"/>
                </a:cubicBezTo>
                <a:cubicBezTo>
                  <a:pt x="7914582" y="705007"/>
                  <a:pt x="7917554" y="707331"/>
                  <a:pt x="7920526" y="707331"/>
                </a:cubicBezTo>
                <a:cubicBezTo>
                  <a:pt x="7920526" y="709656"/>
                  <a:pt x="7920526" y="711981"/>
                  <a:pt x="7920526" y="714305"/>
                </a:cubicBezTo>
                <a:cubicBezTo>
                  <a:pt x="7917554" y="714305"/>
                  <a:pt x="7914582" y="716630"/>
                  <a:pt x="7911610" y="716630"/>
                </a:cubicBezTo>
                <a:cubicBezTo>
                  <a:pt x="7911610" y="735227"/>
                  <a:pt x="7911610" y="751500"/>
                  <a:pt x="7911610" y="767772"/>
                </a:cubicBezTo>
                <a:cubicBezTo>
                  <a:pt x="7914582" y="770097"/>
                  <a:pt x="7917554" y="770097"/>
                  <a:pt x="7920526" y="772421"/>
                </a:cubicBezTo>
                <a:cubicBezTo>
                  <a:pt x="7920526" y="774746"/>
                  <a:pt x="7920526" y="777071"/>
                  <a:pt x="7920526" y="779395"/>
                </a:cubicBezTo>
                <a:cubicBezTo>
                  <a:pt x="7917554" y="779395"/>
                  <a:pt x="7914582" y="781720"/>
                  <a:pt x="7911610" y="781720"/>
                </a:cubicBezTo>
                <a:cubicBezTo>
                  <a:pt x="7911610" y="784045"/>
                  <a:pt x="7911610" y="786369"/>
                  <a:pt x="7911610" y="788694"/>
                </a:cubicBezTo>
                <a:cubicBezTo>
                  <a:pt x="7914582" y="788694"/>
                  <a:pt x="7920526" y="788694"/>
                  <a:pt x="7923498" y="788694"/>
                </a:cubicBezTo>
                <a:cubicBezTo>
                  <a:pt x="7923498" y="793343"/>
                  <a:pt x="7923498" y="795668"/>
                  <a:pt x="7923498" y="797993"/>
                </a:cubicBezTo>
                <a:cubicBezTo>
                  <a:pt x="7932414" y="797993"/>
                  <a:pt x="7938358" y="797993"/>
                  <a:pt x="7944302" y="797993"/>
                </a:cubicBezTo>
                <a:cubicBezTo>
                  <a:pt x="7944302" y="746850"/>
                  <a:pt x="7944302" y="693383"/>
                  <a:pt x="7944302" y="642241"/>
                </a:cubicBezTo>
                <a:cubicBezTo>
                  <a:pt x="7971050" y="637592"/>
                  <a:pt x="7994826" y="635267"/>
                  <a:pt x="8021574" y="630618"/>
                </a:cubicBezTo>
                <a:cubicBezTo>
                  <a:pt x="8036434" y="630618"/>
                  <a:pt x="8051295" y="630618"/>
                  <a:pt x="8063183" y="630618"/>
                </a:cubicBezTo>
                <a:cubicBezTo>
                  <a:pt x="8063183" y="600397"/>
                  <a:pt x="8063183" y="567852"/>
                  <a:pt x="8063183" y="537632"/>
                </a:cubicBezTo>
                <a:cubicBezTo>
                  <a:pt x="8092903" y="516710"/>
                  <a:pt x="8152343" y="516710"/>
                  <a:pt x="8179091" y="537632"/>
                </a:cubicBezTo>
                <a:cubicBezTo>
                  <a:pt x="8179091" y="616670"/>
                  <a:pt x="8179091" y="695708"/>
                  <a:pt x="8179091" y="777071"/>
                </a:cubicBezTo>
                <a:cubicBezTo>
                  <a:pt x="8193951" y="777071"/>
                  <a:pt x="8208811" y="777071"/>
                  <a:pt x="8220700" y="777071"/>
                </a:cubicBezTo>
                <a:cubicBezTo>
                  <a:pt x="8220700" y="735227"/>
                  <a:pt x="8220700" y="695708"/>
                  <a:pt x="8220700" y="656189"/>
                </a:cubicBezTo>
                <a:cubicBezTo>
                  <a:pt x="8253392" y="656189"/>
                  <a:pt x="8286084" y="656189"/>
                  <a:pt x="8318776" y="656189"/>
                </a:cubicBezTo>
                <a:cubicBezTo>
                  <a:pt x="8324720" y="663163"/>
                  <a:pt x="8330664" y="670137"/>
                  <a:pt x="8336608" y="677111"/>
                </a:cubicBezTo>
                <a:lnTo>
                  <a:pt x="8336608" y="730583"/>
                </a:lnTo>
                <a:lnTo>
                  <a:pt x="8338211" y="730681"/>
                </a:lnTo>
                <a:cubicBezTo>
                  <a:pt x="8338211" y="730681"/>
                  <a:pt x="8338211" y="730681"/>
                  <a:pt x="8338211" y="607460"/>
                </a:cubicBezTo>
                <a:cubicBezTo>
                  <a:pt x="8338211" y="607460"/>
                  <a:pt x="8338211" y="607460"/>
                  <a:pt x="8359829" y="607460"/>
                </a:cubicBezTo>
                <a:cubicBezTo>
                  <a:pt x="8359829" y="607460"/>
                  <a:pt x="8359829" y="607460"/>
                  <a:pt x="8359829" y="471268"/>
                </a:cubicBezTo>
                <a:cubicBezTo>
                  <a:pt x="8359829" y="471268"/>
                  <a:pt x="8359829" y="471268"/>
                  <a:pt x="8378745" y="471268"/>
                </a:cubicBezTo>
                <a:cubicBezTo>
                  <a:pt x="8378745" y="471268"/>
                  <a:pt x="8378745" y="471268"/>
                  <a:pt x="8378745" y="356694"/>
                </a:cubicBezTo>
                <a:cubicBezTo>
                  <a:pt x="8378745" y="356694"/>
                  <a:pt x="8378745" y="356694"/>
                  <a:pt x="8384149" y="354532"/>
                </a:cubicBezTo>
                <a:cubicBezTo>
                  <a:pt x="8384149" y="354532"/>
                  <a:pt x="8384149" y="354532"/>
                  <a:pt x="8384149" y="328590"/>
                </a:cubicBezTo>
                <a:cubicBezTo>
                  <a:pt x="8384149" y="328590"/>
                  <a:pt x="8384149" y="328590"/>
                  <a:pt x="8405767" y="328590"/>
                </a:cubicBezTo>
                <a:cubicBezTo>
                  <a:pt x="8405767" y="328590"/>
                  <a:pt x="8405767" y="328590"/>
                  <a:pt x="8454408" y="246443"/>
                </a:cubicBezTo>
                <a:cubicBezTo>
                  <a:pt x="8454408" y="246443"/>
                  <a:pt x="8454408" y="246443"/>
                  <a:pt x="8459812" y="0"/>
                </a:cubicBezTo>
                <a:cubicBezTo>
                  <a:pt x="8459812" y="0"/>
                  <a:pt x="8459812" y="0"/>
                  <a:pt x="8462515" y="246443"/>
                </a:cubicBezTo>
                <a:cubicBezTo>
                  <a:pt x="8462515" y="246443"/>
                  <a:pt x="8462515" y="246443"/>
                  <a:pt x="8513857" y="326429"/>
                </a:cubicBezTo>
                <a:cubicBezTo>
                  <a:pt x="8513857" y="326429"/>
                  <a:pt x="8513857" y="326429"/>
                  <a:pt x="8535475" y="326429"/>
                </a:cubicBezTo>
                <a:cubicBezTo>
                  <a:pt x="8535475" y="326429"/>
                  <a:pt x="8535475" y="326429"/>
                  <a:pt x="8535475" y="350208"/>
                </a:cubicBezTo>
                <a:cubicBezTo>
                  <a:pt x="8535475" y="350208"/>
                  <a:pt x="8535475" y="350208"/>
                  <a:pt x="8540880" y="356694"/>
                </a:cubicBezTo>
                <a:cubicBezTo>
                  <a:pt x="8540880" y="356694"/>
                  <a:pt x="8540880" y="356694"/>
                  <a:pt x="8540880" y="471268"/>
                </a:cubicBezTo>
                <a:cubicBezTo>
                  <a:pt x="8540880" y="471268"/>
                  <a:pt x="8540880" y="471268"/>
                  <a:pt x="8565200" y="471268"/>
                </a:cubicBezTo>
                <a:cubicBezTo>
                  <a:pt x="8565200" y="471268"/>
                  <a:pt x="8565200" y="471268"/>
                  <a:pt x="8565200" y="611783"/>
                </a:cubicBezTo>
                <a:cubicBezTo>
                  <a:pt x="8565200" y="611783"/>
                  <a:pt x="8565200" y="611783"/>
                  <a:pt x="8581414" y="609622"/>
                </a:cubicBezTo>
                <a:cubicBezTo>
                  <a:pt x="8581414" y="609622"/>
                  <a:pt x="8581414" y="609622"/>
                  <a:pt x="8578711" y="698255"/>
                </a:cubicBezTo>
                <a:cubicBezTo>
                  <a:pt x="8578711" y="698255"/>
                  <a:pt x="8578711" y="698255"/>
                  <a:pt x="8594925" y="700416"/>
                </a:cubicBezTo>
                <a:cubicBezTo>
                  <a:pt x="8594925" y="700416"/>
                  <a:pt x="8594925" y="700416"/>
                  <a:pt x="8597627" y="706902"/>
                </a:cubicBezTo>
                <a:cubicBezTo>
                  <a:pt x="8597627" y="706902"/>
                  <a:pt x="8597627" y="706902"/>
                  <a:pt x="8605734" y="687446"/>
                </a:cubicBezTo>
                <a:cubicBezTo>
                  <a:pt x="8605734" y="687446"/>
                  <a:pt x="8605734" y="687446"/>
                  <a:pt x="8624650" y="687446"/>
                </a:cubicBezTo>
                <a:cubicBezTo>
                  <a:pt x="8624650" y="687446"/>
                  <a:pt x="8624650" y="687446"/>
                  <a:pt x="8624650" y="719872"/>
                </a:cubicBezTo>
                <a:cubicBezTo>
                  <a:pt x="8624650" y="719872"/>
                  <a:pt x="8624650" y="719872"/>
                  <a:pt x="8635459" y="724196"/>
                </a:cubicBezTo>
                <a:cubicBezTo>
                  <a:pt x="8635459" y="724196"/>
                  <a:pt x="8635459" y="724196"/>
                  <a:pt x="8635459" y="735005"/>
                </a:cubicBezTo>
                <a:cubicBezTo>
                  <a:pt x="8635459" y="735005"/>
                  <a:pt x="8635459" y="735005"/>
                  <a:pt x="8694909" y="735005"/>
                </a:cubicBezTo>
                <a:cubicBezTo>
                  <a:pt x="8694909" y="735005"/>
                  <a:pt x="8694909" y="735005"/>
                  <a:pt x="8694909" y="743652"/>
                </a:cubicBezTo>
                <a:cubicBezTo>
                  <a:pt x="8694909" y="743652"/>
                  <a:pt x="8694909" y="743652"/>
                  <a:pt x="8716527" y="743652"/>
                </a:cubicBezTo>
                <a:cubicBezTo>
                  <a:pt x="8716527" y="743652"/>
                  <a:pt x="8716527" y="743652"/>
                  <a:pt x="8716527" y="713387"/>
                </a:cubicBezTo>
                <a:cubicBezTo>
                  <a:pt x="8716527" y="713387"/>
                  <a:pt x="8716527" y="713387"/>
                  <a:pt x="8775976" y="713387"/>
                </a:cubicBezTo>
                <a:cubicBezTo>
                  <a:pt x="8775976" y="713387"/>
                  <a:pt x="8775976" y="713387"/>
                  <a:pt x="8775976" y="702578"/>
                </a:cubicBezTo>
                <a:cubicBezTo>
                  <a:pt x="8775976" y="702578"/>
                  <a:pt x="8775976" y="702578"/>
                  <a:pt x="8786785" y="702578"/>
                </a:cubicBezTo>
                <a:cubicBezTo>
                  <a:pt x="8786785" y="702578"/>
                  <a:pt x="8786785" y="702578"/>
                  <a:pt x="8786785" y="687446"/>
                </a:cubicBezTo>
                <a:cubicBezTo>
                  <a:pt x="8786785" y="687446"/>
                  <a:pt x="8786785" y="687446"/>
                  <a:pt x="8794892" y="687446"/>
                </a:cubicBezTo>
                <a:cubicBezTo>
                  <a:pt x="8794892" y="687446"/>
                  <a:pt x="8794892" y="687446"/>
                  <a:pt x="8794892" y="678799"/>
                </a:cubicBezTo>
                <a:cubicBezTo>
                  <a:pt x="8794892" y="678799"/>
                  <a:pt x="8794892" y="678799"/>
                  <a:pt x="8816510" y="678799"/>
                </a:cubicBezTo>
                <a:cubicBezTo>
                  <a:pt x="8816510" y="678799"/>
                  <a:pt x="8816510" y="678799"/>
                  <a:pt x="8816510" y="687446"/>
                </a:cubicBezTo>
                <a:cubicBezTo>
                  <a:pt x="8816510" y="687446"/>
                  <a:pt x="8816510" y="687446"/>
                  <a:pt x="8846235" y="687446"/>
                </a:cubicBezTo>
                <a:cubicBezTo>
                  <a:pt x="8846235" y="687446"/>
                  <a:pt x="8846235" y="687446"/>
                  <a:pt x="8846235" y="672313"/>
                </a:cubicBezTo>
                <a:cubicBezTo>
                  <a:pt x="8846235" y="672313"/>
                  <a:pt x="8846235" y="672313"/>
                  <a:pt x="8865151" y="672313"/>
                </a:cubicBezTo>
                <a:cubicBezTo>
                  <a:pt x="8865151" y="672313"/>
                  <a:pt x="8865151" y="672313"/>
                  <a:pt x="8865151" y="696093"/>
                </a:cubicBezTo>
                <a:cubicBezTo>
                  <a:pt x="8865151" y="696093"/>
                  <a:pt x="8865151" y="696093"/>
                  <a:pt x="8875959" y="696093"/>
                </a:cubicBezTo>
                <a:cubicBezTo>
                  <a:pt x="8875959" y="696093"/>
                  <a:pt x="8875959" y="696093"/>
                  <a:pt x="8875959" y="687446"/>
                </a:cubicBezTo>
                <a:cubicBezTo>
                  <a:pt x="8875959" y="687446"/>
                  <a:pt x="8875959" y="687446"/>
                  <a:pt x="8894875" y="687446"/>
                </a:cubicBezTo>
                <a:cubicBezTo>
                  <a:pt x="8894875" y="687446"/>
                  <a:pt x="8894875" y="687446"/>
                  <a:pt x="8894875" y="713387"/>
                </a:cubicBezTo>
                <a:cubicBezTo>
                  <a:pt x="8894875" y="713387"/>
                  <a:pt x="8894875" y="713387"/>
                  <a:pt x="8916493" y="713387"/>
                </a:cubicBezTo>
                <a:cubicBezTo>
                  <a:pt x="8916493" y="713387"/>
                  <a:pt x="8916493" y="713387"/>
                  <a:pt x="8916493" y="726358"/>
                </a:cubicBezTo>
                <a:cubicBezTo>
                  <a:pt x="8916493" y="726358"/>
                  <a:pt x="8916493" y="726358"/>
                  <a:pt x="8924600" y="726358"/>
                </a:cubicBezTo>
                <a:cubicBezTo>
                  <a:pt x="8924600" y="726358"/>
                  <a:pt x="8924600" y="726358"/>
                  <a:pt x="8924600" y="719872"/>
                </a:cubicBezTo>
                <a:cubicBezTo>
                  <a:pt x="8924600" y="719872"/>
                  <a:pt x="8924600" y="719872"/>
                  <a:pt x="8965134" y="719872"/>
                </a:cubicBezTo>
                <a:cubicBezTo>
                  <a:pt x="8965134" y="719872"/>
                  <a:pt x="8965134" y="719872"/>
                  <a:pt x="8965134" y="743652"/>
                </a:cubicBezTo>
                <a:cubicBezTo>
                  <a:pt x="8965134" y="743652"/>
                  <a:pt x="8965134" y="743652"/>
                  <a:pt x="8975943" y="743652"/>
                </a:cubicBezTo>
                <a:cubicBezTo>
                  <a:pt x="8975943" y="743652"/>
                  <a:pt x="8975943" y="743652"/>
                  <a:pt x="8975943" y="752299"/>
                </a:cubicBezTo>
                <a:cubicBezTo>
                  <a:pt x="8975943" y="752299"/>
                  <a:pt x="8975943" y="752299"/>
                  <a:pt x="8984050" y="752299"/>
                </a:cubicBezTo>
                <a:cubicBezTo>
                  <a:pt x="8984050" y="752299"/>
                  <a:pt x="8984050" y="752299"/>
                  <a:pt x="8984050" y="735005"/>
                </a:cubicBezTo>
                <a:cubicBezTo>
                  <a:pt x="8984050" y="735005"/>
                  <a:pt x="8984050" y="735005"/>
                  <a:pt x="8994859" y="735005"/>
                </a:cubicBezTo>
                <a:cubicBezTo>
                  <a:pt x="8994859" y="735005"/>
                  <a:pt x="8994859" y="735005"/>
                  <a:pt x="8994859" y="743652"/>
                </a:cubicBezTo>
                <a:cubicBezTo>
                  <a:pt x="8994859" y="743652"/>
                  <a:pt x="8994859" y="743652"/>
                  <a:pt x="8997561" y="743652"/>
                </a:cubicBezTo>
                <a:cubicBezTo>
                  <a:pt x="8997561" y="743652"/>
                  <a:pt x="8997561" y="743652"/>
                  <a:pt x="8997561" y="741490"/>
                </a:cubicBezTo>
                <a:cubicBezTo>
                  <a:pt x="8997561" y="741490"/>
                  <a:pt x="8997561" y="741490"/>
                  <a:pt x="9002965" y="741490"/>
                </a:cubicBezTo>
                <a:cubicBezTo>
                  <a:pt x="9002965" y="741490"/>
                  <a:pt x="9002965" y="741490"/>
                  <a:pt x="9002965" y="735005"/>
                </a:cubicBezTo>
                <a:cubicBezTo>
                  <a:pt x="9002965" y="735005"/>
                  <a:pt x="9002965" y="735005"/>
                  <a:pt x="9054309" y="735005"/>
                </a:cubicBezTo>
                <a:cubicBezTo>
                  <a:pt x="9054309" y="735005"/>
                  <a:pt x="9054309" y="735005"/>
                  <a:pt x="9054309" y="758784"/>
                </a:cubicBezTo>
                <a:cubicBezTo>
                  <a:pt x="9054309" y="758784"/>
                  <a:pt x="9054309" y="758784"/>
                  <a:pt x="9075927" y="758784"/>
                </a:cubicBezTo>
                <a:cubicBezTo>
                  <a:pt x="9075927" y="758784"/>
                  <a:pt x="9075927" y="758784"/>
                  <a:pt x="9075927" y="767431"/>
                </a:cubicBezTo>
                <a:cubicBezTo>
                  <a:pt x="9075927" y="767431"/>
                  <a:pt x="9075927" y="767431"/>
                  <a:pt x="9094842" y="767431"/>
                </a:cubicBezTo>
                <a:cubicBezTo>
                  <a:pt x="9094842" y="767431"/>
                  <a:pt x="9094842" y="767431"/>
                  <a:pt x="9094842" y="743652"/>
                </a:cubicBezTo>
                <a:cubicBezTo>
                  <a:pt x="9094842" y="743652"/>
                  <a:pt x="9094842" y="743652"/>
                  <a:pt x="9105651" y="743652"/>
                </a:cubicBezTo>
                <a:cubicBezTo>
                  <a:pt x="9105651" y="743652"/>
                  <a:pt x="9105651" y="743652"/>
                  <a:pt x="9105651" y="711225"/>
                </a:cubicBezTo>
                <a:cubicBezTo>
                  <a:pt x="9105651" y="711225"/>
                  <a:pt x="9105651" y="711225"/>
                  <a:pt x="9116460" y="711225"/>
                </a:cubicBezTo>
                <a:cubicBezTo>
                  <a:pt x="9116460" y="711225"/>
                  <a:pt x="9116460" y="711225"/>
                  <a:pt x="9116460" y="696093"/>
                </a:cubicBezTo>
                <a:cubicBezTo>
                  <a:pt x="9116460" y="696093"/>
                  <a:pt x="9116460" y="696093"/>
                  <a:pt x="9113758" y="696093"/>
                </a:cubicBezTo>
                <a:cubicBezTo>
                  <a:pt x="9113758" y="696093"/>
                  <a:pt x="9113758" y="696093"/>
                  <a:pt x="9121865" y="683122"/>
                </a:cubicBezTo>
                <a:cubicBezTo>
                  <a:pt x="9121865" y="683122"/>
                  <a:pt x="9121865" y="683122"/>
                  <a:pt x="9132674" y="711225"/>
                </a:cubicBezTo>
                <a:cubicBezTo>
                  <a:pt x="9132674" y="711225"/>
                  <a:pt x="9132674" y="711225"/>
                  <a:pt x="9140781" y="711225"/>
                </a:cubicBezTo>
                <a:cubicBezTo>
                  <a:pt x="9140781" y="711225"/>
                  <a:pt x="9140781" y="711225"/>
                  <a:pt x="9140781" y="605298"/>
                </a:cubicBezTo>
                <a:cubicBezTo>
                  <a:pt x="9140781" y="605298"/>
                  <a:pt x="9140781" y="605298"/>
                  <a:pt x="9156994" y="605298"/>
                </a:cubicBezTo>
                <a:cubicBezTo>
                  <a:pt x="9156994" y="605298"/>
                  <a:pt x="9156994" y="605298"/>
                  <a:pt x="9156994" y="557739"/>
                </a:cubicBezTo>
                <a:cubicBezTo>
                  <a:pt x="9156994" y="557739"/>
                  <a:pt x="9156994" y="557739"/>
                  <a:pt x="9192123" y="557739"/>
                </a:cubicBezTo>
                <a:cubicBezTo>
                  <a:pt x="9192123" y="557739"/>
                  <a:pt x="9192123" y="557739"/>
                  <a:pt x="9192123" y="536121"/>
                </a:cubicBezTo>
                <a:cubicBezTo>
                  <a:pt x="9192123" y="536121"/>
                  <a:pt x="9192123" y="536121"/>
                  <a:pt x="9238062" y="536121"/>
                </a:cubicBezTo>
                <a:cubicBezTo>
                  <a:pt x="9238062" y="536121"/>
                  <a:pt x="9238062" y="536121"/>
                  <a:pt x="9238062" y="555577"/>
                </a:cubicBezTo>
                <a:cubicBezTo>
                  <a:pt x="9238062" y="555577"/>
                  <a:pt x="9238062" y="555577"/>
                  <a:pt x="9262382" y="555577"/>
                </a:cubicBezTo>
                <a:cubicBezTo>
                  <a:pt x="9262382" y="555577"/>
                  <a:pt x="9262382" y="555577"/>
                  <a:pt x="9262382" y="603136"/>
                </a:cubicBezTo>
                <a:cubicBezTo>
                  <a:pt x="9262382" y="603136"/>
                  <a:pt x="9262382" y="603136"/>
                  <a:pt x="9273191" y="603136"/>
                </a:cubicBezTo>
                <a:cubicBezTo>
                  <a:pt x="9273191" y="603136"/>
                  <a:pt x="9273191" y="603136"/>
                  <a:pt x="9273191" y="607460"/>
                </a:cubicBezTo>
                <a:cubicBezTo>
                  <a:pt x="9273191" y="607460"/>
                  <a:pt x="9273191" y="607460"/>
                  <a:pt x="9292107" y="607460"/>
                </a:cubicBezTo>
                <a:cubicBezTo>
                  <a:pt x="9292107" y="607460"/>
                  <a:pt x="9292107" y="607460"/>
                  <a:pt x="9292107" y="646372"/>
                </a:cubicBezTo>
                <a:cubicBezTo>
                  <a:pt x="9292107" y="646372"/>
                  <a:pt x="9292107" y="646372"/>
                  <a:pt x="9302916" y="646372"/>
                </a:cubicBezTo>
                <a:cubicBezTo>
                  <a:pt x="9302916" y="646372"/>
                  <a:pt x="9302916" y="646372"/>
                  <a:pt x="9302916" y="659343"/>
                </a:cubicBezTo>
                <a:cubicBezTo>
                  <a:pt x="9302916" y="659343"/>
                  <a:pt x="9302916" y="659343"/>
                  <a:pt x="9324534" y="659343"/>
                </a:cubicBezTo>
                <a:cubicBezTo>
                  <a:pt x="9324534" y="659343"/>
                  <a:pt x="9324534" y="659343"/>
                  <a:pt x="9324534" y="663666"/>
                </a:cubicBezTo>
                <a:cubicBezTo>
                  <a:pt x="9324534" y="663666"/>
                  <a:pt x="9324534" y="663666"/>
                  <a:pt x="9332641" y="665828"/>
                </a:cubicBezTo>
                <a:cubicBezTo>
                  <a:pt x="9332641" y="665828"/>
                  <a:pt x="9332641" y="665828"/>
                  <a:pt x="9332641" y="687446"/>
                </a:cubicBezTo>
                <a:cubicBezTo>
                  <a:pt x="9332641" y="687446"/>
                  <a:pt x="9332641" y="687446"/>
                  <a:pt x="9356961" y="687446"/>
                </a:cubicBezTo>
                <a:cubicBezTo>
                  <a:pt x="9356961" y="687446"/>
                  <a:pt x="9356961" y="687446"/>
                  <a:pt x="9356961" y="696093"/>
                </a:cubicBezTo>
                <a:cubicBezTo>
                  <a:pt x="9356961" y="696093"/>
                  <a:pt x="9356961" y="696093"/>
                  <a:pt x="9370472" y="696093"/>
                </a:cubicBezTo>
                <a:cubicBezTo>
                  <a:pt x="9370472" y="696093"/>
                  <a:pt x="9370472" y="696093"/>
                  <a:pt x="9370472" y="713387"/>
                </a:cubicBezTo>
                <a:cubicBezTo>
                  <a:pt x="9370472" y="713387"/>
                  <a:pt x="9370472" y="713387"/>
                  <a:pt x="9375877" y="713387"/>
                </a:cubicBezTo>
                <a:cubicBezTo>
                  <a:pt x="9375877" y="713387"/>
                  <a:pt x="9375877" y="713387"/>
                  <a:pt x="9375877" y="698255"/>
                </a:cubicBezTo>
                <a:cubicBezTo>
                  <a:pt x="9375877" y="698255"/>
                  <a:pt x="9375877" y="698255"/>
                  <a:pt x="9386686" y="698255"/>
                </a:cubicBezTo>
                <a:cubicBezTo>
                  <a:pt x="9386686" y="698255"/>
                  <a:pt x="9386686" y="698255"/>
                  <a:pt x="9386686" y="711225"/>
                </a:cubicBezTo>
                <a:cubicBezTo>
                  <a:pt x="9386686" y="711225"/>
                  <a:pt x="9386686" y="711225"/>
                  <a:pt x="9394793" y="711225"/>
                </a:cubicBezTo>
                <a:cubicBezTo>
                  <a:pt x="9394793" y="711225"/>
                  <a:pt x="9394793" y="711225"/>
                  <a:pt x="9394793" y="706902"/>
                </a:cubicBezTo>
                <a:cubicBezTo>
                  <a:pt x="9394793" y="706902"/>
                  <a:pt x="9394793" y="706902"/>
                  <a:pt x="9459647" y="706902"/>
                </a:cubicBezTo>
                <a:cubicBezTo>
                  <a:pt x="9459647" y="706902"/>
                  <a:pt x="9459647" y="706902"/>
                  <a:pt x="9459647" y="717711"/>
                </a:cubicBezTo>
                <a:cubicBezTo>
                  <a:pt x="9459647" y="717711"/>
                  <a:pt x="9459647" y="717711"/>
                  <a:pt x="9467753" y="717711"/>
                </a:cubicBezTo>
                <a:cubicBezTo>
                  <a:pt x="9467753" y="717711"/>
                  <a:pt x="9467753" y="717711"/>
                  <a:pt x="9467753" y="735005"/>
                </a:cubicBezTo>
                <a:cubicBezTo>
                  <a:pt x="9467753" y="735005"/>
                  <a:pt x="9467753" y="735005"/>
                  <a:pt x="9489371" y="724196"/>
                </a:cubicBezTo>
                <a:cubicBezTo>
                  <a:pt x="9489371" y="724196"/>
                  <a:pt x="9489371" y="724196"/>
                  <a:pt x="9497478" y="683122"/>
                </a:cubicBezTo>
                <a:cubicBezTo>
                  <a:pt x="9497478" y="683122"/>
                  <a:pt x="9497478" y="683122"/>
                  <a:pt x="9505585" y="680960"/>
                </a:cubicBezTo>
                <a:cubicBezTo>
                  <a:pt x="9505585" y="680960"/>
                  <a:pt x="9505585" y="680960"/>
                  <a:pt x="9508287" y="611783"/>
                </a:cubicBezTo>
                <a:cubicBezTo>
                  <a:pt x="9508287" y="611783"/>
                  <a:pt x="9508287" y="611783"/>
                  <a:pt x="9510989" y="680960"/>
                </a:cubicBezTo>
                <a:cubicBezTo>
                  <a:pt x="9510989" y="680960"/>
                  <a:pt x="9510989" y="680960"/>
                  <a:pt x="9519096" y="683122"/>
                </a:cubicBezTo>
                <a:cubicBezTo>
                  <a:pt x="9519096" y="683122"/>
                  <a:pt x="9519096" y="683122"/>
                  <a:pt x="9519096" y="596651"/>
                </a:cubicBezTo>
                <a:cubicBezTo>
                  <a:pt x="9519096" y="596651"/>
                  <a:pt x="9519096" y="596651"/>
                  <a:pt x="9524501" y="596651"/>
                </a:cubicBezTo>
                <a:cubicBezTo>
                  <a:pt x="9524501" y="596651"/>
                  <a:pt x="9524501" y="596651"/>
                  <a:pt x="9524501" y="564224"/>
                </a:cubicBezTo>
                <a:cubicBezTo>
                  <a:pt x="9524501" y="564224"/>
                  <a:pt x="9524501" y="564224"/>
                  <a:pt x="9575844" y="564224"/>
                </a:cubicBezTo>
                <a:cubicBezTo>
                  <a:pt x="9575844" y="564224"/>
                  <a:pt x="9575844" y="564224"/>
                  <a:pt x="9575844" y="596651"/>
                </a:cubicBezTo>
                <a:cubicBezTo>
                  <a:pt x="9575844" y="596651"/>
                  <a:pt x="9575844" y="596651"/>
                  <a:pt x="9583951" y="596651"/>
                </a:cubicBezTo>
                <a:cubicBezTo>
                  <a:pt x="9583951" y="596651"/>
                  <a:pt x="9583951" y="596651"/>
                  <a:pt x="9583951" y="514503"/>
                </a:cubicBezTo>
                <a:cubicBezTo>
                  <a:pt x="9583951" y="514503"/>
                  <a:pt x="9583951" y="514503"/>
                  <a:pt x="9602866" y="514503"/>
                </a:cubicBezTo>
                <a:cubicBezTo>
                  <a:pt x="9602866" y="514503"/>
                  <a:pt x="9602866" y="514503"/>
                  <a:pt x="9602866" y="499371"/>
                </a:cubicBezTo>
                <a:cubicBezTo>
                  <a:pt x="9602866" y="499371"/>
                  <a:pt x="9602866" y="499371"/>
                  <a:pt x="9632591" y="499371"/>
                </a:cubicBezTo>
                <a:cubicBezTo>
                  <a:pt x="9632591" y="499371"/>
                  <a:pt x="9632591" y="499371"/>
                  <a:pt x="9632591" y="490724"/>
                </a:cubicBezTo>
                <a:cubicBezTo>
                  <a:pt x="9632591" y="490724"/>
                  <a:pt x="9632591" y="490724"/>
                  <a:pt x="9651507" y="490724"/>
                </a:cubicBezTo>
                <a:cubicBezTo>
                  <a:pt x="9651507" y="490724"/>
                  <a:pt x="9651507" y="490724"/>
                  <a:pt x="9651507" y="499371"/>
                </a:cubicBezTo>
                <a:cubicBezTo>
                  <a:pt x="9651507" y="499371"/>
                  <a:pt x="9651507" y="499371"/>
                  <a:pt x="9659613" y="499371"/>
                </a:cubicBezTo>
                <a:cubicBezTo>
                  <a:pt x="9659613" y="499371"/>
                  <a:pt x="9659613" y="499371"/>
                  <a:pt x="9659613" y="495047"/>
                </a:cubicBezTo>
                <a:cubicBezTo>
                  <a:pt x="9659613" y="495047"/>
                  <a:pt x="9659613" y="495047"/>
                  <a:pt x="9673125" y="495047"/>
                </a:cubicBezTo>
                <a:cubicBezTo>
                  <a:pt x="9673125" y="495047"/>
                  <a:pt x="9673125" y="495047"/>
                  <a:pt x="9673125" y="499371"/>
                </a:cubicBezTo>
                <a:cubicBezTo>
                  <a:pt x="9673125" y="499371"/>
                  <a:pt x="9673125" y="499371"/>
                  <a:pt x="9678529" y="499371"/>
                </a:cubicBezTo>
                <a:cubicBezTo>
                  <a:pt x="9678529" y="499371"/>
                  <a:pt x="9678529" y="499371"/>
                  <a:pt x="9678529" y="490724"/>
                </a:cubicBezTo>
                <a:cubicBezTo>
                  <a:pt x="9678529" y="490724"/>
                  <a:pt x="9678529" y="490724"/>
                  <a:pt x="9702850" y="490724"/>
                </a:cubicBezTo>
                <a:cubicBezTo>
                  <a:pt x="9702850" y="490724"/>
                  <a:pt x="9702850" y="490724"/>
                  <a:pt x="9702850" y="499371"/>
                </a:cubicBezTo>
                <a:cubicBezTo>
                  <a:pt x="9702850" y="499371"/>
                  <a:pt x="9702850" y="499371"/>
                  <a:pt x="9743383" y="499371"/>
                </a:cubicBezTo>
                <a:cubicBezTo>
                  <a:pt x="9743383" y="499371"/>
                  <a:pt x="9743383" y="499371"/>
                  <a:pt x="9743383" y="512342"/>
                </a:cubicBezTo>
                <a:cubicBezTo>
                  <a:pt x="9743383" y="512342"/>
                  <a:pt x="9743383" y="512342"/>
                  <a:pt x="9778513" y="512342"/>
                </a:cubicBezTo>
                <a:cubicBezTo>
                  <a:pt x="9778513" y="512342"/>
                  <a:pt x="9778513" y="512342"/>
                  <a:pt x="9778513" y="542607"/>
                </a:cubicBezTo>
                <a:cubicBezTo>
                  <a:pt x="9778513" y="542607"/>
                  <a:pt x="9778513" y="542607"/>
                  <a:pt x="9786619" y="542607"/>
                </a:cubicBezTo>
                <a:cubicBezTo>
                  <a:pt x="9786619" y="542607"/>
                  <a:pt x="9786619" y="542607"/>
                  <a:pt x="9786619" y="551254"/>
                </a:cubicBezTo>
                <a:cubicBezTo>
                  <a:pt x="9786619" y="551254"/>
                  <a:pt x="9786619" y="551254"/>
                  <a:pt x="9792024" y="551254"/>
                </a:cubicBezTo>
                <a:cubicBezTo>
                  <a:pt x="9792024" y="551254"/>
                  <a:pt x="9792024" y="551254"/>
                  <a:pt x="9792024" y="581519"/>
                </a:cubicBezTo>
                <a:cubicBezTo>
                  <a:pt x="9792024" y="581519"/>
                  <a:pt x="9792024" y="581519"/>
                  <a:pt x="9800131" y="581519"/>
                </a:cubicBezTo>
                <a:cubicBezTo>
                  <a:pt x="9800131" y="581519"/>
                  <a:pt x="9800131" y="581519"/>
                  <a:pt x="9800131" y="588004"/>
                </a:cubicBezTo>
                <a:cubicBezTo>
                  <a:pt x="9800131" y="588004"/>
                  <a:pt x="9800131" y="588004"/>
                  <a:pt x="9810940" y="588004"/>
                </a:cubicBezTo>
                <a:cubicBezTo>
                  <a:pt x="9810940" y="588004"/>
                  <a:pt x="9810940" y="588004"/>
                  <a:pt x="9810940" y="618269"/>
                </a:cubicBezTo>
                <a:cubicBezTo>
                  <a:pt x="9810940" y="618269"/>
                  <a:pt x="9810940" y="618269"/>
                  <a:pt x="9832558" y="618269"/>
                </a:cubicBezTo>
                <a:cubicBezTo>
                  <a:pt x="9832558" y="618269"/>
                  <a:pt x="9832558" y="618269"/>
                  <a:pt x="9832558" y="642048"/>
                </a:cubicBezTo>
                <a:cubicBezTo>
                  <a:pt x="9832558" y="642048"/>
                  <a:pt x="9832558" y="642048"/>
                  <a:pt x="9835260" y="642048"/>
                </a:cubicBezTo>
                <a:cubicBezTo>
                  <a:pt x="9835260" y="642048"/>
                  <a:pt x="9835260" y="642048"/>
                  <a:pt x="9835260" y="655019"/>
                </a:cubicBezTo>
                <a:cubicBezTo>
                  <a:pt x="9835260" y="655019"/>
                  <a:pt x="9835260" y="655019"/>
                  <a:pt x="9843367" y="655019"/>
                </a:cubicBezTo>
                <a:cubicBezTo>
                  <a:pt x="9843367" y="655019"/>
                  <a:pt x="9843367" y="655019"/>
                  <a:pt x="9843367" y="678799"/>
                </a:cubicBezTo>
                <a:cubicBezTo>
                  <a:pt x="9843367" y="678799"/>
                  <a:pt x="9843367" y="678799"/>
                  <a:pt x="9856878" y="678799"/>
                </a:cubicBezTo>
                <a:cubicBezTo>
                  <a:pt x="9856878" y="678799"/>
                  <a:pt x="9856878" y="678799"/>
                  <a:pt x="9856878" y="680960"/>
                </a:cubicBezTo>
                <a:cubicBezTo>
                  <a:pt x="9856878" y="680960"/>
                  <a:pt x="9856878" y="680960"/>
                  <a:pt x="9859581" y="680960"/>
                </a:cubicBezTo>
                <a:cubicBezTo>
                  <a:pt x="9859581" y="680960"/>
                  <a:pt x="9859581" y="680960"/>
                  <a:pt x="9859581" y="696093"/>
                </a:cubicBezTo>
                <a:cubicBezTo>
                  <a:pt x="9859581" y="696093"/>
                  <a:pt x="9859581" y="696093"/>
                  <a:pt x="9875794" y="680960"/>
                </a:cubicBezTo>
                <a:cubicBezTo>
                  <a:pt x="9875794" y="680960"/>
                  <a:pt x="9875794" y="680960"/>
                  <a:pt x="9913626" y="680960"/>
                </a:cubicBezTo>
                <a:cubicBezTo>
                  <a:pt x="9913626" y="680960"/>
                  <a:pt x="9913626" y="680960"/>
                  <a:pt x="9913626" y="767431"/>
                </a:cubicBezTo>
                <a:cubicBezTo>
                  <a:pt x="9913626" y="767431"/>
                  <a:pt x="9913626" y="767431"/>
                  <a:pt x="9921733" y="767431"/>
                </a:cubicBezTo>
                <a:cubicBezTo>
                  <a:pt x="9921733" y="767431"/>
                  <a:pt x="9921733" y="767431"/>
                  <a:pt x="9929839" y="756623"/>
                </a:cubicBezTo>
                <a:cubicBezTo>
                  <a:pt x="9929839" y="756623"/>
                  <a:pt x="9929839" y="756623"/>
                  <a:pt x="9929839" y="771755"/>
                </a:cubicBezTo>
                <a:cubicBezTo>
                  <a:pt x="9929839" y="771755"/>
                  <a:pt x="9929839" y="771755"/>
                  <a:pt x="9935244" y="771755"/>
                </a:cubicBezTo>
                <a:cubicBezTo>
                  <a:pt x="9935244" y="771755"/>
                  <a:pt x="9935244" y="771755"/>
                  <a:pt x="9935244" y="726358"/>
                </a:cubicBezTo>
                <a:cubicBezTo>
                  <a:pt x="9935244" y="726358"/>
                  <a:pt x="9935244" y="726358"/>
                  <a:pt x="9943351" y="726358"/>
                </a:cubicBezTo>
                <a:cubicBezTo>
                  <a:pt x="9943351" y="726358"/>
                  <a:pt x="9943351" y="726358"/>
                  <a:pt x="9943351" y="661504"/>
                </a:cubicBezTo>
                <a:cubicBezTo>
                  <a:pt x="9943351" y="661504"/>
                  <a:pt x="9943351" y="661504"/>
                  <a:pt x="9954159" y="661504"/>
                </a:cubicBezTo>
                <a:cubicBezTo>
                  <a:pt x="9954159" y="661504"/>
                  <a:pt x="9954159" y="661504"/>
                  <a:pt x="9970373" y="618269"/>
                </a:cubicBezTo>
                <a:cubicBezTo>
                  <a:pt x="9970373" y="618269"/>
                  <a:pt x="9970373" y="618269"/>
                  <a:pt x="9983884" y="618269"/>
                </a:cubicBezTo>
                <a:cubicBezTo>
                  <a:pt x="9983884" y="618269"/>
                  <a:pt x="9983884" y="618269"/>
                  <a:pt x="9997395" y="661504"/>
                </a:cubicBezTo>
                <a:cubicBezTo>
                  <a:pt x="9997395" y="661504"/>
                  <a:pt x="9997395" y="661504"/>
                  <a:pt x="10008205" y="661504"/>
                </a:cubicBezTo>
                <a:cubicBezTo>
                  <a:pt x="10008205" y="661504"/>
                  <a:pt x="10008205" y="661504"/>
                  <a:pt x="10008205" y="700416"/>
                </a:cubicBezTo>
                <a:cubicBezTo>
                  <a:pt x="10008205" y="700416"/>
                  <a:pt x="10008205" y="700416"/>
                  <a:pt x="10027120" y="700416"/>
                </a:cubicBezTo>
                <a:cubicBezTo>
                  <a:pt x="10027120" y="700416"/>
                  <a:pt x="10027120" y="700416"/>
                  <a:pt x="10027120" y="717711"/>
                </a:cubicBezTo>
                <a:cubicBezTo>
                  <a:pt x="10027120" y="717711"/>
                  <a:pt x="10027120" y="717711"/>
                  <a:pt x="10032525" y="717711"/>
                </a:cubicBezTo>
                <a:cubicBezTo>
                  <a:pt x="10032525" y="717711"/>
                  <a:pt x="10032525" y="717711"/>
                  <a:pt x="10032525" y="700416"/>
                </a:cubicBezTo>
                <a:cubicBezTo>
                  <a:pt x="10032525" y="700416"/>
                  <a:pt x="10032525" y="700416"/>
                  <a:pt x="10048739" y="700416"/>
                </a:cubicBezTo>
                <a:cubicBezTo>
                  <a:pt x="10048739" y="700416"/>
                  <a:pt x="10048739" y="700416"/>
                  <a:pt x="10048739" y="713387"/>
                </a:cubicBezTo>
                <a:cubicBezTo>
                  <a:pt x="10048739" y="713387"/>
                  <a:pt x="10048739" y="713387"/>
                  <a:pt x="10089272" y="713387"/>
                </a:cubicBezTo>
                <a:cubicBezTo>
                  <a:pt x="10089272" y="713387"/>
                  <a:pt x="10089272" y="713387"/>
                  <a:pt x="10089272" y="676637"/>
                </a:cubicBezTo>
                <a:cubicBezTo>
                  <a:pt x="10089272" y="676637"/>
                  <a:pt x="10089272" y="676637"/>
                  <a:pt x="10102783" y="676637"/>
                </a:cubicBezTo>
                <a:cubicBezTo>
                  <a:pt x="10102783" y="676637"/>
                  <a:pt x="10102783" y="676637"/>
                  <a:pt x="10102783" y="698255"/>
                </a:cubicBezTo>
                <a:cubicBezTo>
                  <a:pt x="10102783" y="698255"/>
                  <a:pt x="10102783" y="698255"/>
                  <a:pt x="10105486" y="698255"/>
                </a:cubicBezTo>
                <a:cubicBezTo>
                  <a:pt x="10105486" y="698255"/>
                  <a:pt x="10105486" y="698255"/>
                  <a:pt x="10105486" y="665828"/>
                </a:cubicBezTo>
                <a:cubicBezTo>
                  <a:pt x="10105486" y="665828"/>
                  <a:pt x="10105486" y="665828"/>
                  <a:pt x="10135211" y="665828"/>
                </a:cubicBezTo>
                <a:cubicBezTo>
                  <a:pt x="10135211" y="665828"/>
                  <a:pt x="10135211" y="665828"/>
                  <a:pt x="10135211" y="652857"/>
                </a:cubicBezTo>
                <a:cubicBezTo>
                  <a:pt x="10135211" y="652857"/>
                  <a:pt x="10135211" y="652857"/>
                  <a:pt x="10143317" y="652857"/>
                </a:cubicBezTo>
                <a:cubicBezTo>
                  <a:pt x="10143317" y="652857"/>
                  <a:pt x="10143317" y="652857"/>
                  <a:pt x="10143317" y="637725"/>
                </a:cubicBezTo>
                <a:cubicBezTo>
                  <a:pt x="10143317" y="637725"/>
                  <a:pt x="10143317" y="637725"/>
                  <a:pt x="10148722" y="637725"/>
                </a:cubicBezTo>
                <a:cubicBezTo>
                  <a:pt x="10148722" y="637725"/>
                  <a:pt x="10148722" y="637725"/>
                  <a:pt x="10148722" y="644210"/>
                </a:cubicBezTo>
                <a:cubicBezTo>
                  <a:pt x="10148722" y="644210"/>
                  <a:pt x="10148722" y="644210"/>
                  <a:pt x="10173042" y="644210"/>
                </a:cubicBezTo>
                <a:cubicBezTo>
                  <a:pt x="10173042" y="644210"/>
                  <a:pt x="10173042" y="644210"/>
                  <a:pt x="10173042" y="637725"/>
                </a:cubicBezTo>
                <a:cubicBezTo>
                  <a:pt x="10173042" y="637725"/>
                  <a:pt x="10173042" y="637725"/>
                  <a:pt x="10181149" y="637725"/>
                </a:cubicBezTo>
                <a:cubicBezTo>
                  <a:pt x="10181149" y="637725"/>
                  <a:pt x="10181149" y="637725"/>
                  <a:pt x="10181149" y="648534"/>
                </a:cubicBezTo>
                <a:cubicBezTo>
                  <a:pt x="10181149" y="648534"/>
                  <a:pt x="10181149" y="648534"/>
                  <a:pt x="10232492" y="648534"/>
                </a:cubicBezTo>
                <a:cubicBezTo>
                  <a:pt x="10232492" y="648534"/>
                  <a:pt x="10232492" y="648534"/>
                  <a:pt x="10232492" y="786887"/>
                </a:cubicBezTo>
                <a:cubicBezTo>
                  <a:pt x="10232492" y="786887"/>
                  <a:pt x="10232492" y="786887"/>
                  <a:pt x="10248705" y="786887"/>
                </a:cubicBezTo>
                <a:cubicBezTo>
                  <a:pt x="10248705" y="782564"/>
                  <a:pt x="10248705" y="778240"/>
                  <a:pt x="10248705" y="773917"/>
                </a:cubicBezTo>
                <a:cubicBezTo>
                  <a:pt x="10251408" y="773917"/>
                  <a:pt x="10251408" y="773917"/>
                  <a:pt x="10254110" y="773917"/>
                </a:cubicBezTo>
                <a:cubicBezTo>
                  <a:pt x="10254110" y="778240"/>
                  <a:pt x="10254110" y="782564"/>
                  <a:pt x="10254110" y="786887"/>
                </a:cubicBezTo>
                <a:cubicBezTo>
                  <a:pt x="10267621" y="786887"/>
                  <a:pt x="10281132" y="786887"/>
                  <a:pt x="10294644" y="786887"/>
                </a:cubicBezTo>
                <a:cubicBezTo>
                  <a:pt x="10294644" y="776079"/>
                  <a:pt x="10294644" y="767431"/>
                  <a:pt x="10294644" y="756623"/>
                </a:cubicBezTo>
                <a:cubicBezTo>
                  <a:pt x="10300048" y="756623"/>
                  <a:pt x="10305453" y="756623"/>
                  <a:pt x="10310857" y="756623"/>
                </a:cubicBezTo>
                <a:cubicBezTo>
                  <a:pt x="10310857" y="756623"/>
                  <a:pt x="10313559" y="754461"/>
                  <a:pt x="10313559" y="754461"/>
                </a:cubicBezTo>
                <a:cubicBezTo>
                  <a:pt x="10318964" y="754461"/>
                  <a:pt x="10324369" y="754461"/>
                  <a:pt x="10327071" y="754461"/>
                </a:cubicBezTo>
                <a:cubicBezTo>
                  <a:pt x="10329773" y="754461"/>
                  <a:pt x="10329773" y="756623"/>
                  <a:pt x="10332475" y="756623"/>
                </a:cubicBezTo>
                <a:cubicBezTo>
                  <a:pt x="10335177" y="756623"/>
                  <a:pt x="10340582" y="756623"/>
                  <a:pt x="10345987" y="756623"/>
                </a:cubicBezTo>
                <a:cubicBezTo>
                  <a:pt x="10345987" y="767431"/>
                  <a:pt x="10345987" y="778240"/>
                  <a:pt x="10345987" y="786887"/>
                </a:cubicBezTo>
                <a:cubicBezTo>
                  <a:pt x="10348689" y="786887"/>
                  <a:pt x="10351391" y="786887"/>
                  <a:pt x="10356795" y="786887"/>
                </a:cubicBezTo>
                <a:cubicBezTo>
                  <a:pt x="10356795" y="793373"/>
                  <a:pt x="10356795" y="799858"/>
                  <a:pt x="10356795" y="804182"/>
                </a:cubicBezTo>
                <a:cubicBezTo>
                  <a:pt x="10364902" y="806343"/>
                  <a:pt x="10375711" y="806343"/>
                  <a:pt x="10386520" y="806343"/>
                </a:cubicBezTo>
                <a:cubicBezTo>
                  <a:pt x="10386520" y="799858"/>
                  <a:pt x="10386520" y="795535"/>
                  <a:pt x="10386520" y="789049"/>
                </a:cubicBezTo>
                <a:cubicBezTo>
                  <a:pt x="10418947" y="789049"/>
                  <a:pt x="10454077" y="789049"/>
                  <a:pt x="10489206" y="789049"/>
                </a:cubicBezTo>
                <a:cubicBezTo>
                  <a:pt x="10489206" y="795535"/>
                  <a:pt x="10489206" y="799858"/>
                  <a:pt x="10489206" y="806343"/>
                </a:cubicBezTo>
                <a:cubicBezTo>
                  <a:pt x="10491908" y="806343"/>
                  <a:pt x="10497313" y="806343"/>
                  <a:pt x="10502717" y="806343"/>
                </a:cubicBezTo>
                <a:cubicBezTo>
                  <a:pt x="10502717" y="808505"/>
                  <a:pt x="10502717" y="808505"/>
                  <a:pt x="10502717" y="810667"/>
                </a:cubicBezTo>
                <a:cubicBezTo>
                  <a:pt x="10500015" y="810667"/>
                  <a:pt x="10497313" y="810667"/>
                  <a:pt x="10494611" y="810667"/>
                </a:cubicBezTo>
                <a:cubicBezTo>
                  <a:pt x="10494611" y="823638"/>
                  <a:pt x="10494611" y="834447"/>
                  <a:pt x="10494611" y="845255"/>
                </a:cubicBezTo>
                <a:cubicBezTo>
                  <a:pt x="10505420" y="845255"/>
                  <a:pt x="10516229" y="845255"/>
                  <a:pt x="10524335" y="845255"/>
                </a:cubicBezTo>
                <a:cubicBezTo>
                  <a:pt x="10524335" y="840932"/>
                  <a:pt x="10524335" y="836608"/>
                  <a:pt x="10524335" y="832285"/>
                </a:cubicBezTo>
                <a:cubicBezTo>
                  <a:pt x="10524335" y="830123"/>
                  <a:pt x="10524335" y="827961"/>
                  <a:pt x="10524335" y="825799"/>
                </a:cubicBezTo>
                <a:cubicBezTo>
                  <a:pt x="10524335" y="825799"/>
                  <a:pt x="10527038" y="825799"/>
                  <a:pt x="10529740" y="823638"/>
                </a:cubicBezTo>
                <a:cubicBezTo>
                  <a:pt x="10529740" y="821476"/>
                  <a:pt x="10529740" y="819314"/>
                  <a:pt x="10529740" y="814991"/>
                </a:cubicBezTo>
                <a:cubicBezTo>
                  <a:pt x="10535144" y="814991"/>
                  <a:pt x="10537847" y="814991"/>
                  <a:pt x="10543251" y="814991"/>
                </a:cubicBezTo>
                <a:cubicBezTo>
                  <a:pt x="10543251" y="817152"/>
                  <a:pt x="10543251" y="817152"/>
                  <a:pt x="10543251" y="819314"/>
                </a:cubicBezTo>
                <a:cubicBezTo>
                  <a:pt x="10545953" y="819314"/>
                  <a:pt x="10551358" y="819314"/>
                  <a:pt x="10554060" y="819314"/>
                </a:cubicBezTo>
                <a:cubicBezTo>
                  <a:pt x="10554060" y="817152"/>
                  <a:pt x="10554060" y="817152"/>
                  <a:pt x="10554060" y="814991"/>
                </a:cubicBezTo>
                <a:cubicBezTo>
                  <a:pt x="10559465" y="814991"/>
                  <a:pt x="10562167" y="814991"/>
                  <a:pt x="10564869" y="814991"/>
                </a:cubicBezTo>
                <a:cubicBezTo>
                  <a:pt x="10564869" y="804182"/>
                  <a:pt x="10567571" y="793373"/>
                  <a:pt x="10567571" y="782564"/>
                </a:cubicBezTo>
                <a:cubicBezTo>
                  <a:pt x="10570274" y="782564"/>
                  <a:pt x="10572976" y="782564"/>
                  <a:pt x="10575678" y="782564"/>
                </a:cubicBezTo>
                <a:cubicBezTo>
                  <a:pt x="10578381" y="795535"/>
                  <a:pt x="10578381" y="808505"/>
                  <a:pt x="10578381" y="819314"/>
                </a:cubicBezTo>
                <a:cubicBezTo>
                  <a:pt x="10581083" y="819314"/>
                  <a:pt x="10586487" y="819314"/>
                  <a:pt x="10589189" y="819314"/>
                </a:cubicBezTo>
                <a:cubicBezTo>
                  <a:pt x="10589189" y="808505"/>
                  <a:pt x="10591892" y="795535"/>
                  <a:pt x="10591892" y="782564"/>
                </a:cubicBezTo>
                <a:cubicBezTo>
                  <a:pt x="10594594" y="782564"/>
                  <a:pt x="10597296" y="782564"/>
                  <a:pt x="10599999" y="782564"/>
                </a:cubicBezTo>
                <a:cubicBezTo>
                  <a:pt x="10599999" y="795535"/>
                  <a:pt x="10602701" y="808505"/>
                  <a:pt x="10602701" y="819314"/>
                </a:cubicBezTo>
                <a:cubicBezTo>
                  <a:pt x="10602701" y="819314"/>
                  <a:pt x="10602701" y="819314"/>
                  <a:pt x="10629723" y="825799"/>
                </a:cubicBezTo>
                <a:cubicBezTo>
                  <a:pt x="10629723" y="825799"/>
                  <a:pt x="10629723" y="825799"/>
                  <a:pt x="10629723" y="843094"/>
                </a:cubicBezTo>
                <a:cubicBezTo>
                  <a:pt x="10637830" y="843094"/>
                  <a:pt x="10648639" y="843094"/>
                  <a:pt x="10656746" y="843094"/>
                </a:cubicBezTo>
                <a:cubicBezTo>
                  <a:pt x="10656746" y="840932"/>
                  <a:pt x="10656746" y="836608"/>
                  <a:pt x="10656746" y="834447"/>
                </a:cubicBezTo>
                <a:cubicBezTo>
                  <a:pt x="10659448" y="834447"/>
                  <a:pt x="10664853" y="834447"/>
                  <a:pt x="10667555" y="834447"/>
                </a:cubicBezTo>
                <a:cubicBezTo>
                  <a:pt x="10667555" y="836608"/>
                  <a:pt x="10667555" y="840932"/>
                  <a:pt x="10667555" y="843094"/>
                </a:cubicBezTo>
                <a:cubicBezTo>
                  <a:pt x="10670257" y="843094"/>
                  <a:pt x="10670257" y="843094"/>
                  <a:pt x="10672959" y="843094"/>
                </a:cubicBezTo>
                <a:cubicBezTo>
                  <a:pt x="10672959" y="832285"/>
                  <a:pt x="10672959" y="819314"/>
                  <a:pt x="10672959" y="808505"/>
                </a:cubicBezTo>
                <a:cubicBezTo>
                  <a:pt x="10678364" y="808505"/>
                  <a:pt x="10683769" y="808505"/>
                  <a:pt x="10689173" y="808505"/>
                </a:cubicBezTo>
                <a:cubicBezTo>
                  <a:pt x="10689173" y="810667"/>
                  <a:pt x="10689173" y="812829"/>
                  <a:pt x="10689173" y="814991"/>
                </a:cubicBezTo>
                <a:cubicBezTo>
                  <a:pt x="10697280" y="814991"/>
                  <a:pt x="10705387" y="814991"/>
                  <a:pt x="10713493" y="814991"/>
                </a:cubicBezTo>
                <a:cubicBezTo>
                  <a:pt x="10713493" y="814991"/>
                  <a:pt x="10713493" y="812829"/>
                  <a:pt x="10713493" y="810667"/>
                </a:cubicBezTo>
                <a:cubicBezTo>
                  <a:pt x="10716195" y="810667"/>
                  <a:pt x="10718898" y="810667"/>
                  <a:pt x="10721600" y="810667"/>
                </a:cubicBezTo>
                <a:cubicBezTo>
                  <a:pt x="10721600" y="812829"/>
                  <a:pt x="10721600" y="814991"/>
                  <a:pt x="10721600" y="814991"/>
                </a:cubicBezTo>
                <a:cubicBezTo>
                  <a:pt x="10724302" y="814991"/>
                  <a:pt x="10727005" y="814991"/>
                  <a:pt x="10729707" y="814991"/>
                </a:cubicBezTo>
                <a:cubicBezTo>
                  <a:pt x="10729707" y="812829"/>
                  <a:pt x="10729707" y="808505"/>
                  <a:pt x="10729707" y="806343"/>
                </a:cubicBezTo>
                <a:cubicBezTo>
                  <a:pt x="10732409" y="806343"/>
                  <a:pt x="10737813" y="806343"/>
                  <a:pt x="10740516" y="806343"/>
                </a:cubicBezTo>
                <a:cubicBezTo>
                  <a:pt x="10740516" y="804182"/>
                  <a:pt x="10740516" y="802020"/>
                  <a:pt x="10740516" y="799858"/>
                </a:cubicBezTo>
                <a:cubicBezTo>
                  <a:pt x="10743218" y="799858"/>
                  <a:pt x="10748623" y="799858"/>
                  <a:pt x="10751325" y="799858"/>
                </a:cubicBezTo>
                <a:cubicBezTo>
                  <a:pt x="10751325" y="802020"/>
                  <a:pt x="10751325" y="804182"/>
                  <a:pt x="10751325" y="806343"/>
                </a:cubicBezTo>
                <a:cubicBezTo>
                  <a:pt x="10799965" y="806343"/>
                  <a:pt x="10848606" y="806343"/>
                  <a:pt x="10897247" y="806343"/>
                </a:cubicBezTo>
                <a:cubicBezTo>
                  <a:pt x="10897247" y="808505"/>
                  <a:pt x="10897247" y="808505"/>
                  <a:pt x="10897247" y="810667"/>
                </a:cubicBezTo>
                <a:cubicBezTo>
                  <a:pt x="10902651" y="810667"/>
                  <a:pt x="10908056" y="810667"/>
                  <a:pt x="10913460" y="810667"/>
                </a:cubicBezTo>
                <a:cubicBezTo>
                  <a:pt x="10913460" y="808505"/>
                  <a:pt x="10913460" y="808505"/>
                  <a:pt x="10913460" y="806343"/>
                </a:cubicBezTo>
                <a:cubicBezTo>
                  <a:pt x="10918865" y="806343"/>
                  <a:pt x="10926971" y="806343"/>
                  <a:pt x="10935078" y="806343"/>
                </a:cubicBezTo>
                <a:cubicBezTo>
                  <a:pt x="10935078" y="808505"/>
                  <a:pt x="10935078" y="810667"/>
                  <a:pt x="10935078" y="812829"/>
                </a:cubicBezTo>
                <a:cubicBezTo>
                  <a:pt x="10940483" y="812829"/>
                  <a:pt x="10948589" y="812829"/>
                  <a:pt x="10953994" y="812829"/>
                </a:cubicBezTo>
                <a:cubicBezTo>
                  <a:pt x="10953994" y="821476"/>
                  <a:pt x="10953994" y="830123"/>
                  <a:pt x="10953994" y="836608"/>
                </a:cubicBezTo>
                <a:cubicBezTo>
                  <a:pt x="10964803" y="838770"/>
                  <a:pt x="10975612" y="838770"/>
                  <a:pt x="10986421" y="838770"/>
                </a:cubicBezTo>
                <a:cubicBezTo>
                  <a:pt x="10986421" y="830123"/>
                  <a:pt x="10986421" y="823638"/>
                  <a:pt x="10986421" y="817152"/>
                </a:cubicBezTo>
                <a:cubicBezTo>
                  <a:pt x="10986421" y="817152"/>
                  <a:pt x="10989123" y="817152"/>
                  <a:pt x="10989123" y="817152"/>
                </a:cubicBezTo>
                <a:cubicBezTo>
                  <a:pt x="10989123" y="823638"/>
                  <a:pt x="10989123" y="832285"/>
                  <a:pt x="10989123" y="838770"/>
                </a:cubicBezTo>
                <a:cubicBezTo>
                  <a:pt x="10991826" y="838770"/>
                  <a:pt x="10994528" y="838770"/>
                  <a:pt x="10997230" y="838770"/>
                </a:cubicBezTo>
                <a:cubicBezTo>
                  <a:pt x="10997230" y="825799"/>
                  <a:pt x="10997230" y="812829"/>
                  <a:pt x="10997230" y="797696"/>
                </a:cubicBezTo>
                <a:cubicBezTo>
                  <a:pt x="10999932" y="797696"/>
                  <a:pt x="11002635" y="797696"/>
                  <a:pt x="11005337" y="797696"/>
                </a:cubicBezTo>
                <a:cubicBezTo>
                  <a:pt x="11005337" y="812829"/>
                  <a:pt x="11005337" y="825799"/>
                  <a:pt x="11005337" y="840932"/>
                </a:cubicBezTo>
                <a:cubicBezTo>
                  <a:pt x="11008039" y="840932"/>
                  <a:pt x="11010741" y="840932"/>
                  <a:pt x="11013444" y="840932"/>
                </a:cubicBezTo>
                <a:cubicBezTo>
                  <a:pt x="11013444" y="830123"/>
                  <a:pt x="11013444" y="821476"/>
                  <a:pt x="11013444" y="810667"/>
                </a:cubicBezTo>
                <a:cubicBezTo>
                  <a:pt x="11029657" y="810667"/>
                  <a:pt x="11048573" y="810667"/>
                  <a:pt x="11064787" y="810667"/>
                </a:cubicBezTo>
                <a:cubicBezTo>
                  <a:pt x="11064787" y="819314"/>
                  <a:pt x="11064787" y="827961"/>
                  <a:pt x="11064787" y="836608"/>
                </a:cubicBezTo>
                <a:cubicBezTo>
                  <a:pt x="11070191" y="836608"/>
                  <a:pt x="11072893" y="836608"/>
                  <a:pt x="11078298" y="836608"/>
                </a:cubicBezTo>
                <a:cubicBezTo>
                  <a:pt x="11086405" y="691769"/>
                  <a:pt x="11091809" y="549092"/>
                  <a:pt x="11099916" y="404253"/>
                </a:cubicBezTo>
                <a:cubicBezTo>
                  <a:pt x="11086405" y="404253"/>
                  <a:pt x="11053977" y="391282"/>
                  <a:pt x="11083702" y="382635"/>
                </a:cubicBezTo>
                <a:cubicBezTo>
                  <a:pt x="11081000" y="380473"/>
                  <a:pt x="11078298" y="378311"/>
                  <a:pt x="11075595" y="378311"/>
                </a:cubicBezTo>
                <a:cubicBezTo>
                  <a:pt x="11075595" y="365341"/>
                  <a:pt x="11072893" y="363179"/>
                  <a:pt x="11086405" y="354532"/>
                </a:cubicBezTo>
                <a:cubicBezTo>
                  <a:pt x="11086405" y="350208"/>
                  <a:pt x="11086405" y="343723"/>
                  <a:pt x="11086405" y="337238"/>
                </a:cubicBezTo>
                <a:cubicBezTo>
                  <a:pt x="11091809" y="337238"/>
                  <a:pt x="11097213" y="337238"/>
                  <a:pt x="11105320" y="337238"/>
                </a:cubicBezTo>
                <a:cubicBezTo>
                  <a:pt x="11105320" y="328590"/>
                  <a:pt x="11105320" y="322105"/>
                  <a:pt x="11105320" y="315620"/>
                </a:cubicBezTo>
                <a:cubicBezTo>
                  <a:pt x="11105320" y="313458"/>
                  <a:pt x="11108023" y="313458"/>
                  <a:pt x="11108023" y="311296"/>
                </a:cubicBezTo>
                <a:cubicBezTo>
                  <a:pt x="11108023" y="285355"/>
                  <a:pt x="11108023" y="259414"/>
                  <a:pt x="11108023" y="233472"/>
                </a:cubicBezTo>
                <a:cubicBezTo>
                  <a:pt x="11108023" y="231310"/>
                  <a:pt x="11105320" y="229149"/>
                  <a:pt x="11105320" y="226987"/>
                </a:cubicBezTo>
                <a:cubicBezTo>
                  <a:pt x="11108023" y="224825"/>
                  <a:pt x="11110725" y="222663"/>
                  <a:pt x="11113427" y="220502"/>
                </a:cubicBezTo>
                <a:cubicBezTo>
                  <a:pt x="11113427" y="201046"/>
                  <a:pt x="11113427" y="181590"/>
                  <a:pt x="11113427" y="162134"/>
                </a:cubicBezTo>
                <a:cubicBezTo>
                  <a:pt x="11113427" y="159972"/>
                  <a:pt x="11113427" y="159972"/>
                  <a:pt x="11116129" y="157810"/>
                </a:cubicBezTo>
                <a:cubicBezTo>
                  <a:pt x="11116129" y="140516"/>
                  <a:pt x="11116129" y="121060"/>
                  <a:pt x="11116129" y="101604"/>
                </a:cubicBezTo>
                <a:cubicBezTo>
                  <a:pt x="11116129" y="101604"/>
                  <a:pt x="11116129" y="99442"/>
                  <a:pt x="11118832" y="99442"/>
                </a:cubicBezTo>
                <a:cubicBezTo>
                  <a:pt x="11118832" y="92957"/>
                  <a:pt x="11118832" y="88633"/>
                  <a:pt x="11118832" y="82148"/>
                </a:cubicBezTo>
                <a:cubicBezTo>
                  <a:pt x="11118832" y="82148"/>
                  <a:pt x="11118832" y="79986"/>
                  <a:pt x="11121534" y="79986"/>
                </a:cubicBezTo>
                <a:cubicBezTo>
                  <a:pt x="11124236" y="79986"/>
                  <a:pt x="11124236" y="82148"/>
                  <a:pt x="11124236" y="82148"/>
                </a:cubicBezTo>
                <a:cubicBezTo>
                  <a:pt x="11124236" y="88633"/>
                  <a:pt x="11124236" y="92957"/>
                  <a:pt x="11124236" y="99442"/>
                </a:cubicBezTo>
                <a:cubicBezTo>
                  <a:pt x="11124236" y="99442"/>
                  <a:pt x="11126938" y="101604"/>
                  <a:pt x="11126938" y="101604"/>
                </a:cubicBezTo>
                <a:cubicBezTo>
                  <a:pt x="11126938" y="121060"/>
                  <a:pt x="11126938" y="140516"/>
                  <a:pt x="11126938" y="157810"/>
                </a:cubicBezTo>
                <a:cubicBezTo>
                  <a:pt x="11126938" y="159972"/>
                  <a:pt x="11129641" y="162134"/>
                  <a:pt x="11129641" y="162134"/>
                </a:cubicBezTo>
                <a:cubicBezTo>
                  <a:pt x="11129641" y="181590"/>
                  <a:pt x="11129641" y="201046"/>
                  <a:pt x="11129641" y="220502"/>
                </a:cubicBezTo>
                <a:cubicBezTo>
                  <a:pt x="11132343" y="222663"/>
                  <a:pt x="11135045" y="224825"/>
                  <a:pt x="11137747" y="226987"/>
                </a:cubicBezTo>
                <a:cubicBezTo>
                  <a:pt x="11137747" y="229149"/>
                  <a:pt x="11135045" y="231310"/>
                  <a:pt x="11135045" y="233472"/>
                </a:cubicBezTo>
                <a:cubicBezTo>
                  <a:pt x="11135045" y="259414"/>
                  <a:pt x="11135045" y="285355"/>
                  <a:pt x="11135045" y="311296"/>
                </a:cubicBezTo>
                <a:cubicBezTo>
                  <a:pt x="11135045" y="313458"/>
                  <a:pt x="11137747" y="313458"/>
                  <a:pt x="11137747" y="315620"/>
                </a:cubicBezTo>
                <a:cubicBezTo>
                  <a:pt x="11137747" y="322105"/>
                  <a:pt x="11137747" y="328590"/>
                  <a:pt x="11137747" y="337238"/>
                </a:cubicBezTo>
                <a:cubicBezTo>
                  <a:pt x="11143152" y="337238"/>
                  <a:pt x="11151259" y="337238"/>
                  <a:pt x="11156663" y="337238"/>
                </a:cubicBezTo>
                <a:cubicBezTo>
                  <a:pt x="11156663" y="343723"/>
                  <a:pt x="11156663" y="350208"/>
                  <a:pt x="11156663" y="354532"/>
                </a:cubicBezTo>
                <a:cubicBezTo>
                  <a:pt x="11167472" y="363179"/>
                  <a:pt x="11167472" y="363179"/>
                  <a:pt x="11167472" y="378311"/>
                </a:cubicBezTo>
                <a:cubicBezTo>
                  <a:pt x="11164770" y="378311"/>
                  <a:pt x="11162068" y="380473"/>
                  <a:pt x="11159365" y="382635"/>
                </a:cubicBezTo>
                <a:cubicBezTo>
                  <a:pt x="11186388" y="393444"/>
                  <a:pt x="11153961" y="402091"/>
                  <a:pt x="11143152" y="404253"/>
                </a:cubicBezTo>
                <a:cubicBezTo>
                  <a:pt x="11145854" y="488562"/>
                  <a:pt x="11151259" y="572871"/>
                  <a:pt x="11153961" y="657181"/>
                </a:cubicBezTo>
                <a:cubicBezTo>
                  <a:pt x="11183686" y="657181"/>
                  <a:pt x="11213411" y="657181"/>
                  <a:pt x="11240433" y="657181"/>
                </a:cubicBezTo>
                <a:cubicBezTo>
                  <a:pt x="11240433" y="683122"/>
                  <a:pt x="11240433" y="709063"/>
                  <a:pt x="11240433" y="732843"/>
                </a:cubicBezTo>
                <a:cubicBezTo>
                  <a:pt x="11245838" y="732843"/>
                  <a:pt x="11248540" y="732843"/>
                  <a:pt x="11251242" y="732843"/>
                </a:cubicBezTo>
                <a:cubicBezTo>
                  <a:pt x="11251242" y="730681"/>
                  <a:pt x="11253944" y="728519"/>
                  <a:pt x="11253944" y="726358"/>
                </a:cubicBezTo>
                <a:cubicBezTo>
                  <a:pt x="11256647" y="726358"/>
                  <a:pt x="11259349" y="726358"/>
                  <a:pt x="11262051" y="726358"/>
                </a:cubicBezTo>
                <a:cubicBezTo>
                  <a:pt x="11262051" y="728519"/>
                  <a:pt x="11262051" y="730681"/>
                  <a:pt x="11264753" y="735005"/>
                </a:cubicBezTo>
                <a:cubicBezTo>
                  <a:pt x="11270158" y="735005"/>
                  <a:pt x="11275562" y="735005"/>
                  <a:pt x="11280967" y="735005"/>
                </a:cubicBezTo>
                <a:cubicBezTo>
                  <a:pt x="11280967" y="732843"/>
                  <a:pt x="11280967" y="730681"/>
                  <a:pt x="11280967" y="728519"/>
                </a:cubicBezTo>
                <a:cubicBezTo>
                  <a:pt x="11291776" y="728519"/>
                  <a:pt x="11299883" y="728519"/>
                  <a:pt x="11310692" y="728519"/>
                </a:cubicBezTo>
                <a:cubicBezTo>
                  <a:pt x="11310692" y="730681"/>
                  <a:pt x="11310692" y="732843"/>
                  <a:pt x="11310692" y="735005"/>
                </a:cubicBezTo>
                <a:cubicBezTo>
                  <a:pt x="11318799" y="735005"/>
                  <a:pt x="11329607" y="735005"/>
                  <a:pt x="11337714" y="735005"/>
                </a:cubicBezTo>
                <a:cubicBezTo>
                  <a:pt x="11337714" y="750137"/>
                  <a:pt x="11337714" y="765270"/>
                  <a:pt x="11337714" y="780402"/>
                </a:cubicBezTo>
                <a:cubicBezTo>
                  <a:pt x="11343119" y="780402"/>
                  <a:pt x="11351226" y="780402"/>
                  <a:pt x="11356630" y="780402"/>
                </a:cubicBezTo>
                <a:cubicBezTo>
                  <a:pt x="11356630" y="776079"/>
                  <a:pt x="11356630" y="771755"/>
                  <a:pt x="11356630" y="767431"/>
                </a:cubicBezTo>
                <a:cubicBezTo>
                  <a:pt x="11364737" y="767431"/>
                  <a:pt x="11372844" y="767431"/>
                  <a:pt x="11378248" y="767431"/>
                </a:cubicBezTo>
                <a:cubicBezTo>
                  <a:pt x="11378248" y="706902"/>
                  <a:pt x="11378248" y="648534"/>
                  <a:pt x="11378248" y="588004"/>
                </a:cubicBezTo>
                <a:cubicBezTo>
                  <a:pt x="11380950" y="585842"/>
                  <a:pt x="11383653" y="583680"/>
                  <a:pt x="11386355" y="581519"/>
                </a:cubicBezTo>
                <a:cubicBezTo>
                  <a:pt x="11418782" y="581519"/>
                  <a:pt x="11451209" y="581519"/>
                  <a:pt x="11483636" y="581519"/>
                </a:cubicBezTo>
                <a:cubicBezTo>
                  <a:pt x="11483636" y="583680"/>
                  <a:pt x="11483636" y="588004"/>
                  <a:pt x="11483636" y="590166"/>
                </a:cubicBezTo>
                <a:cubicBezTo>
                  <a:pt x="11486338" y="590166"/>
                  <a:pt x="11491743" y="590166"/>
                  <a:pt x="11497147" y="590166"/>
                </a:cubicBezTo>
                <a:cubicBezTo>
                  <a:pt x="11497147" y="629078"/>
                  <a:pt x="11497147" y="667990"/>
                  <a:pt x="11497147" y="704740"/>
                </a:cubicBezTo>
                <a:cubicBezTo>
                  <a:pt x="11507956" y="704740"/>
                  <a:pt x="11516063" y="704740"/>
                  <a:pt x="11526872" y="704740"/>
                </a:cubicBezTo>
                <a:cubicBezTo>
                  <a:pt x="11526872" y="683122"/>
                  <a:pt x="11526872" y="661504"/>
                  <a:pt x="11526872" y="637725"/>
                </a:cubicBezTo>
                <a:cubicBezTo>
                  <a:pt x="11537681" y="637725"/>
                  <a:pt x="11551192" y="637725"/>
                  <a:pt x="11562001" y="637725"/>
                </a:cubicBezTo>
                <a:cubicBezTo>
                  <a:pt x="11564704" y="637725"/>
                  <a:pt x="11564704" y="635563"/>
                  <a:pt x="11567406" y="633401"/>
                </a:cubicBezTo>
                <a:cubicBezTo>
                  <a:pt x="11570108" y="633401"/>
                  <a:pt x="11575513" y="633401"/>
                  <a:pt x="11578215" y="633401"/>
                </a:cubicBezTo>
                <a:cubicBezTo>
                  <a:pt x="11580917" y="635563"/>
                  <a:pt x="11580917" y="637725"/>
                  <a:pt x="11583619" y="637725"/>
                </a:cubicBezTo>
                <a:cubicBezTo>
                  <a:pt x="11591726" y="637725"/>
                  <a:pt x="11602535" y="637725"/>
                  <a:pt x="11613344" y="637725"/>
                </a:cubicBezTo>
                <a:cubicBezTo>
                  <a:pt x="11613344" y="598813"/>
                  <a:pt x="11613344" y="559901"/>
                  <a:pt x="11613344" y="520989"/>
                </a:cubicBezTo>
                <a:cubicBezTo>
                  <a:pt x="11613344" y="520989"/>
                  <a:pt x="11613344" y="520989"/>
                  <a:pt x="11689007" y="510180"/>
                </a:cubicBezTo>
                <a:cubicBezTo>
                  <a:pt x="11689007" y="510180"/>
                  <a:pt x="11689007" y="510180"/>
                  <a:pt x="11689007" y="518827"/>
                </a:cubicBezTo>
                <a:cubicBezTo>
                  <a:pt x="11689007" y="518827"/>
                  <a:pt x="11689007" y="518827"/>
                  <a:pt x="11724137" y="518827"/>
                </a:cubicBezTo>
                <a:cubicBezTo>
                  <a:pt x="11724137" y="518827"/>
                  <a:pt x="11724137" y="518827"/>
                  <a:pt x="11724137" y="773917"/>
                </a:cubicBezTo>
                <a:cubicBezTo>
                  <a:pt x="11732244" y="773917"/>
                  <a:pt x="11743053" y="773917"/>
                  <a:pt x="11753862" y="773917"/>
                </a:cubicBezTo>
                <a:cubicBezTo>
                  <a:pt x="11753862" y="771755"/>
                  <a:pt x="11753862" y="771755"/>
                  <a:pt x="11753862" y="769593"/>
                </a:cubicBezTo>
                <a:cubicBezTo>
                  <a:pt x="11759266" y="769593"/>
                  <a:pt x="11764671" y="769593"/>
                  <a:pt x="11770075" y="769593"/>
                </a:cubicBezTo>
                <a:cubicBezTo>
                  <a:pt x="11770075" y="771755"/>
                  <a:pt x="11770075" y="771755"/>
                  <a:pt x="11770075" y="773917"/>
                </a:cubicBezTo>
                <a:cubicBezTo>
                  <a:pt x="11780884" y="773917"/>
                  <a:pt x="11791693" y="773917"/>
                  <a:pt x="11802502" y="773917"/>
                </a:cubicBezTo>
                <a:cubicBezTo>
                  <a:pt x="11802502" y="769593"/>
                  <a:pt x="11802502" y="765270"/>
                  <a:pt x="11802502" y="760946"/>
                </a:cubicBezTo>
                <a:cubicBezTo>
                  <a:pt x="11816013" y="760946"/>
                  <a:pt x="11829525" y="760946"/>
                  <a:pt x="11840334" y="760946"/>
                </a:cubicBezTo>
                <a:cubicBezTo>
                  <a:pt x="11840334" y="758784"/>
                  <a:pt x="11840334" y="756623"/>
                  <a:pt x="11840334" y="756623"/>
                </a:cubicBezTo>
                <a:cubicBezTo>
                  <a:pt x="11845738" y="756623"/>
                  <a:pt x="11851143" y="756623"/>
                  <a:pt x="11856547" y="756623"/>
                </a:cubicBezTo>
                <a:cubicBezTo>
                  <a:pt x="11856547" y="756623"/>
                  <a:pt x="11856547" y="758784"/>
                  <a:pt x="11856547" y="760946"/>
                </a:cubicBezTo>
                <a:cubicBezTo>
                  <a:pt x="11864654" y="760946"/>
                  <a:pt x="11875463" y="760946"/>
                  <a:pt x="11883570" y="760946"/>
                </a:cubicBezTo>
                <a:cubicBezTo>
                  <a:pt x="11883570" y="754461"/>
                  <a:pt x="11883570" y="750137"/>
                  <a:pt x="11883570" y="743652"/>
                </a:cubicBezTo>
                <a:cubicBezTo>
                  <a:pt x="11886272" y="743652"/>
                  <a:pt x="11891677" y="743652"/>
                  <a:pt x="11894379" y="743652"/>
                </a:cubicBezTo>
                <a:cubicBezTo>
                  <a:pt x="11894379" y="739328"/>
                  <a:pt x="11894379" y="735005"/>
                  <a:pt x="11894379" y="730681"/>
                </a:cubicBezTo>
                <a:cubicBezTo>
                  <a:pt x="11918699" y="730681"/>
                  <a:pt x="11945722" y="730681"/>
                  <a:pt x="11970042" y="730681"/>
                </a:cubicBezTo>
                <a:cubicBezTo>
                  <a:pt x="11970042" y="719872"/>
                  <a:pt x="11970042" y="711225"/>
                  <a:pt x="11970042" y="700416"/>
                </a:cubicBezTo>
                <a:cubicBezTo>
                  <a:pt x="11978149" y="700416"/>
                  <a:pt x="11986256" y="700416"/>
                  <a:pt x="11994362" y="700416"/>
                </a:cubicBezTo>
                <a:cubicBezTo>
                  <a:pt x="11994362" y="698255"/>
                  <a:pt x="11994362" y="696093"/>
                  <a:pt x="11994362" y="693931"/>
                </a:cubicBezTo>
                <a:cubicBezTo>
                  <a:pt x="11999767" y="693931"/>
                  <a:pt x="12005171" y="693931"/>
                  <a:pt x="12010576" y="693931"/>
                </a:cubicBezTo>
                <a:cubicBezTo>
                  <a:pt x="12010576" y="696093"/>
                  <a:pt x="12010576" y="698255"/>
                  <a:pt x="12010576" y="700416"/>
                </a:cubicBezTo>
                <a:cubicBezTo>
                  <a:pt x="12018683" y="700416"/>
                  <a:pt x="12024087" y="700416"/>
                  <a:pt x="12032194" y="700416"/>
                </a:cubicBezTo>
                <a:cubicBezTo>
                  <a:pt x="12032194" y="715549"/>
                  <a:pt x="12032194" y="732843"/>
                  <a:pt x="12032194" y="750137"/>
                </a:cubicBezTo>
                <a:cubicBezTo>
                  <a:pt x="12045705" y="750137"/>
                  <a:pt x="12061919" y="750137"/>
                  <a:pt x="12075430" y="750137"/>
                </a:cubicBezTo>
                <a:cubicBezTo>
                  <a:pt x="12075430" y="741490"/>
                  <a:pt x="12075430" y="732843"/>
                  <a:pt x="12075430" y="724196"/>
                </a:cubicBezTo>
                <a:cubicBezTo>
                  <a:pt x="12091644" y="724196"/>
                  <a:pt x="12110559" y="724196"/>
                  <a:pt x="12126773" y="724196"/>
                </a:cubicBezTo>
                <a:cubicBezTo>
                  <a:pt x="12126773" y="713387"/>
                  <a:pt x="12126773" y="704740"/>
                  <a:pt x="12126773" y="693931"/>
                </a:cubicBezTo>
                <a:cubicBezTo>
                  <a:pt x="12148391" y="693931"/>
                  <a:pt x="12170009" y="693931"/>
                  <a:pt x="12191627" y="693931"/>
                </a:cubicBezTo>
                <a:cubicBezTo>
                  <a:pt x="12191627" y="693931"/>
                  <a:pt x="12191627" y="693931"/>
                  <a:pt x="12191627" y="886329"/>
                </a:cubicBezTo>
                <a:cubicBezTo>
                  <a:pt x="12191627" y="886329"/>
                  <a:pt x="12191627" y="886329"/>
                  <a:pt x="9548589" y="886329"/>
                </a:cubicBezTo>
                <a:lnTo>
                  <a:pt x="8511957" y="886329"/>
                </a:lnTo>
                <a:cubicBezTo>
                  <a:pt x="8511957" y="886329"/>
                  <a:pt x="8511957" y="886329"/>
                  <a:pt x="8323543" y="886329"/>
                </a:cubicBezTo>
                <a:lnTo>
                  <a:pt x="8246334" y="886329"/>
                </a:lnTo>
                <a:lnTo>
                  <a:pt x="8065345" y="886329"/>
                </a:lnTo>
                <a:cubicBezTo>
                  <a:pt x="7618733" y="886329"/>
                  <a:pt x="6725510" y="886329"/>
                  <a:pt x="4939062" y="886329"/>
                </a:cubicBezTo>
                <a:lnTo>
                  <a:pt x="4205110" y="886329"/>
                </a:lnTo>
                <a:lnTo>
                  <a:pt x="4175786" y="886329"/>
                </a:lnTo>
                <a:lnTo>
                  <a:pt x="3464904" y="886329"/>
                </a:lnTo>
                <a:cubicBezTo>
                  <a:pt x="0" y="886329"/>
                  <a:pt x="0" y="886329"/>
                  <a:pt x="0" y="886329"/>
                </a:cubicBezTo>
                <a:cubicBezTo>
                  <a:pt x="0" y="693931"/>
                  <a:pt x="0" y="693931"/>
                  <a:pt x="0" y="693931"/>
                </a:cubicBezTo>
                <a:cubicBezTo>
                  <a:pt x="23042" y="693931"/>
                  <a:pt x="46084" y="693931"/>
                  <a:pt x="69125" y="693931"/>
                </a:cubicBezTo>
                <a:cubicBezTo>
                  <a:pt x="69125" y="704740"/>
                  <a:pt x="69125" y="713387"/>
                  <a:pt x="69125" y="724196"/>
                </a:cubicBezTo>
                <a:cubicBezTo>
                  <a:pt x="86407" y="724196"/>
                  <a:pt x="106568" y="724196"/>
                  <a:pt x="123849" y="724196"/>
                </a:cubicBezTo>
                <a:cubicBezTo>
                  <a:pt x="123849" y="732843"/>
                  <a:pt x="123849" y="741490"/>
                  <a:pt x="123849" y="750137"/>
                </a:cubicBezTo>
                <a:cubicBezTo>
                  <a:pt x="138251" y="750137"/>
                  <a:pt x="155532" y="750137"/>
                  <a:pt x="169933" y="750137"/>
                </a:cubicBezTo>
                <a:cubicBezTo>
                  <a:pt x="169933" y="732843"/>
                  <a:pt x="169933" y="715549"/>
                  <a:pt x="169933" y="700416"/>
                </a:cubicBezTo>
                <a:cubicBezTo>
                  <a:pt x="178573" y="700416"/>
                  <a:pt x="184334" y="700416"/>
                  <a:pt x="192975" y="700416"/>
                </a:cubicBezTo>
                <a:cubicBezTo>
                  <a:pt x="192975" y="698255"/>
                  <a:pt x="192975" y="696093"/>
                  <a:pt x="192975" y="693931"/>
                </a:cubicBezTo>
                <a:cubicBezTo>
                  <a:pt x="198735" y="693931"/>
                  <a:pt x="204495" y="693931"/>
                  <a:pt x="210256" y="693931"/>
                </a:cubicBezTo>
                <a:cubicBezTo>
                  <a:pt x="210256" y="696093"/>
                  <a:pt x="210256" y="698255"/>
                  <a:pt x="210256" y="700416"/>
                </a:cubicBezTo>
                <a:cubicBezTo>
                  <a:pt x="218896" y="700416"/>
                  <a:pt x="227537" y="700416"/>
                  <a:pt x="236178" y="700416"/>
                </a:cubicBezTo>
                <a:cubicBezTo>
                  <a:pt x="236178" y="711225"/>
                  <a:pt x="236178" y="719872"/>
                  <a:pt x="236178" y="730681"/>
                </a:cubicBezTo>
                <a:cubicBezTo>
                  <a:pt x="262100" y="730681"/>
                  <a:pt x="290902" y="730681"/>
                  <a:pt x="316824" y="730681"/>
                </a:cubicBezTo>
                <a:cubicBezTo>
                  <a:pt x="316824" y="735005"/>
                  <a:pt x="316824" y="739328"/>
                  <a:pt x="316824" y="743652"/>
                </a:cubicBezTo>
                <a:cubicBezTo>
                  <a:pt x="319704" y="743652"/>
                  <a:pt x="325464" y="743652"/>
                  <a:pt x="328344" y="743652"/>
                </a:cubicBezTo>
                <a:cubicBezTo>
                  <a:pt x="328344" y="750137"/>
                  <a:pt x="328344" y="754461"/>
                  <a:pt x="328344" y="760946"/>
                </a:cubicBezTo>
                <a:cubicBezTo>
                  <a:pt x="336985" y="760946"/>
                  <a:pt x="348506" y="760946"/>
                  <a:pt x="357147" y="760946"/>
                </a:cubicBezTo>
                <a:cubicBezTo>
                  <a:pt x="357147" y="758784"/>
                  <a:pt x="357147" y="756623"/>
                  <a:pt x="357147" y="756623"/>
                </a:cubicBezTo>
                <a:cubicBezTo>
                  <a:pt x="362907" y="756623"/>
                  <a:pt x="368667" y="756623"/>
                  <a:pt x="374428" y="756623"/>
                </a:cubicBezTo>
                <a:cubicBezTo>
                  <a:pt x="374428" y="756623"/>
                  <a:pt x="374428" y="758784"/>
                  <a:pt x="374428" y="760946"/>
                </a:cubicBezTo>
                <a:cubicBezTo>
                  <a:pt x="385949" y="760946"/>
                  <a:pt x="400350" y="760946"/>
                  <a:pt x="414751" y="760946"/>
                </a:cubicBezTo>
                <a:cubicBezTo>
                  <a:pt x="414751" y="765270"/>
                  <a:pt x="414751" y="769593"/>
                  <a:pt x="414751" y="773917"/>
                </a:cubicBezTo>
                <a:cubicBezTo>
                  <a:pt x="426272" y="773917"/>
                  <a:pt x="437792" y="773917"/>
                  <a:pt x="449313" y="773917"/>
                </a:cubicBezTo>
                <a:cubicBezTo>
                  <a:pt x="449313" y="771755"/>
                  <a:pt x="449313" y="771755"/>
                  <a:pt x="449313" y="769593"/>
                </a:cubicBezTo>
                <a:cubicBezTo>
                  <a:pt x="455074" y="769593"/>
                  <a:pt x="460834" y="769593"/>
                  <a:pt x="466595" y="769593"/>
                </a:cubicBezTo>
                <a:cubicBezTo>
                  <a:pt x="466595" y="771755"/>
                  <a:pt x="466595" y="771755"/>
                  <a:pt x="466595" y="773917"/>
                </a:cubicBezTo>
                <a:cubicBezTo>
                  <a:pt x="478115" y="773917"/>
                  <a:pt x="489636" y="773917"/>
                  <a:pt x="498277" y="773917"/>
                </a:cubicBezTo>
                <a:cubicBezTo>
                  <a:pt x="498277" y="518827"/>
                  <a:pt x="498277" y="518827"/>
                  <a:pt x="498277" y="518827"/>
                </a:cubicBezTo>
                <a:cubicBezTo>
                  <a:pt x="535720" y="518827"/>
                  <a:pt x="535720" y="518827"/>
                  <a:pt x="535720" y="518827"/>
                </a:cubicBezTo>
                <a:cubicBezTo>
                  <a:pt x="535720" y="510180"/>
                  <a:pt x="535720" y="510180"/>
                  <a:pt x="535720" y="510180"/>
                </a:cubicBezTo>
                <a:cubicBezTo>
                  <a:pt x="616366" y="520989"/>
                  <a:pt x="616366" y="520989"/>
                  <a:pt x="616366" y="520989"/>
                </a:cubicBezTo>
                <a:cubicBezTo>
                  <a:pt x="616366" y="559901"/>
                  <a:pt x="616366" y="598813"/>
                  <a:pt x="616366" y="637725"/>
                </a:cubicBezTo>
                <a:cubicBezTo>
                  <a:pt x="627886" y="637725"/>
                  <a:pt x="639407" y="637725"/>
                  <a:pt x="648048" y="637725"/>
                </a:cubicBezTo>
                <a:cubicBezTo>
                  <a:pt x="650928" y="637725"/>
                  <a:pt x="650928" y="635563"/>
                  <a:pt x="653808" y="633401"/>
                </a:cubicBezTo>
                <a:cubicBezTo>
                  <a:pt x="656689" y="633401"/>
                  <a:pt x="662449" y="633401"/>
                  <a:pt x="665329" y="633401"/>
                </a:cubicBezTo>
                <a:cubicBezTo>
                  <a:pt x="668209" y="635563"/>
                  <a:pt x="668209" y="637725"/>
                  <a:pt x="671090" y="637725"/>
                </a:cubicBezTo>
                <a:cubicBezTo>
                  <a:pt x="682611" y="637725"/>
                  <a:pt x="697011" y="637725"/>
                  <a:pt x="708532" y="637725"/>
                </a:cubicBezTo>
                <a:cubicBezTo>
                  <a:pt x="708532" y="661504"/>
                  <a:pt x="708532" y="683122"/>
                  <a:pt x="708532" y="704740"/>
                </a:cubicBezTo>
                <a:cubicBezTo>
                  <a:pt x="720053" y="704740"/>
                  <a:pt x="728694" y="704740"/>
                  <a:pt x="740215" y="704740"/>
                </a:cubicBezTo>
                <a:cubicBezTo>
                  <a:pt x="740215" y="667990"/>
                  <a:pt x="740215" y="629078"/>
                  <a:pt x="740215" y="590166"/>
                </a:cubicBezTo>
                <a:cubicBezTo>
                  <a:pt x="745975" y="590166"/>
                  <a:pt x="751736" y="590166"/>
                  <a:pt x="754616" y="590166"/>
                </a:cubicBezTo>
                <a:cubicBezTo>
                  <a:pt x="754616" y="588004"/>
                  <a:pt x="754616" y="583680"/>
                  <a:pt x="754616" y="581519"/>
                </a:cubicBezTo>
                <a:cubicBezTo>
                  <a:pt x="789178" y="581519"/>
                  <a:pt x="823741" y="581519"/>
                  <a:pt x="858303" y="581519"/>
                </a:cubicBezTo>
                <a:cubicBezTo>
                  <a:pt x="861184" y="583680"/>
                  <a:pt x="864064" y="585842"/>
                  <a:pt x="866944" y="588004"/>
                </a:cubicBezTo>
                <a:cubicBezTo>
                  <a:pt x="866944" y="648534"/>
                  <a:pt x="866944" y="706902"/>
                  <a:pt x="866944" y="767431"/>
                </a:cubicBezTo>
                <a:cubicBezTo>
                  <a:pt x="872704" y="767431"/>
                  <a:pt x="881345" y="767431"/>
                  <a:pt x="889986" y="767431"/>
                </a:cubicBezTo>
                <a:cubicBezTo>
                  <a:pt x="889986" y="771755"/>
                  <a:pt x="889986" y="776079"/>
                  <a:pt x="889986" y="780402"/>
                </a:cubicBezTo>
                <a:cubicBezTo>
                  <a:pt x="895746" y="780402"/>
                  <a:pt x="904387" y="780402"/>
                  <a:pt x="910147" y="780402"/>
                </a:cubicBezTo>
                <a:cubicBezTo>
                  <a:pt x="910147" y="765270"/>
                  <a:pt x="910147" y="750137"/>
                  <a:pt x="910147" y="735005"/>
                </a:cubicBezTo>
                <a:cubicBezTo>
                  <a:pt x="918788" y="735005"/>
                  <a:pt x="930309" y="735005"/>
                  <a:pt x="938949" y="735005"/>
                </a:cubicBezTo>
                <a:cubicBezTo>
                  <a:pt x="938949" y="732843"/>
                  <a:pt x="938949" y="730681"/>
                  <a:pt x="938949" y="728519"/>
                </a:cubicBezTo>
                <a:cubicBezTo>
                  <a:pt x="950470" y="728519"/>
                  <a:pt x="959111" y="728519"/>
                  <a:pt x="970632" y="728519"/>
                </a:cubicBezTo>
                <a:cubicBezTo>
                  <a:pt x="970632" y="730681"/>
                  <a:pt x="970632" y="732843"/>
                  <a:pt x="970632" y="735005"/>
                </a:cubicBezTo>
                <a:cubicBezTo>
                  <a:pt x="976392" y="735005"/>
                  <a:pt x="982152" y="735005"/>
                  <a:pt x="987913" y="735005"/>
                </a:cubicBezTo>
                <a:cubicBezTo>
                  <a:pt x="990793" y="730681"/>
                  <a:pt x="990793" y="728519"/>
                  <a:pt x="990793" y="726358"/>
                </a:cubicBezTo>
                <a:cubicBezTo>
                  <a:pt x="993673" y="726358"/>
                  <a:pt x="996554" y="726358"/>
                  <a:pt x="999434" y="726358"/>
                </a:cubicBezTo>
                <a:cubicBezTo>
                  <a:pt x="999434" y="728519"/>
                  <a:pt x="1002314" y="730681"/>
                  <a:pt x="1002314" y="732843"/>
                </a:cubicBezTo>
                <a:cubicBezTo>
                  <a:pt x="1005194" y="732843"/>
                  <a:pt x="1008074" y="732843"/>
                  <a:pt x="1013835" y="732843"/>
                </a:cubicBezTo>
                <a:cubicBezTo>
                  <a:pt x="1013835" y="709063"/>
                  <a:pt x="1013835" y="683122"/>
                  <a:pt x="1013835" y="657181"/>
                </a:cubicBezTo>
                <a:cubicBezTo>
                  <a:pt x="1042637" y="657181"/>
                  <a:pt x="1074319" y="657181"/>
                  <a:pt x="1106002" y="657181"/>
                </a:cubicBezTo>
                <a:cubicBezTo>
                  <a:pt x="1108882" y="572871"/>
                  <a:pt x="1114642" y="488562"/>
                  <a:pt x="1117523" y="404253"/>
                </a:cubicBezTo>
                <a:cubicBezTo>
                  <a:pt x="1106002" y="402091"/>
                  <a:pt x="1071439" y="393444"/>
                  <a:pt x="1100241" y="382635"/>
                </a:cubicBezTo>
                <a:cubicBezTo>
                  <a:pt x="1097361" y="380473"/>
                  <a:pt x="1094481" y="378311"/>
                  <a:pt x="1091601" y="378311"/>
                </a:cubicBezTo>
                <a:cubicBezTo>
                  <a:pt x="1091601" y="363179"/>
                  <a:pt x="1091601" y="363179"/>
                  <a:pt x="1103121" y="354532"/>
                </a:cubicBezTo>
                <a:cubicBezTo>
                  <a:pt x="1103121" y="350208"/>
                  <a:pt x="1103121" y="343723"/>
                  <a:pt x="1103121" y="337238"/>
                </a:cubicBezTo>
                <a:cubicBezTo>
                  <a:pt x="1108882" y="337238"/>
                  <a:pt x="1117523" y="337238"/>
                  <a:pt x="1123283" y="337238"/>
                </a:cubicBezTo>
                <a:cubicBezTo>
                  <a:pt x="1123283" y="328590"/>
                  <a:pt x="1123283" y="322105"/>
                  <a:pt x="1123283" y="315620"/>
                </a:cubicBezTo>
                <a:cubicBezTo>
                  <a:pt x="1123283" y="313458"/>
                  <a:pt x="1126163" y="313458"/>
                  <a:pt x="1126163" y="311296"/>
                </a:cubicBezTo>
                <a:cubicBezTo>
                  <a:pt x="1126163" y="285355"/>
                  <a:pt x="1126163" y="259414"/>
                  <a:pt x="1126163" y="233472"/>
                </a:cubicBezTo>
                <a:cubicBezTo>
                  <a:pt x="1126163" y="231310"/>
                  <a:pt x="1123283" y="229149"/>
                  <a:pt x="1123283" y="226987"/>
                </a:cubicBezTo>
                <a:cubicBezTo>
                  <a:pt x="1126163" y="224825"/>
                  <a:pt x="1129043" y="222663"/>
                  <a:pt x="1131923" y="220502"/>
                </a:cubicBezTo>
                <a:cubicBezTo>
                  <a:pt x="1131923" y="201046"/>
                  <a:pt x="1131923" y="181590"/>
                  <a:pt x="1131923" y="162134"/>
                </a:cubicBezTo>
                <a:cubicBezTo>
                  <a:pt x="1131923" y="162134"/>
                  <a:pt x="1134804" y="159972"/>
                  <a:pt x="1134804" y="157810"/>
                </a:cubicBezTo>
                <a:cubicBezTo>
                  <a:pt x="1134804" y="140516"/>
                  <a:pt x="1134804" y="121060"/>
                  <a:pt x="1134804" y="101604"/>
                </a:cubicBezTo>
                <a:cubicBezTo>
                  <a:pt x="1134804" y="101604"/>
                  <a:pt x="1137684" y="99442"/>
                  <a:pt x="1137684" y="99442"/>
                </a:cubicBezTo>
                <a:cubicBezTo>
                  <a:pt x="1137684" y="92957"/>
                  <a:pt x="1137684" y="88633"/>
                  <a:pt x="1137684" y="82148"/>
                </a:cubicBezTo>
                <a:cubicBezTo>
                  <a:pt x="1137684" y="82148"/>
                  <a:pt x="1137684" y="79986"/>
                  <a:pt x="1140564" y="79986"/>
                </a:cubicBezTo>
                <a:cubicBezTo>
                  <a:pt x="1143444" y="79986"/>
                  <a:pt x="1143444" y="82148"/>
                  <a:pt x="1143444" y="82148"/>
                </a:cubicBezTo>
                <a:cubicBezTo>
                  <a:pt x="1143444" y="88633"/>
                  <a:pt x="1143444" y="92957"/>
                  <a:pt x="1143444" y="99442"/>
                </a:cubicBezTo>
                <a:cubicBezTo>
                  <a:pt x="1146325" y="99442"/>
                  <a:pt x="1146325" y="101604"/>
                  <a:pt x="1146325" y="101604"/>
                </a:cubicBezTo>
                <a:cubicBezTo>
                  <a:pt x="1146325" y="121060"/>
                  <a:pt x="1146325" y="140516"/>
                  <a:pt x="1146325" y="157810"/>
                </a:cubicBezTo>
                <a:cubicBezTo>
                  <a:pt x="1149205" y="159972"/>
                  <a:pt x="1149205" y="159972"/>
                  <a:pt x="1149205" y="162134"/>
                </a:cubicBezTo>
                <a:cubicBezTo>
                  <a:pt x="1149205" y="181590"/>
                  <a:pt x="1149205" y="201046"/>
                  <a:pt x="1149205" y="220502"/>
                </a:cubicBezTo>
                <a:cubicBezTo>
                  <a:pt x="1152085" y="222663"/>
                  <a:pt x="1154965" y="224825"/>
                  <a:pt x="1157846" y="226987"/>
                </a:cubicBezTo>
                <a:cubicBezTo>
                  <a:pt x="1157846" y="229149"/>
                  <a:pt x="1154965" y="231310"/>
                  <a:pt x="1154965" y="233472"/>
                </a:cubicBezTo>
                <a:cubicBezTo>
                  <a:pt x="1154965" y="259414"/>
                  <a:pt x="1154965" y="285355"/>
                  <a:pt x="1154965" y="311296"/>
                </a:cubicBezTo>
                <a:cubicBezTo>
                  <a:pt x="1154965" y="313458"/>
                  <a:pt x="1157846" y="313458"/>
                  <a:pt x="1157846" y="315620"/>
                </a:cubicBezTo>
                <a:cubicBezTo>
                  <a:pt x="1157846" y="322105"/>
                  <a:pt x="1157846" y="328590"/>
                  <a:pt x="1157846" y="337238"/>
                </a:cubicBezTo>
                <a:cubicBezTo>
                  <a:pt x="1166486" y="337238"/>
                  <a:pt x="1172246" y="337238"/>
                  <a:pt x="1178007" y="337238"/>
                </a:cubicBezTo>
                <a:cubicBezTo>
                  <a:pt x="1178007" y="343723"/>
                  <a:pt x="1178007" y="350208"/>
                  <a:pt x="1178007" y="354532"/>
                </a:cubicBezTo>
                <a:cubicBezTo>
                  <a:pt x="1192408" y="363179"/>
                  <a:pt x="1189528" y="365341"/>
                  <a:pt x="1189528" y="378311"/>
                </a:cubicBezTo>
                <a:cubicBezTo>
                  <a:pt x="1186648" y="378311"/>
                  <a:pt x="1183767" y="380473"/>
                  <a:pt x="1180887" y="382635"/>
                </a:cubicBezTo>
                <a:cubicBezTo>
                  <a:pt x="1212569" y="391282"/>
                  <a:pt x="1178007" y="404253"/>
                  <a:pt x="1163606" y="404253"/>
                </a:cubicBezTo>
                <a:cubicBezTo>
                  <a:pt x="1172246" y="549092"/>
                  <a:pt x="1178007" y="691769"/>
                  <a:pt x="1186648" y="836608"/>
                </a:cubicBezTo>
                <a:cubicBezTo>
                  <a:pt x="1192408" y="836608"/>
                  <a:pt x="1195288" y="836608"/>
                  <a:pt x="1201049" y="836608"/>
                </a:cubicBezTo>
                <a:cubicBezTo>
                  <a:pt x="1201049" y="827961"/>
                  <a:pt x="1201049" y="819314"/>
                  <a:pt x="1201049" y="810667"/>
                </a:cubicBezTo>
                <a:cubicBezTo>
                  <a:pt x="1218330" y="810667"/>
                  <a:pt x="1238491" y="810667"/>
                  <a:pt x="1255773" y="810667"/>
                </a:cubicBezTo>
                <a:cubicBezTo>
                  <a:pt x="1255773" y="821476"/>
                  <a:pt x="1255773" y="830123"/>
                  <a:pt x="1255773" y="840932"/>
                </a:cubicBezTo>
                <a:cubicBezTo>
                  <a:pt x="1258653" y="840932"/>
                  <a:pt x="1261533" y="840932"/>
                  <a:pt x="1264413" y="840932"/>
                </a:cubicBezTo>
                <a:cubicBezTo>
                  <a:pt x="1264413" y="825799"/>
                  <a:pt x="1264413" y="812829"/>
                  <a:pt x="1264413" y="797696"/>
                </a:cubicBezTo>
                <a:cubicBezTo>
                  <a:pt x="1267294" y="797696"/>
                  <a:pt x="1270174" y="797696"/>
                  <a:pt x="1273054" y="797696"/>
                </a:cubicBezTo>
                <a:cubicBezTo>
                  <a:pt x="1273054" y="812829"/>
                  <a:pt x="1273054" y="825799"/>
                  <a:pt x="1273054" y="838770"/>
                </a:cubicBezTo>
                <a:cubicBezTo>
                  <a:pt x="1275934" y="838770"/>
                  <a:pt x="1278814" y="838770"/>
                  <a:pt x="1281694" y="838770"/>
                </a:cubicBezTo>
                <a:cubicBezTo>
                  <a:pt x="1281694" y="832285"/>
                  <a:pt x="1281694" y="823638"/>
                  <a:pt x="1281694" y="817152"/>
                </a:cubicBezTo>
                <a:cubicBezTo>
                  <a:pt x="1281694" y="817152"/>
                  <a:pt x="1284575" y="817152"/>
                  <a:pt x="1284575" y="817152"/>
                </a:cubicBezTo>
                <a:cubicBezTo>
                  <a:pt x="1284575" y="823638"/>
                  <a:pt x="1284575" y="830123"/>
                  <a:pt x="1284575" y="838770"/>
                </a:cubicBezTo>
                <a:cubicBezTo>
                  <a:pt x="1296096" y="838770"/>
                  <a:pt x="1307617" y="838770"/>
                  <a:pt x="1319137" y="836608"/>
                </a:cubicBezTo>
                <a:cubicBezTo>
                  <a:pt x="1319137" y="830123"/>
                  <a:pt x="1319137" y="821476"/>
                  <a:pt x="1319137" y="812829"/>
                </a:cubicBezTo>
                <a:cubicBezTo>
                  <a:pt x="1324898" y="812829"/>
                  <a:pt x="1333538" y="812829"/>
                  <a:pt x="1339299" y="812829"/>
                </a:cubicBezTo>
                <a:cubicBezTo>
                  <a:pt x="1339299" y="810667"/>
                  <a:pt x="1339299" y="808505"/>
                  <a:pt x="1339299" y="806343"/>
                </a:cubicBezTo>
                <a:cubicBezTo>
                  <a:pt x="1347939" y="806343"/>
                  <a:pt x="1356580" y="806343"/>
                  <a:pt x="1362340" y="806343"/>
                </a:cubicBezTo>
                <a:cubicBezTo>
                  <a:pt x="1362340" y="808505"/>
                  <a:pt x="1362340" y="808505"/>
                  <a:pt x="1362340" y="810667"/>
                </a:cubicBezTo>
                <a:cubicBezTo>
                  <a:pt x="1368101" y="810667"/>
                  <a:pt x="1373861" y="810667"/>
                  <a:pt x="1379622" y="810667"/>
                </a:cubicBezTo>
                <a:cubicBezTo>
                  <a:pt x="1379622" y="808505"/>
                  <a:pt x="1379622" y="808505"/>
                  <a:pt x="1379622" y="806343"/>
                </a:cubicBezTo>
                <a:cubicBezTo>
                  <a:pt x="1431465" y="806343"/>
                  <a:pt x="1483309" y="806343"/>
                  <a:pt x="1535153" y="806343"/>
                </a:cubicBezTo>
                <a:cubicBezTo>
                  <a:pt x="1535153" y="804182"/>
                  <a:pt x="1535153" y="802020"/>
                  <a:pt x="1535153" y="799858"/>
                </a:cubicBezTo>
                <a:cubicBezTo>
                  <a:pt x="1538033" y="799858"/>
                  <a:pt x="1543794" y="799858"/>
                  <a:pt x="1546674" y="799858"/>
                </a:cubicBezTo>
                <a:cubicBezTo>
                  <a:pt x="1546674" y="802020"/>
                  <a:pt x="1546674" y="804182"/>
                  <a:pt x="1546674" y="806343"/>
                </a:cubicBezTo>
                <a:cubicBezTo>
                  <a:pt x="1549554" y="806343"/>
                  <a:pt x="1555315" y="806343"/>
                  <a:pt x="1558195" y="806343"/>
                </a:cubicBezTo>
                <a:cubicBezTo>
                  <a:pt x="1558195" y="808505"/>
                  <a:pt x="1558195" y="812829"/>
                  <a:pt x="1558195" y="814991"/>
                </a:cubicBezTo>
                <a:cubicBezTo>
                  <a:pt x="1561075" y="814991"/>
                  <a:pt x="1563955" y="814991"/>
                  <a:pt x="1566835" y="814991"/>
                </a:cubicBezTo>
                <a:cubicBezTo>
                  <a:pt x="1566835" y="814991"/>
                  <a:pt x="1566835" y="812829"/>
                  <a:pt x="1566835" y="810667"/>
                </a:cubicBezTo>
                <a:cubicBezTo>
                  <a:pt x="1569716" y="810667"/>
                  <a:pt x="1572596" y="810667"/>
                  <a:pt x="1575476" y="810667"/>
                </a:cubicBezTo>
                <a:cubicBezTo>
                  <a:pt x="1575476" y="812829"/>
                  <a:pt x="1575476" y="814991"/>
                  <a:pt x="1575476" y="814991"/>
                </a:cubicBezTo>
                <a:cubicBezTo>
                  <a:pt x="1584117" y="814991"/>
                  <a:pt x="1592757" y="814991"/>
                  <a:pt x="1601398" y="814991"/>
                </a:cubicBezTo>
                <a:cubicBezTo>
                  <a:pt x="1601398" y="812829"/>
                  <a:pt x="1601398" y="810667"/>
                  <a:pt x="1601398" y="808505"/>
                </a:cubicBezTo>
                <a:cubicBezTo>
                  <a:pt x="1607158" y="808505"/>
                  <a:pt x="1612919" y="808505"/>
                  <a:pt x="1618679" y="808505"/>
                </a:cubicBezTo>
                <a:cubicBezTo>
                  <a:pt x="1618679" y="819314"/>
                  <a:pt x="1618679" y="832285"/>
                  <a:pt x="1618679" y="843094"/>
                </a:cubicBezTo>
                <a:cubicBezTo>
                  <a:pt x="1621560" y="843094"/>
                  <a:pt x="1621560" y="843094"/>
                  <a:pt x="1624440" y="843094"/>
                </a:cubicBezTo>
                <a:cubicBezTo>
                  <a:pt x="1624440" y="840932"/>
                  <a:pt x="1624440" y="836608"/>
                  <a:pt x="1624440" y="834447"/>
                </a:cubicBezTo>
                <a:cubicBezTo>
                  <a:pt x="1627320" y="834447"/>
                  <a:pt x="1633080" y="834447"/>
                  <a:pt x="1635961" y="834447"/>
                </a:cubicBezTo>
                <a:cubicBezTo>
                  <a:pt x="1635961" y="836608"/>
                  <a:pt x="1635961" y="840932"/>
                  <a:pt x="1635961" y="843094"/>
                </a:cubicBezTo>
                <a:cubicBezTo>
                  <a:pt x="1644601" y="843094"/>
                  <a:pt x="1656122" y="843094"/>
                  <a:pt x="1664763" y="843094"/>
                </a:cubicBezTo>
                <a:cubicBezTo>
                  <a:pt x="1664763" y="825799"/>
                  <a:pt x="1664763" y="825799"/>
                  <a:pt x="1664763" y="825799"/>
                </a:cubicBezTo>
                <a:cubicBezTo>
                  <a:pt x="1693565" y="819314"/>
                  <a:pt x="1693565" y="819314"/>
                  <a:pt x="1693565" y="819314"/>
                </a:cubicBezTo>
                <a:cubicBezTo>
                  <a:pt x="1693565" y="808505"/>
                  <a:pt x="1696445" y="795535"/>
                  <a:pt x="1696445" y="782564"/>
                </a:cubicBezTo>
                <a:cubicBezTo>
                  <a:pt x="1699325" y="782564"/>
                  <a:pt x="1702206" y="782564"/>
                  <a:pt x="1705086" y="782564"/>
                </a:cubicBezTo>
                <a:cubicBezTo>
                  <a:pt x="1705086" y="795535"/>
                  <a:pt x="1707966" y="808505"/>
                  <a:pt x="1707966" y="819314"/>
                </a:cubicBezTo>
                <a:cubicBezTo>
                  <a:pt x="1710846" y="819314"/>
                  <a:pt x="1716606" y="819314"/>
                  <a:pt x="1719487" y="819314"/>
                </a:cubicBezTo>
                <a:cubicBezTo>
                  <a:pt x="1719487" y="808505"/>
                  <a:pt x="1719487" y="795535"/>
                  <a:pt x="1722367" y="782564"/>
                </a:cubicBezTo>
                <a:cubicBezTo>
                  <a:pt x="1725247" y="782564"/>
                  <a:pt x="1728127" y="782564"/>
                  <a:pt x="1731008" y="782564"/>
                </a:cubicBezTo>
                <a:cubicBezTo>
                  <a:pt x="1731008" y="793373"/>
                  <a:pt x="1733888" y="804182"/>
                  <a:pt x="1733888" y="814991"/>
                </a:cubicBezTo>
                <a:cubicBezTo>
                  <a:pt x="1736768" y="814991"/>
                  <a:pt x="1739648" y="814991"/>
                  <a:pt x="1745409" y="814991"/>
                </a:cubicBezTo>
                <a:cubicBezTo>
                  <a:pt x="1745409" y="817152"/>
                  <a:pt x="1745409" y="817152"/>
                  <a:pt x="1745409" y="819314"/>
                </a:cubicBezTo>
                <a:cubicBezTo>
                  <a:pt x="1748289" y="819314"/>
                  <a:pt x="1754049" y="819314"/>
                  <a:pt x="1756929" y="819314"/>
                </a:cubicBezTo>
                <a:cubicBezTo>
                  <a:pt x="1756929" y="817152"/>
                  <a:pt x="1756929" y="817152"/>
                  <a:pt x="1756929" y="814991"/>
                </a:cubicBezTo>
                <a:cubicBezTo>
                  <a:pt x="1762690" y="814991"/>
                  <a:pt x="1765570" y="814991"/>
                  <a:pt x="1771331" y="814991"/>
                </a:cubicBezTo>
                <a:cubicBezTo>
                  <a:pt x="1771331" y="819314"/>
                  <a:pt x="1771331" y="821476"/>
                  <a:pt x="1771331" y="823638"/>
                </a:cubicBezTo>
                <a:cubicBezTo>
                  <a:pt x="1774211" y="825799"/>
                  <a:pt x="1777091" y="825799"/>
                  <a:pt x="1777091" y="825799"/>
                </a:cubicBezTo>
                <a:cubicBezTo>
                  <a:pt x="1777091" y="827961"/>
                  <a:pt x="1777091" y="830123"/>
                  <a:pt x="1777091" y="832285"/>
                </a:cubicBezTo>
                <a:cubicBezTo>
                  <a:pt x="1777091" y="836608"/>
                  <a:pt x="1777091" y="840932"/>
                  <a:pt x="1777091" y="845255"/>
                </a:cubicBezTo>
                <a:cubicBezTo>
                  <a:pt x="1785732" y="845255"/>
                  <a:pt x="1797252" y="845255"/>
                  <a:pt x="1808773" y="845255"/>
                </a:cubicBezTo>
                <a:cubicBezTo>
                  <a:pt x="1808773" y="834447"/>
                  <a:pt x="1808773" y="823638"/>
                  <a:pt x="1808773" y="810667"/>
                </a:cubicBezTo>
                <a:cubicBezTo>
                  <a:pt x="1805893" y="810667"/>
                  <a:pt x="1803013" y="810667"/>
                  <a:pt x="1800133" y="810667"/>
                </a:cubicBezTo>
                <a:cubicBezTo>
                  <a:pt x="1800133" y="808505"/>
                  <a:pt x="1800133" y="808505"/>
                  <a:pt x="1800133" y="806343"/>
                </a:cubicBezTo>
                <a:cubicBezTo>
                  <a:pt x="1805893" y="806343"/>
                  <a:pt x="1811654" y="806343"/>
                  <a:pt x="1814534" y="806343"/>
                </a:cubicBezTo>
                <a:cubicBezTo>
                  <a:pt x="1814534" y="799858"/>
                  <a:pt x="1814534" y="795535"/>
                  <a:pt x="1814534" y="789049"/>
                </a:cubicBezTo>
                <a:cubicBezTo>
                  <a:pt x="1851976" y="789049"/>
                  <a:pt x="1889419" y="789049"/>
                  <a:pt x="1923982" y="789049"/>
                </a:cubicBezTo>
                <a:cubicBezTo>
                  <a:pt x="1923982" y="795535"/>
                  <a:pt x="1923982" y="799858"/>
                  <a:pt x="1923982" y="806343"/>
                </a:cubicBezTo>
                <a:cubicBezTo>
                  <a:pt x="1935503" y="806343"/>
                  <a:pt x="1947024" y="806343"/>
                  <a:pt x="1955664" y="804182"/>
                </a:cubicBezTo>
                <a:cubicBezTo>
                  <a:pt x="1955664" y="799858"/>
                  <a:pt x="1955664" y="793373"/>
                  <a:pt x="1955664" y="786887"/>
                </a:cubicBezTo>
                <a:cubicBezTo>
                  <a:pt x="1961424" y="786887"/>
                  <a:pt x="1964305" y="786887"/>
                  <a:pt x="1967185" y="786887"/>
                </a:cubicBezTo>
                <a:cubicBezTo>
                  <a:pt x="1967185" y="778240"/>
                  <a:pt x="1967185" y="767431"/>
                  <a:pt x="1967185" y="756623"/>
                </a:cubicBezTo>
                <a:cubicBezTo>
                  <a:pt x="1972945" y="756623"/>
                  <a:pt x="1978706" y="756623"/>
                  <a:pt x="1981586" y="756623"/>
                </a:cubicBezTo>
                <a:cubicBezTo>
                  <a:pt x="1984466" y="756623"/>
                  <a:pt x="1984466" y="754461"/>
                  <a:pt x="1987346" y="754461"/>
                </a:cubicBezTo>
                <a:cubicBezTo>
                  <a:pt x="1990227" y="754461"/>
                  <a:pt x="1995987" y="754461"/>
                  <a:pt x="2001747" y="754461"/>
                </a:cubicBezTo>
                <a:cubicBezTo>
                  <a:pt x="2001747" y="754461"/>
                  <a:pt x="2004628" y="756623"/>
                  <a:pt x="2004628" y="756623"/>
                </a:cubicBezTo>
                <a:cubicBezTo>
                  <a:pt x="2010388" y="756623"/>
                  <a:pt x="2016148" y="756623"/>
                  <a:pt x="2021909" y="756623"/>
                </a:cubicBezTo>
                <a:cubicBezTo>
                  <a:pt x="2021909" y="767431"/>
                  <a:pt x="2021909" y="776079"/>
                  <a:pt x="2021909" y="786887"/>
                </a:cubicBezTo>
                <a:cubicBezTo>
                  <a:pt x="2036310" y="786887"/>
                  <a:pt x="2050711" y="786887"/>
                  <a:pt x="2065112" y="786887"/>
                </a:cubicBezTo>
                <a:cubicBezTo>
                  <a:pt x="2065112" y="782564"/>
                  <a:pt x="2065112" y="778240"/>
                  <a:pt x="2065112" y="773917"/>
                </a:cubicBezTo>
                <a:cubicBezTo>
                  <a:pt x="2067992" y="773917"/>
                  <a:pt x="2067992" y="773917"/>
                  <a:pt x="2070872" y="773917"/>
                </a:cubicBezTo>
                <a:cubicBezTo>
                  <a:pt x="2070872" y="778240"/>
                  <a:pt x="2070872" y="782564"/>
                  <a:pt x="2070872" y="786887"/>
                </a:cubicBezTo>
                <a:cubicBezTo>
                  <a:pt x="2088154" y="786887"/>
                  <a:pt x="2088154" y="786887"/>
                  <a:pt x="2088154" y="786887"/>
                </a:cubicBezTo>
                <a:cubicBezTo>
                  <a:pt x="2088154" y="648534"/>
                  <a:pt x="2088154" y="648534"/>
                  <a:pt x="2088154" y="648534"/>
                </a:cubicBezTo>
                <a:cubicBezTo>
                  <a:pt x="2142878" y="648534"/>
                  <a:pt x="2142878" y="648534"/>
                  <a:pt x="2142878" y="648534"/>
                </a:cubicBezTo>
                <a:cubicBezTo>
                  <a:pt x="2142878" y="637725"/>
                  <a:pt x="2142878" y="637725"/>
                  <a:pt x="2142878" y="637725"/>
                </a:cubicBezTo>
                <a:cubicBezTo>
                  <a:pt x="2151518" y="637725"/>
                  <a:pt x="2151518" y="637725"/>
                  <a:pt x="2151518" y="637725"/>
                </a:cubicBezTo>
                <a:cubicBezTo>
                  <a:pt x="2151518" y="644210"/>
                  <a:pt x="2151518" y="644210"/>
                  <a:pt x="2151518" y="644210"/>
                </a:cubicBezTo>
                <a:cubicBezTo>
                  <a:pt x="2177440" y="644210"/>
                  <a:pt x="2177440" y="644210"/>
                  <a:pt x="2177440" y="644210"/>
                </a:cubicBezTo>
                <a:cubicBezTo>
                  <a:pt x="2177440" y="637725"/>
                  <a:pt x="2177440" y="637725"/>
                  <a:pt x="2177440" y="637725"/>
                </a:cubicBezTo>
                <a:cubicBezTo>
                  <a:pt x="2183201" y="637725"/>
                  <a:pt x="2183201" y="637725"/>
                  <a:pt x="2183201" y="637725"/>
                </a:cubicBezTo>
                <a:cubicBezTo>
                  <a:pt x="2183201" y="652857"/>
                  <a:pt x="2183201" y="652857"/>
                  <a:pt x="2183201" y="652857"/>
                </a:cubicBezTo>
                <a:cubicBezTo>
                  <a:pt x="2191841" y="652857"/>
                  <a:pt x="2191841" y="652857"/>
                  <a:pt x="2191841" y="652857"/>
                </a:cubicBezTo>
                <a:cubicBezTo>
                  <a:pt x="2191841" y="665828"/>
                  <a:pt x="2191841" y="665828"/>
                  <a:pt x="2191841" y="665828"/>
                </a:cubicBezTo>
                <a:cubicBezTo>
                  <a:pt x="2223524" y="665828"/>
                  <a:pt x="2223524" y="665828"/>
                  <a:pt x="2223524" y="665828"/>
                </a:cubicBezTo>
                <a:cubicBezTo>
                  <a:pt x="2223524" y="698255"/>
                  <a:pt x="2223524" y="698255"/>
                  <a:pt x="2223524" y="698255"/>
                </a:cubicBezTo>
                <a:cubicBezTo>
                  <a:pt x="2226404" y="698255"/>
                  <a:pt x="2226404" y="698255"/>
                  <a:pt x="2226404" y="698255"/>
                </a:cubicBezTo>
                <a:cubicBezTo>
                  <a:pt x="2226404" y="676637"/>
                  <a:pt x="2226404" y="676637"/>
                  <a:pt x="2226404" y="676637"/>
                </a:cubicBezTo>
                <a:cubicBezTo>
                  <a:pt x="2240805" y="676637"/>
                  <a:pt x="2240805" y="676637"/>
                  <a:pt x="2240805" y="676637"/>
                </a:cubicBezTo>
                <a:cubicBezTo>
                  <a:pt x="2240805" y="713387"/>
                  <a:pt x="2240805" y="713387"/>
                  <a:pt x="2240805" y="713387"/>
                </a:cubicBezTo>
                <a:cubicBezTo>
                  <a:pt x="2284008" y="713387"/>
                  <a:pt x="2284008" y="713387"/>
                  <a:pt x="2284008" y="713387"/>
                </a:cubicBezTo>
                <a:cubicBezTo>
                  <a:pt x="2284008" y="700416"/>
                  <a:pt x="2284008" y="700416"/>
                  <a:pt x="2284008" y="700416"/>
                </a:cubicBezTo>
                <a:cubicBezTo>
                  <a:pt x="2301289" y="700416"/>
                  <a:pt x="2301289" y="700416"/>
                  <a:pt x="2301289" y="700416"/>
                </a:cubicBezTo>
                <a:cubicBezTo>
                  <a:pt x="2301289" y="717711"/>
                  <a:pt x="2301289" y="717711"/>
                  <a:pt x="2301289" y="717711"/>
                </a:cubicBezTo>
                <a:cubicBezTo>
                  <a:pt x="2307050" y="717711"/>
                  <a:pt x="2307050" y="717711"/>
                  <a:pt x="2307050" y="717711"/>
                </a:cubicBezTo>
                <a:cubicBezTo>
                  <a:pt x="2307050" y="700416"/>
                  <a:pt x="2307050" y="700416"/>
                  <a:pt x="2307050" y="700416"/>
                </a:cubicBezTo>
                <a:cubicBezTo>
                  <a:pt x="2327211" y="700416"/>
                  <a:pt x="2327211" y="700416"/>
                  <a:pt x="2327211" y="700416"/>
                </a:cubicBezTo>
                <a:cubicBezTo>
                  <a:pt x="2327211" y="661504"/>
                  <a:pt x="2327211" y="661504"/>
                  <a:pt x="2327211" y="661504"/>
                </a:cubicBezTo>
                <a:cubicBezTo>
                  <a:pt x="2338732" y="661504"/>
                  <a:pt x="2338732" y="661504"/>
                  <a:pt x="2338732" y="661504"/>
                </a:cubicBezTo>
                <a:cubicBezTo>
                  <a:pt x="2353134" y="618269"/>
                  <a:pt x="2353134" y="618269"/>
                  <a:pt x="2353134" y="618269"/>
                </a:cubicBezTo>
                <a:cubicBezTo>
                  <a:pt x="2367534" y="618269"/>
                  <a:pt x="2367534" y="618269"/>
                  <a:pt x="2367534" y="618269"/>
                </a:cubicBezTo>
                <a:cubicBezTo>
                  <a:pt x="2384816" y="661504"/>
                  <a:pt x="2384816" y="661504"/>
                  <a:pt x="2384816" y="661504"/>
                </a:cubicBezTo>
                <a:cubicBezTo>
                  <a:pt x="2396336" y="661504"/>
                  <a:pt x="2396336" y="661504"/>
                  <a:pt x="2396336" y="661504"/>
                </a:cubicBezTo>
                <a:cubicBezTo>
                  <a:pt x="2396336" y="726358"/>
                  <a:pt x="2396336" y="726358"/>
                  <a:pt x="2396336" y="726358"/>
                </a:cubicBezTo>
                <a:cubicBezTo>
                  <a:pt x="2404977" y="726358"/>
                  <a:pt x="2404977" y="726358"/>
                  <a:pt x="2404977" y="726358"/>
                </a:cubicBezTo>
                <a:cubicBezTo>
                  <a:pt x="2404977" y="771755"/>
                  <a:pt x="2404977" y="771755"/>
                  <a:pt x="2404977" y="771755"/>
                </a:cubicBezTo>
                <a:cubicBezTo>
                  <a:pt x="2410738" y="771755"/>
                  <a:pt x="2410738" y="771755"/>
                  <a:pt x="2410738" y="771755"/>
                </a:cubicBezTo>
                <a:cubicBezTo>
                  <a:pt x="2410738" y="756623"/>
                  <a:pt x="2410738" y="756623"/>
                  <a:pt x="2410738" y="756623"/>
                </a:cubicBezTo>
                <a:cubicBezTo>
                  <a:pt x="2419378" y="767431"/>
                  <a:pt x="2419378" y="767431"/>
                  <a:pt x="2419378" y="767431"/>
                </a:cubicBezTo>
                <a:cubicBezTo>
                  <a:pt x="2428019" y="767431"/>
                  <a:pt x="2428019" y="767431"/>
                  <a:pt x="2428019" y="767431"/>
                </a:cubicBezTo>
                <a:cubicBezTo>
                  <a:pt x="2428019" y="680960"/>
                  <a:pt x="2428019" y="680960"/>
                  <a:pt x="2428019" y="680960"/>
                </a:cubicBezTo>
                <a:cubicBezTo>
                  <a:pt x="2468342" y="680960"/>
                  <a:pt x="2468342" y="680960"/>
                  <a:pt x="2468342" y="680960"/>
                </a:cubicBezTo>
                <a:cubicBezTo>
                  <a:pt x="2485623" y="696093"/>
                  <a:pt x="2485623" y="696093"/>
                  <a:pt x="2485623" y="696093"/>
                </a:cubicBezTo>
                <a:cubicBezTo>
                  <a:pt x="2485623" y="680960"/>
                  <a:pt x="2485623" y="680960"/>
                  <a:pt x="2485623" y="680960"/>
                </a:cubicBezTo>
                <a:cubicBezTo>
                  <a:pt x="2488503" y="680960"/>
                  <a:pt x="2488503" y="680960"/>
                  <a:pt x="2488503" y="680960"/>
                </a:cubicBezTo>
                <a:cubicBezTo>
                  <a:pt x="2488503" y="678799"/>
                  <a:pt x="2488503" y="678799"/>
                  <a:pt x="2488503" y="678799"/>
                </a:cubicBezTo>
                <a:cubicBezTo>
                  <a:pt x="2502905" y="678799"/>
                  <a:pt x="2502905" y="678799"/>
                  <a:pt x="2502905" y="678799"/>
                </a:cubicBezTo>
                <a:cubicBezTo>
                  <a:pt x="2502905" y="655019"/>
                  <a:pt x="2502905" y="655019"/>
                  <a:pt x="2502905" y="655019"/>
                </a:cubicBezTo>
                <a:cubicBezTo>
                  <a:pt x="2511545" y="655019"/>
                  <a:pt x="2511545" y="655019"/>
                  <a:pt x="2511545" y="655019"/>
                </a:cubicBezTo>
                <a:cubicBezTo>
                  <a:pt x="2511545" y="642048"/>
                  <a:pt x="2511545" y="642048"/>
                  <a:pt x="2511545" y="642048"/>
                </a:cubicBezTo>
                <a:cubicBezTo>
                  <a:pt x="2514425" y="642048"/>
                  <a:pt x="2514425" y="642048"/>
                  <a:pt x="2514425" y="642048"/>
                </a:cubicBezTo>
                <a:cubicBezTo>
                  <a:pt x="2514425" y="618269"/>
                  <a:pt x="2514425" y="618269"/>
                  <a:pt x="2514425" y="618269"/>
                </a:cubicBezTo>
                <a:cubicBezTo>
                  <a:pt x="2537467" y="618269"/>
                  <a:pt x="2537467" y="618269"/>
                  <a:pt x="2537467" y="618269"/>
                </a:cubicBezTo>
                <a:cubicBezTo>
                  <a:pt x="2537467" y="588004"/>
                  <a:pt x="2537467" y="588004"/>
                  <a:pt x="2537467" y="588004"/>
                </a:cubicBezTo>
                <a:cubicBezTo>
                  <a:pt x="2548988" y="588004"/>
                  <a:pt x="2548988" y="588004"/>
                  <a:pt x="2548988" y="588004"/>
                </a:cubicBezTo>
                <a:cubicBezTo>
                  <a:pt x="2548988" y="581519"/>
                  <a:pt x="2548988" y="581519"/>
                  <a:pt x="2548988" y="581519"/>
                </a:cubicBezTo>
                <a:cubicBezTo>
                  <a:pt x="2557629" y="581519"/>
                  <a:pt x="2557629" y="581519"/>
                  <a:pt x="2557629" y="581519"/>
                </a:cubicBezTo>
                <a:cubicBezTo>
                  <a:pt x="2557629" y="551254"/>
                  <a:pt x="2557629" y="551254"/>
                  <a:pt x="2557629" y="551254"/>
                </a:cubicBezTo>
                <a:cubicBezTo>
                  <a:pt x="2563388" y="551254"/>
                  <a:pt x="2563388" y="551254"/>
                  <a:pt x="2563388" y="551254"/>
                </a:cubicBezTo>
                <a:cubicBezTo>
                  <a:pt x="2563388" y="542607"/>
                  <a:pt x="2563388" y="542607"/>
                  <a:pt x="2563388" y="542607"/>
                </a:cubicBezTo>
                <a:cubicBezTo>
                  <a:pt x="2572029" y="542607"/>
                  <a:pt x="2572029" y="542607"/>
                  <a:pt x="2572029" y="542607"/>
                </a:cubicBezTo>
                <a:cubicBezTo>
                  <a:pt x="2572029" y="512342"/>
                  <a:pt x="2572029" y="512342"/>
                  <a:pt x="2572029" y="512342"/>
                </a:cubicBezTo>
                <a:cubicBezTo>
                  <a:pt x="2609472" y="512342"/>
                  <a:pt x="2609472" y="512342"/>
                  <a:pt x="2609472" y="512342"/>
                </a:cubicBezTo>
                <a:cubicBezTo>
                  <a:pt x="2609472" y="499371"/>
                  <a:pt x="2609472" y="499371"/>
                  <a:pt x="2609472" y="499371"/>
                </a:cubicBezTo>
                <a:cubicBezTo>
                  <a:pt x="2652676" y="499371"/>
                  <a:pt x="2652676" y="499371"/>
                  <a:pt x="2652676" y="499371"/>
                </a:cubicBezTo>
                <a:cubicBezTo>
                  <a:pt x="2652676" y="490724"/>
                  <a:pt x="2652676" y="490724"/>
                  <a:pt x="2652676" y="490724"/>
                </a:cubicBezTo>
                <a:cubicBezTo>
                  <a:pt x="2678597" y="490724"/>
                  <a:pt x="2678597" y="490724"/>
                  <a:pt x="2678597" y="490724"/>
                </a:cubicBezTo>
                <a:cubicBezTo>
                  <a:pt x="2678597" y="499371"/>
                  <a:pt x="2678597" y="499371"/>
                  <a:pt x="2678597" y="499371"/>
                </a:cubicBezTo>
                <a:cubicBezTo>
                  <a:pt x="2684358" y="499371"/>
                  <a:pt x="2684358" y="499371"/>
                  <a:pt x="2684358" y="499371"/>
                </a:cubicBezTo>
                <a:cubicBezTo>
                  <a:pt x="2684358" y="495047"/>
                  <a:pt x="2684358" y="495047"/>
                  <a:pt x="2684358" y="495047"/>
                </a:cubicBezTo>
                <a:cubicBezTo>
                  <a:pt x="2698759" y="495047"/>
                  <a:pt x="2698759" y="495047"/>
                  <a:pt x="2698759" y="495047"/>
                </a:cubicBezTo>
                <a:cubicBezTo>
                  <a:pt x="2698759" y="499371"/>
                  <a:pt x="2698759" y="499371"/>
                  <a:pt x="2698759" y="499371"/>
                </a:cubicBezTo>
                <a:cubicBezTo>
                  <a:pt x="2707400" y="499371"/>
                  <a:pt x="2707400" y="499371"/>
                  <a:pt x="2707400" y="499371"/>
                </a:cubicBezTo>
                <a:cubicBezTo>
                  <a:pt x="2707400" y="490724"/>
                  <a:pt x="2707400" y="490724"/>
                  <a:pt x="2707400" y="490724"/>
                </a:cubicBezTo>
                <a:cubicBezTo>
                  <a:pt x="2727561" y="490724"/>
                  <a:pt x="2727561" y="490724"/>
                  <a:pt x="2727561" y="490724"/>
                </a:cubicBezTo>
                <a:cubicBezTo>
                  <a:pt x="2727561" y="499371"/>
                  <a:pt x="2727561" y="499371"/>
                  <a:pt x="2727561" y="499371"/>
                </a:cubicBezTo>
                <a:cubicBezTo>
                  <a:pt x="2759243" y="499371"/>
                  <a:pt x="2759243" y="499371"/>
                  <a:pt x="2759243" y="499371"/>
                </a:cubicBezTo>
                <a:cubicBezTo>
                  <a:pt x="2759243" y="514503"/>
                  <a:pt x="2759243" y="514503"/>
                  <a:pt x="2759243" y="514503"/>
                </a:cubicBezTo>
                <a:cubicBezTo>
                  <a:pt x="2779404" y="514503"/>
                  <a:pt x="2779404" y="514503"/>
                  <a:pt x="2779404" y="514503"/>
                </a:cubicBezTo>
                <a:cubicBezTo>
                  <a:pt x="2779404" y="596651"/>
                  <a:pt x="2779404" y="596651"/>
                  <a:pt x="2779404" y="596651"/>
                </a:cubicBezTo>
                <a:cubicBezTo>
                  <a:pt x="2788045" y="596651"/>
                  <a:pt x="2788045" y="596651"/>
                  <a:pt x="2788045" y="596651"/>
                </a:cubicBezTo>
                <a:cubicBezTo>
                  <a:pt x="2788045" y="564224"/>
                  <a:pt x="2788045" y="564224"/>
                  <a:pt x="2788045" y="564224"/>
                </a:cubicBezTo>
                <a:cubicBezTo>
                  <a:pt x="2842769" y="564224"/>
                  <a:pt x="2842769" y="564224"/>
                  <a:pt x="2842769" y="564224"/>
                </a:cubicBezTo>
                <a:cubicBezTo>
                  <a:pt x="2842769" y="596651"/>
                  <a:pt x="2842769" y="596651"/>
                  <a:pt x="2842769" y="596651"/>
                </a:cubicBezTo>
                <a:cubicBezTo>
                  <a:pt x="2848530" y="596651"/>
                  <a:pt x="2848530" y="596651"/>
                  <a:pt x="2848530" y="596651"/>
                </a:cubicBezTo>
                <a:cubicBezTo>
                  <a:pt x="2848530" y="683122"/>
                  <a:pt x="2848530" y="683122"/>
                  <a:pt x="2848530" y="683122"/>
                </a:cubicBezTo>
                <a:cubicBezTo>
                  <a:pt x="2857171" y="680960"/>
                  <a:pt x="2857171" y="680960"/>
                  <a:pt x="2857171" y="680960"/>
                </a:cubicBezTo>
                <a:cubicBezTo>
                  <a:pt x="2860051" y="611783"/>
                  <a:pt x="2860051" y="611783"/>
                  <a:pt x="2860051" y="611783"/>
                </a:cubicBezTo>
                <a:cubicBezTo>
                  <a:pt x="2862931" y="680960"/>
                  <a:pt x="2862931" y="680960"/>
                  <a:pt x="2862931" y="680960"/>
                </a:cubicBezTo>
                <a:cubicBezTo>
                  <a:pt x="2871571" y="683122"/>
                  <a:pt x="2871571" y="683122"/>
                  <a:pt x="2871571" y="683122"/>
                </a:cubicBezTo>
                <a:cubicBezTo>
                  <a:pt x="2880212" y="724196"/>
                  <a:pt x="2880212" y="724196"/>
                  <a:pt x="2880212" y="724196"/>
                </a:cubicBezTo>
                <a:cubicBezTo>
                  <a:pt x="2903254" y="735005"/>
                  <a:pt x="2903254" y="735005"/>
                  <a:pt x="2903254" y="735005"/>
                </a:cubicBezTo>
                <a:cubicBezTo>
                  <a:pt x="2903254" y="717711"/>
                  <a:pt x="2903254" y="717711"/>
                  <a:pt x="2903254" y="717711"/>
                </a:cubicBezTo>
                <a:cubicBezTo>
                  <a:pt x="2911895" y="717711"/>
                  <a:pt x="2911895" y="717711"/>
                  <a:pt x="2911895" y="717711"/>
                </a:cubicBezTo>
                <a:cubicBezTo>
                  <a:pt x="2911895" y="706902"/>
                  <a:pt x="2911895" y="706902"/>
                  <a:pt x="2911895" y="706902"/>
                </a:cubicBezTo>
                <a:cubicBezTo>
                  <a:pt x="2981019" y="706902"/>
                  <a:pt x="2981019" y="706902"/>
                  <a:pt x="2981019" y="706902"/>
                </a:cubicBezTo>
                <a:cubicBezTo>
                  <a:pt x="2981019" y="711225"/>
                  <a:pt x="2981019" y="711225"/>
                  <a:pt x="2981019" y="711225"/>
                </a:cubicBezTo>
                <a:cubicBezTo>
                  <a:pt x="2989660" y="711225"/>
                  <a:pt x="2989660" y="711225"/>
                  <a:pt x="2989660" y="711225"/>
                </a:cubicBezTo>
                <a:cubicBezTo>
                  <a:pt x="2989660" y="698255"/>
                  <a:pt x="2989660" y="698255"/>
                  <a:pt x="2989660" y="698255"/>
                </a:cubicBezTo>
                <a:cubicBezTo>
                  <a:pt x="3001181" y="698255"/>
                  <a:pt x="3001181" y="698255"/>
                  <a:pt x="3001181" y="698255"/>
                </a:cubicBezTo>
                <a:cubicBezTo>
                  <a:pt x="3001181" y="713387"/>
                  <a:pt x="3001181" y="713387"/>
                  <a:pt x="3001181" y="713387"/>
                </a:cubicBezTo>
                <a:cubicBezTo>
                  <a:pt x="3006942" y="713387"/>
                  <a:pt x="3006942" y="713387"/>
                  <a:pt x="3006942" y="713387"/>
                </a:cubicBezTo>
                <a:cubicBezTo>
                  <a:pt x="3006942" y="696093"/>
                  <a:pt x="3006942" y="696093"/>
                  <a:pt x="3006942" y="696093"/>
                </a:cubicBezTo>
                <a:cubicBezTo>
                  <a:pt x="3021342" y="696093"/>
                  <a:pt x="3021342" y="696093"/>
                  <a:pt x="3021342" y="696093"/>
                </a:cubicBezTo>
                <a:cubicBezTo>
                  <a:pt x="3021342" y="687446"/>
                  <a:pt x="3021342" y="687446"/>
                  <a:pt x="3021342" y="687446"/>
                </a:cubicBezTo>
                <a:cubicBezTo>
                  <a:pt x="3047264" y="687446"/>
                  <a:pt x="3047264" y="687446"/>
                  <a:pt x="3047264" y="687446"/>
                </a:cubicBezTo>
                <a:cubicBezTo>
                  <a:pt x="3047264" y="665828"/>
                  <a:pt x="3047264" y="665828"/>
                  <a:pt x="3047264" y="665828"/>
                </a:cubicBezTo>
                <a:cubicBezTo>
                  <a:pt x="3055905" y="663666"/>
                  <a:pt x="3055905" y="663666"/>
                  <a:pt x="3055905" y="663666"/>
                </a:cubicBezTo>
                <a:cubicBezTo>
                  <a:pt x="3055905" y="659343"/>
                  <a:pt x="3055905" y="659343"/>
                  <a:pt x="3055905" y="659343"/>
                </a:cubicBezTo>
                <a:cubicBezTo>
                  <a:pt x="3078947" y="659343"/>
                  <a:pt x="3078947" y="659343"/>
                  <a:pt x="3078947" y="659343"/>
                </a:cubicBezTo>
                <a:cubicBezTo>
                  <a:pt x="3078947" y="646372"/>
                  <a:pt x="3078947" y="646372"/>
                  <a:pt x="3078947" y="646372"/>
                </a:cubicBezTo>
                <a:cubicBezTo>
                  <a:pt x="3090468" y="646372"/>
                  <a:pt x="3090468" y="646372"/>
                  <a:pt x="3090468" y="646372"/>
                </a:cubicBezTo>
                <a:cubicBezTo>
                  <a:pt x="3090468" y="607460"/>
                  <a:pt x="3090468" y="607460"/>
                  <a:pt x="3090468" y="607460"/>
                </a:cubicBezTo>
                <a:cubicBezTo>
                  <a:pt x="3110629" y="607460"/>
                  <a:pt x="3110629" y="607460"/>
                  <a:pt x="3110629" y="607460"/>
                </a:cubicBezTo>
                <a:cubicBezTo>
                  <a:pt x="3110629" y="603136"/>
                  <a:pt x="3110629" y="603136"/>
                  <a:pt x="3110629" y="603136"/>
                </a:cubicBezTo>
                <a:cubicBezTo>
                  <a:pt x="3122150" y="603136"/>
                  <a:pt x="3122150" y="603136"/>
                  <a:pt x="3122150" y="603136"/>
                </a:cubicBezTo>
                <a:cubicBezTo>
                  <a:pt x="3122150" y="555577"/>
                  <a:pt x="3122150" y="555577"/>
                  <a:pt x="3122150" y="555577"/>
                </a:cubicBezTo>
                <a:cubicBezTo>
                  <a:pt x="3148072" y="555577"/>
                  <a:pt x="3148072" y="555577"/>
                  <a:pt x="3148072" y="555577"/>
                </a:cubicBezTo>
                <a:cubicBezTo>
                  <a:pt x="3148072" y="536121"/>
                  <a:pt x="3148072" y="536121"/>
                  <a:pt x="3148072" y="536121"/>
                </a:cubicBezTo>
                <a:cubicBezTo>
                  <a:pt x="3197035" y="536121"/>
                  <a:pt x="3197035" y="536121"/>
                  <a:pt x="3197035" y="536121"/>
                </a:cubicBezTo>
                <a:cubicBezTo>
                  <a:pt x="3197035" y="557739"/>
                  <a:pt x="3197035" y="557739"/>
                  <a:pt x="3197035" y="557739"/>
                </a:cubicBezTo>
                <a:cubicBezTo>
                  <a:pt x="3234478" y="557739"/>
                  <a:pt x="3234478" y="557739"/>
                  <a:pt x="3234478" y="557739"/>
                </a:cubicBezTo>
                <a:cubicBezTo>
                  <a:pt x="3234478" y="605298"/>
                  <a:pt x="3234478" y="605298"/>
                  <a:pt x="3234478" y="605298"/>
                </a:cubicBezTo>
                <a:cubicBezTo>
                  <a:pt x="3251759" y="605298"/>
                  <a:pt x="3251759" y="605298"/>
                  <a:pt x="3251759" y="605298"/>
                </a:cubicBezTo>
                <a:cubicBezTo>
                  <a:pt x="3251759" y="711225"/>
                  <a:pt x="3251759" y="711225"/>
                  <a:pt x="3251759" y="711225"/>
                </a:cubicBezTo>
                <a:cubicBezTo>
                  <a:pt x="3260400" y="711225"/>
                  <a:pt x="3260400" y="711225"/>
                  <a:pt x="3260400" y="711225"/>
                </a:cubicBezTo>
                <a:cubicBezTo>
                  <a:pt x="3271921" y="683122"/>
                  <a:pt x="3271921" y="683122"/>
                  <a:pt x="3271921" y="683122"/>
                </a:cubicBezTo>
                <a:cubicBezTo>
                  <a:pt x="3280561" y="696093"/>
                  <a:pt x="3280561" y="696093"/>
                  <a:pt x="3280561" y="696093"/>
                </a:cubicBezTo>
                <a:cubicBezTo>
                  <a:pt x="3277681" y="696093"/>
                  <a:pt x="3277681" y="696093"/>
                  <a:pt x="3277681" y="696093"/>
                </a:cubicBezTo>
                <a:cubicBezTo>
                  <a:pt x="3277681" y="711225"/>
                  <a:pt x="3277681" y="711225"/>
                  <a:pt x="3277681" y="711225"/>
                </a:cubicBezTo>
                <a:cubicBezTo>
                  <a:pt x="3289202" y="711225"/>
                  <a:pt x="3289202" y="711225"/>
                  <a:pt x="3289202" y="711225"/>
                </a:cubicBezTo>
                <a:cubicBezTo>
                  <a:pt x="3289202" y="743652"/>
                  <a:pt x="3289202" y="743652"/>
                  <a:pt x="3289202" y="743652"/>
                </a:cubicBezTo>
                <a:cubicBezTo>
                  <a:pt x="3300723" y="743652"/>
                  <a:pt x="3300723" y="743652"/>
                  <a:pt x="3300723" y="743652"/>
                </a:cubicBezTo>
                <a:cubicBezTo>
                  <a:pt x="3300723" y="767431"/>
                  <a:pt x="3300723" y="767431"/>
                  <a:pt x="3300723" y="767431"/>
                </a:cubicBezTo>
                <a:cubicBezTo>
                  <a:pt x="3320884" y="767431"/>
                  <a:pt x="3320884" y="767431"/>
                  <a:pt x="3320884" y="767431"/>
                </a:cubicBezTo>
                <a:cubicBezTo>
                  <a:pt x="3320884" y="758784"/>
                  <a:pt x="3320884" y="758784"/>
                  <a:pt x="3320884" y="758784"/>
                </a:cubicBezTo>
                <a:cubicBezTo>
                  <a:pt x="3343926" y="758784"/>
                  <a:pt x="3343926" y="758784"/>
                  <a:pt x="3343926" y="758784"/>
                </a:cubicBezTo>
                <a:cubicBezTo>
                  <a:pt x="3343926" y="735005"/>
                  <a:pt x="3343926" y="735005"/>
                  <a:pt x="3343926" y="735005"/>
                </a:cubicBezTo>
                <a:cubicBezTo>
                  <a:pt x="3398650" y="735005"/>
                  <a:pt x="3398650" y="735005"/>
                  <a:pt x="3398650" y="735005"/>
                </a:cubicBezTo>
                <a:cubicBezTo>
                  <a:pt x="3398650" y="741490"/>
                  <a:pt x="3398650" y="741490"/>
                  <a:pt x="3398650" y="741490"/>
                </a:cubicBezTo>
                <a:cubicBezTo>
                  <a:pt x="3404411" y="741490"/>
                  <a:pt x="3404411" y="741490"/>
                  <a:pt x="3404411" y="741490"/>
                </a:cubicBezTo>
                <a:cubicBezTo>
                  <a:pt x="3404411" y="743652"/>
                  <a:pt x="3404411" y="743652"/>
                  <a:pt x="3404411" y="743652"/>
                </a:cubicBezTo>
                <a:cubicBezTo>
                  <a:pt x="3407291" y="743652"/>
                  <a:pt x="3407291" y="743652"/>
                  <a:pt x="3407291" y="743652"/>
                </a:cubicBezTo>
                <a:cubicBezTo>
                  <a:pt x="3407291" y="735005"/>
                  <a:pt x="3407291" y="735005"/>
                  <a:pt x="3407291" y="735005"/>
                </a:cubicBezTo>
                <a:cubicBezTo>
                  <a:pt x="3418812" y="735005"/>
                  <a:pt x="3418812" y="735005"/>
                  <a:pt x="3418812" y="735005"/>
                </a:cubicBezTo>
                <a:cubicBezTo>
                  <a:pt x="3418812" y="752299"/>
                  <a:pt x="3418812" y="752299"/>
                  <a:pt x="3418812" y="752299"/>
                </a:cubicBezTo>
                <a:cubicBezTo>
                  <a:pt x="3427452" y="752299"/>
                  <a:pt x="3427452" y="752299"/>
                  <a:pt x="3427452" y="752299"/>
                </a:cubicBezTo>
                <a:cubicBezTo>
                  <a:pt x="3427452" y="743652"/>
                  <a:pt x="3427452" y="743652"/>
                  <a:pt x="3427452" y="743652"/>
                </a:cubicBezTo>
                <a:cubicBezTo>
                  <a:pt x="3438973" y="743652"/>
                  <a:pt x="3438973" y="743652"/>
                  <a:pt x="3438973" y="743652"/>
                </a:cubicBezTo>
                <a:cubicBezTo>
                  <a:pt x="3438973" y="719872"/>
                  <a:pt x="3438973" y="719872"/>
                  <a:pt x="3438973" y="719872"/>
                </a:cubicBezTo>
                <a:cubicBezTo>
                  <a:pt x="3482177" y="719872"/>
                  <a:pt x="3482177" y="719872"/>
                  <a:pt x="3482177" y="719872"/>
                </a:cubicBezTo>
                <a:cubicBezTo>
                  <a:pt x="3482177" y="726358"/>
                  <a:pt x="3482177" y="726358"/>
                  <a:pt x="3482177" y="726358"/>
                </a:cubicBezTo>
                <a:cubicBezTo>
                  <a:pt x="3490817" y="726358"/>
                  <a:pt x="3490817" y="726358"/>
                  <a:pt x="3490817" y="726358"/>
                </a:cubicBezTo>
                <a:cubicBezTo>
                  <a:pt x="3490817" y="713387"/>
                  <a:pt x="3490817" y="713387"/>
                  <a:pt x="3490817" y="713387"/>
                </a:cubicBezTo>
                <a:cubicBezTo>
                  <a:pt x="3513859" y="713387"/>
                  <a:pt x="3513859" y="713387"/>
                  <a:pt x="3513859" y="713387"/>
                </a:cubicBezTo>
                <a:cubicBezTo>
                  <a:pt x="3513859" y="687446"/>
                  <a:pt x="3513859" y="687446"/>
                  <a:pt x="3513859" y="687446"/>
                </a:cubicBezTo>
                <a:cubicBezTo>
                  <a:pt x="3534020" y="687446"/>
                  <a:pt x="3534020" y="687446"/>
                  <a:pt x="3534020" y="687446"/>
                </a:cubicBezTo>
                <a:cubicBezTo>
                  <a:pt x="3534020" y="696093"/>
                  <a:pt x="3534020" y="696093"/>
                  <a:pt x="3534020" y="696093"/>
                </a:cubicBezTo>
                <a:cubicBezTo>
                  <a:pt x="3545541" y="696093"/>
                  <a:pt x="3545541" y="696093"/>
                  <a:pt x="3545541" y="696093"/>
                </a:cubicBezTo>
                <a:cubicBezTo>
                  <a:pt x="3545541" y="672313"/>
                  <a:pt x="3545541" y="672313"/>
                  <a:pt x="3545541" y="672313"/>
                </a:cubicBezTo>
                <a:cubicBezTo>
                  <a:pt x="3565702" y="672313"/>
                  <a:pt x="3565702" y="672313"/>
                  <a:pt x="3565702" y="672313"/>
                </a:cubicBezTo>
                <a:cubicBezTo>
                  <a:pt x="3565702" y="687446"/>
                  <a:pt x="3565702" y="687446"/>
                  <a:pt x="3565702" y="687446"/>
                </a:cubicBezTo>
                <a:cubicBezTo>
                  <a:pt x="3597385" y="687446"/>
                  <a:pt x="3597385" y="687446"/>
                  <a:pt x="3597385" y="687446"/>
                </a:cubicBezTo>
                <a:cubicBezTo>
                  <a:pt x="3597385" y="678799"/>
                  <a:pt x="3597385" y="678799"/>
                  <a:pt x="3597385" y="678799"/>
                </a:cubicBezTo>
                <a:cubicBezTo>
                  <a:pt x="3620427" y="678799"/>
                  <a:pt x="3620427" y="678799"/>
                  <a:pt x="3620427" y="678799"/>
                </a:cubicBezTo>
                <a:cubicBezTo>
                  <a:pt x="3620427" y="687446"/>
                  <a:pt x="3620427" y="687446"/>
                  <a:pt x="3620427" y="687446"/>
                </a:cubicBezTo>
                <a:cubicBezTo>
                  <a:pt x="3629067" y="687446"/>
                  <a:pt x="3629067" y="687446"/>
                  <a:pt x="3629067" y="687446"/>
                </a:cubicBezTo>
                <a:cubicBezTo>
                  <a:pt x="3629067" y="702578"/>
                  <a:pt x="3629067" y="702578"/>
                  <a:pt x="3629067" y="702578"/>
                </a:cubicBezTo>
                <a:cubicBezTo>
                  <a:pt x="3640588" y="702578"/>
                  <a:pt x="3640588" y="702578"/>
                  <a:pt x="3640588" y="702578"/>
                </a:cubicBezTo>
                <a:cubicBezTo>
                  <a:pt x="3640588" y="713387"/>
                  <a:pt x="3640588" y="713387"/>
                  <a:pt x="3640588" y="713387"/>
                </a:cubicBezTo>
                <a:cubicBezTo>
                  <a:pt x="3703953" y="713387"/>
                  <a:pt x="3703953" y="713387"/>
                  <a:pt x="3703953" y="713387"/>
                </a:cubicBezTo>
                <a:cubicBezTo>
                  <a:pt x="3703953" y="743652"/>
                  <a:pt x="3703953" y="743652"/>
                  <a:pt x="3703953" y="743652"/>
                </a:cubicBezTo>
                <a:cubicBezTo>
                  <a:pt x="3726994" y="743652"/>
                  <a:pt x="3726994" y="743652"/>
                  <a:pt x="3726994" y="743652"/>
                </a:cubicBezTo>
                <a:cubicBezTo>
                  <a:pt x="3726994" y="735005"/>
                  <a:pt x="3726994" y="735005"/>
                  <a:pt x="3726994" y="735005"/>
                </a:cubicBezTo>
                <a:cubicBezTo>
                  <a:pt x="3790359" y="735005"/>
                  <a:pt x="3790359" y="735005"/>
                  <a:pt x="3790359" y="735005"/>
                </a:cubicBezTo>
                <a:cubicBezTo>
                  <a:pt x="3790359" y="724196"/>
                  <a:pt x="3790359" y="724196"/>
                  <a:pt x="3790359" y="724196"/>
                </a:cubicBezTo>
                <a:cubicBezTo>
                  <a:pt x="3801880" y="719872"/>
                  <a:pt x="3801880" y="719872"/>
                  <a:pt x="3801880" y="719872"/>
                </a:cubicBezTo>
                <a:cubicBezTo>
                  <a:pt x="3801880" y="687446"/>
                  <a:pt x="3801880" y="687446"/>
                  <a:pt x="3801880" y="687446"/>
                </a:cubicBezTo>
                <a:cubicBezTo>
                  <a:pt x="3822041" y="687446"/>
                  <a:pt x="3822041" y="687446"/>
                  <a:pt x="3822041" y="687446"/>
                </a:cubicBezTo>
                <a:cubicBezTo>
                  <a:pt x="3830682" y="706902"/>
                  <a:pt x="3830682" y="706902"/>
                  <a:pt x="3830682" y="706902"/>
                </a:cubicBezTo>
                <a:cubicBezTo>
                  <a:pt x="3833562" y="700416"/>
                  <a:pt x="3833562" y="700416"/>
                  <a:pt x="3833562" y="700416"/>
                </a:cubicBezTo>
                <a:cubicBezTo>
                  <a:pt x="3850843" y="698255"/>
                  <a:pt x="3850843" y="698255"/>
                  <a:pt x="3850843" y="698255"/>
                </a:cubicBezTo>
                <a:cubicBezTo>
                  <a:pt x="3847963" y="609622"/>
                  <a:pt x="3847963" y="609622"/>
                  <a:pt x="3847963" y="609622"/>
                </a:cubicBezTo>
                <a:cubicBezTo>
                  <a:pt x="3865245" y="611783"/>
                  <a:pt x="3865245" y="611783"/>
                  <a:pt x="3865245" y="611783"/>
                </a:cubicBezTo>
                <a:cubicBezTo>
                  <a:pt x="3865245" y="471268"/>
                  <a:pt x="3865245" y="471268"/>
                  <a:pt x="3865245" y="471268"/>
                </a:cubicBezTo>
                <a:cubicBezTo>
                  <a:pt x="3891166" y="471268"/>
                  <a:pt x="3891166" y="471268"/>
                  <a:pt x="3891166" y="471268"/>
                </a:cubicBezTo>
                <a:cubicBezTo>
                  <a:pt x="3891166" y="356694"/>
                  <a:pt x="3891166" y="356694"/>
                  <a:pt x="3891166" y="356694"/>
                </a:cubicBezTo>
                <a:cubicBezTo>
                  <a:pt x="3896927" y="350208"/>
                  <a:pt x="3896927" y="350208"/>
                  <a:pt x="3896927" y="350208"/>
                </a:cubicBezTo>
                <a:cubicBezTo>
                  <a:pt x="3896927" y="326429"/>
                  <a:pt x="3896927" y="326429"/>
                  <a:pt x="3896927" y="326429"/>
                </a:cubicBezTo>
                <a:cubicBezTo>
                  <a:pt x="3919969" y="326429"/>
                  <a:pt x="3919969" y="326429"/>
                  <a:pt x="3919969" y="326429"/>
                </a:cubicBezTo>
                <a:cubicBezTo>
                  <a:pt x="3974692" y="246443"/>
                  <a:pt x="3974692" y="246443"/>
                  <a:pt x="3974692" y="246443"/>
                </a:cubicBezTo>
                <a:cubicBezTo>
                  <a:pt x="3977573" y="0"/>
                  <a:pt x="3977573" y="0"/>
                  <a:pt x="397757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 layout">
    <p:bg>
      <p:bgPr>
        <a:gradFill>
          <a:gsLst>
            <a:gs pos="0">
              <a:schemeClr val="accent6">
                <a:lumMod val="10000"/>
                <a:lumOff val="90000"/>
              </a:schemeClr>
            </a:gs>
            <a:gs pos="47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0000"/>
                <a:lumOff val="3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060070C-A2A7-4B81-B246-E8C935278ED4}"/>
              </a:ext>
            </a:extLst>
          </p:cNvPr>
          <p:cNvGrpSpPr/>
          <p:nvPr userDrawn="1"/>
        </p:nvGrpSpPr>
        <p:grpSpPr>
          <a:xfrm flipH="1">
            <a:off x="0" y="2168416"/>
            <a:ext cx="12192000" cy="4689584"/>
            <a:chOff x="0" y="2168416"/>
            <a:chExt cx="12192000" cy="4689584"/>
          </a:xfrm>
          <a:gradFill>
            <a:gsLst>
              <a:gs pos="10000">
                <a:schemeClr val="accent2">
                  <a:lumMod val="80000"/>
                  <a:lumOff val="20000"/>
                </a:schemeClr>
              </a:gs>
              <a:gs pos="89000">
                <a:schemeClr val="accent6">
                  <a:lumMod val="80000"/>
                  <a:lumOff val="20000"/>
                </a:schemeClr>
              </a:gs>
            </a:gsLst>
            <a:lin ang="16200000" scaled="1"/>
          </a:gra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4B2706-9E1D-40D2-A2FB-F2022E22422C}"/>
                </a:ext>
              </a:extLst>
            </p:cNvPr>
            <p:cNvSpPr/>
            <p:nvPr/>
          </p:nvSpPr>
          <p:spPr>
            <a:xfrm>
              <a:off x="0" y="3402565"/>
              <a:ext cx="12192000" cy="345543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47A37D4-3408-4D44-82C4-C11F42D4679A}"/>
                </a:ext>
              </a:extLst>
            </p:cNvPr>
            <p:cNvGrpSpPr/>
            <p:nvPr/>
          </p:nvGrpSpPr>
          <p:grpSpPr>
            <a:xfrm>
              <a:off x="0" y="2168416"/>
              <a:ext cx="12192000" cy="1262326"/>
              <a:chOff x="-21845" y="4644958"/>
              <a:chExt cx="12192000" cy="1262326"/>
            </a:xfrm>
            <a:grpFill/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6A9A8CA8-2CA5-4A2B-86F9-FB95506FE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1845" y="4644958"/>
                <a:ext cx="6664569" cy="1262326"/>
              </a:xfrm>
              <a:custGeom>
                <a:avLst/>
                <a:gdLst>
                  <a:gd name="connsiteX0" fmla="*/ 1649375 w 8882887"/>
                  <a:gd name="connsiteY0" fmla="*/ 0 h 1682495"/>
                  <a:gd name="connsiteX1" fmla="*/ 1652414 w 8882887"/>
                  <a:gd name="connsiteY1" fmla="*/ 369665 h 1682495"/>
                  <a:gd name="connsiteX2" fmla="*/ 1710174 w 8882887"/>
                  <a:gd name="connsiteY2" fmla="*/ 489644 h 1682495"/>
                  <a:gd name="connsiteX3" fmla="*/ 1713215 w 8882887"/>
                  <a:gd name="connsiteY3" fmla="*/ 489644 h 1682495"/>
                  <a:gd name="connsiteX4" fmla="*/ 1734495 w 8882887"/>
                  <a:gd name="connsiteY4" fmla="*/ 489644 h 1682495"/>
                  <a:gd name="connsiteX5" fmla="*/ 1734495 w 8882887"/>
                  <a:gd name="connsiteY5" fmla="*/ 525312 h 1682495"/>
                  <a:gd name="connsiteX6" fmla="*/ 1735256 w 8882887"/>
                  <a:gd name="connsiteY6" fmla="*/ 526529 h 1682495"/>
                  <a:gd name="connsiteX7" fmla="*/ 1740575 w 8882887"/>
                  <a:gd name="connsiteY7" fmla="*/ 535041 h 1682495"/>
                  <a:gd name="connsiteX8" fmla="*/ 1740575 w 8882887"/>
                  <a:gd name="connsiteY8" fmla="*/ 706902 h 1682495"/>
                  <a:gd name="connsiteX9" fmla="*/ 1743995 w 8882887"/>
                  <a:gd name="connsiteY9" fmla="*/ 706902 h 1682495"/>
                  <a:gd name="connsiteX10" fmla="*/ 1767936 w 8882887"/>
                  <a:gd name="connsiteY10" fmla="*/ 706902 h 1682495"/>
                  <a:gd name="connsiteX11" fmla="*/ 1767936 w 8882887"/>
                  <a:gd name="connsiteY11" fmla="*/ 917675 h 1682495"/>
                  <a:gd name="connsiteX12" fmla="*/ 1770216 w 8882887"/>
                  <a:gd name="connsiteY12" fmla="*/ 917270 h 1682495"/>
                  <a:gd name="connsiteX13" fmla="*/ 1786176 w 8882887"/>
                  <a:gd name="connsiteY13" fmla="*/ 914433 h 1682495"/>
                  <a:gd name="connsiteX14" fmla="*/ 1783136 w 8882887"/>
                  <a:gd name="connsiteY14" fmla="*/ 1047381 h 1682495"/>
                  <a:gd name="connsiteX15" fmla="*/ 1785416 w 8882887"/>
                  <a:gd name="connsiteY15" fmla="*/ 1047788 h 1682495"/>
                  <a:gd name="connsiteX16" fmla="*/ 1801376 w 8882887"/>
                  <a:gd name="connsiteY16" fmla="*/ 1050624 h 1682495"/>
                  <a:gd name="connsiteX17" fmla="*/ 1801755 w 8882887"/>
                  <a:gd name="connsiteY17" fmla="*/ 1051841 h 1682495"/>
                  <a:gd name="connsiteX18" fmla="*/ 1804416 w 8882887"/>
                  <a:gd name="connsiteY18" fmla="*/ 1060353 h 1682495"/>
                  <a:gd name="connsiteX19" fmla="*/ 1805556 w 8882887"/>
                  <a:gd name="connsiteY19" fmla="*/ 1056705 h 1682495"/>
                  <a:gd name="connsiteX20" fmla="*/ 1813536 w 8882887"/>
                  <a:gd name="connsiteY20" fmla="*/ 1031169 h 1682495"/>
                  <a:gd name="connsiteX21" fmla="*/ 1816196 w 8882887"/>
                  <a:gd name="connsiteY21" fmla="*/ 1031169 h 1682495"/>
                  <a:gd name="connsiteX22" fmla="*/ 1834817 w 8882887"/>
                  <a:gd name="connsiteY22" fmla="*/ 1031169 h 1682495"/>
                  <a:gd name="connsiteX23" fmla="*/ 1834817 w 8882887"/>
                  <a:gd name="connsiteY23" fmla="*/ 1079808 h 1682495"/>
                  <a:gd name="connsiteX24" fmla="*/ 1836336 w 8882887"/>
                  <a:gd name="connsiteY24" fmla="*/ 1080620 h 1682495"/>
                  <a:gd name="connsiteX25" fmla="*/ 1846977 w 8882887"/>
                  <a:gd name="connsiteY25" fmla="*/ 1086294 h 1682495"/>
                  <a:gd name="connsiteX26" fmla="*/ 1846977 w 8882887"/>
                  <a:gd name="connsiteY26" fmla="*/ 1088321 h 1682495"/>
                  <a:gd name="connsiteX27" fmla="*/ 1846977 w 8882887"/>
                  <a:gd name="connsiteY27" fmla="*/ 1102508 h 1682495"/>
                  <a:gd name="connsiteX28" fmla="*/ 1913858 w 8882887"/>
                  <a:gd name="connsiteY28" fmla="*/ 1102508 h 1682495"/>
                  <a:gd name="connsiteX29" fmla="*/ 1913858 w 8882887"/>
                  <a:gd name="connsiteY29" fmla="*/ 1104129 h 1682495"/>
                  <a:gd name="connsiteX30" fmla="*/ 1913858 w 8882887"/>
                  <a:gd name="connsiteY30" fmla="*/ 1115478 h 1682495"/>
                  <a:gd name="connsiteX31" fmla="*/ 1916897 w 8882887"/>
                  <a:gd name="connsiteY31" fmla="*/ 1115478 h 1682495"/>
                  <a:gd name="connsiteX32" fmla="*/ 1938177 w 8882887"/>
                  <a:gd name="connsiteY32" fmla="*/ 1115478 h 1682495"/>
                  <a:gd name="connsiteX33" fmla="*/ 1938177 w 8882887"/>
                  <a:gd name="connsiteY33" fmla="*/ 1070081 h 1682495"/>
                  <a:gd name="connsiteX34" fmla="*/ 2005058 w 8882887"/>
                  <a:gd name="connsiteY34" fmla="*/ 1070081 h 1682495"/>
                  <a:gd name="connsiteX35" fmla="*/ 2005058 w 8882887"/>
                  <a:gd name="connsiteY35" fmla="*/ 1068054 h 1682495"/>
                  <a:gd name="connsiteX36" fmla="*/ 2005058 w 8882887"/>
                  <a:gd name="connsiteY36" fmla="*/ 1053867 h 1682495"/>
                  <a:gd name="connsiteX37" fmla="*/ 2006579 w 8882887"/>
                  <a:gd name="connsiteY37" fmla="*/ 1053867 h 1682495"/>
                  <a:gd name="connsiteX38" fmla="*/ 2017218 w 8882887"/>
                  <a:gd name="connsiteY38" fmla="*/ 1053867 h 1682495"/>
                  <a:gd name="connsiteX39" fmla="*/ 2017218 w 8882887"/>
                  <a:gd name="connsiteY39" fmla="*/ 1051031 h 1682495"/>
                  <a:gd name="connsiteX40" fmla="*/ 2017218 w 8882887"/>
                  <a:gd name="connsiteY40" fmla="*/ 1031169 h 1682495"/>
                  <a:gd name="connsiteX41" fmla="*/ 2018358 w 8882887"/>
                  <a:gd name="connsiteY41" fmla="*/ 1031169 h 1682495"/>
                  <a:gd name="connsiteX42" fmla="*/ 2026338 w 8882887"/>
                  <a:gd name="connsiteY42" fmla="*/ 1031169 h 1682495"/>
                  <a:gd name="connsiteX43" fmla="*/ 2026338 w 8882887"/>
                  <a:gd name="connsiteY43" fmla="*/ 1029548 h 1682495"/>
                  <a:gd name="connsiteX44" fmla="*/ 2026338 w 8882887"/>
                  <a:gd name="connsiteY44" fmla="*/ 1018197 h 1682495"/>
                  <a:gd name="connsiteX45" fmla="*/ 2029379 w 8882887"/>
                  <a:gd name="connsiteY45" fmla="*/ 1018197 h 1682495"/>
                  <a:gd name="connsiteX46" fmla="*/ 2050659 w 8882887"/>
                  <a:gd name="connsiteY46" fmla="*/ 1018197 h 1682495"/>
                  <a:gd name="connsiteX47" fmla="*/ 2050659 w 8882887"/>
                  <a:gd name="connsiteY47" fmla="*/ 1019819 h 1682495"/>
                  <a:gd name="connsiteX48" fmla="*/ 2050659 w 8882887"/>
                  <a:gd name="connsiteY48" fmla="*/ 1031169 h 1682495"/>
                  <a:gd name="connsiteX49" fmla="*/ 2084099 w 8882887"/>
                  <a:gd name="connsiteY49" fmla="*/ 1031169 h 1682495"/>
                  <a:gd name="connsiteX50" fmla="*/ 2084099 w 8882887"/>
                  <a:gd name="connsiteY50" fmla="*/ 1028331 h 1682495"/>
                  <a:gd name="connsiteX51" fmla="*/ 2084099 w 8882887"/>
                  <a:gd name="connsiteY51" fmla="*/ 1008470 h 1682495"/>
                  <a:gd name="connsiteX52" fmla="*/ 2086760 w 8882887"/>
                  <a:gd name="connsiteY52" fmla="*/ 1008470 h 1682495"/>
                  <a:gd name="connsiteX53" fmla="*/ 2105379 w 8882887"/>
                  <a:gd name="connsiteY53" fmla="*/ 1008470 h 1682495"/>
                  <a:gd name="connsiteX54" fmla="*/ 2105379 w 8882887"/>
                  <a:gd name="connsiteY54" fmla="*/ 1044140 h 1682495"/>
                  <a:gd name="connsiteX55" fmla="*/ 2106900 w 8882887"/>
                  <a:gd name="connsiteY55" fmla="*/ 1044140 h 1682495"/>
                  <a:gd name="connsiteX56" fmla="*/ 2117540 w 8882887"/>
                  <a:gd name="connsiteY56" fmla="*/ 1044140 h 1682495"/>
                  <a:gd name="connsiteX57" fmla="*/ 2117540 w 8882887"/>
                  <a:gd name="connsiteY57" fmla="*/ 1042518 h 1682495"/>
                  <a:gd name="connsiteX58" fmla="*/ 2117540 w 8882887"/>
                  <a:gd name="connsiteY58" fmla="*/ 1031169 h 1682495"/>
                  <a:gd name="connsiteX59" fmla="*/ 2120199 w 8882887"/>
                  <a:gd name="connsiteY59" fmla="*/ 1031169 h 1682495"/>
                  <a:gd name="connsiteX60" fmla="*/ 2138820 w 8882887"/>
                  <a:gd name="connsiteY60" fmla="*/ 1031169 h 1682495"/>
                  <a:gd name="connsiteX61" fmla="*/ 2138820 w 8882887"/>
                  <a:gd name="connsiteY61" fmla="*/ 1070081 h 1682495"/>
                  <a:gd name="connsiteX62" fmla="*/ 2141861 w 8882887"/>
                  <a:gd name="connsiteY62" fmla="*/ 1070081 h 1682495"/>
                  <a:gd name="connsiteX63" fmla="*/ 2163140 w 8882887"/>
                  <a:gd name="connsiteY63" fmla="*/ 1070081 h 1682495"/>
                  <a:gd name="connsiteX64" fmla="*/ 2163140 w 8882887"/>
                  <a:gd name="connsiteY64" fmla="*/ 1072512 h 1682495"/>
                  <a:gd name="connsiteX65" fmla="*/ 2163140 w 8882887"/>
                  <a:gd name="connsiteY65" fmla="*/ 1089537 h 1682495"/>
                  <a:gd name="connsiteX66" fmla="*/ 2164280 w 8882887"/>
                  <a:gd name="connsiteY66" fmla="*/ 1089537 h 1682495"/>
                  <a:gd name="connsiteX67" fmla="*/ 2172261 w 8882887"/>
                  <a:gd name="connsiteY67" fmla="*/ 1089537 h 1682495"/>
                  <a:gd name="connsiteX68" fmla="*/ 2172261 w 8882887"/>
                  <a:gd name="connsiteY68" fmla="*/ 1088321 h 1682495"/>
                  <a:gd name="connsiteX69" fmla="*/ 2172261 w 8882887"/>
                  <a:gd name="connsiteY69" fmla="*/ 1079808 h 1682495"/>
                  <a:gd name="connsiteX70" fmla="*/ 2217861 w 8882887"/>
                  <a:gd name="connsiteY70" fmla="*/ 1079808 h 1682495"/>
                  <a:gd name="connsiteX71" fmla="*/ 2217861 w 8882887"/>
                  <a:gd name="connsiteY71" fmla="*/ 1115478 h 1682495"/>
                  <a:gd name="connsiteX72" fmla="*/ 2219381 w 8882887"/>
                  <a:gd name="connsiteY72" fmla="*/ 1115478 h 1682495"/>
                  <a:gd name="connsiteX73" fmla="*/ 2230022 w 8882887"/>
                  <a:gd name="connsiteY73" fmla="*/ 1115478 h 1682495"/>
                  <a:gd name="connsiteX74" fmla="*/ 2230022 w 8882887"/>
                  <a:gd name="connsiteY74" fmla="*/ 1117100 h 1682495"/>
                  <a:gd name="connsiteX75" fmla="*/ 2230022 w 8882887"/>
                  <a:gd name="connsiteY75" fmla="*/ 1128449 h 1682495"/>
                  <a:gd name="connsiteX76" fmla="*/ 2231162 w 8882887"/>
                  <a:gd name="connsiteY76" fmla="*/ 1128449 h 1682495"/>
                  <a:gd name="connsiteX77" fmla="*/ 2239142 w 8882887"/>
                  <a:gd name="connsiteY77" fmla="*/ 1128449 h 1682495"/>
                  <a:gd name="connsiteX78" fmla="*/ 2239142 w 8882887"/>
                  <a:gd name="connsiteY78" fmla="*/ 1125206 h 1682495"/>
                  <a:gd name="connsiteX79" fmla="*/ 2239142 w 8882887"/>
                  <a:gd name="connsiteY79" fmla="*/ 1102508 h 1682495"/>
                  <a:gd name="connsiteX80" fmla="*/ 2240661 w 8882887"/>
                  <a:gd name="connsiteY80" fmla="*/ 1102508 h 1682495"/>
                  <a:gd name="connsiteX81" fmla="*/ 2251302 w 8882887"/>
                  <a:gd name="connsiteY81" fmla="*/ 1102508 h 1682495"/>
                  <a:gd name="connsiteX82" fmla="*/ 2251302 w 8882887"/>
                  <a:gd name="connsiteY82" fmla="*/ 1104129 h 1682495"/>
                  <a:gd name="connsiteX83" fmla="*/ 2251302 w 8882887"/>
                  <a:gd name="connsiteY83" fmla="*/ 1115478 h 1682495"/>
                  <a:gd name="connsiteX84" fmla="*/ 2259282 w 8882887"/>
                  <a:gd name="connsiteY84" fmla="*/ 1112489 h 1682495"/>
                  <a:gd name="connsiteX85" fmla="*/ 2260422 w 8882887"/>
                  <a:gd name="connsiteY85" fmla="*/ 1111019 h 1682495"/>
                  <a:gd name="connsiteX86" fmla="*/ 2260422 w 8882887"/>
                  <a:gd name="connsiteY86" fmla="*/ 1102508 h 1682495"/>
                  <a:gd name="connsiteX87" fmla="*/ 2318183 w 8882887"/>
                  <a:gd name="connsiteY87" fmla="*/ 1102508 h 1682495"/>
                  <a:gd name="connsiteX88" fmla="*/ 2318183 w 8882887"/>
                  <a:gd name="connsiteY88" fmla="*/ 1138176 h 1682495"/>
                  <a:gd name="connsiteX89" fmla="*/ 2321222 w 8882887"/>
                  <a:gd name="connsiteY89" fmla="*/ 1138176 h 1682495"/>
                  <a:gd name="connsiteX90" fmla="*/ 2342502 w 8882887"/>
                  <a:gd name="connsiteY90" fmla="*/ 1138176 h 1682495"/>
                  <a:gd name="connsiteX91" fmla="*/ 2342502 w 8882887"/>
                  <a:gd name="connsiteY91" fmla="*/ 1139798 h 1682495"/>
                  <a:gd name="connsiteX92" fmla="*/ 2342502 w 8882887"/>
                  <a:gd name="connsiteY92" fmla="*/ 1151147 h 1682495"/>
                  <a:gd name="connsiteX93" fmla="*/ 2345163 w 8882887"/>
                  <a:gd name="connsiteY93" fmla="*/ 1151147 h 1682495"/>
                  <a:gd name="connsiteX94" fmla="*/ 2363783 w 8882887"/>
                  <a:gd name="connsiteY94" fmla="*/ 1151147 h 1682495"/>
                  <a:gd name="connsiteX95" fmla="*/ 2363783 w 8882887"/>
                  <a:gd name="connsiteY95" fmla="*/ 1115478 h 1682495"/>
                  <a:gd name="connsiteX96" fmla="*/ 2365302 w 8882887"/>
                  <a:gd name="connsiteY96" fmla="*/ 1115478 h 1682495"/>
                  <a:gd name="connsiteX97" fmla="*/ 2375943 w 8882887"/>
                  <a:gd name="connsiteY97" fmla="*/ 1115478 h 1682495"/>
                  <a:gd name="connsiteX98" fmla="*/ 2375943 w 8882887"/>
                  <a:gd name="connsiteY98" fmla="*/ 1066838 h 1682495"/>
                  <a:gd name="connsiteX99" fmla="*/ 2377463 w 8882887"/>
                  <a:gd name="connsiteY99" fmla="*/ 1066838 h 1682495"/>
                  <a:gd name="connsiteX100" fmla="*/ 2388104 w 8882887"/>
                  <a:gd name="connsiteY100" fmla="*/ 1066838 h 1682495"/>
                  <a:gd name="connsiteX101" fmla="*/ 2388104 w 8882887"/>
                  <a:gd name="connsiteY101" fmla="*/ 1064001 h 1682495"/>
                  <a:gd name="connsiteX102" fmla="*/ 2388104 w 8882887"/>
                  <a:gd name="connsiteY102" fmla="*/ 1044140 h 1682495"/>
                  <a:gd name="connsiteX103" fmla="*/ 2386203 w 8882887"/>
                  <a:gd name="connsiteY103" fmla="*/ 1041707 h 1682495"/>
                  <a:gd name="connsiteX104" fmla="*/ 2394183 w 8882887"/>
                  <a:gd name="connsiteY104" fmla="*/ 1024683 h 1682495"/>
                  <a:gd name="connsiteX105" fmla="*/ 2406344 w 8882887"/>
                  <a:gd name="connsiteY105" fmla="*/ 1066838 h 1682495"/>
                  <a:gd name="connsiteX106" fmla="*/ 2407484 w 8882887"/>
                  <a:gd name="connsiteY106" fmla="*/ 1066838 h 1682495"/>
                  <a:gd name="connsiteX107" fmla="*/ 2415464 w 8882887"/>
                  <a:gd name="connsiteY107" fmla="*/ 1066838 h 1682495"/>
                  <a:gd name="connsiteX108" fmla="*/ 2415464 w 8882887"/>
                  <a:gd name="connsiteY108" fmla="*/ 907947 h 1682495"/>
                  <a:gd name="connsiteX109" fmla="*/ 2417744 w 8882887"/>
                  <a:gd name="connsiteY109" fmla="*/ 907947 h 1682495"/>
                  <a:gd name="connsiteX110" fmla="*/ 2433704 w 8882887"/>
                  <a:gd name="connsiteY110" fmla="*/ 907947 h 1682495"/>
                  <a:gd name="connsiteX111" fmla="*/ 2433704 w 8882887"/>
                  <a:gd name="connsiteY111" fmla="*/ 836609 h 1682495"/>
                  <a:gd name="connsiteX112" fmla="*/ 2473224 w 8882887"/>
                  <a:gd name="connsiteY112" fmla="*/ 836609 h 1682495"/>
                  <a:gd name="connsiteX113" fmla="*/ 2473224 w 8882887"/>
                  <a:gd name="connsiteY113" fmla="*/ 804182 h 1682495"/>
                  <a:gd name="connsiteX114" fmla="*/ 2524905 w 8882887"/>
                  <a:gd name="connsiteY114" fmla="*/ 804182 h 1682495"/>
                  <a:gd name="connsiteX115" fmla="*/ 2524905 w 8882887"/>
                  <a:gd name="connsiteY115" fmla="*/ 807830 h 1682495"/>
                  <a:gd name="connsiteX116" fmla="*/ 2524905 w 8882887"/>
                  <a:gd name="connsiteY116" fmla="*/ 833366 h 1682495"/>
                  <a:gd name="connsiteX117" fmla="*/ 2528325 w 8882887"/>
                  <a:gd name="connsiteY117" fmla="*/ 833366 h 1682495"/>
                  <a:gd name="connsiteX118" fmla="*/ 2552265 w 8882887"/>
                  <a:gd name="connsiteY118" fmla="*/ 833366 h 1682495"/>
                  <a:gd name="connsiteX119" fmla="*/ 2552265 w 8882887"/>
                  <a:gd name="connsiteY119" fmla="*/ 904704 h 1682495"/>
                  <a:gd name="connsiteX120" fmla="*/ 2553785 w 8882887"/>
                  <a:gd name="connsiteY120" fmla="*/ 904704 h 1682495"/>
                  <a:gd name="connsiteX121" fmla="*/ 2564426 w 8882887"/>
                  <a:gd name="connsiteY121" fmla="*/ 904704 h 1682495"/>
                  <a:gd name="connsiteX122" fmla="*/ 2585706 w 8882887"/>
                  <a:gd name="connsiteY122" fmla="*/ 911190 h 1682495"/>
                  <a:gd name="connsiteX123" fmla="*/ 2585706 w 8882887"/>
                  <a:gd name="connsiteY123" fmla="*/ 969558 h 1682495"/>
                  <a:gd name="connsiteX124" fmla="*/ 2587226 w 8882887"/>
                  <a:gd name="connsiteY124" fmla="*/ 969558 h 1682495"/>
                  <a:gd name="connsiteX125" fmla="*/ 2597865 w 8882887"/>
                  <a:gd name="connsiteY125" fmla="*/ 969558 h 1682495"/>
                  <a:gd name="connsiteX126" fmla="*/ 2597865 w 8882887"/>
                  <a:gd name="connsiteY126" fmla="*/ 971990 h 1682495"/>
                  <a:gd name="connsiteX127" fmla="*/ 2597865 w 8882887"/>
                  <a:gd name="connsiteY127" fmla="*/ 989013 h 1682495"/>
                  <a:gd name="connsiteX128" fmla="*/ 2600906 w 8882887"/>
                  <a:gd name="connsiteY128" fmla="*/ 989013 h 1682495"/>
                  <a:gd name="connsiteX129" fmla="*/ 2622186 w 8882887"/>
                  <a:gd name="connsiteY129" fmla="*/ 989013 h 1682495"/>
                  <a:gd name="connsiteX130" fmla="*/ 2631306 w 8882887"/>
                  <a:gd name="connsiteY130" fmla="*/ 998742 h 1682495"/>
                  <a:gd name="connsiteX131" fmla="*/ 2631306 w 8882887"/>
                  <a:gd name="connsiteY131" fmla="*/ 1031169 h 1682495"/>
                  <a:gd name="connsiteX132" fmla="*/ 2634726 w 8882887"/>
                  <a:gd name="connsiteY132" fmla="*/ 1031169 h 1682495"/>
                  <a:gd name="connsiteX133" fmla="*/ 2658666 w 8882887"/>
                  <a:gd name="connsiteY133" fmla="*/ 1031169 h 1682495"/>
                  <a:gd name="connsiteX134" fmla="*/ 2658666 w 8882887"/>
                  <a:gd name="connsiteY134" fmla="*/ 1032789 h 1682495"/>
                  <a:gd name="connsiteX135" fmla="*/ 2658666 w 8882887"/>
                  <a:gd name="connsiteY135" fmla="*/ 1044140 h 1682495"/>
                  <a:gd name="connsiteX136" fmla="*/ 2660567 w 8882887"/>
                  <a:gd name="connsiteY136" fmla="*/ 1044140 h 1682495"/>
                  <a:gd name="connsiteX137" fmla="*/ 2673867 w 8882887"/>
                  <a:gd name="connsiteY137" fmla="*/ 1044140 h 1682495"/>
                  <a:gd name="connsiteX138" fmla="*/ 2673867 w 8882887"/>
                  <a:gd name="connsiteY138" fmla="*/ 1047381 h 1682495"/>
                  <a:gd name="connsiteX139" fmla="*/ 2673867 w 8882887"/>
                  <a:gd name="connsiteY139" fmla="*/ 1070081 h 1682495"/>
                  <a:gd name="connsiteX140" fmla="*/ 2679947 w 8882887"/>
                  <a:gd name="connsiteY140" fmla="*/ 1067243 h 1682495"/>
                  <a:gd name="connsiteX141" fmla="*/ 2679947 w 8882887"/>
                  <a:gd name="connsiteY141" fmla="*/ 1047381 h 1682495"/>
                  <a:gd name="connsiteX142" fmla="*/ 2681466 w 8882887"/>
                  <a:gd name="connsiteY142" fmla="*/ 1047381 h 1682495"/>
                  <a:gd name="connsiteX143" fmla="*/ 2692107 w 8882887"/>
                  <a:gd name="connsiteY143" fmla="*/ 1047381 h 1682495"/>
                  <a:gd name="connsiteX144" fmla="*/ 2692107 w 8882887"/>
                  <a:gd name="connsiteY144" fmla="*/ 1049814 h 1682495"/>
                  <a:gd name="connsiteX145" fmla="*/ 2692107 w 8882887"/>
                  <a:gd name="connsiteY145" fmla="*/ 1066838 h 1682495"/>
                  <a:gd name="connsiteX146" fmla="*/ 2693247 w 8882887"/>
                  <a:gd name="connsiteY146" fmla="*/ 1066838 h 1682495"/>
                  <a:gd name="connsiteX147" fmla="*/ 2701227 w 8882887"/>
                  <a:gd name="connsiteY147" fmla="*/ 1066838 h 1682495"/>
                  <a:gd name="connsiteX148" fmla="*/ 2774187 w 8882887"/>
                  <a:gd name="connsiteY148" fmla="*/ 1060353 h 1682495"/>
                  <a:gd name="connsiteX149" fmla="*/ 2774187 w 8882887"/>
                  <a:gd name="connsiteY149" fmla="*/ 1062380 h 1682495"/>
                  <a:gd name="connsiteX150" fmla="*/ 2774187 w 8882887"/>
                  <a:gd name="connsiteY150" fmla="*/ 1076565 h 1682495"/>
                  <a:gd name="connsiteX151" fmla="*/ 2775327 w 8882887"/>
                  <a:gd name="connsiteY151" fmla="*/ 1076565 h 1682495"/>
                  <a:gd name="connsiteX152" fmla="*/ 2783309 w 8882887"/>
                  <a:gd name="connsiteY152" fmla="*/ 1076565 h 1682495"/>
                  <a:gd name="connsiteX153" fmla="*/ 2783309 w 8882887"/>
                  <a:gd name="connsiteY153" fmla="*/ 1079808 h 1682495"/>
                  <a:gd name="connsiteX154" fmla="*/ 2783309 w 8882887"/>
                  <a:gd name="connsiteY154" fmla="*/ 1102508 h 1682495"/>
                  <a:gd name="connsiteX155" fmla="*/ 2786348 w 8882887"/>
                  <a:gd name="connsiteY155" fmla="*/ 1100481 h 1682495"/>
                  <a:gd name="connsiteX156" fmla="*/ 2807628 w 8882887"/>
                  <a:gd name="connsiteY156" fmla="*/ 1086294 h 1682495"/>
                  <a:gd name="connsiteX157" fmla="*/ 2816748 w 8882887"/>
                  <a:gd name="connsiteY157" fmla="*/ 1024683 h 1682495"/>
                  <a:gd name="connsiteX158" fmla="*/ 2817888 w 8882887"/>
                  <a:gd name="connsiteY158" fmla="*/ 1024278 h 1682495"/>
                  <a:gd name="connsiteX159" fmla="*/ 2825868 w 8882887"/>
                  <a:gd name="connsiteY159" fmla="*/ 1021440 h 1682495"/>
                  <a:gd name="connsiteX160" fmla="*/ 2828909 w 8882887"/>
                  <a:gd name="connsiteY160" fmla="*/ 917675 h 1682495"/>
                  <a:gd name="connsiteX161" fmla="*/ 2831949 w 8882887"/>
                  <a:gd name="connsiteY161" fmla="*/ 1021440 h 1682495"/>
                  <a:gd name="connsiteX162" fmla="*/ 2833089 w 8882887"/>
                  <a:gd name="connsiteY162" fmla="*/ 1021845 h 1682495"/>
                  <a:gd name="connsiteX163" fmla="*/ 2841069 w 8882887"/>
                  <a:gd name="connsiteY163" fmla="*/ 1024683 h 1682495"/>
                  <a:gd name="connsiteX164" fmla="*/ 2841069 w 8882887"/>
                  <a:gd name="connsiteY164" fmla="*/ 894977 h 1682495"/>
                  <a:gd name="connsiteX165" fmla="*/ 2847149 w 8882887"/>
                  <a:gd name="connsiteY165" fmla="*/ 846336 h 1682495"/>
                  <a:gd name="connsiteX166" fmla="*/ 2904909 w 8882887"/>
                  <a:gd name="connsiteY166" fmla="*/ 846336 h 1682495"/>
                  <a:gd name="connsiteX167" fmla="*/ 2904909 w 8882887"/>
                  <a:gd name="connsiteY167" fmla="*/ 894977 h 1682495"/>
                  <a:gd name="connsiteX168" fmla="*/ 2906049 w 8882887"/>
                  <a:gd name="connsiteY168" fmla="*/ 894977 h 1682495"/>
                  <a:gd name="connsiteX169" fmla="*/ 2914029 w 8882887"/>
                  <a:gd name="connsiteY169" fmla="*/ 894977 h 1682495"/>
                  <a:gd name="connsiteX170" fmla="*/ 2914029 w 8882887"/>
                  <a:gd name="connsiteY170" fmla="*/ 771755 h 1682495"/>
                  <a:gd name="connsiteX171" fmla="*/ 2916690 w 8882887"/>
                  <a:gd name="connsiteY171" fmla="*/ 771755 h 1682495"/>
                  <a:gd name="connsiteX172" fmla="*/ 2935310 w 8882887"/>
                  <a:gd name="connsiteY172" fmla="*/ 771755 h 1682495"/>
                  <a:gd name="connsiteX173" fmla="*/ 2935310 w 8882887"/>
                  <a:gd name="connsiteY173" fmla="*/ 768918 h 1682495"/>
                  <a:gd name="connsiteX174" fmla="*/ 2935310 w 8882887"/>
                  <a:gd name="connsiteY174" fmla="*/ 749057 h 1682495"/>
                  <a:gd name="connsiteX175" fmla="*/ 2968751 w 8882887"/>
                  <a:gd name="connsiteY175" fmla="*/ 749057 h 1682495"/>
                  <a:gd name="connsiteX176" fmla="*/ 2968751 w 8882887"/>
                  <a:gd name="connsiteY176" fmla="*/ 747435 h 1682495"/>
                  <a:gd name="connsiteX177" fmla="*/ 2968751 w 8882887"/>
                  <a:gd name="connsiteY177" fmla="*/ 736086 h 1682495"/>
                  <a:gd name="connsiteX178" fmla="*/ 2971410 w 8882887"/>
                  <a:gd name="connsiteY178" fmla="*/ 736086 h 1682495"/>
                  <a:gd name="connsiteX179" fmla="*/ 2990031 w 8882887"/>
                  <a:gd name="connsiteY179" fmla="*/ 736086 h 1682495"/>
                  <a:gd name="connsiteX180" fmla="*/ 2990031 w 8882887"/>
                  <a:gd name="connsiteY180" fmla="*/ 737708 h 1682495"/>
                  <a:gd name="connsiteX181" fmla="*/ 2990031 w 8882887"/>
                  <a:gd name="connsiteY181" fmla="*/ 749057 h 1682495"/>
                  <a:gd name="connsiteX182" fmla="*/ 2991171 w 8882887"/>
                  <a:gd name="connsiteY182" fmla="*/ 749057 h 1682495"/>
                  <a:gd name="connsiteX183" fmla="*/ 2999151 w 8882887"/>
                  <a:gd name="connsiteY183" fmla="*/ 749057 h 1682495"/>
                  <a:gd name="connsiteX184" fmla="*/ 3014351 w 8882887"/>
                  <a:gd name="connsiteY184" fmla="*/ 742571 h 1682495"/>
                  <a:gd name="connsiteX185" fmla="*/ 3020430 w 8882887"/>
                  <a:gd name="connsiteY185" fmla="*/ 747435 h 1682495"/>
                  <a:gd name="connsiteX186" fmla="*/ 3020430 w 8882887"/>
                  <a:gd name="connsiteY186" fmla="*/ 736086 h 1682495"/>
                  <a:gd name="connsiteX187" fmla="*/ 3023850 w 8882887"/>
                  <a:gd name="connsiteY187" fmla="*/ 736086 h 1682495"/>
                  <a:gd name="connsiteX188" fmla="*/ 3047792 w 8882887"/>
                  <a:gd name="connsiteY188" fmla="*/ 736086 h 1682495"/>
                  <a:gd name="connsiteX189" fmla="*/ 3047792 w 8882887"/>
                  <a:gd name="connsiteY189" fmla="*/ 737708 h 1682495"/>
                  <a:gd name="connsiteX190" fmla="*/ 3047792 w 8882887"/>
                  <a:gd name="connsiteY190" fmla="*/ 749057 h 1682495"/>
                  <a:gd name="connsiteX191" fmla="*/ 3093392 w 8882887"/>
                  <a:gd name="connsiteY191" fmla="*/ 749057 h 1682495"/>
                  <a:gd name="connsiteX192" fmla="*/ 3093392 w 8882887"/>
                  <a:gd name="connsiteY192" fmla="*/ 751488 h 1682495"/>
                  <a:gd name="connsiteX193" fmla="*/ 3093392 w 8882887"/>
                  <a:gd name="connsiteY193" fmla="*/ 768513 h 1682495"/>
                  <a:gd name="connsiteX194" fmla="*/ 3132912 w 8882887"/>
                  <a:gd name="connsiteY194" fmla="*/ 768513 h 1682495"/>
                  <a:gd name="connsiteX195" fmla="*/ 3132912 w 8882887"/>
                  <a:gd name="connsiteY195" fmla="*/ 813909 h 1682495"/>
                  <a:gd name="connsiteX196" fmla="*/ 3134052 w 8882887"/>
                  <a:gd name="connsiteY196" fmla="*/ 813909 h 1682495"/>
                  <a:gd name="connsiteX197" fmla="*/ 3142032 w 8882887"/>
                  <a:gd name="connsiteY197" fmla="*/ 813909 h 1682495"/>
                  <a:gd name="connsiteX198" fmla="*/ 3142032 w 8882887"/>
                  <a:gd name="connsiteY198" fmla="*/ 815531 h 1682495"/>
                  <a:gd name="connsiteX199" fmla="*/ 3142032 w 8882887"/>
                  <a:gd name="connsiteY199" fmla="*/ 826881 h 1682495"/>
                  <a:gd name="connsiteX200" fmla="*/ 3148113 w 8882887"/>
                  <a:gd name="connsiteY200" fmla="*/ 872277 h 1682495"/>
                  <a:gd name="connsiteX201" fmla="*/ 3149253 w 8882887"/>
                  <a:gd name="connsiteY201" fmla="*/ 872277 h 1682495"/>
                  <a:gd name="connsiteX202" fmla="*/ 3157233 w 8882887"/>
                  <a:gd name="connsiteY202" fmla="*/ 872277 h 1682495"/>
                  <a:gd name="connsiteX203" fmla="*/ 3157233 w 8882887"/>
                  <a:gd name="connsiteY203" fmla="*/ 873494 h 1682495"/>
                  <a:gd name="connsiteX204" fmla="*/ 3157233 w 8882887"/>
                  <a:gd name="connsiteY204" fmla="*/ 882006 h 1682495"/>
                  <a:gd name="connsiteX205" fmla="*/ 3158753 w 8882887"/>
                  <a:gd name="connsiteY205" fmla="*/ 882006 h 1682495"/>
                  <a:gd name="connsiteX206" fmla="*/ 3169392 w 8882887"/>
                  <a:gd name="connsiteY206" fmla="*/ 882006 h 1682495"/>
                  <a:gd name="connsiteX207" fmla="*/ 3169392 w 8882887"/>
                  <a:gd name="connsiteY207" fmla="*/ 927404 h 1682495"/>
                  <a:gd name="connsiteX208" fmla="*/ 3172433 w 8882887"/>
                  <a:gd name="connsiteY208" fmla="*/ 927404 h 1682495"/>
                  <a:gd name="connsiteX209" fmla="*/ 3193713 w 8882887"/>
                  <a:gd name="connsiteY209" fmla="*/ 927404 h 1682495"/>
                  <a:gd name="connsiteX210" fmla="*/ 3193713 w 8882887"/>
                  <a:gd name="connsiteY210" fmla="*/ 963072 h 1682495"/>
                  <a:gd name="connsiteX211" fmla="*/ 3196754 w 8882887"/>
                  <a:gd name="connsiteY211" fmla="*/ 965504 h 1682495"/>
                  <a:gd name="connsiteX212" fmla="*/ 3196754 w 8882887"/>
                  <a:gd name="connsiteY212" fmla="*/ 982529 h 1682495"/>
                  <a:gd name="connsiteX213" fmla="*/ 3197894 w 8882887"/>
                  <a:gd name="connsiteY213" fmla="*/ 982529 h 1682495"/>
                  <a:gd name="connsiteX214" fmla="*/ 3205874 w 8882887"/>
                  <a:gd name="connsiteY214" fmla="*/ 982529 h 1682495"/>
                  <a:gd name="connsiteX215" fmla="*/ 3205874 w 8882887"/>
                  <a:gd name="connsiteY215" fmla="*/ 1018197 h 1682495"/>
                  <a:gd name="connsiteX216" fmla="*/ 3207773 w 8882887"/>
                  <a:gd name="connsiteY216" fmla="*/ 1018197 h 1682495"/>
                  <a:gd name="connsiteX217" fmla="*/ 3221073 w 8882887"/>
                  <a:gd name="connsiteY217" fmla="*/ 1018197 h 1682495"/>
                  <a:gd name="connsiteX218" fmla="*/ 3224114 w 8882887"/>
                  <a:gd name="connsiteY218" fmla="*/ 1024278 h 1682495"/>
                  <a:gd name="connsiteX219" fmla="*/ 3224114 w 8882887"/>
                  <a:gd name="connsiteY219" fmla="*/ 1044140 h 1682495"/>
                  <a:gd name="connsiteX220" fmla="*/ 3226394 w 8882887"/>
                  <a:gd name="connsiteY220" fmla="*/ 1041302 h 1682495"/>
                  <a:gd name="connsiteX221" fmla="*/ 3242354 w 8882887"/>
                  <a:gd name="connsiteY221" fmla="*/ 1021440 h 1682495"/>
                  <a:gd name="connsiteX222" fmla="*/ 3284915 w 8882887"/>
                  <a:gd name="connsiteY222" fmla="*/ 1021440 h 1682495"/>
                  <a:gd name="connsiteX223" fmla="*/ 3284915 w 8882887"/>
                  <a:gd name="connsiteY223" fmla="*/ 1151147 h 1682495"/>
                  <a:gd name="connsiteX224" fmla="*/ 3286055 w 8882887"/>
                  <a:gd name="connsiteY224" fmla="*/ 1151147 h 1682495"/>
                  <a:gd name="connsiteX225" fmla="*/ 3294035 w 8882887"/>
                  <a:gd name="connsiteY225" fmla="*/ 1151147 h 1682495"/>
                  <a:gd name="connsiteX226" fmla="*/ 3295175 w 8882887"/>
                  <a:gd name="connsiteY226" fmla="*/ 1149120 h 1682495"/>
                  <a:gd name="connsiteX227" fmla="*/ 3303155 w 8882887"/>
                  <a:gd name="connsiteY227" fmla="*/ 1134933 h 1682495"/>
                  <a:gd name="connsiteX228" fmla="*/ 3303155 w 8882887"/>
                  <a:gd name="connsiteY228" fmla="*/ 1137771 h 1682495"/>
                  <a:gd name="connsiteX229" fmla="*/ 3303155 w 8882887"/>
                  <a:gd name="connsiteY229" fmla="*/ 1157633 h 1682495"/>
                  <a:gd name="connsiteX230" fmla="*/ 3309234 w 8882887"/>
                  <a:gd name="connsiteY230" fmla="*/ 1089537 h 1682495"/>
                  <a:gd name="connsiteX231" fmla="*/ 3310374 w 8882887"/>
                  <a:gd name="connsiteY231" fmla="*/ 1089537 h 1682495"/>
                  <a:gd name="connsiteX232" fmla="*/ 3318354 w 8882887"/>
                  <a:gd name="connsiteY232" fmla="*/ 1089537 h 1682495"/>
                  <a:gd name="connsiteX233" fmla="*/ 3318354 w 8882887"/>
                  <a:gd name="connsiteY233" fmla="*/ 992256 h 1682495"/>
                  <a:gd name="connsiteX234" fmla="*/ 3319875 w 8882887"/>
                  <a:gd name="connsiteY234" fmla="*/ 992256 h 1682495"/>
                  <a:gd name="connsiteX235" fmla="*/ 3330515 w 8882887"/>
                  <a:gd name="connsiteY235" fmla="*/ 992256 h 1682495"/>
                  <a:gd name="connsiteX236" fmla="*/ 3348755 w 8882887"/>
                  <a:gd name="connsiteY236" fmla="*/ 927404 h 1682495"/>
                  <a:gd name="connsiteX237" fmla="*/ 3350655 w 8882887"/>
                  <a:gd name="connsiteY237" fmla="*/ 927404 h 1682495"/>
                  <a:gd name="connsiteX238" fmla="*/ 3363956 w 8882887"/>
                  <a:gd name="connsiteY238" fmla="*/ 927404 h 1682495"/>
                  <a:gd name="connsiteX239" fmla="*/ 3379155 w 8882887"/>
                  <a:gd name="connsiteY239" fmla="*/ 992256 h 1682495"/>
                  <a:gd name="connsiteX240" fmla="*/ 3380675 w 8882887"/>
                  <a:gd name="connsiteY240" fmla="*/ 992256 h 1682495"/>
                  <a:gd name="connsiteX241" fmla="*/ 3391316 w 8882887"/>
                  <a:gd name="connsiteY241" fmla="*/ 992256 h 1682495"/>
                  <a:gd name="connsiteX242" fmla="*/ 3391316 w 8882887"/>
                  <a:gd name="connsiteY242" fmla="*/ 1050624 h 1682495"/>
                  <a:gd name="connsiteX243" fmla="*/ 3393975 w 8882887"/>
                  <a:gd name="connsiteY243" fmla="*/ 1050624 h 1682495"/>
                  <a:gd name="connsiteX244" fmla="*/ 3412596 w 8882887"/>
                  <a:gd name="connsiteY244" fmla="*/ 1050624 h 1682495"/>
                  <a:gd name="connsiteX245" fmla="*/ 3412596 w 8882887"/>
                  <a:gd name="connsiteY245" fmla="*/ 1053867 h 1682495"/>
                  <a:gd name="connsiteX246" fmla="*/ 3412596 w 8882887"/>
                  <a:gd name="connsiteY246" fmla="*/ 1076565 h 1682495"/>
                  <a:gd name="connsiteX247" fmla="*/ 3418676 w 8882887"/>
                  <a:gd name="connsiteY247" fmla="*/ 1073324 h 1682495"/>
                  <a:gd name="connsiteX248" fmla="*/ 3418676 w 8882887"/>
                  <a:gd name="connsiteY248" fmla="*/ 1050624 h 1682495"/>
                  <a:gd name="connsiteX249" fmla="*/ 3420956 w 8882887"/>
                  <a:gd name="connsiteY249" fmla="*/ 1050624 h 1682495"/>
                  <a:gd name="connsiteX250" fmla="*/ 3436916 w 8882887"/>
                  <a:gd name="connsiteY250" fmla="*/ 1050624 h 1682495"/>
                  <a:gd name="connsiteX251" fmla="*/ 3436916 w 8882887"/>
                  <a:gd name="connsiteY251" fmla="*/ 1053056 h 1682495"/>
                  <a:gd name="connsiteX252" fmla="*/ 3436916 w 8882887"/>
                  <a:gd name="connsiteY252" fmla="*/ 1070081 h 1682495"/>
                  <a:gd name="connsiteX253" fmla="*/ 3482517 w 8882887"/>
                  <a:gd name="connsiteY253" fmla="*/ 1070081 h 1682495"/>
                  <a:gd name="connsiteX254" fmla="*/ 3482517 w 8882887"/>
                  <a:gd name="connsiteY254" fmla="*/ 1014956 h 1682495"/>
                  <a:gd name="connsiteX255" fmla="*/ 3484416 w 8882887"/>
                  <a:gd name="connsiteY255" fmla="*/ 1014956 h 1682495"/>
                  <a:gd name="connsiteX256" fmla="*/ 3497717 w 8882887"/>
                  <a:gd name="connsiteY256" fmla="*/ 1014956 h 1682495"/>
                  <a:gd name="connsiteX257" fmla="*/ 3497717 w 8882887"/>
                  <a:gd name="connsiteY257" fmla="*/ 1047381 h 1682495"/>
                  <a:gd name="connsiteX258" fmla="*/ 3500757 w 8882887"/>
                  <a:gd name="connsiteY258" fmla="*/ 998742 h 1682495"/>
                  <a:gd name="connsiteX259" fmla="*/ 3534197 w 8882887"/>
                  <a:gd name="connsiteY259" fmla="*/ 998742 h 1682495"/>
                  <a:gd name="connsiteX260" fmla="*/ 3534197 w 8882887"/>
                  <a:gd name="connsiteY260" fmla="*/ 996309 h 1682495"/>
                  <a:gd name="connsiteX261" fmla="*/ 3534197 w 8882887"/>
                  <a:gd name="connsiteY261" fmla="*/ 979286 h 1682495"/>
                  <a:gd name="connsiteX262" fmla="*/ 3535337 w 8882887"/>
                  <a:gd name="connsiteY262" fmla="*/ 979286 h 1682495"/>
                  <a:gd name="connsiteX263" fmla="*/ 3543317 w 8882887"/>
                  <a:gd name="connsiteY263" fmla="*/ 979286 h 1682495"/>
                  <a:gd name="connsiteX264" fmla="*/ 3543317 w 8882887"/>
                  <a:gd name="connsiteY264" fmla="*/ 976449 h 1682495"/>
                  <a:gd name="connsiteX265" fmla="*/ 3543317 w 8882887"/>
                  <a:gd name="connsiteY265" fmla="*/ 956588 h 1682495"/>
                  <a:gd name="connsiteX266" fmla="*/ 3549398 w 8882887"/>
                  <a:gd name="connsiteY266" fmla="*/ 966315 h 1682495"/>
                  <a:gd name="connsiteX267" fmla="*/ 3552818 w 8882887"/>
                  <a:gd name="connsiteY267" fmla="*/ 966315 h 1682495"/>
                  <a:gd name="connsiteX268" fmla="*/ 3576758 w 8882887"/>
                  <a:gd name="connsiteY268" fmla="*/ 966315 h 1682495"/>
                  <a:gd name="connsiteX269" fmla="*/ 3576758 w 8882887"/>
                  <a:gd name="connsiteY269" fmla="*/ 965099 h 1682495"/>
                  <a:gd name="connsiteX270" fmla="*/ 3576758 w 8882887"/>
                  <a:gd name="connsiteY270" fmla="*/ 956588 h 1682495"/>
                  <a:gd name="connsiteX271" fmla="*/ 3577898 w 8882887"/>
                  <a:gd name="connsiteY271" fmla="*/ 956588 h 1682495"/>
                  <a:gd name="connsiteX272" fmla="*/ 3585878 w 8882887"/>
                  <a:gd name="connsiteY272" fmla="*/ 956588 h 1682495"/>
                  <a:gd name="connsiteX273" fmla="*/ 3585878 w 8882887"/>
                  <a:gd name="connsiteY273" fmla="*/ 958614 h 1682495"/>
                  <a:gd name="connsiteX274" fmla="*/ 3585878 w 8882887"/>
                  <a:gd name="connsiteY274" fmla="*/ 972801 h 1682495"/>
                  <a:gd name="connsiteX275" fmla="*/ 3643638 w 8882887"/>
                  <a:gd name="connsiteY275" fmla="*/ 972801 h 1682495"/>
                  <a:gd name="connsiteX276" fmla="*/ 3643638 w 8882887"/>
                  <a:gd name="connsiteY276" fmla="*/ 1180331 h 1682495"/>
                  <a:gd name="connsiteX277" fmla="*/ 3645918 w 8882887"/>
                  <a:gd name="connsiteY277" fmla="*/ 1180331 h 1682495"/>
                  <a:gd name="connsiteX278" fmla="*/ 3661878 w 8882887"/>
                  <a:gd name="connsiteY278" fmla="*/ 1180331 h 1682495"/>
                  <a:gd name="connsiteX279" fmla="*/ 3661878 w 8882887"/>
                  <a:gd name="connsiteY279" fmla="*/ 1160876 h 1682495"/>
                  <a:gd name="connsiteX280" fmla="*/ 3667959 w 8882887"/>
                  <a:gd name="connsiteY280" fmla="*/ 1160876 h 1682495"/>
                  <a:gd name="connsiteX281" fmla="*/ 3667959 w 8882887"/>
                  <a:gd name="connsiteY281" fmla="*/ 1180331 h 1682495"/>
                  <a:gd name="connsiteX282" fmla="*/ 3713559 w 8882887"/>
                  <a:gd name="connsiteY282" fmla="*/ 1180331 h 1682495"/>
                  <a:gd name="connsiteX283" fmla="*/ 3713559 w 8882887"/>
                  <a:gd name="connsiteY283" fmla="*/ 1134933 h 1682495"/>
                  <a:gd name="connsiteX284" fmla="*/ 3731799 w 8882887"/>
                  <a:gd name="connsiteY284" fmla="*/ 1134933 h 1682495"/>
                  <a:gd name="connsiteX285" fmla="*/ 3750039 w 8882887"/>
                  <a:gd name="connsiteY285" fmla="*/ 1131692 h 1682495"/>
                  <a:gd name="connsiteX286" fmla="*/ 3756120 w 8882887"/>
                  <a:gd name="connsiteY286" fmla="*/ 1134933 h 1682495"/>
                  <a:gd name="connsiteX287" fmla="*/ 3771320 w 8882887"/>
                  <a:gd name="connsiteY287" fmla="*/ 1134933 h 1682495"/>
                  <a:gd name="connsiteX288" fmla="*/ 3771320 w 8882887"/>
                  <a:gd name="connsiteY288" fmla="*/ 1180331 h 1682495"/>
                  <a:gd name="connsiteX289" fmla="*/ 3783480 w 8882887"/>
                  <a:gd name="connsiteY289" fmla="*/ 1180331 h 1682495"/>
                  <a:gd name="connsiteX290" fmla="*/ 3783480 w 8882887"/>
                  <a:gd name="connsiteY290" fmla="*/ 1206273 h 1682495"/>
                  <a:gd name="connsiteX291" fmla="*/ 3797484 w 8882887"/>
                  <a:gd name="connsiteY291" fmla="*/ 1207631 h 1682495"/>
                  <a:gd name="connsiteX292" fmla="*/ 3816921 w 8882887"/>
                  <a:gd name="connsiteY292" fmla="*/ 1207631 h 1682495"/>
                  <a:gd name="connsiteX293" fmla="*/ 3816921 w 8882887"/>
                  <a:gd name="connsiteY293" fmla="*/ 1183574 h 1682495"/>
                  <a:gd name="connsiteX294" fmla="*/ 3918855 w 8882887"/>
                  <a:gd name="connsiteY294" fmla="*/ 1183574 h 1682495"/>
                  <a:gd name="connsiteX295" fmla="*/ 3918855 w 8882887"/>
                  <a:gd name="connsiteY295" fmla="*/ 1055694 h 1682495"/>
                  <a:gd name="connsiteX296" fmla="*/ 4026867 w 8882887"/>
                  <a:gd name="connsiteY296" fmla="*/ 1055694 h 1682495"/>
                  <a:gd name="connsiteX297" fmla="*/ 4026867 w 8882887"/>
                  <a:gd name="connsiteY297" fmla="*/ 1173846 h 1682495"/>
                  <a:gd name="connsiteX298" fmla="*/ 4029723 w 8882887"/>
                  <a:gd name="connsiteY298" fmla="*/ 1173846 h 1682495"/>
                  <a:gd name="connsiteX299" fmla="*/ 4031586 w 8882887"/>
                  <a:gd name="connsiteY299" fmla="*/ 1207631 h 1682495"/>
                  <a:gd name="connsiteX300" fmla="*/ 4046100 w 8882887"/>
                  <a:gd name="connsiteY300" fmla="*/ 1207631 h 1682495"/>
                  <a:gd name="connsiteX301" fmla="*/ 4047963 w 8882887"/>
                  <a:gd name="connsiteY301" fmla="*/ 1173846 h 1682495"/>
                  <a:gd name="connsiteX302" fmla="*/ 4057083 w 8882887"/>
                  <a:gd name="connsiteY302" fmla="*/ 1173846 h 1682495"/>
                  <a:gd name="connsiteX303" fmla="*/ 4058946 w 8882887"/>
                  <a:gd name="connsiteY303" fmla="*/ 1207631 h 1682495"/>
                  <a:gd name="connsiteX304" fmla="*/ 4134879 w 8882887"/>
                  <a:gd name="connsiteY304" fmla="*/ 1207631 h 1682495"/>
                  <a:gd name="connsiteX305" fmla="*/ 4134879 w 8882887"/>
                  <a:gd name="connsiteY305" fmla="*/ 963089 h 1682495"/>
                  <a:gd name="connsiteX306" fmla="*/ 4430870 w 8882887"/>
                  <a:gd name="connsiteY306" fmla="*/ 963089 h 1682495"/>
                  <a:gd name="connsiteX307" fmla="*/ 4430870 w 8882887"/>
                  <a:gd name="connsiteY307" fmla="*/ 1207631 h 1682495"/>
                  <a:gd name="connsiteX308" fmla="*/ 4458915 w 8882887"/>
                  <a:gd name="connsiteY308" fmla="*/ 1207631 h 1682495"/>
                  <a:gd name="connsiteX309" fmla="*/ 4458915 w 8882887"/>
                  <a:gd name="connsiteY309" fmla="*/ 1083591 h 1682495"/>
                  <a:gd name="connsiteX310" fmla="*/ 4601595 w 8882887"/>
                  <a:gd name="connsiteY310" fmla="*/ 1083591 h 1682495"/>
                  <a:gd name="connsiteX311" fmla="*/ 4619491 w 8882887"/>
                  <a:gd name="connsiteY311" fmla="*/ 606380 h 1682495"/>
                  <a:gd name="connsiteX312" fmla="*/ 4601251 w 8882887"/>
                  <a:gd name="connsiteY312" fmla="*/ 573953 h 1682495"/>
                  <a:gd name="connsiteX313" fmla="*/ 4592131 w 8882887"/>
                  <a:gd name="connsiteY313" fmla="*/ 567467 h 1682495"/>
                  <a:gd name="connsiteX314" fmla="*/ 4604291 w 8882887"/>
                  <a:gd name="connsiteY314" fmla="*/ 531798 h 1682495"/>
                  <a:gd name="connsiteX315" fmla="*/ 4604291 w 8882887"/>
                  <a:gd name="connsiteY315" fmla="*/ 505857 h 1682495"/>
                  <a:gd name="connsiteX316" fmla="*/ 4625571 w 8882887"/>
                  <a:gd name="connsiteY316" fmla="*/ 505857 h 1682495"/>
                  <a:gd name="connsiteX317" fmla="*/ 4625571 w 8882887"/>
                  <a:gd name="connsiteY317" fmla="*/ 473430 h 1682495"/>
                  <a:gd name="connsiteX318" fmla="*/ 4628611 w 8882887"/>
                  <a:gd name="connsiteY318" fmla="*/ 466944 h 1682495"/>
                  <a:gd name="connsiteX319" fmla="*/ 4628611 w 8882887"/>
                  <a:gd name="connsiteY319" fmla="*/ 350208 h 1682495"/>
                  <a:gd name="connsiteX320" fmla="*/ 4625571 w 8882887"/>
                  <a:gd name="connsiteY320" fmla="*/ 340481 h 1682495"/>
                  <a:gd name="connsiteX321" fmla="*/ 4634691 w 8882887"/>
                  <a:gd name="connsiteY321" fmla="*/ 330752 h 1682495"/>
                  <a:gd name="connsiteX322" fmla="*/ 4634691 w 8882887"/>
                  <a:gd name="connsiteY322" fmla="*/ 243200 h 1682495"/>
                  <a:gd name="connsiteX323" fmla="*/ 4637731 w 8882887"/>
                  <a:gd name="connsiteY323" fmla="*/ 236715 h 1682495"/>
                  <a:gd name="connsiteX324" fmla="*/ 4637731 w 8882887"/>
                  <a:gd name="connsiteY324" fmla="*/ 152406 h 1682495"/>
                  <a:gd name="connsiteX325" fmla="*/ 4640771 w 8882887"/>
                  <a:gd name="connsiteY325" fmla="*/ 123222 h 1682495"/>
                  <a:gd name="connsiteX326" fmla="*/ 4646851 w 8882887"/>
                  <a:gd name="connsiteY326" fmla="*/ 149163 h 1682495"/>
                  <a:gd name="connsiteX327" fmla="*/ 4649891 w 8882887"/>
                  <a:gd name="connsiteY327" fmla="*/ 236715 h 1682495"/>
                  <a:gd name="connsiteX328" fmla="*/ 4652931 w 8882887"/>
                  <a:gd name="connsiteY328" fmla="*/ 330752 h 1682495"/>
                  <a:gd name="connsiteX329" fmla="*/ 4662051 w 8882887"/>
                  <a:gd name="connsiteY329" fmla="*/ 340481 h 1682495"/>
                  <a:gd name="connsiteX330" fmla="*/ 4659011 w 8882887"/>
                  <a:gd name="connsiteY330" fmla="*/ 350208 h 1682495"/>
                  <a:gd name="connsiteX331" fmla="*/ 4659011 w 8882887"/>
                  <a:gd name="connsiteY331" fmla="*/ 466944 h 1682495"/>
                  <a:gd name="connsiteX332" fmla="*/ 4662051 w 8882887"/>
                  <a:gd name="connsiteY332" fmla="*/ 473430 h 1682495"/>
                  <a:gd name="connsiteX333" fmla="*/ 4662051 w 8882887"/>
                  <a:gd name="connsiteY333" fmla="*/ 505857 h 1682495"/>
                  <a:gd name="connsiteX334" fmla="*/ 4683331 w 8882887"/>
                  <a:gd name="connsiteY334" fmla="*/ 505857 h 1682495"/>
                  <a:gd name="connsiteX335" fmla="*/ 4683331 w 8882887"/>
                  <a:gd name="connsiteY335" fmla="*/ 531798 h 1682495"/>
                  <a:gd name="connsiteX336" fmla="*/ 4695493 w 8882887"/>
                  <a:gd name="connsiteY336" fmla="*/ 567467 h 1682495"/>
                  <a:gd name="connsiteX337" fmla="*/ 4686373 w 8882887"/>
                  <a:gd name="connsiteY337" fmla="*/ 573953 h 1682495"/>
                  <a:gd name="connsiteX338" fmla="*/ 4668131 w 8882887"/>
                  <a:gd name="connsiteY338" fmla="*/ 606380 h 1682495"/>
                  <a:gd name="connsiteX339" fmla="*/ 4680291 w 8882887"/>
                  <a:gd name="connsiteY339" fmla="*/ 985772 h 1682495"/>
                  <a:gd name="connsiteX340" fmla="*/ 4777573 w 8882887"/>
                  <a:gd name="connsiteY340" fmla="*/ 985772 h 1682495"/>
                  <a:gd name="connsiteX341" fmla="*/ 4777573 w 8882887"/>
                  <a:gd name="connsiteY341" fmla="*/ 1099265 h 1682495"/>
                  <a:gd name="connsiteX342" fmla="*/ 4789733 w 8882887"/>
                  <a:gd name="connsiteY342" fmla="*/ 1099265 h 1682495"/>
                  <a:gd name="connsiteX343" fmla="*/ 4792773 w 8882887"/>
                  <a:gd name="connsiteY343" fmla="*/ 1089537 h 1682495"/>
                  <a:gd name="connsiteX344" fmla="*/ 4801893 w 8882887"/>
                  <a:gd name="connsiteY344" fmla="*/ 1089537 h 1682495"/>
                  <a:gd name="connsiteX345" fmla="*/ 4804935 w 8882887"/>
                  <a:gd name="connsiteY345" fmla="*/ 1102508 h 1682495"/>
                  <a:gd name="connsiteX346" fmla="*/ 4823175 w 8882887"/>
                  <a:gd name="connsiteY346" fmla="*/ 1102508 h 1682495"/>
                  <a:gd name="connsiteX347" fmla="*/ 4823175 w 8882887"/>
                  <a:gd name="connsiteY347" fmla="*/ 1092779 h 1682495"/>
                  <a:gd name="connsiteX348" fmla="*/ 4856613 w 8882887"/>
                  <a:gd name="connsiteY348" fmla="*/ 1092779 h 1682495"/>
                  <a:gd name="connsiteX349" fmla="*/ 4856613 w 8882887"/>
                  <a:gd name="connsiteY349" fmla="*/ 1102508 h 1682495"/>
                  <a:gd name="connsiteX350" fmla="*/ 4887015 w 8882887"/>
                  <a:gd name="connsiteY350" fmla="*/ 1102508 h 1682495"/>
                  <a:gd name="connsiteX351" fmla="*/ 4887015 w 8882887"/>
                  <a:gd name="connsiteY351" fmla="*/ 1170603 h 1682495"/>
                  <a:gd name="connsiteX352" fmla="*/ 4908295 w 8882887"/>
                  <a:gd name="connsiteY352" fmla="*/ 1170603 h 1682495"/>
                  <a:gd name="connsiteX353" fmla="*/ 4908295 w 8882887"/>
                  <a:gd name="connsiteY353" fmla="*/ 1151147 h 1682495"/>
                  <a:gd name="connsiteX354" fmla="*/ 4932615 w 8882887"/>
                  <a:gd name="connsiteY354" fmla="*/ 1151147 h 1682495"/>
                  <a:gd name="connsiteX355" fmla="*/ 4932615 w 8882887"/>
                  <a:gd name="connsiteY355" fmla="*/ 882006 h 1682495"/>
                  <a:gd name="connsiteX356" fmla="*/ 4941735 w 8882887"/>
                  <a:gd name="connsiteY356" fmla="*/ 872277 h 1682495"/>
                  <a:gd name="connsiteX357" fmla="*/ 5051177 w 8882887"/>
                  <a:gd name="connsiteY357" fmla="*/ 872277 h 1682495"/>
                  <a:gd name="connsiteX358" fmla="*/ 5051177 w 8882887"/>
                  <a:gd name="connsiteY358" fmla="*/ 885249 h 1682495"/>
                  <a:gd name="connsiteX359" fmla="*/ 5066377 w 8882887"/>
                  <a:gd name="connsiteY359" fmla="*/ 885249 h 1682495"/>
                  <a:gd name="connsiteX360" fmla="*/ 5066377 w 8882887"/>
                  <a:gd name="connsiteY360" fmla="*/ 1057110 h 1682495"/>
                  <a:gd name="connsiteX361" fmla="*/ 5099817 w 8882887"/>
                  <a:gd name="connsiteY361" fmla="*/ 1057110 h 1682495"/>
                  <a:gd name="connsiteX362" fmla="*/ 5099817 w 8882887"/>
                  <a:gd name="connsiteY362" fmla="*/ 956588 h 1682495"/>
                  <a:gd name="connsiteX363" fmla="*/ 5139339 w 8882887"/>
                  <a:gd name="connsiteY363" fmla="*/ 956588 h 1682495"/>
                  <a:gd name="connsiteX364" fmla="*/ 5145417 w 8882887"/>
                  <a:gd name="connsiteY364" fmla="*/ 950102 h 1682495"/>
                  <a:gd name="connsiteX365" fmla="*/ 5157579 w 8882887"/>
                  <a:gd name="connsiteY365" fmla="*/ 950102 h 1682495"/>
                  <a:gd name="connsiteX366" fmla="*/ 5163657 w 8882887"/>
                  <a:gd name="connsiteY366" fmla="*/ 956588 h 1682495"/>
                  <a:gd name="connsiteX367" fmla="*/ 5197099 w 8882887"/>
                  <a:gd name="connsiteY367" fmla="*/ 956588 h 1682495"/>
                  <a:gd name="connsiteX368" fmla="*/ 5197099 w 8882887"/>
                  <a:gd name="connsiteY368" fmla="*/ 781484 h 1682495"/>
                  <a:gd name="connsiteX369" fmla="*/ 5282219 w 8882887"/>
                  <a:gd name="connsiteY369" fmla="*/ 765270 h 1682495"/>
                  <a:gd name="connsiteX370" fmla="*/ 5282219 w 8882887"/>
                  <a:gd name="connsiteY370" fmla="*/ 766892 h 1682495"/>
                  <a:gd name="connsiteX371" fmla="*/ 5282219 w 8882887"/>
                  <a:gd name="connsiteY371" fmla="*/ 778241 h 1682495"/>
                  <a:gd name="connsiteX372" fmla="*/ 5321739 w 8882887"/>
                  <a:gd name="connsiteY372" fmla="*/ 778241 h 1682495"/>
                  <a:gd name="connsiteX373" fmla="*/ 5321739 w 8882887"/>
                  <a:gd name="connsiteY373" fmla="*/ 1160876 h 1682495"/>
                  <a:gd name="connsiteX374" fmla="*/ 5355181 w 8882887"/>
                  <a:gd name="connsiteY374" fmla="*/ 1160876 h 1682495"/>
                  <a:gd name="connsiteX375" fmla="*/ 5355181 w 8882887"/>
                  <a:gd name="connsiteY375" fmla="*/ 1154390 h 1682495"/>
                  <a:gd name="connsiteX376" fmla="*/ 5373421 w 8882887"/>
                  <a:gd name="connsiteY376" fmla="*/ 1154390 h 1682495"/>
                  <a:gd name="connsiteX377" fmla="*/ 5373421 w 8882887"/>
                  <a:gd name="connsiteY377" fmla="*/ 1160876 h 1682495"/>
                  <a:gd name="connsiteX378" fmla="*/ 5409901 w 8882887"/>
                  <a:gd name="connsiteY378" fmla="*/ 1160876 h 1682495"/>
                  <a:gd name="connsiteX379" fmla="*/ 5409901 w 8882887"/>
                  <a:gd name="connsiteY379" fmla="*/ 1141419 h 1682495"/>
                  <a:gd name="connsiteX380" fmla="*/ 5452461 w 8882887"/>
                  <a:gd name="connsiteY380" fmla="*/ 1141419 h 1682495"/>
                  <a:gd name="connsiteX381" fmla="*/ 5470701 w 8882887"/>
                  <a:gd name="connsiteY381" fmla="*/ 1134933 h 1682495"/>
                  <a:gd name="connsiteX382" fmla="*/ 5501103 w 8882887"/>
                  <a:gd name="connsiteY382" fmla="*/ 1141419 h 1682495"/>
                  <a:gd name="connsiteX383" fmla="*/ 5501103 w 8882887"/>
                  <a:gd name="connsiteY383" fmla="*/ 1115478 h 1682495"/>
                  <a:gd name="connsiteX384" fmla="*/ 5513263 w 8882887"/>
                  <a:gd name="connsiteY384" fmla="*/ 1115478 h 1682495"/>
                  <a:gd name="connsiteX385" fmla="*/ 5513263 w 8882887"/>
                  <a:gd name="connsiteY385" fmla="*/ 1096022 h 1682495"/>
                  <a:gd name="connsiteX386" fmla="*/ 5598383 w 8882887"/>
                  <a:gd name="connsiteY386" fmla="*/ 1096022 h 1682495"/>
                  <a:gd name="connsiteX387" fmla="*/ 5598383 w 8882887"/>
                  <a:gd name="connsiteY387" fmla="*/ 1050624 h 1682495"/>
                  <a:gd name="connsiteX388" fmla="*/ 5625743 w 8882887"/>
                  <a:gd name="connsiteY388" fmla="*/ 1050624 h 1682495"/>
                  <a:gd name="connsiteX389" fmla="*/ 5625743 w 8882887"/>
                  <a:gd name="connsiteY389" fmla="*/ 1040897 h 1682495"/>
                  <a:gd name="connsiteX390" fmla="*/ 5643983 w 8882887"/>
                  <a:gd name="connsiteY390" fmla="*/ 1040897 h 1682495"/>
                  <a:gd name="connsiteX391" fmla="*/ 5643983 w 8882887"/>
                  <a:gd name="connsiteY391" fmla="*/ 1050624 h 1682495"/>
                  <a:gd name="connsiteX392" fmla="*/ 5668303 w 8882887"/>
                  <a:gd name="connsiteY392" fmla="*/ 1050624 h 1682495"/>
                  <a:gd name="connsiteX393" fmla="*/ 5668303 w 8882887"/>
                  <a:gd name="connsiteY393" fmla="*/ 1125206 h 1682495"/>
                  <a:gd name="connsiteX394" fmla="*/ 5716945 w 8882887"/>
                  <a:gd name="connsiteY394" fmla="*/ 1125206 h 1682495"/>
                  <a:gd name="connsiteX395" fmla="*/ 5716945 w 8882887"/>
                  <a:gd name="connsiteY395" fmla="*/ 1086294 h 1682495"/>
                  <a:gd name="connsiteX396" fmla="*/ 5774705 w 8882887"/>
                  <a:gd name="connsiteY396" fmla="*/ 1086294 h 1682495"/>
                  <a:gd name="connsiteX397" fmla="*/ 5774705 w 8882887"/>
                  <a:gd name="connsiteY397" fmla="*/ 1040897 h 1682495"/>
                  <a:gd name="connsiteX398" fmla="*/ 5847667 w 8882887"/>
                  <a:gd name="connsiteY398" fmla="*/ 1040897 h 1682495"/>
                  <a:gd name="connsiteX399" fmla="*/ 5847667 w 8882887"/>
                  <a:gd name="connsiteY399" fmla="*/ 1207631 h 1682495"/>
                  <a:gd name="connsiteX400" fmla="*/ 5847667 w 8882887"/>
                  <a:gd name="connsiteY400" fmla="*/ 1228299 h 1682495"/>
                  <a:gd name="connsiteX401" fmla="*/ 5946479 w 8882887"/>
                  <a:gd name="connsiteY401" fmla="*/ 1228299 h 1682495"/>
                  <a:gd name="connsiteX402" fmla="*/ 5946479 w 8882887"/>
                  <a:gd name="connsiteY402" fmla="*/ 1386957 h 1682495"/>
                  <a:gd name="connsiteX403" fmla="*/ 5946479 w 8882887"/>
                  <a:gd name="connsiteY403" fmla="*/ 1421828 h 1682495"/>
                  <a:gd name="connsiteX404" fmla="*/ 5968919 w 8882887"/>
                  <a:gd name="connsiteY404" fmla="*/ 1421828 h 1682495"/>
                  <a:gd name="connsiteX405" fmla="*/ 5968919 w 8882887"/>
                  <a:gd name="connsiteY405" fmla="*/ 1420085 h 1682495"/>
                  <a:gd name="connsiteX406" fmla="*/ 5968919 w 8882887"/>
                  <a:gd name="connsiteY406" fmla="*/ 1407881 h 1682495"/>
                  <a:gd name="connsiteX407" fmla="*/ 6035789 w 8882887"/>
                  <a:gd name="connsiteY407" fmla="*/ 1407881 h 1682495"/>
                  <a:gd name="connsiteX408" fmla="*/ 6035789 w 8882887"/>
                  <a:gd name="connsiteY408" fmla="*/ 1439262 h 1682495"/>
                  <a:gd name="connsiteX409" fmla="*/ 6039131 w 8882887"/>
                  <a:gd name="connsiteY409" fmla="*/ 1441007 h 1682495"/>
                  <a:gd name="connsiteX410" fmla="*/ 6062537 w 8882887"/>
                  <a:gd name="connsiteY410" fmla="*/ 1453211 h 1682495"/>
                  <a:gd name="connsiteX411" fmla="*/ 6062537 w 8882887"/>
                  <a:gd name="connsiteY411" fmla="*/ 1498541 h 1682495"/>
                  <a:gd name="connsiteX412" fmla="*/ 6064627 w 8882887"/>
                  <a:gd name="connsiteY412" fmla="*/ 1499414 h 1682495"/>
                  <a:gd name="connsiteX413" fmla="*/ 6079255 w 8882887"/>
                  <a:gd name="connsiteY413" fmla="*/ 1505516 h 1682495"/>
                  <a:gd name="connsiteX414" fmla="*/ 6079255 w 8882887"/>
                  <a:gd name="connsiteY414" fmla="*/ 1503773 h 1682495"/>
                  <a:gd name="connsiteX415" fmla="*/ 6079255 w 8882887"/>
                  <a:gd name="connsiteY415" fmla="*/ 1491567 h 1682495"/>
                  <a:gd name="connsiteX416" fmla="*/ 6080927 w 8882887"/>
                  <a:gd name="connsiteY416" fmla="*/ 1491567 h 1682495"/>
                  <a:gd name="connsiteX417" fmla="*/ 6092629 w 8882887"/>
                  <a:gd name="connsiteY417" fmla="*/ 1491567 h 1682495"/>
                  <a:gd name="connsiteX418" fmla="*/ 6092629 w 8882887"/>
                  <a:gd name="connsiteY418" fmla="*/ 1490259 h 1682495"/>
                  <a:gd name="connsiteX419" fmla="*/ 6092629 w 8882887"/>
                  <a:gd name="connsiteY419" fmla="*/ 1481106 h 1682495"/>
                  <a:gd name="connsiteX420" fmla="*/ 6090957 w 8882887"/>
                  <a:gd name="connsiteY420" fmla="*/ 1481106 h 1682495"/>
                  <a:gd name="connsiteX421" fmla="*/ 6079255 w 8882887"/>
                  <a:gd name="connsiteY421" fmla="*/ 1481106 h 1682495"/>
                  <a:gd name="connsiteX422" fmla="*/ 6079255 w 8882887"/>
                  <a:gd name="connsiteY422" fmla="*/ 1479363 h 1682495"/>
                  <a:gd name="connsiteX423" fmla="*/ 6079255 w 8882887"/>
                  <a:gd name="connsiteY423" fmla="*/ 1467159 h 1682495"/>
                  <a:gd name="connsiteX424" fmla="*/ 6080927 w 8882887"/>
                  <a:gd name="connsiteY424" fmla="*/ 1467159 h 1682495"/>
                  <a:gd name="connsiteX425" fmla="*/ 6092629 w 8882887"/>
                  <a:gd name="connsiteY425" fmla="*/ 1467159 h 1682495"/>
                  <a:gd name="connsiteX426" fmla="*/ 6092629 w 8882887"/>
                  <a:gd name="connsiteY426" fmla="*/ 1465415 h 1682495"/>
                  <a:gd name="connsiteX427" fmla="*/ 6092629 w 8882887"/>
                  <a:gd name="connsiteY427" fmla="*/ 1453211 h 1682495"/>
                  <a:gd name="connsiteX428" fmla="*/ 6090957 w 8882887"/>
                  <a:gd name="connsiteY428" fmla="*/ 1453211 h 1682495"/>
                  <a:gd name="connsiteX429" fmla="*/ 6079255 w 8882887"/>
                  <a:gd name="connsiteY429" fmla="*/ 1453211 h 1682495"/>
                  <a:gd name="connsiteX430" fmla="*/ 6079255 w 8882887"/>
                  <a:gd name="connsiteY430" fmla="*/ 1451468 h 1682495"/>
                  <a:gd name="connsiteX431" fmla="*/ 6079255 w 8882887"/>
                  <a:gd name="connsiteY431" fmla="*/ 1439262 h 1682495"/>
                  <a:gd name="connsiteX432" fmla="*/ 6080927 w 8882887"/>
                  <a:gd name="connsiteY432" fmla="*/ 1439262 h 1682495"/>
                  <a:gd name="connsiteX433" fmla="*/ 6092629 w 8882887"/>
                  <a:gd name="connsiteY433" fmla="*/ 1439262 h 1682495"/>
                  <a:gd name="connsiteX434" fmla="*/ 6092629 w 8882887"/>
                  <a:gd name="connsiteY434" fmla="*/ 1437956 h 1682495"/>
                  <a:gd name="connsiteX435" fmla="*/ 6092629 w 8882887"/>
                  <a:gd name="connsiteY435" fmla="*/ 1428803 h 1682495"/>
                  <a:gd name="connsiteX436" fmla="*/ 6090957 w 8882887"/>
                  <a:gd name="connsiteY436" fmla="*/ 1428803 h 1682495"/>
                  <a:gd name="connsiteX437" fmla="*/ 6079255 w 8882887"/>
                  <a:gd name="connsiteY437" fmla="*/ 1428803 h 1682495"/>
                  <a:gd name="connsiteX438" fmla="*/ 6079255 w 8882887"/>
                  <a:gd name="connsiteY438" fmla="*/ 1427058 h 1682495"/>
                  <a:gd name="connsiteX439" fmla="*/ 6079255 w 8882887"/>
                  <a:gd name="connsiteY439" fmla="*/ 1414854 h 1682495"/>
                  <a:gd name="connsiteX440" fmla="*/ 6080927 w 8882887"/>
                  <a:gd name="connsiteY440" fmla="*/ 1414854 h 1682495"/>
                  <a:gd name="connsiteX441" fmla="*/ 6092629 w 8882887"/>
                  <a:gd name="connsiteY441" fmla="*/ 1414854 h 1682495"/>
                  <a:gd name="connsiteX442" fmla="*/ 6092629 w 8882887"/>
                  <a:gd name="connsiteY442" fmla="*/ 1413111 h 1682495"/>
                  <a:gd name="connsiteX443" fmla="*/ 6092629 w 8882887"/>
                  <a:gd name="connsiteY443" fmla="*/ 1400906 h 1682495"/>
                  <a:gd name="connsiteX444" fmla="*/ 6090957 w 8882887"/>
                  <a:gd name="connsiteY444" fmla="*/ 1400906 h 1682495"/>
                  <a:gd name="connsiteX445" fmla="*/ 6079255 w 8882887"/>
                  <a:gd name="connsiteY445" fmla="*/ 1400906 h 1682495"/>
                  <a:gd name="connsiteX446" fmla="*/ 6079255 w 8882887"/>
                  <a:gd name="connsiteY446" fmla="*/ 1399599 h 1682495"/>
                  <a:gd name="connsiteX447" fmla="*/ 6079255 w 8882887"/>
                  <a:gd name="connsiteY447" fmla="*/ 1390445 h 1682495"/>
                  <a:gd name="connsiteX448" fmla="*/ 6080927 w 8882887"/>
                  <a:gd name="connsiteY448" fmla="*/ 1390445 h 1682495"/>
                  <a:gd name="connsiteX449" fmla="*/ 6092629 w 8882887"/>
                  <a:gd name="connsiteY449" fmla="*/ 1390445 h 1682495"/>
                  <a:gd name="connsiteX450" fmla="*/ 6092629 w 8882887"/>
                  <a:gd name="connsiteY450" fmla="*/ 1388702 h 1682495"/>
                  <a:gd name="connsiteX451" fmla="*/ 6092629 w 8882887"/>
                  <a:gd name="connsiteY451" fmla="*/ 1376498 h 1682495"/>
                  <a:gd name="connsiteX452" fmla="*/ 6090957 w 8882887"/>
                  <a:gd name="connsiteY452" fmla="*/ 1376498 h 1682495"/>
                  <a:gd name="connsiteX453" fmla="*/ 6079255 w 8882887"/>
                  <a:gd name="connsiteY453" fmla="*/ 1376498 h 1682495"/>
                  <a:gd name="connsiteX454" fmla="*/ 6079255 w 8882887"/>
                  <a:gd name="connsiteY454" fmla="*/ 1374755 h 1682495"/>
                  <a:gd name="connsiteX455" fmla="*/ 6079255 w 8882887"/>
                  <a:gd name="connsiteY455" fmla="*/ 1362549 h 1682495"/>
                  <a:gd name="connsiteX456" fmla="*/ 6080927 w 8882887"/>
                  <a:gd name="connsiteY456" fmla="*/ 1362549 h 1682495"/>
                  <a:gd name="connsiteX457" fmla="*/ 6092629 w 8882887"/>
                  <a:gd name="connsiteY457" fmla="*/ 1362549 h 1682495"/>
                  <a:gd name="connsiteX458" fmla="*/ 6092629 w 8882887"/>
                  <a:gd name="connsiteY458" fmla="*/ 1360806 h 1682495"/>
                  <a:gd name="connsiteX459" fmla="*/ 6092629 w 8882887"/>
                  <a:gd name="connsiteY459" fmla="*/ 1348602 h 1682495"/>
                  <a:gd name="connsiteX460" fmla="*/ 6090957 w 8882887"/>
                  <a:gd name="connsiteY460" fmla="*/ 1348602 h 1682495"/>
                  <a:gd name="connsiteX461" fmla="*/ 6079255 w 8882887"/>
                  <a:gd name="connsiteY461" fmla="*/ 1348602 h 1682495"/>
                  <a:gd name="connsiteX462" fmla="*/ 6079255 w 8882887"/>
                  <a:gd name="connsiteY462" fmla="*/ 1347294 h 1682495"/>
                  <a:gd name="connsiteX463" fmla="*/ 6079255 w 8882887"/>
                  <a:gd name="connsiteY463" fmla="*/ 1338141 h 1682495"/>
                  <a:gd name="connsiteX464" fmla="*/ 6080927 w 8882887"/>
                  <a:gd name="connsiteY464" fmla="*/ 1338141 h 1682495"/>
                  <a:gd name="connsiteX465" fmla="*/ 6092629 w 8882887"/>
                  <a:gd name="connsiteY465" fmla="*/ 1338141 h 1682495"/>
                  <a:gd name="connsiteX466" fmla="*/ 6092629 w 8882887"/>
                  <a:gd name="connsiteY466" fmla="*/ 1336397 h 1682495"/>
                  <a:gd name="connsiteX467" fmla="*/ 6092629 w 8882887"/>
                  <a:gd name="connsiteY467" fmla="*/ 1324193 h 1682495"/>
                  <a:gd name="connsiteX468" fmla="*/ 6090957 w 8882887"/>
                  <a:gd name="connsiteY468" fmla="*/ 1324193 h 1682495"/>
                  <a:gd name="connsiteX469" fmla="*/ 6079255 w 8882887"/>
                  <a:gd name="connsiteY469" fmla="*/ 1324193 h 1682495"/>
                  <a:gd name="connsiteX470" fmla="*/ 6079255 w 8882887"/>
                  <a:gd name="connsiteY470" fmla="*/ 1322450 h 1682495"/>
                  <a:gd name="connsiteX471" fmla="*/ 6079255 w 8882887"/>
                  <a:gd name="connsiteY471" fmla="*/ 1310244 h 1682495"/>
                  <a:gd name="connsiteX472" fmla="*/ 6080927 w 8882887"/>
                  <a:gd name="connsiteY472" fmla="*/ 1310244 h 1682495"/>
                  <a:gd name="connsiteX473" fmla="*/ 6092629 w 8882887"/>
                  <a:gd name="connsiteY473" fmla="*/ 1310244 h 1682495"/>
                  <a:gd name="connsiteX474" fmla="*/ 6092629 w 8882887"/>
                  <a:gd name="connsiteY474" fmla="*/ 1308938 h 1682495"/>
                  <a:gd name="connsiteX475" fmla="*/ 6092629 w 8882887"/>
                  <a:gd name="connsiteY475" fmla="*/ 1299785 h 1682495"/>
                  <a:gd name="connsiteX476" fmla="*/ 6090957 w 8882887"/>
                  <a:gd name="connsiteY476" fmla="*/ 1299785 h 1682495"/>
                  <a:gd name="connsiteX477" fmla="*/ 6079255 w 8882887"/>
                  <a:gd name="connsiteY477" fmla="*/ 1299785 h 1682495"/>
                  <a:gd name="connsiteX478" fmla="*/ 6079255 w 8882887"/>
                  <a:gd name="connsiteY478" fmla="*/ 1298040 h 1682495"/>
                  <a:gd name="connsiteX479" fmla="*/ 6079255 w 8882887"/>
                  <a:gd name="connsiteY479" fmla="*/ 1285836 h 1682495"/>
                  <a:gd name="connsiteX480" fmla="*/ 6080927 w 8882887"/>
                  <a:gd name="connsiteY480" fmla="*/ 1285836 h 1682495"/>
                  <a:gd name="connsiteX481" fmla="*/ 6092629 w 8882887"/>
                  <a:gd name="connsiteY481" fmla="*/ 1285836 h 1682495"/>
                  <a:gd name="connsiteX482" fmla="*/ 6092629 w 8882887"/>
                  <a:gd name="connsiteY482" fmla="*/ 1284093 h 1682495"/>
                  <a:gd name="connsiteX483" fmla="*/ 6092629 w 8882887"/>
                  <a:gd name="connsiteY483" fmla="*/ 1271888 h 1682495"/>
                  <a:gd name="connsiteX484" fmla="*/ 6090957 w 8882887"/>
                  <a:gd name="connsiteY484" fmla="*/ 1271888 h 1682495"/>
                  <a:gd name="connsiteX485" fmla="*/ 6079255 w 8882887"/>
                  <a:gd name="connsiteY485" fmla="*/ 1271888 h 1682495"/>
                  <a:gd name="connsiteX486" fmla="*/ 6079255 w 8882887"/>
                  <a:gd name="connsiteY486" fmla="*/ 1270145 h 1682495"/>
                  <a:gd name="connsiteX487" fmla="*/ 6079255 w 8882887"/>
                  <a:gd name="connsiteY487" fmla="*/ 1257941 h 1682495"/>
                  <a:gd name="connsiteX488" fmla="*/ 6080927 w 8882887"/>
                  <a:gd name="connsiteY488" fmla="*/ 1257941 h 1682495"/>
                  <a:gd name="connsiteX489" fmla="*/ 6092629 w 8882887"/>
                  <a:gd name="connsiteY489" fmla="*/ 1257941 h 1682495"/>
                  <a:gd name="connsiteX490" fmla="*/ 6092629 w 8882887"/>
                  <a:gd name="connsiteY490" fmla="*/ 1256633 h 1682495"/>
                  <a:gd name="connsiteX491" fmla="*/ 6092629 w 8882887"/>
                  <a:gd name="connsiteY491" fmla="*/ 1247480 h 1682495"/>
                  <a:gd name="connsiteX492" fmla="*/ 6090957 w 8882887"/>
                  <a:gd name="connsiteY492" fmla="*/ 1247480 h 1682495"/>
                  <a:gd name="connsiteX493" fmla="*/ 6079255 w 8882887"/>
                  <a:gd name="connsiteY493" fmla="*/ 1247480 h 1682495"/>
                  <a:gd name="connsiteX494" fmla="*/ 6079255 w 8882887"/>
                  <a:gd name="connsiteY494" fmla="*/ 1245737 h 1682495"/>
                  <a:gd name="connsiteX495" fmla="*/ 6079255 w 8882887"/>
                  <a:gd name="connsiteY495" fmla="*/ 1233531 h 1682495"/>
                  <a:gd name="connsiteX496" fmla="*/ 6080927 w 8882887"/>
                  <a:gd name="connsiteY496" fmla="*/ 1233531 h 1682495"/>
                  <a:gd name="connsiteX497" fmla="*/ 6092629 w 8882887"/>
                  <a:gd name="connsiteY497" fmla="*/ 1233531 h 1682495"/>
                  <a:gd name="connsiteX498" fmla="*/ 6092629 w 8882887"/>
                  <a:gd name="connsiteY498" fmla="*/ 1231788 h 1682495"/>
                  <a:gd name="connsiteX499" fmla="*/ 6092629 w 8882887"/>
                  <a:gd name="connsiteY499" fmla="*/ 1219584 h 1682495"/>
                  <a:gd name="connsiteX500" fmla="*/ 6090957 w 8882887"/>
                  <a:gd name="connsiteY500" fmla="*/ 1219584 h 1682495"/>
                  <a:gd name="connsiteX501" fmla="*/ 6079255 w 8882887"/>
                  <a:gd name="connsiteY501" fmla="*/ 1219584 h 1682495"/>
                  <a:gd name="connsiteX502" fmla="*/ 6079255 w 8882887"/>
                  <a:gd name="connsiteY502" fmla="*/ 1217840 h 1682495"/>
                  <a:gd name="connsiteX503" fmla="*/ 6079255 w 8882887"/>
                  <a:gd name="connsiteY503" fmla="*/ 1205636 h 1682495"/>
                  <a:gd name="connsiteX504" fmla="*/ 6080927 w 8882887"/>
                  <a:gd name="connsiteY504" fmla="*/ 1205636 h 1682495"/>
                  <a:gd name="connsiteX505" fmla="*/ 6092629 w 8882887"/>
                  <a:gd name="connsiteY505" fmla="*/ 1205636 h 1682495"/>
                  <a:gd name="connsiteX506" fmla="*/ 6092629 w 8882887"/>
                  <a:gd name="connsiteY506" fmla="*/ 1204328 h 1682495"/>
                  <a:gd name="connsiteX507" fmla="*/ 6092629 w 8882887"/>
                  <a:gd name="connsiteY507" fmla="*/ 1195175 h 1682495"/>
                  <a:gd name="connsiteX508" fmla="*/ 6090957 w 8882887"/>
                  <a:gd name="connsiteY508" fmla="*/ 1195175 h 1682495"/>
                  <a:gd name="connsiteX509" fmla="*/ 6079255 w 8882887"/>
                  <a:gd name="connsiteY509" fmla="*/ 1195175 h 1682495"/>
                  <a:gd name="connsiteX510" fmla="*/ 6079255 w 8882887"/>
                  <a:gd name="connsiteY510" fmla="*/ 1193432 h 1682495"/>
                  <a:gd name="connsiteX511" fmla="*/ 6079255 w 8882887"/>
                  <a:gd name="connsiteY511" fmla="*/ 1181226 h 1682495"/>
                  <a:gd name="connsiteX512" fmla="*/ 6080927 w 8882887"/>
                  <a:gd name="connsiteY512" fmla="*/ 1181226 h 1682495"/>
                  <a:gd name="connsiteX513" fmla="*/ 6092629 w 8882887"/>
                  <a:gd name="connsiteY513" fmla="*/ 1181226 h 1682495"/>
                  <a:gd name="connsiteX514" fmla="*/ 6090957 w 8882887"/>
                  <a:gd name="connsiteY514" fmla="*/ 1178612 h 1682495"/>
                  <a:gd name="connsiteX515" fmla="*/ 6079255 w 8882887"/>
                  <a:gd name="connsiteY515" fmla="*/ 1160306 h 1682495"/>
                  <a:gd name="connsiteX516" fmla="*/ 6079255 w 8882887"/>
                  <a:gd name="connsiteY516" fmla="*/ 1104513 h 1682495"/>
                  <a:gd name="connsiteX517" fmla="*/ 6303271 w 8882887"/>
                  <a:gd name="connsiteY517" fmla="*/ 1104513 h 1682495"/>
                  <a:gd name="connsiteX518" fmla="*/ 6323331 w 8882887"/>
                  <a:gd name="connsiteY518" fmla="*/ 1135896 h 1682495"/>
                  <a:gd name="connsiteX519" fmla="*/ 6323331 w 8882887"/>
                  <a:gd name="connsiteY519" fmla="*/ 1205636 h 1682495"/>
                  <a:gd name="connsiteX520" fmla="*/ 6321659 w 8882887"/>
                  <a:gd name="connsiteY520" fmla="*/ 1205636 h 1682495"/>
                  <a:gd name="connsiteX521" fmla="*/ 6309957 w 8882887"/>
                  <a:gd name="connsiteY521" fmla="*/ 1205636 h 1682495"/>
                  <a:gd name="connsiteX522" fmla="*/ 6309957 w 8882887"/>
                  <a:gd name="connsiteY522" fmla="*/ 1207379 h 1682495"/>
                  <a:gd name="connsiteX523" fmla="*/ 6309957 w 8882887"/>
                  <a:gd name="connsiteY523" fmla="*/ 1219584 h 1682495"/>
                  <a:gd name="connsiteX524" fmla="*/ 6311629 w 8882887"/>
                  <a:gd name="connsiteY524" fmla="*/ 1219584 h 1682495"/>
                  <a:gd name="connsiteX525" fmla="*/ 6323331 w 8882887"/>
                  <a:gd name="connsiteY525" fmla="*/ 1219584 h 1682495"/>
                  <a:gd name="connsiteX526" fmla="*/ 6323331 w 8882887"/>
                  <a:gd name="connsiteY526" fmla="*/ 1221327 h 1682495"/>
                  <a:gd name="connsiteX527" fmla="*/ 6323331 w 8882887"/>
                  <a:gd name="connsiteY527" fmla="*/ 1233531 h 1682495"/>
                  <a:gd name="connsiteX528" fmla="*/ 6321659 w 8882887"/>
                  <a:gd name="connsiteY528" fmla="*/ 1233531 h 1682495"/>
                  <a:gd name="connsiteX529" fmla="*/ 6309957 w 8882887"/>
                  <a:gd name="connsiteY529" fmla="*/ 1233531 h 1682495"/>
                  <a:gd name="connsiteX530" fmla="*/ 6309957 w 8882887"/>
                  <a:gd name="connsiteY530" fmla="*/ 1235274 h 1682495"/>
                  <a:gd name="connsiteX531" fmla="*/ 6309957 w 8882887"/>
                  <a:gd name="connsiteY531" fmla="*/ 1247480 h 1682495"/>
                  <a:gd name="connsiteX532" fmla="*/ 6311629 w 8882887"/>
                  <a:gd name="connsiteY532" fmla="*/ 1247480 h 1682495"/>
                  <a:gd name="connsiteX533" fmla="*/ 6323331 w 8882887"/>
                  <a:gd name="connsiteY533" fmla="*/ 1247480 h 1682495"/>
                  <a:gd name="connsiteX534" fmla="*/ 6323331 w 8882887"/>
                  <a:gd name="connsiteY534" fmla="*/ 1248788 h 1682495"/>
                  <a:gd name="connsiteX535" fmla="*/ 6323331 w 8882887"/>
                  <a:gd name="connsiteY535" fmla="*/ 1257941 h 1682495"/>
                  <a:gd name="connsiteX536" fmla="*/ 6321659 w 8882887"/>
                  <a:gd name="connsiteY536" fmla="*/ 1257941 h 1682495"/>
                  <a:gd name="connsiteX537" fmla="*/ 6309957 w 8882887"/>
                  <a:gd name="connsiteY537" fmla="*/ 1257941 h 1682495"/>
                  <a:gd name="connsiteX538" fmla="*/ 6309957 w 8882887"/>
                  <a:gd name="connsiteY538" fmla="*/ 1259684 h 1682495"/>
                  <a:gd name="connsiteX539" fmla="*/ 6309957 w 8882887"/>
                  <a:gd name="connsiteY539" fmla="*/ 1271888 h 1682495"/>
                  <a:gd name="connsiteX540" fmla="*/ 6311629 w 8882887"/>
                  <a:gd name="connsiteY540" fmla="*/ 1271888 h 1682495"/>
                  <a:gd name="connsiteX541" fmla="*/ 6323331 w 8882887"/>
                  <a:gd name="connsiteY541" fmla="*/ 1271888 h 1682495"/>
                  <a:gd name="connsiteX542" fmla="*/ 6323331 w 8882887"/>
                  <a:gd name="connsiteY542" fmla="*/ 1273632 h 1682495"/>
                  <a:gd name="connsiteX543" fmla="*/ 6323331 w 8882887"/>
                  <a:gd name="connsiteY543" fmla="*/ 1285836 h 1682495"/>
                  <a:gd name="connsiteX544" fmla="*/ 6321659 w 8882887"/>
                  <a:gd name="connsiteY544" fmla="*/ 1285836 h 1682495"/>
                  <a:gd name="connsiteX545" fmla="*/ 6309957 w 8882887"/>
                  <a:gd name="connsiteY545" fmla="*/ 1285836 h 1682495"/>
                  <a:gd name="connsiteX546" fmla="*/ 6309957 w 8882887"/>
                  <a:gd name="connsiteY546" fmla="*/ 1287579 h 1682495"/>
                  <a:gd name="connsiteX547" fmla="*/ 6309957 w 8882887"/>
                  <a:gd name="connsiteY547" fmla="*/ 1299785 h 1682495"/>
                  <a:gd name="connsiteX548" fmla="*/ 6311629 w 8882887"/>
                  <a:gd name="connsiteY548" fmla="*/ 1299785 h 1682495"/>
                  <a:gd name="connsiteX549" fmla="*/ 6323331 w 8882887"/>
                  <a:gd name="connsiteY549" fmla="*/ 1299785 h 1682495"/>
                  <a:gd name="connsiteX550" fmla="*/ 6323331 w 8882887"/>
                  <a:gd name="connsiteY550" fmla="*/ 1301091 h 1682495"/>
                  <a:gd name="connsiteX551" fmla="*/ 6323331 w 8882887"/>
                  <a:gd name="connsiteY551" fmla="*/ 1310244 h 1682495"/>
                  <a:gd name="connsiteX552" fmla="*/ 6321659 w 8882887"/>
                  <a:gd name="connsiteY552" fmla="*/ 1310244 h 1682495"/>
                  <a:gd name="connsiteX553" fmla="*/ 6309957 w 8882887"/>
                  <a:gd name="connsiteY553" fmla="*/ 1310244 h 1682495"/>
                  <a:gd name="connsiteX554" fmla="*/ 6309957 w 8882887"/>
                  <a:gd name="connsiteY554" fmla="*/ 1311989 h 1682495"/>
                  <a:gd name="connsiteX555" fmla="*/ 6309957 w 8882887"/>
                  <a:gd name="connsiteY555" fmla="*/ 1324193 h 1682495"/>
                  <a:gd name="connsiteX556" fmla="*/ 6311629 w 8882887"/>
                  <a:gd name="connsiteY556" fmla="*/ 1324193 h 1682495"/>
                  <a:gd name="connsiteX557" fmla="*/ 6323331 w 8882887"/>
                  <a:gd name="connsiteY557" fmla="*/ 1324193 h 1682495"/>
                  <a:gd name="connsiteX558" fmla="*/ 6323331 w 8882887"/>
                  <a:gd name="connsiteY558" fmla="*/ 1325936 h 1682495"/>
                  <a:gd name="connsiteX559" fmla="*/ 6323331 w 8882887"/>
                  <a:gd name="connsiteY559" fmla="*/ 1338141 h 1682495"/>
                  <a:gd name="connsiteX560" fmla="*/ 6321659 w 8882887"/>
                  <a:gd name="connsiteY560" fmla="*/ 1338141 h 1682495"/>
                  <a:gd name="connsiteX561" fmla="*/ 6309957 w 8882887"/>
                  <a:gd name="connsiteY561" fmla="*/ 1338141 h 1682495"/>
                  <a:gd name="connsiteX562" fmla="*/ 6309957 w 8882887"/>
                  <a:gd name="connsiteY562" fmla="*/ 1339448 h 1682495"/>
                  <a:gd name="connsiteX563" fmla="*/ 6309957 w 8882887"/>
                  <a:gd name="connsiteY563" fmla="*/ 1348602 h 1682495"/>
                  <a:gd name="connsiteX564" fmla="*/ 6311629 w 8882887"/>
                  <a:gd name="connsiteY564" fmla="*/ 1348602 h 1682495"/>
                  <a:gd name="connsiteX565" fmla="*/ 6323331 w 8882887"/>
                  <a:gd name="connsiteY565" fmla="*/ 1348602 h 1682495"/>
                  <a:gd name="connsiteX566" fmla="*/ 6323331 w 8882887"/>
                  <a:gd name="connsiteY566" fmla="*/ 1350345 h 1682495"/>
                  <a:gd name="connsiteX567" fmla="*/ 6323331 w 8882887"/>
                  <a:gd name="connsiteY567" fmla="*/ 1362549 h 1682495"/>
                  <a:gd name="connsiteX568" fmla="*/ 6321659 w 8882887"/>
                  <a:gd name="connsiteY568" fmla="*/ 1362549 h 1682495"/>
                  <a:gd name="connsiteX569" fmla="*/ 6309957 w 8882887"/>
                  <a:gd name="connsiteY569" fmla="*/ 1362549 h 1682495"/>
                  <a:gd name="connsiteX570" fmla="*/ 6309957 w 8882887"/>
                  <a:gd name="connsiteY570" fmla="*/ 1364292 h 1682495"/>
                  <a:gd name="connsiteX571" fmla="*/ 6309957 w 8882887"/>
                  <a:gd name="connsiteY571" fmla="*/ 1376498 h 1682495"/>
                  <a:gd name="connsiteX572" fmla="*/ 6311629 w 8882887"/>
                  <a:gd name="connsiteY572" fmla="*/ 1376498 h 1682495"/>
                  <a:gd name="connsiteX573" fmla="*/ 6323331 w 8882887"/>
                  <a:gd name="connsiteY573" fmla="*/ 1376498 h 1682495"/>
                  <a:gd name="connsiteX574" fmla="*/ 6323331 w 8882887"/>
                  <a:gd name="connsiteY574" fmla="*/ 1378241 h 1682495"/>
                  <a:gd name="connsiteX575" fmla="*/ 6323331 w 8882887"/>
                  <a:gd name="connsiteY575" fmla="*/ 1390445 h 1682495"/>
                  <a:gd name="connsiteX576" fmla="*/ 6321659 w 8882887"/>
                  <a:gd name="connsiteY576" fmla="*/ 1390445 h 1682495"/>
                  <a:gd name="connsiteX577" fmla="*/ 6309957 w 8882887"/>
                  <a:gd name="connsiteY577" fmla="*/ 1390445 h 1682495"/>
                  <a:gd name="connsiteX578" fmla="*/ 6309957 w 8882887"/>
                  <a:gd name="connsiteY578" fmla="*/ 1391753 h 1682495"/>
                  <a:gd name="connsiteX579" fmla="*/ 6309957 w 8882887"/>
                  <a:gd name="connsiteY579" fmla="*/ 1400906 h 1682495"/>
                  <a:gd name="connsiteX580" fmla="*/ 6311629 w 8882887"/>
                  <a:gd name="connsiteY580" fmla="*/ 1400906 h 1682495"/>
                  <a:gd name="connsiteX581" fmla="*/ 6323331 w 8882887"/>
                  <a:gd name="connsiteY581" fmla="*/ 1400906 h 1682495"/>
                  <a:gd name="connsiteX582" fmla="*/ 6323331 w 8882887"/>
                  <a:gd name="connsiteY582" fmla="*/ 1402650 h 1682495"/>
                  <a:gd name="connsiteX583" fmla="*/ 6323331 w 8882887"/>
                  <a:gd name="connsiteY583" fmla="*/ 1414854 h 1682495"/>
                  <a:gd name="connsiteX584" fmla="*/ 6321659 w 8882887"/>
                  <a:gd name="connsiteY584" fmla="*/ 1414854 h 1682495"/>
                  <a:gd name="connsiteX585" fmla="*/ 6309957 w 8882887"/>
                  <a:gd name="connsiteY585" fmla="*/ 1414854 h 1682495"/>
                  <a:gd name="connsiteX586" fmla="*/ 6309957 w 8882887"/>
                  <a:gd name="connsiteY586" fmla="*/ 1416597 h 1682495"/>
                  <a:gd name="connsiteX587" fmla="*/ 6309957 w 8882887"/>
                  <a:gd name="connsiteY587" fmla="*/ 1428803 h 1682495"/>
                  <a:gd name="connsiteX588" fmla="*/ 6311629 w 8882887"/>
                  <a:gd name="connsiteY588" fmla="*/ 1428803 h 1682495"/>
                  <a:gd name="connsiteX589" fmla="*/ 6323331 w 8882887"/>
                  <a:gd name="connsiteY589" fmla="*/ 1428803 h 1682495"/>
                  <a:gd name="connsiteX590" fmla="*/ 6323331 w 8882887"/>
                  <a:gd name="connsiteY590" fmla="*/ 1430109 h 1682495"/>
                  <a:gd name="connsiteX591" fmla="*/ 6323331 w 8882887"/>
                  <a:gd name="connsiteY591" fmla="*/ 1439262 h 1682495"/>
                  <a:gd name="connsiteX592" fmla="*/ 6321659 w 8882887"/>
                  <a:gd name="connsiteY592" fmla="*/ 1439262 h 1682495"/>
                  <a:gd name="connsiteX593" fmla="*/ 6309957 w 8882887"/>
                  <a:gd name="connsiteY593" fmla="*/ 1439262 h 1682495"/>
                  <a:gd name="connsiteX594" fmla="*/ 6309957 w 8882887"/>
                  <a:gd name="connsiteY594" fmla="*/ 1441007 h 1682495"/>
                  <a:gd name="connsiteX595" fmla="*/ 6309957 w 8882887"/>
                  <a:gd name="connsiteY595" fmla="*/ 1453211 h 1682495"/>
                  <a:gd name="connsiteX596" fmla="*/ 6311629 w 8882887"/>
                  <a:gd name="connsiteY596" fmla="*/ 1453211 h 1682495"/>
                  <a:gd name="connsiteX597" fmla="*/ 6323331 w 8882887"/>
                  <a:gd name="connsiteY597" fmla="*/ 1453211 h 1682495"/>
                  <a:gd name="connsiteX598" fmla="*/ 6323331 w 8882887"/>
                  <a:gd name="connsiteY598" fmla="*/ 1454954 h 1682495"/>
                  <a:gd name="connsiteX599" fmla="*/ 6323331 w 8882887"/>
                  <a:gd name="connsiteY599" fmla="*/ 1467159 h 1682495"/>
                  <a:gd name="connsiteX600" fmla="*/ 6321659 w 8882887"/>
                  <a:gd name="connsiteY600" fmla="*/ 1467159 h 1682495"/>
                  <a:gd name="connsiteX601" fmla="*/ 6309957 w 8882887"/>
                  <a:gd name="connsiteY601" fmla="*/ 1467159 h 1682495"/>
                  <a:gd name="connsiteX602" fmla="*/ 6309957 w 8882887"/>
                  <a:gd name="connsiteY602" fmla="*/ 1468902 h 1682495"/>
                  <a:gd name="connsiteX603" fmla="*/ 6309957 w 8882887"/>
                  <a:gd name="connsiteY603" fmla="*/ 1481106 h 1682495"/>
                  <a:gd name="connsiteX604" fmla="*/ 6311629 w 8882887"/>
                  <a:gd name="connsiteY604" fmla="*/ 1481106 h 1682495"/>
                  <a:gd name="connsiteX605" fmla="*/ 6323331 w 8882887"/>
                  <a:gd name="connsiteY605" fmla="*/ 1481106 h 1682495"/>
                  <a:gd name="connsiteX606" fmla="*/ 6323331 w 8882887"/>
                  <a:gd name="connsiteY606" fmla="*/ 1482414 h 1682495"/>
                  <a:gd name="connsiteX607" fmla="*/ 6323331 w 8882887"/>
                  <a:gd name="connsiteY607" fmla="*/ 1491567 h 1682495"/>
                  <a:gd name="connsiteX608" fmla="*/ 6321659 w 8882887"/>
                  <a:gd name="connsiteY608" fmla="*/ 1491567 h 1682495"/>
                  <a:gd name="connsiteX609" fmla="*/ 6309957 w 8882887"/>
                  <a:gd name="connsiteY609" fmla="*/ 1491567 h 1682495"/>
                  <a:gd name="connsiteX610" fmla="*/ 6309957 w 8882887"/>
                  <a:gd name="connsiteY610" fmla="*/ 1493310 h 1682495"/>
                  <a:gd name="connsiteX611" fmla="*/ 6309957 w 8882887"/>
                  <a:gd name="connsiteY611" fmla="*/ 1505516 h 1682495"/>
                  <a:gd name="connsiteX612" fmla="*/ 6346735 w 8882887"/>
                  <a:gd name="connsiteY612" fmla="*/ 1536899 h 1682495"/>
                  <a:gd name="connsiteX613" fmla="*/ 6345065 w 8882887"/>
                  <a:gd name="connsiteY613" fmla="*/ 1543872 h 1682495"/>
                  <a:gd name="connsiteX614" fmla="*/ 6333361 w 8882887"/>
                  <a:gd name="connsiteY614" fmla="*/ 1543872 h 1682495"/>
                  <a:gd name="connsiteX615" fmla="*/ 6333361 w 8882887"/>
                  <a:gd name="connsiteY615" fmla="*/ 1582229 h 1682495"/>
                  <a:gd name="connsiteX616" fmla="*/ 6335035 w 8882887"/>
                  <a:gd name="connsiteY616" fmla="*/ 1582229 h 1682495"/>
                  <a:gd name="connsiteX617" fmla="*/ 6346735 w 8882887"/>
                  <a:gd name="connsiteY617" fmla="*/ 1582229 h 1682495"/>
                  <a:gd name="connsiteX618" fmla="*/ 6346735 w 8882887"/>
                  <a:gd name="connsiteY618" fmla="*/ 1580049 h 1682495"/>
                  <a:gd name="connsiteX619" fmla="*/ 6346735 w 8882887"/>
                  <a:gd name="connsiteY619" fmla="*/ 1564794 h 1682495"/>
                  <a:gd name="connsiteX620" fmla="*/ 6348407 w 8882887"/>
                  <a:gd name="connsiteY620" fmla="*/ 1563923 h 1682495"/>
                  <a:gd name="connsiteX621" fmla="*/ 6360109 w 8882887"/>
                  <a:gd name="connsiteY621" fmla="*/ 1557821 h 1682495"/>
                  <a:gd name="connsiteX622" fmla="*/ 6363035 w 8882887"/>
                  <a:gd name="connsiteY622" fmla="*/ 1557821 h 1682495"/>
                  <a:gd name="connsiteX623" fmla="*/ 6383515 w 8882887"/>
                  <a:gd name="connsiteY623" fmla="*/ 1557821 h 1682495"/>
                  <a:gd name="connsiteX624" fmla="*/ 6383515 w 8882887"/>
                  <a:gd name="connsiteY624" fmla="*/ 1559564 h 1682495"/>
                  <a:gd name="connsiteX625" fmla="*/ 6383515 w 8882887"/>
                  <a:gd name="connsiteY625" fmla="*/ 1571768 h 1682495"/>
                  <a:gd name="connsiteX626" fmla="*/ 6386023 w 8882887"/>
                  <a:gd name="connsiteY626" fmla="*/ 1571768 h 1682495"/>
                  <a:gd name="connsiteX627" fmla="*/ 6403577 w 8882887"/>
                  <a:gd name="connsiteY627" fmla="*/ 1571768 h 1682495"/>
                  <a:gd name="connsiteX628" fmla="*/ 6405247 w 8882887"/>
                  <a:gd name="connsiteY628" fmla="*/ 1578741 h 1682495"/>
                  <a:gd name="connsiteX629" fmla="*/ 6416951 w 8882887"/>
                  <a:gd name="connsiteY629" fmla="*/ 1578741 h 1682495"/>
                  <a:gd name="connsiteX630" fmla="*/ 6453729 w 8882887"/>
                  <a:gd name="connsiteY630" fmla="*/ 1627559 h 1682495"/>
                  <a:gd name="connsiteX631" fmla="*/ 6453729 w 8882887"/>
                  <a:gd name="connsiteY631" fmla="*/ 1679864 h 1682495"/>
                  <a:gd name="connsiteX632" fmla="*/ 6455399 w 8882887"/>
                  <a:gd name="connsiteY632" fmla="*/ 1679864 h 1682495"/>
                  <a:gd name="connsiteX633" fmla="*/ 6467103 w 8882887"/>
                  <a:gd name="connsiteY633" fmla="*/ 1679864 h 1682495"/>
                  <a:gd name="connsiteX634" fmla="*/ 6467103 w 8882887"/>
                  <a:gd name="connsiteY634" fmla="*/ 1676813 h 1682495"/>
                  <a:gd name="connsiteX635" fmla="*/ 6467103 w 8882887"/>
                  <a:gd name="connsiteY635" fmla="*/ 1655456 h 1682495"/>
                  <a:gd name="connsiteX636" fmla="*/ 6468357 w 8882887"/>
                  <a:gd name="connsiteY636" fmla="*/ 1655456 h 1682495"/>
                  <a:gd name="connsiteX637" fmla="*/ 6477133 w 8882887"/>
                  <a:gd name="connsiteY637" fmla="*/ 1655456 h 1682495"/>
                  <a:gd name="connsiteX638" fmla="*/ 6477133 w 8882887"/>
                  <a:gd name="connsiteY638" fmla="*/ 1657199 h 1682495"/>
                  <a:gd name="connsiteX639" fmla="*/ 6477133 w 8882887"/>
                  <a:gd name="connsiteY639" fmla="*/ 1669403 h 1682495"/>
                  <a:gd name="connsiteX640" fmla="*/ 6490507 w 8882887"/>
                  <a:gd name="connsiteY640" fmla="*/ 1596177 h 1682495"/>
                  <a:gd name="connsiteX641" fmla="*/ 6547347 w 8882887"/>
                  <a:gd name="connsiteY641" fmla="*/ 1596177 h 1682495"/>
                  <a:gd name="connsiteX642" fmla="*/ 6547347 w 8882887"/>
                  <a:gd name="connsiteY642" fmla="*/ 1484594 h 1682495"/>
                  <a:gd name="connsiteX643" fmla="*/ 6600843 w 8882887"/>
                  <a:gd name="connsiteY643" fmla="*/ 1484594 h 1682495"/>
                  <a:gd name="connsiteX644" fmla="*/ 6600843 w 8882887"/>
                  <a:gd name="connsiteY644" fmla="*/ 1483286 h 1682495"/>
                  <a:gd name="connsiteX645" fmla="*/ 6600843 w 8882887"/>
                  <a:gd name="connsiteY645" fmla="*/ 1474133 h 1682495"/>
                  <a:gd name="connsiteX646" fmla="*/ 6634279 w 8882887"/>
                  <a:gd name="connsiteY646" fmla="*/ 1474133 h 1682495"/>
                  <a:gd name="connsiteX647" fmla="*/ 6634279 w 8882887"/>
                  <a:gd name="connsiteY647" fmla="*/ 1414854 h 1682495"/>
                  <a:gd name="connsiteX648" fmla="*/ 6627591 w 8882887"/>
                  <a:gd name="connsiteY648" fmla="*/ 1412238 h 1682495"/>
                  <a:gd name="connsiteX649" fmla="*/ 6627591 w 8882887"/>
                  <a:gd name="connsiteY649" fmla="*/ 1393932 h 1682495"/>
                  <a:gd name="connsiteX650" fmla="*/ 6634279 w 8882887"/>
                  <a:gd name="connsiteY650" fmla="*/ 1397420 h 1682495"/>
                  <a:gd name="connsiteX651" fmla="*/ 6640967 w 8882887"/>
                  <a:gd name="connsiteY651" fmla="*/ 1362549 h 1682495"/>
                  <a:gd name="connsiteX652" fmla="*/ 6647653 w 8882887"/>
                  <a:gd name="connsiteY652" fmla="*/ 1397420 h 1682495"/>
                  <a:gd name="connsiteX653" fmla="*/ 6651415 w 8882887"/>
                  <a:gd name="connsiteY653" fmla="*/ 1392624 h 1682495"/>
                  <a:gd name="connsiteX654" fmla="*/ 6654341 w 8882887"/>
                  <a:gd name="connsiteY654" fmla="*/ 1383471 h 1682495"/>
                  <a:gd name="connsiteX655" fmla="*/ 6655175 w 8882887"/>
                  <a:gd name="connsiteY655" fmla="*/ 1381728 h 1682495"/>
                  <a:gd name="connsiteX656" fmla="*/ 6661027 w 8882887"/>
                  <a:gd name="connsiteY656" fmla="*/ 1369523 h 1682495"/>
                  <a:gd name="connsiteX657" fmla="*/ 6661863 w 8882887"/>
                  <a:gd name="connsiteY657" fmla="*/ 1367780 h 1682495"/>
                  <a:gd name="connsiteX658" fmla="*/ 6667715 w 8882887"/>
                  <a:gd name="connsiteY658" fmla="*/ 1355576 h 1682495"/>
                  <a:gd name="connsiteX659" fmla="*/ 6669803 w 8882887"/>
                  <a:gd name="connsiteY659" fmla="*/ 1354268 h 1682495"/>
                  <a:gd name="connsiteX660" fmla="*/ 6684431 w 8882887"/>
                  <a:gd name="connsiteY660" fmla="*/ 1345115 h 1682495"/>
                  <a:gd name="connsiteX661" fmla="*/ 6686939 w 8882887"/>
                  <a:gd name="connsiteY661" fmla="*/ 1343372 h 1682495"/>
                  <a:gd name="connsiteX662" fmla="*/ 6704493 w 8882887"/>
                  <a:gd name="connsiteY662" fmla="*/ 1331166 h 1682495"/>
                  <a:gd name="connsiteX663" fmla="*/ 6705747 w 8882887"/>
                  <a:gd name="connsiteY663" fmla="*/ 1329423 h 1682495"/>
                  <a:gd name="connsiteX664" fmla="*/ 6714523 w 8882887"/>
                  <a:gd name="connsiteY664" fmla="*/ 1317219 h 1682495"/>
                  <a:gd name="connsiteX665" fmla="*/ 6715359 w 8882887"/>
                  <a:gd name="connsiteY665" fmla="*/ 1314168 h 1682495"/>
                  <a:gd name="connsiteX666" fmla="*/ 6721211 w 8882887"/>
                  <a:gd name="connsiteY666" fmla="*/ 1292810 h 1682495"/>
                  <a:gd name="connsiteX667" fmla="*/ 6722047 w 8882887"/>
                  <a:gd name="connsiteY667" fmla="*/ 1295861 h 1682495"/>
                  <a:gd name="connsiteX668" fmla="*/ 6727897 w 8882887"/>
                  <a:gd name="connsiteY668" fmla="*/ 1317219 h 1682495"/>
                  <a:gd name="connsiteX669" fmla="*/ 6728733 w 8882887"/>
                  <a:gd name="connsiteY669" fmla="*/ 1318526 h 1682495"/>
                  <a:gd name="connsiteX670" fmla="*/ 6734585 w 8882887"/>
                  <a:gd name="connsiteY670" fmla="*/ 1327680 h 1682495"/>
                  <a:gd name="connsiteX671" fmla="*/ 6736675 w 8882887"/>
                  <a:gd name="connsiteY671" fmla="*/ 1329423 h 1682495"/>
                  <a:gd name="connsiteX672" fmla="*/ 6751303 w 8882887"/>
                  <a:gd name="connsiteY672" fmla="*/ 1341627 h 1682495"/>
                  <a:gd name="connsiteX673" fmla="*/ 6752975 w 8882887"/>
                  <a:gd name="connsiteY673" fmla="*/ 1343372 h 1682495"/>
                  <a:gd name="connsiteX674" fmla="*/ 6764675 w 8882887"/>
                  <a:gd name="connsiteY674" fmla="*/ 1355576 h 1682495"/>
                  <a:gd name="connsiteX675" fmla="*/ 6766349 w 8882887"/>
                  <a:gd name="connsiteY675" fmla="*/ 1357319 h 1682495"/>
                  <a:gd name="connsiteX676" fmla="*/ 6778051 w 8882887"/>
                  <a:gd name="connsiteY676" fmla="*/ 1369523 h 1682495"/>
                  <a:gd name="connsiteX677" fmla="*/ 6778469 w 8882887"/>
                  <a:gd name="connsiteY677" fmla="*/ 1371267 h 1682495"/>
                  <a:gd name="connsiteX678" fmla="*/ 6781393 w 8882887"/>
                  <a:gd name="connsiteY678" fmla="*/ 1383471 h 1682495"/>
                  <a:gd name="connsiteX679" fmla="*/ 6781811 w 8882887"/>
                  <a:gd name="connsiteY679" fmla="*/ 1385214 h 1682495"/>
                  <a:gd name="connsiteX680" fmla="*/ 6784737 w 8882887"/>
                  <a:gd name="connsiteY680" fmla="*/ 1397420 h 1682495"/>
                  <a:gd name="connsiteX681" fmla="*/ 6794767 w 8882887"/>
                  <a:gd name="connsiteY681" fmla="*/ 1362549 h 1682495"/>
                  <a:gd name="connsiteX682" fmla="*/ 6801455 w 8882887"/>
                  <a:gd name="connsiteY682" fmla="*/ 1397420 h 1682495"/>
                  <a:gd name="connsiteX683" fmla="*/ 6808141 w 8882887"/>
                  <a:gd name="connsiteY683" fmla="*/ 1400034 h 1682495"/>
                  <a:gd name="connsiteX684" fmla="*/ 6808141 w 8882887"/>
                  <a:gd name="connsiteY684" fmla="*/ 1418342 h 1682495"/>
                  <a:gd name="connsiteX685" fmla="*/ 6801455 w 8882887"/>
                  <a:gd name="connsiteY685" fmla="*/ 1467159 h 1682495"/>
                  <a:gd name="connsiteX686" fmla="*/ 6803127 w 8882887"/>
                  <a:gd name="connsiteY686" fmla="*/ 1467159 h 1682495"/>
                  <a:gd name="connsiteX687" fmla="*/ 6814829 w 8882887"/>
                  <a:gd name="connsiteY687" fmla="*/ 1467159 h 1682495"/>
                  <a:gd name="connsiteX688" fmla="*/ 6816083 w 8882887"/>
                  <a:gd name="connsiteY688" fmla="*/ 1474133 h 1682495"/>
                  <a:gd name="connsiteX689" fmla="*/ 6824859 w 8882887"/>
                  <a:gd name="connsiteY689" fmla="*/ 1474133 h 1682495"/>
                  <a:gd name="connsiteX690" fmla="*/ 6824859 w 8882887"/>
                  <a:gd name="connsiteY690" fmla="*/ 1472390 h 1682495"/>
                  <a:gd name="connsiteX691" fmla="*/ 6824859 w 8882887"/>
                  <a:gd name="connsiteY691" fmla="*/ 1460184 h 1682495"/>
                  <a:gd name="connsiteX692" fmla="*/ 6828203 w 8882887"/>
                  <a:gd name="connsiteY692" fmla="*/ 1460184 h 1682495"/>
                  <a:gd name="connsiteX693" fmla="*/ 6851607 w 8882887"/>
                  <a:gd name="connsiteY693" fmla="*/ 1460184 h 1682495"/>
                  <a:gd name="connsiteX694" fmla="*/ 6851607 w 8882887"/>
                  <a:gd name="connsiteY694" fmla="*/ 1457133 h 1682495"/>
                  <a:gd name="connsiteX695" fmla="*/ 6851607 w 8882887"/>
                  <a:gd name="connsiteY695" fmla="*/ 1435776 h 1682495"/>
                  <a:gd name="connsiteX696" fmla="*/ 6908447 w 8882887"/>
                  <a:gd name="connsiteY696" fmla="*/ 1435776 h 1682495"/>
                  <a:gd name="connsiteX697" fmla="*/ 6908447 w 8882887"/>
                  <a:gd name="connsiteY697" fmla="*/ 1437956 h 1682495"/>
                  <a:gd name="connsiteX698" fmla="*/ 6908447 w 8882887"/>
                  <a:gd name="connsiteY698" fmla="*/ 1453211 h 1682495"/>
                  <a:gd name="connsiteX699" fmla="*/ 6938539 w 8882887"/>
                  <a:gd name="connsiteY699" fmla="*/ 1453211 h 1682495"/>
                  <a:gd name="connsiteX700" fmla="*/ 6938539 w 8882887"/>
                  <a:gd name="connsiteY700" fmla="*/ 1456698 h 1682495"/>
                  <a:gd name="connsiteX701" fmla="*/ 6938539 w 8882887"/>
                  <a:gd name="connsiteY701" fmla="*/ 1481106 h 1682495"/>
                  <a:gd name="connsiteX702" fmla="*/ 6931853 w 8882887"/>
                  <a:gd name="connsiteY702" fmla="*/ 1482414 h 1682495"/>
                  <a:gd name="connsiteX703" fmla="*/ 6931853 w 8882887"/>
                  <a:gd name="connsiteY703" fmla="*/ 1491567 h 1682495"/>
                  <a:gd name="connsiteX704" fmla="*/ 6938539 w 8882887"/>
                  <a:gd name="connsiteY704" fmla="*/ 1494183 h 1682495"/>
                  <a:gd name="connsiteX705" fmla="*/ 6938539 w 8882887"/>
                  <a:gd name="connsiteY705" fmla="*/ 1512489 h 1682495"/>
                  <a:gd name="connsiteX706" fmla="*/ 6931853 w 8882887"/>
                  <a:gd name="connsiteY706" fmla="*/ 1519463 h 1682495"/>
                  <a:gd name="connsiteX707" fmla="*/ 6931853 w 8882887"/>
                  <a:gd name="connsiteY707" fmla="*/ 1603151 h 1682495"/>
                  <a:gd name="connsiteX708" fmla="*/ 6934777 w 8882887"/>
                  <a:gd name="connsiteY708" fmla="*/ 1603151 h 1682495"/>
                  <a:gd name="connsiteX709" fmla="*/ 6955257 w 8882887"/>
                  <a:gd name="connsiteY709" fmla="*/ 1603151 h 1682495"/>
                  <a:gd name="connsiteX710" fmla="*/ 6957763 w 8882887"/>
                  <a:gd name="connsiteY710" fmla="*/ 1610124 h 1682495"/>
                  <a:gd name="connsiteX711" fmla="*/ 6975319 w 8882887"/>
                  <a:gd name="connsiteY711" fmla="*/ 1610124 h 1682495"/>
                  <a:gd name="connsiteX712" fmla="*/ 6975319 w 8882887"/>
                  <a:gd name="connsiteY712" fmla="*/ 1613175 h 1682495"/>
                  <a:gd name="connsiteX713" fmla="*/ 6975319 w 8882887"/>
                  <a:gd name="connsiteY713" fmla="*/ 1634534 h 1682495"/>
                  <a:gd name="connsiteX714" fmla="*/ 6977827 w 8882887"/>
                  <a:gd name="connsiteY714" fmla="*/ 1634534 h 1682495"/>
                  <a:gd name="connsiteX715" fmla="*/ 6995379 w 8882887"/>
                  <a:gd name="connsiteY715" fmla="*/ 1634534 h 1682495"/>
                  <a:gd name="connsiteX716" fmla="*/ 6995379 w 8882887"/>
                  <a:gd name="connsiteY716" fmla="*/ 1631483 h 1682495"/>
                  <a:gd name="connsiteX717" fmla="*/ 6995379 w 8882887"/>
                  <a:gd name="connsiteY717" fmla="*/ 1610124 h 1682495"/>
                  <a:gd name="connsiteX718" fmla="*/ 6998303 w 8882887"/>
                  <a:gd name="connsiteY718" fmla="*/ 1608381 h 1682495"/>
                  <a:gd name="connsiteX719" fmla="*/ 7018783 w 8882887"/>
                  <a:gd name="connsiteY719" fmla="*/ 1596177 h 1682495"/>
                  <a:gd name="connsiteX720" fmla="*/ 7018783 w 8882887"/>
                  <a:gd name="connsiteY720" fmla="*/ 1564794 h 1682495"/>
                  <a:gd name="connsiteX721" fmla="*/ 7012097 w 8882887"/>
                  <a:gd name="connsiteY721" fmla="*/ 1529924 h 1682495"/>
                  <a:gd name="connsiteX722" fmla="*/ 7013767 w 8882887"/>
                  <a:gd name="connsiteY722" fmla="*/ 1529924 h 1682495"/>
                  <a:gd name="connsiteX723" fmla="*/ 7025471 w 8882887"/>
                  <a:gd name="connsiteY723" fmla="*/ 1529924 h 1682495"/>
                  <a:gd name="connsiteX724" fmla="*/ 7055563 w 8882887"/>
                  <a:gd name="connsiteY724" fmla="*/ 1526438 h 1682495"/>
                  <a:gd name="connsiteX725" fmla="*/ 7055563 w 8882887"/>
                  <a:gd name="connsiteY725" fmla="*/ 1524693 h 1682495"/>
                  <a:gd name="connsiteX726" fmla="*/ 7055563 w 8882887"/>
                  <a:gd name="connsiteY726" fmla="*/ 1512489 h 1682495"/>
                  <a:gd name="connsiteX727" fmla="*/ 7058071 w 8882887"/>
                  <a:gd name="connsiteY727" fmla="*/ 1512489 h 1682495"/>
                  <a:gd name="connsiteX728" fmla="*/ 7075623 w 8882887"/>
                  <a:gd name="connsiteY728" fmla="*/ 1512489 h 1682495"/>
                  <a:gd name="connsiteX729" fmla="*/ 7075623 w 8882887"/>
                  <a:gd name="connsiteY729" fmla="*/ 1338141 h 1682495"/>
                  <a:gd name="connsiteX730" fmla="*/ 7077295 w 8882887"/>
                  <a:gd name="connsiteY730" fmla="*/ 1338141 h 1682495"/>
                  <a:gd name="connsiteX731" fmla="*/ 7088997 w 8882887"/>
                  <a:gd name="connsiteY731" fmla="*/ 1338141 h 1682495"/>
                  <a:gd name="connsiteX732" fmla="*/ 7088997 w 8882887"/>
                  <a:gd name="connsiteY732" fmla="*/ 1334654 h 1682495"/>
                  <a:gd name="connsiteX733" fmla="*/ 7088997 w 8882887"/>
                  <a:gd name="connsiteY733" fmla="*/ 1310244 h 1682495"/>
                  <a:gd name="connsiteX734" fmla="*/ 7092341 w 8882887"/>
                  <a:gd name="connsiteY734" fmla="*/ 1240505 h 1682495"/>
                  <a:gd name="connsiteX735" fmla="*/ 7094013 w 8882887"/>
                  <a:gd name="connsiteY735" fmla="*/ 1240505 h 1682495"/>
                  <a:gd name="connsiteX736" fmla="*/ 7105715 w 8882887"/>
                  <a:gd name="connsiteY736" fmla="*/ 1240505 h 1682495"/>
                  <a:gd name="connsiteX737" fmla="*/ 7105715 w 8882887"/>
                  <a:gd name="connsiteY737" fmla="*/ 1242249 h 1682495"/>
                  <a:gd name="connsiteX738" fmla="*/ 7105715 w 8882887"/>
                  <a:gd name="connsiteY738" fmla="*/ 1254453 h 1682495"/>
                  <a:gd name="connsiteX739" fmla="*/ 7112401 w 8882887"/>
                  <a:gd name="connsiteY739" fmla="*/ 1250966 h 1682495"/>
                  <a:gd name="connsiteX740" fmla="*/ 7112401 w 8882887"/>
                  <a:gd name="connsiteY740" fmla="*/ 1226558 h 1682495"/>
                  <a:gd name="connsiteX741" fmla="*/ 7114491 w 8882887"/>
                  <a:gd name="connsiteY741" fmla="*/ 1225686 h 1682495"/>
                  <a:gd name="connsiteX742" fmla="*/ 7129119 w 8882887"/>
                  <a:gd name="connsiteY742" fmla="*/ 1219584 h 1682495"/>
                  <a:gd name="connsiteX743" fmla="*/ 7130791 w 8882887"/>
                  <a:gd name="connsiteY743" fmla="*/ 1220456 h 1682495"/>
                  <a:gd name="connsiteX744" fmla="*/ 7142493 w 8882887"/>
                  <a:gd name="connsiteY744" fmla="*/ 1226558 h 1682495"/>
                  <a:gd name="connsiteX745" fmla="*/ 7145001 w 8882887"/>
                  <a:gd name="connsiteY745" fmla="*/ 1226558 h 1682495"/>
                  <a:gd name="connsiteX746" fmla="*/ 7162555 w 8882887"/>
                  <a:gd name="connsiteY746" fmla="*/ 1226558 h 1682495"/>
                  <a:gd name="connsiteX747" fmla="*/ 7162555 w 8882887"/>
                  <a:gd name="connsiteY747" fmla="*/ 1181226 h 1682495"/>
                  <a:gd name="connsiteX748" fmla="*/ 7164227 w 8882887"/>
                  <a:gd name="connsiteY748" fmla="*/ 1181226 h 1682495"/>
                  <a:gd name="connsiteX749" fmla="*/ 7175927 w 8882887"/>
                  <a:gd name="connsiteY749" fmla="*/ 1181226 h 1682495"/>
                  <a:gd name="connsiteX750" fmla="*/ 7178017 w 8882887"/>
                  <a:gd name="connsiteY750" fmla="*/ 1188201 h 1682495"/>
                  <a:gd name="connsiteX751" fmla="*/ 7192647 w 8882887"/>
                  <a:gd name="connsiteY751" fmla="*/ 1188201 h 1682495"/>
                  <a:gd name="connsiteX752" fmla="*/ 7194319 w 8882887"/>
                  <a:gd name="connsiteY752" fmla="*/ 1181226 h 1682495"/>
                  <a:gd name="connsiteX753" fmla="*/ 7206021 w 8882887"/>
                  <a:gd name="connsiteY753" fmla="*/ 1181226 h 1682495"/>
                  <a:gd name="connsiteX754" fmla="*/ 7206021 w 8882887"/>
                  <a:gd name="connsiteY754" fmla="*/ 1233531 h 1682495"/>
                  <a:gd name="connsiteX755" fmla="*/ 7208111 w 8882887"/>
                  <a:gd name="connsiteY755" fmla="*/ 1235274 h 1682495"/>
                  <a:gd name="connsiteX756" fmla="*/ 7222739 w 8882887"/>
                  <a:gd name="connsiteY756" fmla="*/ 1247480 h 1682495"/>
                  <a:gd name="connsiteX757" fmla="*/ 7256173 w 8882887"/>
                  <a:gd name="connsiteY757" fmla="*/ 1257941 h 1682495"/>
                  <a:gd name="connsiteX758" fmla="*/ 7256173 w 8882887"/>
                  <a:gd name="connsiteY758" fmla="*/ 1255761 h 1682495"/>
                  <a:gd name="connsiteX759" fmla="*/ 7256173 w 8882887"/>
                  <a:gd name="connsiteY759" fmla="*/ 1240505 h 1682495"/>
                  <a:gd name="connsiteX760" fmla="*/ 7299639 w 8882887"/>
                  <a:gd name="connsiteY760" fmla="*/ 1226558 h 1682495"/>
                  <a:gd name="connsiteX761" fmla="*/ 7299639 w 8882887"/>
                  <a:gd name="connsiteY761" fmla="*/ 1224815 h 1682495"/>
                  <a:gd name="connsiteX762" fmla="*/ 7299639 w 8882887"/>
                  <a:gd name="connsiteY762" fmla="*/ 1212609 h 1682495"/>
                  <a:gd name="connsiteX763" fmla="*/ 7300893 w 8882887"/>
                  <a:gd name="connsiteY763" fmla="*/ 1212609 h 1682495"/>
                  <a:gd name="connsiteX764" fmla="*/ 7309669 w 8882887"/>
                  <a:gd name="connsiteY764" fmla="*/ 1212609 h 1682495"/>
                  <a:gd name="connsiteX765" fmla="*/ 7309669 w 8882887"/>
                  <a:gd name="connsiteY765" fmla="*/ 1211303 h 1682495"/>
                  <a:gd name="connsiteX766" fmla="*/ 7309669 w 8882887"/>
                  <a:gd name="connsiteY766" fmla="*/ 1202148 h 1682495"/>
                  <a:gd name="connsiteX767" fmla="*/ 7313013 w 8882887"/>
                  <a:gd name="connsiteY767" fmla="*/ 1202148 h 1682495"/>
                  <a:gd name="connsiteX768" fmla="*/ 7336417 w 8882887"/>
                  <a:gd name="connsiteY768" fmla="*/ 1202148 h 1682495"/>
                  <a:gd name="connsiteX769" fmla="*/ 7336417 w 8882887"/>
                  <a:gd name="connsiteY769" fmla="*/ 1203456 h 1682495"/>
                  <a:gd name="connsiteX770" fmla="*/ 7336417 w 8882887"/>
                  <a:gd name="connsiteY770" fmla="*/ 1212609 h 1682495"/>
                  <a:gd name="connsiteX771" fmla="*/ 7338925 w 8882887"/>
                  <a:gd name="connsiteY771" fmla="*/ 1212609 h 1682495"/>
                  <a:gd name="connsiteX772" fmla="*/ 7356479 w 8882887"/>
                  <a:gd name="connsiteY772" fmla="*/ 1212609 h 1682495"/>
                  <a:gd name="connsiteX773" fmla="*/ 7356479 w 8882887"/>
                  <a:gd name="connsiteY773" fmla="*/ 1215225 h 1682495"/>
                  <a:gd name="connsiteX774" fmla="*/ 7356479 w 8882887"/>
                  <a:gd name="connsiteY774" fmla="*/ 1233531 h 1682495"/>
                  <a:gd name="connsiteX775" fmla="*/ 7393257 w 8882887"/>
                  <a:gd name="connsiteY775" fmla="*/ 1233531 h 1682495"/>
                  <a:gd name="connsiteX776" fmla="*/ 7393257 w 8882887"/>
                  <a:gd name="connsiteY776" fmla="*/ 1231788 h 1682495"/>
                  <a:gd name="connsiteX777" fmla="*/ 7393257 w 8882887"/>
                  <a:gd name="connsiteY777" fmla="*/ 1219584 h 1682495"/>
                  <a:gd name="connsiteX778" fmla="*/ 7395347 w 8882887"/>
                  <a:gd name="connsiteY778" fmla="*/ 1219584 h 1682495"/>
                  <a:gd name="connsiteX779" fmla="*/ 7409975 w 8882887"/>
                  <a:gd name="connsiteY779" fmla="*/ 1219584 h 1682495"/>
                  <a:gd name="connsiteX780" fmla="*/ 7409975 w 8882887"/>
                  <a:gd name="connsiteY780" fmla="*/ 1217840 h 1682495"/>
                  <a:gd name="connsiteX781" fmla="*/ 7409975 w 8882887"/>
                  <a:gd name="connsiteY781" fmla="*/ 1205636 h 1682495"/>
                  <a:gd name="connsiteX782" fmla="*/ 7412483 w 8882887"/>
                  <a:gd name="connsiteY782" fmla="*/ 1205636 h 1682495"/>
                  <a:gd name="connsiteX783" fmla="*/ 7430035 w 8882887"/>
                  <a:gd name="connsiteY783" fmla="*/ 1205636 h 1682495"/>
                  <a:gd name="connsiteX784" fmla="*/ 7430035 w 8882887"/>
                  <a:gd name="connsiteY784" fmla="*/ 1207379 h 1682495"/>
                  <a:gd name="connsiteX785" fmla="*/ 7430035 w 8882887"/>
                  <a:gd name="connsiteY785" fmla="*/ 1219584 h 1682495"/>
                  <a:gd name="connsiteX786" fmla="*/ 7436723 w 8882887"/>
                  <a:gd name="connsiteY786" fmla="*/ 1135896 h 1682495"/>
                  <a:gd name="connsiteX787" fmla="*/ 7587181 w 8882887"/>
                  <a:gd name="connsiteY787" fmla="*/ 1135896 h 1682495"/>
                  <a:gd name="connsiteX788" fmla="*/ 7587181 w 8882887"/>
                  <a:gd name="connsiteY788" fmla="*/ 1247480 h 1682495"/>
                  <a:gd name="connsiteX789" fmla="*/ 7590525 w 8882887"/>
                  <a:gd name="connsiteY789" fmla="*/ 1247480 h 1682495"/>
                  <a:gd name="connsiteX790" fmla="*/ 7613929 w 8882887"/>
                  <a:gd name="connsiteY790" fmla="*/ 1247480 h 1682495"/>
                  <a:gd name="connsiteX791" fmla="*/ 7613929 w 8882887"/>
                  <a:gd name="connsiteY791" fmla="*/ 1121948 h 1682495"/>
                  <a:gd name="connsiteX792" fmla="*/ 7647365 w 8882887"/>
                  <a:gd name="connsiteY792" fmla="*/ 1104513 h 1682495"/>
                  <a:gd name="connsiteX793" fmla="*/ 7690831 w 8882887"/>
                  <a:gd name="connsiteY793" fmla="*/ 1104513 h 1682495"/>
                  <a:gd name="connsiteX794" fmla="*/ 7693757 w 8882887"/>
                  <a:gd name="connsiteY794" fmla="*/ 1101899 h 1682495"/>
                  <a:gd name="connsiteX795" fmla="*/ 7714235 w 8882887"/>
                  <a:gd name="connsiteY795" fmla="*/ 1083591 h 1682495"/>
                  <a:gd name="connsiteX796" fmla="*/ 7771075 w 8882887"/>
                  <a:gd name="connsiteY796" fmla="*/ 1083591 h 1682495"/>
                  <a:gd name="connsiteX797" fmla="*/ 7771075 w 8882887"/>
                  <a:gd name="connsiteY797" fmla="*/ 1086207 h 1682495"/>
                  <a:gd name="connsiteX798" fmla="*/ 7771075 w 8882887"/>
                  <a:gd name="connsiteY798" fmla="*/ 1104513 h 1682495"/>
                  <a:gd name="connsiteX799" fmla="*/ 7827915 w 8882887"/>
                  <a:gd name="connsiteY799" fmla="*/ 1104513 h 1682495"/>
                  <a:gd name="connsiteX800" fmla="*/ 7827915 w 8882887"/>
                  <a:gd name="connsiteY800" fmla="*/ 1240505 h 1682495"/>
                  <a:gd name="connsiteX801" fmla="*/ 7830005 w 8882887"/>
                  <a:gd name="connsiteY801" fmla="*/ 1240505 h 1682495"/>
                  <a:gd name="connsiteX802" fmla="*/ 7844633 w 8882887"/>
                  <a:gd name="connsiteY802" fmla="*/ 1240505 h 1682495"/>
                  <a:gd name="connsiteX803" fmla="*/ 7844633 w 8882887"/>
                  <a:gd name="connsiteY803" fmla="*/ 1439262 h 1682495"/>
                  <a:gd name="connsiteX804" fmla="*/ 7847975 w 8882887"/>
                  <a:gd name="connsiteY804" fmla="*/ 1439262 h 1682495"/>
                  <a:gd name="connsiteX805" fmla="*/ 7871381 w 8882887"/>
                  <a:gd name="connsiteY805" fmla="*/ 1439262 h 1682495"/>
                  <a:gd name="connsiteX806" fmla="*/ 7871381 w 8882887"/>
                  <a:gd name="connsiteY806" fmla="*/ 1310244 h 1682495"/>
                  <a:gd name="connsiteX807" fmla="*/ 7872635 w 8882887"/>
                  <a:gd name="connsiteY807" fmla="*/ 1309373 h 1682495"/>
                  <a:gd name="connsiteX808" fmla="*/ 7881411 w 8882887"/>
                  <a:gd name="connsiteY808" fmla="*/ 1303271 h 1682495"/>
                  <a:gd name="connsiteX809" fmla="*/ 7888099 w 8882887"/>
                  <a:gd name="connsiteY809" fmla="*/ 1305014 h 1682495"/>
                  <a:gd name="connsiteX810" fmla="*/ 7888099 w 8882887"/>
                  <a:gd name="connsiteY810" fmla="*/ 1317219 h 1682495"/>
                  <a:gd name="connsiteX811" fmla="*/ 7891441 w 8882887"/>
                  <a:gd name="connsiteY811" fmla="*/ 1315475 h 1682495"/>
                  <a:gd name="connsiteX812" fmla="*/ 7914847 w 8882887"/>
                  <a:gd name="connsiteY812" fmla="*/ 1303271 h 1682495"/>
                  <a:gd name="connsiteX813" fmla="*/ 7917773 w 8882887"/>
                  <a:gd name="connsiteY813" fmla="*/ 1303271 h 1682495"/>
                  <a:gd name="connsiteX814" fmla="*/ 7938251 w 8882887"/>
                  <a:gd name="connsiteY814" fmla="*/ 1303271 h 1682495"/>
                  <a:gd name="connsiteX815" fmla="*/ 7938251 w 8882887"/>
                  <a:gd name="connsiteY815" fmla="*/ 1540385 h 1682495"/>
                  <a:gd name="connsiteX816" fmla="*/ 7985061 w 8882887"/>
                  <a:gd name="connsiteY816" fmla="*/ 1547360 h 1682495"/>
                  <a:gd name="connsiteX817" fmla="*/ 7985061 w 8882887"/>
                  <a:gd name="connsiteY817" fmla="*/ 1536899 h 1682495"/>
                  <a:gd name="connsiteX818" fmla="*/ 8035213 w 8882887"/>
                  <a:gd name="connsiteY818" fmla="*/ 1536899 h 1682495"/>
                  <a:gd name="connsiteX819" fmla="*/ 8035213 w 8882887"/>
                  <a:gd name="connsiteY819" fmla="*/ 1491567 h 1682495"/>
                  <a:gd name="connsiteX820" fmla="*/ 8048587 w 8882887"/>
                  <a:gd name="connsiteY820" fmla="*/ 1491567 h 1682495"/>
                  <a:gd name="connsiteX821" fmla="*/ 8048587 w 8882887"/>
                  <a:gd name="connsiteY821" fmla="*/ 1432289 h 1682495"/>
                  <a:gd name="connsiteX822" fmla="*/ 8058619 w 8882887"/>
                  <a:gd name="connsiteY822" fmla="*/ 1432289 h 1682495"/>
                  <a:gd name="connsiteX823" fmla="*/ 8058619 w 8882887"/>
                  <a:gd name="connsiteY823" fmla="*/ 1373010 h 1682495"/>
                  <a:gd name="connsiteX824" fmla="*/ 8082023 w 8882887"/>
                  <a:gd name="connsiteY824" fmla="*/ 1373010 h 1682495"/>
                  <a:gd name="connsiteX825" fmla="*/ 8155579 w 8882887"/>
                  <a:gd name="connsiteY825" fmla="*/ 1341627 h 1682495"/>
                  <a:gd name="connsiteX826" fmla="*/ 8158923 w 8882887"/>
                  <a:gd name="connsiteY826" fmla="*/ 1310244 h 1682495"/>
                  <a:gd name="connsiteX827" fmla="*/ 8165611 w 8882887"/>
                  <a:gd name="connsiteY827" fmla="*/ 1341627 h 1682495"/>
                  <a:gd name="connsiteX828" fmla="*/ 8242511 w 8882887"/>
                  <a:gd name="connsiteY828" fmla="*/ 1383471 h 1682495"/>
                  <a:gd name="connsiteX829" fmla="*/ 8242511 w 8882887"/>
                  <a:gd name="connsiteY829" fmla="*/ 1376498 h 1682495"/>
                  <a:gd name="connsiteX830" fmla="*/ 8262573 w 8882887"/>
                  <a:gd name="connsiteY830" fmla="*/ 1376498 h 1682495"/>
                  <a:gd name="connsiteX831" fmla="*/ 8262573 w 8882887"/>
                  <a:gd name="connsiteY831" fmla="*/ 1432289 h 1682495"/>
                  <a:gd name="connsiteX832" fmla="*/ 8272603 w 8882887"/>
                  <a:gd name="connsiteY832" fmla="*/ 1432289 h 1682495"/>
                  <a:gd name="connsiteX833" fmla="*/ 8272603 w 8882887"/>
                  <a:gd name="connsiteY833" fmla="*/ 1498541 h 1682495"/>
                  <a:gd name="connsiteX834" fmla="*/ 8282635 w 8882887"/>
                  <a:gd name="connsiteY834" fmla="*/ 1498541 h 1682495"/>
                  <a:gd name="connsiteX835" fmla="*/ 8282635 w 8882887"/>
                  <a:gd name="connsiteY835" fmla="*/ 1529924 h 1682495"/>
                  <a:gd name="connsiteX836" fmla="*/ 8302695 w 8882887"/>
                  <a:gd name="connsiteY836" fmla="*/ 1529924 h 1682495"/>
                  <a:gd name="connsiteX837" fmla="*/ 8302695 w 8882887"/>
                  <a:gd name="connsiteY837" fmla="*/ 1578741 h 1682495"/>
                  <a:gd name="connsiteX838" fmla="*/ 8429747 w 8882887"/>
                  <a:gd name="connsiteY838" fmla="*/ 1568280 h 1682495"/>
                  <a:gd name="connsiteX839" fmla="*/ 8429747 w 8882887"/>
                  <a:gd name="connsiteY839" fmla="*/ 1519463 h 1682495"/>
                  <a:gd name="connsiteX840" fmla="*/ 8496619 w 8882887"/>
                  <a:gd name="connsiteY840" fmla="*/ 1519463 h 1682495"/>
                  <a:gd name="connsiteX841" fmla="*/ 8496619 w 8882887"/>
                  <a:gd name="connsiteY841" fmla="*/ 1491567 h 1682495"/>
                  <a:gd name="connsiteX842" fmla="*/ 8637047 w 8882887"/>
                  <a:gd name="connsiteY842" fmla="*/ 1491567 h 1682495"/>
                  <a:gd name="connsiteX843" fmla="*/ 8637047 w 8882887"/>
                  <a:gd name="connsiteY843" fmla="*/ 1509002 h 1682495"/>
                  <a:gd name="connsiteX844" fmla="*/ 8727321 w 8882887"/>
                  <a:gd name="connsiteY844" fmla="*/ 1509002 h 1682495"/>
                  <a:gd name="connsiteX845" fmla="*/ 8727321 w 8882887"/>
                  <a:gd name="connsiteY845" fmla="*/ 1519463 h 1682495"/>
                  <a:gd name="connsiteX846" fmla="*/ 8754069 w 8882887"/>
                  <a:gd name="connsiteY846" fmla="*/ 1519463 h 1682495"/>
                  <a:gd name="connsiteX847" fmla="*/ 8754069 w 8882887"/>
                  <a:gd name="connsiteY847" fmla="*/ 1529924 h 1682495"/>
                  <a:gd name="connsiteX848" fmla="*/ 8777473 w 8882887"/>
                  <a:gd name="connsiteY848" fmla="*/ 1529924 h 1682495"/>
                  <a:gd name="connsiteX849" fmla="*/ 8777473 w 8882887"/>
                  <a:gd name="connsiteY849" fmla="*/ 1499913 h 1682495"/>
                  <a:gd name="connsiteX850" fmla="*/ 8882887 w 8882887"/>
                  <a:gd name="connsiteY850" fmla="*/ 1682495 h 1682495"/>
                  <a:gd name="connsiteX851" fmla="*/ 0 w 8882887"/>
                  <a:gd name="connsiteY851" fmla="*/ 1682495 h 1682495"/>
                  <a:gd name="connsiteX852" fmla="*/ 63077 w 8882887"/>
                  <a:gd name="connsiteY852" fmla="*/ 1573241 h 1682495"/>
                  <a:gd name="connsiteX853" fmla="*/ 123345 w 8882887"/>
                  <a:gd name="connsiteY853" fmla="*/ 1568279 h 1682495"/>
                  <a:gd name="connsiteX854" fmla="*/ 123345 w 8882887"/>
                  <a:gd name="connsiteY854" fmla="*/ 1519461 h 1682495"/>
                  <a:gd name="connsiteX855" fmla="*/ 190215 w 8882887"/>
                  <a:gd name="connsiteY855" fmla="*/ 1519461 h 1682495"/>
                  <a:gd name="connsiteX856" fmla="*/ 190215 w 8882887"/>
                  <a:gd name="connsiteY856" fmla="*/ 1491566 h 1682495"/>
                  <a:gd name="connsiteX857" fmla="*/ 330643 w 8882887"/>
                  <a:gd name="connsiteY857" fmla="*/ 1491566 h 1682495"/>
                  <a:gd name="connsiteX858" fmla="*/ 330643 w 8882887"/>
                  <a:gd name="connsiteY858" fmla="*/ 1509000 h 1682495"/>
                  <a:gd name="connsiteX859" fmla="*/ 420917 w 8882887"/>
                  <a:gd name="connsiteY859" fmla="*/ 1509000 h 1682495"/>
                  <a:gd name="connsiteX860" fmla="*/ 420917 w 8882887"/>
                  <a:gd name="connsiteY860" fmla="*/ 1519461 h 1682495"/>
                  <a:gd name="connsiteX861" fmla="*/ 447665 w 8882887"/>
                  <a:gd name="connsiteY861" fmla="*/ 1519461 h 1682495"/>
                  <a:gd name="connsiteX862" fmla="*/ 447665 w 8882887"/>
                  <a:gd name="connsiteY862" fmla="*/ 1529922 h 1682495"/>
                  <a:gd name="connsiteX863" fmla="*/ 471070 w 8882887"/>
                  <a:gd name="connsiteY863" fmla="*/ 1529922 h 1682495"/>
                  <a:gd name="connsiteX864" fmla="*/ 471070 w 8882887"/>
                  <a:gd name="connsiteY864" fmla="*/ 1373009 h 1682495"/>
                  <a:gd name="connsiteX865" fmla="*/ 541285 w 8882887"/>
                  <a:gd name="connsiteY865" fmla="*/ 1352087 h 1682495"/>
                  <a:gd name="connsiteX866" fmla="*/ 671681 w 8882887"/>
                  <a:gd name="connsiteY866" fmla="*/ 1352087 h 1682495"/>
                  <a:gd name="connsiteX867" fmla="*/ 671681 w 8882887"/>
                  <a:gd name="connsiteY867" fmla="*/ 1101026 h 1682495"/>
                  <a:gd name="connsiteX868" fmla="*/ 708460 w 8882887"/>
                  <a:gd name="connsiteY868" fmla="*/ 1083590 h 1682495"/>
                  <a:gd name="connsiteX869" fmla="*/ 868949 w 8882887"/>
                  <a:gd name="connsiteY869" fmla="*/ 1055694 h 1682495"/>
                  <a:gd name="connsiteX870" fmla="*/ 925789 w 8882887"/>
                  <a:gd name="connsiteY870" fmla="*/ 1073129 h 1682495"/>
                  <a:gd name="connsiteX871" fmla="*/ 935819 w 8882887"/>
                  <a:gd name="connsiteY871" fmla="*/ 1083590 h 1682495"/>
                  <a:gd name="connsiteX872" fmla="*/ 935819 w 8882887"/>
                  <a:gd name="connsiteY872" fmla="*/ 1550844 h 1682495"/>
                  <a:gd name="connsiteX873" fmla="*/ 959224 w 8882887"/>
                  <a:gd name="connsiteY873" fmla="*/ 1550844 h 1682495"/>
                  <a:gd name="connsiteX874" fmla="*/ 959224 w 8882887"/>
                  <a:gd name="connsiteY874" fmla="*/ 1362548 h 1682495"/>
                  <a:gd name="connsiteX875" fmla="*/ 979285 w 8882887"/>
                  <a:gd name="connsiteY875" fmla="*/ 1362548 h 1682495"/>
                  <a:gd name="connsiteX876" fmla="*/ 979285 w 8882887"/>
                  <a:gd name="connsiteY876" fmla="*/ 1345113 h 1682495"/>
                  <a:gd name="connsiteX877" fmla="*/ 999346 w 8882887"/>
                  <a:gd name="connsiteY877" fmla="*/ 1334652 h 1682495"/>
                  <a:gd name="connsiteX878" fmla="*/ 1016063 w 8882887"/>
                  <a:gd name="connsiteY878" fmla="*/ 1334652 h 1682495"/>
                  <a:gd name="connsiteX879" fmla="*/ 1016063 w 8882887"/>
                  <a:gd name="connsiteY879" fmla="*/ 1317218 h 1682495"/>
                  <a:gd name="connsiteX880" fmla="*/ 1029437 w 8882887"/>
                  <a:gd name="connsiteY880" fmla="*/ 1306757 h 1682495"/>
                  <a:gd name="connsiteX881" fmla="*/ 1062874 w 8882887"/>
                  <a:gd name="connsiteY881" fmla="*/ 1306757 h 1682495"/>
                  <a:gd name="connsiteX882" fmla="*/ 1062874 w 8882887"/>
                  <a:gd name="connsiteY882" fmla="*/ 1362548 h 1682495"/>
                  <a:gd name="connsiteX883" fmla="*/ 1133087 w 8882887"/>
                  <a:gd name="connsiteY883" fmla="*/ 1362548 h 1682495"/>
                  <a:gd name="connsiteX884" fmla="*/ 1133087 w 8882887"/>
                  <a:gd name="connsiteY884" fmla="*/ 1557819 h 1682495"/>
                  <a:gd name="connsiteX885" fmla="*/ 1159835 w 8882887"/>
                  <a:gd name="connsiteY885" fmla="*/ 1557819 h 1682495"/>
                  <a:gd name="connsiteX886" fmla="*/ 1186583 w 8882887"/>
                  <a:gd name="connsiteY886" fmla="*/ 1547358 h 1682495"/>
                  <a:gd name="connsiteX887" fmla="*/ 1186583 w 8882887"/>
                  <a:gd name="connsiteY887" fmla="*/ 1533410 h 1682495"/>
                  <a:gd name="connsiteX888" fmla="*/ 1176553 w 8882887"/>
                  <a:gd name="connsiteY888" fmla="*/ 1529922 h 1682495"/>
                  <a:gd name="connsiteX889" fmla="*/ 1176553 w 8882887"/>
                  <a:gd name="connsiteY889" fmla="*/ 1519461 h 1682495"/>
                  <a:gd name="connsiteX890" fmla="*/ 1186583 w 8882887"/>
                  <a:gd name="connsiteY890" fmla="*/ 1512488 h 1682495"/>
                  <a:gd name="connsiteX891" fmla="*/ 1186583 w 8882887"/>
                  <a:gd name="connsiteY891" fmla="*/ 1435775 h 1682495"/>
                  <a:gd name="connsiteX892" fmla="*/ 1176553 w 8882887"/>
                  <a:gd name="connsiteY892" fmla="*/ 1432287 h 1682495"/>
                  <a:gd name="connsiteX893" fmla="*/ 1176553 w 8882887"/>
                  <a:gd name="connsiteY893" fmla="*/ 1421826 h 1682495"/>
                  <a:gd name="connsiteX894" fmla="*/ 1186583 w 8882887"/>
                  <a:gd name="connsiteY894" fmla="*/ 1414853 h 1682495"/>
                  <a:gd name="connsiteX895" fmla="*/ 1193271 w 8882887"/>
                  <a:gd name="connsiteY895" fmla="*/ 1407879 h 1682495"/>
                  <a:gd name="connsiteX896" fmla="*/ 1193271 w 8882887"/>
                  <a:gd name="connsiteY896" fmla="*/ 1393931 h 1682495"/>
                  <a:gd name="connsiteX897" fmla="*/ 1186583 w 8882887"/>
                  <a:gd name="connsiteY897" fmla="*/ 1393931 h 1682495"/>
                  <a:gd name="connsiteX898" fmla="*/ 1186583 w 8882887"/>
                  <a:gd name="connsiteY898" fmla="*/ 1383470 h 1682495"/>
                  <a:gd name="connsiteX899" fmla="*/ 1196614 w 8882887"/>
                  <a:gd name="connsiteY899" fmla="*/ 1376496 h 1682495"/>
                  <a:gd name="connsiteX900" fmla="*/ 1250110 w 8882887"/>
                  <a:gd name="connsiteY900" fmla="*/ 1278861 h 1682495"/>
                  <a:gd name="connsiteX901" fmla="*/ 1243423 w 8882887"/>
                  <a:gd name="connsiteY901" fmla="*/ 1275374 h 1682495"/>
                  <a:gd name="connsiteX902" fmla="*/ 1243423 w 8882887"/>
                  <a:gd name="connsiteY902" fmla="*/ 1264913 h 1682495"/>
                  <a:gd name="connsiteX903" fmla="*/ 1253453 w 8882887"/>
                  <a:gd name="connsiteY903" fmla="*/ 1261425 h 1682495"/>
                  <a:gd name="connsiteX904" fmla="*/ 1253453 w 8882887"/>
                  <a:gd name="connsiteY904" fmla="*/ 1247478 h 1682495"/>
                  <a:gd name="connsiteX905" fmla="*/ 1260141 w 8882887"/>
                  <a:gd name="connsiteY905" fmla="*/ 1247478 h 1682495"/>
                  <a:gd name="connsiteX906" fmla="*/ 1260141 w 8882887"/>
                  <a:gd name="connsiteY906" fmla="*/ 1216095 h 1682495"/>
                  <a:gd name="connsiteX907" fmla="*/ 1253453 w 8882887"/>
                  <a:gd name="connsiteY907" fmla="*/ 1216095 h 1682495"/>
                  <a:gd name="connsiteX908" fmla="*/ 1253453 w 8882887"/>
                  <a:gd name="connsiteY908" fmla="*/ 1209122 h 1682495"/>
                  <a:gd name="connsiteX909" fmla="*/ 1260141 w 8882887"/>
                  <a:gd name="connsiteY909" fmla="*/ 1205634 h 1682495"/>
                  <a:gd name="connsiteX910" fmla="*/ 1276858 w 8882887"/>
                  <a:gd name="connsiteY910" fmla="*/ 1181225 h 1682495"/>
                  <a:gd name="connsiteX911" fmla="*/ 1280201 w 8882887"/>
                  <a:gd name="connsiteY911" fmla="*/ 1167278 h 1682495"/>
                  <a:gd name="connsiteX912" fmla="*/ 1280201 w 8882887"/>
                  <a:gd name="connsiteY912" fmla="*/ 1128921 h 1682495"/>
                  <a:gd name="connsiteX913" fmla="*/ 1280620 w 8882887"/>
                  <a:gd name="connsiteY913" fmla="*/ 1127613 h 1682495"/>
                  <a:gd name="connsiteX914" fmla="*/ 1283545 w 8882887"/>
                  <a:gd name="connsiteY914" fmla="*/ 1118460 h 1682495"/>
                  <a:gd name="connsiteX915" fmla="*/ 1283963 w 8882887"/>
                  <a:gd name="connsiteY915" fmla="*/ 1119768 h 1682495"/>
                  <a:gd name="connsiteX916" fmla="*/ 1286889 w 8882887"/>
                  <a:gd name="connsiteY916" fmla="*/ 1128921 h 1682495"/>
                  <a:gd name="connsiteX917" fmla="*/ 1290232 w 8882887"/>
                  <a:gd name="connsiteY917" fmla="*/ 1167278 h 1682495"/>
                  <a:gd name="connsiteX918" fmla="*/ 1290232 w 8882887"/>
                  <a:gd name="connsiteY918" fmla="*/ 1177739 h 1682495"/>
                  <a:gd name="connsiteX919" fmla="*/ 1306951 w 8882887"/>
                  <a:gd name="connsiteY919" fmla="*/ 1205634 h 1682495"/>
                  <a:gd name="connsiteX920" fmla="*/ 1313638 w 8882887"/>
                  <a:gd name="connsiteY920" fmla="*/ 1209122 h 1682495"/>
                  <a:gd name="connsiteX921" fmla="*/ 1313638 w 8882887"/>
                  <a:gd name="connsiteY921" fmla="*/ 1216095 h 1682495"/>
                  <a:gd name="connsiteX922" fmla="*/ 1310295 w 8882887"/>
                  <a:gd name="connsiteY922" fmla="*/ 1247478 h 1682495"/>
                  <a:gd name="connsiteX923" fmla="*/ 1316981 w 8882887"/>
                  <a:gd name="connsiteY923" fmla="*/ 1261425 h 1682495"/>
                  <a:gd name="connsiteX924" fmla="*/ 1323669 w 8882887"/>
                  <a:gd name="connsiteY924" fmla="*/ 1264913 h 1682495"/>
                  <a:gd name="connsiteX925" fmla="*/ 1323669 w 8882887"/>
                  <a:gd name="connsiteY925" fmla="*/ 1275374 h 1682495"/>
                  <a:gd name="connsiteX926" fmla="*/ 1316981 w 8882887"/>
                  <a:gd name="connsiteY926" fmla="*/ 1278861 h 1682495"/>
                  <a:gd name="connsiteX927" fmla="*/ 1356268 w 8882887"/>
                  <a:gd name="connsiteY927" fmla="*/ 1319833 h 1682495"/>
                  <a:gd name="connsiteX928" fmla="*/ 1369603 w 8882887"/>
                  <a:gd name="connsiteY928" fmla="*/ 1373009 h 1682495"/>
                  <a:gd name="connsiteX929" fmla="*/ 1417287 w 8882887"/>
                  <a:gd name="connsiteY929" fmla="*/ 1373009 h 1682495"/>
                  <a:gd name="connsiteX930" fmla="*/ 1417287 w 8882887"/>
                  <a:gd name="connsiteY930" fmla="*/ 1329494 h 1682495"/>
                  <a:gd name="connsiteX931" fmla="*/ 1409211 w 8882887"/>
                  <a:gd name="connsiteY931" fmla="*/ 1329494 h 1682495"/>
                  <a:gd name="connsiteX932" fmla="*/ 1409211 w 8882887"/>
                  <a:gd name="connsiteY932" fmla="*/ 1086294 h 1682495"/>
                  <a:gd name="connsiteX933" fmla="*/ 1439612 w 8882887"/>
                  <a:gd name="connsiteY933" fmla="*/ 1086294 h 1682495"/>
                  <a:gd name="connsiteX934" fmla="*/ 1440372 w 8882887"/>
                  <a:gd name="connsiteY934" fmla="*/ 1084673 h 1682495"/>
                  <a:gd name="connsiteX935" fmla="*/ 1445691 w 8882887"/>
                  <a:gd name="connsiteY935" fmla="*/ 1073324 h 1682495"/>
                  <a:gd name="connsiteX936" fmla="*/ 1448352 w 8882887"/>
                  <a:gd name="connsiteY936" fmla="*/ 1073729 h 1682495"/>
                  <a:gd name="connsiteX937" fmla="*/ 1466972 w 8882887"/>
                  <a:gd name="connsiteY937" fmla="*/ 1076565 h 1682495"/>
                  <a:gd name="connsiteX938" fmla="*/ 1467732 w 8882887"/>
                  <a:gd name="connsiteY938" fmla="*/ 1078593 h 1682495"/>
                  <a:gd name="connsiteX939" fmla="*/ 1473051 w 8882887"/>
                  <a:gd name="connsiteY939" fmla="*/ 1092779 h 1682495"/>
                  <a:gd name="connsiteX940" fmla="*/ 1512572 w 8882887"/>
                  <a:gd name="connsiteY940" fmla="*/ 1096022 h 1682495"/>
                  <a:gd name="connsiteX941" fmla="*/ 1512572 w 8882887"/>
                  <a:gd name="connsiteY941" fmla="*/ 911190 h 1682495"/>
                  <a:gd name="connsiteX942" fmla="*/ 1515612 w 8882887"/>
                  <a:gd name="connsiteY942" fmla="*/ 911190 h 1682495"/>
                  <a:gd name="connsiteX943" fmla="*/ 1536893 w 8882887"/>
                  <a:gd name="connsiteY943" fmla="*/ 911190 h 1682495"/>
                  <a:gd name="connsiteX944" fmla="*/ 1536893 w 8882887"/>
                  <a:gd name="connsiteY944" fmla="*/ 706902 h 1682495"/>
                  <a:gd name="connsiteX945" fmla="*/ 1539552 w 8882887"/>
                  <a:gd name="connsiteY945" fmla="*/ 706902 h 1682495"/>
                  <a:gd name="connsiteX946" fmla="*/ 1558173 w 8882887"/>
                  <a:gd name="connsiteY946" fmla="*/ 706902 h 1682495"/>
                  <a:gd name="connsiteX947" fmla="*/ 1558173 w 8882887"/>
                  <a:gd name="connsiteY947" fmla="*/ 535041 h 1682495"/>
                  <a:gd name="connsiteX948" fmla="*/ 1564253 w 8882887"/>
                  <a:gd name="connsiteY948" fmla="*/ 492885 h 1682495"/>
                  <a:gd name="connsiteX949" fmla="*/ 1567293 w 8882887"/>
                  <a:gd name="connsiteY949" fmla="*/ 492885 h 1682495"/>
                  <a:gd name="connsiteX950" fmla="*/ 1588574 w 8882887"/>
                  <a:gd name="connsiteY950" fmla="*/ 492885 h 1682495"/>
                  <a:gd name="connsiteX951" fmla="*/ 1643294 w 8882887"/>
                  <a:gd name="connsiteY951" fmla="*/ 369665 h 1682495"/>
                  <a:gd name="connsiteX952" fmla="*/ 1649375 w 8882887"/>
                  <a:gd name="connsiteY952" fmla="*/ 0 h 1682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</a:cxnLst>
                <a:rect l="l" t="t" r="r" b="b"/>
                <a:pathLst>
                  <a:path w="8882887" h="1682495">
                    <a:moveTo>
                      <a:pt x="1649375" y="0"/>
                    </a:moveTo>
                    <a:cubicBezTo>
                      <a:pt x="1649375" y="27"/>
                      <a:pt x="1649399" y="3060"/>
                      <a:pt x="1652414" y="369665"/>
                    </a:cubicBezTo>
                    <a:cubicBezTo>
                      <a:pt x="1652432" y="369701"/>
                      <a:pt x="1653399" y="371712"/>
                      <a:pt x="1710174" y="489644"/>
                    </a:cubicBezTo>
                    <a:cubicBezTo>
                      <a:pt x="1710186" y="489644"/>
                      <a:pt x="1710353" y="489644"/>
                      <a:pt x="1713215" y="489644"/>
                    </a:cubicBezTo>
                    <a:lnTo>
                      <a:pt x="1734495" y="489644"/>
                    </a:lnTo>
                    <a:cubicBezTo>
                      <a:pt x="1734495" y="489665"/>
                      <a:pt x="1734495" y="490508"/>
                      <a:pt x="1734495" y="525312"/>
                    </a:cubicBezTo>
                    <a:cubicBezTo>
                      <a:pt x="1734498" y="525321"/>
                      <a:pt x="1734555" y="525408"/>
                      <a:pt x="1735256" y="526529"/>
                    </a:cubicBezTo>
                    <a:lnTo>
                      <a:pt x="1740575" y="535041"/>
                    </a:lnTo>
                    <a:cubicBezTo>
                      <a:pt x="1740575" y="535071"/>
                      <a:pt x="1740575" y="537344"/>
                      <a:pt x="1740575" y="706902"/>
                    </a:cubicBezTo>
                    <a:cubicBezTo>
                      <a:pt x="1740588" y="706902"/>
                      <a:pt x="1740798" y="706902"/>
                      <a:pt x="1743995" y="706902"/>
                    </a:cubicBezTo>
                    <a:lnTo>
                      <a:pt x="1767936" y="706902"/>
                    </a:lnTo>
                    <a:cubicBezTo>
                      <a:pt x="1767936" y="706932"/>
                      <a:pt x="1767936" y="709385"/>
                      <a:pt x="1767936" y="917675"/>
                    </a:cubicBezTo>
                    <a:cubicBezTo>
                      <a:pt x="1767951" y="917673"/>
                      <a:pt x="1768119" y="917642"/>
                      <a:pt x="1770216" y="917270"/>
                    </a:cubicBezTo>
                    <a:lnTo>
                      <a:pt x="1786176" y="914433"/>
                    </a:lnTo>
                    <a:cubicBezTo>
                      <a:pt x="1786176" y="914466"/>
                      <a:pt x="1786131" y="916467"/>
                      <a:pt x="1783136" y="1047381"/>
                    </a:cubicBezTo>
                    <a:cubicBezTo>
                      <a:pt x="1783151" y="1047384"/>
                      <a:pt x="1783317" y="1047414"/>
                      <a:pt x="1785416" y="1047788"/>
                    </a:cubicBezTo>
                    <a:lnTo>
                      <a:pt x="1801376" y="1050624"/>
                    </a:lnTo>
                    <a:cubicBezTo>
                      <a:pt x="1801379" y="1050635"/>
                      <a:pt x="1801409" y="1050731"/>
                      <a:pt x="1801755" y="1051841"/>
                    </a:cubicBezTo>
                    <a:lnTo>
                      <a:pt x="1804416" y="1060353"/>
                    </a:lnTo>
                    <a:cubicBezTo>
                      <a:pt x="1804419" y="1060340"/>
                      <a:pt x="1804487" y="1060125"/>
                      <a:pt x="1805556" y="1056705"/>
                    </a:cubicBezTo>
                    <a:lnTo>
                      <a:pt x="1813536" y="1031169"/>
                    </a:lnTo>
                    <a:cubicBezTo>
                      <a:pt x="1813547" y="1031169"/>
                      <a:pt x="1813697" y="1031169"/>
                      <a:pt x="1816196" y="1031169"/>
                    </a:cubicBezTo>
                    <a:lnTo>
                      <a:pt x="1834817" y="1031169"/>
                    </a:lnTo>
                    <a:cubicBezTo>
                      <a:pt x="1834817" y="1031195"/>
                      <a:pt x="1834817" y="1032234"/>
                      <a:pt x="1834817" y="1079808"/>
                    </a:cubicBezTo>
                    <a:cubicBezTo>
                      <a:pt x="1834826" y="1079816"/>
                      <a:pt x="1834941" y="1079876"/>
                      <a:pt x="1836336" y="1080620"/>
                    </a:cubicBezTo>
                    <a:lnTo>
                      <a:pt x="1846977" y="1086294"/>
                    </a:lnTo>
                    <a:cubicBezTo>
                      <a:pt x="1846977" y="1086308"/>
                      <a:pt x="1846977" y="1086459"/>
                      <a:pt x="1846977" y="1088321"/>
                    </a:cubicBezTo>
                    <a:lnTo>
                      <a:pt x="1846977" y="1102508"/>
                    </a:lnTo>
                    <a:cubicBezTo>
                      <a:pt x="1847007" y="1102508"/>
                      <a:pt x="1848369" y="1102508"/>
                      <a:pt x="1913858" y="1102508"/>
                    </a:cubicBezTo>
                    <a:cubicBezTo>
                      <a:pt x="1913858" y="1102520"/>
                      <a:pt x="1913858" y="1102644"/>
                      <a:pt x="1913858" y="1104129"/>
                    </a:cubicBezTo>
                    <a:lnTo>
                      <a:pt x="1913858" y="1115478"/>
                    </a:lnTo>
                    <a:cubicBezTo>
                      <a:pt x="1913871" y="1115478"/>
                      <a:pt x="1914053" y="1115478"/>
                      <a:pt x="1916897" y="1115478"/>
                    </a:cubicBezTo>
                    <a:lnTo>
                      <a:pt x="1938177" y="1115478"/>
                    </a:lnTo>
                    <a:cubicBezTo>
                      <a:pt x="1938177" y="1115451"/>
                      <a:pt x="1938177" y="1114358"/>
                      <a:pt x="1938177" y="1070081"/>
                    </a:cubicBezTo>
                    <a:cubicBezTo>
                      <a:pt x="1938209" y="1070081"/>
                      <a:pt x="1939604" y="1070081"/>
                      <a:pt x="2005058" y="1070081"/>
                    </a:cubicBezTo>
                    <a:cubicBezTo>
                      <a:pt x="2005058" y="1070069"/>
                      <a:pt x="2005058" y="1069923"/>
                      <a:pt x="2005058" y="1068054"/>
                    </a:cubicBezTo>
                    <a:lnTo>
                      <a:pt x="2005058" y="1053867"/>
                    </a:lnTo>
                    <a:cubicBezTo>
                      <a:pt x="2005067" y="1053867"/>
                      <a:pt x="2005178" y="1053867"/>
                      <a:pt x="2006579" y="1053867"/>
                    </a:cubicBezTo>
                    <a:lnTo>
                      <a:pt x="2017218" y="1053867"/>
                    </a:lnTo>
                    <a:cubicBezTo>
                      <a:pt x="2017218" y="1053857"/>
                      <a:pt x="2017218" y="1053687"/>
                      <a:pt x="2017218" y="1051031"/>
                    </a:cubicBezTo>
                    <a:lnTo>
                      <a:pt x="2017218" y="1031169"/>
                    </a:lnTo>
                    <a:cubicBezTo>
                      <a:pt x="2017232" y="1031169"/>
                      <a:pt x="2017340" y="1031169"/>
                      <a:pt x="2018358" y="1031169"/>
                    </a:cubicBezTo>
                    <a:lnTo>
                      <a:pt x="2026338" y="1031169"/>
                    </a:lnTo>
                    <a:cubicBezTo>
                      <a:pt x="2026338" y="1031159"/>
                      <a:pt x="2026338" y="1031031"/>
                      <a:pt x="2026338" y="1029548"/>
                    </a:cubicBezTo>
                    <a:lnTo>
                      <a:pt x="2026338" y="1018197"/>
                    </a:lnTo>
                    <a:cubicBezTo>
                      <a:pt x="2026350" y="1018197"/>
                      <a:pt x="2026536" y="1018197"/>
                      <a:pt x="2029379" y="1018197"/>
                    </a:cubicBezTo>
                    <a:lnTo>
                      <a:pt x="2050659" y="1018197"/>
                    </a:lnTo>
                    <a:cubicBezTo>
                      <a:pt x="2050659" y="1018208"/>
                      <a:pt x="2050659" y="1018323"/>
                      <a:pt x="2050659" y="1019819"/>
                    </a:cubicBezTo>
                    <a:lnTo>
                      <a:pt x="2050659" y="1031169"/>
                    </a:lnTo>
                    <a:cubicBezTo>
                      <a:pt x="2050676" y="1031169"/>
                      <a:pt x="2051427" y="1031169"/>
                      <a:pt x="2084099" y="1031169"/>
                    </a:cubicBezTo>
                    <a:cubicBezTo>
                      <a:pt x="2084099" y="1031157"/>
                      <a:pt x="2084099" y="1030986"/>
                      <a:pt x="2084099" y="1028331"/>
                    </a:cubicBezTo>
                    <a:lnTo>
                      <a:pt x="2084099" y="1008470"/>
                    </a:lnTo>
                    <a:cubicBezTo>
                      <a:pt x="2084108" y="1008470"/>
                      <a:pt x="2084253" y="1008470"/>
                      <a:pt x="2086760" y="1008470"/>
                    </a:cubicBezTo>
                    <a:lnTo>
                      <a:pt x="2105379" y="1008470"/>
                    </a:lnTo>
                    <a:cubicBezTo>
                      <a:pt x="2105379" y="1008488"/>
                      <a:pt x="2105379" y="1009259"/>
                      <a:pt x="2105379" y="1044140"/>
                    </a:cubicBezTo>
                    <a:cubicBezTo>
                      <a:pt x="2105390" y="1044140"/>
                      <a:pt x="2105510" y="1044140"/>
                      <a:pt x="2106900" y="1044140"/>
                    </a:cubicBezTo>
                    <a:lnTo>
                      <a:pt x="2117540" y="1044140"/>
                    </a:lnTo>
                    <a:cubicBezTo>
                      <a:pt x="2117540" y="1044131"/>
                      <a:pt x="2117540" y="1044009"/>
                      <a:pt x="2117540" y="1042518"/>
                    </a:cubicBezTo>
                    <a:lnTo>
                      <a:pt x="2117540" y="1031169"/>
                    </a:lnTo>
                    <a:cubicBezTo>
                      <a:pt x="2117553" y="1031169"/>
                      <a:pt x="2117730" y="1031169"/>
                      <a:pt x="2120199" y="1031169"/>
                    </a:cubicBezTo>
                    <a:lnTo>
                      <a:pt x="2138820" y="1031169"/>
                    </a:lnTo>
                    <a:cubicBezTo>
                      <a:pt x="2138820" y="1031189"/>
                      <a:pt x="2138820" y="1032027"/>
                      <a:pt x="2138820" y="1070081"/>
                    </a:cubicBezTo>
                    <a:cubicBezTo>
                      <a:pt x="2138832" y="1070081"/>
                      <a:pt x="2139009" y="1070081"/>
                      <a:pt x="2141861" y="1070081"/>
                    </a:cubicBezTo>
                    <a:lnTo>
                      <a:pt x="2163140" y="1070081"/>
                    </a:lnTo>
                    <a:cubicBezTo>
                      <a:pt x="2163140" y="1070097"/>
                      <a:pt x="2163140" y="1070270"/>
                      <a:pt x="2163140" y="1072512"/>
                    </a:cubicBezTo>
                    <a:lnTo>
                      <a:pt x="2163140" y="1089537"/>
                    </a:lnTo>
                    <a:cubicBezTo>
                      <a:pt x="2163152" y="1089537"/>
                      <a:pt x="2163258" y="1089537"/>
                      <a:pt x="2164280" y="1089537"/>
                    </a:cubicBezTo>
                    <a:lnTo>
                      <a:pt x="2172261" y="1089537"/>
                    </a:lnTo>
                    <a:cubicBezTo>
                      <a:pt x="2172261" y="1089525"/>
                      <a:pt x="2172261" y="1089411"/>
                      <a:pt x="2172261" y="1088321"/>
                    </a:cubicBezTo>
                    <a:lnTo>
                      <a:pt x="2172261" y="1079808"/>
                    </a:lnTo>
                    <a:cubicBezTo>
                      <a:pt x="2172287" y="1079808"/>
                      <a:pt x="2173365" y="1079808"/>
                      <a:pt x="2217861" y="1079808"/>
                    </a:cubicBezTo>
                    <a:cubicBezTo>
                      <a:pt x="2217861" y="1079829"/>
                      <a:pt x="2217861" y="1080674"/>
                      <a:pt x="2217861" y="1115478"/>
                    </a:cubicBezTo>
                    <a:cubicBezTo>
                      <a:pt x="2217872" y="1115478"/>
                      <a:pt x="2217990" y="1115478"/>
                      <a:pt x="2219381" y="1115478"/>
                    </a:cubicBezTo>
                    <a:lnTo>
                      <a:pt x="2230022" y="1115478"/>
                    </a:lnTo>
                    <a:cubicBezTo>
                      <a:pt x="2230022" y="1115489"/>
                      <a:pt x="2230022" y="1115598"/>
                      <a:pt x="2230022" y="1117100"/>
                    </a:cubicBezTo>
                    <a:lnTo>
                      <a:pt x="2230022" y="1128449"/>
                    </a:lnTo>
                    <a:cubicBezTo>
                      <a:pt x="2230035" y="1128449"/>
                      <a:pt x="2230145" y="1128449"/>
                      <a:pt x="2231162" y="1128449"/>
                    </a:cubicBezTo>
                    <a:lnTo>
                      <a:pt x="2239142" y="1128449"/>
                    </a:lnTo>
                    <a:cubicBezTo>
                      <a:pt x="2239142" y="1128438"/>
                      <a:pt x="2239142" y="1128258"/>
                      <a:pt x="2239142" y="1125206"/>
                    </a:cubicBezTo>
                    <a:lnTo>
                      <a:pt x="2239142" y="1102508"/>
                    </a:lnTo>
                    <a:cubicBezTo>
                      <a:pt x="2239152" y="1102508"/>
                      <a:pt x="2239269" y="1102508"/>
                      <a:pt x="2240661" y="1102508"/>
                    </a:cubicBezTo>
                    <a:lnTo>
                      <a:pt x="2251302" y="1102508"/>
                    </a:lnTo>
                    <a:cubicBezTo>
                      <a:pt x="2251302" y="1102520"/>
                      <a:pt x="2251302" y="1102644"/>
                      <a:pt x="2251302" y="1104129"/>
                    </a:cubicBezTo>
                    <a:lnTo>
                      <a:pt x="2251302" y="1115478"/>
                    </a:lnTo>
                    <a:lnTo>
                      <a:pt x="2259282" y="1112489"/>
                    </a:lnTo>
                    <a:cubicBezTo>
                      <a:pt x="2260422" y="1111931"/>
                      <a:pt x="2260422" y="1111628"/>
                      <a:pt x="2260422" y="1111019"/>
                    </a:cubicBezTo>
                    <a:lnTo>
                      <a:pt x="2260422" y="1102508"/>
                    </a:lnTo>
                    <a:cubicBezTo>
                      <a:pt x="2260448" y="1102508"/>
                      <a:pt x="2261649" y="1102508"/>
                      <a:pt x="2318183" y="1102508"/>
                    </a:cubicBezTo>
                    <a:cubicBezTo>
                      <a:pt x="2318183" y="1102529"/>
                      <a:pt x="2318183" y="1103349"/>
                      <a:pt x="2318183" y="1138176"/>
                    </a:cubicBezTo>
                    <a:cubicBezTo>
                      <a:pt x="2318195" y="1138176"/>
                      <a:pt x="2318372" y="1138176"/>
                      <a:pt x="2321222" y="1138176"/>
                    </a:cubicBezTo>
                    <a:lnTo>
                      <a:pt x="2342502" y="1138176"/>
                    </a:lnTo>
                    <a:cubicBezTo>
                      <a:pt x="2342502" y="1138188"/>
                      <a:pt x="2342502" y="1138311"/>
                      <a:pt x="2342502" y="1139798"/>
                    </a:cubicBezTo>
                    <a:lnTo>
                      <a:pt x="2342502" y="1151147"/>
                    </a:lnTo>
                    <a:cubicBezTo>
                      <a:pt x="2342516" y="1151147"/>
                      <a:pt x="2342700" y="1151147"/>
                      <a:pt x="2345163" y="1151147"/>
                    </a:cubicBezTo>
                    <a:lnTo>
                      <a:pt x="2363783" y="1151147"/>
                    </a:lnTo>
                    <a:cubicBezTo>
                      <a:pt x="2363783" y="1151129"/>
                      <a:pt x="2363783" y="1150362"/>
                      <a:pt x="2363783" y="1115478"/>
                    </a:cubicBezTo>
                    <a:cubicBezTo>
                      <a:pt x="2363793" y="1115478"/>
                      <a:pt x="2363910" y="1115478"/>
                      <a:pt x="2365302" y="1115478"/>
                    </a:cubicBezTo>
                    <a:lnTo>
                      <a:pt x="2375943" y="1115478"/>
                    </a:lnTo>
                    <a:cubicBezTo>
                      <a:pt x="2375943" y="1115450"/>
                      <a:pt x="2375943" y="1114293"/>
                      <a:pt x="2375943" y="1066838"/>
                    </a:cubicBezTo>
                    <a:cubicBezTo>
                      <a:pt x="2375954" y="1066838"/>
                      <a:pt x="2376069" y="1066838"/>
                      <a:pt x="2377463" y="1066838"/>
                    </a:cubicBezTo>
                    <a:lnTo>
                      <a:pt x="2388104" y="1066838"/>
                    </a:lnTo>
                    <a:cubicBezTo>
                      <a:pt x="2388104" y="1066829"/>
                      <a:pt x="2388104" y="1066665"/>
                      <a:pt x="2388104" y="1064001"/>
                    </a:cubicBezTo>
                    <a:lnTo>
                      <a:pt x="2388104" y="1044140"/>
                    </a:lnTo>
                    <a:cubicBezTo>
                      <a:pt x="2385063" y="1044140"/>
                      <a:pt x="2385063" y="1044140"/>
                      <a:pt x="2386203" y="1041707"/>
                    </a:cubicBezTo>
                    <a:lnTo>
                      <a:pt x="2394183" y="1024683"/>
                    </a:lnTo>
                    <a:cubicBezTo>
                      <a:pt x="2394191" y="1024709"/>
                      <a:pt x="2394483" y="1025720"/>
                      <a:pt x="2406344" y="1066838"/>
                    </a:cubicBezTo>
                    <a:cubicBezTo>
                      <a:pt x="2406356" y="1066838"/>
                      <a:pt x="2406465" y="1066838"/>
                      <a:pt x="2407484" y="1066838"/>
                    </a:cubicBezTo>
                    <a:lnTo>
                      <a:pt x="2415464" y="1066838"/>
                    </a:lnTo>
                    <a:cubicBezTo>
                      <a:pt x="2415464" y="1066818"/>
                      <a:pt x="2415464" y="1065050"/>
                      <a:pt x="2415464" y="907947"/>
                    </a:cubicBezTo>
                    <a:cubicBezTo>
                      <a:pt x="2415479" y="907947"/>
                      <a:pt x="2415650" y="907947"/>
                      <a:pt x="2417744" y="907947"/>
                    </a:cubicBezTo>
                    <a:lnTo>
                      <a:pt x="2433704" y="907947"/>
                    </a:lnTo>
                    <a:cubicBezTo>
                      <a:pt x="2433704" y="907914"/>
                      <a:pt x="2433704" y="906399"/>
                      <a:pt x="2433704" y="836609"/>
                    </a:cubicBezTo>
                    <a:cubicBezTo>
                      <a:pt x="2433729" y="836609"/>
                      <a:pt x="2434667" y="836609"/>
                      <a:pt x="2473224" y="836609"/>
                    </a:cubicBezTo>
                    <a:cubicBezTo>
                      <a:pt x="2473224" y="836591"/>
                      <a:pt x="2473224" y="835826"/>
                      <a:pt x="2473224" y="804182"/>
                    </a:cubicBezTo>
                    <a:cubicBezTo>
                      <a:pt x="2473253" y="804182"/>
                      <a:pt x="2474436" y="804182"/>
                      <a:pt x="2524905" y="804182"/>
                    </a:cubicBezTo>
                    <a:cubicBezTo>
                      <a:pt x="2524905" y="804194"/>
                      <a:pt x="2524905" y="804389"/>
                      <a:pt x="2524905" y="807830"/>
                    </a:cubicBezTo>
                    <a:lnTo>
                      <a:pt x="2524905" y="833366"/>
                    </a:lnTo>
                    <a:cubicBezTo>
                      <a:pt x="2524919" y="833366"/>
                      <a:pt x="2525115" y="833366"/>
                      <a:pt x="2528325" y="833366"/>
                    </a:cubicBezTo>
                    <a:lnTo>
                      <a:pt x="2552265" y="833366"/>
                    </a:lnTo>
                    <a:cubicBezTo>
                      <a:pt x="2552265" y="833393"/>
                      <a:pt x="2552265" y="834734"/>
                      <a:pt x="2552265" y="904704"/>
                    </a:cubicBezTo>
                    <a:cubicBezTo>
                      <a:pt x="2552274" y="904704"/>
                      <a:pt x="2552388" y="904704"/>
                      <a:pt x="2553785" y="904704"/>
                    </a:cubicBezTo>
                    <a:lnTo>
                      <a:pt x="2564426" y="904704"/>
                    </a:lnTo>
                    <a:lnTo>
                      <a:pt x="2585706" y="911190"/>
                    </a:lnTo>
                    <a:cubicBezTo>
                      <a:pt x="2585706" y="911205"/>
                      <a:pt x="2585706" y="912180"/>
                      <a:pt x="2585706" y="969558"/>
                    </a:cubicBezTo>
                    <a:cubicBezTo>
                      <a:pt x="2585715" y="969558"/>
                      <a:pt x="2585828" y="969558"/>
                      <a:pt x="2587226" y="969558"/>
                    </a:cubicBezTo>
                    <a:lnTo>
                      <a:pt x="2597865" y="969558"/>
                    </a:lnTo>
                    <a:cubicBezTo>
                      <a:pt x="2597865" y="969573"/>
                      <a:pt x="2597865" y="969732"/>
                      <a:pt x="2597865" y="971990"/>
                    </a:cubicBezTo>
                    <a:lnTo>
                      <a:pt x="2597865" y="989013"/>
                    </a:lnTo>
                    <a:cubicBezTo>
                      <a:pt x="2597877" y="989013"/>
                      <a:pt x="2598063" y="989013"/>
                      <a:pt x="2600906" y="989013"/>
                    </a:cubicBezTo>
                    <a:lnTo>
                      <a:pt x="2622186" y="989013"/>
                    </a:lnTo>
                    <a:lnTo>
                      <a:pt x="2631306" y="998742"/>
                    </a:lnTo>
                    <a:cubicBezTo>
                      <a:pt x="2631306" y="998760"/>
                      <a:pt x="2631306" y="999489"/>
                      <a:pt x="2631306" y="1031169"/>
                    </a:cubicBezTo>
                    <a:cubicBezTo>
                      <a:pt x="2631320" y="1031169"/>
                      <a:pt x="2631516" y="1031169"/>
                      <a:pt x="2634726" y="1031169"/>
                    </a:cubicBezTo>
                    <a:lnTo>
                      <a:pt x="2658666" y="1031169"/>
                    </a:lnTo>
                    <a:cubicBezTo>
                      <a:pt x="2658666" y="1031180"/>
                      <a:pt x="2658666" y="1031300"/>
                      <a:pt x="2658666" y="1032789"/>
                    </a:cubicBezTo>
                    <a:lnTo>
                      <a:pt x="2658666" y="1044140"/>
                    </a:lnTo>
                    <a:cubicBezTo>
                      <a:pt x="2658680" y="1044140"/>
                      <a:pt x="2658828" y="1044140"/>
                      <a:pt x="2660567" y="1044140"/>
                    </a:cubicBezTo>
                    <a:lnTo>
                      <a:pt x="2673867" y="1044140"/>
                    </a:lnTo>
                    <a:cubicBezTo>
                      <a:pt x="2673867" y="1044153"/>
                      <a:pt x="2673867" y="1044347"/>
                      <a:pt x="2673867" y="1047381"/>
                    </a:cubicBezTo>
                    <a:lnTo>
                      <a:pt x="2673867" y="1070081"/>
                    </a:lnTo>
                    <a:cubicBezTo>
                      <a:pt x="2679947" y="1070081"/>
                      <a:pt x="2679947" y="1070081"/>
                      <a:pt x="2679947" y="1067243"/>
                    </a:cubicBezTo>
                    <a:lnTo>
                      <a:pt x="2679947" y="1047381"/>
                    </a:lnTo>
                    <a:cubicBezTo>
                      <a:pt x="2679956" y="1047381"/>
                      <a:pt x="2680073" y="1047381"/>
                      <a:pt x="2681466" y="1047381"/>
                    </a:cubicBezTo>
                    <a:lnTo>
                      <a:pt x="2692107" y="1047381"/>
                    </a:lnTo>
                    <a:cubicBezTo>
                      <a:pt x="2692107" y="1047398"/>
                      <a:pt x="2692107" y="1047576"/>
                      <a:pt x="2692107" y="1049814"/>
                    </a:cubicBezTo>
                    <a:lnTo>
                      <a:pt x="2692107" y="1066838"/>
                    </a:lnTo>
                    <a:cubicBezTo>
                      <a:pt x="2692121" y="1066838"/>
                      <a:pt x="2692230" y="1066838"/>
                      <a:pt x="2693247" y="1066838"/>
                    </a:cubicBezTo>
                    <a:lnTo>
                      <a:pt x="2701227" y="1066838"/>
                    </a:lnTo>
                    <a:cubicBezTo>
                      <a:pt x="2701227" y="1060353"/>
                      <a:pt x="2701227" y="1060353"/>
                      <a:pt x="2774187" y="1060353"/>
                    </a:cubicBezTo>
                    <a:cubicBezTo>
                      <a:pt x="2774187" y="1060367"/>
                      <a:pt x="2774187" y="1060518"/>
                      <a:pt x="2774187" y="1062380"/>
                    </a:cubicBezTo>
                    <a:lnTo>
                      <a:pt x="2774187" y="1076565"/>
                    </a:lnTo>
                    <a:cubicBezTo>
                      <a:pt x="2774199" y="1076565"/>
                      <a:pt x="2774312" y="1076565"/>
                      <a:pt x="2775327" y="1076565"/>
                    </a:cubicBezTo>
                    <a:lnTo>
                      <a:pt x="2783309" y="1076565"/>
                    </a:lnTo>
                    <a:cubicBezTo>
                      <a:pt x="2783309" y="1076579"/>
                      <a:pt x="2783309" y="1076762"/>
                      <a:pt x="2783309" y="1079808"/>
                    </a:cubicBezTo>
                    <a:lnTo>
                      <a:pt x="2783309" y="1102508"/>
                    </a:lnTo>
                    <a:cubicBezTo>
                      <a:pt x="2783321" y="1102502"/>
                      <a:pt x="2783495" y="1102385"/>
                      <a:pt x="2786348" y="1100481"/>
                    </a:cubicBezTo>
                    <a:lnTo>
                      <a:pt x="2807628" y="1086294"/>
                    </a:lnTo>
                    <a:cubicBezTo>
                      <a:pt x="2807631" y="1086266"/>
                      <a:pt x="2807828" y="1084953"/>
                      <a:pt x="2816748" y="1024683"/>
                    </a:cubicBezTo>
                    <a:cubicBezTo>
                      <a:pt x="2816762" y="1024680"/>
                      <a:pt x="2816865" y="1024641"/>
                      <a:pt x="2817888" y="1024278"/>
                    </a:cubicBezTo>
                    <a:lnTo>
                      <a:pt x="2825868" y="1021440"/>
                    </a:lnTo>
                    <a:cubicBezTo>
                      <a:pt x="2825868" y="1021416"/>
                      <a:pt x="2825918" y="1019825"/>
                      <a:pt x="2828909" y="917675"/>
                    </a:cubicBezTo>
                    <a:cubicBezTo>
                      <a:pt x="2828909" y="917702"/>
                      <a:pt x="2828958" y="919338"/>
                      <a:pt x="2831949" y="1021440"/>
                    </a:cubicBezTo>
                    <a:cubicBezTo>
                      <a:pt x="2831963" y="1021445"/>
                      <a:pt x="2832069" y="1021482"/>
                      <a:pt x="2833089" y="1021845"/>
                    </a:cubicBezTo>
                    <a:lnTo>
                      <a:pt x="2841069" y="1024683"/>
                    </a:lnTo>
                    <a:cubicBezTo>
                      <a:pt x="2841069" y="1024653"/>
                      <a:pt x="2841069" y="1022654"/>
                      <a:pt x="2841069" y="894977"/>
                    </a:cubicBezTo>
                    <a:cubicBezTo>
                      <a:pt x="2847149" y="894977"/>
                      <a:pt x="2847149" y="894977"/>
                      <a:pt x="2847149" y="846336"/>
                    </a:cubicBezTo>
                    <a:cubicBezTo>
                      <a:pt x="2847167" y="846336"/>
                      <a:pt x="2848196" y="846336"/>
                      <a:pt x="2904909" y="846336"/>
                    </a:cubicBezTo>
                    <a:cubicBezTo>
                      <a:pt x="2904909" y="846362"/>
                      <a:pt x="2904909" y="847439"/>
                      <a:pt x="2904909" y="894977"/>
                    </a:cubicBezTo>
                    <a:cubicBezTo>
                      <a:pt x="2904923" y="894977"/>
                      <a:pt x="2905031" y="894977"/>
                      <a:pt x="2906049" y="894977"/>
                    </a:cubicBezTo>
                    <a:lnTo>
                      <a:pt x="2914029" y="894977"/>
                    </a:lnTo>
                    <a:cubicBezTo>
                      <a:pt x="2914029" y="894945"/>
                      <a:pt x="2914029" y="892986"/>
                      <a:pt x="2914029" y="771755"/>
                    </a:cubicBezTo>
                    <a:cubicBezTo>
                      <a:pt x="2914038" y="771755"/>
                      <a:pt x="2914187" y="771755"/>
                      <a:pt x="2916690" y="771755"/>
                    </a:cubicBezTo>
                    <a:lnTo>
                      <a:pt x="2935310" y="771755"/>
                    </a:lnTo>
                    <a:cubicBezTo>
                      <a:pt x="2935310" y="771744"/>
                      <a:pt x="2935310" y="771578"/>
                      <a:pt x="2935310" y="768918"/>
                    </a:cubicBezTo>
                    <a:lnTo>
                      <a:pt x="2935310" y="749057"/>
                    </a:lnTo>
                    <a:cubicBezTo>
                      <a:pt x="2935326" y="749057"/>
                      <a:pt x="2936073" y="749057"/>
                      <a:pt x="2968751" y="749057"/>
                    </a:cubicBezTo>
                    <a:cubicBezTo>
                      <a:pt x="2968751" y="749046"/>
                      <a:pt x="2968751" y="748925"/>
                      <a:pt x="2968751" y="747435"/>
                    </a:cubicBezTo>
                    <a:lnTo>
                      <a:pt x="2968751" y="736086"/>
                    </a:lnTo>
                    <a:cubicBezTo>
                      <a:pt x="2968761" y="736086"/>
                      <a:pt x="2968926" y="736086"/>
                      <a:pt x="2971410" y="736086"/>
                    </a:cubicBezTo>
                    <a:lnTo>
                      <a:pt x="2990031" y="736086"/>
                    </a:lnTo>
                    <a:cubicBezTo>
                      <a:pt x="2990031" y="736098"/>
                      <a:pt x="2990031" y="736217"/>
                      <a:pt x="2990031" y="737708"/>
                    </a:cubicBezTo>
                    <a:lnTo>
                      <a:pt x="2990031" y="749057"/>
                    </a:lnTo>
                    <a:cubicBezTo>
                      <a:pt x="2990045" y="749057"/>
                      <a:pt x="2990154" y="749057"/>
                      <a:pt x="2991171" y="749057"/>
                    </a:cubicBezTo>
                    <a:lnTo>
                      <a:pt x="2999151" y="749057"/>
                    </a:lnTo>
                    <a:lnTo>
                      <a:pt x="3014351" y="742571"/>
                    </a:lnTo>
                    <a:lnTo>
                      <a:pt x="3020430" y="747435"/>
                    </a:lnTo>
                    <a:lnTo>
                      <a:pt x="3020430" y="736086"/>
                    </a:lnTo>
                    <a:cubicBezTo>
                      <a:pt x="3020444" y="736086"/>
                      <a:pt x="3020649" y="736086"/>
                      <a:pt x="3023850" y="736086"/>
                    </a:cubicBezTo>
                    <a:lnTo>
                      <a:pt x="3047792" y="736086"/>
                    </a:lnTo>
                    <a:cubicBezTo>
                      <a:pt x="3047792" y="736098"/>
                      <a:pt x="3047792" y="736217"/>
                      <a:pt x="3047792" y="737708"/>
                    </a:cubicBezTo>
                    <a:lnTo>
                      <a:pt x="3047792" y="749057"/>
                    </a:lnTo>
                    <a:cubicBezTo>
                      <a:pt x="3047820" y="749057"/>
                      <a:pt x="3048924" y="749057"/>
                      <a:pt x="3093392" y="749057"/>
                    </a:cubicBezTo>
                    <a:cubicBezTo>
                      <a:pt x="3093392" y="749072"/>
                      <a:pt x="3093392" y="749235"/>
                      <a:pt x="3093392" y="751488"/>
                    </a:cubicBezTo>
                    <a:lnTo>
                      <a:pt x="3093392" y="768513"/>
                    </a:lnTo>
                    <a:cubicBezTo>
                      <a:pt x="3093417" y="768513"/>
                      <a:pt x="3094377" y="768513"/>
                      <a:pt x="3132912" y="768513"/>
                    </a:cubicBezTo>
                    <a:cubicBezTo>
                      <a:pt x="3132912" y="768537"/>
                      <a:pt x="3132912" y="769557"/>
                      <a:pt x="3132912" y="813909"/>
                    </a:cubicBezTo>
                    <a:cubicBezTo>
                      <a:pt x="3132926" y="813909"/>
                      <a:pt x="3133035" y="813909"/>
                      <a:pt x="3134052" y="813909"/>
                    </a:cubicBezTo>
                    <a:lnTo>
                      <a:pt x="3142032" y="813909"/>
                    </a:lnTo>
                    <a:cubicBezTo>
                      <a:pt x="3142032" y="813920"/>
                      <a:pt x="3142032" y="814049"/>
                      <a:pt x="3142032" y="815531"/>
                    </a:cubicBezTo>
                    <a:lnTo>
                      <a:pt x="3142032" y="826881"/>
                    </a:lnTo>
                    <a:cubicBezTo>
                      <a:pt x="3148113" y="826881"/>
                      <a:pt x="3148113" y="826881"/>
                      <a:pt x="3148113" y="872277"/>
                    </a:cubicBezTo>
                    <a:cubicBezTo>
                      <a:pt x="3148127" y="872277"/>
                      <a:pt x="3148238" y="872277"/>
                      <a:pt x="3149253" y="872277"/>
                    </a:cubicBezTo>
                    <a:lnTo>
                      <a:pt x="3157233" y="872277"/>
                    </a:lnTo>
                    <a:cubicBezTo>
                      <a:pt x="3157233" y="872291"/>
                      <a:pt x="3157233" y="872391"/>
                      <a:pt x="3157233" y="873494"/>
                    </a:cubicBezTo>
                    <a:lnTo>
                      <a:pt x="3157233" y="882006"/>
                    </a:lnTo>
                    <a:cubicBezTo>
                      <a:pt x="3157242" y="882006"/>
                      <a:pt x="3157359" y="882006"/>
                      <a:pt x="3158753" y="882006"/>
                    </a:cubicBezTo>
                    <a:lnTo>
                      <a:pt x="3169392" y="882006"/>
                    </a:lnTo>
                    <a:cubicBezTo>
                      <a:pt x="3169392" y="882032"/>
                      <a:pt x="3169392" y="883101"/>
                      <a:pt x="3169392" y="927404"/>
                    </a:cubicBezTo>
                    <a:cubicBezTo>
                      <a:pt x="3169404" y="927404"/>
                      <a:pt x="3169584" y="927404"/>
                      <a:pt x="3172433" y="927404"/>
                    </a:cubicBezTo>
                    <a:lnTo>
                      <a:pt x="3193713" y="927404"/>
                    </a:lnTo>
                    <a:cubicBezTo>
                      <a:pt x="3193713" y="927428"/>
                      <a:pt x="3193713" y="928298"/>
                      <a:pt x="3193713" y="963072"/>
                    </a:cubicBezTo>
                    <a:cubicBezTo>
                      <a:pt x="3196754" y="963072"/>
                      <a:pt x="3196754" y="963072"/>
                      <a:pt x="3196754" y="965504"/>
                    </a:cubicBezTo>
                    <a:lnTo>
                      <a:pt x="3196754" y="982529"/>
                    </a:lnTo>
                    <a:cubicBezTo>
                      <a:pt x="3196767" y="982529"/>
                      <a:pt x="3196872" y="982529"/>
                      <a:pt x="3197894" y="982529"/>
                    </a:cubicBezTo>
                    <a:lnTo>
                      <a:pt x="3205874" y="982529"/>
                    </a:lnTo>
                    <a:cubicBezTo>
                      <a:pt x="3205874" y="982550"/>
                      <a:pt x="3205874" y="983394"/>
                      <a:pt x="3205874" y="1018197"/>
                    </a:cubicBezTo>
                    <a:cubicBezTo>
                      <a:pt x="3205886" y="1018197"/>
                      <a:pt x="3206034" y="1018197"/>
                      <a:pt x="3207773" y="1018197"/>
                    </a:cubicBezTo>
                    <a:lnTo>
                      <a:pt x="3221073" y="1018197"/>
                    </a:lnTo>
                    <a:cubicBezTo>
                      <a:pt x="3224114" y="1021440"/>
                      <a:pt x="3224114" y="1021440"/>
                      <a:pt x="3224114" y="1024278"/>
                    </a:cubicBezTo>
                    <a:lnTo>
                      <a:pt x="3224114" y="1044140"/>
                    </a:lnTo>
                    <a:cubicBezTo>
                      <a:pt x="3224121" y="1044129"/>
                      <a:pt x="3224252" y="1043969"/>
                      <a:pt x="3226394" y="1041302"/>
                    </a:cubicBezTo>
                    <a:lnTo>
                      <a:pt x="3242354" y="1021440"/>
                    </a:lnTo>
                    <a:cubicBezTo>
                      <a:pt x="3242376" y="1021440"/>
                      <a:pt x="3243335" y="1021440"/>
                      <a:pt x="3284915" y="1021440"/>
                    </a:cubicBezTo>
                    <a:cubicBezTo>
                      <a:pt x="3284915" y="1021478"/>
                      <a:pt x="3284915" y="1023579"/>
                      <a:pt x="3284915" y="1151147"/>
                    </a:cubicBezTo>
                    <a:cubicBezTo>
                      <a:pt x="3284927" y="1151147"/>
                      <a:pt x="3285041" y="1151147"/>
                      <a:pt x="3286055" y="1151147"/>
                    </a:cubicBezTo>
                    <a:lnTo>
                      <a:pt x="3294035" y="1151147"/>
                    </a:lnTo>
                    <a:cubicBezTo>
                      <a:pt x="3294041" y="1151135"/>
                      <a:pt x="3294129" y="1150985"/>
                      <a:pt x="3295175" y="1149120"/>
                    </a:cubicBezTo>
                    <a:lnTo>
                      <a:pt x="3303155" y="1134933"/>
                    </a:lnTo>
                    <a:cubicBezTo>
                      <a:pt x="3303155" y="1134944"/>
                      <a:pt x="3303155" y="1135092"/>
                      <a:pt x="3303155" y="1137771"/>
                    </a:cubicBezTo>
                    <a:lnTo>
                      <a:pt x="3303155" y="1157633"/>
                    </a:lnTo>
                    <a:cubicBezTo>
                      <a:pt x="3309234" y="1157633"/>
                      <a:pt x="3309234" y="1157633"/>
                      <a:pt x="3309234" y="1089537"/>
                    </a:cubicBezTo>
                    <a:cubicBezTo>
                      <a:pt x="3309248" y="1089537"/>
                      <a:pt x="3309353" y="1089537"/>
                      <a:pt x="3310374" y="1089537"/>
                    </a:cubicBezTo>
                    <a:lnTo>
                      <a:pt x="3318354" y="1089537"/>
                    </a:lnTo>
                    <a:cubicBezTo>
                      <a:pt x="3318354" y="1089515"/>
                      <a:pt x="3318354" y="1088015"/>
                      <a:pt x="3318354" y="992256"/>
                    </a:cubicBezTo>
                    <a:cubicBezTo>
                      <a:pt x="3318365" y="992256"/>
                      <a:pt x="3318486" y="992256"/>
                      <a:pt x="3319875" y="992256"/>
                    </a:cubicBezTo>
                    <a:lnTo>
                      <a:pt x="3330515" y="992256"/>
                    </a:lnTo>
                    <a:cubicBezTo>
                      <a:pt x="3330524" y="992225"/>
                      <a:pt x="3330920" y="990815"/>
                      <a:pt x="3348755" y="927404"/>
                    </a:cubicBezTo>
                    <a:cubicBezTo>
                      <a:pt x="3348768" y="927404"/>
                      <a:pt x="3348914" y="927404"/>
                      <a:pt x="3350655" y="927404"/>
                    </a:cubicBezTo>
                    <a:lnTo>
                      <a:pt x="3363956" y="927404"/>
                    </a:lnTo>
                    <a:cubicBezTo>
                      <a:pt x="3363963" y="927438"/>
                      <a:pt x="3364302" y="928887"/>
                      <a:pt x="3379155" y="992256"/>
                    </a:cubicBezTo>
                    <a:cubicBezTo>
                      <a:pt x="3379164" y="992256"/>
                      <a:pt x="3379275" y="992256"/>
                      <a:pt x="3380675" y="992256"/>
                    </a:cubicBezTo>
                    <a:lnTo>
                      <a:pt x="3391316" y="992256"/>
                    </a:lnTo>
                    <a:cubicBezTo>
                      <a:pt x="3391316" y="992273"/>
                      <a:pt x="3391316" y="993273"/>
                      <a:pt x="3391316" y="1050624"/>
                    </a:cubicBezTo>
                    <a:cubicBezTo>
                      <a:pt x="3391326" y="1050624"/>
                      <a:pt x="3391475" y="1050624"/>
                      <a:pt x="3393975" y="1050624"/>
                    </a:cubicBezTo>
                    <a:lnTo>
                      <a:pt x="3412596" y="1050624"/>
                    </a:lnTo>
                    <a:cubicBezTo>
                      <a:pt x="3412596" y="1050636"/>
                      <a:pt x="3412596" y="1050819"/>
                      <a:pt x="3412596" y="1053867"/>
                    </a:cubicBezTo>
                    <a:lnTo>
                      <a:pt x="3412596" y="1076565"/>
                    </a:lnTo>
                    <a:cubicBezTo>
                      <a:pt x="3418676" y="1076565"/>
                      <a:pt x="3418676" y="1076565"/>
                      <a:pt x="3418676" y="1073324"/>
                    </a:cubicBezTo>
                    <a:lnTo>
                      <a:pt x="3418676" y="1050624"/>
                    </a:lnTo>
                    <a:cubicBezTo>
                      <a:pt x="3418691" y="1050624"/>
                      <a:pt x="3418859" y="1050624"/>
                      <a:pt x="3420956" y="1050624"/>
                    </a:cubicBezTo>
                    <a:lnTo>
                      <a:pt x="3436916" y="1050624"/>
                    </a:lnTo>
                    <a:cubicBezTo>
                      <a:pt x="3436916" y="1050639"/>
                      <a:pt x="3436916" y="1050815"/>
                      <a:pt x="3436916" y="1053056"/>
                    </a:cubicBezTo>
                    <a:lnTo>
                      <a:pt x="3436916" y="1070081"/>
                    </a:lnTo>
                    <a:cubicBezTo>
                      <a:pt x="3436940" y="1070081"/>
                      <a:pt x="3438003" y="1070081"/>
                      <a:pt x="3482517" y="1070081"/>
                    </a:cubicBezTo>
                    <a:cubicBezTo>
                      <a:pt x="3482517" y="1070055"/>
                      <a:pt x="3482517" y="1068899"/>
                      <a:pt x="3482517" y="1014956"/>
                    </a:cubicBezTo>
                    <a:cubicBezTo>
                      <a:pt x="3482529" y="1014956"/>
                      <a:pt x="3482669" y="1014956"/>
                      <a:pt x="3484416" y="1014956"/>
                    </a:cubicBezTo>
                    <a:lnTo>
                      <a:pt x="3497717" y="1014956"/>
                    </a:lnTo>
                    <a:cubicBezTo>
                      <a:pt x="3497717" y="1014972"/>
                      <a:pt x="3497717" y="1015713"/>
                      <a:pt x="3497717" y="1047381"/>
                    </a:cubicBezTo>
                    <a:cubicBezTo>
                      <a:pt x="3500757" y="1047381"/>
                      <a:pt x="3500757" y="1047381"/>
                      <a:pt x="3500757" y="998742"/>
                    </a:cubicBezTo>
                    <a:cubicBezTo>
                      <a:pt x="3500778" y="998742"/>
                      <a:pt x="3501590" y="998742"/>
                      <a:pt x="3534197" y="998742"/>
                    </a:cubicBezTo>
                    <a:cubicBezTo>
                      <a:pt x="3534197" y="998727"/>
                      <a:pt x="3534197" y="998547"/>
                      <a:pt x="3534197" y="996309"/>
                    </a:cubicBezTo>
                    <a:lnTo>
                      <a:pt x="3534197" y="979286"/>
                    </a:lnTo>
                    <a:cubicBezTo>
                      <a:pt x="3534209" y="979286"/>
                      <a:pt x="3534321" y="979286"/>
                      <a:pt x="3535337" y="979286"/>
                    </a:cubicBezTo>
                    <a:lnTo>
                      <a:pt x="3543317" y="979286"/>
                    </a:lnTo>
                    <a:cubicBezTo>
                      <a:pt x="3543317" y="979277"/>
                      <a:pt x="3543317" y="979107"/>
                      <a:pt x="3543317" y="976449"/>
                    </a:cubicBezTo>
                    <a:lnTo>
                      <a:pt x="3543317" y="956588"/>
                    </a:lnTo>
                    <a:lnTo>
                      <a:pt x="3549398" y="966315"/>
                    </a:lnTo>
                    <a:cubicBezTo>
                      <a:pt x="3549410" y="966315"/>
                      <a:pt x="3549603" y="966315"/>
                      <a:pt x="3552818" y="966315"/>
                    </a:cubicBezTo>
                    <a:lnTo>
                      <a:pt x="3576758" y="966315"/>
                    </a:lnTo>
                    <a:cubicBezTo>
                      <a:pt x="3576758" y="966303"/>
                      <a:pt x="3576758" y="966201"/>
                      <a:pt x="3576758" y="965099"/>
                    </a:cubicBezTo>
                    <a:lnTo>
                      <a:pt x="3576758" y="956588"/>
                    </a:lnTo>
                    <a:cubicBezTo>
                      <a:pt x="3576771" y="956588"/>
                      <a:pt x="3576882" y="956588"/>
                      <a:pt x="3577898" y="956588"/>
                    </a:cubicBezTo>
                    <a:lnTo>
                      <a:pt x="3585878" y="956588"/>
                    </a:lnTo>
                    <a:cubicBezTo>
                      <a:pt x="3585878" y="956601"/>
                      <a:pt x="3585878" y="956751"/>
                      <a:pt x="3585878" y="958614"/>
                    </a:cubicBezTo>
                    <a:lnTo>
                      <a:pt x="3585878" y="972801"/>
                    </a:lnTo>
                    <a:cubicBezTo>
                      <a:pt x="3585900" y="972801"/>
                      <a:pt x="3587000" y="972801"/>
                      <a:pt x="3643638" y="972801"/>
                    </a:cubicBezTo>
                    <a:cubicBezTo>
                      <a:pt x="3643638" y="972828"/>
                      <a:pt x="3643638" y="975093"/>
                      <a:pt x="3643638" y="1180331"/>
                    </a:cubicBezTo>
                    <a:cubicBezTo>
                      <a:pt x="3643653" y="1180331"/>
                      <a:pt x="3643826" y="1180331"/>
                      <a:pt x="3645918" y="1180331"/>
                    </a:cubicBezTo>
                    <a:lnTo>
                      <a:pt x="3661878" y="1180331"/>
                    </a:lnTo>
                    <a:cubicBezTo>
                      <a:pt x="3661878" y="1173846"/>
                      <a:pt x="3661878" y="1167360"/>
                      <a:pt x="3661878" y="1160876"/>
                    </a:cubicBezTo>
                    <a:cubicBezTo>
                      <a:pt x="3664919" y="1160876"/>
                      <a:pt x="3664919" y="1160876"/>
                      <a:pt x="3667959" y="1160876"/>
                    </a:cubicBezTo>
                    <a:cubicBezTo>
                      <a:pt x="3667959" y="1167360"/>
                      <a:pt x="3667959" y="1173846"/>
                      <a:pt x="3667959" y="1180331"/>
                    </a:cubicBezTo>
                    <a:cubicBezTo>
                      <a:pt x="3683159" y="1180331"/>
                      <a:pt x="3698360" y="1180331"/>
                      <a:pt x="3713559" y="1180331"/>
                    </a:cubicBezTo>
                    <a:cubicBezTo>
                      <a:pt x="3713559" y="1164117"/>
                      <a:pt x="3713559" y="1151147"/>
                      <a:pt x="3713559" y="1134933"/>
                    </a:cubicBezTo>
                    <a:cubicBezTo>
                      <a:pt x="3719640" y="1134933"/>
                      <a:pt x="3725720" y="1134933"/>
                      <a:pt x="3731799" y="1134933"/>
                    </a:cubicBezTo>
                    <a:lnTo>
                      <a:pt x="3750039" y="1131692"/>
                    </a:lnTo>
                    <a:cubicBezTo>
                      <a:pt x="3753080" y="1131692"/>
                      <a:pt x="3753080" y="1134933"/>
                      <a:pt x="3756120" y="1134933"/>
                    </a:cubicBezTo>
                    <a:lnTo>
                      <a:pt x="3771320" y="1134933"/>
                    </a:lnTo>
                    <a:cubicBezTo>
                      <a:pt x="3771320" y="1151147"/>
                      <a:pt x="3771320" y="1167360"/>
                      <a:pt x="3771320" y="1180331"/>
                    </a:cubicBezTo>
                    <a:cubicBezTo>
                      <a:pt x="3774360" y="1180331"/>
                      <a:pt x="3777401" y="1180331"/>
                      <a:pt x="3783480" y="1180331"/>
                    </a:cubicBezTo>
                    <a:cubicBezTo>
                      <a:pt x="3783480" y="1190060"/>
                      <a:pt x="3783480" y="1199787"/>
                      <a:pt x="3783480" y="1206273"/>
                    </a:cubicBezTo>
                    <a:lnTo>
                      <a:pt x="3797484" y="1207631"/>
                    </a:lnTo>
                    <a:lnTo>
                      <a:pt x="3816921" y="1207631"/>
                    </a:lnTo>
                    <a:cubicBezTo>
                      <a:pt x="3816921" y="1198917"/>
                      <a:pt x="3816921" y="1192659"/>
                      <a:pt x="3816921" y="1183574"/>
                    </a:cubicBezTo>
                    <a:lnTo>
                      <a:pt x="3918855" y="1183574"/>
                    </a:lnTo>
                    <a:lnTo>
                      <a:pt x="3918855" y="1055694"/>
                    </a:lnTo>
                    <a:lnTo>
                      <a:pt x="4026867" y="1055694"/>
                    </a:lnTo>
                    <a:lnTo>
                      <a:pt x="4026867" y="1173846"/>
                    </a:lnTo>
                    <a:cubicBezTo>
                      <a:pt x="4027820" y="1173846"/>
                      <a:pt x="4028772" y="1173846"/>
                      <a:pt x="4029723" y="1173846"/>
                    </a:cubicBezTo>
                    <a:lnTo>
                      <a:pt x="4031586" y="1207631"/>
                    </a:lnTo>
                    <a:lnTo>
                      <a:pt x="4046100" y="1207631"/>
                    </a:lnTo>
                    <a:cubicBezTo>
                      <a:pt x="4046904" y="1196810"/>
                      <a:pt x="4047963" y="1185329"/>
                      <a:pt x="4047963" y="1173846"/>
                    </a:cubicBezTo>
                    <a:cubicBezTo>
                      <a:pt x="4051004" y="1173846"/>
                      <a:pt x="4054044" y="1173846"/>
                      <a:pt x="4057083" y="1173846"/>
                    </a:cubicBezTo>
                    <a:lnTo>
                      <a:pt x="4058946" y="1207631"/>
                    </a:lnTo>
                    <a:lnTo>
                      <a:pt x="4134879" y="1207631"/>
                    </a:lnTo>
                    <a:lnTo>
                      <a:pt x="4134879" y="963089"/>
                    </a:lnTo>
                    <a:lnTo>
                      <a:pt x="4430870" y="963089"/>
                    </a:lnTo>
                    <a:lnTo>
                      <a:pt x="4430870" y="1207631"/>
                    </a:lnTo>
                    <a:lnTo>
                      <a:pt x="4458915" y="1207631"/>
                    </a:lnTo>
                    <a:lnTo>
                      <a:pt x="4458915" y="1083591"/>
                    </a:lnTo>
                    <a:lnTo>
                      <a:pt x="4601595" y="1083591"/>
                    </a:lnTo>
                    <a:cubicBezTo>
                      <a:pt x="4607707" y="924560"/>
                      <a:pt x="4612775" y="766349"/>
                      <a:pt x="4619491" y="606380"/>
                    </a:cubicBezTo>
                    <a:cubicBezTo>
                      <a:pt x="4604291" y="606380"/>
                      <a:pt x="4567811" y="586923"/>
                      <a:pt x="4601251" y="573953"/>
                    </a:cubicBezTo>
                    <a:cubicBezTo>
                      <a:pt x="4598209" y="570710"/>
                      <a:pt x="4595171" y="567467"/>
                      <a:pt x="4592131" y="567467"/>
                    </a:cubicBezTo>
                    <a:cubicBezTo>
                      <a:pt x="4592131" y="548012"/>
                      <a:pt x="4589089" y="544769"/>
                      <a:pt x="4604291" y="531798"/>
                    </a:cubicBezTo>
                    <a:cubicBezTo>
                      <a:pt x="4604291" y="525312"/>
                      <a:pt x="4604291" y="515585"/>
                      <a:pt x="4604291" y="505857"/>
                    </a:cubicBezTo>
                    <a:cubicBezTo>
                      <a:pt x="4610371" y="505857"/>
                      <a:pt x="4616451" y="505857"/>
                      <a:pt x="4625571" y="505857"/>
                    </a:cubicBezTo>
                    <a:cubicBezTo>
                      <a:pt x="4625571" y="492885"/>
                      <a:pt x="4625571" y="483158"/>
                      <a:pt x="4625571" y="473430"/>
                    </a:cubicBezTo>
                    <a:cubicBezTo>
                      <a:pt x="4625571" y="470187"/>
                      <a:pt x="4628611" y="470187"/>
                      <a:pt x="4628611" y="466944"/>
                    </a:cubicBezTo>
                    <a:cubicBezTo>
                      <a:pt x="4628611" y="428033"/>
                      <a:pt x="4628611" y="389121"/>
                      <a:pt x="4628611" y="350208"/>
                    </a:cubicBezTo>
                    <a:cubicBezTo>
                      <a:pt x="4628611" y="346965"/>
                      <a:pt x="4625571" y="343724"/>
                      <a:pt x="4625571" y="340481"/>
                    </a:cubicBezTo>
                    <a:cubicBezTo>
                      <a:pt x="4628611" y="337238"/>
                      <a:pt x="4631651" y="333995"/>
                      <a:pt x="4634691" y="330752"/>
                    </a:cubicBezTo>
                    <a:cubicBezTo>
                      <a:pt x="4634691" y="301568"/>
                      <a:pt x="4634691" y="272384"/>
                      <a:pt x="4634691" y="243200"/>
                    </a:cubicBezTo>
                    <a:cubicBezTo>
                      <a:pt x="4634691" y="239958"/>
                      <a:pt x="4634691" y="239958"/>
                      <a:pt x="4637731" y="236715"/>
                    </a:cubicBezTo>
                    <a:cubicBezTo>
                      <a:pt x="4637731" y="210774"/>
                      <a:pt x="4637731" y="181590"/>
                      <a:pt x="4637731" y="152406"/>
                    </a:cubicBezTo>
                    <a:cubicBezTo>
                      <a:pt x="4640771" y="139436"/>
                      <a:pt x="4640771" y="132950"/>
                      <a:pt x="4640771" y="123222"/>
                    </a:cubicBezTo>
                    <a:cubicBezTo>
                      <a:pt x="4646851" y="132950"/>
                      <a:pt x="4646851" y="139436"/>
                      <a:pt x="4646851" y="149163"/>
                    </a:cubicBezTo>
                    <a:cubicBezTo>
                      <a:pt x="4649891" y="181590"/>
                      <a:pt x="4649891" y="210774"/>
                      <a:pt x="4649891" y="236715"/>
                    </a:cubicBezTo>
                    <a:cubicBezTo>
                      <a:pt x="4652931" y="272384"/>
                      <a:pt x="4652931" y="301568"/>
                      <a:pt x="4652931" y="330752"/>
                    </a:cubicBezTo>
                    <a:cubicBezTo>
                      <a:pt x="4655971" y="333995"/>
                      <a:pt x="4659011" y="337238"/>
                      <a:pt x="4662051" y="340481"/>
                    </a:cubicBezTo>
                    <a:cubicBezTo>
                      <a:pt x="4662051" y="343724"/>
                      <a:pt x="4659011" y="346965"/>
                      <a:pt x="4659011" y="350208"/>
                    </a:cubicBezTo>
                    <a:cubicBezTo>
                      <a:pt x="4659011" y="389121"/>
                      <a:pt x="4659011" y="428033"/>
                      <a:pt x="4659011" y="466944"/>
                    </a:cubicBezTo>
                    <a:cubicBezTo>
                      <a:pt x="4659011" y="470187"/>
                      <a:pt x="4662051" y="470187"/>
                      <a:pt x="4662051" y="473430"/>
                    </a:cubicBezTo>
                    <a:cubicBezTo>
                      <a:pt x="4662051" y="483158"/>
                      <a:pt x="4662051" y="492885"/>
                      <a:pt x="4662051" y="505857"/>
                    </a:cubicBezTo>
                    <a:cubicBezTo>
                      <a:pt x="4668131" y="505857"/>
                      <a:pt x="4677251" y="505857"/>
                      <a:pt x="4683331" y="505857"/>
                    </a:cubicBezTo>
                    <a:cubicBezTo>
                      <a:pt x="4683331" y="515585"/>
                      <a:pt x="4683331" y="525312"/>
                      <a:pt x="4683331" y="531798"/>
                    </a:cubicBezTo>
                    <a:cubicBezTo>
                      <a:pt x="4695493" y="544769"/>
                      <a:pt x="4695493" y="544769"/>
                      <a:pt x="4695493" y="567467"/>
                    </a:cubicBezTo>
                    <a:cubicBezTo>
                      <a:pt x="4692451" y="567467"/>
                      <a:pt x="4689411" y="570710"/>
                      <a:pt x="4686373" y="573953"/>
                    </a:cubicBezTo>
                    <a:cubicBezTo>
                      <a:pt x="4716771" y="590166"/>
                      <a:pt x="4680291" y="603137"/>
                      <a:pt x="4668131" y="606380"/>
                    </a:cubicBezTo>
                    <a:cubicBezTo>
                      <a:pt x="4671171" y="732843"/>
                      <a:pt x="4677251" y="859307"/>
                      <a:pt x="4680291" y="985772"/>
                    </a:cubicBezTo>
                    <a:cubicBezTo>
                      <a:pt x="4713733" y="985772"/>
                      <a:pt x="4747171" y="985772"/>
                      <a:pt x="4777573" y="985772"/>
                    </a:cubicBezTo>
                    <a:cubicBezTo>
                      <a:pt x="4777573" y="1024683"/>
                      <a:pt x="4777573" y="1063595"/>
                      <a:pt x="4777573" y="1099265"/>
                    </a:cubicBezTo>
                    <a:cubicBezTo>
                      <a:pt x="4783653" y="1099265"/>
                      <a:pt x="4786693" y="1099265"/>
                      <a:pt x="4789733" y="1099265"/>
                    </a:cubicBezTo>
                    <a:cubicBezTo>
                      <a:pt x="4789733" y="1096022"/>
                      <a:pt x="4792773" y="1092779"/>
                      <a:pt x="4792773" y="1089537"/>
                    </a:cubicBezTo>
                    <a:cubicBezTo>
                      <a:pt x="4795813" y="1089537"/>
                      <a:pt x="4798853" y="1089537"/>
                      <a:pt x="4801893" y="1089537"/>
                    </a:cubicBezTo>
                    <a:cubicBezTo>
                      <a:pt x="4801893" y="1092779"/>
                      <a:pt x="4801893" y="1096022"/>
                      <a:pt x="4804935" y="1102508"/>
                    </a:cubicBezTo>
                    <a:cubicBezTo>
                      <a:pt x="4811013" y="1102508"/>
                      <a:pt x="4817093" y="1102508"/>
                      <a:pt x="4823175" y="1102508"/>
                    </a:cubicBezTo>
                    <a:cubicBezTo>
                      <a:pt x="4823175" y="1099265"/>
                      <a:pt x="4823175" y="1096022"/>
                      <a:pt x="4823175" y="1092779"/>
                    </a:cubicBezTo>
                    <a:cubicBezTo>
                      <a:pt x="4835333" y="1092779"/>
                      <a:pt x="4844453" y="1092779"/>
                      <a:pt x="4856613" y="1092779"/>
                    </a:cubicBezTo>
                    <a:cubicBezTo>
                      <a:pt x="4856613" y="1096022"/>
                      <a:pt x="4856613" y="1099265"/>
                      <a:pt x="4856613" y="1102508"/>
                    </a:cubicBezTo>
                    <a:cubicBezTo>
                      <a:pt x="4865733" y="1102508"/>
                      <a:pt x="4877895" y="1102508"/>
                      <a:pt x="4887015" y="1102508"/>
                    </a:cubicBezTo>
                    <a:cubicBezTo>
                      <a:pt x="4887015" y="1125206"/>
                      <a:pt x="4887015" y="1147905"/>
                      <a:pt x="4887015" y="1170603"/>
                    </a:cubicBezTo>
                    <a:cubicBezTo>
                      <a:pt x="4893095" y="1170603"/>
                      <a:pt x="4902215" y="1170603"/>
                      <a:pt x="4908295" y="1170603"/>
                    </a:cubicBezTo>
                    <a:cubicBezTo>
                      <a:pt x="4908295" y="1164117"/>
                      <a:pt x="4908295" y="1157633"/>
                      <a:pt x="4908295" y="1151147"/>
                    </a:cubicBezTo>
                    <a:cubicBezTo>
                      <a:pt x="4917415" y="1151147"/>
                      <a:pt x="4926535" y="1151147"/>
                      <a:pt x="4932615" y="1151147"/>
                    </a:cubicBezTo>
                    <a:cubicBezTo>
                      <a:pt x="4932615" y="1060353"/>
                      <a:pt x="4932615" y="972801"/>
                      <a:pt x="4932615" y="882006"/>
                    </a:cubicBezTo>
                    <a:cubicBezTo>
                      <a:pt x="4935655" y="878763"/>
                      <a:pt x="4938695" y="875520"/>
                      <a:pt x="4941735" y="872277"/>
                    </a:cubicBezTo>
                    <a:cubicBezTo>
                      <a:pt x="4978215" y="872277"/>
                      <a:pt x="5014695" y="872277"/>
                      <a:pt x="5051177" y="872277"/>
                    </a:cubicBezTo>
                    <a:lnTo>
                      <a:pt x="5051177" y="885249"/>
                    </a:lnTo>
                    <a:lnTo>
                      <a:pt x="5066377" y="885249"/>
                    </a:lnTo>
                    <a:cubicBezTo>
                      <a:pt x="5066377" y="943617"/>
                      <a:pt x="5066377" y="1001985"/>
                      <a:pt x="5066377" y="1057110"/>
                    </a:cubicBezTo>
                    <a:cubicBezTo>
                      <a:pt x="5078537" y="1057110"/>
                      <a:pt x="5087657" y="1057110"/>
                      <a:pt x="5099817" y="1057110"/>
                    </a:cubicBezTo>
                    <a:cubicBezTo>
                      <a:pt x="5099817" y="1024683"/>
                      <a:pt x="5099817" y="992256"/>
                      <a:pt x="5099817" y="956588"/>
                    </a:cubicBezTo>
                    <a:cubicBezTo>
                      <a:pt x="5111977" y="956588"/>
                      <a:pt x="5127177" y="956588"/>
                      <a:pt x="5139339" y="956588"/>
                    </a:cubicBezTo>
                    <a:cubicBezTo>
                      <a:pt x="5142377" y="956588"/>
                      <a:pt x="5142377" y="953345"/>
                      <a:pt x="5145417" y="950102"/>
                    </a:cubicBezTo>
                    <a:lnTo>
                      <a:pt x="5157579" y="950102"/>
                    </a:lnTo>
                    <a:cubicBezTo>
                      <a:pt x="5160617" y="953345"/>
                      <a:pt x="5160617" y="956588"/>
                      <a:pt x="5163657" y="956588"/>
                    </a:cubicBezTo>
                    <a:cubicBezTo>
                      <a:pt x="5172777" y="956588"/>
                      <a:pt x="5184939" y="956588"/>
                      <a:pt x="5197099" y="956588"/>
                    </a:cubicBezTo>
                    <a:cubicBezTo>
                      <a:pt x="5197099" y="898220"/>
                      <a:pt x="5197099" y="839852"/>
                      <a:pt x="5197099" y="781484"/>
                    </a:cubicBezTo>
                    <a:cubicBezTo>
                      <a:pt x="5197119" y="781479"/>
                      <a:pt x="5198419" y="781233"/>
                      <a:pt x="5282219" y="765270"/>
                    </a:cubicBezTo>
                    <a:cubicBezTo>
                      <a:pt x="5282219" y="765281"/>
                      <a:pt x="5282219" y="765392"/>
                      <a:pt x="5282219" y="766892"/>
                    </a:cubicBezTo>
                    <a:lnTo>
                      <a:pt x="5282219" y="778241"/>
                    </a:lnTo>
                    <a:cubicBezTo>
                      <a:pt x="5282245" y="778241"/>
                      <a:pt x="5283211" y="778241"/>
                      <a:pt x="5321739" y="778241"/>
                    </a:cubicBezTo>
                    <a:cubicBezTo>
                      <a:pt x="5321739" y="778274"/>
                      <a:pt x="5321739" y="781830"/>
                      <a:pt x="5321739" y="1160876"/>
                    </a:cubicBezTo>
                    <a:cubicBezTo>
                      <a:pt x="5330859" y="1160876"/>
                      <a:pt x="5343019" y="1160876"/>
                      <a:pt x="5355181" y="1160876"/>
                    </a:cubicBezTo>
                    <a:cubicBezTo>
                      <a:pt x="5355181" y="1157633"/>
                      <a:pt x="5355181" y="1157633"/>
                      <a:pt x="5355181" y="1154390"/>
                    </a:cubicBezTo>
                    <a:cubicBezTo>
                      <a:pt x="5361259" y="1154390"/>
                      <a:pt x="5367339" y="1154390"/>
                      <a:pt x="5373421" y="1154390"/>
                    </a:cubicBezTo>
                    <a:cubicBezTo>
                      <a:pt x="5373421" y="1157633"/>
                      <a:pt x="5373421" y="1157633"/>
                      <a:pt x="5373421" y="1160876"/>
                    </a:cubicBezTo>
                    <a:cubicBezTo>
                      <a:pt x="5385581" y="1160876"/>
                      <a:pt x="5397739" y="1160876"/>
                      <a:pt x="5409901" y="1160876"/>
                    </a:cubicBezTo>
                    <a:cubicBezTo>
                      <a:pt x="5409901" y="1154390"/>
                      <a:pt x="5409901" y="1147905"/>
                      <a:pt x="5409901" y="1141419"/>
                    </a:cubicBezTo>
                    <a:cubicBezTo>
                      <a:pt x="5425101" y="1141419"/>
                      <a:pt x="5440301" y="1141419"/>
                      <a:pt x="5452461" y="1141419"/>
                    </a:cubicBezTo>
                    <a:cubicBezTo>
                      <a:pt x="5458541" y="1134933"/>
                      <a:pt x="5464623" y="1134933"/>
                      <a:pt x="5470701" y="1134933"/>
                    </a:cubicBezTo>
                    <a:cubicBezTo>
                      <a:pt x="5479821" y="1141419"/>
                      <a:pt x="5491983" y="1141419"/>
                      <a:pt x="5501103" y="1141419"/>
                    </a:cubicBezTo>
                    <a:cubicBezTo>
                      <a:pt x="5501103" y="1131692"/>
                      <a:pt x="5501103" y="1125206"/>
                      <a:pt x="5501103" y="1115478"/>
                    </a:cubicBezTo>
                    <a:lnTo>
                      <a:pt x="5513263" y="1115478"/>
                    </a:lnTo>
                    <a:cubicBezTo>
                      <a:pt x="5513263" y="1108992"/>
                      <a:pt x="5513263" y="1102508"/>
                      <a:pt x="5513263" y="1096022"/>
                    </a:cubicBezTo>
                    <a:cubicBezTo>
                      <a:pt x="5540623" y="1096022"/>
                      <a:pt x="5571023" y="1096022"/>
                      <a:pt x="5598383" y="1096022"/>
                    </a:cubicBezTo>
                    <a:cubicBezTo>
                      <a:pt x="5598383" y="1079808"/>
                      <a:pt x="5598383" y="1066838"/>
                      <a:pt x="5598383" y="1050624"/>
                    </a:cubicBezTo>
                    <a:cubicBezTo>
                      <a:pt x="5607503" y="1050624"/>
                      <a:pt x="5616623" y="1050624"/>
                      <a:pt x="5625743" y="1050624"/>
                    </a:cubicBezTo>
                    <a:cubicBezTo>
                      <a:pt x="5625743" y="1047381"/>
                      <a:pt x="5625743" y="1044140"/>
                      <a:pt x="5625743" y="1040897"/>
                    </a:cubicBezTo>
                    <a:cubicBezTo>
                      <a:pt x="5631823" y="1040897"/>
                      <a:pt x="5637903" y="1040897"/>
                      <a:pt x="5643983" y="1040897"/>
                    </a:cubicBezTo>
                    <a:cubicBezTo>
                      <a:pt x="5643983" y="1044140"/>
                      <a:pt x="5643983" y="1047381"/>
                      <a:pt x="5643983" y="1050624"/>
                    </a:cubicBezTo>
                    <a:cubicBezTo>
                      <a:pt x="5653103" y="1050624"/>
                      <a:pt x="5659183" y="1050624"/>
                      <a:pt x="5668303" y="1050624"/>
                    </a:cubicBezTo>
                    <a:cubicBezTo>
                      <a:pt x="5668303" y="1073324"/>
                      <a:pt x="5668303" y="1099265"/>
                      <a:pt x="5668303" y="1125206"/>
                    </a:cubicBezTo>
                    <a:cubicBezTo>
                      <a:pt x="5683503" y="1125206"/>
                      <a:pt x="5701745" y="1125206"/>
                      <a:pt x="5716945" y="1125206"/>
                    </a:cubicBezTo>
                    <a:cubicBezTo>
                      <a:pt x="5716945" y="1112235"/>
                      <a:pt x="5716945" y="1099265"/>
                      <a:pt x="5716945" y="1086294"/>
                    </a:cubicBezTo>
                    <a:cubicBezTo>
                      <a:pt x="5735185" y="1086294"/>
                      <a:pt x="5756465" y="1086294"/>
                      <a:pt x="5774705" y="1086294"/>
                    </a:cubicBezTo>
                    <a:cubicBezTo>
                      <a:pt x="5774705" y="1070081"/>
                      <a:pt x="5774705" y="1057110"/>
                      <a:pt x="5774705" y="1040897"/>
                    </a:cubicBezTo>
                    <a:cubicBezTo>
                      <a:pt x="5799027" y="1040897"/>
                      <a:pt x="5823345" y="1040897"/>
                      <a:pt x="5847667" y="1040897"/>
                    </a:cubicBezTo>
                    <a:cubicBezTo>
                      <a:pt x="5847667" y="1040940"/>
                      <a:pt x="5847667" y="1043603"/>
                      <a:pt x="5847667" y="1207631"/>
                    </a:cubicBezTo>
                    <a:lnTo>
                      <a:pt x="5847667" y="1228299"/>
                    </a:lnTo>
                    <a:lnTo>
                      <a:pt x="5946479" y="1228299"/>
                    </a:lnTo>
                    <a:lnTo>
                      <a:pt x="5946479" y="1386957"/>
                    </a:lnTo>
                    <a:lnTo>
                      <a:pt x="5946479" y="1421828"/>
                    </a:lnTo>
                    <a:lnTo>
                      <a:pt x="5968919" y="1421828"/>
                    </a:lnTo>
                    <a:cubicBezTo>
                      <a:pt x="5968919" y="1421828"/>
                      <a:pt x="5968919" y="1421828"/>
                      <a:pt x="5968919" y="1420085"/>
                    </a:cubicBezTo>
                    <a:lnTo>
                      <a:pt x="5968919" y="1407881"/>
                    </a:lnTo>
                    <a:cubicBezTo>
                      <a:pt x="5968919" y="1407881"/>
                      <a:pt x="5968919" y="1407881"/>
                      <a:pt x="6035789" y="1407881"/>
                    </a:cubicBezTo>
                    <a:cubicBezTo>
                      <a:pt x="6035789" y="1407881"/>
                      <a:pt x="6035789" y="1407881"/>
                      <a:pt x="6035789" y="1439262"/>
                    </a:cubicBezTo>
                    <a:cubicBezTo>
                      <a:pt x="6035789" y="1439262"/>
                      <a:pt x="6035789" y="1439262"/>
                      <a:pt x="6039131" y="1441007"/>
                    </a:cubicBezTo>
                    <a:lnTo>
                      <a:pt x="6062537" y="1453211"/>
                    </a:lnTo>
                    <a:cubicBezTo>
                      <a:pt x="6062537" y="1453211"/>
                      <a:pt x="6062537" y="1453211"/>
                      <a:pt x="6062537" y="1498541"/>
                    </a:cubicBezTo>
                    <a:cubicBezTo>
                      <a:pt x="6062537" y="1498541"/>
                      <a:pt x="6062537" y="1498541"/>
                      <a:pt x="6064627" y="1499414"/>
                    </a:cubicBezTo>
                    <a:lnTo>
                      <a:pt x="6079255" y="1505516"/>
                    </a:lnTo>
                    <a:cubicBezTo>
                      <a:pt x="6079255" y="1505516"/>
                      <a:pt x="6079255" y="1505516"/>
                      <a:pt x="6079255" y="1503773"/>
                    </a:cubicBezTo>
                    <a:lnTo>
                      <a:pt x="6079255" y="1491567"/>
                    </a:lnTo>
                    <a:cubicBezTo>
                      <a:pt x="6079255" y="1491567"/>
                      <a:pt x="6079255" y="1491567"/>
                      <a:pt x="6080927" y="1491567"/>
                    </a:cubicBezTo>
                    <a:lnTo>
                      <a:pt x="6092629" y="1491567"/>
                    </a:lnTo>
                    <a:cubicBezTo>
                      <a:pt x="6092629" y="1491567"/>
                      <a:pt x="6092629" y="1491567"/>
                      <a:pt x="6092629" y="1490259"/>
                    </a:cubicBezTo>
                    <a:lnTo>
                      <a:pt x="6092629" y="1481106"/>
                    </a:lnTo>
                    <a:cubicBezTo>
                      <a:pt x="6092629" y="1481106"/>
                      <a:pt x="6092629" y="1481106"/>
                      <a:pt x="6090957" y="1481106"/>
                    </a:cubicBezTo>
                    <a:lnTo>
                      <a:pt x="6079255" y="1481106"/>
                    </a:lnTo>
                    <a:cubicBezTo>
                      <a:pt x="6079255" y="1481106"/>
                      <a:pt x="6079255" y="1481106"/>
                      <a:pt x="6079255" y="1479363"/>
                    </a:cubicBezTo>
                    <a:lnTo>
                      <a:pt x="6079255" y="1467159"/>
                    </a:lnTo>
                    <a:cubicBezTo>
                      <a:pt x="6079255" y="1467159"/>
                      <a:pt x="6079255" y="1467159"/>
                      <a:pt x="6080927" y="1467159"/>
                    </a:cubicBezTo>
                    <a:lnTo>
                      <a:pt x="6092629" y="1467159"/>
                    </a:lnTo>
                    <a:cubicBezTo>
                      <a:pt x="6092629" y="1467159"/>
                      <a:pt x="6092629" y="1467159"/>
                      <a:pt x="6092629" y="1465415"/>
                    </a:cubicBezTo>
                    <a:lnTo>
                      <a:pt x="6092629" y="1453211"/>
                    </a:lnTo>
                    <a:cubicBezTo>
                      <a:pt x="6092629" y="1453211"/>
                      <a:pt x="6092629" y="1453211"/>
                      <a:pt x="6090957" y="1453211"/>
                    </a:cubicBezTo>
                    <a:lnTo>
                      <a:pt x="6079255" y="1453211"/>
                    </a:lnTo>
                    <a:cubicBezTo>
                      <a:pt x="6079255" y="1453211"/>
                      <a:pt x="6079255" y="1453211"/>
                      <a:pt x="6079255" y="1451468"/>
                    </a:cubicBezTo>
                    <a:lnTo>
                      <a:pt x="6079255" y="1439262"/>
                    </a:lnTo>
                    <a:cubicBezTo>
                      <a:pt x="6079255" y="1439262"/>
                      <a:pt x="6079255" y="1439262"/>
                      <a:pt x="6080927" y="1439262"/>
                    </a:cubicBezTo>
                    <a:lnTo>
                      <a:pt x="6092629" y="1439262"/>
                    </a:lnTo>
                    <a:cubicBezTo>
                      <a:pt x="6092629" y="1439262"/>
                      <a:pt x="6092629" y="1439262"/>
                      <a:pt x="6092629" y="1437956"/>
                    </a:cubicBezTo>
                    <a:lnTo>
                      <a:pt x="6092629" y="1428803"/>
                    </a:lnTo>
                    <a:cubicBezTo>
                      <a:pt x="6092629" y="1428803"/>
                      <a:pt x="6092629" y="1428803"/>
                      <a:pt x="6090957" y="1428803"/>
                    </a:cubicBezTo>
                    <a:lnTo>
                      <a:pt x="6079255" y="1428803"/>
                    </a:lnTo>
                    <a:cubicBezTo>
                      <a:pt x="6079255" y="1428803"/>
                      <a:pt x="6079255" y="1428803"/>
                      <a:pt x="6079255" y="1427058"/>
                    </a:cubicBezTo>
                    <a:lnTo>
                      <a:pt x="6079255" y="1414854"/>
                    </a:lnTo>
                    <a:cubicBezTo>
                      <a:pt x="6079255" y="1414854"/>
                      <a:pt x="6079255" y="1414854"/>
                      <a:pt x="6080927" y="1414854"/>
                    </a:cubicBezTo>
                    <a:lnTo>
                      <a:pt x="6092629" y="1414854"/>
                    </a:lnTo>
                    <a:cubicBezTo>
                      <a:pt x="6092629" y="1414854"/>
                      <a:pt x="6092629" y="1414854"/>
                      <a:pt x="6092629" y="1413111"/>
                    </a:cubicBezTo>
                    <a:lnTo>
                      <a:pt x="6092629" y="1400906"/>
                    </a:lnTo>
                    <a:cubicBezTo>
                      <a:pt x="6092629" y="1400906"/>
                      <a:pt x="6092629" y="1400906"/>
                      <a:pt x="6090957" y="1400906"/>
                    </a:cubicBezTo>
                    <a:lnTo>
                      <a:pt x="6079255" y="1400906"/>
                    </a:lnTo>
                    <a:cubicBezTo>
                      <a:pt x="6079255" y="1400906"/>
                      <a:pt x="6079255" y="1400906"/>
                      <a:pt x="6079255" y="1399599"/>
                    </a:cubicBezTo>
                    <a:lnTo>
                      <a:pt x="6079255" y="1390445"/>
                    </a:lnTo>
                    <a:cubicBezTo>
                      <a:pt x="6079255" y="1390445"/>
                      <a:pt x="6079255" y="1390445"/>
                      <a:pt x="6080927" y="1390445"/>
                    </a:cubicBezTo>
                    <a:lnTo>
                      <a:pt x="6092629" y="1390445"/>
                    </a:lnTo>
                    <a:cubicBezTo>
                      <a:pt x="6092629" y="1390445"/>
                      <a:pt x="6092629" y="1390445"/>
                      <a:pt x="6092629" y="1388702"/>
                    </a:cubicBezTo>
                    <a:lnTo>
                      <a:pt x="6092629" y="1376498"/>
                    </a:lnTo>
                    <a:cubicBezTo>
                      <a:pt x="6092629" y="1376498"/>
                      <a:pt x="6092629" y="1376498"/>
                      <a:pt x="6090957" y="1376498"/>
                    </a:cubicBezTo>
                    <a:lnTo>
                      <a:pt x="6079255" y="1376498"/>
                    </a:lnTo>
                    <a:cubicBezTo>
                      <a:pt x="6079255" y="1376498"/>
                      <a:pt x="6079255" y="1376498"/>
                      <a:pt x="6079255" y="1374755"/>
                    </a:cubicBezTo>
                    <a:lnTo>
                      <a:pt x="6079255" y="1362549"/>
                    </a:lnTo>
                    <a:cubicBezTo>
                      <a:pt x="6079255" y="1362549"/>
                      <a:pt x="6079255" y="1362549"/>
                      <a:pt x="6080927" y="1362549"/>
                    </a:cubicBezTo>
                    <a:lnTo>
                      <a:pt x="6092629" y="1362549"/>
                    </a:lnTo>
                    <a:cubicBezTo>
                      <a:pt x="6092629" y="1362549"/>
                      <a:pt x="6092629" y="1362549"/>
                      <a:pt x="6092629" y="1360806"/>
                    </a:cubicBezTo>
                    <a:lnTo>
                      <a:pt x="6092629" y="1348602"/>
                    </a:lnTo>
                    <a:cubicBezTo>
                      <a:pt x="6092629" y="1348602"/>
                      <a:pt x="6092629" y="1348602"/>
                      <a:pt x="6090957" y="1348602"/>
                    </a:cubicBezTo>
                    <a:lnTo>
                      <a:pt x="6079255" y="1348602"/>
                    </a:lnTo>
                    <a:cubicBezTo>
                      <a:pt x="6079255" y="1348602"/>
                      <a:pt x="6079255" y="1348602"/>
                      <a:pt x="6079255" y="1347294"/>
                    </a:cubicBezTo>
                    <a:lnTo>
                      <a:pt x="6079255" y="1338141"/>
                    </a:lnTo>
                    <a:cubicBezTo>
                      <a:pt x="6079255" y="1338141"/>
                      <a:pt x="6079255" y="1338141"/>
                      <a:pt x="6080927" y="1338141"/>
                    </a:cubicBezTo>
                    <a:lnTo>
                      <a:pt x="6092629" y="1338141"/>
                    </a:lnTo>
                    <a:cubicBezTo>
                      <a:pt x="6092629" y="1338141"/>
                      <a:pt x="6092629" y="1338141"/>
                      <a:pt x="6092629" y="1336397"/>
                    </a:cubicBezTo>
                    <a:lnTo>
                      <a:pt x="6092629" y="1324193"/>
                    </a:lnTo>
                    <a:cubicBezTo>
                      <a:pt x="6092629" y="1324193"/>
                      <a:pt x="6092629" y="1324193"/>
                      <a:pt x="6090957" y="1324193"/>
                    </a:cubicBezTo>
                    <a:lnTo>
                      <a:pt x="6079255" y="1324193"/>
                    </a:lnTo>
                    <a:cubicBezTo>
                      <a:pt x="6079255" y="1324193"/>
                      <a:pt x="6079255" y="1324193"/>
                      <a:pt x="6079255" y="1322450"/>
                    </a:cubicBezTo>
                    <a:lnTo>
                      <a:pt x="6079255" y="1310244"/>
                    </a:lnTo>
                    <a:cubicBezTo>
                      <a:pt x="6079255" y="1310244"/>
                      <a:pt x="6079255" y="1310244"/>
                      <a:pt x="6080927" y="1310244"/>
                    </a:cubicBezTo>
                    <a:lnTo>
                      <a:pt x="6092629" y="1310244"/>
                    </a:lnTo>
                    <a:cubicBezTo>
                      <a:pt x="6092629" y="1310244"/>
                      <a:pt x="6092629" y="1310244"/>
                      <a:pt x="6092629" y="1308938"/>
                    </a:cubicBezTo>
                    <a:lnTo>
                      <a:pt x="6092629" y="1299785"/>
                    </a:lnTo>
                    <a:cubicBezTo>
                      <a:pt x="6092629" y="1299785"/>
                      <a:pt x="6092629" y="1299785"/>
                      <a:pt x="6090957" y="1299785"/>
                    </a:cubicBezTo>
                    <a:lnTo>
                      <a:pt x="6079255" y="1299785"/>
                    </a:lnTo>
                    <a:cubicBezTo>
                      <a:pt x="6079255" y="1299785"/>
                      <a:pt x="6079255" y="1299785"/>
                      <a:pt x="6079255" y="1298040"/>
                    </a:cubicBezTo>
                    <a:lnTo>
                      <a:pt x="6079255" y="1285836"/>
                    </a:lnTo>
                    <a:cubicBezTo>
                      <a:pt x="6079255" y="1285836"/>
                      <a:pt x="6079255" y="1285836"/>
                      <a:pt x="6080927" y="1285836"/>
                    </a:cubicBezTo>
                    <a:lnTo>
                      <a:pt x="6092629" y="1285836"/>
                    </a:lnTo>
                    <a:cubicBezTo>
                      <a:pt x="6092629" y="1285836"/>
                      <a:pt x="6092629" y="1285836"/>
                      <a:pt x="6092629" y="1284093"/>
                    </a:cubicBezTo>
                    <a:lnTo>
                      <a:pt x="6092629" y="1271888"/>
                    </a:lnTo>
                    <a:cubicBezTo>
                      <a:pt x="6092629" y="1271888"/>
                      <a:pt x="6092629" y="1271888"/>
                      <a:pt x="6090957" y="1271888"/>
                    </a:cubicBezTo>
                    <a:lnTo>
                      <a:pt x="6079255" y="1271888"/>
                    </a:lnTo>
                    <a:cubicBezTo>
                      <a:pt x="6079255" y="1271888"/>
                      <a:pt x="6079255" y="1271888"/>
                      <a:pt x="6079255" y="1270145"/>
                    </a:cubicBezTo>
                    <a:lnTo>
                      <a:pt x="6079255" y="1257941"/>
                    </a:lnTo>
                    <a:cubicBezTo>
                      <a:pt x="6079255" y="1257941"/>
                      <a:pt x="6079255" y="1257941"/>
                      <a:pt x="6080927" y="1257941"/>
                    </a:cubicBezTo>
                    <a:lnTo>
                      <a:pt x="6092629" y="1257941"/>
                    </a:lnTo>
                    <a:cubicBezTo>
                      <a:pt x="6092629" y="1257941"/>
                      <a:pt x="6092629" y="1257941"/>
                      <a:pt x="6092629" y="1256633"/>
                    </a:cubicBezTo>
                    <a:lnTo>
                      <a:pt x="6092629" y="1247480"/>
                    </a:lnTo>
                    <a:cubicBezTo>
                      <a:pt x="6092629" y="1247480"/>
                      <a:pt x="6092629" y="1247480"/>
                      <a:pt x="6090957" y="1247480"/>
                    </a:cubicBezTo>
                    <a:lnTo>
                      <a:pt x="6079255" y="1247480"/>
                    </a:lnTo>
                    <a:cubicBezTo>
                      <a:pt x="6079255" y="1247480"/>
                      <a:pt x="6079255" y="1247480"/>
                      <a:pt x="6079255" y="1245737"/>
                    </a:cubicBezTo>
                    <a:lnTo>
                      <a:pt x="6079255" y="1233531"/>
                    </a:lnTo>
                    <a:cubicBezTo>
                      <a:pt x="6079255" y="1233531"/>
                      <a:pt x="6079255" y="1233531"/>
                      <a:pt x="6080927" y="1233531"/>
                    </a:cubicBezTo>
                    <a:lnTo>
                      <a:pt x="6092629" y="1233531"/>
                    </a:lnTo>
                    <a:cubicBezTo>
                      <a:pt x="6092629" y="1233531"/>
                      <a:pt x="6092629" y="1233531"/>
                      <a:pt x="6092629" y="1231788"/>
                    </a:cubicBezTo>
                    <a:lnTo>
                      <a:pt x="6092629" y="1219584"/>
                    </a:lnTo>
                    <a:cubicBezTo>
                      <a:pt x="6092629" y="1219584"/>
                      <a:pt x="6092629" y="1219584"/>
                      <a:pt x="6090957" y="1219584"/>
                    </a:cubicBezTo>
                    <a:lnTo>
                      <a:pt x="6079255" y="1219584"/>
                    </a:lnTo>
                    <a:cubicBezTo>
                      <a:pt x="6079255" y="1219584"/>
                      <a:pt x="6079255" y="1219584"/>
                      <a:pt x="6079255" y="1217840"/>
                    </a:cubicBezTo>
                    <a:lnTo>
                      <a:pt x="6079255" y="1205636"/>
                    </a:lnTo>
                    <a:cubicBezTo>
                      <a:pt x="6079255" y="1205636"/>
                      <a:pt x="6079255" y="1205636"/>
                      <a:pt x="6080927" y="1205636"/>
                    </a:cubicBezTo>
                    <a:lnTo>
                      <a:pt x="6092629" y="1205636"/>
                    </a:lnTo>
                    <a:cubicBezTo>
                      <a:pt x="6092629" y="1205636"/>
                      <a:pt x="6092629" y="1205636"/>
                      <a:pt x="6092629" y="1204328"/>
                    </a:cubicBezTo>
                    <a:lnTo>
                      <a:pt x="6092629" y="1195175"/>
                    </a:lnTo>
                    <a:cubicBezTo>
                      <a:pt x="6092629" y="1195175"/>
                      <a:pt x="6092629" y="1195175"/>
                      <a:pt x="6090957" y="1195175"/>
                    </a:cubicBezTo>
                    <a:lnTo>
                      <a:pt x="6079255" y="1195175"/>
                    </a:lnTo>
                    <a:cubicBezTo>
                      <a:pt x="6079255" y="1195175"/>
                      <a:pt x="6079255" y="1195175"/>
                      <a:pt x="6079255" y="1193432"/>
                    </a:cubicBezTo>
                    <a:lnTo>
                      <a:pt x="6079255" y="1181226"/>
                    </a:lnTo>
                    <a:cubicBezTo>
                      <a:pt x="6079255" y="1181226"/>
                      <a:pt x="6079255" y="1181226"/>
                      <a:pt x="6080927" y="1181226"/>
                    </a:cubicBezTo>
                    <a:lnTo>
                      <a:pt x="6092629" y="1181226"/>
                    </a:lnTo>
                    <a:cubicBezTo>
                      <a:pt x="6092629" y="1181226"/>
                      <a:pt x="6092629" y="1181226"/>
                      <a:pt x="6090957" y="1178612"/>
                    </a:cubicBezTo>
                    <a:lnTo>
                      <a:pt x="6079255" y="1160306"/>
                    </a:lnTo>
                    <a:cubicBezTo>
                      <a:pt x="6079255" y="1160306"/>
                      <a:pt x="6079255" y="1160306"/>
                      <a:pt x="6079255" y="1104513"/>
                    </a:cubicBezTo>
                    <a:cubicBezTo>
                      <a:pt x="6079255" y="1104513"/>
                      <a:pt x="6079255" y="1104513"/>
                      <a:pt x="6303271" y="1104513"/>
                    </a:cubicBezTo>
                    <a:cubicBezTo>
                      <a:pt x="6303271" y="1104513"/>
                      <a:pt x="6303271" y="1104513"/>
                      <a:pt x="6323331" y="1135896"/>
                    </a:cubicBezTo>
                    <a:cubicBezTo>
                      <a:pt x="6323331" y="1135896"/>
                      <a:pt x="6323331" y="1135896"/>
                      <a:pt x="6323331" y="1205636"/>
                    </a:cubicBezTo>
                    <a:cubicBezTo>
                      <a:pt x="6323331" y="1205636"/>
                      <a:pt x="6323331" y="1205636"/>
                      <a:pt x="6321659" y="1205636"/>
                    </a:cubicBezTo>
                    <a:lnTo>
                      <a:pt x="6309957" y="1205636"/>
                    </a:lnTo>
                    <a:cubicBezTo>
                      <a:pt x="6309957" y="1205636"/>
                      <a:pt x="6309957" y="1205636"/>
                      <a:pt x="6309957" y="1207379"/>
                    </a:cubicBezTo>
                    <a:lnTo>
                      <a:pt x="6309957" y="1219584"/>
                    </a:lnTo>
                    <a:cubicBezTo>
                      <a:pt x="6309957" y="1219584"/>
                      <a:pt x="6309957" y="1219584"/>
                      <a:pt x="6311629" y="1219584"/>
                    </a:cubicBezTo>
                    <a:lnTo>
                      <a:pt x="6323331" y="1219584"/>
                    </a:lnTo>
                    <a:cubicBezTo>
                      <a:pt x="6323331" y="1219584"/>
                      <a:pt x="6323331" y="1219584"/>
                      <a:pt x="6323331" y="1221327"/>
                    </a:cubicBezTo>
                    <a:lnTo>
                      <a:pt x="6323331" y="1233531"/>
                    </a:lnTo>
                    <a:cubicBezTo>
                      <a:pt x="6323331" y="1233531"/>
                      <a:pt x="6323331" y="1233531"/>
                      <a:pt x="6321659" y="1233531"/>
                    </a:cubicBezTo>
                    <a:lnTo>
                      <a:pt x="6309957" y="1233531"/>
                    </a:lnTo>
                    <a:cubicBezTo>
                      <a:pt x="6309957" y="1233531"/>
                      <a:pt x="6309957" y="1233531"/>
                      <a:pt x="6309957" y="1235274"/>
                    </a:cubicBezTo>
                    <a:lnTo>
                      <a:pt x="6309957" y="1247480"/>
                    </a:lnTo>
                    <a:cubicBezTo>
                      <a:pt x="6309957" y="1247480"/>
                      <a:pt x="6309957" y="1247480"/>
                      <a:pt x="6311629" y="1247480"/>
                    </a:cubicBezTo>
                    <a:lnTo>
                      <a:pt x="6323331" y="1247480"/>
                    </a:lnTo>
                    <a:cubicBezTo>
                      <a:pt x="6323331" y="1247480"/>
                      <a:pt x="6323331" y="1247480"/>
                      <a:pt x="6323331" y="1248788"/>
                    </a:cubicBezTo>
                    <a:lnTo>
                      <a:pt x="6323331" y="1257941"/>
                    </a:lnTo>
                    <a:cubicBezTo>
                      <a:pt x="6323331" y="1257941"/>
                      <a:pt x="6323331" y="1257941"/>
                      <a:pt x="6321659" y="1257941"/>
                    </a:cubicBezTo>
                    <a:lnTo>
                      <a:pt x="6309957" y="1257941"/>
                    </a:lnTo>
                    <a:cubicBezTo>
                      <a:pt x="6309957" y="1257941"/>
                      <a:pt x="6309957" y="1257941"/>
                      <a:pt x="6309957" y="1259684"/>
                    </a:cubicBezTo>
                    <a:lnTo>
                      <a:pt x="6309957" y="1271888"/>
                    </a:lnTo>
                    <a:cubicBezTo>
                      <a:pt x="6309957" y="1271888"/>
                      <a:pt x="6309957" y="1271888"/>
                      <a:pt x="6311629" y="1271888"/>
                    </a:cubicBezTo>
                    <a:lnTo>
                      <a:pt x="6323331" y="1271888"/>
                    </a:lnTo>
                    <a:cubicBezTo>
                      <a:pt x="6323331" y="1271888"/>
                      <a:pt x="6323331" y="1271888"/>
                      <a:pt x="6323331" y="1273632"/>
                    </a:cubicBezTo>
                    <a:lnTo>
                      <a:pt x="6323331" y="1285836"/>
                    </a:lnTo>
                    <a:cubicBezTo>
                      <a:pt x="6323331" y="1285836"/>
                      <a:pt x="6323331" y="1285836"/>
                      <a:pt x="6321659" y="1285836"/>
                    </a:cubicBezTo>
                    <a:lnTo>
                      <a:pt x="6309957" y="1285836"/>
                    </a:lnTo>
                    <a:cubicBezTo>
                      <a:pt x="6309957" y="1285836"/>
                      <a:pt x="6309957" y="1285836"/>
                      <a:pt x="6309957" y="1287579"/>
                    </a:cubicBezTo>
                    <a:lnTo>
                      <a:pt x="6309957" y="1299785"/>
                    </a:lnTo>
                    <a:cubicBezTo>
                      <a:pt x="6309957" y="1299785"/>
                      <a:pt x="6309957" y="1299785"/>
                      <a:pt x="6311629" y="1299785"/>
                    </a:cubicBezTo>
                    <a:lnTo>
                      <a:pt x="6323331" y="1299785"/>
                    </a:lnTo>
                    <a:cubicBezTo>
                      <a:pt x="6323331" y="1299785"/>
                      <a:pt x="6323331" y="1299785"/>
                      <a:pt x="6323331" y="1301091"/>
                    </a:cubicBezTo>
                    <a:lnTo>
                      <a:pt x="6323331" y="1310244"/>
                    </a:lnTo>
                    <a:cubicBezTo>
                      <a:pt x="6323331" y="1310244"/>
                      <a:pt x="6323331" y="1310244"/>
                      <a:pt x="6321659" y="1310244"/>
                    </a:cubicBezTo>
                    <a:lnTo>
                      <a:pt x="6309957" y="1310244"/>
                    </a:lnTo>
                    <a:cubicBezTo>
                      <a:pt x="6309957" y="1310244"/>
                      <a:pt x="6309957" y="1310244"/>
                      <a:pt x="6309957" y="1311989"/>
                    </a:cubicBezTo>
                    <a:lnTo>
                      <a:pt x="6309957" y="1324193"/>
                    </a:lnTo>
                    <a:cubicBezTo>
                      <a:pt x="6309957" y="1324193"/>
                      <a:pt x="6309957" y="1324193"/>
                      <a:pt x="6311629" y="1324193"/>
                    </a:cubicBezTo>
                    <a:lnTo>
                      <a:pt x="6323331" y="1324193"/>
                    </a:lnTo>
                    <a:cubicBezTo>
                      <a:pt x="6323331" y="1324193"/>
                      <a:pt x="6323331" y="1324193"/>
                      <a:pt x="6323331" y="1325936"/>
                    </a:cubicBezTo>
                    <a:lnTo>
                      <a:pt x="6323331" y="1338141"/>
                    </a:lnTo>
                    <a:cubicBezTo>
                      <a:pt x="6323331" y="1338141"/>
                      <a:pt x="6323331" y="1338141"/>
                      <a:pt x="6321659" y="1338141"/>
                    </a:cubicBezTo>
                    <a:lnTo>
                      <a:pt x="6309957" y="1338141"/>
                    </a:lnTo>
                    <a:cubicBezTo>
                      <a:pt x="6309957" y="1338141"/>
                      <a:pt x="6309957" y="1338141"/>
                      <a:pt x="6309957" y="1339448"/>
                    </a:cubicBezTo>
                    <a:lnTo>
                      <a:pt x="6309957" y="1348602"/>
                    </a:lnTo>
                    <a:cubicBezTo>
                      <a:pt x="6309957" y="1348602"/>
                      <a:pt x="6309957" y="1348602"/>
                      <a:pt x="6311629" y="1348602"/>
                    </a:cubicBezTo>
                    <a:lnTo>
                      <a:pt x="6323331" y="1348602"/>
                    </a:lnTo>
                    <a:cubicBezTo>
                      <a:pt x="6323331" y="1348602"/>
                      <a:pt x="6323331" y="1348602"/>
                      <a:pt x="6323331" y="1350345"/>
                    </a:cubicBezTo>
                    <a:lnTo>
                      <a:pt x="6323331" y="1362549"/>
                    </a:lnTo>
                    <a:cubicBezTo>
                      <a:pt x="6323331" y="1362549"/>
                      <a:pt x="6323331" y="1362549"/>
                      <a:pt x="6321659" y="1362549"/>
                    </a:cubicBezTo>
                    <a:lnTo>
                      <a:pt x="6309957" y="1362549"/>
                    </a:lnTo>
                    <a:cubicBezTo>
                      <a:pt x="6309957" y="1362549"/>
                      <a:pt x="6309957" y="1362549"/>
                      <a:pt x="6309957" y="1364292"/>
                    </a:cubicBezTo>
                    <a:lnTo>
                      <a:pt x="6309957" y="1376498"/>
                    </a:lnTo>
                    <a:cubicBezTo>
                      <a:pt x="6309957" y="1376498"/>
                      <a:pt x="6309957" y="1376498"/>
                      <a:pt x="6311629" y="1376498"/>
                    </a:cubicBezTo>
                    <a:lnTo>
                      <a:pt x="6323331" y="1376498"/>
                    </a:lnTo>
                    <a:cubicBezTo>
                      <a:pt x="6323331" y="1376498"/>
                      <a:pt x="6323331" y="1376498"/>
                      <a:pt x="6323331" y="1378241"/>
                    </a:cubicBezTo>
                    <a:lnTo>
                      <a:pt x="6323331" y="1390445"/>
                    </a:lnTo>
                    <a:cubicBezTo>
                      <a:pt x="6323331" y="1390445"/>
                      <a:pt x="6323331" y="1390445"/>
                      <a:pt x="6321659" y="1390445"/>
                    </a:cubicBezTo>
                    <a:lnTo>
                      <a:pt x="6309957" y="1390445"/>
                    </a:lnTo>
                    <a:cubicBezTo>
                      <a:pt x="6309957" y="1390445"/>
                      <a:pt x="6309957" y="1390445"/>
                      <a:pt x="6309957" y="1391753"/>
                    </a:cubicBezTo>
                    <a:lnTo>
                      <a:pt x="6309957" y="1400906"/>
                    </a:lnTo>
                    <a:cubicBezTo>
                      <a:pt x="6309957" y="1400906"/>
                      <a:pt x="6309957" y="1400906"/>
                      <a:pt x="6311629" y="1400906"/>
                    </a:cubicBezTo>
                    <a:lnTo>
                      <a:pt x="6323331" y="1400906"/>
                    </a:lnTo>
                    <a:cubicBezTo>
                      <a:pt x="6323331" y="1400906"/>
                      <a:pt x="6323331" y="1400906"/>
                      <a:pt x="6323331" y="1402650"/>
                    </a:cubicBezTo>
                    <a:lnTo>
                      <a:pt x="6323331" y="1414854"/>
                    </a:lnTo>
                    <a:cubicBezTo>
                      <a:pt x="6323331" y="1414854"/>
                      <a:pt x="6323331" y="1414854"/>
                      <a:pt x="6321659" y="1414854"/>
                    </a:cubicBezTo>
                    <a:lnTo>
                      <a:pt x="6309957" y="1414854"/>
                    </a:lnTo>
                    <a:cubicBezTo>
                      <a:pt x="6309957" y="1414854"/>
                      <a:pt x="6309957" y="1414854"/>
                      <a:pt x="6309957" y="1416597"/>
                    </a:cubicBezTo>
                    <a:lnTo>
                      <a:pt x="6309957" y="1428803"/>
                    </a:lnTo>
                    <a:cubicBezTo>
                      <a:pt x="6309957" y="1428803"/>
                      <a:pt x="6309957" y="1428803"/>
                      <a:pt x="6311629" y="1428803"/>
                    </a:cubicBezTo>
                    <a:lnTo>
                      <a:pt x="6323331" y="1428803"/>
                    </a:lnTo>
                    <a:cubicBezTo>
                      <a:pt x="6323331" y="1428803"/>
                      <a:pt x="6323331" y="1428803"/>
                      <a:pt x="6323331" y="1430109"/>
                    </a:cubicBezTo>
                    <a:lnTo>
                      <a:pt x="6323331" y="1439262"/>
                    </a:lnTo>
                    <a:cubicBezTo>
                      <a:pt x="6323331" y="1439262"/>
                      <a:pt x="6323331" y="1439262"/>
                      <a:pt x="6321659" y="1439262"/>
                    </a:cubicBezTo>
                    <a:lnTo>
                      <a:pt x="6309957" y="1439262"/>
                    </a:lnTo>
                    <a:cubicBezTo>
                      <a:pt x="6309957" y="1439262"/>
                      <a:pt x="6309957" y="1439262"/>
                      <a:pt x="6309957" y="1441007"/>
                    </a:cubicBezTo>
                    <a:lnTo>
                      <a:pt x="6309957" y="1453211"/>
                    </a:lnTo>
                    <a:cubicBezTo>
                      <a:pt x="6309957" y="1453211"/>
                      <a:pt x="6309957" y="1453211"/>
                      <a:pt x="6311629" y="1453211"/>
                    </a:cubicBezTo>
                    <a:lnTo>
                      <a:pt x="6323331" y="1453211"/>
                    </a:lnTo>
                    <a:cubicBezTo>
                      <a:pt x="6323331" y="1453211"/>
                      <a:pt x="6323331" y="1453211"/>
                      <a:pt x="6323331" y="1454954"/>
                    </a:cubicBezTo>
                    <a:lnTo>
                      <a:pt x="6323331" y="1467159"/>
                    </a:lnTo>
                    <a:cubicBezTo>
                      <a:pt x="6323331" y="1467159"/>
                      <a:pt x="6323331" y="1467159"/>
                      <a:pt x="6321659" y="1467159"/>
                    </a:cubicBezTo>
                    <a:lnTo>
                      <a:pt x="6309957" y="1467159"/>
                    </a:lnTo>
                    <a:cubicBezTo>
                      <a:pt x="6309957" y="1467159"/>
                      <a:pt x="6309957" y="1467159"/>
                      <a:pt x="6309957" y="1468902"/>
                    </a:cubicBezTo>
                    <a:lnTo>
                      <a:pt x="6309957" y="1481106"/>
                    </a:lnTo>
                    <a:cubicBezTo>
                      <a:pt x="6309957" y="1481106"/>
                      <a:pt x="6309957" y="1481106"/>
                      <a:pt x="6311629" y="1481106"/>
                    </a:cubicBezTo>
                    <a:lnTo>
                      <a:pt x="6323331" y="1481106"/>
                    </a:lnTo>
                    <a:cubicBezTo>
                      <a:pt x="6323331" y="1481106"/>
                      <a:pt x="6323331" y="1481106"/>
                      <a:pt x="6323331" y="1482414"/>
                    </a:cubicBezTo>
                    <a:lnTo>
                      <a:pt x="6323331" y="1491567"/>
                    </a:lnTo>
                    <a:cubicBezTo>
                      <a:pt x="6323331" y="1491567"/>
                      <a:pt x="6323331" y="1491567"/>
                      <a:pt x="6321659" y="1491567"/>
                    </a:cubicBezTo>
                    <a:lnTo>
                      <a:pt x="6309957" y="1491567"/>
                    </a:lnTo>
                    <a:cubicBezTo>
                      <a:pt x="6309957" y="1491567"/>
                      <a:pt x="6309957" y="1491567"/>
                      <a:pt x="6309957" y="1493310"/>
                    </a:cubicBezTo>
                    <a:lnTo>
                      <a:pt x="6309957" y="1505516"/>
                    </a:lnTo>
                    <a:cubicBezTo>
                      <a:pt x="6309957" y="1505516"/>
                      <a:pt x="6309957" y="1505516"/>
                      <a:pt x="6346735" y="1536899"/>
                    </a:cubicBezTo>
                    <a:cubicBezTo>
                      <a:pt x="6346735" y="1543872"/>
                      <a:pt x="6346735" y="1543872"/>
                      <a:pt x="6345065" y="1543872"/>
                    </a:cubicBezTo>
                    <a:lnTo>
                      <a:pt x="6333361" y="1543872"/>
                    </a:lnTo>
                    <a:cubicBezTo>
                      <a:pt x="6333361" y="1543872"/>
                      <a:pt x="6333361" y="1543872"/>
                      <a:pt x="6333361" y="1582229"/>
                    </a:cubicBezTo>
                    <a:cubicBezTo>
                      <a:pt x="6333361" y="1582229"/>
                      <a:pt x="6333361" y="1582229"/>
                      <a:pt x="6335035" y="1582229"/>
                    </a:cubicBezTo>
                    <a:lnTo>
                      <a:pt x="6346735" y="1582229"/>
                    </a:lnTo>
                    <a:cubicBezTo>
                      <a:pt x="6346735" y="1582229"/>
                      <a:pt x="6346735" y="1582229"/>
                      <a:pt x="6346735" y="1580049"/>
                    </a:cubicBezTo>
                    <a:lnTo>
                      <a:pt x="6346735" y="1564794"/>
                    </a:lnTo>
                    <a:cubicBezTo>
                      <a:pt x="6346735" y="1564794"/>
                      <a:pt x="6346735" y="1564794"/>
                      <a:pt x="6348407" y="1563923"/>
                    </a:cubicBezTo>
                    <a:lnTo>
                      <a:pt x="6360109" y="1557821"/>
                    </a:lnTo>
                    <a:cubicBezTo>
                      <a:pt x="6360109" y="1557821"/>
                      <a:pt x="6360109" y="1557821"/>
                      <a:pt x="6363035" y="1557821"/>
                    </a:cubicBezTo>
                    <a:lnTo>
                      <a:pt x="6383515" y="1557821"/>
                    </a:lnTo>
                    <a:cubicBezTo>
                      <a:pt x="6383515" y="1557821"/>
                      <a:pt x="6383515" y="1557821"/>
                      <a:pt x="6383515" y="1559564"/>
                    </a:cubicBezTo>
                    <a:lnTo>
                      <a:pt x="6383515" y="1571768"/>
                    </a:lnTo>
                    <a:cubicBezTo>
                      <a:pt x="6383515" y="1571768"/>
                      <a:pt x="6383515" y="1571768"/>
                      <a:pt x="6386023" y="1571768"/>
                    </a:cubicBezTo>
                    <a:lnTo>
                      <a:pt x="6403577" y="1571768"/>
                    </a:lnTo>
                    <a:cubicBezTo>
                      <a:pt x="6403577" y="1578741"/>
                      <a:pt x="6403577" y="1578741"/>
                      <a:pt x="6405247" y="1578741"/>
                    </a:cubicBezTo>
                    <a:lnTo>
                      <a:pt x="6416951" y="1578741"/>
                    </a:lnTo>
                    <a:cubicBezTo>
                      <a:pt x="6416951" y="1578741"/>
                      <a:pt x="6416951" y="1578741"/>
                      <a:pt x="6453729" y="1627559"/>
                    </a:cubicBezTo>
                    <a:cubicBezTo>
                      <a:pt x="6453729" y="1627559"/>
                      <a:pt x="6453729" y="1627559"/>
                      <a:pt x="6453729" y="1679864"/>
                    </a:cubicBezTo>
                    <a:cubicBezTo>
                      <a:pt x="6453729" y="1679864"/>
                      <a:pt x="6453729" y="1679864"/>
                      <a:pt x="6455399" y="1679864"/>
                    </a:cubicBezTo>
                    <a:lnTo>
                      <a:pt x="6467103" y="1679864"/>
                    </a:lnTo>
                    <a:cubicBezTo>
                      <a:pt x="6467103" y="1679864"/>
                      <a:pt x="6467103" y="1679864"/>
                      <a:pt x="6467103" y="1676813"/>
                    </a:cubicBezTo>
                    <a:lnTo>
                      <a:pt x="6467103" y="1655456"/>
                    </a:lnTo>
                    <a:cubicBezTo>
                      <a:pt x="6467103" y="1655456"/>
                      <a:pt x="6467103" y="1655456"/>
                      <a:pt x="6468357" y="1655456"/>
                    </a:cubicBezTo>
                    <a:lnTo>
                      <a:pt x="6477133" y="1655456"/>
                    </a:lnTo>
                    <a:cubicBezTo>
                      <a:pt x="6477133" y="1655456"/>
                      <a:pt x="6477133" y="1655456"/>
                      <a:pt x="6477133" y="1657199"/>
                    </a:cubicBezTo>
                    <a:lnTo>
                      <a:pt x="6477133" y="1669403"/>
                    </a:lnTo>
                    <a:cubicBezTo>
                      <a:pt x="6490507" y="1672891"/>
                      <a:pt x="6490507" y="1672891"/>
                      <a:pt x="6490507" y="1596177"/>
                    </a:cubicBezTo>
                    <a:cubicBezTo>
                      <a:pt x="6490507" y="1596177"/>
                      <a:pt x="6490507" y="1596177"/>
                      <a:pt x="6547347" y="1596177"/>
                    </a:cubicBezTo>
                    <a:cubicBezTo>
                      <a:pt x="6547347" y="1596177"/>
                      <a:pt x="6547347" y="1596177"/>
                      <a:pt x="6547347" y="1484594"/>
                    </a:cubicBezTo>
                    <a:cubicBezTo>
                      <a:pt x="6547347" y="1484594"/>
                      <a:pt x="6547347" y="1484594"/>
                      <a:pt x="6600843" y="1484594"/>
                    </a:cubicBezTo>
                    <a:cubicBezTo>
                      <a:pt x="6600843" y="1484594"/>
                      <a:pt x="6600843" y="1484594"/>
                      <a:pt x="6600843" y="1483286"/>
                    </a:cubicBezTo>
                    <a:lnTo>
                      <a:pt x="6600843" y="1474133"/>
                    </a:lnTo>
                    <a:cubicBezTo>
                      <a:pt x="6600843" y="1474133"/>
                      <a:pt x="6600843" y="1474133"/>
                      <a:pt x="6634279" y="1474133"/>
                    </a:cubicBezTo>
                    <a:cubicBezTo>
                      <a:pt x="6634279" y="1474133"/>
                      <a:pt x="6634279" y="1474133"/>
                      <a:pt x="6634279" y="1414854"/>
                    </a:cubicBezTo>
                    <a:cubicBezTo>
                      <a:pt x="6627591" y="1414854"/>
                      <a:pt x="6627591" y="1414854"/>
                      <a:pt x="6627591" y="1412238"/>
                    </a:cubicBezTo>
                    <a:lnTo>
                      <a:pt x="6627591" y="1393932"/>
                    </a:lnTo>
                    <a:lnTo>
                      <a:pt x="6634279" y="1397420"/>
                    </a:lnTo>
                    <a:cubicBezTo>
                      <a:pt x="6634279" y="1397420"/>
                      <a:pt x="6634279" y="1397420"/>
                      <a:pt x="6640967" y="1362549"/>
                    </a:cubicBezTo>
                    <a:cubicBezTo>
                      <a:pt x="6640967" y="1362549"/>
                      <a:pt x="6640967" y="1362549"/>
                      <a:pt x="6647653" y="1397420"/>
                    </a:cubicBezTo>
                    <a:cubicBezTo>
                      <a:pt x="6650997" y="1393932"/>
                      <a:pt x="6650997" y="1393932"/>
                      <a:pt x="6651415" y="1392624"/>
                    </a:cubicBezTo>
                    <a:lnTo>
                      <a:pt x="6654341" y="1383471"/>
                    </a:lnTo>
                    <a:cubicBezTo>
                      <a:pt x="6654341" y="1383471"/>
                      <a:pt x="6654341" y="1383471"/>
                      <a:pt x="6655175" y="1381728"/>
                    </a:cubicBezTo>
                    <a:lnTo>
                      <a:pt x="6661027" y="1369523"/>
                    </a:lnTo>
                    <a:cubicBezTo>
                      <a:pt x="6661027" y="1369523"/>
                      <a:pt x="6661027" y="1369523"/>
                      <a:pt x="6661863" y="1367780"/>
                    </a:cubicBezTo>
                    <a:lnTo>
                      <a:pt x="6667715" y="1355576"/>
                    </a:lnTo>
                    <a:cubicBezTo>
                      <a:pt x="6667715" y="1355576"/>
                      <a:pt x="6667715" y="1355576"/>
                      <a:pt x="6669803" y="1354268"/>
                    </a:cubicBezTo>
                    <a:lnTo>
                      <a:pt x="6684431" y="1345115"/>
                    </a:lnTo>
                    <a:cubicBezTo>
                      <a:pt x="6684431" y="1345115"/>
                      <a:pt x="6684431" y="1345115"/>
                      <a:pt x="6686939" y="1343372"/>
                    </a:cubicBezTo>
                    <a:lnTo>
                      <a:pt x="6704493" y="1331166"/>
                    </a:lnTo>
                    <a:cubicBezTo>
                      <a:pt x="6704493" y="1331166"/>
                      <a:pt x="6704493" y="1331166"/>
                      <a:pt x="6705747" y="1329423"/>
                    </a:cubicBezTo>
                    <a:lnTo>
                      <a:pt x="6714523" y="1317219"/>
                    </a:lnTo>
                    <a:cubicBezTo>
                      <a:pt x="6714523" y="1317219"/>
                      <a:pt x="6714523" y="1317219"/>
                      <a:pt x="6715359" y="1314168"/>
                    </a:cubicBezTo>
                    <a:lnTo>
                      <a:pt x="6721211" y="1292810"/>
                    </a:lnTo>
                    <a:cubicBezTo>
                      <a:pt x="6721211" y="1292810"/>
                      <a:pt x="6721211" y="1292810"/>
                      <a:pt x="6722047" y="1295861"/>
                    </a:cubicBezTo>
                    <a:lnTo>
                      <a:pt x="6727897" y="1317219"/>
                    </a:lnTo>
                    <a:cubicBezTo>
                      <a:pt x="6727897" y="1317219"/>
                      <a:pt x="6727897" y="1317219"/>
                      <a:pt x="6728733" y="1318526"/>
                    </a:cubicBezTo>
                    <a:lnTo>
                      <a:pt x="6734585" y="1327680"/>
                    </a:lnTo>
                    <a:cubicBezTo>
                      <a:pt x="6734585" y="1327680"/>
                      <a:pt x="6734585" y="1327680"/>
                      <a:pt x="6736675" y="1329423"/>
                    </a:cubicBezTo>
                    <a:lnTo>
                      <a:pt x="6751303" y="1341627"/>
                    </a:lnTo>
                    <a:cubicBezTo>
                      <a:pt x="6751303" y="1341627"/>
                      <a:pt x="6751303" y="1341627"/>
                      <a:pt x="6752975" y="1343372"/>
                    </a:cubicBezTo>
                    <a:lnTo>
                      <a:pt x="6764675" y="1355576"/>
                    </a:lnTo>
                    <a:cubicBezTo>
                      <a:pt x="6764675" y="1355576"/>
                      <a:pt x="6764675" y="1355576"/>
                      <a:pt x="6766349" y="1357319"/>
                    </a:cubicBezTo>
                    <a:lnTo>
                      <a:pt x="6778051" y="1369523"/>
                    </a:lnTo>
                    <a:cubicBezTo>
                      <a:pt x="6778051" y="1369523"/>
                      <a:pt x="6778051" y="1369523"/>
                      <a:pt x="6778469" y="1371267"/>
                    </a:cubicBezTo>
                    <a:lnTo>
                      <a:pt x="6781393" y="1383471"/>
                    </a:lnTo>
                    <a:cubicBezTo>
                      <a:pt x="6781393" y="1383471"/>
                      <a:pt x="6781393" y="1383471"/>
                      <a:pt x="6781811" y="1385214"/>
                    </a:cubicBezTo>
                    <a:lnTo>
                      <a:pt x="6784737" y="1397420"/>
                    </a:lnTo>
                    <a:cubicBezTo>
                      <a:pt x="6791423" y="1397420"/>
                      <a:pt x="6791423" y="1397420"/>
                      <a:pt x="6794767" y="1362549"/>
                    </a:cubicBezTo>
                    <a:cubicBezTo>
                      <a:pt x="6794767" y="1362549"/>
                      <a:pt x="6794767" y="1362549"/>
                      <a:pt x="6801455" y="1397420"/>
                    </a:cubicBezTo>
                    <a:cubicBezTo>
                      <a:pt x="6808141" y="1397420"/>
                      <a:pt x="6808141" y="1397420"/>
                      <a:pt x="6808141" y="1400034"/>
                    </a:cubicBezTo>
                    <a:lnTo>
                      <a:pt x="6808141" y="1418342"/>
                    </a:lnTo>
                    <a:cubicBezTo>
                      <a:pt x="6801455" y="1418342"/>
                      <a:pt x="6801455" y="1418342"/>
                      <a:pt x="6801455" y="1467159"/>
                    </a:cubicBezTo>
                    <a:cubicBezTo>
                      <a:pt x="6801455" y="1467159"/>
                      <a:pt x="6801455" y="1467159"/>
                      <a:pt x="6803127" y="1467159"/>
                    </a:cubicBezTo>
                    <a:lnTo>
                      <a:pt x="6814829" y="1467159"/>
                    </a:lnTo>
                    <a:cubicBezTo>
                      <a:pt x="6814829" y="1474133"/>
                      <a:pt x="6814829" y="1474133"/>
                      <a:pt x="6816083" y="1474133"/>
                    </a:cubicBezTo>
                    <a:lnTo>
                      <a:pt x="6824859" y="1474133"/>
                    </a:lnTo>
                    <a:cubicBezTo>
                      <a:pt x="6824859" y="1474133"/>
                      <a:pt x="6824859" y="1474133"/>
                      <a:pt x="6824859" y="1472390"/>
                    </a:cubicBezTo>
                    <a:lnTo>
                      <a:pt x="6824859" y="1460184"/>
                    </a:lnTo>
                    <a:cubicBezTo>
                      <a:pt x="6824859" y="1460184"/>
                      <a:pt x="6824859" y="1460184"/>
                      <a:pt x="6828203" y="1460184"/>
                    </a:cubicBezTo>
                    <a:lnTo>
                      <a:pt x="6851607" y="1460184"/>
                    </a:lnTo>
                    <a:cubicBezTo>
                      <a:pt x="6851607" y="1460184"/>
                      <a:pt x="6851607" y="1460184"/>
                      <a:pt x="6851607" y="1457133"/>
                    </a:cubicBezTo>
                    <a:lnTo>
                      <a:pt x="6851607" y="1435776"/>
                    </a:lnTo>
                    <a:cubicBezTo>
                      <a:pt x="6851607" y="1435776"/>
                      <a:pt x="6851607" y="1435776"/>
                      <a:pt x="6908447" y="1435776"/>
                    </a:cubicBezTo>
                    <a:cubicBezTo>
                      <a:pt x="6908447" y="1435776"/>
                      <a:pt x="6908447" y="1435776"/>
                      <a:pt x="6908447" y="1437956"/>
                    </a:cubicBezTo>
                    <a:lnTo>
                      <a:pt x="6908447" y="1453211"/>
                    </a:lnTo>
                    <a:cubicBezTo>
                      <a:pt x="6908447" y="1453211"/>
                      <a:pt x="6908447" y="1453211"/>
                      <a:pt x="6938539" y="1453211"/>
                    </a:cubicBezTo>
                    <a:cubicBezTo>
                      <a:pt x="6938539" y="1453211"/>
                      <a:pt x="6938539" y="1453211"/>
                      <a:pt x="6938539" y="1456698"/>
                    </a:cubicBezTo>
                    <a:lnTo>
                      <a:pt x="6938539" y="1481106"/>
                    </a:lnTo>
                    <a:cubicBezTo>
                      <a:pt x="6931853" y="1481106"/>
                      <a:pt x="6931853" y="1481106"/>
                      <a:pt x="6931853" y="1482414"/>
                    </a:cubicBezTo>
                    <a:lnTo>
                      <a:pt x="6931853" y="1491567"/>
                    </a:lnTo>
                    <a:cubicBezTo>
                      <a:pt x="6938539" y="1491567"/>
                      <a:pt x="6938539" y="1491567"/>
                      <a:pt x="6938539" y="1494183"/>
                    </a:cubicBezTo>
                    <a:lnTo>
                      <a:pt x="6938539" y="1512489"/>
                    </a:lnTo>
                    <a:lnTo>
                      <a:pt x="6931853" y="1519463"/>
                    </a:lnTo>
                    <a:cubicBezTo>
                      <a:pt x="6931853" y="1519463"/>
                      <a:pt x="6931853" y="1519463"/>
                      <a:pt x="6931853" y="1603151"/>
                    </a:cubicBezTo>
                    <a:cubicBezTo>
                      <a:pt x="6931853" y="1603151"/>
                      <a:pt x="6931853" y="1603151"/>
                      <a:pt x="6934777" y="1603151"/>
                    </a:cubicBezTo>
                    <a:lnTo>
                      <a:pt x="6955257" y="1603151"/>
                    </a:lnTo>
                    <a:cubicBezTo>
                      <a:pt x="6955257" y="1610124"/>
                      <a:pt x="6955257" y="1610124"/>
                      <a:pt x="6957763" y="1610124"/>
                    </a:cubicBezTo>
                    <a:lnTo>
                      <a:pt x="6975319" y="1610124"/>
                    </a:lnTo>
                    <a:cubicBezTo>
                      <a:pt x="6975319" y="1610124"/>
                      <a:pt x="6975319" y="1610124"/>
                      <a:pt x="6975319" y="1613175"/>
                    </a:cubicBezTo>
                    <a:lnTo>
                      <a:pt x="6975319" y="1634534"/>
                    </a:lnTo>
                    <a:cubicBezTo>
                      <a:pt x="6975319" y="1634534"/>
                      <a:pt x="6975319" y="1634534"/>
                      <a:pt x="6977827" y="1634534"/>
                    </a:cubicBezTo>
                    <a:lnTo>
                      <a:pt x="6995379" y="1634534"/>
                    </a:lnTo>
                    <a:cubicBezTo>
                      <a:pt x="6995379" y="1634534"/>
                      <a:pt x="6995379" y="1634534"/>
                      <a:pt x="6995379" y="1631483"/>
                    </a:cubicBezTo>
                    <a:lnTo>
                      <a:pt x="6995379" y="1610124"/>
                    </a:lnTo>
                    <a:cubicBezTo>
                      <a:pt x="6995379" y="1610124"/>
                      <a:pt x="6995379" y="1610124"/>
                      <a:pt x="6998303" y="1608381"/>
                    </a:cubicBezTo>
                    <a:lnTo>
                      <a:pt x="7018783" y="1596177"/>
                    </a:lnTo>
                    <a:cubicBezTo>
                      <a:pt x="7018783" y="1596177"/>
                      <a:pt x="7018783" y="1596177"/>
                      <a:pt x="7018783" y="1564794"/>
                    </a:cubicBezTo>
                    <a:cubicBezTo>
                      <a:pt x="7012097" y="1564794"/>
                      <a:pt x="7012097" y="1564794"/>
                      <a:pt x="7012097" y="1529924"/>
                    </a:cubicBezTo>
                    <a:cubicBezTo>
                      <a:pt x="7012097" y="1529924"/>
                      <a:pt x="7012097" y="1529924"/>
                      <a:pt x="7013767" y="1529924"/>
                    </a:cubicBezTo>
                    <a:lnTo>
                      <a:pt x="7025471" y="1529924"/>
                    </a:lnTo>
                    <a:cubicBezTo>
                      <a:pt x="7025471" y="1526438"/>
                      <a:pt x="7025471" y="1526438"/>
                      <a:pt x="7055563" y="1526438"/>
                    </a:cubicBezTo>
                    <a:cubicBezTo>
                      <a:pt x="7055563" y="1526438"/>
                      <a:pt x="7055563" y="1526438"/>
                      <a:pt x="7055563" y="1524693"/>
                    </a:cubicBezTo>
                    <a:lnTo>
                      <a:pt x="7055563" y="1512489"/>
                    </a:lnTo>
                    <a:cubicBezTo>
                      <a:pt x="7055563" y="1512489"/>
                      <a:pt x="7055563" y="1512489"/>
                      <a:pt x="7058071" y="1512489"/>
                    </a:cubicBezTo>
                    <a:lnTo>
                      <a:pt x="7075623" y="1512489"/>
                    </a:lnTo>
                    <a:cubicBezTo>
                      <a:pt x="7075623" y="1512489"/>
                      <a:pt x="7075623" y="1512489"/>
                      <a:pt x="7075623" y="1338141"/>
                    </a:cubicBezTo>
                    <a:cubicBezTo>
                      <a:pt x="7075623" y="1338141"/>
                      <a:pt x="7075623" y="1338141"/>
                      <a:pt x="7077295" y="1338141"/>
                    </a:cubicBezTo>
                    <a:lnTo>
                      <a:pt x="7088997" y="1338141"/>
                    </a:lnTo>
                    <a:cubicBezTo>
                      <a:pt x="7088997" y="1338141"/>
                      <a:pt x="7088997" y="1338141"/>
                      <a:pt x="7088997" y="1334654"/>
                    </a:cubicBezTo>
                    <a:lnTo>
                      <a:pt x="7088997" y="1310244"/>
                    </a:lnTo>
                    <a:cubicBezTo>
                      <a:pt x="7092341" y="1310244"/>
                      <a:pt x="7092341" y="1310244"/>
                      <a:pt x="7092341" y="1240505"/>
                    </a:cubicBezTo>
                    <a:cubicBezTo>
                      <a:pt x="7092341" y="1240505"/>
                      <a:pt x="7092341" y="1240505"/>
                      <a:pt x="7094013" y="1240505"/>
                    </a:cubicBezTo>
                    <a:lnTo>
                      <a:pt x="7105715" y="1240505"/>
                    </a:lnTo>
                    <a:cubicBezTo>
                      <a:pt x="7105715" y="1240505"/>
                      <a:pt x="7105715" y="1240505"/>
                      <a:pt x="7105715" y="1242249"/>
                    </a:cubicBezTo>
                    <a:lnTo>
                      <a:pt x="7105715" y="1254453"/>
                    </a:lnTo>
                    <a:cubicBezTo>
                      <a:pt x="7112401" y="1254453"/>
                      <a:pt x="7112401" y="1254453"/>
                      <a:pt x="7112401" y="1250966"/>
                    </a:cubicBezTo>
                    <a:lnTo>
                      <a:pt x="7112401" y="1226558"/>
                    </a:lnTo>
                    <a:cubicBezTo>
                      <a:pt x="7112401" y="1226558"/>
                      <a:pt x="7112401" y="1226558"/>
                      <a:pt x="7114491" y="1225686"/>
                    </a:cubicBezTo>
                    <a:lnTo>
                      <a:pt x="7129119" y="1219584"/>
                    </a:lnTo>
                    <a:cubicBezTo>
                      <a:pt x="7129119" y="1219584"/>
                      <a:pt x="7129119" y="1219584"/>
                      <a:pt x="7130791" y="1220456"/>
                    </a:cubicBezTo>
                    <a:lnTo>
                      <a:pt x="7142493" y="1226558"/>
                    </a:lnTo>
                    <a:cubicBezTo>
                      <a:pt x="7142493" y="1226558"/>
                      <a:pt x="7142493" y="1226558"/>
                      <a:pt x="7145001" y="1226558"/>
                    </a:cubicBezTo>
                    <a:lnTo>
                      <a:pt x="7162555" y="1226558"/>
                    </a:lnTo>
                    <a:cubicBezTo>
                      <a:pt x="7162555" y="1226558"/>
                      <a:pt x="7162555" y="1226558"/>
                      <a:pt x="7162555" y="1181226"/>
                    </a:cubicBezTo>
                    <a:cubicBezTo>
                      <a:pt x="7162555" y="1181226"/>
                      <a:pt x="7162555" y="1181226"/>
                      <a:pt x="7164227" y="1181226"/>
                    </a:cubicBezTo>
                    <a:lnTo>
                      <a:pt x="7175927" y="1181226"/>
                    </a:lnTo>
                    <a:cubicBezTo>
                      <a:pt x="7175927" y="1188201"/>
                      <a:pt x="7175927" y="1188201"/>
                      <a:pt x="7178017" y="1188201"/>
                    </a:cubicBezTo>
                    <a:lnTo>
                      <a:pt x="7192647" y="1188201"/>
                    </a:lnTo>
                    <a:cubicBezTo>
                      <a:pt x="7192647" y="1181226"/>
                      <a:pt x="7192647" y="1181226"/>
                      <a:pt x="7194319" y="1181226"/>
                    </a:cubicBezTo>
                    <a:lnTo>
                      <a:pt x="7206021" y="1181226"/>
                    </a:lnTo>
                    <a:cubicBezTo>
                      <a:pt x="7206021" y="1181226"/>
                      <a:pt x="7206021" y="1181226"/>
                      <a:pt x="7206021" y="1233531"/>
                    </a:cubicBezTo>
                    <a:cubicBezTo>
                      <a:pt x="7206021" y="1233531"/>
                      <a:pt x="7206021" y="1233531"/>
                      <a:pt x="7208111" y="1235274"/>
                    </a:cubicBezTo>
                    <a:lnTo>
                      <a:pt x="7222739" y="1247480"/>
                    </a:lnTo>
                    <a:cubicBezTo>
                      <a:pt x="7219395" y="1257941"/>
                      <a:pt x="7219395" y="1257941"/>
                      <a:pt x="7256173" y="1257941"/>
                    </a:cubicBezTo>
                    <a:cubicBezTo>
                      <a:pt x="7256173" y="1257941"/>
                      <a:pt x="7256173" y="1257941"/>
                      <a:pt x="7256173" y="1255761"/>
                    </a:cubicBezTo>
                    <a:lnTo>
                      <a:pt x="7256173" y="1240505"/>
                    </a:lnTo>
                    <a:cubicBezTo>
                      <a:pt x="7256173" y="1240505"/>
                      <a:pt x="7256173" y="1240505"/>
                      <a:pt x="7299639" y="1226558"/>
                    </a:cubicBezTo>
                    <a:cubicBezTo>
                      <a:pt x="7299639" y="1226558"/>
                      <a:pt x="7299639" y="1226558"/>
                      <a:pt x="7299639" y="1224815"/>
                    </a:cubicBezTo>
                    <a:lnTo>
                      <a:pt x="7299639" y="1212609"/>
                    </a:lnTo>
                    <a:cubicBezTo>
                      <a:pt x="7299639" y="1212609"/>
                      <a:pt x="7299639" y="1212609"/>
                      <a:pt x="7300893" y="1212609"/>
                    </a:cubicBezTo>
                    <a:lnTo>
                      <a:pt x="7309669" y="1212609"/>
                    </a:lnTo>
                    <a:cubicBezTo>
                      <a:pt x="7309669" y="1212609"/>
                      <a:pt x="7309669" y="1212609"/>
                      <a:pt x="7309669" y="1211303"/>
                    </a:cubicBezTo>
                    <a:lnTo>
                      <a:pt x="7309669" y="1202148"/>
                    </a:lnTo>
                    <a:cubicBezTo>
                      <a:pt x="7309669" y="1202148"/>
                      <a:pt x="7309669" y="1202148"/>
                      <a:pt x="7313013" y="1202148"/>
                    </a:cubicBezTo>
                    <a:lnTo>
                      <a:pt x="7336417" y="1202148"/>
                    </a:lnTo>
                    <a:cubicBezTo>
                      <a:pt x="7336417" y="1202148"/>
                      <a:pt x="7336417" y="1202148"/>
                      <a:pt x="7336417" y="1203456"/>
                    </a:cubicBezTo>
                    <a:lnTo>
                      <a:pt x="7336417" y="1212609"/>
                    </a:lnTo>
                    <a:cubicBezTo>
                      <a:pt x="7336417" y="1212609"/>
                      <a:pt x="7336417" y="1212609"/>
                      <a:pt x="7338925" y="1212609"/>
                    </a:cubicBezTo>
                    <a:lnTo>
                      <a:pt x="7356479" y="1212609"/>
                    </a:lnTo>
                    <a:cubicBezTo>
                      <a:pt x="7356479" y="1212609"/>
                      <a:pt x="7356479" y="1212609"/>
                      <a:pt x="7356479" y="1215225"/>
                    </a:cubicBezTo>
                    <a:lnTo>
                      <a:pt x="7356479" y="1233531"/>
                    </a:lnTo>
                    <a:cubicBezTo>
                      <a:pt x="7356479" y="1233531"/>
                      <a:pt x="7356479" y="1233531"/>
                      <a:pt x="7393257" y="1233531"/>
                    </a:cubicBezTo>
                    <a:cubicBezTo>
                      <a:pt x="7393257" y="1233531"/>
                      <a:pt x="7393257" y="1233531"/>
                      <a:pt x="7393257" y="1231788"/>
                    </a:cubicBezTo>
                    <a:lnTo>
                      <a:pt x="7393257" y="1219584"/>
                    </a:lnTo>
                    <a:cubicBezTo>
                      <a:pt x="7393257" y="1219584"/>
                      <a:pt x="7393257" y="1219584"/>
                      <a:pt x="7395347" y="1219584"/>
                    </a:cubicBezTo>
                    <a:lnTo>
                      <a:pt x="7409975" y="1219584"/>
                    </a:lnTo>
                    <a:cubicBezTo>
                      <a:pt x="7409975" y="1219584"/>
                      <a:pt x="7409975" y="1219584"/>
                      <a:pt x="7409975" y="1217840"/>
                    </a:cubicBezTo>
                    <a:lnTo>
                      <a:pt x="7409975" y="1205636"/>
                    </a:lnTo>
                    <a:cubicBezTo>
                      <a:pt x="7409975" y="1205636"/>
                      <a:pt x="7409975" y="1205636"/>
                      <a:pt x="7412483" y="1205636"/>
                    </a:cubicBezTo>
                    <a:lnTo>
                      <a:pt x="7430035" y="1205636"/>
                    </a:lnTo>
                    <a:cubicBezTo>
                      <a:pt x="7430035" y="1205636"/>
                      <a:pt x="7430035" y="1205636"/>
                      <a:pt x="7430035" y="1207379"/>
                    </a:cubicBezTo>
                    <a:lnTo>
                      <a:pt x="7430035" y="1219584"/>
                    </a:lnTo>
                    <a:cubicBezTo>
                      <a:pt x="7436723" y="1219584"/>
                      <a:pt x="7436723" y="1219584"/>
                      <a:pt x="7436723" y="1135896"/>
                    </a:cubicBezTo>
                    <a:cubicBezTo>
                      <a:pt x="7436723" y="1135896"/>
                      <a:pt x="7436723" y="1135896"/>
                      <a:pt x="7587181" y="1135896"/>
                    </a:cubicBezTo>
                    <a:cubicBezTo>
                      <a:pt x="7587181" y="1135896"/>
                      <a:pt x="7587181" y="1135896"/>
                      <a:pt x="7587181" y="1247480"/>
                    </a:cubicBezTo>
                    <a:cubicBezTo>
                      <a:pt x="7587181" y="1247480"/>
                      <a:pt x="7587181" y="1247480"/>
                      <a:pt x="7590525" y="1247480"/>
                    </a:cubicBezTo>
                    <a:lnTo>
                      <a:pt x="7613929" y="1247480"/>
                    </a:lnTo>
                    <a:cubicBezTo>
                      <a:pt x="7613929" y="1247480"/>
                      <a:pt x="7613929" y="1247480"/>
                      <a:pt x="7613929" y="1121948"/>
                    </a:cubicBezTo>
                    <a:cubicBezTo>
                      <a:pt x="7613929" y="1121948"/>
                      <a:pt x="7613929" y="1121948"/>
                      <a:pt x="7647365" y="1104513"/>
                    </a:cubicBezTo>
                    <a:cubicBezTo>
                      <a:pt x="7647365" y="1104513"/>
                      <a:pt x="7647365" y="1104513"/>
                      <a:pt x="7690831" y="1104513"/>
                    </a:cubicBezTo>
                    <a:cubicBezTo>
                      <a:pt x="7690831" y="1104513"/>
                      <a:pt x="7690831" y="1104513"/>
                      <a:pt x="7693757" y="1101899"/>
                    </a:cubicBezTo>
                    <a:lnTo>
                      <a:pt x="7714235" y="1083591"/>
                    </a:lnTo>
                    <a:cubicBezTo>
                      <a:pt x="7714235" y="1083591"/>
                      <a:pt x="7714235" y="1083591"/>
                      <a:pt x="7771075" y="1083591"/>
                    </a:cubicBezTo>
                    <a:cubicBezTo>
                      <a:pt x="7771075" y="1083591"/>
                      <a:pt x="7771075" y="1083591"/>
                      <a:pt x="7771075" y="1086207"/>
                    </a:cubicBezTo>
                    <a:lnTo>
                      <a:pt x="7771075" y="1104513"/>
                    </a:lnTo>
                    <a:cubicBezTo>
                      <a:pt x="7771075" y="1104513"/>
                      <a:pt x="7771075" y="1104513"/>
                      <a:pt x="7827915" y="1104513"/>
                    </a:cubicBezTo>
                    <a:cubicBezTo>
                      <a:pt x="7827915" y="1104513"/>
                      <a:pt x="7827915" y="1104513"/>
                      <a:pt x="7827915" y="1240505"/>
                    </a:cubicBezTo>
                    <a:cubicBezTo>
                      <a:pt x="7827915" y="1240505"/>
                      <a:pt x="7827915" y="1240505"/>
                      <a:pt x="7830005" y="1240505"/>
                    </a:cubicBezTo>
                    <a:lnTo>
                      <a:pt x="7844633" y="1240505"/>
                    </a:lnTo>
                    <a:cubicBezTo>
                      <a:pt x="7844633" y="1240505"/>
                      <a:pt x="7844633" y="1240505"/>
                      <a:pt x="7844633" y="1439262"/>
                    </a:cubicBezTo>
                    <a:cubicBezTo>
                      <a:pt x="7844633" y="1439262"/>
                      <a:pt x="7844633" y="1439262"/>
                      <a:pt x="7847975" y="1439262"/>
                    </a:cubicBezTo>
                    <a:lnTo>
                      <a:pt x="7871381" y="1439262"/>
                    </a:lnTo>
                    <a:cubicBezTo>
                      <a:pt x="7871381" y="1439262"/>
                      <a:pt x="7871381" y="1439262"/>
                      <a:pt x="7871381" y="1310244"/>
                    </a:cubicBezTo>
                    <a:cubicBezTo>
                      <a:pt x="7871381" y="1310244"/>
                      <a:pt x="7871381" y="1310244"/>
                      <a:pt x="7872635" y="1309373"/>
                    </a:cubicBezTo>
                    <a:lnTo>
                      <a:pt x="7881411" y="1303271"/>
                    </a:lnTo>
                    <a:cubicBezTo>
                      <a:pt x="7888099" y="1303271"/>
                      <a:pt x="7888099" y="1303271"/>
                      <a:pt x="7888099" y="1305014"/>
                    </a:cubicBezTo>
                    <a:lnTo>
                      <a:pt x="7888099" y="1317219"/>
                    </a:lnTo>
                    <a:cubicBezTo>
                      <a:pt x="7888099" y="1317219"/>
                      <a:pt x="7888099" y="1317219"/>
                      <a:pt x="7891441" y="1315475"/>
                    </a:cubicBezTo>
                    <a:lnTo>
                      <a:pt x="7914847" y="1303271"/>
                    </a:lnTo>
                    <a:cubicBezTo>
                      <a:pt x="7914847" y="1303271"/>
                      <a:pt x="7914847" y="1303271"/>
                      <a:pt x="7917773" y="1303271"/>
                    </a:cubicBezTo>
                    <a:lnTo>
                      <a:pt x="7938251" y="1303271"/>
                    </a:lnTo>
                    <a:cubicBezTo>
                      <a:pt x="7938251" y="1303271"/>
                      <a:pt x="7938251" y="1303271"/>
                      <a:pt x="7938251" y="1540385"/>
                    </a:cubicBezTo>
                    <a:cubicBezTo>
                      <a:pt x="7938251" y="1540385"/>
                      <a:pt x="7938251" y="1540385"/>
                      <a:pt x="7985061" y="1547360"/>
                    </a:cubicBezTo>
                    <a:cubicBezTo>
                      <a:pt x="7985061" y="1543872"/>
                      <a:pt x="7985061" y="1540385"/>
                      <a:pt x="7985061" y="1536899"/>
                    </a:cubicBezTo>
                    <a:cubicBezTo>
                      <a:pt x="8001779" y="1536899"/>
                      <a:pt x="8018495" y="1536899"/>
                      <a:pt x="8035213" y="1536899"/>
                    </a:cubicBezTo>
                    <a:cubicBezTo>
                      <a:pt x="8035213" y="1519463"/>
                      <a:pt x="8035213" y="1505516"/>
                      <a:pt x="8035213" y="1491567"/>
                    </a:cubicBezTo>
                    <a:lnTo>
                      <a:pt x="8048587" y="1491567"/>
                    </a:lnTo>
                    <a:cubicBezTo>
                      <a:pt x="8048587" y="1470645"/>
                      <a:pt x="8048587" y="1453211"/>
                      <a:pt x="8048587" y="1432289"/>
                    </a:cubicBezTo>
                    <a:cubicBezTo>
                      <a:pt x="8051931" y="1432289"/>
                      <a:pt x="8055275" y="1432289"/>
                      <a:pt x="8058619" y="1432289"/>
                    </a:cubicBezTo>
                    <a:cubicBezTo>
                      <a:pt x="8058619" y="1411367"/>
                      <a:pt x="8058619" y="1393932"/>
                      <a:pt x="8058619" y="1373010"/>
                    </a:cubicBezTo>
                    <a:cubicBezTo>
                      <a:pt x="8065305" y="1373010"/>
                      <a:pt x="8071991" y="1373010"/>
                      <a:pt x="8082023" y="1373010"/>
                    </a:cubicBezTo>
                    <a:cubicBezTo>
                      <a:pt x="8105427" y="1366037"/>
                      <a:pt x="8132175" y="1352088"/>
                      <a:pt x="8155579" y="1341627"/>
                    </a:cubicBezTo>
                    <a:cubicBezTo>
                      <a:pt x="8158923" y="1331166"/>
                      <a:pt x="8158923" y="1320705"/>
                      <a:pt x="8158923" y="1310244"/>
                    </a:cubicBezTo>
                    <a:cubicBezTo>
                      <a:pt x="8162267" y="1320705"/>
                      <a:pt x="8162267" y="1331166"/>
                      <a:pt x="8165611" y="1341627"/>
                    </a:cubicBezTo>
                    <a:cubicBezTo>
                      <a:pt x="8192359" y="1355576"/>
                      <a:pt x="8215763" y="1369523"/>
                      <a:pt x="8242511" y="1383471"/>
                    </a:cubicBezTo>
                    <a:cubicBezTo>
                      <a:pt x="8242511" y="1379993"/>
                      <a:pt x="8242511" y="1376516"/>
                      <a:pt x="8242511" y="1376498"/>
                    </a:cubicBezTo>
                    <a:cubicBezTo>
                      <a:pt x="8249197" y="1376498"/>
                      <a:pt x="8255887" y="1376498"/>
                      <a:pt x="8262573" y="1376498"/>
                    </a:cubicBezTo>
                    <a:cubicBezTo>
                      <a:pt x="8262573" y="1393932"/>
                      <a:pt x="8262573" y="1414854"/>
                      <a:pt x="8262573" y="1432289"/>
                    </a:cubicBezTo>
                    <a:cubicBezTo>
                      <a:pt x="8265917" y="1432289"/>
                      <a:pt x="8269259" y="1432289"/>
                      <a:pt x="8272603" y="1432289"/>
                    </a:cubicBezTo>
                    <a:cubicBezTo>
                      <a:pt x="8272603" y="1453211"/>
                      <a:pt x="8272603" y="1474133"/>
                      <a:pt x="8272603" y="1498541"/>
                    </a:cubicBezTo>
                    <a:cubicBezTo>
                      <a:pt x="8275947" y="1498541"/>
                      <a:pt x="8279291" y="1498541"/>
                      <a:pt x="8282635" y="1498541"/>
                    </a:cubicBezTo>
                    <a:cubicBezTo>
                      <a:pt x="8282635" y="1509002"/>
                      <a:pt x="8282635" y="1519463"/>
                      <a:pt x="8282635" y="1529924"/>
                    </a:cubicBezTo>
                    <a:cubicBezTo>
                      <a:pt x="8289321" y="1529924"/>
                      <a:pt x="8296007" y="1529924"/>
                      <a:pt x="8302695" y="1529924"/>
                    </a:cubicBezTo>
                    <a:cubicBezTo>
                      <a:pt x="8302695" y="1547360"/>
                      <a:pt x="8302695" y="1561307"/>
                      <a:pt x="8302695" y="1578741"/>
                    </a:cubicBezTo>
                    <a:cubicBezTo>
                      <a:pt x="8346161" y="1575255"/>
                      <a:pt x="8386283" y="1571768"/>
                      <a:pt x="8429747" y="1568280"/>
                    </a:cubicBezTo>
                    <a:cubicBezTo>
                      <a:pt x="8429747" y="1550846"/>
                      <a:pt x="8429747" y="1536899"/>
                      <a:pt x="8429747" y="1519463"/>
                    </a:cubicBezTo>
                    <a:cubicBezTo>
                      <a:pt x="8453153" y="1519463"/>
                      <a:pt x="8476557" y="1519463"/>
                      <a:pt x="8496619" y="1519463"/>
                    </a:cubicBezTo>
                    <a:cubicBezTo>
                      <a:pt x="8496619" y="1509002"/>
                      <a:pt x="8496619" y="1502028"/>
                      <a:pt x="8496619" y="1491567"/>
                    </a:cubicBezTo>
                    <a:cubicBezTo>
                      <a:pt x="8543429" y="1491567"/>
                      <a:pt x="8590237" y="1491567"/>
                      <a:pt x="8637047" y="1491567"/>
                    </a:cubicBezTo>
                    <a:cubicBezTo>
                      <a:pt x="8637047" y="1498541"/>
                      <a:pt x="8637047" y="1502028"/>
                      <a:pt x="8637047" y="1509002"/>
                    </a:cubicBezTo>
                    <a:cubicBezTo>
                      <a:pt x="8667139" y="1509002"/>
                      <a:pt x="8697229" y="1509002"/>
                      <a:pt x="8727321" y="1509002"/>
                    </a:cubicBezTo>
                    <a:cubicBezTo>
                      <a:pt x="8727321" y="1512489"/>
                      <a:pt x="8727321" y="1515977"/>
                      <a:pt x="8727321" y="1519463"/>
                    </a:cubicBezTo>
                    <a:cubicBezTo>
                      <a:pt x="8734007" y="1519463"/>
                      <a:pt x="8744039" y="1519463"/>
                      <a:pt x="8754069" y="1519463"/>
                    </a:cubicBezTo>
                    <a:cubicBezTo>
                      <a:pt x="8754069" y="1522950"/>
                      <a:pt x="8754069" y="1526438"/>
                      <a:pt x="8754069" y="1529924"/>
                    </a:cubicBezTo>
                    <a:cubicBezTo>
                      <a:pt x="8760755" y="1529924"/>
                      <a:pt x="8770787" y="1529924"/>
                      <a:pt x="8777473" y="1529924"/>
                    </a:cubicBezTo>
                    <a:cubicBezTo>
                      <a:pt x="8777473" y="1519920"/>
                      <a:pt x="8777473" y="1509917"/>
                      <a:pt x="8777473" y="1499913"/>
                    </a:cubicBezTo>
                    <a:lnTo>
                      <a:pt x="8882887" y="1682495"/>
                    </a:lnTo>
                    <a:lnTo>
                      <a:pt x="0" y="1682495"/>
                    </a:lnTo>
                    <a:lnTo>
                      <a:pt x="63077" y="1573241"/>
                    </a:lnTo>
                    <a:cubicBezTo>
                      <a:pt x="82889" y="1571585"/>
                      <a:pt x="102742" y="1569932"/>
                      <a:pt x="123345" y="1568279"/>
                    </a:cubicBezTo>
                    <a:cubicBezTo>
                      <a:pt x="123345" y="1550844"/>
                      <a:pt x="123345" y="1536897"/>
                      <a:pt x="123345" y="1519461"/>
                    </a:cubicBezTo>
                    <a:cubicBezTo>
                      <a:pt x="146749" y="1519461"/>
                      <a:pt x="170153" y="1519461"/>
                      <a:pt x="190215" y="1519461"/>
                    </a:cubicBezTo>
                    <a:cubicBezTo>
                      <a:pt x="190215" y="1509000"/>
                      <a:pt x="190215" y="1502027"/>
                      <a:pt x="190215" y="1491566"/>
                    </a:cubicBezTo>
                    <a:cubicBezTo>
                      <a:pt x="237025" y="1491566"/>
                      <a:pt x="283834" y="1491566"/>
                      <a:pt x="330643" y="1491566"/>
                    </a:cubicBezTo>
                    <a:cubicBezTo>
                      <a:pt x="330643" y="1498539"/>
                      <a:pt x="330643" y="1502027"/>
                      <a:pt x="330643" y="1509000"/>
                    </a:cubicBezTo>
                    <a:cubicBezTo>
                      <a:pt x="360735" y="1509000"/>
                      <a:pt x="390826" y="1509000"/>
                      <a:pt x="420917" y="1509000"/>
                    </a:cubicBezTo>
                    <a:cubicBezTo>
                      <a:pt x="420917" y="1512488"/>
                      <a:pt x="420917" y="1515975"/>
                      <a:pt x="420917" y="1519461"/>
                    </a:cubicBezTo>
                    <a:cubicBezTo>
                      <a:pt x="427605" y="1519461"/>
                      <a:pt x="437635" y="1519461"/>
                      <a:pt x="447665" y="1519461"/>
                    </a:cubicBezTo>
                    <a:cubicBezTo>
                      <a:pt x="447665" y="1522949"/>
                      <a:pt x="447665" y="1526436"/>
                      <a:pt x="447665" y="1529922"/>
                    </a:cubicBezTo>
                    <a:cubicBezTo>
                      <a:pt x="454353" y="1529922"/>
                      <a:pt x="464383" y="1529922"/>
                      <a:pt x="471070" y="1529922"/>
                    </a:cubicBezTo>
                    <a:cubicBezTo>
                      <a:pt x="471070" y="1477619"/>
                      <a:pt x="471070" y="1425314"/>
                      <a:pt x="471070" y="1373009"/>
                    </a:cubicBezTo>
                    <a:cubicBezTo>
                      <a:pt x="494475" y="1366035"/>
                      <a:pt x="517881" y="1359062"/>
                      <a:pt x="541285" y="1352087"/>
                    </a:cubicBezTo>
                    <a:cubicBezTo>
                      <a:pt x="584751" y="1352087"/>
                      <a:pt x="628216" y="1352087"/>
                      <a:pt x="671681" y="1352087"/>
                    </a:cubicBezTo>
                    <a:cubicBezTo>
                      <a:pt x="671681" y="1268400"/>
                      <a:pt x="671681" y="1184712"/>
                      <a:pt x="671681" y="1101026"/>
                    </a:cubicBezTo>
                    <a:cubicBezTo>
                      <a:pt x="681712" y="1094051"/>
                      <a:pt x="695086" y="1090565"/>
                      <a:pt x="708460" y="1083590"/>
                    </a:cubicBezTo>
                    <a:cubicBezTo>
                      <a:pt x="761956" y="1076616"/>
                      <a:pt x="815453" y="1066155"/>
                      <a:pt x="868949" y="1055694"/>
                    </a:cubicBezTo>
                    <a:cubicBezTo>
                      <a:pt x="889011" y="1062668"/>
                      <a:pt x="905728" y="1069643"/>
                      <a:pt x="925789" y="1073129"/>
                    </a:cubicBezTo>
                    <a:cubicBezTo>
                      <a:pt x="929133" y="1076616"/>
                      <a:pt x="932476" y="1080104"/>
                      <a:pt x="935819" y="1083590"/>
                    </a:cubicBezTo>
                    <a:cubicBezTo>
                      <a:pt x="935819" y="1240503"/>
                      <a:pt x="935819" y="1397418"/>
                      <a:pt x="935819" y="1550844"/>
                    </a:cubicBezTo>
                    <a:cubicBezTo>
                      <a:pt x="942507" y="1550844"/>
                      <a:pt x="949193" y="1550844"/>
                      <a:pt x="959224" y="1550844"/>
                    </a:cubicBezTo>
                    <a:cubicBezTo>
                      <a:pt x="959224" y="1488080"/>
                      <a:pt x="959224" y="1425314"/>
                      <a:pt x="959224" y="1362548"/>
                    </a:cubicBezTo>
                    <a:cubicBezTo>
                      <a:pt x="965911" y="1362548"/>
                      <a:pt x="972598" y="1362548"/>
                      <a:pt x="979285" y="1362548"/>
                    </a:cubicBezTo>
                    <a:cubicBezTo>
                      <a:pt x="979285" y="1355574"/>
                      <a:pt x="979285" y="1352087"/>
                      <a:pt x="979285" y="1345113"/>
                    </a:cubicBezTo>
                    <a:cubicBezTo>
                      <a:pt x="985972" y="1341626"/>
                      <a:pt x="992659" y="1338140"/>
                      <a:pt x="999346" y="1334652"/>
                    </a:cubicBezTo>
                    <a:lnTo>
                      <a:pt x="1016063" y="1334652"/>
                    </a:lnTo>
                    <a:cubicBezTo>
                      <a:pt x="1016063" y="1327679"/>
                      <a:pt x="1016063" y="1324191"/>
                      <a:pt x="1016063" y="1317218"/>
                    </a:cubicBezTo>
                    <a:cubicBezTo>
                      <a:pt x="1019407" y="1313730"/>
                      <a:pt x="1026094" y="1310243"/>
                      <a:pt x="1029437" y="1306757"/>
                    </a:cubicBezTo>
                    <a:cubicBezTo>
                      <a:pt x="1039469" y="1306757"/>
                      <a:pt x="1052843" y="1306757"/>
                      <a:pt x="1062874" y="1306757"/>
                    </a:cubicBezTo>
                    <a:cubicBezTo>
                      <a:pt x="1062874" y="1324191"/>
                      <a:pt x="1062874" y="1345113"/>
                      <a:pt x="1062874" y="1362548"/>
                    </a:cubicBezTo>
                    <a:cubicBezTo>
                      <a:pt x="1086279" y="1362548"/>
                      <a:pt x="1109683" y="1362548"/>
                      <a:pt x="1133087" y="1362548"/>
                    </a:cubicBezTo>
                    <a:cubicBezTo>
                      <a:pt x="1133087" y="1428801"/>
                      <a:pt x="1133087" y="1491566"/>
                      <a:pt x="1133087" y="1557819"/>
                    </a:cubicBezTo>
                    <a:cubicBezTo>
                      <a:pt x="1143118" y="1557819"/>
                      <a:pt x="1153149" y="1557819"/>
                      <a:pt x="1159835" y="1557819"/>
                    </a:cubicBezTo>
                    <a:cubicBezTo>
                      <a:pt x="1169866" y="1554332"/>
                      <a:pt x="1176553" y="1550844"/>
                      <a:pt x="1186583" y="1547358"/>
                    </a:cubicBezTo>
                    <a:cubicBezTo>
                      <a:pt x="1186583" y="1540383"/>
                      <a:pt x="1186583" y="1536897"/>
                      <a:pt x="1186583" y="1533410"/>
                    </a:cubicBezTo>
                    <a:cubicBezTo>
                      <a:pt x="1183240" y="1533410"/>
                      <a:pt x="1179897" y="1529922"/>
                      <a:pt x="1176553" y="1529922"/>
                    </a:cubicBezTo>
                    <a:cubicBezTo>
                      <a:pt x="1176553" y="1526436"/>
                      <a:pt x="1176553" y="1522949"/>
                      <a:pt x="1176553" y="1519461"/>
                    </a:cubicBezTo>
                    <a:cubicBezTo>
                      <a:pt x="1179897" y="1515975"/>
                      <a:pt x="1183240" y="1515975"/>
                      <a:pt x="1186583" y="1512488"/>
                    </a:cubicBezTo>
                    <a:cubicBezTo>
                      <a:pt x="1186583" y="1488080"/>
                      <a:pt x="1186583" y="1460183"/>
                      <a:pt x="1186583" y="1435775"/>
                    </a:cubicBezTo>
                    <a:cubicBezTo>
                      <a:pt x="1183240" y="1435775"/>
                      <a:pt x="1179897" y="1432287"/>
                      <a:pt x="1176553" y="1432287"/>
                    </a:cubicBezTo>
                    <a:cubicBezTo>
                      <a:pt x="1176553" y="1428801"/>
                      <a:pt x="1176553" y="1425314"/>
                      <a:pt x="1176553" y="1421826"/>
                    </a:cubicBezTo>
                    <a:cubicBezTo>
                      <a:pt x="1179897" y="1418340"/>
                      <a:pt x="1183240" y="1418340"/>
                      <a:pt x="1186583" y="1414853"/>
                    </a:cubicBezTo>
                    <a:lnTo>
                      <a:pt x="1193271" y="1407879"/>
                    </a:lnTo>
                    <a:lnTo>
                      <a:pt x="1193271" y="1393931"/>
                    </a:lnTo>
                    <a:cubicBezTo>
                      <a:pt x="1189927" y="1393931"/>
                      <a:pt x="1189927" y="1393931"/>
                      <a:pt x="1186583" y="1393931"/>
                    </a:cubicBezTo>
                    <a:cubicBezTo>
                      <a:pt x="1186583" y="1390443"/>
                      <a:pt x="1186583" y="1386957"/>
                      <a:pt x="1186583" y="1383470"/>
                    </a:cubicBezTo>
                    <a:cubicBezTo>
                      <a:pt x="1189927" y="1383470"/>
                      <a:pt x="1193271" y="1379982"/>
                      <a:pt x="1196614" y="1376496"/>
                    </a:cubicBezTo>
                    <a:cubicBezTo>
                      <a:pt x="1199957" y="1334652"/>
                      <a:pt x="1209988" y="1299783"/>
                      <a:pt x="1250110" y="1278861"/>
                    </a:cubicBezTo>
                    <a:cubicBezTo>
                      <a:pt x="1246767" y="1278861"/>
                      <a:pt x="1246767" y="1275374"/>
                      <a:pt x="1243423" y="1275374"/>
                    </a:cubicBezTo>
                    <a:cubicBezTo>
                      <a:pt x="1243423" y="1271886"/>
                      <a:pt x="1243423" y="1268400"/>
                      <a:pt x="1243423" y="1264913"/>
                    </a:cubicBezTo>
                    <a:cubicBezTo>
                      <a:pt x="1246767" y="1264913"/>
                      <a:pt x="1250110" y="1261425"/>
                      <a:pt x="1253453" y="1261425"/>
                    </a:cubicBezTo>
                    <a:cubicBezTo>
                      <a:pt x="1253453" y="1254452"/>
                      <a:pt x="1253453" y="1250964"/>
                      <a:pt x="1253453" y="1247478"/>
                    </a:cubicBezTo>
                    <a:cubicBezTo>
                      <a:pt x="1256797" y="1247478"/>
                      <a:pt x="1256797" y="1247478"/>
                      <a:pt x="1260141" y="1247478"/>
                    </a:cubicBezTo>
                    <a:cubicBezTo>
                      <a:pt x="1260141" y="1237017"/>
                      <a:pt x="1260141" y="1226556"/>
                      <a:pt x="1260141" y="1216095"/>
                    </a:cubicBezTo>
                    <a:cubicBezTo>
                      <a:pt x="1256797" y="1216095"/>
                      <a:pt x="1256797" y="1216095"/>
                      <a:pt x="1253453" y="1216095"/>
                    </a:cubicBezTo>
                    <a:cubicBezTo>
                      <a:pt x="1253453" y="1212608"/>
                      <a:pt x="1253453" y="1212608"/>
                      <a:pt x="1253453" y="1209122"/>
                    </a:cubicBezTo>
                    <a:lnTo>
                      <a:pt x="1260141" y="1205634"/>
                    </a:lnTo>
                    <a:cubicBezTo>
                      <a:pt x="1266827" y="1198661"/>
                      <a:pt x="1270171" y="1191686"/>
                      <a:pt x="1276858" y="1181225"/>
                    </a:cubicBezTo>
                    <a:cubicBezTo>
                      <a:pt x="1280201" y="1174251"/>
                      <a:pt x="1280201" y="1170765"/>
                      <a:pt x="1280201" y="1167278"/>
                    </a:cubicBezTo>
                    <a:cubicBezTo>
                      <a:pt x="1273515" y="1156817"/>
                      <a:pt x="1273515" y="1139382"/>
                      <a:pt x="1280201" y="1128921"/>
                    </a:cubicBezTo>
                    <a:cubicBezTo>
                      <a:pt x="1280203" y="1128917"/>
                      <a:pt x="1280225" y="1128848"/>
                      <a:pt x="1280620" y="1127613"/>
                    </a:cubicBezTo>
                    <a:lnTo>
                      <a:pt x="1283545" y="1118460"/>
                    </a:lnTo>
                    <a:cubicBezTo>
                      <a:pt x="1283547" y="1118465"/>
                      <a:pt x="1283569" y="1118534"/>
                      <a:pt x="1283963" y="1119768"/>
                    </a:cubicBezTo>
                    <a:lnTo>
                      <a:pt x="1286889" y="1128921"/>
                    </a:lnTo>
                    <a:cubicBezTo>
                      <a:pt x="1293575" y="1139382"/>
                      <a:pt x="1296919" y="1156817"/>
                      <a:pt x="1290232" y="1167278"/>
                    </a:cubicBezTo>
                    <a:cubicBezTo>
                      <a:pt x="1290232" y="1170765"/>
                      <a:pt x="1290232" y="1174251"/>
                      <a:pt x="1290232" y="1177739"/>
                    </a:cubicBezTo>
                    <a:cubicBezTo>
                      <a:pt x="1296919" y="1188200"/>
                      <a:pt x="1303606" y="1198661"/>
                      <a:pt x="1306951" y="1205634"/>
                    </a:cubicBezTo>
                    <a:cubicBezTo>
                      <a:pt x="1310295" y="1205634"/>
                      <a:pt x="1310295" y="1209122"/>
                      <a:pt x="1313638" y="1209122"/>
                    </a:cubicBezTo>
                    <a:cubicBezTo>
                      <a:pt x="1313638" y="1212608"/>
                      <a:pt x="1313638" y="1212608"/>
                      <a:pt x="1313638" y="1216095"/>
                    </a:cubicBezTo>
                    <a:cubicBezTo>
                      <a:pt x="1310295" y="1226556"/>
                      <a:pt x="1310295" y="1237017"/>
                      <a:pt x="1310295" y="1247478"/>
                    </a:cubicBezTo>
                    <a:cubicBezTo>
                      <a:pt x="1316981" y="1250964"/>
                      <a:pt x="1316981" y="1254452"/>
                      <a:pt x="1316981" y="1261425"/>
                    </a:cubicBezTo>
                    <a:lnTo>
                      <a:pt x="1323669" y="1264913"/>
                    </a:lnTo>
                    <a:cubicBezTo>
                      <a:pt x="1323669" y="1268400"/>
                      <a:pt x="1323669" y="1271886"/>
                      <a:pt x="1323669" y="1275374"/>
                    </a:cubicBezTo>
                    <a:cubicBezTo>
                      <a:pt x="1320325" y="1278861"/>
                      <a:pt x="1320325" y="1278861"/>
                      <a:pt x="1316981" y="1278861"/>
                    </a:cubicBezTo>
                    <a:cubicBezTo>
                      <a:pt x="1337042" y="1289322"/>
                      <a:pt x="1348745" y="1303270"/>
                      <a:pt x="1356268" y="1319833"/>
                    </a:cubicBezTo>
                    <a:lnTo>
                      <a:pt x="1369603" y="1373009"/>
                    </a:lnTo>
                    <a:lnTo>
                      <a:pt x="1417287" y="1373009"/>
                    </a:lnTo>
                    <a:lnTo>
                      <a:pt x="1417287" y="1329494"/>
                    </a:lnTo>
                    <a:lnTo>
                      <a:pt x="1409211" y="1329494"/>
                    </a:lnTo>
                    <a:cubicBezTo>
                      <a:pt x="1409211" y="1329459"/>
                      <a:pt x="1409211" y="1326621"/>
                      <a:pt x="1409211" y="1086294"/>
                    </a:cubicBezTo>
                    <a:cubicBezTo>
                      <a:pt x="1409228" y="1086294"/>
                      <a:pt x="1409934" y="1086294"/>
                      <a:pt x="1439612" y="1086294"/>
                    </a:cubicBezTo>
                    <a:cubicBezTo>
                      <a:pt x="1439618" y="1086285"/>
                      <a:pt x="1439673" y="1086162"/>
                      <a:pt x="1440372" y="1084673"/>
                    </a:cubicBezTo>
                    <a:lnTo>
                      <a:pt x="1445691" y="1073324"/>
                    </a:lnTo>
                    <a:cubicBezTo>
                      <a:pt x="1445705" y="1073325"/>
                      <a:pt x="1445874" y="1073352"/>
                      <a:pt x="1448352" y="1073729"/>
                    </a:cubicBezTo>
                    <a:lnTo>
                      <a:pt x="1466972" y="1076565"/>
                    </a:lnTo>
                    <a:cubicBezTo>
                      <a:pt x="1466976" y="1076580"/>
                      <a:pt x="1467033" y="1076732"/>
                      <a:pt x="1467732" y="1078593"/>
                    </a:cubicBezTo>
                    <a:lnTo>
                      <a:pt x="1473051" y="1092779"/>
                    </a:lnTo>
                    <a:cubicBezTo>
                      <a:pt x="1473072" y="1092780"/>
                      <a:pt x="1473966" y="1092855"/>
                      <a:pt x="1512572" y="1096022"/>
                    </a:cubicBezTo>
                    <a:cubicBezTo>
                      <a:pt x="1512572" y="1095992"/>
                      <a:pt x="1512572" y="1093697"/>
                      <a:pt x="1512572" y="911190"/>
                    </a:cubicBezTo>
                    <a:cubicBezTo>
                      <a:pt x="1512585" y="911190"/>
                      <a:pt x="1512764" y="911190"/>
                      <a:pt x="1515612" y="911190"/>
                    </a:cubicBezTo>
                    <a:lnTo>
                      <a:pt x="1536893" y="911190"/>
                    </a:lnTo>
                    <a:cubicBezTo>
                      <a:pt x="1536893" y="911157"/>
                      <a:pt x="1536893" y="908586"/>
                      <a:pt x="1536893" y="706902"/>
                    </a:cubicBezTo>
                    <a:cubicBezTo>
                      <a:pt x="1536905" y="706902"/>
                      <a:pt x="1537067" y="706902"/>
                      <a:pt x="1539552" y="706902"/>
                    </a:cubicBezTo>
                    <a:lnTo>
                      <a:pt x="1558173" y="706902"/>
                    </a:lnTo>
                    <a:cubicBezTo>
                      <a:pt x="1558173" y="706877"/>
                      <a:pt x="1558173" y="704768"/>
                      <a:pt x="1558173" y="535041"/>
                    </a:cubicBezTo>
                    <a:cubicBezTo>
                      <a:pt x="1564253" y="531798"/>
                      <a:pt x="1564253" y="531798"/>
                      <a:pt x="1564253" y="492885"/>
                    </a:cubicBezTo>
                    <a:cubicBezTo>
                      <a:pt x="1564263" y="492885"/>
                      <a:pt x="1564443" y="492885"/>
                      <a:pt x="1567293" y="492885"/>
                    </a:cubicBezTo>
                    <a:lnTo>
                      <a:pt x="1588574" y="492885"/>
                    </a:lnTo>
                    <a:cubicBezTo>
                      <a:pt x="1588590" y="492851"/>
                      <a:pt x="1589499" y="490800"/>
                      <a:pt x="1643294" y="369665"/>
                    </a:cubicBezTo>
                    <a:cubicBezTo>
                      <a:pt x="1643294" y="369644"/>
                      <a:pt x="1643345" y="366717"/>
                      <a:pt x="16493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DF4A9CB5-61DF-46F8-AFB5-DF535285C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9023" y="5325691"/>
                <a:ext cx="3651746" cy="581593"/>
              </a:xfrm>
              <a:custGeom>
                <a:avLst/>
                <a:gdLst>
                  <a:gd name="connsiteX0" fmla="*/ 5307865 w 12192148"/>
                  <a:gd name="connsiteY0" fmla="*/ 0 h 1941773"/>
                  <a:gd name="connsiteX1" fmla="*/ 5817217 w 12192148"/>
                  <a:gd name="connsiteY1" fmla="*/ 0 h 1941773"/>
                  <a:gd name="connsiteX2" fmla="*/ 5817217 w 12192148"/>
                  <a:gd name="connsiteY2" fmla="*/ 697113 h 1941773"/>
                  <a:gd name="connsiteX3" fmla="*/ 6190042 w 12192148"/>
                  <a:gd name="connsiteY3" fmla="*/ 697113 h 1941773"/>
                  <a:gd name="connsiteX4" fmla="*/ 6190042 w 12192148"/>
                  <a:gd name="connsiteY4" fmla="*/ 1325570 h 1941773"/>
                  <a:gd name="connsiteX5" fmla="*/ 6489353 w 12192148"/>
                  <a:gd name="connsiteY5" fmla="*/ 1325570 h 1941773"/>
                  <a:gd name="connsiteX6" fmla="*/ 6489353 w 12192148"/>
                  <a:gd name="connsiteY6" fmla="*/ 1114324 h 1941773"/>
                  <a:gd name="connsiteX7" fmla="*/ 6898935 w 12192148"/>
                  <a:gd name="connsiteY7" fmla="*/ 1114324 h 1941773"/>
                  <a:gd name="connsiteX8" fmla="*/ 6898935 w 12192148"/>
                  <a:gd name="connsiteY8" fmla="*/ 348556 h 1941773"/>
                  <a:gd name="connsiteX9" fmla="*/ 7219249 w 12192148"/>
                  <a:gd name="connsiteY9" fmla="*/ 348556 h 1941773"/>
                  <a:gd name="connsiteX10" fmla="*/ 7219249 w 12192148"/>
                  <a:gd name="connsiteY10" fmla="*/ 1093199 h 1941773"/>
                  <a:gd name="connsiteX11" fmla="*/ 7413539 w 12192148"/>
                  <a:gd name="connsiteY11" fmla="*/ 1093199 h 1941773"/>
                  <a:gd name="connsiteX12" fmla="*/ 7413539 w 12192148"/>
                  <a:gd name="connsiteY12" fmla="*/ 517553 h 1941773"/>
                  <a:gd name="connsiteX13" fmla="*/ 7875631 w 12192148"/>
                  <a:gd name="connsiteY13" fmla="*/ 517553 h 1941773"/>
                  <a:gd name="connsiteX14" fmla="*/ 7875631 w 12192148"/>
                  <a:gd name="connsiteY14" fmla="*/ 1103761 h 1941773"/>
                  <a:gd name="connsiteX15" fmla="*/ 8342975 w 12192148"/>
                  <a:gd name="connsiteY15" fmla="*/ 1103761 h 1941773"/>
                  <a:gd name="connsiteX16" fmla="*/ 8342975 w 12192148"/>
                  <a:gd name="connsiteY16" fmla="*/ 739362 h 1941773"/>
                  <a:gd name="connsiteX17" fmla="*/ 8852328 w 12192148"/>
                  <a:gd name="connsiteY17" fmla="*/ 739362 h 1941773"/>
                  <a:gd name="connsiteX18" fmla="*/ 8852328 w 12192148"/>
                  <a:gd name="connsiteY18" fmla="*/ 1093199 h 1941773"/>
                  <a:gd name="connsiteX19" fmla="*/ 9240906 w 12192148"/>
                  <a:gd name="connsiteY19" fmla="*/ 1093199 h 1941773"/>
                  <a:gd name="connsiteX20" fmla="*/ 9240906 w 12192148"/>
                  <a:gd name="connsiteY20" fmla="*/ 924202 h 1941773"/>
                  <a:gd name="connsiteX21" fmla="*/ 9503459 w 12192148"/>
                  <a:gd name="connsiteY21" fmla="*/ 929483 h 1941773"/>
                  <a:gd name="connsiteX22" fmla="*/ 9503459 w 12192148"/>
                  <a:gd name="connsiteY22" fmla="*/ 781611 h 1941773"/>
                  <a:gd name="connsiteX23" fmla="*/ 9771263 w 12192148"/>
                  <a:gd name="connsiteY23" fmla="*/ 781611 h 1941773"/>
                  <a:gd name="connsiteX24" fmla="*/ 9771263 w 12192148"/>
                  <a:gd name="connsiteY24" fmla="*/ 918921 h 1941773"/>
                  <a:gd name="connsiteX25" fmla="*/ 10028565 w 12192148"/>
                  <a:gd name="connsiteY25" fmla="*/ 918921 h 1941773"/>
                  <a:gd name="connsiteX26" fmla="*/ 10028565 w 12192148"/>
                  <a:gd name="connsiteY26" fmla="*/ 765768 h 1941773"/>
                  <a:gd name="connsiteX27" fmla="*/ 10280615 w 12192148"/>
                  <a:gd name="connsiteY27" fmla="*/ 771049 h 1941773"/>
                  <a:gd name="connsiteX28" fmla="*/ 10280615 w 12192148"/>
                  <a:gd name="connsiteY28" fmla="*/ 190122 h 1941773"/>
                  <a:gd name="connsiteX29" fmla="*/ 10789968 w 12192148"/>
                  <a:gd name="connsiteY29" fmla="*/ 190122 h 1941773"/>
                  <a:gd name="connsiteX30" fmla="*/ 10789968 w 12192148"/>
                  <a:gd name="connsiteY30" fmla="*/ 697113 h 1941773"/>
                  <a:gd name="connsiteX31" fmla="*/ 11168044 w 12192148"/>
                  <a:gd name="connsiteY31" fmla="*/ 697113 h 1941773"/>
                  <a:gd name="connsiteX32" fmla="*/ 11168044 w 12192148"/>
                  <a:gd name="connsiteY32" fmla="*/ 1621315 h 1941773"/>
                  <a:gd name="connsiteX33" fmla="*/ 11467354 w 12192148"/>
                  <a:gd name="connsiteY33" fmla="*/ 1621315 h 1941773"/>
                  <a:gd name="connsiteX34" fmla="*/ 11467354 w 12192148"/>
                  <a:gd name="connsiteY34" fmla="*/ 1114324 h 1941773"/>
                  <a:gd name="connsiteX35" fmla="*/ 11871686 w 12192148"/>
                  <a:gd name="connsiteY35" fmla="*/ 1114324 h 1941773"/>
                  <a:gd name="connsiteX36" fmla="*/ 11871686 w 12192148"/>
                  <a:gd name="connsiteY36" fmla="*/ 348556 h 1941773"/>
                  <a:gd name="connsiteX37" fmla="*/ 12192000 w 12192148"/>
                  <a:gd name="connsiteY37" fmla="*/ 348556 h 1941773"/>
                  <a:gd name="connsiteX38" fmla="*/ 12192000 w 12192148"/>
                  <a:gd name="connsiteY38" fmla="*/ 1754103 h 1941773"/>
                  <a:gd name="connsiteX39" fmla="*/ 12192000 w 12192148"/>
                  <a:gd name="connsiteY39" fmla="*/ 1896676 h 1941773"/>
                  <a:gd name="connsiteX40" fmla="*/ 12192148 w 12192148"/>
                  <a:gd name="connsiteY40" fmla="*/ 1896676 h 1941773"/>
                  <a:gd name="connsiteX41" fmla="*/ 12192148 w 12192148"/>
                  <a:gd name="connsiteY41" fmla="*/ 1941773 h 1941773"/>
                  <a:gd name="connsiteX42" fmla="*/ 0 w 12192148"/>
                  <a:gd name="connsiteY42" fmla="*/ 1941773 h 1941773"/>
                  <a:gd name="connsiteX43" fmla="*/ 0 w 12192148"/>
                  <a:gd name="connsiteY43" fmla="*/ 1896676 h 1941773"/>
                  <a:gd name="connsiteX44" fmla="*/ 0 w 12192148"/>
                  <a:gd name="connsiteY44" fmla="*/ 1573784 h 1941773"/>
                  <a:gd name="connsiteX45" fmla="*/ 112847 w 12192148"/>
                  <a:gd name="connsiteY45" fmla="*/ 1573784 h 1941773"/>
                  <a:gd name="connsiteX46" fmla="*/ 293106 w 12192148"/>
                  <a:gd name="connsiteY46" fmla="*/ 1573784 h 1941773"/>
                  <a:gd name="connsiteX47" fmla="*/ 293106 w 12192148"/>
                  <a:gd name="connsiteY47" fmla="*/ 411930 h 1941773"/>
                  <a:gd name="connsiteX48" fmla="*/ 655428 w 12192148"/>
                  <a:gd name="connsiteY48" fmla="*/ 411930 h 1941773"/>
                  <a:gd name="connsiteX49" fmla="*/ 655428 w 12192148"/>
                  <a:gd name="connsiteY49" fmla="*/ 1373100 h 1941773"/>
                  <a:gd name="connsiteX50" fmla="*/ 791956 w 12192148"/>
                  <a:gd name="connsiteY50" fmla="*/ 1188260 h 1941773"/>
                  <a:gd name="connsiteX51" fmla="*/ 954739 w 12192148"/>
                  <a:gd name="connsiteY51" fmla="*/ 1399506 h 1941773"/>
                  <a:gd name="connsiteX52" fmla="*/ 1101768 w 12192148"/>
                  <a:gd name="connsiteY52" fmla="*/ 1188260 h 1941773"/>
                  <a:gd name="connsiteX53" fmla="*/ 1264551 w 12192148"/>
                  <a:gd name="connsiteY53" fmla="*/ 1399506 h 1941773"/>
                  <a:gd name="connsiteX54" fmla="*/ 1411580 w 12192148"/>
                  <a:gd name="connsiteY54" fmla="*/ 1188260 h 1941773"/>
                  <a:gd name="connsiteX55" fmla="*/ 1574363 w 12192148"/>
                  <a:gd name="connsiteY55" fmla="*/ 1399506 h 1941773"/>
                  <a:gd name="connsiteX56" fmla="*/ 1574363 w 12192148"/>
                  <a:gd name="connsiteY56" fmla="*/ 1447036 h 1941773"/>
                  <a:gd name="connsiteX57" fmla="*/ 1721393 w 12192148"/>
                  <a:gd name="connsiteY57" fmla="*/ 1447036 h 1941773"/>
                  <a:gd name="connsiteX58" fmla="*/ 1721393 w 12192148"/>
                  <a:gd name="connsiteY58" fmla="*/ 1299164 h 1941773"/>
                  <a:gd name="connsiteX59" fmla="*/ 1537606 w 12192148"/>
                  <a:gd name="connsiteY59" fmla="*/ 1072074 h 1941773"/>
                  <a:gd name="connsiteX60" fmla="*/ 1721393 w 12192148"/>
                  <a:gd name="connsiteY60" fmla="*/ 844985 h 1941773"/>
                  <a:gd name="connsiteX61" fmla="*/ 1721393 w 12192148"/>
                  <a:gd name="connsiteY61" fmla="*/ 586208 h 1941773"/>
                  <a:gd name="connsiteX62" fmla="*/ 1815912 w 12192148"/>
                  <a:gd name="connsiteY62" fmla="*/ 586208 h 1941773"/>
                  <a:gd name="connsiteX63" fmla="*/ 1815912 w 12192148"/>
                  <a:gd name="connsiteY63" fmla="*/ 844985 h 1941773"/>
                  <a:gd name="connsiteX64" fmla="*/ 1999699 w 12192148"/>
                  <a:gd name="connsiteY64" fmla="*/ 1072074 h 1941773"/>
                  <a:gd name="connsiteX65" fmla="*/ 1815912 w 12192148"/>
                  <a:gd name="connsiteY65" fmla="*/ 1299164 h 1941773"/>
                  <a:gd name="connsiteX66" fmla="*/ 1815912 w 12192148"/>
                  <a:gd name="connsiteY66" fmla="*/ 1447036 h 1941773"/>
                  <a:gd name="connsiteX67" fmla="*/ 1941937 w 12192148"/>
                  <a:gd name="connsiteY67" fmla="*/ 1447036 h 1941773"/>
                  <a:gd name="connsiteX68" fmla="*/ 1941937 w 12192148"/>
                  <a:gd name="connsiteY68" fmla="*/ 1293883 h 1941773"/>
                  <a:gd name="connsiteX69" fmla="*/ 2099469 w 12192148"/>
                  <a:gd name="connsiteY69" fmla="*/ 1293883 h 1941773"/>
                  <a:gd name="connsiteX70" fmla="*/ 2099469 w 12192148"/>
                  <a:gd name="connsiteY70" fmla="*/ 1093199 h 1941773"/>
                  <a:gd name="connsiteX71" fmla="*/ 2440788 w 12192148"/>
                  <a:gd name="connsiteY71" fmla="*/ 1093199 h 1941773"/>
                  <a:gd name="connsiteX72" fmla="*/ 2440788 w 12192148"/>
                  <a:gd name="connsiteY72" fmla="*/ 517553 h 1941773"/>
                  <a:gd name="connsiteX73" fmla="*/ 2897630 w 12192148"/>
                  <a:gd name="connsiteY73" fmla="*/ 517553 h 1941773"/>
                  <a:gd name="connsiteX74" fmla="*/ 2897630 w 12192148"/>
                  <a:gd name="connsiteY74" fmla="*/ 1103761 h 1941773"/>
                  <a:gd name="connsiteX75" fmla="*/ 3364974 w 12192148"/>
                  <a:gd name="connsiteY75" fmla="*/ 1103761 h 1941773"/>
                  <a:gd name="connsiteX76" fmla="*/ 3364974 w 12192148"/>
                  <a:gd name="connsiteY76" fmla="*/ 739362 h 1941773"/>
                  <a:gd name="connsiteX77" fmla="*/ 3879577 w 12192148"/>
                  <a:gd name="connsiteY77" fmla="*/ 739362 h 1941773"/>
                  <a:gd name="connsiteX78" fmla="*/ 3879577 w 12192148"/>
                  <a:gd name="connsiteY78" fmla="*/ 1093199 h 1941773"/>
                  <a:gd name="connsiteX79" fmla="*/ 4268157 w 12192148"/>
                  <a:gd name="connsiteY79" fmla="*/ 1093199 h 1941773"/>
                  <a:gd name="connsiteX80" fmla="*/ 4268157 w 12192148"/>
                  <a:gd name="connsiteY80" fmla="*/ 924202 h 1941773"/>
                  <a:gd name="connsiteX81" fmla="*/ 4530710 w 12192148"/>
                  <a:gd name="connsiteY81" fmla="*/ 929483 h 1941773"/>
                  <a:gd name="connsiteX82" fmla="*/ 4530710 w 12192148"/>
                  <a:gd name="connsiteY82" fmla="*/ 781611 h 1941773"/>
                  <a:gd name="connsiteX83" fmla="*/ 4798513 w 12192148"/>
                  <a:gd name="connsiteY83" fmla="*/ 781611 h 1941773"/>
                  <a:gd name="connsiteX84" fmla="*/ 4798513 w 12192148"/>
                  <a:gd name="connsiteY84" fmla="*/ 918921 h 1941773"/>
                  <a:gd name="connsiteX85" fmla="*/ 5055815 w 12192148"/>
                  <a:gd name="connsiteY85" fmla="*/ 918921 h 1941773"/>
                  <a:gd name="connsiteX86" fmla="*/ 5055815 w 12192148"/>
                  <a:gd name="connsiteY86" fmla="*/ 765768 h 1941773"/>
                  <a:gd name="connsiteX87" fmla="*/ 5307865 w 12192148"/>
                  <a:gd name="connsiteY87" fmla="*/ 771049 h 1941773"/>
                  <a:gd name="connsiteX88" fmla="*/ 5307865 w 12192148"/>
                  <a:gd name="connsiteY88" fmla="*/ 0 h 1941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2192148" h="1941773">
                    <a:moveTo>
                      <a:pt x="5307865" y="0"/>
                    </a:moveTo>
                    <a:cubicBezTo>
                      <a:pt x="5307865" y="0"/>
                      <a:pt x="5307865" y="0"/>
                      <a:pt x="5817217" y="0"/>
                    </a:cubicBezTo>
                    <a:cubicBezTo>
                      <a:pt x="5817217" y="0"/>
                      <a:pt x="5817217" y="0"/>
                      <a:pt x="5817217" y="697113"/>
                    </a:cubicBezTo>
                    <a:cubicBezTo>
                      <a:pt x="5817217" y="697113"/>
                      <a:pt x="5817217" y="697113"/>
                      <a:pt x="6190042" y="697113"/>
                    </a:cubicBezTo>
                    <a:cubicBezTo>
                      <a:pt x="6190042" y="697113"/>
                      <a:pt x="6190042" y="697113"/>
                      <a:pt x="6190042" y="1325570"/>
                    </a:cubicBezTo>
                    <a:cubicBezTo>
                      <a:pt x="6190042" y="1325570"/>
                      <a:pt x="6190042" y="1325570"/>
                      <a:pt x="6489353" y="1325570"/>
                    </a:cubicBezTo>
                    <a:cubicBezTo>
                      <a:pt x="6489353" y="1325570"/>
                      <a:pt x="6489353" y="1325570"/>
                      <a:pt x="6489353" y="1114324"/>
                    </a:cubicBezTo>
                    <a:cubicBezTo>
                      <a:pt x="6489353" y="1114324"/>
                      <a:pt x="6489353" y="1114324"/>
                      <a:pt x="6898935" y="1114324"/>
                    </a:cubicBezTo>
                    <a:cubicBezTo>
                      <a:pt x="6898935" y="1114324"/>
                      <a:pt x="6898935" y="1114324"/>
                      <a:pt x="6898935" y="348556"/>
                    </a:cubicBezTo>
                    <a:cubicBezTo>
                      <a:pt x="6898935" y="348556"/>
                      <a:pt x="6898935" y="348556"/>
                      <a:pt x="7219249" y="348556"/>
                    </a:cubicBezTo>
                    <a:cubicBezTo>
                      <a:pt x="7219249" y="348556"/>
                      <a:pt x="7219249" y="348556"/>
                      <a:pt x="7219249" y="1093199"/>
                    </a:cubicBezTo>
                    <a:cubicBezTo>
                      <a:pt x="7219249" y="1093199"/>
                      <a:pt x="7219249" y="1093199"/>
                      <a:pt x="7413539" y="1093199"/>
                    </a:cubicBezTo>
                    <a:cubicBezTo>
                      <a:pt x="7413539" y="1093199"/>
                      <a:pt x="7413539" y="1093199"/>
                      <a:pt x="7413539" y="517553"/>
                    </a:cubicBezTo>
                    <a:cubicBezTo>
                      <a:pt x="7413539" y="517553"/>
                      <a:pt x="7413539" y="517553"/>
                      <a:pt x="7875631" y="517553"/>
                    </a:cubicBezTo>
                    <a:cubicBezTo>
                      <a:pt x="7875631" y="517553"/>
                      <a:pt x="7875631" y="517553"/>
                      <a:pt x="7875631" y="1103761"/>
                    </a:cubicBezTo>
                    <a:cubicBezTo>
                      <a:pt x="7875631" y="1103761"/>
                      <a:pt x="7875631" y="1103761"/>
                      <a:pt x="8342975" y="1103761"/>
                    </a:cubicBezTo>
                    <a:cubicBezTo>
                      <a:pt x="8342975" y="1103761"/>
                      <a:pt x="8342975" y="1103761"/>
                      <a:pt x="8342975" y="739362"/>
                    </a:cubicBezTo>
                    <a:cubicBezTo>
                      <a:pt x="8342975" y="739362"/>
                      <a:pt x="8342975" y="739362"/>
                      <a:pt x="8852328" y="739362"/>
                    </a:cubicBezTo>
                    <a:cubicBezTo>
                      <a:pt x="8852328" y="739362"/>
                      <a:pt x="8852328" y="739362"/>
                      <a:pt x="8852328" y="1093199"/>
                    </a:cubicBezTo>
                    <a:cubicBezTo>
                      <a:pt x="8852328" y="1093199"/>
                      <a:pt x="8852328" y="1093199"/>
                      <a:pt x="9240906" y="1093199"/>
                    </a:cubicBezTo>
                    <a:cubicBezTo>
                      <a:pt x="9240906" y="1093199"/>
                      <a:pt x="9240906" y="1093199"/>
                      <a:pt x="9240906" y="924202"/>
                    </a:cubicBezTo>
                    <a:cubicBezTo>
                      <a:pt x="9240906" y="924202"/>
                      <a:pt x="9240906" y="924202"/>
                      <a:pt x="9503459" y="929483"/>
                    </a:cubicBezTo>
                    <a:cubicBezTo>
                      <a:pt x="9503459" y="929483"/>
                      <a:pt x="9503459" y="929483"/>
                      <a:pt x="9503459" y="781611"/>
                    </a:cubicBezTo>
                    <a:cubicBezTo>
                      <a:pt x="9503459" y="781611"/>
                      <a:pt x="9503459" y="781611"/>
                      <a:pt x="9771263" y="781611"/>
                    </a:cubicBezTo>
                    <a:cubicBezTo>
                      <a:pt x="9771263" y="781611"/>
                      <a:pt x="9771263" y="781611"/>
                      <a:pt x="9771263" y="918921"/>
                    </a:cubicBezTo>
                    <a:cubicBezTo>
                      <a:pt x="9771263" y="918921"/>
                      <a:pt x="9771263" y="918921"/>
                      <a:pt x="10028565" y="918921"/>
                    </a:cubicBezTo>
                    <a:cubicBezTo>
                      <a:pt x="10028565" y="918921"/>
                      <a:pt x="10028565" y="918921"/>
                      <a:pt x="10028565" y="765768"/>
                    </a:cubicBezTo>
                    <a:cubicBezTo>
                      <a:pt x="10028565" y="765768"/>
                      <a:pt x="10028565" y="765768"/>
                      <a:pt x="10280615" y="771049"/>
                    </a:cubicBezTo>
                    <a:cubicBezTo>
                      <a:pt x="10280615" y="771049"/>
                      <a:pt x="10280615" y="771049"/>
                      <a:pt x="10280615" y="190122"/>
                    </a:cubicBezTo>
                    <a:cubicBezTo>
                      <a:pt x="10280615" y="190122"/>
                      <a:pt x="10280615" y="190122"/>
                      <a:pt x="10789968" y="190122"/>
                    </a:cubicBezTo>
                    <a:cubicBezTo>
                      <a:pt x="10789968" y="190122"/>
                      <a:pt x="10789968" y="190122"/>
                      <a:pt x="10789968" y="697113"/>
                    </a:cubicBezTo>
                    <a:cubicBezTo>
                      <a:pt x="10789968" y="697113"/>
                      <a:pt x="10789968" y="697113"/>
                      <a:pt x="11168044" y="697113"/>
                    </a:cubicBezTo>
                    <a:cubicBezTo>
                      <a:pt x="11168044" y="697113"/>
                      <a:pt x="11168044" y="697113"/>
                      <a:pt x="11168044" y="1621315"/>
                    </a:cubicBezTo>
                    <a:cubicBezTo>
                      <a:pt x="11168044" y="1621315"/>
                      <a:pt x="11168044" y="1621315"/>
                      <a:pt x="11467354" y="1621315"/>
                    </a:cubicBezTo>
                    <a:cubicBezTo>
                      <a:pt x="11467354" y="1621315"/>
                      <a:pt x="11467354" y="1621315"/>
                      <a:pt x="11467354" y="1114324"/>
                    </a:cubicBezTo>
                    <a:cubicBezTo>
                      <a:pt x="11467354" y="1114324"/>
                      <a:pt x="11467354" y="1114324"/>
                      <a:pt x="11871686" y="1114324"/>
                    </a:cubicBezTo>
                    <a:cubicBezTo>
                      <a:pt x="11871686" y="1114324"/>
                      <a:pt x="11871686" y="1114324"/>
                      <a:pt x="11871686" y="348556"/>
                    </a:cubicBezTo>
                    <a:cubicBezTo>
                      <a:pt x="11871686" y="348556"/>
                      <a:pt x="11871686" y="348556"/>
                      <a:pt x="12192000" y="348556"/>
                    </a:cubicBezTo>
                    <a:cubicBezTo>
                      <a:pt x="12192000" y="348556"/>
                      <a:pt x="12192000" y="348556"/>
                      <a:pt x="12192000" y="1754103"/>
                    </a:cubicBezTo>
                    <a:lnTo>
                      <a:pt x="12192000" y="1896676"/>
                    </a:lnTo>
                    <a:lnTo>
                      <a:pt x="12192148" y="1896676"/>
                    </a:lnTo>
                    <a:lnTo>
                      <a:pt x="12192148" y="1941773"/>
                    </a:lnTo>
                    <a:lnTo>
                      <a:pt x="0" y="1941773"/>
                    </a:lnTo>
                    <a:lnTo>
                      <a:pt x="0" y="1896676"/>
                    </a:lnTo>
                    <a:lnTo>
                      <a:pt x="0" y="1573784"/>
                    </a:lnTo>
                    <a:lnTo>
                      <a:pt x="112847" y="1573784"/>
                    </a:lnTo>
                    <a:cubicBezTo>
                      <a:pt x="165111" y="1573784"/>
                      <a:pt x="224842" y="1573784"/>
                      <a:pt x="293106" y="1573784"/>
                    </a:cubicBezTo>
                    <a:cubicBezTo>
                      <a:pt x="293106" y="1573784"/>
                      <a:pt x="293106" y="1573784"/>
                      <a:pt x="293106" y="411930"/>
                    </a:cubicBezTo>
                    <a:cubicBezTo>
                      <a:pt x="293106" y="411930"/>
                      <a:pt x="293106" y="411930"/>
                      <a:pt x="655428" y="411930"/>
                    </a:cubicBezTo>
                    <a:cubicBezTo>
                      <a:pt x="655428" y="411930"/>
                      <a:pt x="655428" y="411930"/>
                      <a:pt x="655428" y="1373100"/>
                    </a:cubicBezTo>
                    <a:cubicBezTo>
                      <a:pt x="676433" y="1315008"/>
                      <a:pt x="734194" y="1188260"/>
                      <a:pt x="791956" y="1188260"/>
                    </a:cubicBezTo>
                    <a:cubicBezTo>
                      <a:pt x="875973" y="1188260"/>
                      <a:pt x="954739" y="1399506"/>
                      <a:pt x="954739" y="1399506"/>
                    </a:cubicBezTo>
                    <a:cubicBezTo>
                      <a:pt x="954739" y="1399506"/>
                      <a:pt x="1023002" y="1188260"/>
                      <a:pt x="1101768" y="1188260"/>
                    </a:cubicBezTo>
                    <a:cubicBezTo>
                      <a:pt x="1180534" y="1188260"/>
                      <a:pt x="1264551" y="1399506"/>
                      <a:pt x="1264551" y="1399506"/>
                    </a:cubicBezTo>
                    <a:cubicBezTo>
                      <a:pt x="1264551" y="1399506"/>
                      <a:pt x="1332815" y="1188260"/>
                      <a:pt x="1411580" y="1188260"/>
                    </a:cubicBezTo>
                    <a:cubicBezTo>
                      <a:pt x="1490347" y="1188260"/>
                      <a:pt x="1574363" y="1399506"/>
                      <a:pt x="1574363" y="1399506"/>
                    </a:cubicBezTo>
                    <a:cubicBezTo>
                      <a:pt x="1574363" y="1399506"/>
                      <a:pt x="1574363" y="1399506"/>
                      <a:pt x="1574363" y="1447036"/>
                    </a:cubicBezTo>
                    <a:cubicBezTo>
                      <a:pt x="1574363" y="1447036"/>
                      <a:pt x="1574363" y="1447036"/>
                      <a:pt x="1721393" y="1447036"/>
                    </a:cubicBezTo>
                    <a:cubicBezTo>
                      <a:pt x="1721393" y="1447036"/>
                      <a:pt x="1721393" y="1447036"/>
                      <a:pt x="1721393" y="1299164"/>
                    </a:cubicBezTo>
                    <a:cubicBezTo>
                      <a:pt x="1616372" y="1278040"/>
                      <a:pt x="1537606" y="1182979"/>
                      <a:pt x="1537606" y="1072074"/>
                    </a:cubicBezTo>
                    <a:cubicBezTo>
                      <a:pt x="1537606" y="961170"/>
                      <a:pt x="1616372" y="866110"/>
                      <a:pt x="1721393" y="844985"/>
                    </a:cubicBezTo>
                    <a:cubicBezTo>
                      <a:pt x="1721393" y="844985"/>
                      <a:pt x="1721393" y="844985"/>
                      <a:pt x="1721393" y="586208"/>
                    </a:cubicBezTo>
                    <a:cubicBezTo>
                      <a:pt x="1721393" y="586208"/>
                      <a:pt x="1721393" y="586208"/>
                      <a:pt x="1815912" y="586208"/>
                    </a:cubicBezTo>
                    <a:cubicBezTo>
                      <a:pt x="1815912" y="586208"/>
                      <a:pt x="1815912" y="586208"/>
                      <a:pt x="1815912" y="844985"/>
                    </a:cubicBezTo>
                    <a:cubicBezTo>
                      <a:pt x="1920933" y="866110"/>
                      <a:pt x="1999699" y="961170"/>
                      <a:pt x="1999699" y="1072074"/>
                    </a:cubicBezTo>
                    <a:cubicBezTo>
                      <a:pt x="1999699" y="1188260"/>
                      <a:pt x="1920933" y="1278040"/>
                      <a:pt x="1815912" y="1299164"/>
                    </a:cubicBezTo>
                    <a:cubicBezTo>
                      <a:pt x="1815912" y="1299164"/>
                      <a:pt x="1815912" y="1299164"/>
                      <a:pt x="1815912" y="1447036"/>
                    </a:cubicBezTo>
                    <a:cubicBezTo>
                      <a:pt x="1815912" y="1447036"/>
                      <a:pt x="1815912" y="1447036"/>
                      <a:pt x="1941937" y="1447036"/>
                    </a:cubicBezTo>
                    <a:cubicBezTo>
                      <a:pt x="1941937" y="1447036"/>
                      <a:pt x="1941937" y="1447036"/>
                      <a:pt x="1941937" y="1293883"/>
                    </a:cubicBezTo>
                    <a:cubicBezTo>
                      <a:pt x="1941937" y="1293883"/>
                      <a:pt x="1941937" y="1293883"/>
                      <a:pt x="2099469" y="1293883"/>
                    </a:cubicBezTo>
                    <a:cubicBezTo>
                      <a:pt x="2099469" y="1293883"/>
                      <a:pt x="2099469" y="1293883"/>
                      <a:pt x="2099469" y="1093199"/>
                    </a:cubicBezTo>
                    <a:cubicBezTo>
                      <a:pt x="2099469" y="1093199"/>
                      <a:pt x="2099469" y="1093199"/>
                      <a:pt x="2440788" y="1093199"/>
                    </a:cubicBezTo>
                    <a:cubicBezTo>
                      <a:pt x="2440788" y="1093199"/>
                      <a:pt x="2440788" y="1093199"/>
                      <a:pt x="2440788" y="517553"/>
                    </a:cubicBezTo>
                    <a:cubicBezTo>
                      <a:pt x="2440788" y="517553"/>
                      <a:pt x="2440788" y="517553"/>
                      <a:pt x="2897630" y="517553"/>
                    </a:cubicBezTo>
                    <a:cubicBezTo>
                      <a:pt x="2897630" y="517553"/>
                      <a:pt x="2897630" y="517553"/>
                      <a:pt x="2897630" y="1103761"/>
                    </a:cubicBezTo>
                    <a:cubicBezTo>
                      <a:pt x="2897630" y="1103761"/>
                      <a:pt x="2897630" y="1103761"/>
                      <a:pt x="3364974" y="1103761"/>
                    </a:cubicBezTo>
                    <a:cubicBezTo>
                      <a:pt x="3364974" y="1103761"/>
                      <a:pt x="3364974" y="1103761"/>
                      <a:pt x="3364974" y="739362"/>
                    </a:cubicBezTo>
                    <a:cubicBezTo>
                      <a:pt x="3364974" y="739362"/>
                      <a:pt x="3364974" y="739362"/>
                      <a:pt x="3879577" y="739362"/>
                    </a:cubicBezTo>
                    <a:cubicBezTo>
                      <a:pt x="3879577" y="739362"/>
                      <a:pt x="3879577" y="739362"/>
                      <a:pt x="3879577" y="1093199"/>
                    </a:cubicBezTo>
                    <a:cubicBezTo>
                      <a:pt x="3879577" y="1093199"/>
                      <a:pt x="3879577" y="1093199"/>
                      <a:pt x="4268157" y="1093199"/>
                    </a:cubicBezTo>
                    <a:cubicBezTo>
                      <a:pt x="4268157" y="1093199"/>
                      <a:pt x="4268157" y="1093199"/>
                      <a:pt x="4268157" y="924202"/>
                    </a:cubicBezTo>
                    <a:cubicBezTo>
                      <a:pt x="4268157" y="924202"/>
                      <a:pt x="4268157" y="924202"/>
                      <a:pt x="4530710" y="929483"/>
                    </a:cubicBezTo>
                    <a:cubicBezTo>
                      <a:pt x="4530710" y="929483"/>
                      <a:pt x="4530710" y="929483"/>
                      <a:pt x="4530710" y="781611"/>
                    </a:cubicBezTo>
                    <a:cubicBezTo>
                      <a:pt x="4530710" y="781611"/>
                      <a:pt x="4530710" y="781611"/>
                      <a:pt x="4798513" y="781611"/>
                    </a:cubicBezTo>
                    <a:cubicBezTo>
                      <a:pt x="4798513" y="781611"/>
                      <a:pt x="4798513" y="781611"/>
                      <a:pt x="4798513" y="918921"/>
                    </a:cubicBezTo>
                    <a:cubicBezTo>
                      <a:pt x="4798513" y="918921"/>
                      <a:pt x="4798513" y="918921"/>
                      <a:pt x="5055815" y="918921"/>
                    </a:cubicBezTo>
                    <a:cubicBezTo>
                      <a:pt x="5055815" y="918921"/>
                      <a:pt x="5055815" y="918921"/>
                      <a:pt x="5055815" y="765768"/>
                    </a:cubicBezTo>
                    <a:cubicBezTo>
                      <a:pt x="5055815" y="765768"/>
                      <a:pt x="5055815" y="765768"/>
                      <a:pt x="5307865" y="771049"/>
                    </a:cubicBezTo>
                    <a:cubicBezTo>
                      <a:pt x="5307865" y="771049"/>
                      <a:pt x="5307865" y="771049"/>
                      <a:pt x="530786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CB777D76-4194-48A4-973D-2715DCF64D3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297027" y="5437014"/>
                <a:ext cx="873128" cy="470270"/>
              </a:xfrm>
              <a:custGeom>
                <a:avLst/>
                <a:gdLst>
                  <a:gd name="connsiteX0" fmla="*/ 651947 w 873128"/>
                  <a:gd name="connsiteY0" fmla="*/ 0 h 470270"/>
                  <a:gd name="connsiteX1" fmla="*/ 694592 w 873128"/>
                  <a:gd name="connsiteY1" fmla="*/ 13081 h 470270"/>
                  <a:gd name="connsiteX2" fmla="*/ 702118 w 873128"/>
                  <a:gd name="connsiteY2" fmla="*/ 20929 h 470270"/>
                  <a:gd name="connsiteX3" fmla="*/ 702118 w 873128"/>
                  <a:gd name="connsiteY3" fmla="*/ 371496 h 470270"/>
                  <a:gd name="connsiteX4" fmla="*/ 719678 w 873128"/>
                  <a:gd name="connsiteY4" fmla="*/ 371496 h 470270"/>
                  <a:gd name="connsiteX5" fmla="*/ 719678 w 873128"/>
                  <a:gd name="connsiteY5" fmla="*/ 230223 h 470270"/>
                  <a:gd name="connsiteX6" fmla="*/ 734729 w 873128"/>
                  <a:gd name="connsiteY6" fmla="*/ 230223 h 470270"/>
                  <a:gd name="connsiteX7" fmla="*/ 734729 w 873128"/>
                  <a:gd name="connsiteY7" fmla="*/ 217142 h 470270"/>
                  <a:gd name="connsiteX8" fmla="*/ 749780 w 873128"/>
                  <a:gd name="connsiteY8" fmla="*/ 209294 h 470270"/>
                  <a:gd name="connsiteX9" fmla="*/ 762322 w 873128"/>
                  <a:gd name="connsiteY9" fmla="*/ 209294 h 470270"/>
                  <a:gd name="connsiteX10" fmla="*/ 762322 w 873128"/>
                  <a:gd name="connsiteY10" fmla="*/ 196214 h 470270"/>
                  <a:gd name="connsiteX11" fmla="*/ 772356 w 873128"/>
                  <a:gd name="connsiteY11" fmla="*/ 188365 h 470270"/>
                  <a:gd name="connsiteX12" fmla="*/ 797443 w 873128"/>
                  <a:gd name="connsiteY12" fmla="*/ 188365 h 470270"/>
                  <a:gd name="connsiteX13" fmla="*/ 797443 w 873128"/>
                  <a:gd name="connsiteY13" fmla="*/ 230223 h 470270"/>
                  <a:gd name="connsiteX14" fmla="*/ 850122 w 873128"/>
                  <a:gd name="connsiteY14" fmla="*/ 230223 h 470270"/>
                  <a:gd name="connsiteX15" fmla="*/ 850122 w 873128"/>
                  <a:gd name="connsiteY15" fmla="*/ 376729 h 470270"/>
                  <a:gd name="connsiteX16" fmla="*/ 870190 w 873128"/>
                  <a:gd name="connsiteY16" fmla="*/ 376729 h 470270"/>
                  <a:gd name="connsiteX17" fmla="*/ 873128 w 873128"/>
                  <a:gd name="connsiteY17" fmla="*/ 375580 h 470270"/>
                  <a:gd name="connsiteX18" fmla="*/ 873128 w 873128"/>
                  <a:gd name="connsiteY18" fmla="*/ 470270 h 470270"/>
                  <a:gd name="connsiteX19" fmla="*/ 0 w 873128"/>
                  <a:gd name="connsiteY19" fmla="*/ 470270 h 470270"/>
                  <a:gd name="connsiteX20" fmla="*/ 47325 w 873128"/>
                  <a:gd name="connsiteY20" fmla="*/ 388300 h 470270"/>
                  <a:gd name="connsiteX21" fmla="*/ 92542 w 873128"/>
                  <a:gd name="connsiteY21" fmla="*/ 384577 h 470270"/>
                  <a:gd name="connsiteX22" fmla="*/ 92542 w 873128"/>
                  <a:gd name="connsiteY22" fmla="*/ 347950 h 470270"/>
                  <a:gd name="connsiteX23" fmla="*/ 142713 w 873128"/>
                  <a:gd name="connsiteY23" fmla="*/ 347950 h 470270"/>
                  <a:gd name="connsiteX24" fmla="*/ 142713 w 873128"/>
                  <a:gd name="connsiteY24" fmla="*/ 327022 h 470270"/>
                  <a:gd name="connsiteX25" fmla="*/ 248072 w 873128"/>
                  <a:gd name="connsiteY25" fmla="*/ 327022 h 470270"/>
                  <a:gd name="connsiteX26" fmla="*/ 248072 w 873128"/>
                  <a:gd name="connsiteY26" fmla="*/ 340102 h 470270"/>
                  <a:gd name="connsiteX27" fmla="*/ 315802 w 873128"/>
                  <a:gd name="connsiteY27" fmla="*/ 340102 h 470270"/>
                  <a:gd name="connsiteX28" fmla="*/ 315802 w 873128"/>
                  <a:gd name="connsiteY28" fmla="*/ 347950 h 470270"/>
                  <a:gd name="connsiteX29" fmla="*/ 335870 w 873128"/>
                  <a:gd name="connsiteY29" fmla="*/ 347950 h 470270"/>
                  <a:gd name="connsiteX30" fmla="*/ 335870 w 873128"/>
                  <a:gd name="connsiteY30" fmla="*/ 355799 h 470270"/>
                  <a:gd name="connsiteX31" fmla="*/ 353430 w 873128"/>
                  <a:gd name="connsiteY31" fmla="*/ 355799 h 470270"/>
                  <a:gd name="connsiteX32" fmla="*/ 353430 w 873128"/>
                  <a:gd name="connsiteY32" fmla="*/ 238072 h 470270"/>
                  <a:gd name="connsiteX33" fmla="*/ 406110 w 873128"/>
                  <a:gd name="connsiteY33" fmla="*/ 222375 h 470270"/>
                  <a:gd name="connsiteX34" fmla="*/ 503943 w 873128"/>
                  <a:gd name="connsiteY34" fmla="*/ 222375 h 470270"/>
                  <a:gd name="connsiteX35" fmla="*/ 503943 w 873128"/>
                  <a:gd name="connsiteY35" fmla="*/ 34011 h 470270"/>
                  <a:gd name="connsiteX36" fmla="*/ 531537 w 873128"/>
                  <a:gd name="connsiteY36" fmla="*/ 20929 h 470270"/>
                  <a:gd name="connsiteX37" fmla="*/ 651947 w 873128"/>
                  <a:gd name="connsiteY37" fmla="*/ 0 h 470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873128" h="470270">
                    <a:moveTo>
                      <a:pt x="651947" y="0"/>
                    </a:moveTo>
                    <a:cubicBezTo>
                      <a:pt x="666999" y="5232"/>
                      <a:pt x="679541" y="10465"/>
                      <a:pt x="694592" y="13081"/>
                    </a:cubicBezTo>
                    <a:cubicBezTo>
                      <a:pt x="697101" y="15697"/>
                      <a:pt x="699609" y="18314"/>
                      <a:pt x="702118" y="20929"/>
                    </a:cubicBezTo>
                    <a:cubicBezTo>
                      <a:pt x="702118" y="138657"/>
                      <a:pt x="702118" y="256385"/>
                      <a:pt x="702118" y="371496"/>
                    </a:cubicBezTo>
                    <a:cubicBezTo>
                      <a:pt x="707135" y="371496"/>
                      <a:pt x="712152" y="371496"/>
                      <a:pt x="719678" y="371496"/>
                    </a:cubicBezTo>
                    <a:cubicBezTo>
                      <a:pt x="719678" y="324406"/>
                      <a:pt x="719678" y="277315"/>
                      <a:pt x="719678" y="230223"/>
                    </a:cubicBezTo>
                    <a:cubicBezTo>
                      <a:pt x="724695" y="230223"/>
                      <a:pt x="729712" y="230223"/>
                      <a:pt x="734729" y="230223"/>
                    </a:cubicBezTo>
                    <a:cubicBezTo>
                      <a:pt x="734729" y="224991"/>
                      <a:pt x="734729" y="222375"/>
                      <a:pt x="734729" y="217142"/>
                    </a:cubicBezTo>
                    <a:cubicBezTo>
                      <a:pt x="739746" y="214526"/>
                      <a:pt x="744763" y="211911"/>
                      <a:pt x="749780" y="209294"/>
                    </a:cubicBezTo>
                    <a:lnTo>
                      <a:pt x="762322" y="209294"/>
                    </a:lnTo>
                    <a:cubicBezTo>
                      <a:pt x="762322" y="204062"/>
                      <a:pt x="762322" y="201445"/>
                      <a:pt x="762322" y="196214"/>
                    </a:cubicBezTo>
                    <a:cubicBezTo>
                      <a:pt x="764831" y="193597"/>
                      <a:pt x="769848" y="190980"/>
                      <a:pt x="772356" y="188365"/>
                    </a:cubicBezTo>
                    <a:cubicBezTo>
                      <a:pt x="779883" y="188365"/>
                      <a:pt x="789917" y="188365"/>
                      <a:pt x="797443" y="188365"/>
                    </a:cubicBezTo>
                    <a:cubicBezTo>
                      <a:pt x="797443" y="201445"/>
                      <a:pt x="797443" y="217142"/>
                      <a:pt x="797443" y="230223"/>
                    </a:cubicBezTo>
                    <a:cubicBezTo>
                      <a:pt x="815003" y="230223"/>
                      <a:pt x="832563" y="230223"/>
                      <a:pt x="850122" y="230223"/>
                    </a:cubicBezTo>
                    <a:cubicBezTo>
                      <a:pt x="850122" y="279931"/>
                      <a:pt x="850122" y="327022"/>
                      <a:pt x="850122" y="376729"/>
                    </a:cubicBezTo>
                    <a:cubicBezTo>
                      <a:pt x="857648" y="376729"/>
                      <a:pt x="865174" y="376729"/>
                      <a:pt x="870190" y="376729"/>
                    </a:cubicBezTo>
                    <a:lnTo>
                      <a:pt x="873128" y="375580"/>
                    </a:lnTo>
                    <a:lnTo>
                      <a:pt x="873128" y="470270"/>
                    </a:lnTo>
                    <a:lnTo>
                      <a:pt x="0" y="470270"/>
                    </a:lnTo>
                    <a:lnTo>
                      <a:pt x="47325" y="388300"/>
                    </a:lnTo>
                    <a:cubicBezTo>
                      <a:pt x="62189" y="387058"/>
                      <a:pt x="77084" y="385817"/>
                      <a:pt x="92542" y="384577"/>
                    </a:cubicBezTo>
                    <a:cubicBezTo>
                      <a:pt x="92542" y="371496"/>
                      <a:pt x="92542" y="361032"/>
                      <a:pt x="92542" y="347950"/>
                    </a:cubicBezTo>
                    <a:cubicBezTo>
                      <a:pt x="110102" y="347950"/>
                      <a:pt x="127661" y="347950"/>
                      <a:pt x="142713" y="347950"/>
                    </a:cubicBezTo>
                    <a:cubicBezTo>
                      <a:pt x="142713" y="340102"/>
                      <a:pt x="142713" y="334870"/>
                      <a:pt x="142713" y="327022"/>
                    </a:cubicBezTo>
                    <a:cubicBezTo>
                      <a:pt x="177833" y="327022"/>
                      <a:pt x="212952" y="327022"/>
                      <a:pt x="248072" y="327022"/>
                    </a:cubicBezTo>
                    <a:cubicBezTo>
                      <a:pt x="248072" y="332253"/>
                      <a:pt x="248072" y="334870"/>
                      <a:pt x="248072" y="340102"/>
                    </a:cubicBezTo>
                    <a:cubicBezTo>
                      <a:pt x="270649" y="340102"/>
                      <a:pt x="293225" y="340102"/>
                      <a:pt x="315802" y="340102"/>
                    </a:cubicBezTo>
                    <a:cubicBezTo>
                      <a:pt x="315802" y="342719"/>
                      <a:pt x="315802" y="345335"/>
                      <a:pt x="315802" y="347950"/>
                    </a:cubicBezTo>
                    <a:cubicBezTo>
                      <a:pt x="320820" y="347950"/>
                      <a:pt x="328345" y="347950"/>
                      <a:pt x="335870" y="347950"/>
                    </a:cubicBezTo>
                    <a:cubicBezTo>
                      <a:pt x="335870" y="350567"/>
                      <a:pt x="335870" y="353184"/>
                      <a:pt x="335870" y="355799"/>
                    </a:cubicBezTo>
                    <a:cubicBezTo>
                      <a:pt x="340888" y="355799"/>
                      <a:pt x="348413" y="355799"/>
                      <a:pt x="353430" y="355799"/>
                    </a:cubicBezTo>
                    <a:cubicBezTo>
                      <a:pt x="353430" y="316558"/>
                      <a:pt x="353430" y="277315"/>
                      <a:pt x="353430" y="238072"/>
                    </a:cubicBezTo>
                    <a:cubicBezTo>
                      <a:pt x="370990" y="232840"/>
                      <a:pt x="388551" y="227608"/>
                      <a:pt x="406110" y="222375"/>
                    </a:cubicBezTo>
                    <a:cubicBezTo>
                      <a:pt x="438722" y="222375"/>
                      <a:pt x="471332" y="222375"/>
                      <a:pt x="503943" y="222375"/>
                    </a:cubicBezTo>
                    <a:cubicBezTo>
                      <a:pt x="503943" y="159587"/>
                      <a:pt x="503943" y="96798"/>
                      <a:pt x="503943" y="34011"/>
                    </a:cubicBezTo>
                    <a:cubicBezTo>
                      <a:pt x="511469" y="28778"/>
                      <a:pt x="521503" y="26163"/>
                      <a:pt x="531537" y="20929"/>
                    </a:cubicBezTo>
                    <a:cubicBezTo>
                      <a:pt x="571673" y="15697"/>
                      <a:pt x="611811" y="7849"/>
                      <a:pt x="65194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F425CE8-B4C6-4829-B772-893241422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00769" y="5371762"/>
                <a:ext cx="1673378" cy="535522"/>
              </a:xfrm>
              <a:custGeom>
                <a:avLst/>
                <a:gdLst>
                  <a:gd name="connsiteX0" fmla="*/ 527275 w 1404080"/>
                  <a:gd name="connsiteY0" fmla="*/ 0 h 449340"/>
                  <a:gd name="connsiteX1" fmla="*/ 569920 w 1404080"/>
                  <a:gd name="connsiteY1" fmla="*/ 0 h 449340"/>
                  <a:gd name="connsiteX2" fmla="*/ 569920 w 1404080"/>
                  <a:gd name="connsiteY2" fmla="*/ 1963 h 449340"/>
                  <a:gd name="connsiteX3" fmla="*/ 569920 w 1404080"/>
                  <a:gd name="connsiteY3" fmla="*/ 15697 h 449340"/>
                  <a:gd name="connsiteX4" fmla="*/ 612566 w 1404080"/>
                  <a:gd name="connsiteY4" fmla="*/ 15697 h 449340"/>
                  <a:gd name="connsiteX5" fmla="*/ 612566 w 1404080"/>
                  <a:gd name="connsiteY5" fmla="*/ 117728 h 449340"/>
                  <a:gd name="connsiteX6" fmla="*/ 614134 w 1404080"/>
                  <a:gd name="connsiteY6" fmla="*/ 117728 h 449340"/>
                  <a:gd name="connsiteX7" fmla="*/ 625109 w 1404080"/>
                  <a:gd name="connsiteY7" fmla="*/ 117728 h 449340"/>
                  <a:gd name="connsiteX8" fmla="*/ 625109 w 1404080"/>
                  <a:gd name="connsiteY8" fmla="*/ 266850 h 449340"/>
                  <a:gd name="connsiteX9" fmla="*/ 627616 w 1404080"/>
                  <a:gd name="connsiteY9" fmla="*/ 266850 h 449340"/>
                  <a:gd name="connsiteX10" fmla="*/ 645177 w 1404080"/>
                  <a:gd name="connsiteY10" fmla="*/ 266850 h 449340"/>
                  <a:gd name="connsiteX11" fmla="*/ 645177 w 1404080"/>
                  <a:gd name="connsiteY11" fmla="*/ 170051 h 449340"/>
                  <a:gd name="connsiteX12" fmla="*/ 646118 w 1404080"/>
                  <a:gd name="connsiteY12" fmla="*/ 169398 h 449340"/>
                  <a:gd name="connsiteX13" fmla="*/ 652702 w 1404080"/>
                  <a:gd name="connsiteY13" fmla="*/ 164820 h 449340"/>
                  <a:gd name="connsiteX14" fmla="*/ 657720 w 1404080"/>
                  <a:gd name="connsiteY14" fmla="*/ 166127 h 449340"/>
                  <a:gd name="connsiteX15" fmla="*/ 657720 w 1404080"/>
                  <a:gd name="connsiteY15" fmla="*/ 175284 h 449340"/>
                  <a:gd name="connsiteX16" fmla="*/ 660227 w 1404080"/>
                  <a:gd name="connsiteY16" fmla="*/ 173976 h 449340"/>
                  <a:gd name="connsiteX17" fmla="*/ 677788 w 1404080"/>
                  <a:gd name="connsiteY17" fmla="*/ 164820 h 449340"/>
                  <a:gd name="connsiteX18" fmla="*/ 679984 w 1404080"/>
                  <a:gd name="connsiteY18" fmla="*/ 164820 h 449340"/>
                  <a:gd name="connsiteX19" fmla="*/ 695348 w 1404080"/>
                  <a:gd name="connsiteY19" fmla="*/ 164820 h 449340"/>
                  <a:gd name="connsiteX20" fmla="*/ 695348 w 1404080"/>
                  <a:gd name="connsiteY20" fmla="*/ 342719 h 449340"/>
                  <a:gd name="connsiteX21" fmla="*/ 730468 w 1404080"/>
                  <a:gd name="connsiteY21" fmla="*/ 347952 h 449340"/>
                  <a:gd name="connsiteX22" fmla="*/ 730468 w 1404080"/>
                  <a:gd name="connsiteY22" fmla="*/ 340104 h 449340"/>
                  <a:gd name="connsiteX23" fmla="*/ 768095 w 1404080"/>
                  <a:gd name="connsiteY23" fmla="*/ 340104 h 449340"/>
                  <a:gd name="connsiteX24" fmla="*/ 768095 w 1404080"/>
                  <a:gd name="connsiteY24" fmla="*/ 306093 h 449340"/>
                  <a:gd name="connsiteX25" fmla="*/ 778129 w 1404080"/>
                  <a:gd name="connsiteY25" fmla="*/ 306093 h 449340"/>
                  <a:gd name="connsiteX26" fmla="*/ 778129 w 1404080"/>
                  <a:gd name="connsiteY26" fmla="*/ 261618 h 449340"/>
                  <a:gd name="connsiteX27" fmla="*/ 785656 w 1404080"/>
                  <a:gd name="connsiteY27" fmla="*/ 261618 h 449340"/>
                  <a:gd name="connsiteX28" fmla="*/ 785656 w 1404080"/>
                  <a:gd name="connsiteY28" fmla="*/ 217143 h 449340"/>
                  <a:gd name="connsiteX29" fmla="*/ 803216 w 1404080"/>
                  <a:gd name="connsiteY29" fmla="*/ 217143 h 449340"/>
                  <a:gd name="connsiteX30" fmla="*/ 858402 w 1404080"/>
                  <a:gd name="connsiteY30" fmla="*/ 193597 h 449340"/>
                  <a:gd name="connsiteX31" fmla="*/ 860911 w 1404080"/>
                  <a:gd name="connsiteY31" fmla="*/ 170051 h 449340"/>
                  <a:gd name="connsiteX32" fmla="*/ 865929 w 1404080"/>
                  <a:gd name="connsiteY32" fmla="*/ 193597 h 449340"/>
                  <a:gd name="connsiteX33" fmla="*/ 923625 w 1404080"/>
                  <a:gd name="connsiteY33" fmla="*/ 224991 h 449340"/>
                  <a:gd name="connsiteX34" fmla="*/ 923625 w 1404080"/>
                  <a:gd name="connsiteY34" fmla="*/ 219760 h 449340"/>
                  <a:gd name="connsiteX35" fmla="*/ 938677 w 1404080"/>
                  <a:gd name="connsiteY35" fmla="*/ 219760 h 449340"/>
                  <a:gd name="connsiteX36" fmla="*/ 938677 w 1404080"/>
                  <a:gd name="connsiteY36" fmla="*/ 261618 h 449340"/>
                  <a:gd name="connsiteX37" fmla="*/ 946202 w 1404080"/>
                  <a:gd name="connsiteY37" fmla="*/ 261618 h 449340"/>
                  <a:gd name="connsiteX38" fmla="*/ 946202 w 1404080"/>
                  <a:gd name="connsiteY38" fmla="*/ 311325 h 449340"/>
                  <a:gd name="connsiteX39" fmla="*/ 953729 w 1404080"/>
                  <a:gd name="connsiteY39" fmla="*/ 311325 h 449340"/>
                  <a:gd name="connsiteX40" fmla="*/ 953729 w 1404080"/>
                  <a:gd name="connsiteY40" fmla="*/ 334871 h 449340"/>
                  <a:gd name="connsiteX41" fmla="*/ 968779 w 1404080"/>
                  <a:gd name="connsiteY41" fmla="*/ 334871 h 449340"/>
                  <a:gd name="connsiteX42" fmla="*/ 968779 w 1404080"/>
                  <a:gd name="connsiteY42" fmla="*/ 371497 h 449340"/>
                  <a:gd name="connsiteX43" fmla="*/ 1064103 w 1404080"/>
                  <a:gd name="connsiteY43" fmla="*/ 363648 h 449340"/>
                  <a:gd name="connsiteX44" fmla="*/ 1064103 w 1404080"/>
                  <a:gd name="connsiteY44" fmla="*/ 327022 h 449340"/>
                  <a:gd name="connsiteX45" fmla="*/ 1114275 w 1404080"/>
                  <a:gd name="connsiteY45" fmla="*/ 327022 h 449340"/>
                  <a:gd name="connsiteX46" fmla="*/ 1114275 w 1404080"/>
                  <a:gd name="connsiteY46" fmla="*/ 306093 h 449340"/>
                  <a:gd name="connsiteX47" fmla="*/ 1219634 w 1404080"/>
                  <a:gd name="connsiteY47" fmla="*/ 306093 h 449340"/>
                  <a:gd name="connsiteX48" fmla="*/ 1219634 w 1404080"/>
                  <a:gd name="connsiteY48" fmla="*/ 319174 h 449340"/>
                  <a:gd name="connsiteX49" fmla="*/ 1287364 w 1404080"/>
                  <a:gd name="connsiteY49" fmla="*/ 319174 h 449340"/>
                  <a:gd name="connsiteX50" fmla="*/ 1287364 w 1404080"/>
                  <a:gd name="connsiteY50" fmla="*/ 327022 h 449340"/>
                  <a:gd name="connsiteX51" fmla="*/ 1307432 w 1404080"/>
                  <a:gd name="connsiteY51" fmla="*/ 327022 h 449340"/>
                  <a:gd name="connsiteX52" fmla="*/ 1307432 w 1404080"/>
                  <a:gd name="connsiteY52" fmla="*/ 334871 h 449340"/>
                  <a:gd name="connsiteX53" fmla="*/ 1324991 w 1404080"/>
                  <a:gd name="connsiteY53" fmla="*/ 334871 h 449340"/>
                  <a:gd name="connsiteX54" fmla="*/ 1324991 w 1404080"/>
                  <a:gd name="connsiteY54" fmla="*/ 312354 h 449340"/>
                  <a:gd name="connsiteX55" fmla="*/ 1404080 w 1404080"/>
                  <a:gd name="connsiteY55" fmla="*/ 449340 h 449340"/>
                  <a:gd name="connsiteX56" fmla="*/ 0 w 1404080"/>
                  <a:gd name="connsiteY56" fmla="*/ 449340 h 449340"/>
                  <a:gd name="connsiteX57" fmla="*/ 0 w 1404080"/>
                  <a:gd name="connsiteY57" fmla="*/ 387854 h 449340"/>
                  <a:gd name="connsiteX58" fmla="*/ 5498 w 1404080"/>
                  <a:gd name="connsiteY58" fmla="*/ 384578 h 449340"/>
                  <a:gd name="connsiteX59" fmla="*/ 5498 w 1404080"/>
                  <a:gd name="connsiteY59" fmla="*/ 361033 h 449340"/>
                  <a:gd name="connsiteX60" fmla="*/ 482 w 1404080"/>
                  <a:gd name="connsiteY60" fmla="*/ 334871 h 449340"/>
                  <a:gd name="connsiteX61" fmla="*/ 1734 w 1404080"/>
                  <a:gd name="connsiteY61" fmla="*/ 334871 h 449340"/>
                  <a:gd name="connsiteX62" fmla="*/ 10516 w 1404080"/>
                  <a:gd name="connsiteY62" fmla="*/ 334871 h 449340"/>
                  <a:gd name="connsiteX63" fmla="*/ 33093 w 1404080"/>
                  <a:gd name="connsiteY63" fmla="*/ 332255 h 449340"/>
                  <a:gd name="connsiteX64" fmla="*/ 33093 w 1404080"/>
                  <a:gd name="connsiteY64" fmla="*/ 330946 h 449340"/>
                  <a:gd name="connsiteX65" fmla="*/ 33093 w 1404080"/>
                  <a:gd name="connsiteY65" fmla="*/ 321790 h 449340"/>
                  <a:gd name="connsiteX66" fmla="*/ 34974 w 1404080"/>
                  <a:gd name="connsiteY66" fmla="*/ 321790 h 449340"/>
                  <a:gd name="connsiteX67" fmla="*/ 48143 w 1404080"/>
                  <a:gd name="connsiteY67" fmla="*/ 321790 h 449340"/>
                  <a:gd name="connsiteX68" fmla="*/ 48143 w 1404080"/>
                  <a:gd name="connsiteY68" fmla="*/ 190982 h 449340"/>
                  <a:gd name="connsiteX69" fmla="*/ 49398 w 1404080"/>
                  <a:gd name="connsiteY69" fmla="*/ 190982 h 449340"/>
                  <a:gd name="connsiteX70" fmla="*/ 58177 w 1404080"/>
                  <a:gd name="connsiteY70" fmla="*/ 190982 h 449340"/>
                  <a:gd name="connsiteX71" fmla="*/ 58177 w 1404080"/>
                  <a:gd name="connsiteY71" fmla="*/ 188365 h 449340"/>
                  <a:gd name="connsiteX72" fmla="*/ 58177 w 1404080"/>
                  <a:gd name="connsiteY72" fmla="*/ 170051 h 449340"/>
                  <a:gd name="connsiteX73" fmla="*/ 60686 w 1404080"/>
                  <a:gd name="connsiteY73" fmla="*/ 117728 h 449340"/>
                  <a:gd name="connsiteX74" fmla="*/ 61941 w 1404080"/>
                  <a:gd name="connsiteY74" fmla="*/ 117728 h 449340"/>
                  <a:gd name="connsiteX75" fmla="*/ 70720 w 1404080"/>
                  <a:gd name="connsiteY75" fmla="*/ 117728 h 449340"/>
                  <a:gd name="connsiteX76" fmla="*/ 70720 w 1404080"/>
                  <a:gd name="connsiteY76" fmla="*/ 119037 h 449340"/>
                  <a:gd name="connsiteX77" fmla="*/ 70720 w 1404080"/>
                  <a:gd name="connsiteY77" fmla="*/ 128193 h 449340"/>
                  <a:gd name="connsiteX78" fmla="*/ 75737 w 1404080"/>
                  <a:gd name="connsiteY78" fmla="*/ 125577 h 449340"/>
                  <a:gd name="connsiteX79" fmla="*/ 75737 w 1404080"/>
                  <a:gd name="connsiteY79" fmla="*/ 107264 h 449340"/>
                  <a:gd name="connsiteX80" fmla="*/ 77305 w 1404080"/>
                  <a:gd name="connsiteY80" fmla="*/ 106610 h 449340"/>
                  <a:gd name="connsiteX81" fmla="*/ 88280 w 1404080"/>
                  <a:gd name="connsiteY81" fmla="*/ 102032 h 449340"/>
                  <a:gd name="connsiteX82" fmla="*/ 89534 w 1404080"/>
                  <a:gd name="connsiteY82" fmla="*/ 102686 h 449340"/>
                  <a:gd name="connsiteX83" fmla="*/ 98314 w 1404080"/>
                  <a:gd name="connsiteY83" fmla="*/ 107264 h 449340"/>
                  <a:gd name="connsiteX84" fmla="*/ 100195 w 1404080"/>
                  <a:gd name="connsiteY84" fmla="*/ 107264 h 449340"/>
                  <a:gd name="connsiteX85" fmla="*/ 113366 w 1404080"/>
                  <a:gd name="connsiteY85" fmla="*/ 107264 h 449340"/>
                  <a:gd name="connsiteX86" fmla="*/ 113366 w 1404080"/>
                  <a:gd name="connsiteY86" fmla="*/ 73253 h 449340"/>
                  <a:gd name="connsiteX87" fmla="*/ 114620 w 1404080"/>
                  <a:gd name="connsiteY87" fmla="*/ 73253 h 449340"/>
                  <a:gd name="connsiteX88" fmla="*/ 123398 w 1404080"/>
                  <a:gd name="connsiteY88" fmla="*/ 73253 h 449340"/>
                  <a:gd name="connsiteX89" fmla="*/ 124966 w 1404080"/>
                  <a:gd name="connsiteY89" fmla="*/ 78486 h 449340"/>
                  <a:gd name="connsiteX90" fmla="*/ 135943 w 1404080"/>
                  <a:gd name="connsiteY90" fmla="*/ 78486 h 449340"/>
                  <a:gd name="connsiteX91" fmla="*/ 137197 w 1404080"/>
                  <a:gd name="connsiteY91" fmla="*/ 73253 h 449340"/>
                  <a:gd name="connsiteX92" fmla="*/ 145977 w 1404080"/>
                  <a:gd name="connsiteY92" fmla="*/ 73253 h 449340"/>
                  <a:gd name="connsiteX93" fmla="*/ 145977 w 1404080"/>
                  <a:gd name="connsiteY93" fmla="*/ 112496 h 449340"/>
                  <a:gd name="connsiteX94" fmla="*/ 147545 w 1404080"/>
                  <a:gd name="connsiteY94" fmla="*/ 113804 h 449340"/>
                  <a:gd name="connsiteX95" fmla="*/ 158520 w 1404080"/>
                  <a:gd name="connsiteY95" fmla="*/ 122961 h 449340"/>
                  <a:gd name="connsiteX96" fmla="*/ 183605 w 1404080"/>
                  <a:gd name="connsiteY96" fmla="*/ 130810 h 449340"/>
                  <a:gd name="connsiteX97" fmla="*/ 183605 w 1404080"/>
                  <a:gd name="connsiteY97" fmla="*/ 129174 h 449340"/>
                  <a:gd name="connsiteX98" fmla="*/ 183605 w 1404080"/>
                  <a:gd name="connsiteY98" fmla="*/ 117728 h 449340"/>
                  <a:gd name="connsiteX99" fmla="*/ 216216 w 1404080"/>
                  <a:gd name="connsiteY99" fmla="*/ 107264 h 449340"/>
                  <a:gd name="connsiteX100" fmla="*/ 216216 w 1404080"/>
                  <a:gd name="connsiteY100" fmla="*/ 105957 h 449340"/>
                  <a:gd name="connsiteX101" fmla="*/ 216216 w 1404080"/>
                  <a:gd name="connsiteY101" fmla="*/ 96799 h 449340"/>
                  <a:gd name="connsiteX102" fmla="*/ 217157 w 1404080"/>
                  <a:gd name="connsiteY102" fmla="*/ 96799 h 449340"/>
                  <a:gd name="connsiteX103" fmla="*/ 223741 w 1404080"/>
                  <a:gd name="connsiteY103" fmla="*/ 96799 h 449340"/>
                  <a:gd name="connsiteX104" fmla="*/ 223741 w 1404080"/>
                  <a:gd name="connsiteY104" fmla="*/ 95819 h 449340"/>
                  <a:gd name="connsiteX105" fmla="*/ 223741 w 1404080"/>
                  <a:gd name="connsiteY105" fmla="*/ 88950 h 449340"/>
                  <a:gd name="connsiteX106" fmla="*/ 226250 w 1404080"/>
                  <a:gd name="connsiteY106" fmla="*/ 88950 h 449340"/>
                  <a:gd name="connsiteX107" fmla="*/ 243809 w 1404080"/>
                  <a:gd name="connsiteY107" fmla="*/ 88950 h 449340"/>
                  <a:gd name="connsiteX108" fmla="*/ 243809 w 1404080"/>
                  <a:gd name="connsiteY108" fmla="*/ 89931 h 449340"/>
                  <a:gd name="connsiteX109" fmla="*/ 243809 w 1404080"/>
                  <a:gd name="connsiteY109" fmla="*/ 96799 h 449340"/>
                  <a:gd name="connsiteX110" fmla="*/ 245691 w 1404080"/>
                  <a:gd name="connsiteY110" fmla="*/ 96799 h 449340"/>
                  <a:gd name="connsiteX111" fmla="*/ 258861 w 1404080"/>
                  <a:gd name="connsiteY111" fmla="*/ 96799 h 449340"/>
                  <a:gd name="connsiteX112" fmla="*/ 258861 w 1404080"/>
                  <a:gd name="connsiteY112" fmla="*/ 98761 h 449340"/>
                  <a:gd name="connsiteX113" fmla="*/ 258861 w 1404080"/>
                  <a:gd name="connsiteY113" fmla="*/ 112496 h 449340"/>
                  <a:gd name="connsiteX114" fmla="*/ 286455 w 1404080"/>
                  <a:gd name="connsiteY114" fmla="*/ 112496 h 449340"/>
                  <a:gd name="connsiteX115" fmla="*/ 286455 w 1404080"/>
                  <a:gd name="connsiteY115" fmla="*/ 111188 h 449340"/>
                  <a:gd name="connsiteX116" fmla="*/ 286455 w 1404080"/>
                  <a:gd name="connsiteY116" fmla="*/ 102032 h 449340"/>
                  <a:gd name="connsiteX117" fmla="*/ 288023 w 1404080"/>
                  <a:gd name="connsiteY117" fmla="*/ 102032 h 449340"/>
                  <a:gd name="connsiteX118" fmla="*/ 298998 w 1404080"/>
                  <a:gd name="connsiteY118" fmla="*/ 102032 h 449340"/>
                  <a:gd name="connsiteX119" fmla="*/ 298998 w 1404080"/>
                  <a:gd name="connsiteY119" fmla="*/ 100723 h 449340"/>
                  <a:gd name="connsiteX120" fmla="*/ 298998 w 1404080"/>
                  <a:gd name="connsiteY120" fmla="*/ 91567 h 449340"/>
                  <a:gd name="connsiteX121" fmla="*/ 300879 w 1404080"/>
                  <a:gd name="connsiteY121" fmla="*/ 91567 h 449340"/>
                  <a:gd name="connsiteX122" fmla="*/ 314048 w 1404080"/>
                  <a:gd name="connsiteY122" fmla="*/ 91567 h 449340"/>
                  <a:gd name="connsiteX123" fmla="*/ 314048 w 1404080"/>
                  <a:gd name="connsiteY123" fmla="*/ 92875 h 449340"/>
                  <a:gd name="connsiteX124" fmla="*/ 314048 w 1404080"/>
                  <a:gd name="connsiteY124" fmla="*/ 102032 h 449340"/>
                  <a:gd name="connsiteX125" fmla="*/ 319066 w 1404080"/>
                  <a:gd name="connsiteY125" fmla="*/ 39243 h 449340"/>
                  <a:gd name="connsiteX126" fmla="*/ 431950 w 1404080"/>
                  <a:gd name="connsiteY126" fmla="*/ 39243 h 449340"/>
                  <a:gd name="connsiteX127" fmla="*/ 431950 w 1404080"/>
                  <a:gd name="connsiteY127" fmla="*/ 122961 h 449340"/>
                  <a:gd name="connsiteX128" fmla="*/ 434459 w 1404080"/>
                  <a:gd name="connsiteY128" fmla="*/ 122961 h 449340"/>
                  <a:gd name="connsiteX129" fmla="*/ 452018 w 1404080"/>
                  <a:gd name="connsiteY129" fmla="*/ 122961 h 449340"/>
                  <a:gd name="connsiteX130" fmla="*/ 452018 w 1404080"/>
                  <a:gd name="connsiteY130" fmla="*/ 28778 h 449340"/>
                  <a:gd name="connsiteX131" fmla="*/ 477104 w 1404080"/>
                  <a:gd name="connsiteY131" fmla="*/ 15697 h 449340"/>
                  <a:gd name="connsiteX132" fmla="*/ 509716 w 1404080"/>
                  <a:gd name="connsiteY132" fmla="*/ 15697 h 449340"/>
                  <a:gd name="connsiteX133" fmla="*/ 511911 w 1404080"/>
                  <a:gd name="connsiteY133" fmla="*/ 13736 h 44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</a:cxnLst>
                <a:rect l="l" t="t" r="r" b="b"/>
                <a:pathLst>
                  <a:path w="1404080" h="449340">
                    <a:moveTo>
                      <a:pt x="527275" y="0"/>
                    </a:moveTo>
                    <a:cubicBezTo>
                      <a:pt x="527275" y="0"/>
                      <a:pt x="527275" y="0"/>
                      <a:pt x="569920" y="0"/>
                    </a:cubicBezTo>
                    <a:cubicBezTo>
                      <a:pt x="569920" y="0"/>
                      <a:pt x="569920" y="0"/>
                      <a:pt x="569920" y="1963"/>
                    </a:cubicBezTo>
                    <a:lnTo>
                      <a:pt x="569920" y="15697"/>
                    </a:lnTo>
                    <a:cubicBezTo>
                      <a:pt x="569920" y="15697"/>
                      <a:pt x="569920" y="15697"/>
                      <a:pt x="612566" y="15697"/>
                    </a:cubicBezTo>
                    <a:cubicBezTo>
                      <a:pt x="612566" y="15697"/>
                      <a:pt x="612566" y="15697"/>
                      <a:pt x="612566" y="117728"/>
                    </a:cubicBezTo>
                    <a:cubicBezTo>
                      <a:pt x="612566" y="117728"/>
                      <a:pt x="612566" y="117728"/>
                      <a:pt x="614134" y="117728"/>
                    </a:cubicBezTo>
                    <a:lnTo>
                      <a:pt x="625109" y="117728"/>
                    </a:lnTo>
                    <a:cubicBezTo>
                      <a:pt x="625109" y="117728"/>
                      <a:pt x="625109" y="117728"/>
                      <a:pt x="625109" y="266850"/>
                    </a:cubicBezTo>
                    <a:cubicBezTo>
                      <a:pt x="625109" y="266850"/>
                      <a:pt x="625109" y="266850"/>
                      <a:pt x="627616" y="266850"/>
                    </a:cubicBezTo>
                    <a:lnTo>
                      <a:pt x="645177" y="266850"/>
                    </a:lnTo>
                    <a:cubicBezTo>
                      <a:pt x="645177" y="266850"/>
                      <a:pt x="645177" y="266850"/>
                      <a:pt x="645177" y="170051"/>
                    </a:cubicBezTo>
                    <a:cubicBezTo>
                      <a:pt x="645177" y="170051"/>
                      <a:pt x="645177" y="170051"/>
                      <a:pt x="646118" y="169398"/>
                    </a:cubicBezTo>
                    <a:lnTo>
                      <a:pt x="652702" y="164820"/>
                    </a:lnTo>
                    <a:cubicBezTo>
                      <a:pt x="657720" y="164820"/>
                      <a:pt x="657720" y="164820"/>
                      <a:pt x="657720" y="166127"/>
                    </a:cubicBezTo>
                    <a:lnTo>
                      <a:pt x="657720" y="175284"/>
                    </a:lnTo>
                    <a:cubicBezTo>
                      <a:pt x="657720" y="175284"/>
                      <a:pt x="657720" y="175284"/>
                      <a:pt x="660227" y="173976"/>
                    </a:cubicBezTo>
                    <a:lnTo>
                      <a:pt x="677788" y="164820"/>
                    </a:lnTo>
                    <a:cubicBezTo>
                      <a:pt x="677788" y="164820"/>
                      <a:pt x="677788" y="164820"/>
                      <a:pt x="679984" y="164820"/>
                    </a:cubicBezTo>
                    <a:lnTo>
                      <a:pt x="695348" y="164820"/>
                    </a:lnTo>
                    <a:cubicBezTo>
                      <a:pt x="695348" y="164820"/>
                      <a:pt x="695348" y="164820"/>
                      <a:pt x="695348" y="342719"/>
                    </a:cubicBezTo>
                    <a:cubicBezTo>
                      <a:pt x="695348" y="342719"/>
                      <a:pt x="695348" y="342719"/>
                      <a:pt x="730468" y="347952"/>
                    </a:cubicBezTo>
                    <a:cubicBezTo>
                      <a:pt x="730468" y="345335"/>
                      <a:pt x="730468" y="342719"/>
                      <a:pt x="730468" y="340104"/>
                    </a:cubicBezTo>
                    <a:cubicBezTo>
                      <a:pt x="743011" y="340104"/>
                      <a:pt x="755552" y="340104"/>
                      <a:pt x="768095" y="340104"/>
                    </a:cubicBezTo>
                    <a:cubicBezTo>
                      <a:pt x="768095" y="327022"/>
                      <a:pt x="768095" y="316558"/>
                      <a:pt x="768095" y="306093"/>
                    </a:cubicBezTo>
                    <a:lnTo>
                      <a:pt x="778129" y="306093"/>
                    </a:lnTo>
                    <a:cubicBezTo>
                      <a:pt x="778129" y="290395"/>
                      <a:pt x="778129" y="277315"/>
                      <a:pt x="778129" y="261618"/>
                    </a:cubicBezTo>
                    <a:cubicBezTo>
                      <a:pt x="780638" y="261618"/>
                      <a:pt x="783147" y="261618"/>
                      <a:pt x="785656" y="261618"/>
                    </a:cubicBezTo>
                    <a:cubicBezTo>
                      <a:pt x="785656" y="245921"/>
                      <a:pt x="785656" y="232840"/>
                      <a:pt x="785656" y="217143"/>
                    </a:cubicBezTo>
                    <a:cubicBezTo>
                      <a:pt x="790673" y="217143"/>
                      <a:pt x="795689" y="217143"/>
                      <a:pt x="803216" y="217143"/>
                    </a:cubicBezTo>
                    <a:cubicBezTo>
                      <a:pt x="820775" y="211911"/>
                      <a:pt x="840843" y="201446"/>
                      <a:pt x="858402" y="193597"/>
                    </a:cubicBezTo>
                    <a:cubicBezTo>
                      <a:pt x="860911" y="185749"/>
                      <a:pt x="860911" y="177900"/>
                      <a:pt x="860911" y="170051"/>
                    </a:cubicBezTo>
                    <a:cubicBezTo>
                      <a:pt x="863420" y="177900"/>
                      <a:pt x="863420" y="185749"/>
                      <a:pt x="865929" y="193597"/>
                    </a:cubicBezTo>
                    <a:cubicBezTo>
                      <a:pt x="885997" y="204063"/>
                      <a:pt x="903557" y="214527"/>
                      <a:pt x="923625" y="224991"/>
                    </a:cubicBezTo>
                    <a:cubicBezTo>
                      <a:pt x="923625" y="222382"/>
                      <a:pt x="923625" y="219773"/>
                      <a:pt x="923625" y="219760"/>
                    </a:cubicBezTo>
                    <a:cubicBezTo>
                      <a:pt x="928641" y="219760"/>
                      <a:pt x="933661" y="219760"/>
                      <a:pt x="938677" y="219760"/>
                    </a:cubicBezTo>
                    <a:cubicBezTo>
                      <a:pt x="938677" y="232840"/>
                      <a:pt x="938677" y="248537"/>
                      <a:pt x="938677" y="261618"/>
                    </a:cubicBezTo>
                    <a:cubicBezTo>
                      <a:pt x="941186" y="261618"/>
                      <a:pt x="943693" y="261618"/>
                      <a:pt x="946202" y="261618"/>
                    </a:cubicBezTo>
                    <a:cubicBezTo>
                      <a:pt x="946202" y="277315"/>
                      <a:pt x="946202" y="293012"/>
                      <a:pt x="946202" y="311325"/>
                    </a:cubicBezTo>
                    <a:cubicBezTo>
                      <a:pt x="948711" y="311325"/>
                      <a:pt x="951220" y="311325"/>
                      <a:pt x="953729" y="311325"/>
                    </a:cubicBezTo>
                    <a:cubicBezTo>
                      <a:pt x="953729" y="319174"/>
                      <a:pt x="953729" y="327022"/>
                      <a:pt x="953729" y="334871"/>
                    </a:cubicBezTo>
                    <a:cubicBezTo>
                      <a:pt x="958745" y="334871"/>
                      <a:pt x="963761" y="334871"/>
                      <a:pt x="968779" y="334871"/>
                    </a:cubicBezTo>
                    <a:cubicBezTo>
                      <a:pt x="968779" y="347952"/>
                      <a:pt x="968779" y="358416"/>
                      <a:pt x="968779" y="371497"/>
                    </a:cubicBezTo>
                    <a:cubicBezTo>
                      <a:pt x="1001391" y="368881"/>
                      <a:pt x="1031493" y="366265"/>
                      <a:pt x="1064103" y="363648"/>
                    </a:cubicBezTo>
                    <a:cubicBezTo>
                      <a:pt x="1064103" y="350568"/>
                      <a:pt x="1064103" y="340104"/>
                      <a:pt x="1064103" y="327022"/>
                    </a:cubicBezTo>
                    <a:cubicBezTo>
                      <a:pt x="1081663" y="327022"/>
                      <a:pt x="1099223" y="327022"/>
                      <a:pt x="1114275" y="327022"/>
                    </a:cubicBezTo>
                    <a:cubicBezTo>
                      <a:pt x="1114275" y="319174"/>
                      <a:pt x="1114275" y="313941"/>
                      <a:pt x="1114275" y="306093"/>
                    </a:cubicBezTo>
                    <a:cubicBezTo>
                      <a:pt x="1149395" y="306093"/>
                      <a:pt x="1184514" y="306093"/>
                      <a:pt x="1219634" y="306093"/>
                    </a:cubicBezTo>
                    <a:cubicBezTo>
                      <a:pt x="1219634" y="311325"/>
                      <a:pt x="1219634" y="313941"/>
                      <a:pt x="1219634" y="319174"/>
                    </a:cubicBezTo>
                    <a:cubicBezTo>
                      <a:pt x="1242211" y="319174"/>
                      <a:pt x="1264787" y="319174"/>
                      <a:pt x="1287364" y="319174"/>
                    </a:cubicBezTo>
                    <a:cubicBezTo>
                      <a:pt x="1287364" y="321790"/>
                      <a:pt x="1287364" y="324407"/>
                      <a:pt x="1287364" y="327022"/>
                    </a:cubicBezTo>
                    <a:cubicBezTo>
                      <a:pt x="1292380" y="327022"/>
                      <a:pt x="1299907" y="327022"/>
                      <a:pt x="1307432" y="327022"/>
                    </a:cubicBezTo>
                    <a:cubicBezTo>
                      <a:pt x="1307432" y="329638"/>
                      <a:pt x="1307432" y="332255"/>
                      <a:pt x="1307432" y="334871"/>
                    </a:cubicBezTo>
                    <a:cubicBezTo>
                      <a:pt x="1312448" y="334871"/>
                      <a:pt x="1319975" y="334871"/>
                      <a:pt x="1324991" y="334871"/>
                    </a:cubicBezTo>
                    <a:cubicBezTo>
                      <a:pt x="1324991" y="327365"/>
                      <a:pt x="1324991" y="319860"/>
                      <a:pt x="1324991" y="312354"/>
                    </a:cubicBezTo>
                    <a:lnTo>
                      <a:pt x="1404080" y="449340"/>
                    </a:lnTo>
                    <a:lnTo>
                      <a:pt x="0" y="449340"/>
                    </a:lnTo>
                    <a:lnTo>
                      <a:pt x="0" y="387854"/>
                    </a:lnTo>
                    <a:lnTo>
                      <a:pt x="5498" y="384578"/>
                    </a:lnTo>
                    <a:cubicBezTo>
                      <a:pt x="5498" y="384578"/>
                      <a:pt x="5498" y="384578"/>
                      <a:pt x="5498" y="361033"/>
                    </a:cubicBezTo>
                    <a:cubicBezTo>
                      <a:pt x="482" y="361033"/>
                      <a:pt x="482" y="361033"/>
                      <a:pt x="482" y="334871"/>
                    </a:cubicBezTo>
                    <a:cubicBezTo>
                      <a:pt x="482" y="334871"/>
                      <a:pt x="482" y="334871"/>
                      <a:pt x="1734" y="334871"/>
                    </a:cubicBezTo>
                    <a:lnTo>
                      <a:pt x="10516" y="334871"/>
                    </a:lnTo>
                    <a:cubicBezTo>
                      <a:pt x="10516" y="332255"/>
                      <a:pt x="10516" y="332255"/>
                      <a:pt x="33093" y="332255"/>
                    </a:cubicBezTo>
                    <a:cubicBezTo>
                      <a:pt x="33093" y="332255"/>
                      <a:pt x="33093" y="332255"/>
                      <a:pt x="33093" y="330946"/>
                    </a:cubicBezTo>
                    <a:lnTo>
                      <a:pt x="33093" y="321790"/>
                    </a:lnTo>
                    <a:cubicBezTo>
                      <a:pt x="33093" y="321790"/>
                      <a:pt x="33093" y="321790"/>
                      <a:pt x="34974" y="321790"/>
                    </a:cubicBezTo>
                    <a:lnTo>
                      <a:pt x="48143" y="321790"/>
                    </a:lnTo>
                    <a:cubicBezTo>
                      <a:pt x="48143" y="321790"/>
                      <a:pt x="48143" y="321790"/>
                      <a:pt x="48143" y="190982"/>
                    </a:cubicBezTo>
                    <a:cubicBezTo>
                      <a:pt x="48143" y="190982"/>
                      <a:pt x="48143" y="190982"/>
                      <a:pt x="49398" y="190982"/>
                    </a:cubicBezTo>
                    <a:lnTo>
                      <a:pt x="58177" y="190982"/>
                    </a:lnTo>
                    <a:cubicBezTo>
                      <a:pt x="58177" y="190982"/>
                      <a:pt x="58177" y="190982"/>
                      <a:pt x="58177" y="188365"/>
                    </a:cubicBezTo>
                    <a:lnTo>
                      <a:pt x="58177" y="170051"/>
                    </a:lnTo>
                    <a:cubicBezTo>
                      <a:pt x="60686" y="170051"/>
                      <a:pt x="60686" y="170051"/>
                      <a:pt x="60686" y="117728"/>
                    </a:cubicBezTo>
                    <a:cubicBezTo>
                      <a:pt x="60686" y="117728"/>
                      <a:pt x="60686" y="117728"/>
                      <a:pt x="61941" y="117728"/>
                    </a:cubicBezTo>
                    <a:lnTo>
                      <a:pt x="70720" y="117728"/>
                    </a:lnTo>
                    <a:cubicBezTo>
                      <a:pt x="70720" y="117728"/>
                      <a:pt x="70720" y="117728"/>
                      <a:pt x="70720" y="119037"/>
                    </a:cubicBezTo>
                    <a:lnTo>
                      <a:pt x="70720" y="128193"/>
                    </a:lnTo>
                    <a:cubicBezTo>
                      <a:pt x="75737" y="128193"/>
                      <a:pt x="75737" y="128193"/>
                      <a:pt x="75737" y="125577"/>
                    </a:cubicBezTo>
                    <a:lnTo>
                      <a:pt x="75737" y="107264"/>
                    </a:lnTo>
                    <a:cubicBezTo>
                      <a:pt x="75737" y="107264"/>
                      <a:pt x="75737" y="107264"/>
                      <a:pt x="77305" y="106610"/>
                    </a:cubicBezTo>
                    <a:lnTo>
                      <a:pt x="88280" y="102032"/>
                    </a:lnTo>
                    <a:cubicBezTo>
                      <a:pt x="88280" y="102032"/>
                      <a:pt x="88280" y="102032"/>
                      <a:pt x="89534" y="102686"/>
                    </a:cubicBezTo>
                    <a:lnTo>
                      <a:pt x="98314" y="107264"/>
                    </a:lnTo>
                    <a:cubicBezTo>
                      <a:pt x="98314" y="107264"/>
                      <a:pt x="98314" y="107264"/>
                      <a:pt x="100195" y="107264"/>
                    </a:cubicBezTo>
                    <a:lnTo>
                      <a:pt x="113366" y="107264"/>
                    </a:lnTo>
                    <a:cubicBezTo>
                      <a:pt x="113366" y="107264"/>
                      <a:pt x="113366" y="107264"/>
                      <a:pt x="113366" y="73253"/>
                    </a:cubicBezTo>
                    <a:cubicBezTo>
                      <a:pt x="113366" y="73253"/>
                      <a:pt x="113366" y="73253"/>
                      <a:pt x="114620" y="73253"/>
                    </a:cubicBezTo>
                    <a:lnTo>
                      <a:pt x="123398" y="73253"/>
                    </a:lnTo>
                    <a:cubicBezTo>
                      <a:pt x="123398" y="78486"/>
                      <a:pt x="123398" y="78486"/>
                      <a:pt x="124966" y="78486"/>
                    </a:cubicBezTo>
                    <a:lnTo>
                      <a:pt x="135943" y="78486"/>
                    </a:lnTo>
                    <a:cubicBezTo>
                      <a:pt x="135943" y="73253"/>
                      <a:pt x="135943" y="73253"/>
                      <a:pt x="137197" y="73253"/>
                    </a:cubicBezTo>
                    <a:lnTo>
                      <a:pt x="145977" y="73253"/>
                    </a:lnTo>
                    <a:cubicBezTo>
                      <a:pt x="145977" y="73253"/>
                      <a:pt x="145977" y="73253"/>
                      <a:pt x="145977" y="112496"/>
                    </a:cubicBezTo>
                    <a:cubicBezTo>
                      <a:pt x="145977" y="112496"/>
                      <a:pt x="145977" y="112496"/>
                      <a:pt x="147545" y="113804"/>
                    </a:cubicBezTo>
                    <a:lnTo>
                      <a:pt x="158520" y="122961"/>
                    </a:lnTo>
                    <a:cubicBezTo>
                      <a:pt x="156011" y="130810"/>
                      <a:pt x="156011" y="130810"/>
                      <a:pt x="183605" y="130810"/>
                    </a:cubicBezTo>
                    <a:cubicBezTo>
                      <a:pt x="183605" y="130810"/>
                      <a:pt x="183605" y="130810"/>
                      <a:pt x="183605" y="129174"/>
                    </a:cubicBezTo>
                    <a:lnTo>
                      <a:pt x="183605" y="117728"/>
                    </a:lnTo>
                    <a:cubicBezTo>
                      <a:pt x="183605" y="117728"/>
                      <a:pt x="183605" y="117728"/>
                      <a:pt x="216216" y="107264"/>
                    </a:cubicBezTo>
                    <a:cubicBezTo>
                      <a:pt x="216216" y="107264"/>
                      <a:pt x="216216" y="107264"/>
                      <a:pt x="216216" y="105957"/>
                    </a:cubicBezTo>
                    <a:lnTo>
                      <a:pt x="216216" y="96799"/>
                    </a:lnTo>
                    <a:cubicBezTo>
                      <a:pt x="216216" y="96799"/>
                      <a:pt x="216216" y="96799"/>
                      <a:pt x="217157" y="96799"/>
                    </a:cubicBezTo>
                    <a:lnTo>
                      <a:pt x="223741" y="96799"/>
                    </a:lnTo>
                    <a:cubicBezTo>
                      <a:pt x="223741" y="96799"/>
                      <a:pt x="223741" y="96799"/>
                      <a:pt x="223741" y="95819"/>
                    </a:cubicBezTo>
                    <a:lnTo>
                      <a:pt x="223741" y="88950"/>
                    </a:lnTo>
                    <a:cubicBezTo>
                      <a:pt x="223741" y="88950"/>
                      <a:pt x="223741" y="88950"/>
                      <a:pt x="226250" y="88950"/>
                    </a:cubicBezTo>
                    <a:lnTo>
                      <a:pt x="243809" y="88950"/>
                    </a:lnTo>
                    <a:cubicBezTo>
                      <a:pt x="243809" y="88950"/>
                      <a:pt x="243809" y="88950"/>
                      <a:pt x="243809" y="89931"/>
                    </a:cubicBezTo>
                    <a:lnTo>
                      <a:pt x="243809" y="96799"/>
                    </a:lnTo>
                    <a:cubicBezTo>
                      <a:pt x="243809" y="96799"/>
                      <a:pt x="243809" y="96799"/>
                      <a:pt x="245691" y="96799"/>
                    </a:cubicBezTo>
                    <a:lnTo>
                      <a:pt x="258861" y="96799"/>
                    </a:lnTo>
                    <a:cubicBezTo>
                      <a:pt x="258861" y="96799"/>
                      <a:pt x="258861" y="96799"/>
                      <a:pt x="258861" y="98761"/>
                    </a:cubicBezTo>
                    <a:lnTo>
                      <a:pt x="258861" y="112496"/>
                    </a:lnTo>
                    <a:cubicBezTo>
                      <a:pt x="258861" y="112496"/>
                      <a:pt x="258861" y="112496"/>
                      <a:pt x="286455" y="112496"/>
                    </a:cubicBezTo>
                    <a:cubicBezTo>
                      <a:pt x="286455" y="112496"/>
                      <a:pt x="286455" y="112496"/>
                      <a:pt x="286455" y="111188"/>
                    </a:cubicBezTo>
                    <a:lnTo>
                      <a:pt x="286455" y="102032"/>
                    </a:lnTo>
                    <a:cubicBezTo>
                      <a:pt x="286455" y="102032"/>
                      <a:pt x="286455" y="102032"/>
                      <a:pt x="288023" y="102032"/>
                    </a:cubicBezTo>
                    <a:lnTo>
                      <a:pt x="298998" y="102032"/>
                    </a:lnTo>
                    <a:cubicBezTo>
                      <a:pt x="298998" y="102032"/>
                      <a:pt x="298998" y="102032"/>
                      <a:pt x="298998" y="100723"/>
                    </a:cubicBezTo>
                    <a:lnTo>
                      <a:pt x="298998" y="91567"/>
                    </a:lnTo>
                    <a:cubicBezTo>
                      <a:pt x="298998" y="91567"/>
                      <a:pt x="298998" y="91567"/>
                      <a:pt x="300879" y="91567"/>
                    </a:cubicBezTo>
                    <a:lnTo>
                      <a:pt x="314048" y="91567"/>
                    </a:lnTo>
                    <a:cubicBezTo>
                      <a:pt x="314048" y="91567"/>
                      <a:pt x="314048" y="91567"/>
                      <a:pt x="314048" y="92875"/>
                    </a:cubicBezTo>
                    <a:lnTo>
                      <a:pt x="314048" y="102032"/>
                    </a:lnTo>
                    <a:cubicBezTo>
                      <a:pt x="319066" y="102032"/>
                      <a:pt x="319066" y="102032"/>
                      <a:pt x="319066" y="39243"/>
                    </a:cubicBezTo>
                    <a:cubicBezTo>
                      <a:pt x="319066" y="39243"/>
                      <a:pt x="319066" y="39243"/>
                      <a:pt x="431950" y="39243"/>
                    </a:cubicBezTo>
                    <a:cubicBezTo>
                      <a:pt x="431950" y="39243"/>
                      <a:pt x="431950" y="39243"/>
                      <a:pt x="431950" y="122961"/>
                    </a:cubicBezTo>
                    <a:cubicBezTo>
                      <a:pt x="431950" y="122961"/>
                      <a:pt x="431950" y="122961"/>
                      <a:pt x="434459" y="122961"/>
                    </a:cubicBezTo>
                    <a:lnTo>
                      <a:pt x="452018" y="122961"/>
                    </a:lnTo>
                    <a:cubicBezTo>
                      <a:pt x="452018" y="122961"/>
                      <a:pt x="452018" y="122961"/>
                      <a:pt x="452018" y="28778"/>
                    </a:cubicBezTo>
                    <a:cubicBezTo>
                      <a:pt x="452018" y="28778"/>
                      <a:pt x="452018" y="28778"/>
                      <a:pt x="477104" y="15697"/>
                    </a:cubicBezTo>
                    <a:cubicBezTo>
                      <a:pt x="477104" y="15697"/>
                      <a:pt x="477104" y="15697"/>
                      <a:pt x="509716" y="15697"/>
                    </a:cubicBezTo>
                    <a:cubicBezTo>
                      <a:pt x="509716" y="15697"/>
                      <a:pt x="509716" y="15697"/>
                      <a:pt x="511911" y="137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2962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gradFill>
          <a:gsLst>
            <a:gs pos="0">
              <a:schemeClr val="accent2">
                <a:lumMod val="80000"/>
                <a:lumOff val="20000"/>
              </a:schemeClr>
            </a:gs>
            <a:gs pos="100000">
              <a:schemeClr val="accent6">
                <a:lumMod val="80000"/>
                <a:lumOff val="2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gradFill>
            <a:gsLst>
              <a:gs pos="0">
                <a:schemeClr val="accent2">
                  <a:alpha val="80000"/>
                </a:schemeClr>
              </a:gs>
              <a:gs pos="100000">
                <a:schemeClr val="accent6">
                  <a:alpha val="8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gradFill>
          <a:gsLst>
            <a:gs pos="0">
              <a:schemeClr val="accent2">
                <a:lumMod val="80000"/>
                <a:lumOff val="20000"/>
              </a:schemeClr>
            </a:gs>
            <a:gs pos="100000">
              <a:schemeClr val="accent6">
                <a:lumMod val="80000"/>
                <a:lumOff val="2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949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526851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20B62FB-D734-4B06-B6C0-007A8B0CCD8B}"/>
              </a:ext>
            </a:extLst>
          </p:cNvPr>
          <p:cNvSpPr/>
          <p:nvPr userDrawn="1"/>
        </p:nvSpPr>
        <p:spPr>
          <a:xfrm>
            <a:off x="-2" y="598819"/>
            <a:ext cx="7915278" cy="5660362"/>
          </a:xfrm>
          <a:custGeom>
            <a:avLst/>
            <a:gdLst>
              <a:gd name="connsiteX0" fmla="*/ 0 w 7915278"/>
              <a:gd name="connsiteY0" fmla="*/ 0 h 5660362"/>
              <a:gd name="connsiteX1" fmla="*/ 5085097 w 7915278"/>
              <a:gd name="connsiteY1" fmla="*/ 0 h 5660362"/>
              <a:gd name="connsiteX2" fmla="*/ 7915278 w 7915278"/>
              <a:gd name="connsiteY2" fmla="*/ 2830181 h 5660362"/>
              <a:gd name="connsiteX3" fmla="*/ 7915277 w 7915278"/>
              <a:gd name="connsiteY3" fmla="*/ 2830181 h 5660362"/>
              <a:gd name="connsiteX4" fmla="*/ 5085096 w 7915278"/>
              <a:gd name="connsiteY4" fmla="*/ 5660362 h 5660362"/>
              <a:gd name="connsiteX5" fmla="*/ 0 w 7915278"/>
              <a:gd name="connsiteY5" fmla="*/ 5660361 h 5660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15278" h="5660362">
                <a:moveTo>
                  <a:pt x="0" y="0"/>
                </a:moveTo>
                <a:lnTo>
                  <a:pt x="5085097" y="0"/>
                </a:lnTo>
                <a:cubicBezTo>
                  <a:pt x="6648163" y="0"/>
                  <a:pt x="7915278" y="1267115"/>
                  <a:pt x="7915278" y="2830181"/>
                </a:cubicBezTo>
                <a:lnTo>
                  <a:pt x="7915277" y="2830181"/>
                </a:lnTo>
                <a:cubicBezTo>
                  <a:pt x="7915277" y="4393247"/>
                  <a:pt x="6648162" y="5660362"/>
                  <a:pt x="5085096" y="5660362"/>
                </a:cubicBezTo>
                <a:lnTo>
                  <a:pt x="0" y="566036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1821688-412D-4F50-A962-E45BB413ECF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" y="875416"/>
            <a:ext cx="7553328" cy="5107168"/>
          </a:xfrm>
          <a:custGeom>
            <a:avLst/>
            <a:gdLst>
              <a:gd name="connsiteX0" fmla="*/ 0 w 7553328"/>
              <a:gd name="connsiteY0" fmla="*/ 0 h 5107168"/>
              <a:gd name="connsiteX1" fmla="*/ 4999744 w 7553328"/>
              <a:gd name="connsiteY1" fmla="*/ 0 h 5107168"/>
              <a:gd name="connsiteX2" fmla="*/ 7553328 w 7553328"/>
              <a:gd name="connsiteY2" fmla="*/ 2553584 h 5107168"/>
              <a:gd name="connsiteX3" fmla="*/ 7553327 w 7553328"/>
              <a:gd name="connsiteY3" fmla="*/ 2553584 h 5107168"/>
              <a:gd name="connsiteX4" fmla="*/ 4999743 w 7553328"/>
              <a:gd name="connsiteY4" fmla="*/ 5107168 h 5107168"/>
              <a:gd name="connsiteX5" fmla="*/ 0 w 7553328"/>
              <a:gd name="connsiteY5" fmla="*/ 5107167 h 510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53328" h="5107168">
                <a:moveTo>
                  <a:pt x="0" y="0"/>
                </a:moveTo>
                <a:lnTo>
                  <a:pt x="4999744" y="0"/>
                </a:lnTo>
                <a:cubicBezTo>
                  <a:pt x="6410050" y="0"/>
                  <a:pt x="7553328" y="1143278"/>
                  <a:pt x="7553328" y="2553584"/>
                </a:cubicBezTo>
                <a:lnTo>
                  <a:pt x="7553327" y="2553584"/>
                </a:lnTo>
                <a:cubicBezTo>
                  <a:pt x="7553327" y="3963890"/>
                  <a:pt x="6410049" y="5107168"/>
                  <a:pt x="4999743" y="5107168"/>
                </a:cubicBezTo>
                <a:lnTo>
                  <a:pt x="0" y="51071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4445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0607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466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8AF049-4521-4294-9EE4-484ADBB92FF8}"/>
              </a:ext>
            </a:extLst>
          </p:cNvPr>
          <p:cNvSpPr/>
          <p:nvPr userDrawn="1"/>
        </p:nvSpPr>
        <p:spPr>
          <a:xfrm>
            <a:off x="733228" y="2722187"/>
            <a:ext cx="5292000" cy="16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47DABA9-EC9D-46EF-8438-CD7527D72D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71009" y="180934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07950">
            <a:solidFill>
              <a:schemeClr val="accent1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B94FC4D0-63DD-4FDA-994F-BA9CBB921B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69495" y="180934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07950">
            <a:solidFill>
              <a:schemeClr val="accent2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BB508-8C47-4DB7-8F45-84CD1AC8E149}"/>
              </a:ext>
            </a:extLst>
          </p:cNvPr>
          <p:cNvSpPr/>
          <p:nvPr userDrawn="1"/>
        </p:nvSpPr>
        <p:spPr>
          <a:xfrm>
            <a:off x="6189393" y="2722187"/>
            <a:ext cx="5292000" cy="16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92772F61-F4EC-4262-A13B-53032E6AB64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739142" y="1809347"/>
            <a:ext cx="1800000" cy="1800000"/>
          </a:xfrm>
          <a:prstGeom prst="ellipse">
            <a:avLst/>
          </a:prstGeom>
          <a:solidFill>
            <a:schemeClr val="bg1"/>
          </a:solidFill>
          <a:ln w="107950">
            <a:solidFill>
              <a:schemeClr val="accent3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08DD5E0E-B4B9-4BA2-A8DC-94B2F8520E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31645" y="1809347"/>
            <a:ext cx="1800000" cy="1800000"/>
          </a:xfrm>
          <a:prstGeom prst="ellipse">
            <a:avLst/>
          </a:prstGeom>
          <a:solidFill>
            <a:schemeClr val="bg1"/>
          </a:solidFill>
          <a:ln w="107950">
            <a:solidFill>
              <a:schemeClr val="accent4"/>
            </a:solidFill>
          </a:ln>
          <a:effectLst>
            <a:innerShdw blurRad="114300">
              <a:schemeClr val="bg1"/>
            </a:innerShdw>
          </a:effectLst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1DEB71-36D6-4A42-A8E4-69714AFB97C2}"/>
              </a:ext>
            </a:extLst>
          </p:cNvPr>
          <p:cNvSpPr/>
          <p:nvPr userDrawn="1"/>
        </p:nvSpPr>
        <p:spPr>
          <a:xfrm>
            <a:off x="1181009" y="3775013"/>
            <a:ext cx="19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A51A4A-A45B-4C79-BD45-E0B080932AFF}"/>
              </a:ext>
            </a:extLst>
          </p:cNvPr>
          <p:cNvSpPr/>
          <p:nvPr userDrawn="1"/>
        </p:nvSpPr>
        <p:spPr>
          <a:xfrm>
            <a:off x="3573512" y="3775013"/>
            <a:ext cx="19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DBB916-3F37-4EBF-A328-B684A0D92718}"/>
              </a:ext>
            </a:extLst>
          </p:cNvPr>
          <p:cNvSpPr/>
          <p:nvPr userDrawn="1"/>
        </p:nvSpPr>
        <p:spPr>
          <a:xfrm>
            <a:off x="6649142" y="3775013"/>
            <a:ext cx="1980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F62EC-DDC0-4443-AAEF-274EEE01DA68}"/>
              </a:ext>
            </a:extLst>
          </p:cNvPr>
          <p:cNvSpPr/>
          <p:nvPr userDrawn="1"/>
        </p:nvSpPr>
        <p:spPr>
          <a:xfrm>
            <a:off x="9041645" y="3775013"/>
            <a:ext cx="1980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A7AAE8A-B655-46C4-9F55-D0EEEEAA96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F9E93EC-0252-470A-BB43-BA00FCE03F08}"/>
              </a:ext>
            </a:extLst>
          </p:cNvPr>
          <p:cNvSpPr>
            <a:spLocks/>
          </p:cNvSpPr>
          <p:nvPr userDrawn="1"/>
        </p:nvSpPr>
        <p:spPr bwMode="auto">
          <a:xfrm>
            <a:off x="1" y="5971671"/>
            <a:ext cx="12191627" cy="886329"/>
          </a:xfrm>
          <a:custGeom>
            <a:avLst/>
            <a:gdLst>
              <a:gd name="connsiteX0" fmla="*/ 3977573 w 12191627"/>
              <a:gd name="connsiteY0" fmla="*/ 0 h 886329"/>
              <a:gd name="connsiteX1" fmla="*/ 3983333 w 12191627"/>
              <a:gd name="connsiteY1" fmla="*/ 246443 h 886329"/>
              <a:gd name="connsiteX2" fmla="*/ 4035177 w 12191627"/>
              <a:gd name="connsiteY2" fmla="*/ 328590 h 886329"/>
              <a:gd name="connsiteX3" fmla="*/ 4058219 w 12191627"/>
              <a:gd name="connsiteY3" fmla="*/ 328590 h 886329"/>
              <a:gd name="connsiteX4" fmla="*/ 4058219 w 12191627"/>
              <a:gd name="connsiteY4" fmla="*/ 354532 h 886329"/>
              <a:gd name="connsiteX5" fmla="*/ 4063979 w 12191627"/>
              <a:gd name="connsiteY5" fmla="*/ 356694 h 886329"/>
              <a:gd name="connsiteX6" fmla="*/ 4063979 w 12191627"/>
              <a:gd name="connsiteY6" fmla="*/ 471268 h 886329"/>
              <a:gd name="connsiteX7" fmla="*/ 4084140 w 12191627"/>
              <a:gd name="connsiteY7" fmla="*/ 471268 h 886329"/>
              <a:gd name="connsiteX8" fmla="*/ 4084140 w 12191627"/>
              <a:gd name="connsiteY8" fmla="*/ 607460 h 886329"/>
              <a:gd name="connsiteX9" fmla="*/ 4107182 w 12191627"/>
              <a:gd name="connsiteY9" fmla="*/ 607460 h 886329"/>
              <a:gd name="connsiteX10" fmla="*/ 4107182 w 12191627"/>
              <a:gd name="connsiteY10" fmla="*/ 730681 h 886329"/>
              <a:gd name="connsiteX11" fmla="*/ 4144625 w 12191627"/>
              <a:gd name="connsiteY11" fmla="*/ 728519 h 886329"/>
              <a:gd name="connsiteX12" fmla="*/ 4150385 w 12191627"/>
              <a:gd name="connsiteY12" fmla="*/ 717711 h 886329"/>
              <a:gd name="connsiteX13" fmla="*/ 4170547 w 12191627"/>
              <a:gd name="connsiteY13" fmla="*/ 715549 h 886329"/>
              <a:gd name="connsiteX14" fmla="*/ 4176307 w 12191627"/>
              <a:gd name="connsiteY14" fmla="*/ 724196 h 886329"/>
              <a:gd name="connsiteX15" fmla="*/ 4205110 w 12191627"/>
              <a:gd name="connsiteY15" fmla="*/ 724196 h 886329"/>
              <a:gd name="connsiteX16" fmla="*/ 4205110 w 12191627"/>
              <a:gd name="connsiteY16" fmla="*/ 748011 h 886329"/>
              <a:gd name="connsiteX17" fmla="*/ 4207549 w 12191627"/>
              <a:gd name="connsiteY17" fmla="*/ 733701 h 886329"/>
              <a:gd name="connsiteX18" fmla="*/ 4214422 w 12191627"/>
              <a:gd name="connsiteY18" fmla="*/ 693383 h 886329"/>
              <a:gd name="connsiteX19" fmla="*/ 4208477 w 12191627"/>
              <a:gd name="connsiteY19" fmla="*/ 688734 h 886329"/>
              <a:gd name="connsiteX20" fmla="*/ 4208477 w 12191627"/>
              <a:gd name="connsiteY20" fmla="*/ 681760 h 886329"/>
              <a:gd name="connsiteX21" fmla="*/ 4217393 w 12191627"/>
              <a:gd name="connsiteY21" fmla="*/ 677111 h 886329"/>
              <a:gd name="connsiteX22" fmla="*/ 4220365 w 12191627"/>
              <a:gd name="connsiteY22" fmla="*/ 663163 h 886329"/>
              <a:gd name="connsiteX23" fmla="*/ 4226310 w 12191627"/>
              <a:gd name="connsiteY23" fmla="*/ 677111 h 886329"/>
              <a:gd name="connsiteX24" fmla="*/ 4232254 w 12191627"/>
              <a:gd name="connsiteY24" fmla="*/ 681760 h 886329"/>
              <a:gd name="connsiteX25" fmla="*/ 4232254 w 12191627"/>
              <a:gd name="connsiteY25" fmla="*/ 691059 h 886329"/>
              <a:gd name="connsiteX26" fmla="*/ 4226310 w 12191627"/>
              <a:gd name="connsiteY26" fmla="*/ 693383 h 886329"/>
              <a:gd name="connsiteX27" fmla="*/ 4241170 w 12191627"/>
              <a:gd name="connsiteY27" fmla="*/ 760798 h 886329"/>
              <a:gd name="connsiteX28" fmla="*/ 4253058 w 12191627"/>
              <a:gd name="connsiteY28" fmla="*/ 760798 h 886329"/>
              <a:gd name="connsiteX29" fmla="*/ 4261974 w 12191627"/>
              <a:gd name="connsiteY29" fmla="*/ 793343 h 886329"/>
              <a:gd name="connsiteX30" fmla="*/ 4306554 w 12191627"/>
              <a:gd name="connsiteY30" fmla="*/ 800317 h 886329"/>
              <a:gd name="connsiteX31" fmla="*/ 4306554 w 12191627"/>
              <a:gd name="connsiteY31" fmla="*/ 760798 h 886329"/>
              <a:gd name="connsiteX32" fmla="*/ 4380854 w 12191627"/>
              <a:gd name="connsiteY32" fmla="*/ 760798 h 886329"/>
              <a:gd name="connsiteX33" fmla="*/ 4410575 w 12191627"/>
              <a:gd name="connsiteY33" fmla="*/ 777071 h 886329"/>
              <a:gd name="connsiteX34" fmla="*/ 4425435 w 12191627"/>
              <a:gd name="connsiteY34" fmla="*/ 777071 h 886329"/>
              <a:gd name="connsiteX35" fmla="*/ 4440295 w 12191627"/>
              <a:gd name="connsiteY35" fmla="*/ 760798 h 886329"/>
              <a:gd name="connsiteX36" fmla="*/ 4461099 w 12191627"/>
              <a:gd name="connsiteY36" fmla="*/ 760798 h 886329"/>
              <a:gd name="connsiteX37" fmla="*/ 4461099 w 12191627"/>
              <a:gd name="connsiteY37" fmla="*/ 825888 h 886329"/>
              <a:gd name="connsiteX38" fmla="*/ 4472987 w 12191627"/>
              <a:gd name="connsiteY38" fmla="*/ 828213 h 886329"/>
              <a:gd name="connsiteX39" fmla="*/ 4472987 w 12191627"/>
              <a:gd name="connsiteY39" fmla="*/ 818914 h 886329"/>
              <a:gd name="connsiteX40" fmla="*/ 4505680 w 12191627"/>
              <a:gd name="connsiteY40" fmla="*/ 818914 h 886329"/>
              <a:gd name="connsiteX41" fmla="*/ 4505680 w 12191627"/>
              <a:gd name="connsiteY41" fmla="*/ 721279 h 886329"/>
              <a:gd name="connsiteX42" fmla="*/ 4508651 w 12191627"/>
              <a:gd name="connsiteY42" fmla="*/ 718955 h 886329"/>
              <a:gd name="connsiteX43" fmla="*/ 4577007 w 12191627"/>
              <a:gd name="connsiteY43" fmla="*/ 718955 h 886329"/>
              <a:gd name="connsiteX44" fmla="*/ 4577007 w 12191627"/>
              <a:gd name="connsiteY44" fmla="*/ 707331 h 886329"/>
              <a:gd name="connsiteX45" fmla="*/ 4606728 w 12191627"/>
              <a:gd name="connsiteY45" fmla="*/ 707331 h 886329"/>
              <a:gd name="connsiteX46" fmla="*/ 4606728 w 12191627"/>
              <a:gd name="connsiteY46" fmla="*/ 698033 h 886329"/>
              <a:gd name="connsiteX47" fmla="*/ 4666168 w 12191627"/>
              <a:gd name="connsiteY47" fmla="*/ 698033 h 886329"/>
              <a:gd name="connsiteX48" fmla="*/ 4666168 w 12191627"/>
              <a:gd name="connsiteY48" fmla="*/ 718955 h 886329"/>
              <a:gd name="connsiteX49" fmla="*/ 4689944 w 12191627"/>
              <a:gd name="connsiteY49" fmla="*/ 728253 h 886329"/>
              <a:gd name="connsiteX50" fmla="*/ 4689944 w 12191627"/>
              <a:gd name="connsiteY50" fmla="*/ 758474 h 886329"/>
              <a:gd name="connsiteX51" fmla="*/ 4704804 w 12191627"/>
              <a:gd name="connsiteY51" fmla="*/ 763123 h 886329"/>
              <a:gd name="connsiteX52" fmla="*/ 4704804 w 12191627"/>
              <a:gd name="connsiteY52" fmla="*/ 753824 h 886329"/>
              <a:gd name="connsiteX53" fmla="*/ 4716692 w 12191627"/>
              <a:gd name="connsiteY53" fmla="*/ 753824 h 886329"/>
              <a:gd name="connsiteX54" fmla="*/ 4716692 w 12191627"/>
              <a:gd name="connsiteY54" fmla="*/ 746850 h 886329"/>
              <a:gd name="connsiteX55" fmla="*/ 4704804 w 12191627"/>
              <a:gd name="connsiteY55" fmla="*/ 746850 h 886329"/>
              <a:gd name="connsiteX56" fmla="*/ 4704804 w 12191627"/>
              <a:gd name="connsiteY56" fmla="*/ 737552 h 886329"/>
              <a:gd name="connsiteX57" fmla="*/ 4716692 w 12191627"/>
              <a:gd name="connsiteY57" fmla="*/ 737552 h 886329"/>
              <a:gd name="connsiteX58" fmla="*/ 4716692 w 12191627"/>
              <a:gd name="connsiteY58" fmla="*/ 728253 h 886329"/>
              <a:gd name="connsiteX59" fmla="*/ 4704804 w 12191627"/>
              <a:gd name="connsiteY59" fmla="*/ 728253 h 886329"/>
              <a:gd name="connsiteX60" fmla="*/ 4704804 w 12191627"/>
              <a:gd name="connsiteY60" fmla="*/ 718955 h 886329"/>
              <a:gd name="connsiteX61" fmla="*/ 4716692 w 12191627"/>
              <a:gd name="connsiteY61" fmla="*/ 718955 h 886329"/>
              <a:gd name="connsiteX62" fmla="*/ 4716692 w 12191627"/>
              <a:gd name="connsiteY62" fmla="*/ 711981 h 886329"/>
              <a:gd name="connsiteX63" fmla="*/ 4704804 w 12191627"/>
              <a:gd name="connsiteY63" fmla="*/ 711981 h 886329"/>
              <a:gd name="connsiteX64" fmla="*/ 4704804 w 12191627"/>
              <a:gd name="connsiteY64" fmla="*/ 702682 h 886329"/>
              <a:gd name="connsiteX65" fmla="*/ 4716692 w 12191627"/>
              <a:gd name="connsiteY65" fmla="*/ 702682 h 886329"/>
              <a:gd name="connsiteX66" fmla="*/ 4716692 w 12191627"/>
              <a:gd name="connsiteY66" fmla="*/ 693383 h 886329"/>
              <a:gd name="connsiteX67" fmla="*/ 4704804 w 12191627"/>
              <a:gd name="connsiteY67" fmla="*/ 693383 h 886329"/>
              <a:gd name="connsiteX68" fmla="*/ 4704804 w 12191627"/>
              <a:gd name="connsiteY68" fmla="*/ 686409 h 886329"/>
              <a:gd name="connsiteX69" fmla="*/ 4716692 w 12191627"/>
              <a:gd name="connsiteY69" fmla="*/ 686409 h 886329"/>
              <a:gd name="connsiteX70" fmla="*/ 4716692 w 12191627"/>
              <a:gd name="connsiteY70" fmla="*/ 677111 h 886329"/>
              <a:gd name="connsiteX71" fmla="*/ 4704804 w 12191627"/>
              <a:gd name="connsiteY71" fmla="*/ 677111 h 886329"/>
              <a:gd name="connsiteX72" fmla="*/ 4704804 w 12191627"/>
              <a:gd name="connsiteY72" fmla="*/ 667812 h 886329"/>
              <a:gd name="connsiteX73" fmla="*/ 4716692 w 12191627"/>
              <a:gd name="connsiteY73" fmla="*/ 667812 h 886329"/>
              <a:gd name="connsiteX74" fmla="*/ 4716692 w 12191627"/>
              <a:gd name="connsiteY74" fmla="*/ 658514 h 886329"/>
              <a:gd name="connsiteX75" fmla="*/ 4704804 w 12191627"/>
              <a:gd name="connsiteY75" fmla="*/ 658514 h 886329"/>
              <a:gd name="connsiteX76" fmla="*/ 4704804 w 12191627"/>
              <a:gd name="connsiteY76" fmla="*/ 651540 h 886329"/>
              <a:gd name="connsiteX77" fmla="*/ 4716692 w 12191627"/>
              <a:gd name="connsiteY77" fmla="*/ 651540 h 886329"/>
              <a:gd name="connsiteX78" fmla="*/ 4716692 w 12191627"/>
              <a:gd name="connsiteY78" fmla="*/ 642241 h 886329"/>
              <a:gd name="connsiteX79" fmla="*/ 4704804 w 12191627"/>
              <a:gd name="connsiteY79" fmla="*/ 642241 h 886329"/>
              <a:gd name="connsiteX80" fmla="*/ 4704804 w 12191627"/>
              <a:gd name="connsiteY80" fmla="*/ 632943 h 886329"/>
              <a:gd name="connsiteX81" fmla="*/ 4716692 w 12191627"/>
              <a:gd name="connsiteY81" fmla="*/ 632943 h 886329"/>
              <a:gd name="connsiteX82" fmla="*/ 4716692 w 12191627"/>
              <a:gd name="connsiteY82" fmla="*/ 625969 h 886329"/>
              <a:gd name="connsiteX83" fmla="*/ 4704804 w 12191627"/>
              <a:gd name="connsiteY83" fmla="*/ 625969 h 886329"/>
              <a:gd name="connsiteX84" fmla="*/ 4704804 w 12191627"/>
              <a:gd name="connsiteY84" fmla="*/ 616670 h 886329"/>
              <a:gd name="connsiteX85" fmla="*/ 4716692 w 12191627"/>
              <a:gd name="connsiteY85" fmla="*/ 616670 h 886329"/>
              <a:gd name="connsiteX86" fmla="*/ 4716692 w 12191627"/>
              <a:gd name="connsiteY86" fmla="*/ 607371 h 886329"/>
              <a:gd name="connsiteX87" fmla="*/ 4704804 w 12191627"/>
              <a:gd name="connsiteY87" fmla="*/ 607371 h 886329"/>
              <a:gd name="connsiteX88" fmla="*/ 4704804 w 12191627"/>
              <a:gd name="connsiteY88" fmla="*/ 598073 h 886329"/>
              <a:gd name="connsiteX89" fmla="*/ 4716692 w 12191627"/>
              <a:gd name="connsiteY89" fmla="*/ 598073 h 886329"/>
              <a:gd name="connsiteX90" fmla="*/ 4716692 w 12191627"/>
              <a:gd name="connsiteY90" fmla="*/ 591099 h 886329"/>
              <a:gd name="connsiteX91" fmla="*/ 4704804 w 12191627"/>
              <a:gd name="connsiteY91" fmla="*/ 591099 h 886329"/>
              <a:gd name="connsiteX92" fmla="*/ 4704804 w 12191627"/>
              <a:gd name="connsiteY92" fmla="*/ 581800 h 886329"/>
              <a:gd name="connsiteX93" fmla="*/ 4716692 w 12191627"/>
              <a:gd name="connsiteY93" fmla="*/ 581800 h 886329"/>
              <a:gd name="connsiteX94" fmla="*/ 4716692 w 12191627"/>
              <a:gd name="connsiteY94" fmla="*/ 572502 h 886329"/>
              <a:gd name="connsiteX95" fmla="*/ 4704804 w 12191627"/>
              <a:gd name="connsiteY95" fmla="*/ 572502 h 886329"/>
              <a:gd name="connsiteX96" fmla="*/ 4704804 w 12191627"/>
              <a:gd name="connsiteY96" fmla="*/ 563203 h 886329"/>
              <a:gd name="connsiteX97" fmla="*/ 4716692 w 12191627"/>
              <a:gd name="connsiteY97" fmla="*/ 563203 h 886329"/>
              <a:gd name="connsiteX98" fmla="*/ 4716692 w 12191627"/>
              <a:gd name="connsiteY98" fmla="*/ 556229 h 886329"/>
              <a:gd name="connsiteX99" fmla="*/ 4704804 w 12191627"/>
              <a:gd name="connsiteY99" fmla="*/ 556229 h 886329"/>
              <a:gd name="connsiteX100" fmla="*/ 4704804 w 12191627"/>
              <a:gd name="connsiteY100" fmla="*/ 546931 h 886329"/>
              <a:gd name="connsiteX101" fmla="*/ 4716692 w 12191627"/>
              <a:gd name="connsiteY101" fmla="*/ 546931 h 886329"/>
              <a:gd name="connsiteX102" fmla="*/ 4704804 w 12191627"/>
              <a:gd name="connsiteY102" fmla="*/ 532983 h 886329"/>
              <a:gd name="connsiteX103" fmla="*/ 4704804 w 12191627"/>
              <a:gd name="connsiteY103" fmla="*/ 495788 h 886329"/>
              <a:gd name="connsiteX104" fmla="*/ 4903929 w 12191627"/>
              <a:gd name="connsiteY104" fmla="*/ 495788 h 886329"/>
              <a:gd name="connsiteX105" fmla="*/ 4921761 w 12191627"/>
              <a:gd name="connsiteY105" fmla="*/ 516710 h 886329"/>
              <a:gd name="connsiteX106" fmla="*/ 4921761 w 12191627"/>
              <a:gd name="connsiteY106" fmla="*/ 563203 h 886329"/>
              <a:gd name="connsiteX107" fmla="*/ 4909873 w 12191627"/>
              <a:gd name="connsiteY107" fmla="*/ 563203 h 886329"/>
              <a:gd name="connsiteX108" fmla="*/ 4909873 w 12191627"/>
              <a:gd name="connsiteY108" fmla="*/ 572502 h 886329"/>
              <a:gd name="connsiteX109" fmla="*/ 4921761 w 12191627"/>
              <a:gd name="connsiteY109" fmla="*/ 572502 h 886329"/>
              <a:gd name="connsiteX110" fmla="*/ 4921761 w 12191627"/>
              <a:gd name="connsiteY110" fmla="*/ 581800 h 886329"/>
              <a:gd name="connsiteX111" fmla="*/ 4909873 w 12191627"/>
              <a:gd name="connsiteY111" fmla="*/ 581800 h 886329"/>
              <a:gd name="connsiteX112" fmla="*/ 4909873 w 12191627"/>
              <a:gd name="connsiteY112" fmla="*/ 591099 h 886329"/>
              <a:gd name="connsiteX113" fmla="*/ 4921761 w 12191627"/>
              <a:gd name="connsiteY113" fmla="*/ 591099 h 886329"/>
              <a:gd name="connsiteX114" fmla="*/ 4921761 w 12191627"/>
              <a:gd name="connsiteY114" fmla="*/ 598073 h 886329"/>
              <a:gd name="connsiteX115" fmla="*/ 4909873 w 12191627"/>
              <a:gd name="connsiteY115" fmla="*/ 598073 h 886329"/>
              <a:gd name="connsiteX116" fmla="*/ 4909873 w 12191627"/>
              <a:gd name="connsiteY116" fmla="*/ 607371 h 886329"/>
              <a:gd name="connsiteX117" fmla="*/ 4921761 w 12191627"/>
              <a:gd name="connsiteY117" fmla="*/ 607371 h 886329"/>
              <a:gd name="connsiteX118" fmla="*/ 4921761 w 12191627"/>
              <a:gd name="connsiteY118" fmla="*/ 616670 h 886329"/>
              <a:gd name="connsiteX119" fmla="*/ 4909873 w 12191627"/>
              <a:gd name="connsiteY119" fmla="*/ 616670 h 886329"/>
              <a:gd name="connsiteX120" fmla="*/ 4909873 w 12191627"/>
              <a:gd name="connsiteY120" fmla="*/ 625969 h 886329"/>
              <a:gd name="connsiteX121" fmla="*/ 4921761 w 12191627"/>
              <a:gd name="connsiteY121" fmla="*/ 625969 h 886329"/>
              <a:gd name="connsiteX122" fmla="*/ 4921761 w 12191627"/>
              <a:gd name="connsiteY122" fmla="*/ 632943 h 886329"/>
              <a:gd name="connsiteX123" fmla="*/ 4909873 w 12191627"/>
              <a:gd name="connsiteY123" fmla="*/ 632943 h 886329"/>
              <a:gd name="connsiteX124" fmla="*/ 4909873 w 12191627"/>
              <a:gd name="connsiteY124" fmla="*/ 642241 h 886329"/>
              <a:gd name="connsiteX125" fmla="*/ 4921761 w 12191627"/>
              <a:gd name="connsiteY125" fmla="*/ 642241 h 886329"/>
              <a:gd name="connsiteX126" fmla="*/ 4921761 w 12191627"/>
              <a:gd name="connsiteY126" fmla="*/ 651540 h 886329"/>
              <a:gd name="connsiteX127" fmla="*/ 4909873 w 12191627"/>
              <a:gd name="connsiteY127" fmla="*/ 651540 h 886329"/>
              <a:gd name="connsiteX128" fmla="*/ 4909873 w 12191627"/>
              <a:gd name="connsiteY128" fmla="*/ 658514 h 886329"/>
              <a:gd name="connsiteX129" fmla="*/ 4921761 w 12191627"/>
              <a:gd name="connsiteY129" fmla="*/ 658514 h 886329"/>
              <a:gd name="connsiteX130" fmla="*/ 4921761 w 12191627"/>
              <a:gd name="connsiteY130" fmla="*/ 667812 h 886329"/>
              <a:gd name="connsiteX131" fmla="*/ 4909873 w 12191627"/>
              <a:gd name="connsiteY131" fmla="*/ 667812 h 886329"/>
              <a:gd name="connsiteX132" fmla="*/ 4909873 w 12191627"/>
              <a:gd name="connsiteY132" fmla="*/ 677111 h 886329"/>
              <a:gd name="connsiteX133" fmla="*/ 4921761 w 12191627"/>
              <a:gd name="connsiteY133" fmla="*/ 677111 h 886329"/>
              <a:gd name="connsiteX134" fmla="*/ 4921761 w 12191627"/>
              <a:gd name="connsiteY134" fmla="*/ 686409 h 886329"/>
              <a:gd name="connsiteX135" fmla="*/ 4909873 w 12191627"/>
              <a:gd name="connsiteY135" fmla="*/ 686409 h 886329"/>
              <a:gd name="connsiteX136" fmla="*/ 4909873 w 12191627"/>
              <a:gd name="connsiteY136" fmla="*/ 693383 h 886329"/>
              <a:gd name="connsiteX137" fmla="*/ 4921761 w 12191627"/>
              <a:gd name="connsiteY137" fmla="*/ 693383 h 886329"/>
              <a:gd name="connsiteX138" fmla="*/ 4921761 w 12191627"/>
              <a:gd name="connsiteY138" fmla="*/ 702682 h 886329"/>
              <a:gd name="connsiteX139" fmla="*/ 4909873 w 12191627"/>
              <a:gd name="connsiteY139" fmla="*/ 702682 h 886329"/>
              <a:gd name="connsiteX140" fmla="*/ 4909873 w 12191627"/>
              <a:gd name="connsiteY140" fmla="*/ 711981 h 886329"/>
              <a:gd name="connsiteX141" fmla="*/ 4921761 w 12191627"/>
              <a:gd name="connsiteY141" fmla="*/ 711981 h 886329"/>
              <a:gd name="connsiteX142" fmla="*/ 4921761 w 12191627"/>
              <a:gd name="connsiteY142" fmla="*/ 718955 h 886329"/>
              <a:gd name="connsiteX143" fmla="*/ 4909873 w 12191627"/>
              <a:gd name="connsiteY143" fmla="*/ 718955 h 886329"/>
              <a:gd name="connsiteX144" fmla="*/ 4909873 w 12191627"/>
              <a:gd name="connsiteY144" fmla="*/ 728253 h 886329"/>
              <a:gd name="connsiteX145" fmla="*/ 4921761 w 12191627"/>
              <a:gd name="connsiteY145" fmla="*/ 728253 h 886329"/>
              <a:gd name="connsiteX146" fmla="*/ 4921761 w 12191627"/>
              <a:gd name="connsiteY146" fmla="*/ 737552 h 886329"/>
              <a:gd name="connsiteX147" fmla="*/ 4909873 w 12191627"/>
              <a:gd name="connsiteY147" fmla="*/ 737552 h 886329"/>
              <a:gd name="connsiteX148" fmla="*/ 4909873 w 12191627"/>
              <a:gd name="connsiteY148" fmla="*/ 746850 h 886329"/>
              <a:gd name="connsiteX149" fmla="*/ 4921761 w 12191627"/>
              <a:gd name="connsiteY149" fmla="*/ 746850 h 886329"/>
              <a:gd name="connsiteX150" fmla="*/ 4921761 w 12191627"/>
              <a:gd name="connsiteY150" fmla="*/ 753824 h 886329"/>
              <a:gd name="connsiteX151" fmla="*/ 4909873 w 12191627"/>
              <a:gd name="connsiteY151" fmla="*/ 753824 h 886329"/>
              <a:gd name="connsiteX152" fmla="*/ 4909873 w 12191627"/>
              <a:gd name="connsiteY152" fmla="*/ 763123 h 886329"/>
              <a:gd name="connsiteX153" fmla="*/ 4942565 w 12191627"/>
              <a:gd name="connsiteY153" fmla="*/ 784045 h 886329"/>
              <a:gd name="connsiteX154" fmla="*/ 4942565 w 12191627"/>
              <a:gd name="connsiteY154" fmla="*/ 788694 h 886329"/>
              <a:gd name="connsiteX155" fmla="*/ 4930677 w 12191627"/>
              <a:gd name="connsiteY155" fmla="*/ 788694 h 886329"/>
              <a:gd name="connsiteX156" fmla="*/ 4930677 w 12191627"/>
              <a:gd name="connsiteY156" fmla="*/ 814265 h 886329"/>
              <a:gd name="connsiteX157" fmla="*/ 4942565 w 12191627"/>
              <a:gd name="connsiteY157" fmla="*/ 814265 h 886329"/>
              <a:gd name="connsiteX158" fmla="*/ 4942565 w 12191627"/>
              <a:gd name="connsiteY158" fmla="*/ 802642 h 886329"/>
              <a:gd name="connsiteX159" fmla="*/ 4954454 w 12191627"/>
              <a:gd name="connsiteY159" fmla="*/ 797993 h 886329"/>
              <a:gd name="connsiteX160" fmla="*/ 4975258 w 12191627"/>
              <a:gd name="connsiteY160" fmla="*/ 797993 h 886329"/>
              <a:gd name="connsiteX161" fmla="*/ 4975258 w 12191627"/>
              <a:gd name="connsiteY161" fmla="*/ 807291 h 886329"/>
              <a:gd name="connsiteX162" fmla="*/ 4993090 w 12191627"/>
              <a:gd name="connsiteY162" fmla="*/ 807291 h 886329"/>
              <a:gd name="connsiteX163" fmla="*/ 4993090 w 12191627"/>
              <a:gd name="connsiteY163" fmla="*/ 811940 h 886329"/>
              <a:gd name="connsiteX164" fmla="*/ 5004978 w 12191627"/>
              <a:gd name="connsiteY164" fmla="*/ 811940 h 886329"/>
              <a:gd name="connsiteX165" fmla="*/ 5037670 w 12191627"/>
              <a:gd name="connsiteY165" fmla="*/ 844486 h 886329"/>
              <a:gd name="connsiteX166" fmla="*/ 5037670 w 12191627"/>
              <a:gd name="connsiteY166" fmla="*/ 879355 h 886329"/>
              <a:gd name="connsiteX167" fmla="*/ 5049558 w 12191627"/>
              <a:gd name="connsiteY167" fmla="*/ 879355 h 886329"/>
              <a:gd name="connsiteX168" fmla="*/ 5049558 w 12191627"/>
              <a:gd name="connsiteY168" fmla="*/ 863083 h 886329"/>
              <a:gd name="connsiteX169" fmla="*/ 5058474 w 12191627"/>
              <a:gd name="connsiteY169" fmla="*/ 863083 h 886329"/>
              <a:gd name="connsiteX170" fmla="*/ 5058474 w 12191627"/>
              <a:gd name="connsiteY170" fmla="*/ 872381 h 886329"/>
              <a:gd name="connsiteX171" fmla="*/ 5064418 w 12191627"/>
              <a:gd name="connsiteY171" fmla="*/ 872381 h 886329"/>
              <a:gd name="connsiteX172" fmla="*/ 5064418 w 12191627"/>
              <a:gd name="connsiteY172" fmla="*/ 874706 h 886329"/>
              <a:gd name="connsiteX173" fmla="*/ 5070363 w 12191627"/>
              <a:gd name="connsiteY173" fmla="*/ 874706 h 886329"/>
              <a:gd name="connsiteX174" fmla="*/ 5070363 w 12191627"/>
              <a:gd name="connsiteY174" fmla="*/ 823564 h 886329"/>
              <a:gd name="connsiteX175" fmla="*/ 5120886 w 12191627"/>
              <a:gd name="connsiteY175" fmla="*/ 823564 h 886329"/>
              <a:gd name="connsiteX176" fmla="*/ 5120886 w 12191627"/>
              <a:gd name="connsiteY176" fmla="*/ 749175 h 886329"/>
              <a:gd name="connsiteX177" fmla="*/ 5168439 w 12191627"/>
              <a:gd name="connsiteY177" fmla="*/ 749175 h 886329"/>
              <a:gd name="connsiteX178" fmla="*/ 5168439 w 12191627"/>
              <a:gd name="connsiteY178" fmla="*/ 742201 h 886329"/>
              <a:gd name="connsiteX179" fmla="*/ 5198159 w 12191627"/>
              <a:gd name="connsiteY179" fmla="*/ 742201 h 886329"/>
              <a:gd name="connsiteX180" fmla="*/ 5198159 w 12191627"/>
              <a:gd name="connsiteY180" fmla="*/ 702682 h 886329"/>
              <a:gd name="connsiteX181" fmla="*/ 5192215 w 12191627"/>
              <a:gd name="connsiteY181" fmla="*/ 702682 h 886329"/>
              <a:gd name="connsiteX182" fmla="*/ 5192215 w 12191627"/>
              <a:gd name="connsiteY182" fmla="*/ 688734 h 886329"/>
              <a:gd name="connsiteX183" fmla="*/ 5198159 w 12191627"/>
              <a:gd name="connsiteY183" fmla="*/ 691059 h 886329"/>
              <a:gd name="connsiteX184" fmla="*/ 5204103 w 12191627"/>
              <a:gd name="connsiteY184" fmla="*/ 667812 h 886329"/>
              <a:gd name="connsiteX185" fmla="*/ 5210047 w 12191627"/>
              <a:gd name="connsiteY185" fmla="*/ 691059 h 886329"/>
              <a:gd name="connsiteX186" fmla="*/ 5213019 w 12191627"/>
              <a:gd name="connsiteY186" fmla="*/ 688734 h 886329"/>
              <a:gd name="connsiteX187" fmla="*/ 5215991 w 12191627"/>
              <a:gd name="connsiteY187" fmla="*/ 681760 h 886329"/>
              <a:gd name="connsiteX188" fmla="*/ 5221935 w 12191627"/>
              <a:gd name="connsiteY188" fmla="*/ 672462 h 886329"/>
              <a:gd name="connsiteX189" fmla="*/ 5227880 w 12191627"/>
              <a:gd name="connsiteY189" fmla="*/ 663163 h 886329"/>
              <a:gd name="connsiteX190" fmla="*/ 5242740 w 12191627"/>
              <a:gd name="connsiteY190" fmla="*/ 656189 h 886329"/>
              <a:gd name="connsiteX191" fmla="*/ 5260571 w 12191627"/>
              <a:gd name="connsiteY191" fmla="*/ 646890 h 886329"/>
              <a:gd name="connsiteX192" fmla="*/ 5269487 w 12191627"/>
              <a:gd name="connsiteY192" fmla="*/ 637592 h 886329"/>
              <a:gd name="connsiteX193" fmla="*/ 5275431 w 12191627"/>
              <a:gd name="connsiteY193" fmla="*/ 621319 h 886329"/>
              <a:gd name="connsiteX194" fmla="*/ 5281376 w 12191627"/>
              <a:gd name="connsiteY194" fmla="*/ 637592 h 886329"/>
              <a:gd name="connsiteX195" fmla="*/ 5287319 w 12191627"/>
              <a:gd name="connsiteY195" fmla="*/ 644566 h 886329"/>
              <a:gd name="connsiteX196" fmla="*/ 5302179 w 12191627"/>
              <a:gd name="connsiteY196" fmla="*/ 653864 h 886329"/>
              <a:gd name="connsiteX197" fmla="*/ 5314067 w 12191627"/>
              <a:gd name="connsiteY197" fmla="*/ 663163 h 886329"/>
              <a:gd name="connsiteX198" fmla="*/ 5325956 w 12191627"/>
              <a:gd name="connsiteY198" fmla="*/ 672462 h 886329"/>
              <a:gd name="connsiteX199" fmla="*/ 5328928 w 12191627"/>
              <a:gd name="connsiteY199" fmla="*/ 681760 h 886329"/>
              <a:gd name="connsiteX200" fmla="*/ 5331900 w 12191627"/>
              <a:gd name="connsiteY200" fmla="*/ 691059 h 886329"/>
              <a:gd name="connsiteX201" fmla="*/ 5337844 w 12191627"/>
              <a:gd name="connsiteY201" fmla="*/ 691059 h 886329"/>
              <a:gd name="connsiteX202" fmla="*/ 5340816 w 12191627"/>
              <a:gd name="connsiteY202" fmla="*/ 667812 h 886329"/>
              <a:gd name="connsiteX203" fmla="*/ 5346760 w 12191627"/>
              <a:gd name="connsiteY203" fmla="*/ 691059 h 886329"/>
              <a:gd name="connsiteX204" fmla="*/ 5352704 w 12191627"/>
              <a:gd name="connsiteY204" fmla="*/ 691059 h 886329"/>
              <a:gd name="connsiteX205" fmla="*/ 5352704 w 12191627"/>
              <a:gd name="connsiteY205" fmla="*/ 705007 h 886329"/>
              <a:gd name="connsiteX206" fmla="*/ 5346760 w 12191627"/>
              <a:gd name="connsiteY206" fmla="*/ 705007 h 886329"/>
              <a:gd name="connsiteX207" fmla="*/ 5346760 w 12191627"/>
              <a:gd name="connsiteY207" fmla="*/ 737552 h 886329"/>
              <a:gd name="connsiteX208" fmla="*/ 5358648 w 12191627"/>
              <a:gd name="connsiteY208" fmla="*/ 737552 h 886329"/>
              <a:gd name="connsiteX209" fmla="*/ 5358648 w 12191627"/>
              <a:gd name="connsiteY209" fmla="*/ 742201 h 886329"/>
              <a:gd name="connsiteX210" fmla="*/ 5367564 w 12191627"/>
              <a:gd name="connsiteY210" fmla="*/ 742201 h 886329"/>
              <a:gd name="connsiteX211" fmla="*/ 5367564 w 12191627"/>
              <a:gd name="connsiteY211" fmla="*/ 732902 h 886329"/>
              <a:gd name="connsiteX212" fmla="*/ 5391340 w 12191627"/>
              <a:gd name="connsiteY212" fmla="*/ 732902 h 886329"/>
              <a:gd name="connsiteX213" fmla="*/ 5391340 w 12191627"/>
              <a:gd name="connsiteY213" fmla="*/ 716630 h 886329"/>
              <a:gd name="connsiteX214" fmla="*/ 5441864 w 12191627"/>
              <a:gd name="connsiteY214" fmla="*/ 716630 h 886329"/>
              <a:gd name="connsiteX215" fmla="*/ 5441864 w 12191627"/>
              <a:gd name="connsiteY215" fmla="*/ 728253 h 886329"/>
              <a:gd name="connsiteX216" fmla="*/ 5468612 w 12191627"/>
              <a:gd name="connsiteY216" fmla="*/ 728253 h 886329"/>
              <a:gd name="connsiteX217" fmla="*/ 5468612 w 12191627"/>
              <a:gd name="connsiteY217" fmla="*/ 746850 h 886329"/>
              <a:gd name="connsiteX218" fmla="*/ 5462668 w 12191627"/>
              <a:gd name="connsiteY218" fmla="*/ 746850 h 886329"/>
              <a:gd name="connsiteX219" fmla="*/ 5462668 w 12191627"/>
              <a:gd name="connsiteY219" fmla="*/ 753824 h 886329"/>
              <a:gd name="connsiteX220" fmla="*/ 5468612 w 12191627"/>
              <a:gd name="connsiteY220" fmla="*/ 753824 h 886329"/>
              <a:gd name="connsiteX221" fmla="*/ 5468612 w 12191627"/>
              <a:gd name="connsiteY221" fmla="*/ 767772 h 886329"/>
              <a:gd name="connsiteX222" fmla="*/ 5462668 w 12191627"/>
              <a:gd name="connsiteY222" fmla="*/ 772421 h 886329"/>
              <a:gd name="connsiteX223" fmla="*/ 5462668 w 12191627"/>
              <a:gd name="connsiteY223" fmla="*/ 828213 h 886329"/>
              <a:gd name="connsiteX224" fmla="*/ 5483472 w 12191627"/>
              <a:gd name="connsiteY224" fmla="*/ 828213 h 886329"/>
              <a:gd name="connsiteX225" fmla="*/ 5483472 w 12191627"/>
              <a:gd name="connsiteY225" fmla="*/ 832862 h 886329"/>
              <a:gd name="connsiteX226" fmla="*/ 5501305 w 12191627"/>
              <a:gd name="connsiteY226" fmla="*/ 832862 h 886329"/>
              <a:gd name="connsiteX227" fmla="*/ 5501305 w 12191627"/>
              <a:gd name="connsiteY227" fmla="*/ 849135 h 886329"/>
              <a:gd name="connsiteX228" fmla="*/ 5519137 w 12191627"/>
              <a:gd name="connsiteY228" fmla="*/ 849135 h 886329"/>
              <a:gd name="connsiteX229" fmla="*/ 5519137 w 12191627"/>
              <a:gd name="connsiteY229" fmla="*/ 832862 h 886329"/>
              <a:gd name="connsiteX230" fmla="*/ 5539941 w 12191627"/>
              <a:gd name="connsiteY230" fmla="*/ 823564 h 886329"/>
              <a:gd name="connsiteX231" fmla="*/ 5539941 w 12191627"/>
              <a:gd name="connsiteY231" fmla="*/ 802642 h 886329"/>
              <a:gd name="connsiteX232" fmla="*/ 5533997 w 12191627"/>
              <a:gd name="connsiteY232" fmla="*/ 802642 h 886329"/>
              <a:gd name="connsiteX233" fmla="*/ 5533997 w 12191627"/>
              <a:gd name="connsiteY233" fmla="*/ 779395 h 886329"/>
              <a:gd name="connsiteX234" fmla="*/ 5545885 w 12191627"/>
              <a:gd name="connsiteY234" fmla="*/ 779395 h 886329"/>
              <a:gd name="connsiteX235" fmla="*/ 5545885 w 12191627"/>
              <a:gd name="connsiteY235" fmla="*/ 777071 h 886329"/>
              <a:gd name="connsiteX236" fmla="*/ 5572634 w 12191627"/>
              <a:gd name="connsiteY236" fmla="*/ 777071 h 886329"/>
              <a:gd name="connsiteX237" fmla="*/ 5572634 w 12191627"/>
              <a:gd name="connsiteY237" fmla="*/ 767772 h 886329"/>
              <a:gd name="connsiteX238" fmla="*/ 5590465 w 12191627"/>
              <a:gd name="connsiteY238" fmla="*/ 767772 h 886329"/>
              <a:gd name="connsiteX239" fmla="*/ 5590465 w 12191627"/>
              <a:gd name="connsiteY239" fmla="*/ 651540 h 886329"/>
              <a:gd name="connsiteX240" fmla="*/ 5602353 w 12191627"/>
              <a:gd name="connsiteY240" fmla="*/ 651540 h 886329"/>
              <a:gd name="connsiteX241" fmla="*/ 5602353 w 12191627"/>
              <a:gd name="connsiteY241" fmla="*/ 632943 h 886329"/>
              <a:gd name="connsiteX242" fmla="*/ 5605325 w 12191627"/>
              <a:gd name="connsiteY242" fmla="*/ 632943 h 886329"/>
              <a:gd name="connsiteX243" fmla="*/ 5605325 w 12191627"/>
              <a:gd name="connsiteY243" fmla="*/ 586450 h 886329"/>
              <a:gd name="connsiteX244" fmla="*/ 5617213 w 12191627"/>
              <a:gd name="connsiteY244" fmla="*/ 586450 h 886329"/>
              <a:gd name="connsiteX245" fmla="*/ 5617213 w 12191627"/>
              <a:gd name="connsiteY245" fmla="*/ 595748 h 886329"/>
              <a:gd name="connsiteX246" fmla="*/ 5623157 w 12191627"/>
              <a:gd name="connsiteY246" fmla="*/ 595748 h 886329"/>
              <a:gd name="connsiteX247" fmla="*/ 5623157 w 12191627"/>
              <a:gd name="connsiteY247" fmla="*/ 577151 h 886329"/>
              <a:gd name="connsiteX248" fmla="*/ 5638017 w 12191627"/>
              <a:gd name="connsiteY248" fmla="*/ 572502 h 886329"/>
              <a:gd name="connsiteX249" fmla="*/ 5649906 w 12191627"/>
              <a:gd name="connsiteY249" fmla="*/ 577151 h 886329"/>
              <a:gd name="connsiteX250" fmla="*/ 5667737 w 12191627"/>
              <a:gd name="connsiteY250" fmla="*/ 577151 h 886329"/>
              <a:gd name="connsiteX251" fmla="*/ 5667737 w 12191627"/>
              <a:gd name="connsiteY251" fmla="*/ 546931 h 886329"/>
              <a:gd name="connsiteX252" fmla="*/ 5679626 w 12191627"/>
              <a:gd name="connsiteY252" fmla="*/ 546931 h 886329"/>
              <a:gd name="connsiteX253" fmla="*/ 5679626 w 12191627"/>
              <a:gd name="connsiteY253" fmla="*/ 551580 h 886329"/>
              <a:gd name="connsiteX254" fmla="*/ 5694486 w 12191627"/>
              <a:gd name="connsiteY254" fmla="*/ 551580 h 886329"/>
              <a:gd name="connsiteX255" fmla="*/ 5694486 w 12191627"/>
              <a:gd name="connsiteY255" fmla="*/ 546931 h 886329"/>
              <a:gd name="connsiteX256" fmla="*/ 5706374 w 12191627"/>
              <a:gd name="connsiteY256" fmla="*/ 546931 h 886329"/>
              <a:gd name="connsiteX257" fmla="*/ 5706374 w 12191627"/>
              <a:gd name="connsiteY257" fmla="*/ 581800 h 886329"/>
              <a:gd name="connsiteX258" fmla="*/ 5721234 w 12191627"/>
              <a:gd name="connsiteY258" fmla="*/ 591099 h 886329"/>
              <a:gd name="connsiteX259" fmla="*/ 5721234 w 12191627"/>
              <a:gd name="connsiteY259" fmla="*/ 595748 h 886329"/>
              <a:gd name="connsiteX260" fmla="*/ 5718262 w 12191627"/>
              <a:gd name="connsiteY260" fmla="*/ 595748 h 886329"/>
              <a:gd name="connsiteX261" fmla="*/ 5718262 w 12191627"/>
              <a:gd name="connsiteY261" fmla="*/ 598073 h 886329"/>
              <a:gd name="connsiteX262" fmla="*/ 5750954 w 12191627"/>
              <a:gd name="connsiteY262" fmla="*/ 598073 h 886329"/>
              <a:gd name="connsiteX263" fmla="*/ 5750954 w 12191627"/>
              <a:gd name="connsiteY263" fmla="*/ 586450 h 886329"/>
              <a:gd name="connsiteX264" fmla="*/ 5789590 w 12191627"/>
              <a:gd name="connsiteY264" fmla="*/ 577151 h 886329"/>
              <a:gd name="connsiteX265" fmla="*/ 5789590 w 12191627"/>
              <a:gd name="connsiteY265" fmla="*/ 567852 h 886329"/>
              <a:gd name="connsiteX266" fmla="*/ 5798506 w 12191627"/>
              <a:gd name="connsiteY266" fmla="*/ 567852 h 886329"/>
              <a:gd name="connsiteX267" fmla="*/ 5798506 w 12191627"/>
              <a:gd name="connsiteY267" fmla="*/ 560878 h 886329"/>
              <a:gd name="connsiteX268" fmla="*/ 5822283 w 12191627"/>
              <a:gd name="connsiteY268" fmla="*/ 560878 h 886329"/>
              <a:gd name="connsiteX269" fmla="*/ 5822283 w 12191627"/>
              <a:gd name="connsiteY269" fmla="*/ 567852 h 886329"/>
              <a:gd name="connsiteX270" fmla="*/ 5840114 w 12191627"/>
              <a:gd name="connsiteY270" fmla="*/ 567852 h 886329"/>
              <a:gd name="connsiteX271" fmla="*/ 5840114 w 12191627"/>
              <a:gd name="connsiteY271" fmla="*/ 581800 h 886329"/>
              <a:gd name="connsiteX272" fmla="*/ 5872807 w 12191627"/>
              <a:gd name="connsiteY272" fmla="*/ 581800 h 886329"/>
              <a:gd name="connsiteX273" fmla="*/ 5872807 w 12191627"/>
              <a:gd name="connsiteY273" fmla="*/ 572502 h 886329"/>
              <a:gd name="connsiteX274" fmla="*/ 5887667 w 12191627"/>
              <a:gd name="connsiteY274" fmla="*/ 572502 h 886329"/>
              <a:gd name="connsiteX275" fmla="*/ 5887667 w 12191627"/>
              <a:gd name="connsiteY275" fmla="*/ 563203 h 886329"/>
              <a:gd name="connsiteX276" fmla="*/ 5905499 w 12191627"/>
              <a:gd name="connsiteY276" fmla="*/ 563203 h 886329"/>
              <a:gd name="connsiteX277" fmla="*/ 5905499 w 12191627"/>
              <a:gd name="connsiteY277" fmla="*/ 572502 h 886329"/>
              <a:gd name="connsiteX278" fmla="*/ 5911443 w 12191627"/>
              <a:gd name="connsiteY278" fmla="*/ 572502 h 886329"/>
              <a:gd name="connsiteX279" fmla="*/ 5911443 w 12191627"/>
              <a:gd name="connsiteY279" fmla="*/ 516710 h 886329"/>
              <a:gd name="connsiteX280" fmla="*/ 6045184 w 12191627"/>
              <a:gd name="connsiteY280" fmla="*/ 516710 h 886329"/>
              <a:gd name="connsiteX281" fmla="*/ 6045184 w 12191627"/>
              <a:gd name="connsiteY281" fmla="*/ 591099 h 886329"/>
              <a:gd name="connsiteX282" fmla="*/ 6068960 w 12191627"/>
              <a:gd name="connsiteY282" fmla="*/ 591099 h 886329"/>
              <a:gd name="connsiteX283" fmla="*/ 6068960 w 12191627"/>
              <a:gd name="connsiteY283" fmla="*/ 507412 h 886329"/>
              <a:gd name="connsiteX284" fmla="*/ 6098680 w 12191627"/>
              <a:gd name="connsiteY284" fmla="*/ 495788 h 886329"/>
              <a:gd name="connsiteX285" fmla="*/ 6137316 w 12191627"/>
              <a:gd name="connsiteY285" fmla="*/ 495788 h 886329"/>
              <a:gd name="connsiteX286" fmla="*/ 6158120 w 12191627"/>
              <a:gd name="connsiteY286" fmla="*/ 481840 h 886329"/>
              <a:gd name="connsiteX287" fmla="*/ 6208644 w 12191627"/>
              <a:gd name="connsiteY287" fmla="*/ 481840 h 886329"/>
              <a:gd name="connsiteX288" fmla="*/ 6208644 w 12191627"/>
              <a:gd name="connsiteY288" fmla="*/ 495788 h 886329"/>
              <a:gd name="connsiteX289" fmla="*/ 6259169 w 12191627"/>
              <a:gd name="connsiteY289" fmla="*/ 495788 h 886329"/>
              <a:gd name="connsiteX290" fmla="*/ 6259169 w 12191627"/>
              <a:gd name="connsiteY290" fmla="*/ 586450 h 886329"/>
              <a:gd name="connsiteX291" fmla="*/ 6274029 w 12191627"/>
              <a:gd name="connsiteY291" fmla="*/ 586450 h 886329"/>
              <a:gd name="connsiteX292" fmla="*/ 6274029 w 12191627"/>
              <a:gd name="connsiteY292" fmla="*/ 718955 h 886329"/>
              <a:gd name="connsiteX293" fmla="*/ 6297805 w 12191627"/>
              <a:gd name="connsiteY293" fmla="*/ 718955 h 886329"/>
              <a:gd name="connsiteX294" fmla="*/ 6297805 w 12191627"/>
              <a:gd name="connsiteY294" fmla="*/ 632943 h 886329"/>
              <a:gd name="connsiteX295" fmla="*/ 6306721 w 12191627"/>
              <a:gd name="connsiteY295" fmla="*/ 628293 h 886329"/>
              <a:gd name="connsiteX296" fmla="*/ 6312665 w 12191627"/>
              <a:gd name="connsiteY296" fmla="*/ 628293 h 886329"/>
              <a:gd name="connsiteX297" fmla="*/ 6312665 w 12191627"/>
              <a:gd name="connsiteY297" fmla="*/ 637592 h 886329"/>
              <a:gd name="connsiteX298" fmla="*/ 6336441 w 12191627"/>
              <a:gd name="connsiteY298" fmla="*/ 628293 h 886329"/>
              <a:gd name="connsiteX299" fmla="*/ 6357245 w 12191627"/>
              <a:gd name="connsiteY299" fmla="*/ 628293 h 886329"/>
              <a:gd name="connsiteX300" fmla="*/ 6357245 w 12191627"/>
              <a:gd name="connsiteY300" fmla="*/ 786369 h 886329"/>
              <a:gd name="connsiteX301" fmla="*/ 6398853 w 12191627"/>
              <a:gd name="connsiteY301" fmla="*/ 791019 h 886329"/>
              <a:gd name="connsiteX302" fmla="*/ 6398853 w 12191627"/>
              <a:gd name="connsiteY302" fmla="*/ 784045 h 886329"/>
              <a:gd name="connsiteX303" fmla="*/ 6443434 w 12191627"/>
              <a:gd name="connsiteY303" fmla="*/ 784045 h 886329"/>
              <a:gd name="connsiteX304" fmla="*/ 6443434 w 12191627"/>
              <a:gd name="connsiteY304" fmla="*/ 753824 h 886329"/>
              <a:gd name="connsiteX305" fmla="*/ 6455322 w 12191627"/>
              <a:gd name="connsiteY305" fmla="*/ 753824 h 886329"/>
              <a:gd name="connsiteX306" fmla="*/ 6455322 w 12191627"/>
              <a:gd name="connsiteY306" fmla="*/ 714305 h 886329"/>
              <a:gd name="connsiteX307" fmla="*/ 6464238 w 12191627"/>
              <a:gd name="connsiteY307" fmla="*/ 714305 h 886329"/>
              <a:gd name="connsiteX308" fmla="*/ 6464238 w 12191627"/>
              <a:gd name="connsiteY308" fmla="*/ 674786 h 886329"/>
              <a:gd name="connsiteX309" fmla="*/ 6485042 w 12191627"/>
              <a:gd name="connsiteY309" fmla="*/ 674786 h 886329"/>
              <a:gd name="connsiteX310" fmla="*/ 6485042 w 12191627"/>
              <a:gd name="connsiteY310" fmla="*/ 677111 h 886329"/>
              <a:gd name="connsiteX311" fmla="*/ 6550426 w 12191627"/>
              <a:gd name="connsiteY311" fmla="*/ 653864 h 886329"/>
              <a:gd name="connsiteX312" fmla="*/ 6553398 w 12191627"/>
              <a:gd name="connsiteY312" fmla="*/ 632943 h 886329"/>
              <a:gd name="connsiteX313" fmla="*/ 6559342 w 12191627"/>
              <a:gd name="connsiteY313" fmla="*/ 653864 h 886329"/>
              <a:gd name="connsiteX314" fmla="*/ 6627699 w 12191627"/>
              <a:gd name="connsiteY314" fmla="*/ 681760 h 886329"/>
              <a:gd name="connsiteX315" fmla="*/ 6627699 w 12191627"/>
              <a:gd name="connsiteY315" fmla="*/ 677111 h 886329"/>
              <a:gd name="connsiteX316" fmla="*/ 6645531 w 12191627"/>
              <a:gd name="connsiteY316" fmla="*/ 677111 h 886329"/>
              <a:gd name="connsiteX317" fmla="*/ 6645531 w 12191627"/>
              <a:gd name="connsiteY317" fmla="*/ 714305 h 886329"/>
              <a:gd name="connsiteX318" fmla="*/ 6654447 w 12191627"/>
              <a:gd name="connsiteY318" fmla="*/ 714305 h 886329"/>
              <a:gd name="connsiteX319" fmla="*/ 6654447 w 12191627"/>
              <a:gd name="connsiteY319" fmla="*/ 758474 h 886329"/>
              <a:gd name="connsiteX320" fmla="*/ 6663363 w 12191627"/>
              <a:gd name="connsiteY320" fmla="*/ 758474 h 886329"/>
              <a:gd name="connsiteX321" fmla="*/ 6663363 w 12191627"/>
              <a:gd name="connsiteY321" fmla="*/ 779395 h 886329"/>
              <a:gd name="connsiteX322" fmla="*/ 6681195 w 12191627"/>
              <a:gd name="connsiteY322" fmla="*/ 779395 h 886329"/>
              <a:gd name="connsiteX323" fmla="*/ 6681195 w 12191627"/>
              <a:gd name="connsiteY323" fmla="*/ 811940 h 886329"/>
              <a:gd name="connsiteX324" fmla="*/ 6794132 w 12191627"/>
              <a:gd name="connsiteY324" fmla="*/ 804967 h 886329"/>
              <a:gd name="connsiteX325" fmla="*/ 6794132 w 12191627"/>
              <a:gd name="connsiteY325" fmla="*/ 772421 h 886329"/>
              <a:gd name="connsiteX326" fmla="*/ 6853572 w 12191627"/>
              <a:gd name="connsiteY326" fmla="*/ 772421 h 886329"/>
              <a:gd name="connsiteX327" fmla="*/ 6853572 w 12191627"/>
              <a:gd name="connsiteY327" fmla="*/ 753824 h 886329"/>
              <a:gd name="connsiteX328" fmla="*/ 6978397 w 12191627"/>
              <a:gd name="connsiteY328" fmla="*/ 753824 h 886329"/>
              <a:gd name="connsiteX329" fmla="*/ 6978397 w 12191627"/>
              <a:gd name="connsiteY329" fmla="*/ 765448 h 886329"/>
              <a:gd name="connsiteX330" fmla="*/ 7058641 w 12191627"/>
              <a:gd name="connsiteY330" fmla="*/ 765448 h 886329"/>
              <a:gd name="connsiteX331" fmla="*/ 7058641 w 12191627"/>
              <a:gd name="connsiteY331" fmla="*/ 772421 h 886329"/>
              <a:gd name="connsiteX332" fmla="*/ 7082417 w 12191627"/>
              <a:gd name="connsiteY332" fmla="*/ 772421 h 886329"/>
              <a:gd name="connsiteX333" fmla="*/ 7082417 w 12191627"/>
              <a:gd name="connsiteY333" fmla="*/ 779395 h 886329"/>
              <a:gd name="connsiteX334" fmla="*/ 7103221 w 12191627"/>
              <a:gd name="connsiteY334" fmla="*/ 779395 h 886329"/>
              <a:gd name="connsiteX335" fmla="*/ 7103221 w 12191627"/>
              <a:gd name="connsiteY335" fmla="*/ 674786 h 886329"/>
              <a:gd name="connsiteX336" fmla="*/ 7165634 w 12191627"/>
              <a:gd name="connsiteY336" fmla="*/ 660838 h 886329"/>
              <a:gd name="connsiteX337" fmla="*/ 7281542 w 12191627"/>
              <a:gd name="connsiteY337" fmla="*/ 660838 h 886329"/>
              <a:gd name="connsiteX338" fmla="*/ 7281542 w 12191627"/>
              <a:gd name="connsiteY338" fmla="*/ 493464 h 886329"/>
              <a:gd name="connsiteX339" fmla="*/ 7314234 w 12191627"/>
              <a:gd name="connsiteY339" fmla="*/ 481840 h 886329"/>
              <a:gd name="connsiteX340" fmla="*/ 7456891 w 12191627"/>
              <a:gd name="connsiteY340" fmla="*/ 463243 h 886329"/>
              <a:gd name="connsiteX341" fmla="*/ 7507416 w 12191627"/>
              <a:gd name="connsiteY341" fmla="*/ 474866 h 886329"/>
              <a:gd name="connsiteX342" fmla="*/ 7516332 w 12191627"/>
              <a:gd name="connsiteY342" fmla="*/ 481840 h 886329"/>
              <a:gd name="connsiteX343" fmla="*/ 7516332 w 12191627"/>
              <a:gd name="connsiteY343" fmla="*/ 793343 h 886329"/>
              <a:gd name="connsiteX344" fmla="*/ 7537136 w 12191627"/>
              <a:gd name="connsiteY344" fmla="*/ 793343 h 886329"/>
              <a:gd name="connsiteX345" fmla="*/ 7537136 w 12191627"/>
              <a:gd name="connsiteY345" fmla="*/ 667812 h 886329"/>
              <a:gd name="connsiteX346" fmla="*/ 7554968 w 12191627"/>
              <a:gd name="connsiteY346" fmla="*/ 667812 h 886329"/>
              <a:gd name="connsiteX347" fmla="*/ 7554968 w 12191627"/>
              <a:gd name="connsiteY347" fmla="*/ 656189 h 886329"/>
              <a:gd name="connsiteX348" fmla="*/ 7572800 w 12191627"/>
              <a:gd name="connsiteY348" fmla="*/ 649215 h 886329"/>
              <a:gd name="connsiteX349" fmla="*/ 7587660 w 12191627"/>
              <a:gd name="connsiteY349" fmla="*/ 649215 h 886329"/>
              <a:gd name="connsiteX350" fmla="*/ 7587660 w 12191627"/>
              <a:gd name="connsiteY350" fmla="*/ 637592 h 886329"/>
              <a:gd name="connsiteX351" fmla="*/ 7599548 w 12191627"/>
              <a:gd name="connsiteY351" fmla="*/ 630618 h 886329"/>
              <a:gd name="connsiteX352" fmla="*/ 7629268 w 12191627"/>
              <a:gd name="connsiteY352" fmla="*/ 630618 h 886329"/>
              <a:gd name="connsiteX353" fmla="*/ 7629268 w 12191627"/>
              <a:gd name="connsiteY353" fmla="*/ 667812 h 886329"/>
              <a:gd name="connsiteX354" fmla="*/ 7691681 w 12191627"/>
              <a:gd name="connsiteY354" fmla="*/ 667812 h 886329"/>
              <a:gd name="connsiteX355" fmla="*/ 7691681 w 12191627"/>
              <a:gd name="connsiteY355" fmla="*/ 797993 h 886329"/>
              <a:gd name="connsiteX356" fmla="*/ 7715457 w 12191627"/>
              <a:gd name="connsiteY356" fmla="*/ 797993 h 886329"/>
              <a:gd name="connsiteX357" fmla="*/ 7739233 w 12191627"/>
              <a:gd name="connsiteY357" fmla="*/ 791019 h 886329"/>
              <a:gd name="connsiteX358" fmla="*/ 7739233 w 12191627"/>
              <a:gd name="connsiteY358" fmla="*/ 781720 h 886329"/>
              <a:gd name="connsiteX359" fmla="*/ 7730317 w 12191627"/>
              <a:gd name="connsiteY359" fmla="*/ 779395 h 886329"/>
              <a:gd name="connsiteX360" fmla="*/ 7730317 w 12191627"/>
              <a:gd name="connsiteY360" fmla="*/ 772421 h 886329"/>
              <a:gd name="connsiteX361" fmla="*/ 7739233 w 12191627"/>
              <a:gd name="connsiteY361" fmla="*/ 767772 h 886329"/>
              <a:gd name="connsiteX362" fmla="*/ 7739233 w 12191627"/>
              <a:gd name="connsiteY362" fmla="*/ 716630 h 886329"/>
              <a:gd name="connsiteX363" fmla="*/ 7730317 w 12191627"/>
              <a:gd name="connsiteY363" fmla="*/ 714305 h 886329"/>
              <a:gd name="connsiteX364" fmla="*/ 7730317 w 12191627"/>
              <a:gd name="connsiteY364" fmla="*/ 707331 h 886329"/>
              <a:gd name="connsiteX365" fmla="*/ 7739233 w 12191627"/>
              <a:gd name="connsiteY365" fmla="*/ 702682 h 886329"/>
              <a:gd name="connsiteX366" fmla="*/ 7739233 w 12191627"/>
              <a:gd name="connsiteY366" fmla="*/ 698033 h 886329"/>
              <a:gd name="connsiteX367" fmla="*/ 7745177 w 12191627"/>
              <a:gd name="connsiteY367" fmla="*/ 698033 h 886329"/>
              <a:gd name="connsiteX368" fmla="*/ 7745177 w 12191627"/>
              <a:gd name="connsiteY368" fmla="*/ 688734 h 886329"/>
              <a:gd name="connsiteX369" fmla="*/ 7739233 w 12191627"/>
              <a:gd name="connsiteY369" fmla="*/ 688734 h 886329"/>
              <a:gd name="connsiteX370" fmla="*/ 7739233 w 12191627"/>
              <a:gd name="connsiteY370" fmla="*/ 681760 h 886329"/>
              <a:gd name="connsiteX371" fmla="*/ 7748149 w 12191627"/>
              <a:gd name="connsiteY371" fmla="*/ 677111 h 886329"/>
              <a:gd name="connsiteX372" fmla="*/ 7795701 w 12191627"/>
              <a:gd name="connsiteY372" fmla="*/ 612021 h 886329"/>
              <a:gd name="connsiteX373" fmla="*/ 7789757 w 12191627"/>
              <a:gd name="connsiteY373" fmla="*/ 609696 h 886329"/>
              <a:gd name="connsiteX374" fmla="*/ 7789757 w 12191627"/>
              <a:gd name="connsiteY374" fmla="*/ 602722 h 886329"/>
              <a:gd name="connsiteX375" fmla="*/ 7798673 w 12191627"/>
              <a:gd name="connsiteY375" fmla="*/ 600397 h 886329"/>
              <a:gd name="connsiteX376" fmla="*/ 7798673 w 12191627"/>
              <a:gd name="connsiteY376" fmla="*/ 591099 h 886329"/>
              <a:gd name="connsiteX377" fmla="*/ 7804617 w 12191627"/>
              <a:gd name="connsiteY377" fmla="*/ 591099 h 886329"/>
              <a:gd name="connsiteX378" fmla="*/ 7804617 w 12191627"/>
              <a:gd name="connsiteY378" fmla="*/ 570177 h 886329"/>
              <a:gd name="connsiteX379" fmla="*/ 7798673 w 12191627"/>
              <a:gd name="connsiteY379" fmla="*/ 570177 h 886329"/>
              <a:gd name="connsiteX380" fmla="*/ 7798673 w 12191627"/>
              <a:gd name="connsiteY380" fmla="*/ 565528 h 886329"/>
              <a:gd name="connsiteX381" fmla="*/ 7804617 w 12191627"/>
              <a:gd name="connsiteY381" fmla="*/ 563203 h 886329"/>
              <a:gd name="connsiteX382" fmla="*/ 7819477 w 12191627"/>
              <a:gd name="connsiteY382" fmla="*/ 546931 h 886329"/>
              <a:gd name="connsiteX383" fmla="*/ 7819477 w 12191627"/>
              <a:gd name="connsiteY383" fmla="*/ 544606 h 886329"/>
              <a:gd name="connsiteX384" fmla="*/ 7822449 w 12191627"/>
              <a:gd name="connsiteY384" fmla="*/ 544606 h 886329"/>
              <a:gd name="connsiteX385" fmla="*/ 7822449 w 12191627"/>
              <a:gd name="connsiteY385" fmla="*/ 537632 h 886329"/>
              <a:gd name="connsiteX386" fmla="*/ 7822449 w 12191627"/>
              <a:gd name="connsiteY386" fmla="*/ 512061 h 886329"/>
              <a:gd name="connsiteX387" fmla="*/ 7825421 w 12191627"/>
              <a:gd name="connsiteY387" fmla="*/ 505087 h 886329"/>
              <a:gd name="connsiteX388" fmla="*/ 7828393 w 12191627"/>
              <a:gd name="connsiteY388" fmla="*/ 512061 h 886329"/>
              <a:gd name="connsiteX389" fmla="*/ 7831365 w 12191627"/>
              <a:gd name="connsiteY389" fmla="*/ 537632 h 886329"/>
              <a:gd name="connsiteX390" fmla="*/ 7831365 w 12191627"/>
              <a:gd name="connsiteY390" fmla="*/ 544606 h 886329"/>
              <a:gd name="connsiteX391" fmla="*/ 7834337 w 12191627"/>
              <a:gd name="connsiteY391" fmla="*/ 544606 h 886329"/>
              <a:gd name="connsiteX392" fmla="*/ 7834337 w 12191627"/>
              <a:gd name="connsiteY392" fmla="*/ 546931 h 886329"/>
              <a:gd name="connsiteX393" fmla="*/ 7846225 w 12191627"/>
              <a:gd name="connsiteY393" fmla="*/ 563203 h 886329"/>
              <a:gd name="connsiteX394" fmla="*/ 7852169 w 12191627"/>
              <a:gd name="connsiteY394" fmla="*/ 565528 h 886329"/>
              <a:gd name="connsiteX395" fmla="*/ 7852169 w 12191627"/>
              <a:gd name="connsiteY395" fmla="*/ 570177 h 886329"/>
              <a:gd name="connsiteX396" fmla="*/ 7849197 w 12191627"/>
              <a:gd name="connsiteY396" fmla="*/ 570177 h 886329"/>
              <a:gd name="connsiteX397" fmla="*/ 7849197 w 12191627"/>
              <a:gd name="connsiteY397" fmla="*/ 591099 h 886329"/>
              <a:gd name="connsiteX398" fmla="*/ 7855141 w 12191627"/>
              <a:gd name="connsiteY398" fmla="*/ 591099 h 886329"/>
              <a:gd name="connsiteX399" fmla="*/ 7855141 w 12191627"/>
              <a:gd name="connsiteY399" fmla="*/ 600397 h 886329"/>
              <a:gd name="connsiteX400" fmla="*/ 7861086 w 12191627"/>
              <a:gd name="connsiteY400" fmla="*/ 602722 h 886329"/>
              <a:gd name="connsiteX401" fmla="*/ 7861086 w 12191627"/>
              <a:gd name="connsiteY401" fmla="*/ 609696 h 886329"/>
              <a:gd name="connsiteX402" fmla="*/ 7855141 w 12191627"/>
              <a:gd name="connsiteY402" fmla="*/ 612021 h 886329"/>
              <a:gd name="connsiteX403" fmla="*/ 7902694 w 12191627"/>
              <a:gd name="connsiteY403" fmla="*/ 677111 h 886329"/>
              <a:gd name="connsiteX404" fmla="*/ 7911610 w 12191627"/>
              <a:gd name="connsiteY404" fmla="*/ 681760 h 886329"/>
              <a:gd name="connsiteX405" fmla="*/ 7911610 w 12191627"/>
              <a:gd name="connsiteY405" fmla="*/ 688734 h 886329"/>
              <a:gd name="connsiteX406" fmla="*/ 7905666 w 12191627"/>
              <a:gd name="connsiteY406" fmla="*/ 688734 h 886329"/>
              <a:gd name="connsiteX407" fmla="*/ 7905666 w 12191627"/>
              <a:gd name="connsiteY407" fmla="*/ 698033 h 886329"/>
              <a:gd name="connsiteX408" fmla="*/ 7911610 w 12191627"/>
              <a:gd name="connsiteY408" fmla="*/ 698033 h 886329"/>
              <a:gd name="connsiteX409" fmla="*/ 7911610 w 12191627"/>
              <a:gd name="connsiteY409" fmla="*/ 702682 h 886329"/>
              <a:gd name="connsiteX410" fmla="*/ 7920526 w 12191627"/>
              <a:gd name="connsiteY410" fmla="*/ 707331 h 886329"/>
              <a:gd name="connsiteX411" fmla="*/ 7920526 w 12191627"/>
              <a:gd name="connsiteY411" fmla="*/ 714305 h 886329"/>
              <a:gd name="connsiteX412" fmla="*/ 7911610 w 12191627"/>
              <a:gd name="connsiteY412" fmla="*/ 716630 h 886329"/>
              <a:gd name="connsiteX413" fmla="*/ 7911610 w 12191627"/>
              <a:gd name="connsiteY413" fmla="*/ 767772 h 886329"/>
              <a:gd name="connsiteX414" fmla="*/ 7920526 w 12191627"/>
              <a:gd name="connsiteY414" fmla="*/ 772421 h 886329"/>
              <a:gd name="connsiteX415" fmla="*/ 7920526 w 12191627"/>
              <a:gd name="connsiteY415" fmla="*/ 779395 h 886329"/>
              <a:gd name="connsiteX416" fmla="*/ 7911610 w 12191627"/>
              <a:gd name="connsiteY416" fmla="*/ 781720 h 886329"/>
              <a:gd name="connsiteX417" fmla="*/ 7911610 w 12191627"/>
              <a:gd name="connsiteY417" fmla="*/ 788694 h 886329"/>
              <a:gd name="connsiteX418" fmla="*/ 7923498 w 12191627"/>
              <a:gd name="connsiteY418" fmla="*/ 788694 h 886329"/>
              <a:gd name="connsiteX419" fmla="*/ 7923498 w 12191627"/>
              <a:gd name="connsiteY419" fmla="*/ 797993 h 886329"/>
              <a:gd name="connsiteX420" fmla="*/ 7944302 w 12191627"/>
              <a:gd name="connsiteY420" fmla="*/ 797993 h 886329"/>
              <a:gd name="connsiteX421" fmla="*/ 7944302 w 12191627"/>
              <a:gd name="connsiteY421" fmla="*/ 642241 h 886329"/>
              <a:gd name="connsiteX422" fmla="*/ 8021574 w 12191627"/>
              <a:gd name="connsiteY422" fmla="*/ 630618 h 886329"/>
              <a:gd name="connsiteX423" fmla="*/ 8063183 w 12191627"/>
              <a:gd name="connsiteY423" fmla="*/ 630618 h 886329"/>
              <a:gd name="connsiteX424" fmla="*/ 8063183 w 12191627"/>
              <a:gd name="connsiteY424" fmla="*/ 537632 h 886329"/>
              <a:gd name="connsiteX425" fmla="*/ 8179091 w 12191627"/>
              <a:gd name="connsiteY425" fmla="*/ 537632 h 886329"/>
              <a:gd name="connsiteX426" fmla="*/ 8179091 w 12191627"/>
              <a:gd name="connsiteY426" fmla="*/ 777071 h 886329"/>
              <a:gd name="connsiteX427" fmla="*/ 8220700 w 12191627"/>
              <a:gd name="connsiteY427" fmla="*/ 777071 h 886329"/>
              <a:gd name="connsiteX428" fmla="*/ 8220700 w 12191627"/>
              <a:gd name="connsiteY428" fmla="*/ 656189 h 886329"/>
              <a:gd name="connsiteX429" fmla="*/ 8318776 w 12191627"/>
              <a:gd name="connsiteY429" fmla="*/ 656189 h 886329"/>
              <a:gd name="connsiteX430" fmla="*/ 8336608 w 12191627"/>
              <a:gd name="connsiteY430" fmla="*/ 677111 h 886329"/>
              <a:gd name="connsiteX431" fmla="*/ 8336608 w 12191627"/>
              <a:gd name="connsiteY431" fmla="*/ 730583 h 886329"/>
              <a:gd name="connsiteX432" fmla="*/ 8338211 w 12191627"/>
              <a:gd name="connsiteY432" fmla="*/ 730681 h 886329"/>
              <a:gd name="connsiteX433" fmla="*/ 8338211 w 12191627"/>
              <a:gd name="connsiteY433" fmla="*/ 607460 h 886329"/>
              <a:gd name="connsiteX434" fmla="*/ 8359829 w 12191627"/>
              <a:gd name="connsiteY434" fmla="*/ 607460 h 886329"/>
              <a:gd name="connsiteX435" fmla="*/ 8359829 w 12191627"/>
              <a:gd name="connsiteY435" fmla="*/ 471268 h 886329"/>
              <a:gd name="connsiteX436" fmla="*/ 8378745 w 12191627"/>
              <a:gd name="connsiteY436" fmla="*/ 471268 h 886329"/>
              <a:gd name="connsiteX437" fmla="*/ 8378745 w 12191627"/>
              <a:gd name="connsiteY437" fmla="*/ 356694 h 886329"/>
              <a:gd name="connsiteX438" fmla="*/ 8384149 w 12191627"/>
              <a:gd name="connsiteY438" fmla="*/ 354532 h 886329"/>
              <a:gd name="connsiteX439" fmla="*/ 8384149 w 12191627"/>
              <a:gd name="connsiteY439" fmla="*/ 328590 h 886329"/>
              <a:gd name="connsiteX440" fmla="*/ 8405767 w 12191627"/>
              <a:gd name="connsiteY440" fmla="*/ 328590 h 886329"/>
              <a:gd name="connsiteX441" fmla="*/ 8454408 w 12191627"/>
              <a:gd name="connsiteY441" fmla="*/ 246443 h 886329"/>
              <a:gd name="connsiteX442" fmla="*/ 8459812 w 12191627"/>
              <a:gd name="connsiteY442" fmla="*/ 0 h 886329"/>
              <a:gd name="connsiteX443" fmla="*/ 8462515 w 12191627"/>
              <a:gd name="connsiteY443" fmla="*/ 246443 h 886329"/>
              <a:gd name="connsiteX444" fmla="*/ 8513857 w 12191627"/>
              <a:gd name="connsiteY444" fmla="*/ 326429 h 886329"/>
              <a:gd name="connsiteX445" fmla="*/ 8535475 w 12191627"/>
              <a:gd name="connsiteY445" fmla="*/ 326429 h 886329"/>
              <a:gd name="connsiteX446" fmla="*/ 8535475 w 12191627"/>
              <a:gd name="connsiteY446" fmla="*/ 350208 h 886329"/>
              <a:gd name="connsiteX447" fmla="*/ 8540880 w 12191627"/>
              <a:gd name="connsiteY447" fmla="*/ 356694 h 886329"/>
              <a:gd name="connsiteX448" fmla="*/ 8540880 w 12191627"/>
              <a:gd name="connsiteY448" fmla="*/ 471268 h 886329"/>
              <a:gd name="connsiteX449" fmla="*/ 8565200 w 12191627"/>
              <a:gd name="connsiteY449" fmla="*/ 471268 h 886329"/>
              <a:gd name="connsiteX450" fmla="*/ 8565200 w 12191627"/>
              <a:gd name="connsiteY450" fmla="*/ 611783 h 886329"/>
              <a:gd name="connsiteX451" fmla="*/ 8581414 w 12191627"/>
              <a:gd name="connsiteY451" fmla="*/ 609622 h 886329"/>
              <a:gd name="connsiteX452" fmla="*/ 8578711 w 12191627"/>
              <a:gd name="connsiteY452" fmla="*/ 698255 h 886329"/>
              <a:gd name="connsiteX453" fmla="*/ 8594925 w 12191627"/>
              <a:gd name="connsiteY453" fmla="*/ 700416 h 886329"/>
              <a:gd name="connsiteX454" fmla="*/ 8597627 w 12191627"/>
              <a:gd name="connsiteY454" fmla="*/ 706902 h 886329"/>
              <a:gd name="connsiteX455" fmla="*/ 8605734 w 12191627"/>
              <a:gd name="connsiteY455" fmla="*/ 687446 h 886329"/>
              <a:gd name="connsiteX456" fmla="*/ 8624650 w 12191627"/>
              <a:gd name="connsiteY456" fmla="*/ 687446 h 886329"/>
              <a:gd name="connsiteX457" fmla="*/ 8624650 w 12191627"/>
              <a:gd name="connsiteY457" fmla="*/ 719872 h 886329"/>
              <a:gd name="connsiteX458" fmla="*/ 8635459 w 12191627"/>
              <a:gd name="connsiteY458" fmla="*/ 724196 h 886329"/>
              <a:gd name="connsiteX459" fmla="*/ 8635459 w 12191627"/>
              <a:gd name="connsiteY459" fmla="*/ 735005 h 886329"/>
              <a:gd name="connsiteX460" fmla="*/ 8694909 w 12191627"/>
              <a:gd name="connsiteY460" fmla="*/ 735005 h 886329"/>
              <a:gd name="connsiteX461" fmla="*/ 8694909 w 12191627"/>
              <a:gd name="connsiteY461" fmla="*/ 743652 h 886329"/>
              <a:gd name="connsiteX462" fmla="*/ 8716527 w 12191627"/>
              <a:gd name="connsiteY462" fmla="*/ 743652 h 886329"/>
              <a:gd name="connsiteX463" fmla="*/ 8716527 w 12191627"/>
              <a:gd name="connsiteY463" fmla="*/ 713387 h 886329"/>
              <a:gd name="connsiteX464" fmla="*/ 8775976 w 12191627"/>
              <a:gd name="connsiteY464" fmla="*/ 713387 h 886329"/>
              <a:gd name="connsiteX465" fmla="*/ 8775976 w 12191627"/>
              <a:gd name="connsiteY465" fmla="*/ 702578 h 886329"/>
              <a:gd name="connsiteX466" fmla="*/ 8786785 w 12191627"/>
              <a:gd name="connsiteY466" fmla="*/ 702578 h 886329"/>
              <a:gd name="connsiteX467" fmla="*/ 8786785 w 12191627"/>
              <a:gd name="connsiteY467" fmla="*/ 687446 h 886329"/>
              <a:gd name="connsiteX468" fmla="*/ 8794892 w 12191627"/>
              <a:gd name="connsiteY468" fmla="*/ 687446 h 886329"/>
              <a:gd name="connsiteX469" fmla="*/ 8794892 w 12191627"/>
              <a:gd name="connsiteY469" fmla="*/ 678799 h 886329"/>
              <a:gd name="connsiteX470" fmla="*/ 8816510 w 12191627"/>
              <a:gd name="connsiteY470" fmla="*/ 678799 h 886329"/>
              <a:gd name="connsiteX471" fmla="*/ 8816510 w 12191627"/>
              <a:gd name="connsiteY471" fmla="*/ 687446 h 886329"/>
              <a:gd name="connsiteX472" fmla="*/ 8846235 w 12191627"/>
              <a:gd name="connsiteY472" fmla="*/ 687446 h 886329"/>
              <a:gd name="connsiteX473" fmla="*/ 8846235 w 12191627"/>
              <a:gd name="connsiteY473" fmla="*/ 672313 h 886329"/>
              <a:gd name="connsiteX474" fmla="*/ 8865151 w 12191627"/>
              <a:gd name="connsiteY474" fmla="*/ 672313 h 886329"/>
              <a:gd name="connsiteX475" fmla="*/ 8865151 w 12191627"/>
              <a:gd name="connsiteY475" fmla="*/ 696093 h 886329"/>
              <a:gd name="connsiteX476" fmla="*/ 8875959 w 12191627"/>
              <a:gd name="connsiteY476" fmla="*/ 696093 h 886329"/>
              <a:gd name="connsiteX477" fmla="*/ 8875959 w 12191627"/>
              <a:gd name="connsiteY477" fmla="*/ 687446 h 886329"/>
              <a:gd name="connsiteX478" fmla="*/ 8894875 w 12191627"/>
              <a:gd name="connsiteY478" fmla="*/ 687446 h 886329"/>
              <a:gd name="connsiteX479" fmla="*/ 8894875 w 12191627"/>
              <a:gd name="connsiteY479" fmla="*/ 713387 h 886329"/>
              <a:gd name="connsiteX480" fmla="*/ 8916493 w 12191627"/>
              <a:gd name="connsiteY480" fmla="*/ 713387 h 886329"/>
              <a:gd name="connsiteX481" fmla="*/ 8916493 w 12191627"/>
              <a:gd name="connsiteY481" fmla="*/ 726358 h 886329"/>
              <a:gd name="connsiteX482" fmla="*/ 8924600 w 12191627"/>
              <a:gd name="connsiteY482" fmla="*/ 726358 h 886329"/>
              <a:gd name="connsiteX483" fmla="*/ 8924600 w 12191627"/>
              <a:gd name="connsiteY483" fmla="*/ 719872 h 886329"/>
              <a:gd name="connsiteX484" fmla="*/ 8965134 w 12191627"/>
              <a:gd name="connsiteY484" fmla="*/ 719872 h 886329"/>
              <a:gd name="connsiteX485" fmla="*/ 8965134 w 12191627"/>
              <a:gd name="connsiteY485" fmla="*/ 743652 h 886329"/>
              <a:gd name="connsiteX486" fmla="*/ 8975943 w 12191627"/>
              <a:gd name="connsiteY486" fmla="*/ 743652 h 886329"/>
              <a:gd name="connsiteX487" fmla="*/ 8975943 w 12191627"/>
              <a:gd name="connsiteY487" fmla="*/ 752299 h 886329"/>
              <a:gd name="connsiteX488" fmla="*/ 8984050 w 12191627"/>
              <a:gd name="connsiteY488" fmla="*/ 752299 h 886329"/>
              <a:gd name="connsiteX489" fmla="*/ 8984050 w 12191627"/>
              <a:gd name="connsiteY489" fmla="*/ 735005 h 886329"/>
              <a:gd name="connsiteX490" fmla="*/ 8994859 w 12191627"/>
              <a:gd name="connsiteY490" fmla="*/ 735005 h 886329"/>
              <a:gd name="connsiteX491" fmla="*/ 8994859 w 12191627"/>
              <a:gd name="connsiteY491" fmla="*/ 743652 h 886329"/>
              <a:gd name="connsiteX492" fmla="*/ 8997561 w 12191627"/>
              <a:gd name="connsiteY492" fmla="*/ 743652 h 886329"/>
              <a:gd name="connsiteX493" fmla="*/ 8997561 w 12191627"/>
              <a:gd name="connsiteY493" fmla="*/ 741490 h 886329"/>
              <a:gd name="connsiteX494" fmla="*/ 9002965 w 12191627"/>
              <a:gd name="connsiteY494" fmla="*/ 741490 h 886329"/>
              <a:gd name="connsiteX495" fmla="*/ 9002965 w 12191627"/>
              <a:gd name="connsiteY495" fmla="*/ 735005 h 886329"/>
              <a:gd name="connsiteX496" fmla="*/ 9054309 w 12191627"/>
              <a:gd name="connsiteY496" fmla="*/ 735005 h 886329"/>
              <a:gd name="connsiteX497" fmla="*/ 9054309 w 12191627"/>
              <a:gd name="connsiteY497" fmla="*/ 758784 h 886329"/>
              <a:gd name="connsiteX498" fmla="*/ 9075927 w 12191627"/>
              <a:gd name="connsiteY498" fmla="*/ 758784 h 886329"/>
              <a:gd name="connsiteX499" fmla="*/ 9075927 w 12191627"/>
              <a:gd name="connsiteY499" fmla="*/ 767431 h 886329"/>
              <a:gd name="connsiteX500" fmla="*/ 9094842 w 12191627"/>
              <a:gd name="connsiteY500" fmla="*/ 767431 h 886329"/>
              <a:gd name="connsiteX501" fmla="*/ 9094842 w 12191627"/>
              <a:gd name="connsiteY501" fmla="*/ 743652 h 886329"/>
              <a:gd name="connsiteX502" fmla="*/ 9105651 w 12191627"/>
              <a:gd name="connsiteY502" fmla="*/ 743652 h 886329"/>
              <a:gd name="connsiteX503" fmla="*/ 9105651 w 12191627"/>
              <a:gd name="connsiteY503" fmla="*/ 711225 h 886329"/>
              <a:gd name="connsiteX504" fmla="*/ 9116460 w 12191627"/>
              <a:gd name="connsiteY504" fmla="*/ 711225 h 886329"/>
              <a:gd name="connsiteX505" fmla="*/ 9116460 w 12191627"/>
              <a:gd name="connsiteY505" fmla="*/ 696093 h 886329"/>
              <a:gd name="connsiteX506" fmla="*/ 9113758 w 12191627"/>
              <a:gd name="connsiteY506" fmla="*/ 696093 h 886329"/>
              <a:gd name="connsiteX507" fmla="*/ 9121865 w 12191627"/>
              <a:gd name="connsiteY507" fmla="*/ 683122 h 886329"/>
              <a:gd name="connsiteX508" fmla="*/ 9132674 w 12191627"/>
              <a:gd name="connsiteY508" fmla="*/ 711225 h 886329"/>
              <a:gd name="connsiteX509" fmla="*/ 9140781 w 12191627"/>
              <a:gd name="connsiteY509" fmla="*/ 711225 h 886329"/>
              <a:gd name="connsiteX510" fmla="*/ 9140781 w 12191627"/>
              <a:gd name="connsiteY510" fmla="*/ 605298 h 886329"/>
              <a:gd name="connsiteX511" fmla="*/ 9156994 w 12191627"/>
              <a:gd name="connsiteY511" fmla="*/ 605298 h 886329"/>
              <a:gd name="connsiteX512" fmla="*/ 9156994 w 12191627"/>
              <a:gd name="connsiteY512" fmla="*/ 557739 h 886329"/>
              <a:gd name="connsiteX513" fmla="*/ 9192123 w 12191627"/>
              <a:gd name="connsiteY513" fmla="*/ 557739 h 886329"/>
              <a:gd name="connsiteX514" fmla="*/ 9192123 w 12191627"/>
              <a:gd name="connsiteY514" fmla="*/ 536121 h 886329"/>
              <a:gd name="connsiteX515" fmla="*/ 9238062 w 12191627"/>
              <a:gd name="connsiteY515" fmla="*/ 536121 h 886329"/>
              <a:gd name="connsiteX516" fmla="*/ 9238062 w 12191627"/>
              <a:gd name="connsiteY516" fmla="*/ 555577 h 886329"/>
              <a:gd name="connsiteX517" fmla="*/ 9262382 w 12191627"/>
              <a:gd name="connsiteY517" fmla="*/ 555577 h 886329"/>
              <a:gd name="connsiteX518" fmla="*/ 9262382 w 12191627"/>
              <a:gd name="connsiteY518" fmla="*/ 603136 h 886329"/>
              <a:gd name="connsiteX519" fmla="*/ 9273191 w 12191627"/>
              <a:gd name="connsiteY519" fmla="*/ 603136 h 886329"/>
              <a:gd name="connsiteX520" fmla="*/ 9273191 w 12191627"/>
              <a:gd name="connsiteY520" fmla="*/ 607460 h 886329"/>
              <a:gd name="connsiteX521" fmla="*/ 9292107 w 12191627"/>
              <a:gd name="connsiteY521" fmla="*/ 607460 h 886329"/>
              <a:gd name="connsiteX522" fmla="*/ 9292107 w 12191627"/>
              <a:gd name="connsiteY522" fmla="*/ 646372 h 886329"/>
              <a:gd name="connsiteX523" fmla="*/ 9302916 w 12191627"/>
              <a:gd name="connsiteY523" fmla="*/ 646372 h 886329"/>
              <a:gd name="connsiteX524" fmla="*/ 9302916 w 12191627"/>
              <a:gd name="connsiteY524" fmla="*/ 659343 h 886329"/>
              <a:gd name="connsiteX525" fmla="*/ 9324534 w 12191627"/>
              <a:gd name="connsiteY525" fmla="*/ 659343 h 886329"/>
              <a:gd name="connsiteX526" fmla="*/ 9324534 w 12191627"/>
              <a:gd name="connsiteY526" fmla="*/ 663666 h 886329"/>
              <a:gd name="connsiteX527" fmla="*/ 9332641 w 12191627"/>
              <a:gd name="connsiteY527" fmla="*/ 665828 h 886329"/>
              <a:gd name="connsiteX528" fmla="*/ 9332641 w 12191627"/>
              <a:gd name="connsiteY528" fmla="*/ 687446 h 886329"/>
              <a:gd name="connsiteX529" fmla="*/ 9356961 w 12191627"/>
              <a:gd name="connsiteY529" fmla="*/ 687446 h 886329"/>
              <a:gd name="connsiteX530" fmla="*/ 9356961 w 12191627"/>
              <a:gd name="connsiteY530" fmla="*/ 696093 h 886329"/>
              <a:gd name="connsiteX531" fmla="*/ 9370472 w 12191627"/>
              <a:gd name="connsiteY531" fmla="*/ 696093 h 886329"/>
              <a:gd name="connsiteX532" fmla="*/ 9370472 w 12191627"/>
              <a:gd name="connsiteY532" fmla="*/ 713387 h 886329"/>
              <a:gd name="connsiteX533" fmla="*/ 9375877 w 12191627"/>
              <a:gd name="connsiteY533" fmla="*/ 713387 h 886329"/>
              <a:gd name="connsiteX534" fmla="*/ 9375877 w 12191627"/>
              <a:gd name="connsiteY534" fmla="*/ 698255 h 886329"/>
              <a:gd name="connsiteX535" fmla="*/ 9386686 w 12191627"/>
              <a:gd name="connsiteY535" fmla="*/ 698255 h 886329"/>
              <a:gd name="connsiteX536" fmla="*/ 9386686 w 12191627"/>
              <a:gd name="connsiteY536" fmla="*/ 711225 h 886329"/>
              <a:gd name="connsiteX537" fmla="*/ 9394793 w 12191627"/>
              <a:gd name="connsiteY537" fmla="*/ 711225 h 886329"/>
              <a:gd name="connsiteX538" fmla="*/ 9394793 w 12191627"/>
              <a:gd name="connsiteY538" fmla="*/ 706902 h 886329"/>
              <a:gd name="connsiteX539" fmla="*/ 9459647 w 12191627"/>
              <a:gd name="connsiteY539" fmla="*/ 706902 h 886329"/>
              <a:gd name="connsiteX540" fmla="*/ 9459647 w 12191627"/>
              <a:gd name="connsiteY540" fmla="*/ 717711 h 886329"/>
              <a:gd name="connsiteX541" fmla="*/ 9467753 w 12191627"/>
              <a:gd name="connsiteY541" fmla="*/ 717711 h 886329"/>
              <a:gd name="connsiteX542" fmla="*/ 9467753 w 12191627"/>
              <a:gd name="connsiteY542" fmla="*/ 735005 h 886329"/>
              <a:gd name="connsiteX543" fmla="*/ 9489371 w 12191627"/>
              <a:gd name="connsiteY543" fmla="*/ 724196 h 886329"/>
              <a:gd name="connsiteX544" fmla="*/ 9497478 w 12191627"/>
              <a:gd name="connsiteY544" fmla="*/ 683122 h 886329"/>
              <a:gd name="connsiteX545" fmla="*/ 9505585 w 12191627"/>
              <a:gd name="connsiteY545" fmla="*/ 680960 h 886329"/>
              <a:gd name="connsiteX546" fmla="*/ 9508287 w 12191627"/>
              <a:gd name="connsiteY546" fmla="*/ 611783 h 886329"/>
              <a:gd name="connsiteX547" fmla="*/ 9510989 w 12191627"/>
              <a:gd name="connsiteY547" fmla="*/ 680960 h 886329"/>
              <a:gd name="connsiteX548" fmla="*/ 9519096 w 12191627"/>
              <a:gd name="connsiteY548" fmla="*/ 683122 h 886329"/>
              <a:gd name="connsiteX549" fmla="*/ 9519096 w 12191627"/>
              <a:gd name="connsiteY549" fmla="*/ 596651 h 886329"/>
              <a:gd name="connsiteX550" fmla="*/ 9524501 w 12191627"/>
              <a:gd name="connsiteY550" fmla="*/ 596651 h 886329"/>
              <a:gd name="connsiteX551" fmla="*/ 9524501 w 12191627"/>
              <a:gd name="connsiteY551" fmla="*/ 564224 h 886329"/>
              <a:gd name="connsiteX552" fmla="*/ 9575844 w 12191627"/>
              <a:gd name="connsiteY552" fmla="*/ 564224 h 886329"/>
              <a:gd name="connsiteX553" fmla="*/ 9575844 w 12191627"/>
              <a:gd name="connsiteY553" fmla="*/ 596651 h 886329"/>
              <a:gd name="connsiteX554" fmla="*/ 9583951 w 12191627"/>
              <a:gd name="connsiteY554" fmla="*/ 596651 h 886329"/>
              <a:gd name="connsiteX555" fmla="*/ 9583951 w 12191627"/>
              <a:gd name="connsiteY555" fmla="*/ 514503 h 886329"/>
              <a:gd name="connsiteX556" fmla="*/ 9602866 w 12191627"/>
              <a:gd name="connsiteY556" fmla="*/ 514503 h 886329"/>
              <a:gd name="connsiteX557" fmla="*/ 9602866 w 12191627"/>
              <a:gd name="connsiteY557" fmla="*/ 499371 h 886329"/>
              <a:gd name="connsiteX558" fmla="*/ 9632591 w 12191627"/>
              <a:gd name="connsiteY558" fmla="*/ 499371 h 886329"/>
              <a:gd name="connsiteX559" fmla="*/ 9632591 w 12191627"/>
              <a:gd name="connsiteY559" fmla="*/ 490724 h 886329"/>
              <a:gd name="connsiteX560" fmla="*/ 9651507 w 12191627"/>
              <a:gd name="connsiteY560" fmla="*/ 490724 h 886329"/>
              <a:gd name="connsiteX561" fmla="*/ 9651507 w 12191627"/>
              <a:gd name="connsiteY561" fmla="*/ 499371 h 886329"/>
              <a:gd name="connsiteX562" fmla="*/ 9659613 w 12191627"/>
              <a:gd name="connsiteY562" fmla="*/ 499371 h 886329"/>
              <a:gd name="connsiteX563" fmla="*/ 9659613 w 12191627"/>
              <a:gd name="connsiteY563" fmla="*/ 495047 h 886329"/>
              <a:gd name="connsiteX564" fmla="*/ 9673125 w 12191627"/>
              <a:gd name="connsiteY564" fmla="*/ 495047 h 886329"/>
              <a:gd name="connsiteX565" fmla="*/ 9673125 w 12191627"/>
              <a:gd name="connsiteY565" fmla="*/ 499371 h 886329"/>
              <a:gd name="connsiteX566" fmla="*/ 9678529 w 12191627"/>
              <a:gd name="connsiteY566" fmla="*/ 499371 h 886329"/>
              <a:gd name="connsiteX567" fmla="*/ 9678529 w 12191627"/>
              <a:gd name="connsiteY567" fmla="*/ 490724 h 886329"/>
              <a:gd name="connsiteX568" fmla="*/ 9702850 w 12191627"/>
              <a:gd name="connsiteY568" fmla="*/ 490724 h 886329"/>
              <a:gd name="connsiteX569" fmla="*/ 9702850 w 12191627"/>
              <a:gd name="connsiteY569" fmla="*/ 499371 h 886329"/>
              <a:gd name="connsiteX570" fmla="*/ 9743383 w 12191627"/>
              <a:gd name="connsiteY570" fmla="*/ 499371 h 886329"/>
              <a:gd name="connsiteX571" fmla="*/ 9743383 w 12191627"/>
              <a:gd name="connsiteY571" fmla="*/ 512342 h 886329"/>
              <a:gd name="connsiteX572" fmla="*/ 9778513 w 12191627"/>
              <a:gd name="connsiteY572" fmla="*/ 512342 h 886329"/>
              <a:gd name="connsiteX573" fmla="*/ 9778513 w 12191627"/>
              <a:gd name="connsiteY573" fmla="*/ 542607 h 886329"/>
              <a:gd name="connsiteX574" fmla="*/ 9786619 w 12191627"/>
              <a:gd name="connsiteY574" fmla="*/ 542607 h 886329"/>
              <a:gd name="connsiteX575" fmla="*/ 9786619 w 12191627"/>
              <a:gd name="connsiteY575" fmla="*/ 551254 h 886329"/>
              <a:gd name="connsiteX576" fmla="*/ 9792024 w 12191627"/>
              <a:gd name="connsiteY576" fmla="*/ 551254 h 886329"/>
              <a:gd name="connsiteX577" fmla="*/ 9792024 w 12191627"/>
              <a:gd name="connsiteY577" fmla="*/ 581519 h 886329"/>
              <a:gd name="connsiteX578" fmla="*/ 9800131 w 12191627"/>
              <a:gd name="connsiteY578" fmla="*/ 581519 h 886329"/>
              <a:gd name="connsiteX579" fmla="*/ 9800131 w 12191627"/>
              <a:gd name="connsiteY579" fmla="*/ 588004 h 886329"/>
              <a:gd name="connsiteX580" fmla="*/ 9810940 w 12191627"/>
              <a:gd name="connsiteY580" fmla="*/ 588004 h 886329"/>
              <a:gd name="connsiteX581" fmla="*/ 9810940 w 12191627"/>
              <a:gd name="connsiteY581" fmla="*/ 618269 h 886329"/>
              <a:gd name="connsiteX582" fmla="*/ 9832558 w 12191627"/>
              <a:gd name="connsiteY582" fmla="*/ 618269 h 886329"/>
              <a:gd name="connsiteX583" fmla="*/ 9832558 w 12191627"/>
              <a:gd name="connsiteY583" fmla="*/ 642048 h 886329"/>
              <a:gd name="connsiteX584" fmla="*/ 9835260 w 12191627"/>
              <a:gd name="connsiteY584" fmla="*/ 642048 h 886329"/>
              <a:gd name="connsiteX585" fmla="*/ 9835260 w 12191627"/>
              <a:gd name="connsiteY585" fmla="*/ 655019 h 886329"/>
              <a:gd name="connsiteX586" fmla="*/ 9843367 w 12191627"/>
              <a:gd name="connsiteY586" fmla="*/ 655019 h 886329"/>
              <a:gd name="connsiteX587" fmla="*/ 9843367 w 12191627"/>
              <a:gd name="connsiteY587" fmla="*/ 678799 h 886329"/>
              <a:gd name="connsiteX588" fmla="*/ 9856878 w 12191627"/>
              <a:gd name="connsiteY588" fmla="*/ 678799 h 886329"/>
              <a:gd name="connsiteX589" fmla="*/ 9856878 w 12191627"/>
              <a:gd name="connsiteY589" fmla="*/ 680960 h 886329"/>
              <a:gd name="connsiteX590" fmla="*/ 9859581 w 12191627"/>
              <a:gd name="connsiteY590" fmla="*/ 680960 h 886329"/>
              <a:gd name="connsiteX591" fmla="*/ 9859581 w 12191627"/>
              <a:gd name="connsiteY591" fmla="*/ 696093 h 886329"/>
              <a:gd name="connsiteX592" fmla="*/ 9875794 w 12191627"/>
              <a:gd name="connsiteY592" fmla="*/ 680960 h 886329"/>
              <a:gd name="connsiteX593" fmla="*/ 9913626 w 12191627"/>
              <a:gd name="connsiteY593" fmla="*/ 680960 h 886329"/>
              <a:gd name="connsiteX594" fmla="*/ 9913626 w 12191627"/>
              <a:gd name="connsiteY594" fmla="*/ 767431 h 886329"/>
              <a:gd name="connsiteX595" fmla="*/ 9921733 w 12191627"/>
              <a:gd name="connsiteY595" fmla="*/ 767431 h 886329"/>
              <a:gd name="connsiteX596" fmla="*/ 9929839 w 12191627"/>
              <a:gd name="connsiteY596" fmla="*/ 756623 h 886329"/>
              <a:gd name="connsiteX597" fmla="*/ 9929839 w 12191627"/>
              <a:gd name="connsiteY597" fmla="*/ 771755 h 886329"/>
              <a:gd name="connsiteX598" fmla="*/ 9935244 w 12191627"/>
              <a:gd name="connsiteY598" fmla="*/ 771755 h 886329"/>
              <a:gd name="connsiteX599" fmla="*/ 9935244 w 12191627"/>
              <a:gd name="connsiteY599" fmla="*/ 726358 h 886329"/>
              <a:gd name="connsiteX600" fmla="*/ 9943351 w 12191627"/>
              <a:gd name="connsiteY600" fmla="*/ 726358 h 886329"/>
              <a:gd name="connsiteX601" fmla="*/ 9943351 w 12191627"/>
              <a:gd name="connsiteY601" fmla="*/ 661504 h 886329"/>
              <a:gd name="connsiteX602" fmla="*/ 9954159 w 12191627"/>
              <a:gd name="connsiteY602" fmla="*/ 661504 h 886329"/>
              <a:gd name="connsiteX603" fmla="*/ 9970373 w 12191627"/>
              <a:gd name="connsiteY603" fmla="*/ 618269 h 886329"/>
              <a:gd name="connsiteX604" fmla="*/ 9983884 w 12191627"/>
              <a:gd name="connsiteY604" fmla="*/ 618269 h 886329"/>
              <a:gd name="connsiteX605" fmla="*/ 9997395 w 12191627"/>
              <a:gd name="connsiteY605" fmla="*/ 661504 h 886329"/>
              <a:gd name="connsiteX606" fmla="*/ 10008205 w 12191627"/>
              <a:gd name="connsiteY606" fmla="*/ 661504 h 886329"/>
              <a:gd name="connsiteX607" fmla="*/ 10008205 w 12191627"/>
              <a:gd name="connsiteY607" fmla="*/ 700416 h 886329"/>
              <a:gd name="connsiteX608" fmla="*/ 10027120 w 12191627"/>
              <a:gd name="connsiteY608" fmla="*/ 700416 h 886329"/>
              <a:gd name="connsiteX609" fmla="*/ 10027120 w 12191627"/>
              <a:gd name="connsiteY609" fmla="*/ 717711 h 886329"/>
              <a:gd name="connsiteX610" fmla="*/ 10032525 w 12191627"/>
              <a:gd name="connsiteY610" fmla="*/ 717711 h 886329"/>
              <a:gd name="connsiteX611" fmla="*/ 10032525 w 12191627"/>
              <a:gd name="connsiteY611" fmla="*/ 700416 h 886329"/>
              <a:gd name="connsiteX612" fmla="*/ 10048739 w 12191627"/>
              <a:gd name="connsiteY612" fmla="*/ 700416 h 886329"/>
              <a:gd name="connsiteX613" fmla="*/ 10048739 w 12191627"/>
              <a:gd name="connsiteY613" fmla="*/ 713387 h 886329"/>
              <a:gd name="connsiteX614" fmla="*/ 10089272 w 12191627"/>
              <a:gd name="connsiteY614" fmla="*/ 713387 h 886329"/>
              <a:gd name="connsiteX615" fmla="*/ 10089272 w 12191627"/>
              <a:gd name="connsiteY615" fmla="*/ 676637 h 886329"/>
              <a:gd name="connsiteX616" fmla="*/ 10102783 w 12191627"/>
              <a:gd name="connsiteY616" fmla="*/ 676637 h 886329"/>
              <a:gd name="connsiteX617" fmla="*/ 10102783 w 12191627"/>
              <a:gd name="connsiteY617" fmla="*/ 698255 h 886329"/>
              <a:gd name="connsiteX618" fmla="*/ 10105486 w 12191627"/>
              <a:gd name="connsiteY618" fmla="*/ 698255 h 886329"/>
              <a:gd name="connsiteX619" fmla="*/ 10105486 w 12191627"/>
              <a:gd name="connsiteY619" fmla="*/ 665828 h 886329"/>
              <a:gd name="connsiteX620" fmla="*/ 10135211 w 12191627"/>
              <a:gd name="connsiteY620" fmla="*/ 665828 h 886329"/>
              <a:gd name="connsiteX621" fmla="*/ 10135211 w 12191627"/>
              <a:gd name="connsiteY621" fmla="*/ 652857 h 886329"/>
              <a:gd name="connsiteX622" fmla="*/ 10143317 w 12191627"/>
              <a:gd name="connsiteY622" fmla="*/ 652857 h 886329"/>
              <a:gd name="connsiteX623" fmla="*/ 10143317 w 12191627"/>
              <a:gd name="connsiteY623" fmla="*/ 637725 h 886329"/>
              <a:gd name="connsiteX624" fmla="*/ 10148722 w 12191627"/>
              <a:gd name="connsiteY624" fmla="*/ 637725 h 886329"/>
              <a:gd name="connsiteX625" fmla="*/ 10148722 w 12191627"/>
              <a:gd name="connsiteY625" fmla="*/ 644210 h 886329"/>
              <a:gd name="connsiteX626" fmla="*/ 10173042 w 12191627"/>
              <a:gd name="connsiteY626" fmla="*/ 644210 h 886329"/>
              <a:gd name="connsiteX627" fmla="*/ 10173042 w 12191627"/>
              <a:gd name="connsiteY627" fmla="*/ 637725 h 886329"/>
              <a:gd name="connsiteX628" fmla="*/ 10181149 w 12191627"/>
              <a:gd name="connsiteY628" fmla="*/ 637725 h 886329"/>
              <a:gd name="connsiteX629" fmla="*/ 10181149 w 12191627"/>
              <a:gd name="connsiteY629" fmla="*/ 648534 h 886329"/>
              <a:gd name="connsiteX630" fmla="*/ 10232492 w 12191627"/>
              <a:gd name="connsiteY630" fmla="*/ 648534 h 886329"/>
              <a:gd name="connsiteX631" fmla="*/ 10232492 w 12191627"/>
              <a:gd name="connsiteY631" fmla="*/ 786887 h 886329"/>
              <a:gd name="connsiteX632" fmla="*/ 10248705 w 12191627"/>
              <a:gd name="connsiteY632" fmla="*/ 786887 h 886329"/>
              <a:gd name="connsiteX633" fmla="*/ 10248705 w 12191627"/>
              <a:gd name="connsiteY633" fmla="*/ 773917 h 886329"/>
              <a:gd name="connsiteX634" fmla="*/ 10254110 w 12191627"/>
              <a:gd name="connsiteY634" fmla="*/ 773917 h 886329"/>
              <a:gd name="connsiteX635" fmla="*/ 10254110 w 12191627"/>
              <a:gd name="connsiteY635" fmla="*/ 786887 h 886329"/>
              <a:gd name="connsiteX636" fmla="*/ 10294644 w 12191627"/>
              <a:gd name="connsiteY636" fmla="*/ 786887 h 886329"/>
              <a:gd name="connsiteX637" fmla="*/ 10294644 w 12191627"/>
              <a:gd name="connsiteY637" fmla="*/ 756623 h 886329"/>
              <a:gd name="connsiteX638" fmla="*/ 10310857 w 12191627"/>
              <a:gd name="connsiteY638" fmla="*/ 756623 h 886329"/>
              <a:gd name="connsiteX639" fmla="*/ 10313559 w 12191627"/>
              <a:gd name="connsiteY639" fmla="*/ 754461 h 886329"/>
              <a:gd name="connsiteX640" fmla="*/ 10327071 w 12191627"/>
              <a:gd name="connsiteY640" fmla="*/ 754461 h 886329"/>
              <a:gd name="connsiteX641" fmla="*/ 10332475 w 12191627"/>
              <a:gd name="connsiteY641" fmla="*/ 756623 h 886329"/>
              <a:gd name="connsiteX642" fmla="*/ 10345987 w 12191627"/>
              <a:gd name="connsiteY642" fmla="*/ 756623 h 886329"/>
              <a:gd name="connsiteX643" fmla="*/ 10345987 w 12191627"/>
              <a:gd name="connsiteY643" fmla="*/ 786887 h 886329"/>
              <a:gd name="connsiteX644" fmla="*/ 10356795 w 12191627"/>
              <a:gd name="connsiteY644" fmla="*/ 786887 h 886329"/>
              <a:gd name="connsiteX645" fmla="*/ 10356795 w 12191627"/>
              <a:gd name="connsiteY645" fmla="*/ 804182 h 886329"/>
              <a:gd name="connsiteX646" fmla="*/ 10386520 w 12191627"/>
              <a:gd name="connsiteY646" fmla="*/ 806343 h 886329"/>
              <a:gd name="connsiteX647" fmla="*/ 10386520 w 12191627"/>
              <a:gd name="connsiteY647" fmla="*/ 789049 h 886329"/>
              <a:gd name="connsiteX648" fmla="*/ 10489206 w 12191627"/>
              <a:gd name="connsiteY648" fmla="*/ 789049 h 886329"/>
              <a:gd name="connsiteX649" fmla="*/ 10489206 w 12191627"/>
              <a:gd name="connsiteY649" fmla="*/ 806343 h 886329"/>
              <a:gd name="connsiteX650" fmla="*/ 10502717 w 12191627"/>
              <a:gd name="connsiteY650" fmla="*/ 806343 h 886329"/>
              <a:gd name="connsiteX651" fmla="*/ 10502717 w 12191627"/>
              <a:gd name="connsiteY651" fmla="*/ 810667 h 886329"/>
              <a:gd name="connsiteX652" fmla="*/ 10494611 w 12191627"/>
              <a:gd name="connsiteY652" fmla="*/ 810667 h 886329"/>
              <a:gd name="connsiteX653" fmla="*/ 10494611 w 12191627"/>
              <a:gd name="connsiteY653" fmla="*/ 845255 h 886329"/>
              <a:gd name="connsiteX654" fmla="*/ 10524335 w 12191627"/>
              <a:gd name="connsiteY654" fmla="*/ 845255 h 886329"/>
              <a:gd name="connsiteX655" fmla="*/ 10524335 w 12191627"/>
              <a:gd name="connsiteY655" fmla="*/ 832285 h 886329"/>
              <a:gd name="connsiteX656" fmla="*/ 10524335 w 12191627"/>
              <a:gd name="connsiteY656" fmla="*/ 825799 h 886329"/>
              <a:gd name="connsiteX657" fmla="*/ 10529740 w 12191627"/>
              <a:gd name="connsiteY657" fmla="*/ 823638 h 886329"/>
              <a:gd name="connsiteX658" fmla="*/ 10529740 w 12191627"/>
              <a:gd name="connsiteY658" fmla="*/ 814991 h 886329"/>
              <a:gd name="connsiteX659" fmla="*/ 10543251 w 12191627"/>
              <a:gd name="connsiteY659" fmla="*/ 814991 h 886329"/>
              <a:gd name="connsiteX660" fmla="*/ 10543251 w 12191627"/>
              <a:gd name="connsiteY660" fmla="*/ 819314 h 886329"/>
              <a:gd name="connsiteX661" fmla="*/ 10554060 w 12191627"/>
              <a:gd name="connsiteY661" fmla="*/ 819314 h 886329"/>
              <a:gd name="connsiteX662" fmla="*/ 10554060 w 12191627"/>
              <a:gd name="connsiteY662" fmla="*/ 814991 h 886329"/>
              <a:gd name="connsiteX663" fmla="*/ 10564869 w 12191627"/>
              <a:gd name="connsiteY663" fmla="*/ 814991 h 886329"/>
              <a:gd name="connsiteX664" fmla="*/ 10567571 w 12191627"/>
              <a:gd name="connsiteY664" fmla="*/ 782564 h 886329"/>
              <a:gd name="connsiteX665" fmla="*/ 10575678 w 12191627"/>
              <a:gd name="connsiteY665" fmla="*/ 782564 h 886329"/>
              <a:gd name="connsiteX666" fmla="*/ 10578381 w 12191627"/>
              <a:gd name="connsiteY666" fmla="*/ 819314 h 886329"/>
              <a:gd name="connsiteX667" fmla="*/ 10589189 w 12191627"/>
              <a:gd name="connsiteY667" fmla="*/ 819314 h 886329"/>
              <a:gd name="connsiteX668" fmla="*/ 10591892 w 12191627"/>
              <a:gd name="connsiteY668" fmla="*/ 782564 h 886329"/>
              <a:gd name="connsiteX669" fmla="*/ 10599999 w 12191627"/>
              <a:gd name="connsiteY669" fmla="*/ 782564 h 886329"/>
              <a:gd name="connsiteX670" fmla="*/ 10602701 w 12191627"/>
              <a:gd name="connsiteY670" fmla="*/ 819314 h 886329"/>
              <a:gd name="connsiteX671" fmla="*/ 10629723 w 12191627"/>
              <a:gd name="connsiteY671" fmla="*/ 825799 h 886329"/>
              <a:gd name="connsiteX672" fmla="*/ 10629723 w 12191627"/>
              <a:gd name="connsiteY672" fmla="*/ 843094 h 886329"/>
              <a:gd name="connsiteX673" fmla="*/ 10656746 w 12191627"/>
              <a:gd name="connsiteY673" fmla="*/ 843094 h 886329"/>
              <a:gd name="connsiteX674" fmla="*/ 10656746 w 12191627"/>
              <a:gd name="connsiteY674" fmla="*/ 834447 h 886329"/>
              <a:gd name="connsiteX675" fmla="*/ 10667555 w 12191627"/>
              <a:gd name="connsiteY675" fmla="*/ 834447 h 886329"/>
              <a:gd name="connsiteX676" fmla="*/ 10667555 w 12191627"/>
              <a:gd name="connsiteY676" fmla="*/ 843094 h 886329"/>
              <a:gd name="connsiteX677" fmla="*/ 10672959 w 12191627"/>
              <a:gd name="connsiteY677" fmla="*/ 843094 h 886329"/>
              <a:gd name="connsiteX678" fmla="*/ 10672959 w 12191627"/>
              <a:gd name="connsiteY678" fmla="*/ 808505 h 886329"/>
              <a:gd name="connsiteX679" fmla="*/ 10689173 w 12191627"/>
              <a:gd name="connsiteY679" fmla="*/ 808505 h 886329"/>
              <a:gd name="connsiteX680" fmla="*/ 10689173 w 12191627"/>
              <a:gd name="connsiteY680" fmla="*/ 814991 h 886329"/>
              <a:gd name="connsiteX681" fmla="*/ 10713493 w 12191627"/>
              <a:gd name="connsiteY681" fmla="*/ 814991 h 886329"/>
              <a:gd name="connsiteX682" fmla="*/ 10713493 w 12191627"/>
              <a:gd name="connsiteY682" fmla="*/ 810667 h 886329"/>
              <a:gd name="connsiteX683" fmla="*/ 10721600 w 12191627"/>
              <a:gd name="connsiteY683" fmla="*/ 810667 h 886329"/>
              <a:gd name="connsiteX684" fmla="*/ 10721600 w 12191627"/>
              <a:gd name="connsiteY684" fmla="*/ 814991 h 886329"/>
              <a:gd name="connsiteX685" fmla="*/ 10729707 w 12191627"/>
              <a:gd name="connsiteY685" fmla="*/ 814991 h 886329"/>
              <a:gd name="connsiteX686" fmla="*/ 10729707 w 12191627"/>
              <a:gd name="connsiteY686" fmla="*/ 806343 h 886329"/>
              <a:gd name="connsiteX687" fmla="*/ 10740516 w 12191627"/>
              <a:gd name="connsiteY687" fmla="*/ 806343 h 886329"/>
              <a:gd name="connsiteX688" fmla="*/ 10740516 w 12191627"/>
              <a:gd name="connsiteY688" fmla="*/ 799858 h 886329"/>
              <a:gd name="connsiteX689" fmla="*/ 10751325 w 12191627"/>
              <a:gd name="connsiteY689" fmla="*/ 799858 h 886329"/>
              <a:gd name="connsiteX690" fmla="*/ 10751325 w 12191627"/>
              <a:gd name="connsiteY690" fmla="*/ 806343 h 886329"/>
              <a:gd name="connsiteX691" fmla="*/ 10897247 w 12191627"/>
              <a:gd name="connsiteY691" fmla="*/ 806343 h 886329"/>
              <a:gd name="connsiteX692" fmla="*/ 10897247 w 12191627"/>
              <a:gd name="connsiteY692" fmla="*/ 810667 h 886329"/>
              <a:gd name="connsiteX693" fmla="*/ 10913460 w 12191627"/>
              <a:gd name="connsiteY693" fmla="*/ 810667 h 886329"/>
              <a:gd name="connsiteX694" fmla="*/ 10913460 w 12191627"/>
              <a:gd name="connsiteY694" fmla="*/ 806343 h 886329"/>
              <a:gd name="connsiteX695" fmla="*/ 10935078 w 12191627"/>
              <a:gd name="connsiteY695" fmla="*/ 806343 h 886329"/>
              <a:gd name="connsiteX696" fmla="*/ 10935078 w 12191627"/>
              <a:gd name="connsiteY696" fmla="*/ 812829 h 886329"/>
              <a:gd name="connsiteX697" fmla="*/ 10953994 w 12191627"/>
              <a:gd name="connsiteY697" fmla="*/ 812829 h 886329"/>
              <a:gd name="connsiteX698" fmla="*/ 10953994 w 12191627"/>
              <a:gd name="connsiteY698" fmla="*/ 836608 h 886329"/>
              <a:gd name="connsiteX699" fmla="*/ 10986421 w 12191627"/>
              <a:gd name="connsiteY699" fmla="*/ 838770 h 886329"/>
              <a:gd name="connsiteX700" fmla="*/ 10986421 w 12191627"/>
              <a:gd name="connsiteY700" fmla="*/ 817152 h 886329"/>
              <a:gd name="connsiteX701" fmla="*/ 10989123 w 12191627"/>
              <a:gd name="connsiteY701" fmla="*/ 817152 h 886329"/>
              <a:gd name="connsiteX702" fmla="*/ 10989123 w 12191627"/>
              <a:gd name="connsiteY702" fmla="*/ 838770 h 886329"/>
              <a:gd name="connsiteX703" fmla="*/ 10997230 w 12191627"/>
              <a:gd name="connsiteY703" fmla="*/ 838770 h 886329"/>
              <a:gd name="connsiteX704" fmla="*/ 10997230 w 12191627"/>
              <a:gd name="connsiteY704" fmla="*/ 797696 h 886329"/>
              <a:gd name="connsiteX705" fmla="*/ 11005337 w 12191627"/>
              <a:gd name="connsiteY705" fmla="*/ 797696 h 886329"/>
              <a:gd name="connsiteX706" fmla="*/ 11005337 w 12191627"/>
              <a:gd name="connsiteY706" fmla="*/ 840932 h 886329"/>
              <a:gd name="connsiteX707" fmla="*/ 11013444 w 12191627"/>
              <a:gd name="connsiteY707" fmla="*/ 840932 h 886329"/>
              <a:gd name="connsiteX708" fmla="*/ 11013444 w 12191627"/>
              <a:gd name="connsiteY708" fmla="*/ 810667 h 886329"/>
              <a:gd name="connsiteX709" fmla="*/ 11064787 w 12191627"/>
              <a:gd name="connsiteY709" fmla="*/ 810667 h 886329"/>
              <a:gd name="connsiteX710" fmla="*/ 11064787 w 12191627"/>
              <a:gd name="connsiteY710" fmla="*/ 836608 h 886329"/>
              <a:gd name="connsiteX711" fmla="*/ 11078298 w 12191627"/>
              <a:gd name="connsiteY711" fmla="*/ 836608 h 886329"/>
              <a:gd name="connsiteX712" fmla="*/ 11099916 w 12191627"/>
              <a:gd name="connsiteY712" fmla="*/ 404253 h 886329"/>
              <a:gd name="connsiteX713" fmla="*/ 11083702 w 12191627"/>
              <a:gd name="connsiteY713" fmla="*/ 382635 h 886329"/>
              <a:gd name="connsiteX714" fmla="*/ 11075595 w 12191627"/>
              <a:gd name="connsiteY714" fmla="*/ 378311 h 886329"/>
              <a:gd name="connsiteX715" fmla="*/ 11086405 w 12191627"/>
              <a:gd name="connsiteY715" fmla="*/ 354532 h 886329"/>
              <a:gd name="connsiteX716" fmla="*/ 11086405 w 12191627"/>
              <a:gd name="connsiteY716" fmla="*/ 337238 h 886329"/>
              <a:gd name="connsiteX717" fmla="*/ 11105320 w 12191627"/>
              <a:gd name="connsiteY717" fmla="*/ 337238 h 886329"/>
              <a:gd name="connsiteX718" fmla="*/ 11105320 w 12191627"/>
              <a:gd name="connsiteY718" fmla="*/ 315620 h 886329"/>
              <a:gd name="connsiteX719" fmla="*/ 11108023 w 12191627"/>
              <a:gd name="connsiteY719" fmla="*/ 311296 h 886329"/>
              <a:gd name="connsiteX720" fmla="*/ 11108023 w 12191627"/>
              <a:gd name="connsiteY720" fmla="*/ 233472 h 886329"/>
              <a:gd name="connsiteX721" fmla="*/ 11105320 w 12191627"/>
              <a:gd name="connsiteY721" fmla="*/ 226987 h 886329"/>
              <a:gd name="connsiteX722" fmla="*/ 11113427 w 12191627"/>
              <a:gd name="connsiteY722" fmla="*/ 220502 h 886329"/>
              <a:gd name="connsiteX723" fmla="*/ 11113427 w 12191627"/>
              <a:gd name="connsiteY723" fmla="*/ 162134 h 886329"/>
              <a:gd name="connsiteX724" fmla="*/ 11116129 w 12191627"/>
              <a:gd name="connsiteY724" fmla="*/ 157810 h 886329"/>
              <a:gd name="connsiteX725" fmla="*/ 11116129 w 12191627"/>
              <a:gd name="connsiteY725" fmla="*/ 101604 h 886329"/>
              <a:gd name="connsiteX726" fmla="*/ 11118832 w 12191627"/>
              <a:gd name="connsiteY726" fmla="*/ 99442 h 886329"/>
              <a:gd name="connsiteX727" fmla="*/ 11118832 w 12191627"/>
              <a:gd name="connsiteY727" fmla="*/ 82148 h 886329"/>
              <a:gd name="connsiteX728" fmla="*/ 11121534 w 12191627"/>
              <a:gd name="connsiteY728" fmla="*/ 79986 h 886329"/>
              <a:gd name="connsiteX729" fmla="*/ 11124236 w 12191627"/>
              <a:gd name="connsiteY729" fmla="*/ 82148 h 886329"/>
              <a:gd name="connsiteX730" fmla="*/ 11124236 w 12191627"/>
              <a:gd name="connsiteY730" fmla="*/ 99442 h 886329"/>
              <a:gd name="connsiteX731" fmla="*/ 11126938 w 12191627"/>
              <a:gd name="connsiteY731" fmla="*/ 101604 h 886329"/>
              <a:gd name="connsiteX732" fmla="*/ 11126938 w 12191627"/>
              <a:gd name="connsiteY732" fmla="*/ 157810 h 886329"/>
              <a:gd name="connsiteX733" fmla="*/ 11129641 w 12191627"/>
              <a:gd name="connsiteY733" fmla="*/ 162134 h 886329"/>
              <a:gd name="connsiteX734" fmla="*/ 11129641 w 12191627"/>
              <a:gd name="connsiteY734" fmla="*/ 220502 h 886329"/>
              <a:gd name="connsiteX735" fmla="*/ 11137747 w 12191627"/>
              <a:gd name="connsiteY735" fmla="*/ 226987 h 886329"/>
              <a:gd name="connsiteX736" fmla="*/ 11135045 w 12191627"/>
              <a:gd name="connsiteY736" fmla="*/ 233472 h 886329"/>
              <a:gd name="connsiteX737" fmla="*/ 11135045 w 12191627"/>
              <a:gd name="connsiteY737" fmla="*/ 311296 h 886329"/>
              <a:gd name="connsiteX738" fmla="*/ 11137747 w 12191627"/>
              <a:gd name="connsiteY738" fmla="*/ 315620 h 886329"/>
              <a:gd name="connsiteX739" fmla="*/ 11137747 w 12191627"/>
              <a:gd name="connsiteY739" fmla="*/ 337238 h 886329"/>
              <a:gd name="connsiteX740" fmla="*/ 11156663 w 12191627"/>
              <a:gd name="connsiteY740" fmla="*/ 337238 h 886329"/>
              <a:gd name="connsiteX741" fmla="*/ 11156663 w 12191627"/>
              <a:gd name="connsiteY741" fmla="*/ 354532 h 886329"/>
              <a:gd name="connsiteX742" fmla="*/ 11167472 w 12191627"/>
              <a:gd name="connsiteY742" fmla="*/ 378311 h 886329"/>
              <a:gd name="connsiteX743" fmla="*/ 11159365 w 12191627"/>
              <a:gd name="connsiteY743" fmla="*/ 382635 h 886329"/>
              <a:gd name="connsiteX744" fmla="*/ 11143152 w 12191627"/>
              <a:gd name="connsiteY744" fmla="*/ 404253 h 886329"/>
              <a:gd name="connsiteX745" fmla="*/ 11153961 w 12191627"/>
              <a:gd name="connsiteY745" fmla="*/ 657181 h 886329"/>
              <a:gd name="connsiteX746" fmla="*/ 11240433 w 12191627"/>
              <a:gd name="connsiteY746" fmla="*/ 657181 h 886329"/>
              <a:gd name="connsiteX747" fmla="*/ 11240433 w 12191627"/>
              <a:gd name="connsiteY747" fmla="*/ 732843 h 886329"/>
              <a:gd name="connsiteX748" fmla="*/ 11251242 w 12191627"/>
              <a:gd name="connsiteY748" fmla="*/ 732843 h 886329"/>
              <a:gd name="connsiteX749" fmla="*/ 11253944 w 12191627"/>
              <a:gd name="connsiteY749" fmla="*/ 726358 h 886329"/>
              <a:gd name="connsiteX750" fmla="*/ 11262051 w 12191627"/>
              <a:gd name="connsiteY750" fmla="*/ 726358 h 886329"/>
              <a:gd name="connsiteX751" fmla="*/ 11264753 w 12191627"/>
              <a:gd name="connsiteY751" fmla="*/ 735005 h 886329"/>
              <a:gd name="connsiteX752" fmla="*/ 11280967 w 12191627"/>
              <a:gd name="connsiteY752" fmla="*/ 735005 h 886329"/>
              <a:gd name="connsiteX753" fmla="*/ 11280967 w 12191627"/>
              <a:gd name="connsiteY753" fmla="*/ 728519 h 886329"/>
              <a:gd name="connsiteX754" fmla="*/ 11310692 w 12191627"/>
              <a:gd name="connsiteY754" fmla="*/ 728519 h 886329"/>
              <a:gd name="connsiteX755" fmla="*/ 11310692 w 12191627"/>
              <a:gd name="connsiteY755" fmla="*/ 735005 h 886329"/>
              <a:gd name="connsiteX756" fmla="*/ 11337714 w 12191627"/>
              <a:gd name="connsiteY756" fmla="*/ 735005 h 886329"/>
              <a:gd name="connsiteX757" fmla="*/ 11337714 w 12191627"/>
              <a:gd name="connsiteY757" fmla="*/ 780402 h 886329"/>
              <a:gd name="connsiteX758" fmla="*/ 11356630 w 12191627"/>
              <a:gd name="connsiteY758" fmla="*/ 780402 h 886329"/>
              <a:gd name="connsiteX759" fmla="*/ 11356630 w 12191627"/>
              <a:gd name="connsiteY759" fmla="*/ 767431 h 886329"/>
              <a:gd name="connsiteX760" fmla="*/ 11378248 w 12191627"/>
              <a:gd name="connsiteY760" fmla="*/ 767431 h 886329"/>
              <a:gd name="connsiteX761" fmla="*/ 11378248 w 12191627"/>
              <a:gd name="connsiteY761" fmla="*/ 588004 h 886329"/>
              <a:gd name="connsiteX762" fmla="*/ 11386355 w 12191627"/>
              <a:gd name="connsiteY762" fmla="*/ 581519 h 886329"/>
              <a:gd name="connsiteX763" fmla="*/ 11483636 w 12191627"/>
              <a:gd name="connsiteY763" fmla="*/ 581519 h 886329"/>
              <a:gd name="connsiteX764" fmla="*/ 11483636 w 12191627"/>
              <a:gd name="connsiteY764" fmla="*/ 590166 h 886329"/>
              <a:gd name="connsiteX765" fmla="*/ 11497147 w 12191627"/>
              <a:gd name="connsiteY765" fmla="*/ 590166 h 886329"/>
              <a:gd name="connsiteX766" fmla="*/ 11497147 w 12191627"/>
              <a:gd name="connsiteY766" fmla="*/ 704740 h 886329"/>
              <a:gd name="connsiteX767" fmla="*/ 11526872 w 12191627"/>
              <a:gd name="connsiteY767" fmla="*/ 704740 h 886329"/>
              <a:gd name="connsiteX768" fmla="*/ 11526872 w 12191627"/>
              <a:gd name="connsiteY768" fmla="*/ 637725 h 886329"/>
              <a:gd name="connsiteX769" fmla="*/ 11562001 w 12191627"/>
              <a:gd name="connsiteY769" fmla="*/ 637725 h 886329"/>
              <a:gd name="connsiteX770" fmla="*/ 11567406 w 12191627"/>
              <a:gd name="connsiteY770" fmla="*/ 633401 h 886329"/>
              <a:gd name="connsiteX771" fmla="*/ 11578215 w 12191627"/>
              <a:gd name="connsiteY771" fmla="*/ 633401 h 886329"/>
              <a:gd name="connsiteX772" fmla="*/ 11583619 w 12191627"/>
              <a:gd name="connsiteY772" fmla="*/ 637725 h 886329"/>
              <a:gd name="connsiteX773" fmla="*/ 11613344 w 12191627"/>
              <a:gd name="connsiteY773" fmla="*/ 637725 h 886329"/>
              <a:gd name="connsiteX774" fmla="*/ 11613344 w 12191627"/>
              <a:gd name="connsiteY774" fmla="*/ 520989 h 886329"/>
              <a:gd name="connsiteX775" fmla="*/ 11689007 w 12191627"/>
              <a:gd name="connsiteY775" fmla="*/ 510180 h 886329"/>
              <a:gd name="connsiteX776" fmla="*/ 11689007 w 12191627"/>
              <a:gd name="connsiteY776" fmla="*/ 518827 h 886329"/>
              <a:gd name="connsiteX777" fmla="*/ 11724137 w 12191627"/>
              <a:gd name="connsiteY777" fmla="*/ 518827 h 886329"/>
              <a:gd name="connsiteX778" fmla="*/ 11724137 w 12191627"/>
              <a:gd name="connsiteY778" fmla="*/ 773917 h 886329"/>
              <a:gd name="connsiteX779" fmla="*/ 11753862 w 12191627"/>
              <a:gd name="connsiteY779" fmla="*/ 773917 h 886329"/>
              <a:gd name="connsiteX780" fmla="*/ 11753862 w 12191627"/>
              <a:gd name="connsiteY780" fmla="*/ 769593 h 886329"/>
              <a:gd name="connsiteX781" fmla="*/ 11770075 w 12191627"/>
              <a:gd name="connsiteY781" fmla="*/ 769593 h 886329"/>
              <a:gd name="connsiteX782" fmla="*/ 11770075 w 12191627"/>
              <a:gd name="connsiteY782" fmla="*/ 773917 h 886329"/>
              <a:gd name="connsiteX783" fmla="*/ 11802502 w 12191627"/>
              <a:gd name="connsiteY783" fmla="*/ 773917 h 886329"/>
              <a:gd name="connsiteX784" fmla="*/ 11802502 w 12191627"/>
              <a:gd name="connsiteY784" fmla="*/ 760946 h 886329"/>
              <a:gd name="connsiteX785" fmla="*/ 11840334 w 12191627"/>
              <a:gd name="connsiteY785" fmla="*/ 760946 h 886329"/>
              <a:gd name="connsiteX786" fmla="*/ 11840334 w 12191627"/>
              <a:gd name="connsiteY786" fmla="*/ 756623 h 886329"/>
              <a:gd name="connsiteX787" fmla="*/ 11856547 w 12191627"/>
              <a:gd name="connsiteY787" fmla="*/ 756623 h 886329"/>
              <a:gd name="connsiteX788" fmla="*/ 11856547 w 12191627"/>
              <a:gd name="connsiteY788" fmla="*/ 760946 h 886329"/>
              <a:gd name="connsiteX789" fmla="*/ 11883570 w 12191627"/>
              <a:gd name="connsiteY789" fmla="*/ 760946 h 886329"/>
              <a:gd name="connsiteX790" fmla="*/ 11883570 w 12191627"/>
              <a:gd name="connsiteY790" fmla="*/ 743652 h 886329"/>
              <a:gd name="connsiteX791" fmla="*/ 11894379 w 12191627"/>
              <a:gd name="connsiteY791" fmla="*/ 743652 h 886329"/>
              <a:gd name="connsiteX792" fmla="*/ 11894379 w 12191627"/>
              <a:gd name="connsiteY792" fmla="*/ 730681 h 886329"/>
              <a:gd name="connsiteX793" fmla="*/ 11970042 w 12191627"/>
              <a:gd name="connsiteY793" fmla="*/ 730681 h 886329"/>
              <a:gd name="connsiteX794" fmla="*/ 11970042 w 12191627"/>
              <a:gd name="connsiteY794" fmla="*/ 700416 h 886329"/>
              <a:gd name="connsiteX795" fmla="*/ 11994362 w 12191627"/>
              <a:gd name="connsiteY795" fmla="*/ 700416 h 886329"/>
              <a:gd name="connsiteX796" fmla="*/ 11994362 w 12191627"/>
              <a:gd name="connsiteY796" fmla="*/ 693931 h 886329"/>
              <a:gd name="connsiteX797" fmla="*/ 12010576 w 12191627"/>
              <a:gd name="connsiteY797" fmla="*/ 693931 h 886329"/>
              <a:gd name="connsiteX798" fmla="*/ 12010576 w 12191627"/>
              <a:gd name="connsiteY798" fmla="*/ 700416 h 886329"/>
              <a:gd name="connsiteX799" fmla="*/ 12032194 w 12191627"/>
              <a:gd name="connsiteY799" fmla="*/ 700416 h 886329"/>
              <a:gd name="connsiteX800" fmla="*/ 12032194 w 12191627"/>
              <a:gd name="connsiteY800" fmla="*/ 750137 h 886329"/>
              <a:gd name="connsiteX801" fmla="*/ 12075430 w 12191627"/>
              <a:gd name="connsiteY801" fmla="*/ 750137 h 886329"/>
              <a:gd name="connsiteX802" fmla="*/ 12075430 w 12191627"/>
              <a:gd name="connsiteY802" fmla="*/ 724196 h 886329"/>
              <a:gd name="connsiteX803" fmla="*/ 12126773 w 12191627"/>
              <a:gd name="connsiteY803" fmla="*/ 724196 h 886329"/>
              <a:gd name="connsiteX804" fmla="*/ 12126773 w 12191627"/>
              <a:gd name="connsiteY804" fmla="*/ 693931 h 886329"/>
              <a:gd name="connsiteX805" fmla="*/ 12191627 w 12191627"/>
              <a:gd name="connsiteY805" fmla="*/ 693931 h 886329"/>
              <a:gd name="connsiteX806" fmla="*/ 12191627 w 12191627"/>
              <a:gd name="connsiteY806" fmla="*/ 886329 h 886329"/>
              <a:gd name="connsiteX807" fmla="*/ 9548589 w 12191627"/>
              <a:gd name="connsiteY807" fmla="*/ 886329 h 886329"/>
              <a:gd name="connsiteX808" fmla="*/ 8511957 w 12191627"/>
              <a:gd name="connsiteY808" fmla="*/ 886329 h 886329"/>
              <a:gd name="connsiteX809" fmla="*/ 8323543 w 12191627"/>
              <a:gd name="connsiteY809" fmla="*/ 886329 h 886329"/>
              <a:gd name="connsiteX810" fmla="*/ 8246334 w 12191627"/>
              <a:gd name="connsiteY810" fmla="*/ 886329 h 886329"/>
              <a:gd name="connsiteX811" fmla="*/ 8065345 w 12191627"/>
              <a:gd name="connsiteY811" fmla="*/ 886329 h 886329"/>
              <a:gd name="connsiteX812" fmla="*/ 4939062 w 12191627"/>
              <a:gd name="connsiteY812" fmla="*/ 886329 h 886329"/>
              <a:gd name="connsiteX813" fmla="*/ 4205110 w 12191627"/>
              <a:gd name="connsiteY813" fmla="*/ 886329 h 886329"/>
              <a:gd name="connsiteX814" fmla="*/ 4175786 w 12191627"/>
              <a:gd name="connsiteY814" fmla="*/ 886329 h 886329"/>
              <a:gd name="connsiteX815" fmla="*/ 3464904 w 12191627"/>
              <a:gd name="connsiteY815" fmla="*/ 886329 h 886329"/>
              <a:gd name="connsiteX816" fmla="*/ 0 w 12191627"/>
              <a:gd name="connsiteY816" fmla="*/ 886329 h 886329"/>
              <a:gd name="connsiteX817" fmla="*/ 0 w 12191627"/>
              <a:gd name="connsiteY817" fmla="*/ 693931 h 886329"/>
              <a:gd name="connsiteX818" fmla="*/ 69125 w 12191627"/>
              <a:gd name="connsiteY818" fmla="*/ 693931 h 886329"/>
              <a:gd name="connsiteX819" fmla="*/ 69125 w 12191627"/>
              <a:gd name="connsiteY819" fmla="*/ 724196 h 886329"/>
              <a:gd name="connsiteX820" fmla="*/ 123849 w 12191627"/>
              <a:gd name="connsiteY820" fmla="*/ 724196 h 886329"/>
              <a:gd name="connsiteX821" fmla="*/ 123849 w 12191627"/>
              <a:gd name="connsiteY821" fmla="*/ 750137 h 886329"/>
              <a:gd name="connsiteX822" fmla="*/ 169933 w 12191627"/>
              <a:gd name="connsiteY822" fmla="*/ 750137 h 886329"/>
              <a:gd name="connsiteX823" fmla="*/ 169933 w 12191627"/>
              <a:gd name="connsiteY823" fmla="*/ 700416 h 886329"/>
              <a:gd name="connsiteX824" fmla="*/ 192975 w 12191627"/>
              <a:gd name="connsiteY824" fmla="*/ 700416 h 886329"/>
              <a:gd name="connsiteX825" fmla="*/ 192975 w 12191627"/>
              <a:gd name="connsiteY825" fmla="*/ 693931 h 886329"/>
              <a:gd name="connsiteX826" fmla="*/ 210256 w 12191627"/>
              <a:gd name="connsiteY826" fmla="*/ 693931 h 886329"/>
              <a:gd name="connsiteX827" fmla="*/ 210256 w 12191627"/>
              <a:gd name="connsiteY827" fmla="*/ 700416 h 886329"/>
              <a:gd name="connsiteX828" fmla="*/ 236178 w 12191627"/>
              <a:gd name="connsiteY828" fmla="*/ 700416 h 886329"/>
              <a:gd name="connsiteX829" fmla="*/ 236178 w 12191627"/>
              <a:gd name="connsiteY829" fmla="*/ 730681 h 886329"/>
              <a:gd name="connsiteX830" fmla="*/ 316824 w 12191627"/>
              <a:gd name="connsiteY830" fmla="*/ 730681 h 886329"/>
              <a:gd name="connsiteX831" fmla="*/ 316824 w 12191627"/>
              <a:gd name="connsiteY831" fmla="*/ 743652 h 886329"/>
              <a:gd name="connsiteX832" fmla="*/ 328344 w 12191627"/>
              <a:gd name="connsiteY832" fmla="*/ 743652 h 886329"/>
              <a:gd name="connsiteX833" fmla="*/ 328344 w 12191627"/>
              <a:gd name="connsiteY833" fmla="*/ 760946 h 886329"/>
              <a:gd name="connsiteX834" fmla="*/ 357147 w 12191627"/>
              <a:gd name="connsiteY834" fmla="*/ 760946 h 886329"/>
              <a:gd name="connsiteX835" fmla="*/ 357147 w 12191627"/>
              <a:gd name="connsiteY835" fmla="*/ 756623 h 886329"/>
              <a:gd name="connsiteX836" fmla="*/ 374428 w 12191627"/>
              <a:gd name="connsiteY836" fmla="*/ 756623 h 886329"/>
              <a:gd name="connsiteX837" fmla="*/ 374428 w 12191627"/>
              <a:gd name="connsiteY837" fmla="*/ 760946 h 886329"/>
              <a:gd name="connsiteX838" fmla="*/ 414751 w 12191627"/>
              <a:gd name="connsiteY838" fmla="*/ 760946 h 886329"/>
              <a:gd name="connsiteX839" fmla="*/ 414751 w 12191627"/>
              <a:gd name="connsiteY839" fmla="*/ 773917 h 886329"/>
              <a:gd name="connsiteX840" fmla="*/ 449313 w 12191627"/>
              <a:gd name="connsiteY840" fmla="*/ 773917 h 886329"/>
              <a:gd name="connsiteX841" fmla="*/ 449313 w 12191627"/>
              <a:gd name="connsiteY841" fmla="*/ 769593 h 886329"/>
              <a:gd name="connsiteX842" fmla="*/ 466595 w 12191627"/>
              <a:gd name="connsiteY842" fmla="*/ 769593 h 886329"/>
              <a:gd name="connsiteX843" fmla="*/ 466595 w 12191627"/>
              <a:gd name="connsiteY843" fmla="*/ 773917 h 886329"/>
              <a:gd name="connsiteX844" fmla="*/ 498277 w 12191627"/>
              <a:gd name="connsiteY844" fmla="*/ 773917 h 886329"/>
              <a:gd name="connsiteX845" fmla="*/ 498277 w 12191627"/>
              <a:gd name="connsiteY845" fmla="*/ 518827 h 886329"/>
              <a:gd name="connsiteX846" fmla="*/ 535720 w 12191627"/>
              <a:gd name="connsiteY846" fmla="*/ 518827 h 886329"/>
              <a:gd name="connsiteX847" fmla="*/ 535720 w 12191627"/>
              <a:gd name="connsiteY847" fmla="*/ 510180 h 886329"/>
              <a:gd name="connsiteX848" fmla="*/ 616366 w 12191627"/>
              <a:gd name="connsiteY848" fmla="*/ 520989 h 886329"/>
              <a:gd name="connsiteX849" fmla="*/ 616366 w 12191627"/>
              <a:gd name="connsiteY849" fmla="*/ 637725 h 886329"/>
              <a:gd name="connsiteX850" fmla="*/ 648048 w 12191627"/>
              <a:gd name="connsiteY850" fmla="*/ 637725 h 886329"/>
              <a:gd name="connsiteX851" fmla="*/ 653808 w 12191627"/>
              <a:gd name="connsiteY851" fmla="*/ 633401 h 886329"/>
              <a:gd name="connsiteX852" fmla="*/ 665329 w 12191627"/>
              <a:gd name="connsiteY852" fmla="*/ 633401 h 886329"/>
              <a:gd name="connsiteX853" fmla="*/ 671090 w 12191627"/>
              <a:gd name="connsiteY853" fmla="*/ 637725 h 886329"/>
              <a:gd name="connsiteX854" fmla="*/ 708532 w 12191627"/>
              <a:gd name="connsiteY854" fmla="*/ 637725 h 886329"/>
              <a:gd name="connsiteX855" fmla="*/ 708532 w 12191627"/>
              <a:gd name="connsiteY855" fmla="*/ 704740 h 886329"/>
              <a:gd name="connsiteX856" fmla="*/ 740215 w 12191627"/>
              <a:gd name="connsiteY856" fmla="*/ 704740 h 886329"/>
              <a:gd name="connsiteX857" fmla="*/ 740215 w 12191627"/>
              <a:gd name="connsiteY857" fmla="*/ 590166 h 886329"/>
              <a:gd name="connsiteX858" fmla="*/ 754616 w 12191627"/>
              <a:gd name="connsiteY858" fmla="*/ 590166 h 886329"/>
              <a:gd name="connsiteX859" fmla="*/ 754616 w 12191627"/>
              <a:gd name="connsiteY859" fmla="*/ 581519 h 886329"/>
              <a:gd name="connsiteX860" fmla="*/ 858303 w 12191627"/>
              <a:gd name="connsiteY860" fmla="*/ 581519 h 886329"/>
              <a:gd name="connsiteX861" fmla="*/ 866944 w 12191627"/>
              <a:gd name="connsiteY861" fmla="*/ 588004 h 886329"/>
              <a:gd name="connsiteX862" fmla="*/ 866944 w 12191627"/>
              <a:gd name="connsiteY862" fmla="*/ 767431 h 886329"/>
              <a:gd name="connsiteX863" fmla="*/ 889986 w 12191627"/>
              <a:gd name="connsiteY863" fmla="*/ 767431 h 886329"/>
              <a:gd name="connsiteX864" fmla="*/ 889986 w 12191627"/>
              <a:gd name="connsiteY864" fmla="*/ 780402 h 886329"/>
              <a:gd name="connsiteX865" fmla="*/ 910147 w 12191627"/>
              <a:gd name="connsiteY865" fmla="*/ 780402 h 886329"/>
              <a:gd name="connsiteX866" fmla="*/ 910147 w 12191627"/>
              <a:gd name="connsiteY866" fmla="*/ 735005 h 886329"/>
              <a:gd name="connsiteX867" fmla="*/ 938949 w 12191627"/>
              <a:gd name="connsiteY867" fmla="*/ 735005 h 886329"/>
              <a:gd name="connsiteX868" fmla="*/ 938949 w 12191627"/>
              <a:gd name="connsiteY868" fmla="*/ 728519 h 886329"/>
              <a:gd name="connsiteX869" fmla="*/ 970632 w 12191627"/>
              <a:gd name="connsiteY869" fmla="*/ 728519 h 886329"/>
              <a:gd name="connsiteX870" fmla="*/ 970632 w 12191627"/>
              <a:gd name="connsiteY870" fmla="*/ 735005 h 886329"/>
              <a:gd name="connsiteX871" fmla="*/ 987913 w 12191627"/>
              <a:gd name="connsiteY871" fmla="*/ 735005 h 886329"/>
              <a:gd name="connsiteX872" fmla="*/ 990793 w 12191627"/>
              <a:gd name="connsiteY872" fmla="*/ 726358 h 886329"/>
              <a:gd name="connsiteX873" fmla="*/ 999434 w 12191627"/>
              <a:gd name="connsiteY873" fmla="*/ 726358 h 886329"/>
              <a:gd name="connsiteX874" fmla="*/ 1002314 w 12191627"/>
              <a:gd name="connsiteY874" fmla="*/ 732843 h 886329"/>
              <a:gd name="connsiteX875" fmla="*/ 1013835 w 12191627"/>
              <a:gd name="connsiteY875" fmla="*/ 732843 h 886329"/>
              <a:gd name="connsiteX876" fmla="*/ 1013835 w 12191627"/>
              <a:gd name="connsiteY876" fmla="*/ 657181 h 886329"/>
              <a:gd name="connsiteX877" fmla="*/ 1106002 w 12191627"/>
              <a:gd name="connsiteY877" fmla="*/ 657181 h 886329"/>
              <a:gd name="connsiteX878" fmla="*/ 1117523 w 12191627"/>
              <a:gd name="connsiteY878" fmla="*/ 404253 h 886329"/>
              <a:gd name="connsiteX879" fmla="*/ 1100241 w 12191627"/>
              <a:gd name="connsiteY879" fmla="*/ 382635 h 886329"/>
              <a:gd name="connsiteX880" fmla="*/ 1091601 w 12191627"/>
              <a:gd name="connsiteY880" fmla="*/ 378311 h 886329"/>
              <a:gd name="connsiteX881" fmla="*/ 1103121 w 12191627"/>
              <a:gd name="connsiteY881" fmla="*/ 354532 h 886329"/>
              <a:gd name="connsiteX882" fmla="*/ 1103121 w 12191627"/>
              <a:gd name="connsiteY882" fmla="*/ 337238 h 886329"/>
              <a:gd name="connsiteX883" fmla="*/ 1123283 w 12191627"/>
              <a:gd name="connsiteY883" fmla="*/ 337238 h 886329"/>
              <a:gd name="connsiteX884" fmla="*/ 1123283 w 12191627"/>
              <a:gd name="connsiteY884" fmla="*/ 315620 h 886329"/>
              <a:gd name="connsiteX885" fmla="*/ 1126163 w 12191627"/>
              <a:gd name="connsiteY885" fmla="*/ 311296 h 886329"/>
              <a:gd name="connsiteX886" fmla="*/ 1126163 w 12191627"/>
              <a:gd name="connsiteY886" fmla="*/ 233472 h 886329"/>
              <a:gd name="connsiteX887" fmla="*/ 1123283 w 12191627"/>
              <a:gd name="connsiteY887" fmla="*/ 226987 h 886329"/>
              <a:gd name="connsiteX888" fmla="*/ 1131923 w 12191627"/>
              <a:gd name="connsiteY888" fmla="*/ 220502 h 886329"/>
              <a:gd name="connsiteX889" fmla="*/ 1131923 w 12191627"/>
              <a:gd name="connsiteY889" fmla="*/ 162134 h 886329"/>
              <a:gd name="connsiteX890" fmla="*/ 1134804 w 12191627"/>
              <a:gd name="connsiteY890" fmla="*/ 157810 h 886329"/>
              <a:gd name="connsiteX891" fmla="*/ 1134804 w 12191627"/>
              <a:gd name="connsiteY891" fmla="*/ 101604 h 886329"/>
              <a:gd name="connsiteX892" fmla="*/ 1137684 w 12191627"/>
              <a:gd name="connsiteY892" fmla="*/ 99442 h 886329"/>
              <a:gd name="connsiteX893" fmla="*/ 1137684 w 12191627"/>
              <a:gd name="connsiteY893" fmla="*/ 82148 h 886329"/>
              <a:gd name="connsiteX894" fmla="*/ 1140564 w 12191627"/>
              <a:gd name="connsiteY894" fmla="*/ 79986 h 886329"/>
              <a:gd name="connsiteX895" fmla="*/ 1143444 w 12191627"/>
              <a:gd name="connsiteY895" fmla="*/ 82148 h 886329"/>
              <a:gd name="connsiteX896" fmla="*/ 1143444 w 12191627"/>
              <a:gd name="connsiteY896" fmla="*/ 99442 h 886329"/>
              <a:gd name="connsiteX897" fmla="*/ 1146325 w 12191627"/>
              <a:gd name="connsiteY897" fmla="*/ 101604 h 886329"/>
              <a:gd name="connsiteX898" fmla="*/ 1146325 w 12191627"/>
              <a:gd name="connsiteY898" fmla="*/ 157810 h 886329"/>
              <a:gd name="connsiteX899" fmla="*/ 1149205 w 12191627"/>
              <a:gd name="connsiteY899" fmla="*/ 162134 h 886329"/>
              <a:gd name="connsiteX900" fmla="*/ 1149205 w 12191627"/>
              <a:gd name="connsiteY900" fmla="*/ 220502 h 886329"/>
              <a:gd name="connsiteX901" fmla="*/ 1157846 w 12191627"/>
              <a:gd name="connsiteY901" fmla="*/ 226987 h 886329"/>
              <a:gd name="connsiteX902" fmla="*/ 1154965 w 12191627"/>
              <a:gd name="connsiteY902" fmla="*/ 233472 h 886329"/>
              <a:gd name="connsiteX903" fmla="*/ 1154965 w 12191627"/>
              <a:gd name="connsiteY903" fmla="*/ 311296 h 886329"/>
              <a:gd name="connsiteX904" fmla="*/ 1157846 w 12191627"/>
              <a:gd name="connsiteY904" fmla="*/ 315620 h 886329"/>
              <a:gd name="connsiteX905" fmla="*/ 1157846 w 12191627"/>
              <a:gd name="connsiteY905" fmla="*/ 337238 h 886329"/>
              <a:gd name="connsiteX906" fmla="*/ 1178007 w 12191627"/>
              <a:gd name="connsiteY906" fmla="*/ 337238 h 886329"/>
              <a:gd name="connsiteX907" fmla="*/ 1178007 w 12191627"/>
              <a:gd name="connsiteY907" fmla="*/ 354532 h 886329"/>
              <a:gd name="connsiteX908" fmla="*/ 1189528 w 12191627"/>
              <a:gd name="connsiteY908" fmla="*/ 378311 h 886329"/>
              <a:gd name="connsiteX909" fmla="*/ 1180887 w 12191627"/>
              <a:gd name="connsiteY909" fmla="*/ 382635 h 886329"/>
              <a:gd name="connsiteX910" fmla="*/ 1163606 w 12191627"/>
              <a:gd name="connsiteY910" fmla="*/ 404253 h 886329"/>
              <a:gd name="connsiteX911" fmla="*/ 1186648 w 12191627"/>
              <a:gd name="connsiteY911" fmla="*/ 836608 h 886329"/>
              <a:gd name="connsiteX912" fmla="*/ 1201049 w 12191627"/>
              <a:gd name="connsiteY912" fmla="*/ 836608 h 886329"/>
              <a:gd name="connsiteX913" fmla="*/ 1201049 w 12191627"/>
              <a:gd name="connsiteY913" fmla="*/ 810667 h 886329"/>
              <a:gd name="connsiteX914" fmla="*/ 1255773 w 12191627"/>
              <a:gd name="connsiteY914" fmla="*/ 810667 h 886329"/>
              <a:gd name="connsiteX915" fmla="*/ 1255773 w 12191627"/>
              <a:gd name="connsiteY915" fmla="*/ 840932 h 886329"/>
              <a:gd name="connsiteX916" fmla="*/ 1264413 w 12191627"/>
              <a:gd name="connsiteY916" fmla="*/ 840932 h 886329"/>
              <a:gd name="connsiteX917" fmla="*/ 1264413 w 12191627"/>
              <a:gd name="connsiteY917" fmla="*/ 797696 h 886329"/>
              <a:gd name="connsiteX918" fmla="*/ 1273054 w 12191627"/>
              <a:gd name="connsiteY918" fmla="*/ 797696 h 886329"/>
              <a:gd name="connsiteX919" fmla="*/ 1273054 w 12191627"/>
              <a:gd name="connsiteY919" fmla="*/ 838770 h 886329"/>
              <a:gd name="connsiteX920" fmla="*/ 1281694 w 12191627"/>
              <a:gd name="connsiteY920" fmla="*/ 838770 h 886329"/>
              <a:gd name="connsiteX921" fmla="*/ 1281694 w 12191627"/>
              <a:gd name="connsiteY921" fmla="*/ 817152 h 886329"/>
              <a:gd name="connsiteX922" fmla="*/ 1284575 w 12191627"/>
              <a:gd name="connsiteY922" fmla="*/ 817152 h 886329"/>
              <a:gd name="connsiteX923" fmla="*/ 1284575 w 12191627"/>
              <a:gd name="connsiteY923" fmla="*/ 838770 h 886329"/>
              <a:gd name="connsiteX924" fmla="*/ 1319137 w 12191627"/>
              <a:gd name="connsiteY924" fmla="*/ 836608 h 886329"/>
              <a:gd name="connsiteX925" fmla="*/ 1319137 w 12191627"/>
              <a:gd name="connsiteY925" fmla="*/ 812829 h 886329"/>
              <a:gd name="connsiteX926" fmla="*/ 1339299 w 12191627"/>
              <a:gd name="connsiteY926" fmla="*/ 812829 h 886329"/>
              <a:gd name="connsiteX927" fmla="*/ 1339299 w 12191627"/>
              <a:gd name="connsiteY927" fmla="*/ 806343 h 886329"/>
              <a:gd name="connsiteX928" fmla="*/ 1362340 w 12191627"/>
              <a:gd name="connsiteY928" fmla="*/ 806343 h 886329"/>
              <a:gd name="connsiteX929" fmla="*/ 1362340 w 12191627"/>
              <a:gd name="connsiteY929" fmla="*/ 810667 h 886329"/>
              <a:gd name="connsiteX930" fmla="*/ 1379622 w 12191627"/>
              <a:gd name="connsiteY930" fmla="*/ 810667 h 886329"/>
              <a:gd name="connsiteX931" fmla="*/ 1379622 w 12191627"/>
              <a:gd name="connsiteY931" fmla="*/ 806343 h 886329"/>
              <a:gd name="connsiteX932" fmla="*/ 1535153 w 12191627"/>
              <a:gd name="connsiteY932" fmla="*/ 806343 h 886329"/>
              <a:gd name="connsiteX933" fmla="*/ 1535153 w 12191627"/>
              <a:gd name="connsiteY933" fmla="*/ 799858 h 886329"/>
              <a:gd name="connsiteX934" fmla="*/ 1546674 w 12191627"/>
              <a:gd name="connsiteY934" fmla="*/ 799858 h 886329"/>
              <a:gd name="connsiteX935" fmla="*/ 1546674 w 12191627"/>
              <a:gd name="connsiteY935" fmla="*/ 806343 h 886329"/>
              <a:gd name="connsiteX936" fmla="*/ 1558195 w 12191627"/>
              <a:gd name="connsiteY936" fmla="*/ 806343 h 886329"/>
              <a:gd name="connsiteX937" fmla="*/ 1558195 w 12191627"/>
              <a:gd name="connsiteY937" fmla="*/ 814991 h 886329"/>
              <a:gd name="connsiteX938" fmla="*/ 1566835 w 12191627"/>
              <a:gd name="connsiteY938" fmla="*/ 814991 h 886329"/>
              <a:gd name="connsiteX939" fmla="*/ 1566835 w 12191627"/>
              <a:gd name="connsiteY939" fmla="*/ 810667 h 886329"/>
              <a:gd name="connsiteX940" fmla="*/ 1575476 w 12191627"/>
              <a:gd name="connsiteY940" fmla="*/ 810667 h 886329"/>
              <a:gd name="connsiteX941" fmla="*/ 1575476 w 12191627"/>
              <a:gd name="connsiteY941" fmla="*/ 814991 h 886329"/>
              <a:gd name="connsiteX942" fmla="*/ 1601398 w 12191627"/>
              <a:gd name="connsiteY942" fmla="*/ 814991 h 886329"/>
              <a:gd name="connsiteX943" fmla="*/ 1601398 w 12191627"/>
              <a:gd name="connsiteY943" fmla="*/ 808505 h 886329"/>
              <a:gd name="connsiteX944" fmla="*/ 1618679 w 12191627"/>
              <a:gd name="connsiteY944" fmla="*/ 808505 h 886329"/>
              <a:gd name="connsiteX945" fmla="*/ 1618679 w 12191627"/>
              <a:gd name="connsiteY945" fmla="*/ 843094 h 886329"/>
              <a:gd name="connsiteX946" fmla="*/ 1624440 w 12191627"/>
              <a:gd name="connsiteY946" fmla="*/ 843094 h 886329"/>
              <a:gd name="connsiteX947" fmla="*/ 1624440 w 12191627"/>
              <a:gd name="connsiteY947" fmla="*/ 834447 h 886329"/>
              <a:gd name="connsiteX948" fmla="*/ 1635961 w 12191627"/>
              <a:gd name="connsiteY948" fmla="*/ 834447 h 886329"/>
              <a:gd name="connsiteX949" fmla="*/ 1635961 w 12191627"/>
              <a:gd name="connsiteY949" fmla="*/ 843094 h 886329"/>
              <a:gd name="connsiteX950" fmla="*/ 1664763 w 12191627"/>
              <a:gd name="connsiteY950" fmla="*/ 843094 h 886329"/>
              <a:gd name="connsiteX951" fmla="*/ 1664763 w 12191627"/>
              <a:gd name="connsiteY951" fmla="*/ 825799 h 886329"/>
              <a:gd name="connsiteX952" fmla="*/ 1693565 w 12191627"/>
              <a:gd name="connsiteY952" fmla="*/ 819314 h 886329"/>
              <a:gd name="connsiteX953" fmla="*/ 1696445 w 12191627"/>
              <a:gd name="connsiteY953" fmla="*/ 782564 h 886329"/>
              <a:gd name="connsiteX954" fmla="*/ 1705086 w 12191627"/>
              <a:gd name="connsiteY954" fmla="*/ 782564 h 886329"/>
              <a:gd name="connsiteX955" fmla="*/ 1707966 w 12191627"/>
              <a:gd name="connsiteY955" fmla="*/ 819314 h 886329"/>
              <a:gd name="connsiteX956" fmla="*/ 1719487 w 12191627"/>
              <a:gd name="connsiteY956" fmla="*/ 819314 h 886329"/>
              <a:gd name="connsiteX957" fmla="*/ 1722367 w 12191627"/>
              <a:gd name="connsiteY957" fmla="*/ 782564 h 886329"/>
              <a:gd name="connsiteX958" fmla="*/ 1731008 w 12191627"/>
              <a:gd name="connsiteY958" fmla="*/ 782564 h 886329"/>
              <a:gd name="connsiteX959" fmla="*/ 1733888 w 12191627"/>
              <a:gd name="connsiteY959" fmla="*/ 814991 h 886329"/>
              <a:gd name="connsiteX960" fmla="*/ 1745409 w 12191627"/>
              <a:gd name="connsiteY960" fmla="*/ 814991 h 886329"/>
              <a:gd name="connsiteX961" fmla="*/ 1745409 w 12191627"/>
              <a:gd name="connsiteY961" fmla="*/ 819314 h 886329"/>
              <a:gd name="connsiteX962" fmla="*/ 1756929 w 12191627"/>
              <a:gd name="connsiteY962" fmla="*/ 819314 h 886329"/>
              <a:gd name="connsiteX963" fmla="*/ 1756929 w 12191627"/>
              <a:gd name="connsiteY963" fmla="*/ 814991 h 886329"/>
              <a:gd name="connsiteX964" fmla="*/ 1771331 w 12191627"/>
              <a:gd name="connsiteY964" fmla="*/ 814991 h 886329"/>
              <a:gd name="connsiteX965" fmla="*/ 1771331 w 12191627"/>
              <a:gd name="connsiteY965" fmla="*/ 823638 h 886329"/>
              <a:gd name="connsiteX966" fmla="*/ 1777091 w 12191627"/>
              <a:gd name="connsiteY966" fmla="*/ 825799 h 886329"/>
              <a:gd name="connsiteX967" fmla="*/ 1777091 w 12191627"/>
              <a:gd name="connsiteY967" fmla="*/ 832285 h 886329"/>
              <a:gd name="connsiteX968" fmla="*/ 1777091 w 12191627"/>
              <a:gd name="connsiteY968" fmla="*/ 845255 h 886329"/>
              <a:gd name="connsiteX969" fmla="*/ 1808773 w 12191627"/>
              <a:gd name="connsiteY969" fmla="*/ 845255 h 886329"/>
              <a:gd name="connsiteX970" fmla="*/ 1808773 w 12191627"/>
              <a:gd name="connsiteY970" fmla="*/ 810667 h 886329"/>
              <a:gd name="connsiteX971" fmla="*/ 1800133 w 12191627"/>
              <a:gd name="connsiteY971" fmla="*/ 810667 h 886329"/>
              <a:gd name="connsiteX972" fmla="*/ 1800133 w 12191627"/>
              <a:gd name="connsiteY972" fmla="*/ 806343 h 886329"/>
              <a:gd name="connsiteX973" fmla="*/ 1814534 w 12191627"/>
              <a:gd name="connsiteY973" fmla="*/ 806343 h 886329"/>
              <a:gd name="connsiteX974" fmla="*/ 1814534 w 12191627"/>
              <a:gd name="connsiteY974" fmla="*/ 789049 h 886329"/>
              <a:gd name="connsiteX975" fmla="*/ 1923982 w 12191627"/>
              <a:gd name="connsiteY975" fmla="*/ 789049 h 886329"/>
              <a:gd name="connsiteX976" fmla="*/ 1923982 w 12191627"/>
              <a:gd name="connsiteY976" fmla="*/ 806343 h 886329"/>
              <a:gd name="connsiteX977" fmla="*/ 1955664 w 12191627"/>
              <a:gd name="connsiteY977" fmla="*/ 804182 h 886329"/>
              <a:gd name="connsiteX978" fmla="*/ 1955664 w 12191627"/>
              <a:gd name="connsiteY978" fmla="*/ 786887 h 886329"/>
              <a:gd name="connsiteX979" fmla="*/ 1967185 w 12191627"/>
              <a:gd name="connsiteY979" fmla="*/ 786887 h 886329"/>
              <a:gd name="connsiteX980" fmla="*/ 1967185 w 12191627"/>
              <a:gd name="connsiteY980" fmla="*/ 756623 h 886329"/>
              <a:gd name="connsiteX981" fmla="*/ 1981586 w 12191627"/>
              <a:gd name="connsiteY981" fmla="*/ 756623 h 886329"/>
              <a:gd name="connsiteX982" fmla="*/ 1987346 w 12191627"/>
              <a:gd name="connsiteY982" fmla="*/ 754461 h 886329"/>
              <a:gd name="connsiteX983" fmla="*/ 2001747 w 12191627"/>
              <a:gd name="connsiteY983" fmla="*/ 754461 h 886329"/>
              <a:gd name="connsiteX984" fmla="*/ 2004628 w 12191627"/>
              <a:gd name="connsiteY984" fmla="*/ 756623 h 886329"/>
              <a:gd name="connsiteX985" fmla="*/ 2021909 w 12191627"/>
              <a:gd name="connsiteY985" fmla="*/ 756623 h 886329"/>
              <a:gd name="connsiteX986" fmla="*/ 2021909 w 12191627"/>
              <a:gd name="connsiteY986" fmla="*/ 786887 h 886329"/>
              <a:gd name="connsiteX987" fmla="*/ 2065112 w 12191627"/>
              <a:gd name="connsiteY987" fmla="*/ 786887 h 886329"/>
              <a:gd name="connsiteX988" fmla="*/ 2065112 w 12191627"/>
              <a:gd name="connsiteY988" fmla="*/ 773917 h 886329"/>
              <a:gd name="connsiteX989" fmla="*/ 2070872 w 12191627"/>
              <a:gd name="connsiteY989" fmla="*/ 773917 h 886329"/>
              <a:gd name="connsiteX990" fmla="*/ 2070872 w 12191627"/>
              <a:gd name="connsiteY990" fmla="*/ 786887 h 886329"/>
              <a:gd name="connsiteX991" fmla="*/ 2088154 w 12191627"/>
              <a:gd name="connsiteY991" fmla="*/ 786887 h 886329"/>
              <a:gd name="connsiteX992" fmla="*/ 2088154 w 12191627"/>
              <a:gd name="connsiteY992" fmla="*/ 648534 h 886329"/>
              <a:gd name="connsiteX993" fmla="*/ 2142878 w 12191627"/>
              <a:gd name="connsiteY993" fmla="*/ 648534 h 886329"/>
              <a:gd name="connsiteX994" fmla="*/ 2142878 w 12191627"/>
              <a:gd name="connsiteY994" fmla="*/ 637725 h 886329"/>
              <a:gd name="connsiteX995" fmla="*/ 2151518 w 12191627"/>
              <a:gd name="connsiteY995" fmla="*/ 637725 h 886329"/>
              <a:gd name="connsiteX996" fmla="*/ 2151518 w 12191627"/>
              <a:gd name="connsiteY996" fmla="*/ 644210 h 886329"/>
              <a:gd name="connsiteX997" fmla="*/ 2177440 w 12191627"/>
              <a:gd name="connsiteY997" fmla="*/ 644210 h 886329"/>
              <a:gd name="connsiteX998" fmla="*/ 2177440 w 12191627"/>
              <a:gd name="connsiteY998" fmla="*/ 637725 h 886329"/>
              <a:gd name="connsiteX999" fmla="*/ 2183201 w 12191627"/>
              <a:gd name="connsiteY999" fmla="*/ 637725 h 886329"/>
              <a:gd name="connsiteX1000" fmla="*/ 2183201 w 12191627"/>
              <a:gd name="connsiteY1000" fmla="*/ 652857 h 886329"/>
              <a:gd name="connsiteX1001" fmla="*/ 2191841 w 12191627"/>
              <a:gd name="connsiteY1001" fmla="*/ 652857 h 886329"/>
              <a:gd name="connsiteX1002" fmla="*/ 2191841 w 12191627"/>
              <a:gd name="connsiteY1002" fmla="*/ 665828 h 886329"/>
              <a:gd name="connsiteX1003" fmla="*/ 2223524 w 12191627"/>
              <a:gd name="connsiteY1003" fmla="*/ 665828 h 886329"/>
              <a:gd name="connsiteX1004" fmla="*/ 2223524 w 12191627"/>
              <a:gd name="connsiteY1004" fmla="*/ 698255 h 886329"/>
              <a:gd name="connsiteX1005" fmla="*/ 2226404 w 12191627"/>
              <a:gd name="connsiteY1005" fmla="*/ 698255 h 886329"/>
              <a:gd name="connsiteX1006" fmla="*/ 2226404 w 12191627"/>
              <a:gd name="connsiteY1006" fmla="*/ 676637 h 886329"/>
              <a:gd name="connsiteX1007" fmla="*/ 2240805 w 12191627"/>
              <a:gd name="connsiteY1007" fmla="*/ 676637 h 886329"/>
              <a:gd name="connsiteX1008" fmla="*/ 2240805 w 12191627"/>
              <a:gd name="connsiteY1008" fmla="*/ 713387 h 886329"/>
              <a:gd name="connsiteX1009" fmla="*/ 2284008 w 12191627"/>
              <a:gd name="connsiteY1009" fmla="*/ 713387 h 886329"/>
              <a:gd name="connsiteX1010" fmla="*/ 2284008 w 12191627"/>
              <a:gd name="connsiteY1010" fmla="*/ 700416 h 886329"/>
              <a:gd name="connsiteX1011" fmla="*/ 2301289 w 12191627"/>
              <a:gd name="connsiteY1011" fmla="*/ 700416 h 886329"/>
              <a:gd name="connsiteX1012" fmla="*/ 2301289 w 12191627"/>
              <a:gd name="connsiteY1012" fmla="*/ 717711 h 886329"/>
              <a:gd name="connsiteX1013" fmla="*/ 2307050 w 12191627"/>
              <a:gd name="connsiteY1013" fmla="*/ 717711 h 886329"/>
              <a:gd name="connsiteX1014" fmla="*/ 2307050 w 12191627"/>
              <a:gd name="connsiteY1014" fmla="*/ 700416 h 886329"/>
              <a:gd name="connsiteX1015" fmla="*/ 2327211 w 12191627"/>
              <a:gd name="connsiteY1015" fmla="*/ 700416 h 886329"/>
              <a:gd name="connsiteX1016" fmla="*/ 2327211 w 12191627"/>
              <a:gd name="connsiteY1016" fmla="*/ 661504 h 886329"/>
              <a:gd name="connsiteX1017" fmla="*/ 2338732 w 12191627"/>
              <a:gd name="connsiteY1017" fmla="*/ 661504 h 886329"/>
              <a:gd name="connsiteX1018" fmla="*/ 2353134 w 12191627"/>
              <a:gd name="connsiteY1018" fmla="*/ 618269 h 886329"/>
              <a:gd name="connsiteX1019" fmla="*/ 2367534 w 12191627"/>
              <a:gd name="connsiteY1019" fmla="*/ 618269 h 886329"/>
              <a:gd name="connsiteX1020" fmla="*/ 2384816 w 12191627"/>
              <a:gd name="connsiteY1020" fmla="*/ 661504 h 886329"/>
              <a:gd name="connsiteX1021" fmla="*/ 2396336 w 12191627"/>
              <a:gd name="connsiteY1021" fmla="*/ 661504 h 886329"/>
              <a:gd name="connsiteX1022" fmla="*/ 2396336 w 12191627"/>
              <a:gd name="connsiteY1022" fmla="*/ 726358 h 886329"/>
              <a:gd name="connsiteX1023" fmla="*/ 2404977 w 12191627"/>
              <a:gd name="connsiteY1023" fmla="*/ 726358 h 886329"/>
              <a:gd name="connsiteX1024" fmla="*/ 2404977 w 12191627"/>
              <a:gd name="connsiteY1024" fmla="*/ 771755 h 886329"/>
              <a:gd name="connsiteX1025" fmla="*/ 2410738 w 12191627"/>
              <a:gd name="connsiteY1025" fmla="*/ 771755 h 886329"/>
              <a:gd name="connsiteX1026" fmla="*/ 2410738 w 12191627"/>
              <a:gd name="connsiteY1026" fmla="*/ 756623 h 886329"/>
              <a:gd name="connsiteX1027" fmla="*/ 2419378 w 12191627"/>
              <a:gd name="connsiteY1027" fmla="*/ 767431 h 886329"/>
              <a:gd name="connsiteX1028" fmla="*/ 2428019 w 12191627"/>
              <a:gd name="connsiteY1028" fmla="*/ 767431 h 886329"/>
              <a:gd name="connsiteX1029" fmla="*/ 2428019 w 12191627"/>
              <a:gd name="connsiteY1029" fmla="*/ 680960 h 886329"/>
              <a:gd name="connsiteX1030" fmla="*/ 2468342 w 12191627"/>
              <a:gd name="connsiteY1030" fmla="*/ 680960 h 886329"/>
              <a:gd name="connsiteX1031" fmla="*/ 2485623 w 12191627"/>
              <a:gd name="connsiteY1031" fmla="*/ 696093 h 886329"/>
              <a:gd name="connsiteX1032" fmla="*/ 2485623 w 12191627"/>
              <a:gd name="connsiteY1032" fmla="*/ 680960 h 886329"/>
              <a:gd name="connsiteX1033" fmla="*/ 2488503 w 12191627"/>
              <a:gd name="connsiteY1033" fmla="*/ 680960 h 886329"/>
              <a:gd name="connsiteX1034" fmla="*/ 2488503 w 12191627"/>
              <a:gd name="connsiteY1034" fmla="*/ 678799 h 886329"/>
              <a:gd name="connsiteX1035" fmla="*/ 2502905 w 12191627"/>
              <a:gd name="connsiteY1035" fmla="*/ 678799 h 886329"/>
              <a:gd name="connsiteX1036" fmla="*/ 2502905 w 12191627"/>
              <a:gd name="connsiteY1036" fmla="*/ 655019 h 886329"/>
              <a:gd name="connsiteX1037" fmla="*/ 2511545 w 12191627"/>
              <a:gd name="connsiteY1037" fmla="*/ 655019 h 886329"/>
              <a:gd name="connsiteX1038" fmla="*/ 2511545 w 12191627"/>
              <a:gd name="connsiteY1038" fmla="*/ 642048 h 886329"/>
              <a:gd name="connsiteX1039" fmla="*/ 2514425 w 12191627"/>
              <a:gd name="connsiteY1039" fmla="*/ 642048 h 886329"/>
              <a:gd name="connsiteX1040" fmla="*/ 2514425 w 12191627"/>
              <a:gd name="connsiteY1040" fmla="*/ 618269 h 886329"/>
              <a:gd name="connsiteX1041" fmla="*/ 2537467 w 12191627"/>
              <a:gd name="connsiteY1041" fmla="*/ 618269 h 886329"/>
              <a:gd name="connsiteX1042" fmla="*/ 2537467 w 12191627"/>
              <a:gd name="connsiteY1042" fmla="*/ 588004 h 886329"/>
              <a:gd name="connsiteX1043" fmla="*/ 2548988 w 12191627"/>
              <a:gd name="connsiteY1043" fmla="*/ 588004 h 886329"/>
              <a:gd name="connsiteX1044" fmla="*/ 2548988 w 12191627"/>
              <a:gd name="connsiteY1044" fmla="*/ 581519 h 886329"/>
              <a:gd name="connsiteX1045" fmla="*/ 2557629 w 12191627"/>
              <a:gd name="connsiteY1045" fmla="*/ 581519 h 886329"/>
              <a:gd name="connsiteX1046" fmla="*/ 2557629 w 12191627"/>
              <a:gd name="connsiteY1046" fmla="*/ 551254 h 886329"/>
              <a:gd name="connsiteX1047" fmla="*/ 2563388 w 12191627"/>
              <a:gd name="connsiteY1047" fmla="*/ 551254 h 886329"/>
              <a:gd name="connsiteX1048" fmla="*/ 2563388 w 12191627"/>
              <a:gd name="connsiteY1048" fmla="*/ 542607 h 886329"/>
              <a:gd name="connsiteX1049" fmla="*/ 2572029 w 12191627"/>
              <a:gd name="connsiteY1049" fmla="*/ 542607 h 886329"/>
              <a:gd name="connsiteX1050" fmla="*/ 2572029 w 12191627"/>
              <a:gd name="connsiteY1050" fmla="*/ 512342 h 886329"/>
              <a:gd name="connsiteX1051" fmla="*/ 2609472 w 12191627"/>
              <a:gd name="connsiteY1051" fmla="*/ 512342 h 886329"/>
              <a:gd name="connsiteX1052" fmla="*/ 2609472 w 12191627"/>
              <a:gd name="connsiteY1052" fmla="*/ 499371 h 886329"/>
              <a:gd name="connsiteX1053" fmla="*/ 2652676 w 12191627"/>
              <a:gd name="connsiteY1053" fmla="*/ 499371 h 886329"/>
              <a:gd name="connsiteX1054" fmla="*/ 2652676 w 12191627"/>
              <a:gd name="connsiteY1054" fmla="*/ 490724 h 886329"/>
              <a:gd name="connsiteX1055" fmla="*/ 2678597 w 12191627"/>
              <a:gd name="connsiteY1055" fmla="*/ 490724 h 886329"/>
              <a:gd name="connsiteX1056" fmla="*/ 2678597 w 12191627"/>
              <a:gd name="connsiteY1056" fmla="*/ 499371 h 886329"/>
              <a:gd name="connsiteX1057" fmla="*/ 2684358 w 12191627"/>
              <a:gd name="connsiteY1057" fmla="*/ 499371 h 886329"/>
              <a:gd name="connsiteX1058" fmla="*/ 2684358 w 12191627"/>
              <a:gd name="connsiteY1058" fmla="*/ 495047 h 886329"/>
              <a:gd name="connsiteX1059" fmla="*/ 2698759 w 12191627"/>
              <a:gd name="connsiteY1059" fmla="*/ 495047 h 886329"/>
              <a:gd name="connsiteX1060" fmla="*/ 2698759 w 12191627"/>
              <a:gd name="connsiteY1060" fmla="*/ 499371 h 886329"/>
              <a:gd name="connsiteX1061" fmla="*/ 2707400 w 12191627"/>
              <a:gd name="connsiteY1061" fmla="*/ 499371 h 886329"/>
              <a:gd name="connsiteX1062" fmla="*/ 2707400 w 12191627"/>
              <a:gd name="connsiteY1062" fmla="*/ 490724 h 886329"/>
              <a:gd name="connsiteX1063" fmla="*/ 2727561 w 12191627"/>
              <a:gd name="connsiteY1063" fmla="*/ 490724 h 886329"/>
              <a:gd name="connsiteX1064" fmla="*/ 2727561 w 12191627"/>
              <a:gd name="connsiteY1064" fmla="*/ 499371 h 886329"/>
              <a:gd name="connsiteX1065" fmla="*/ 2759243 w 12191627"/>
              <a:gd name="connsiteY1065" fmla="*/ 499371 h 886329"/>
              <a:gd name="connsiteX1066" fmla="*/ 2759243 w 12191627"/>
              <a:gd name="connsiteY1066" fmla="*/ 514503 h 886329"/>
              <a:gd name="connsiteX1067" fmla="*/ 2779404 w 12191627"/>
              <a:gd name="connsiteY1067" fmla="*/ 514503 h 886329"/>
              <a:gd name="connsiteX1068" fmla="*/ 2779404 w 12191627"/>
              <a:gd name="connsiteY1068" fmla="*/ 596651 h 886329"/>
              <a:gd name="connsiteX1069" fmla="*/ 2788045 w 12191627"/>
              <a:gd name="connsiteY1069" fmla="*/ 596651 h 886329"/>
              <a:gd name="connsiteX1070" fmla="*/ 2788045 w 12191627"/>
              <a:gd name="connsiteY1070" fmla="*/ 564224 h 886329"/>
              <a:gd name="connsiteX1071" fmla="*/ 2842769 w 12191627"/>
              <a:gd name="connsiteY1071" fmla="*/ 564224 h 886329"/>
              <a:gd name="connsiteX1072" fmla="*/ 2842769 w 12191627"/>
              <a:gd name="connsiteY1072" fmla="*/ 596651 h 886329"/>
              <a:gd name="connsiteX1073" fmla="*/ 2848530 w 12191627"/>
              <a:gd name="connsiteY1073" fmla="*/ 596651 h 886329"/>
              <a:gd name="connsiteX1074" fmla="*/ 2848530 w 12191627"/>
              <a:gd name="connsiteY1074" fmla="*/ 683122 h 886329"/>
              <a:gd name="connsiteX1075" fmla="*/ 2857171 w 12191627"/>
              <a:gd name="connsiteY1075" fmla="*/ 680960 h 886329"/>
              <a:gd name="connsiteX1076" fmla="*/ 2860051 w 12191627"/>
              <a:gd name="connsiteY1076" fmla="*/ 611783 h 886329"/>
              <a:gd name="connsiteX1077" fmla="*/ 2862931 w 12191627"/>
              <a:gd name="connsiteY1077" fmla="*/ 680960 h 886329"/>
              <a:gd name="connsiteX1078" fmla="*/ 2871571 w 12191627"/>
              <a:gd name="connsiteY1078" fmla="*/ 683122 h 886329"/>
              <a:gd name="connsiteX1079" fmla="*/ 2880212 w 12191627"/>
              <a:gd name="connsiteY1079" fmla="*/ 724196 h 886329"/>
              <a:gd name="connsiteX1080" fmla="*/ 2903254 w 12191627"/>
              <a:gd name="connsiteY1080" fmla="*/ 735005 h 886329"/>
              <a:gd name="connsiteX1081" fmla="*/ 2903254 w 12191627"/>
              <a:gd name="connsiteY1081" fmla="*/ 717711 h 886329"/>
              <a:gd name="connsiteX1082" fmla="*/ 2911895 w 12191627"/>
              <a:gd name="connsiteY1082" fmla="*/ 717711 h 886329"/>
              <a:gd name="connsiteX1083" fmla="*/ 2911895 w 12191627"/>
              <a:gd name="connsiteY1083" fmla="*/ 706902 h 886329"/>
              <a:gd name="connsiteX1084" fmla="*/ 2981019 w 12191627"/>
              <a:gd name="connsiteY1084" fmla="*/ 706902 h 886329"/>
              <a:gd name="connsiteX1085" fmla="*/ 2981019 w 12191627"/>
              <a:gd name="connsiteY1085" fmla="*/ 711225 h 886329"/>
              <a:gd name="connsiteX1086" fmla="*/ 2989660 w 12191627"/>
              <a:gd name="connsiteY1086" fmla="*/ 711225 h 886329"/>
              <a:gd name="connsiteX1087" fmla="*/ 2989660 w 12191627"/>
              <a:gd name="connsiteY1087" fmla="*/ 698255 h 886329"/>
              <a:gd name="connsiteX1088" fmla="*/ 3001181 w 12191627"/>
              <a:gd name="connsiteY1088" fmla="*/ 698255 h 886329"/>
              <a:gd name="connsiteX1089" fmla="*/ 3001181 w 12191627"/>
              <a:gd name="connsiteY1089" fmla="*/ 713387 h 886329"/>
              <a:gd name="connsiteX1090" fmla="*/ 3006942 w 12191627"/>
              <a:gd name="connsiteY1090" fmla="*/ 713387 h 886329"/>
              <a:gd name="connsiteX1091" fmla="*/ 3006942 w 12191627"/>
              <a:gd name="connsiteY1091" fmla="*/ 696093 h 886329"/>
              <a:gd name="connsiteX1092" fmla="*/ 3021342 w 12191627"/>
              <a:gd name="connsiteY1092" fmla="*/ 696093 h 886329"/>
              <a:gd name="connsiteX1093" fmla="*/ 3021342 w 12191627"/>
              <a:gd name="connsiteY1093" fmla="*/ 687446 h 886329"/>
              <a:gd name="connsiteX1094" fmla="*/ 3047264 w 12191627"/>
              <a:gd name="connsiteY1094" fmla="*/ 687446 h 886329"/>
              <a:gd name="connsiteX1095" fmla="*/ 3047264 w 12191627"/>
              <a:gd name="connsiteY1095" fmla="*/ 665828 h 886329"/>
              <a:gd name="connsiteX1096" fmla="*/ 3055905 w 12191627"/>
              <a:gd name="connsiteY1096" fmla="*/ 663666 h 886329"/>
              <a:gd name="connsiteX1097" fmla="*/ 3055905 w 12191627"/>
              <a:gd name="connsiteY1097" fmla="*/ 659343 h 886329"/>
              <a:gd name="connsiteX1098" fmla="*/ 3078947 w 12191627"/>
              <a:gd name="connsiteY1098" fmla="*/ 659343 h 886329"/>
              <a:gd name="connsiteX1099" fmla="*/ 3078947 w 12191627"/>
              <a:gd name="connsiteY1099" fmla="*/ 646372 h 886329"/>
              <a:gd name="connsiteX1100" fmla="*/ 3090468 w 12191627"/>
              <a:gd name="connsiteY1100" fmla="*/ 646372 h 886329"/>
              <a:gd name="connsiteX1101" fmla="*/ 3090468 w 12191627"/>
              <a:gd name="connsiteY1101" fmla="*/ 607460 h 886329"/>
              <a:gd name="connsiteX1102" fmla="*/ 3110629 w 12191627"/>
              <a:gd name="connsiteY1102" fmla="*/ 607460 h 886329"/>
              <a:gd name="connsiteX1103" fmla="*/ 3110629 w 12191627"/>
              <a:gd name="connsiteY1103" fmla="*/ 603136 h 886329"/>
              <a:gd name="connsiteX1104" fmla="*/ 3122150 w 12191627"/>
              <a:gd name="connsiteY1104" fmla="*/ 603136 h 886329"/>
              <a:gd name="connsiteX1105" fmla="*/ 3122150 w 12191627"/>
              <a:gd name="connsiteY1105" fmla="*/ 555577 h 886329"/>
              <a:gd name="connsiteX1106" fmla="*/ 3148072 w 12191627"/>
              <a:gd name="connsiteY1106" fmla="*/ 555577 h 886329"/>
              <a:gd name="connsiteX1107" fmla="*/ 3148072 w 12191627"/>
              <a:gd name="connsiteY1107" fmla="*/ 536121 h 886329"/>
              <a:gd name="connsiteX1108" fmla="*/ 3197035 w 12191627"/>
              <a:gd name="connsiteY1108" fmla="*/ 536121 h 886329"/>
              <a:gd name="connsiteX1109" fmla="*/ 3197035 w 12191627"/>
              <a:gd name="connsiteY1109" fmla="*/ 557739 h 886329"/>
              <a:gd name="connsiteX1110" fmla="*/ 3234478 w 12191627"/>
              <a:gd name="connsiteY1110" fmla="*/ 557739 h 886329"/>
              <a:gd name="connsiteX1111" fmla="*/ 3234478 w 12191627"/>
              <a:gd name="connsiteY1111" fmla="*/ 605298 h 886329"/>
              <a:gd name="connsiteX1112" fmla="*/ 3251759 w 12191627"/>
              <a:gd name="connsiteY1112" fmla="*/ 605298 h 886329"/>
              <a:gd name="connsiteX1113" fmla="*/ 3251759 w 12191627"/>
              <a:gd name="connsiteY1113" fmla="*/ 711225 h 886329"/>
              <a:gd name="connsiteX1114" fmla="*/ 3260400 w 12191627"/>
              <a:gd name="connsiteY1114" fmla="*/ 711225 h 886329"/>
              <a:gd name="connsiteX1115" fmla="*/ 3271921 w 12191627"/>
              <a:gd name="connsiteY1115" fmla="*/ 683122 h 886329"/>
              <a:gd name="connsiteX1116" fmla="*/ 3280561 w 12191627"/>
              <a:gd name="connsiteY1116" fmla="*/ 696093 h 886329"/>
              <a:gd name="connsiteX1117" fmla="*/ 3277681 w 12191627"/>
              <a:gd name="connsiteY1117" fmla="*/ 696093 h 886329"/>
              <a:gd name="connsiteX1118" fmla="*/ 3277681 w 12191627"/>
              <a:gd name="connsiteY1118" fmla="*/ 711225 h 886329"/>
              <a:gd name="connsiteX1119" fmla="*/ 3289202 w 12191627"/>
              <a:gd name="connsiteY1119" fmla="*/ 711225 h 886329"/>
              <a:gd name="connsiteX1120" fmla="*/ 3289202 w 12191627"/>
              <a:gd name="connsiteY1120" fmla="*/ 743652 h 886329"/>
              <a:gd name="connsiteX1121" fmla="*/ 3300723 w 12191627"/>
              <a:gd name="connsiteY1121" fmla="*/ 743652 h 886329"/>
              <a:gd name="connsiteX1122" fmla="*/ 3300723 w 12191627"/>
              <a:gd name="connsiteY1122" fmla="*/ 767431 h 886329"/>
              <a:gd name="connsiteX1123" fmla="*/ 3320884 w 12191627"/>
              <a:gd name="connsiteY1123" fmla="*/ 767431 h 886329"/>
              <a:gd name="connsiteX1124" fmla="*/ 3320884 w 12191627"/>
              <a:gd name="connsiteY1124" fmla="*/ 758784 h 886329"/>
              <a:gd name="connsiteX1125" fmla="*/ 3343926 w 12191627"/>
              <a:gd name="connsiteY1125" fmla="*/ 758784 h 886329"/>
              <a:gd name="connsiteX1126" fmla="*/ 3343926 w 12191627"/>
              <a:gd name="connsiteY1126" fmla="*/ 735005 h 886329"/>
              <a:gd name="connsiteX1127" fmla="*/ 3398650 w 12191627"/>
              <a:gd name="connsiteY1127" fmla="*/ 735005 h 886329"/>
              <a:gd name="connsiteX1128" fmla="*/ 3398650 w 12191627"/>
              <a:gd name="connsiteY1128" fmla="*/ 741490 h 886329"/>
              <a:gd name="connsiteX1129" fmla="*/ 3404411 w 12191627"/>
              <a:gd name="connsiteY1129" fmla="*/ 741490 h 886329"/>
              <a:gd name="connsiteX1130" fmla="*/ 3404411 w 12191627"/>
              <a:gd name="connsiteY1130" fmla="*/ 743652 h 886329"/>
              <a:gd name="connsiteX1131" fmla="*/ 3407291 w 12191627"/>
              <a:gd name="connsiteY1131" fmla="*/ 743652 h 886329"/>
              <a:gd name="connsiteX1132" fmla="*/ 3407291 w 12191627"/>
              <a:gd name="connsiteY1132" fmla="*/ 735005 h 886329"/>
              <a:gd name="connsiteX1133" fmla="*/ 3418812 w 12191627"/>
              <a:gd name="connsiteY1133" fmla="*/ 735005 h 886329"/>
              <a:gd name="connsiteX1134" fmla="*/ 3418812 w 12191627"/>
              <a:gd name="connsiteY1134" fmla="*/ 752299 h 886329"/>
              <a:gd name="connsiteX1135" fmla="*/ 3427452 w 12191627"/>
              <a:gd name="connsiteY1135" fmla="*/ 752299 h 886329"/>
              <a:gd name="connsiteX1136" fmla="*/ 3427452 w 12191627"/>
              <a:gd name="connsiteY1136" fmla="*/ 743652 h 886329"/>
              <a:gd name="connsiteX1137" fmla="*/ 3438973 w 12191627"/>
              <a:gd name="connsiteY1137" fmla="*/ 743652 h 886329"/>
              <a:gd name="connsiteX1138" fmla="*/ 3438973 w 12191627"/>
              <a:gd name="connsiteY1138" fmla="*/ 719872 h 886329"/>
              <a:gd name="connsiteX1139" fmla="*/ 3482177 w 12191627"/>
              <a:gd name="connsiteY1139" fmla="*/ 719872 h 886329"/>
              <a:gd name="connsiteX1140" fmla="*/ 3482177 w 12191627"/>
              <a:gd name="connsiteY1140" fmla="*/ 726358 h 886329"/>
              <a:gd name="connsiteX1141" fmla="*/ 3490817 w 12191627"/>
              <a:gd name="connsiteY1141" fmla="*/ 726358 h 886329"/>
              <a:gd name="connsiteX1142" fmla="*/ 3490817 w 12191627"/>
              <a:gd name="connsiteY1142" fmla="*/ 713387 h 886329"/>
              <a:gd name="connsiteX1143" fmla="*/ 3513859 w 12191627"/>
              <a:gd name="connsiteY1143" fmla="*/ 713387 h 886329"/>
              <a:gd name="connsiteX1144" fmla="*/ 3513859 w 12191627"/>
              <a:gd name="connsiteY1144" fmla="*/ 687446 h 886329"/>
              <a:gd name="connsiteX1145" fmla="*/ 3534020 w 12191627"/>
              <a:gd name="connsiteY1145" fmla="*/ 687446 h 886329"/>
              <a:gd name="connsiteX1146" fmla="*/ 3534020 w 12191627"/>
              <a:gd name="connsiteY1146" fmla="*/ 696093 h 886329"/>
              <a:gd name="connsiteX1147" fmla="*/ 3545541 w 12191627"/>
              <a:gd name="connsiteY1147" fmla="*/ 696093 h 886329"/>
              <a:gd name="connsiteX1148" fmla="*/ 3545541 w 12191627"/>
              <a:gd name="connsiteY1148" fmla="*/ 672313 h 886329"/>
              <a:gd name="connsiteX1149" fmla="*/ 3565702 w 12191627"/>
              <a:gd name="connsiteY1149" fmla="*/ 672313 h 886329"/>
              <a:gd name="connsiteX1150" fmla="*/ 3565702 w 12191627"/>
              <a:gd name="connsiteY1150" fmla="*/ 687446 h 886329"/>
              <a:gd name="connsiteX1151" fmla="*/ 3597385 w 12191627"/>
              <a:gd name="connsiteY1151" fmla="*/ 687446 h 886329"/>
              <a:gd name="connsiteX1152" fmla="*/ 3597385 w 12191627"/>
              <a:gd name="connsiteY1152" fmla="*/ 678799 h 886329"/>
              <a:gd name="connsiteX1153" fmla="*/ 3620427 w 12191627"/>
              <a:gd name="connsiteY1153" fmla="*/ 678799 h 886329"/>
              <a:gd name="connsiteX1154" fmla="*/ 3620427 w 12191627"/>
              <a:gd name="connsiteY1154" fmla="*/ 687446 h 886329"/>
              <a:gd name="connsiteX1155" fmla="*/ 3629067 w 12191627"/>
              <a:gd name="connsiteY1155" fmla="*/ 687446 h 886329"/>
              <a:gd name="connsiteX1156" fmla="*/ 3629067 w 12191627"/>
              <a:gd name="connsiteY1156" fmla="*/ 702578 h 886329"/>
              <a:gd name="connsiteX1157" fmla="*/ 3640588 w 12191627"/>
              <a:gd name="connsiteY1157" fmla="*/ 702578 h 886329"/>
              <a:gd name="connsiteX1158" fmla="*/ 3640588 w 12191627"/>
              <a:gd name="connsiteY1158" fmla="*/ 713387 h 886329"/>
              <a:gd name="connsiteX1159" fmla="*/ 3703953 w 12191627"/>
              <a:gd name="connsiteY1159" fmla="*/ 713387 h 886329"/>
              <a:gd name="connsiteX1160" fmla="*/ 3703953 w 12191627"/>
              <a:gd name="connsiteY1160" fmla="*/ 743652 h 886329"/>
              <a:gd name="connsiteX1161" fmla="*/ 3726994 w 12191627"/>
              <a:gd name="connsiteY1161" fmla="*/ 743652 h 886329"/>
              <a:gd name="connsiteX1162" fmla="*/ 3726994 w 12191627"/>
              <a:gd name="connsiteY1162" fmla="*/ 735005 h 886329"/>
              <a:gd name="connsiteX1163" fmla="*/ 3790359 w 12191627"/>
              <a:gd name="connsiteY1163" fmla="*/ 735005 h 886329"/>
              <a:gd name="connsiteX1164" fmla="*/ 3790359 w 12191627"/>
              <a:gd name="connsiteY1164" fmla="*/ 724196 h 886329"/>
              <a:gd name="connsiteX1165" fmla="*/ 3801880 w 12191627"/>
              <a:gd name="connsiteY1165" fmla="*/ 719872 h 886329"/>
              <a:gd name="connsiteX1166" fmla="*/ 3801880 w 12191627"/>
              <a:gd name="connsiteY1166" fmla="*/ 687446 h 886329"/>
              <a:gd name="connsiteX1167" fmla="*/ 3822041 w 12191627"/>
              <a:gd name="connsiteY1167" fmla="*/ 687446 h 886329"/>
              <a:gd name="connsiteX1168" fmla="*/ 3830682 w 12191627"/>
              <a:gd name="connsiteY1168" fmla="*/ 706902 h 886329"/>
              <a:gd name="connsiteX1169" fmla="*/ 3833562 w 12191627"/>
              <a:gd name="connsiteY1169" fmla="*/ 700416 h 886329"/>
              <a:gd name="connsiteX1170" fmla="*/ 3850843 w 12191627"/>
              <a:gd name="connsiteY1170" fmla="*/ 698255 h 886329"/>
              <a:gd name="connsiteX1171" fmla="*/ 3847963 w 12191627"/>
              <a:gd name="connsiteY1171" fmla="*/ 609622 h 886329"/>
              <a:gd name="connsiteX1172" fmla="*/ 3865245 w 12191627"/>
              <a:gd name="connsiteY1172" fmla="*/ 611783 h 886329"/>
              <a:gd name="connsiteX1173" fmla="*/ 3865245 w 12191627"/>
              <a:gd name="connsiteY1173" fmla="*/ 471268 h 886329"/>
              <a:gd name="connsiteX1174" fmla="*/ 3891166 w 12191627"/>
              <a:gd name="connsiteY1174" fmla="*/ 471268 h 886329"/>
              <a:gd name="connsiteX1175" fmla="*/ 3891166 w 12191627"/>
              <a:gd name="connsiteY1175" fmla="*/ 356694 h 886329"/>
              <a:gd name="connsiteX1176" fmla="*/ 3896927 w 12191627"/>
              <a:gd name="connsiteY1176" fmla="*/ 350208 h 886329"/>
              <a:gd name="connsiteX1177" fmla="*/ 3896927 w 12191627"/>
              <a:gd name="connsiteY1177" fmla="*/ 326429 h 886329"/>
              <a:gd name="connsiteX1178" fmla="*/ 3919969 w 12191627"/>
              <a:gd name="connsiteY1178" fmla="*/ 326429 h 886329"/>
              <a:gd name="connsiteX1179" fmla="*/ 3974692 w 12191627"/>
              <a:gd name="connsiteY1179" fmla="*/ 246443 h 886329"/>
              <a:gd name="connsiteX1180" fmla="*/ 3977573 w 12191627"/>
              <a:gd name="connsiteY1180" fmla="*/ 0 h 88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</a:cxnLst>
            <a:rect l="l" t="t" r="r" b="b"/>
            <a:pathLst>
              <a:path w="12191627" h="886329">
                <a:moveTo>
                  <a:pt x="3977573" y="0"/>
                </a:moveTo>
                <a:cubicBezTo>
                  <a:pt x="3983333" y="246443"/>
                  <a:pt x="3983333" y="246443"/>
                  <a:pt x="3983333" y="246443"/>
                </a:cubicBezTo>
                <a:cubicBezTo>
                  <a:pt x="4035177" y="328590"/>
                  <a:pt x="4035177" y="328590"/>
                  <a:pt x="4035177" y="328590"/>
                </a:cubicBezTo>
                <a:cubicBezTo>
                  <a:pt x="4058219" y="328590"/>
                  <a:pt x="4058219" y="328590"/>
                  <a:pt x="4058219" y="328590"/>
                </a:cubicBezTo>
                <a:cubicBezTo>
                  <a:pt x="4058219" y="354532"/>
                  <a:pt x="4058219" y="354532"/>
                  <a:pt x="4058219" y="354532"/>
                </a:cubicBezTo>
                <a:cubicBezTo>
                  <a:pt x="4063979" y="356694"/>
                  <a:pt x="4063979" y="356694"/>
                  <a:pt x="4063979" y="356694"/>
                </a:cubicBezTo>
                <a:cubicBezTo>
                  <a:pt x="4063979" y="471268"/>
                  <a:pt x="4063979" y="471268"/>
                  <a:pt x="4063979" y="471268"/>
                </a:cubicBezTo>
                <a:cubicBezTo>
                  <a:pt x="4084140" y="471268"/>
                  <a:pt x="4084140" y="471268"/>
                  <a:pt x="4084140" y="471268"/>
                </a:cubicBezTo>
                <a:cubicBezTo>
                  <a:pt x="4084140" y="607460"/>
                  <a:pt x="4084140" y="607460"/>
                  <a:pt x="4084140" y="607460"/>
                </a:cubicBezTo>
                <a:cubicBezTo>
                  <a:pt x="4107182" y="607460"/>
                  <a:pt x="4107182" y="607460"/>
                  <a:pt x="4107182" y="607460"/>
                </a:cubicBezTo>
                <a:cubicBezTo>
                  <a:pt x="4107182" y="730681"/>
                  <a:pt x="4107182" y="730681"/>
                  <a:pt x="4107182" y="730681"/>
                </a:cubicBezTo>
                <a:cubicBezTo>
                  <a:pt x="4144625" y="728519"/>
                  <a:pt x="4144625" y="728519"/>
                  <a:pt x="4144625" y="728519"/>
                </a:cubicBezTo>
                <a:cubicBezTo>
                  <a:pt x="4150385" y="717711"/>
                  <a:pt x="4150385" y="717711"/>
                  <a:pt x="4150385" y="717711"/>
                </a:cubicBezTo>
                <a:cubicBezTo>
                  <a:pt x="4170547" y="715549"/>
                  <a:pt x="4170547" y="715549"/>
                  <a:pt x="4170547" y="715549"/>
                </a:cubicBezTo>
                <a:cubicBezTo>
                  <a:pt x="4176307" y="724196"/>
                  <a:pt x="4176307" y="724196"/>
                  <a:pt x="4176307" y="724196"/>
                </a:cubicBezTo>
                <a:cubicBezTo>
                  <a:pt x="4205110" y="724196"/>
                  <a:pt x="4205110" y="724196"/>
                  <a:pt x="4205110" y="724196"/>
                </a:cubicBezTo>
                <a:lnTo>
                  <a:pt x="4205110" y="748011"/>
                </a:lnTo>
                <a:lnTo>
                  <a:pt x="4207549" y="733701"/>
                </a:lnTo>
                <a:cubicBezTo>
                  <a:pt x="4209221" y="723894"/>
                  <a:pt x="4211449" y="710818"/>
                  <a:pt x="4214422" y="693383"/>
                </a:cubicBezTo>
                <a:cubicBezTo>
                  <a:pt x="4214422" y="693383"/>
                  <a:pt x="4214422" y="693383"/>
                  <a:pt x="4208477" y="688734"/>
                </a:cubicBezTo>
                <a:cubicBezTo>
                  <a:pt x="4208477" y="688734"/>
                  <a:pt x="4208477" y="688734"/>
                  <a:pt x="4208477" y="681760"/>
                </a:cubicBezTo>
                <a:cubicBezTo>
                  <a:pt x="4208477" y="681760"/>
                  <a:pt x="4208477" y="681760"/>
                  <a:pt x="4217393" y="677111"/>
                </a:cubicBezTo>
                <a:cubicBezTo>
                  <a:pt x="4217393" y="677111"/>
                  <a:pt x="4217393" y="677111"/>
                  <a:pt x="4220365" y="663163"/>
                </a:cubicBezTo>
                <a:cubicBezTo>
                  <a:pt x="4220365" y="663163"/>
                  <a:pt x="4220365" y="663163"/>
                  <a:pt x="4226310" y="677111"/>
                </a:cubicBezTo>
                <a:cubicBezTo>
                  <a:pt x="4226310" y="677111"/>
                  <a:pt x="4226310" y="677111"/>
                  <a:pt x="4232254" y="681760"/>
                </a:cubicBezTo>
                <a:cubicBezTo>
                  <a:pt x="4232254" y="681760"/>
                  <a:pt x="4232254" y="681760"/>
                  <a:pt x="4232254" y="691059"/>
                </a:cubicBezTo>
                <a:cubicBezTo>
                  <a:pt x="4232254" y="691059"/>
                  <a:pt x="4232254" y="691059"/>
                  <a:pt x="4226310" y="693383"/>
                </a:cubicBezTo>
                <a:cubicBezTo>
                  <a:pt x="4226310" y="693383"/>
                  <a:pt x="4226310" y="693383"/>
                  <a:pt x="4241170" y="760798"/>
                </a:cubicBezTo>
                <a:cubicBezTo>
                  <a:pt x="4241170" y="760798"/>
                  <a:pt x="4241170" y="760798"/>
                  <a:pt x="4253058" y="760798"/>
                </a:cubicBezTo>
                <a:cubicBezTo>
                  <a:pt x="4253058" y="760798"/>
                  <a:pt x="4253058" y="760798"/>
                  <a:pt x="4261974" y="793343"/>
                </a:cubicBezTo>
                <a:cubicBezTo>
                  <a:pt x="4261974" y="793343"/>
                  <a:pt x="4261974" y="793343"/>
                  <a:pt x="4306554" y="800317"/>
                </a:cubicBezTo>
                <a:cubicBezTo>
                  <a:pt x="4306554" y="800317"/>
                  <a:pt x="4306554" y="800317"/>
                  <a:pt x="4306554" y="760798"/>
                </a:cubicBezTo>
                <a:cubicBezTo>
                  <a:pt x="4306554" y="760798"/>
                  <a:pt x="4306554" y="760798"/>
                  <a:pt x="4380854" y="760798"/>
                </a:cubicBezTo>
                <a:cubicBezTo>
                  <a:pt x="4380854" y="760798"/>
                  <a:pt x="4380854" y="760798"/>
                  <a:pt x="4410575" y="777071"/>
                </a:cubicBezTo>
                <a:cubicBezTo>
                  <a:pt x="4410575" y="777071"/>
                  <a:pt x="4410575" y="777071"/>
                  <a:pt x="4425435" y="777071"/>
                </a:cubicBezTo>
                <a:cubicBezTo>
                  <a:pt x="4425435" y="777071"/>
                  <a:pt x="4425435" y="777071"/>
                  <a:pt x="4440295" y="760798"/>
                </a:cubicBezTo>
                <a:cubicBezTo>
                  <a:pt x="4440295" y="760798"/>
                  <a:pt x="4440295" y="760798"/>
                  <a:pt x="4461099" y="760798"/>
                </a:cubicBezTo>
                <a:cubicBezTo>
                  <a:pt x="4461099" y="760798"/>
                  <a:pt x="4461099" y="760798"/>
                  <a:pt x="4461099" y="825888"/>
                </a:cubicBezTo>
                <a:cubicBezTo>
                  <a:pt x="4461099" y="825888"/>
                  <a:pt x="4461099" y="825888"/>
                  <a:pt x="4472987" y="828213"/>
                </a:cubicBezTo>
                <a:cubicBezTo>
                  <a:pt x="4472987" y="828213"/>
                  <a:pt x="4472987" y="828213"/>
                  <a:pt x="4472987" y="818914"/>
                </a:cubicBezTo>
                <a:cubicBezTo>
                  <a:pt x="4472987" y="818914"/>
                  <a:pt x="4472987" y="818914"/>
                  <a:pt x="4505680" y="818914"/>
                </a:cubicBezTo>
                <a:cubicBezTo>
                  <a:pt x="4505680" y="818914"/>
                  <a:pt x="4505680" y="818914"/>
                  <a:pt x="4505680" y="721279"/>
                </a:cubicBezTo>
                <a:cubicBezTo>
                  <a:pt x="4505680" y="721279"/>
                  <a:pt x="4505680" y="721279"/>
                  <a:pt x="4508651" y="718955"/>
                </a:cubicBezTo>
                <a:cubicBezTo>
                  <a:pt x="4508651" y="718955"/>
                  <a:pt x="4508651" y="718955"/>
                  <a:pt x="4577007" y="718955"/>
                </a:cubicBezTo>
                <a:cubicBezTo>
                  <a:pt x="4577007" y="718955"/>
                  <a:pt x="4577007" y="718955"/>
                  <a:pt x="4577007" y="707331"/>
                </a:cubicBezTo>
                <a:cubicBezTo>
                  <a:pt x="4577007" y="707331"/>
                  <a:pt x="4577007" y="707331"/>
                  <a:pt x="4606728" y="707331"/>
                </a:cubicBezTo>
                <a:cubicBezTo>
                  <a:pt x="4606728" y="707331"/>
                  <a:pt x="4606728" y="707331"/>
                  <a:pt x="4606728" y="698033"/>
                </a:cubicBezTo>
                <a:cubicBezTo>
                  <a:pt x="4606728" y="698033"/>
                  <a:pt x="4606728" y="698033"/>
                  <a:pt x="4666168" y="698033"/>
                </a:cubicBezTo>
                <a:cubicBezTo>
                  <a:pt x="4666168" y="698033"/>
                  <a:pt x="4666168" y="698033"/>
                  <a:pt x="4666168" y="718955"/>
                </a:cubicBezTo>
                <a:cubicBezTo>
                  <a:pt x="4666168" y="718955"/>
                  <a:pt x="4666168" y="718955"/>
                  <a:pt x="4689944" y="728253"/>
                </a:cubicBezTo>
                <a:cubicBezTo>
                  <a:pt x="4689944" y="728253"/>
                  <a:pt x="4689944" y="728253"/>
                  <a:pt x="4689944" y="758474"/>
                </a:cubicBezTo>
                <a:cubicBezTo>
                  <a:pt x="4689944" y="758474"/>
                  <a:pt x="4689944" y="758474"/>
                  <a:pt x="4704804" y="763123"/>
                </a:cubicBezTo>
                <a:cubicBezTo>
                  <a:pt x="4704804" y="763123"/>
                  <a:pt x="4704804" y="763123"/>
                  <a:pt x="4704804" y="753824"/>
                </a:cubicBezTo>
                <a:cubicBezTo>
                  <a:pt x="4704804" y="753824"/>
                  <a:pt x="4704804" y="753824"/>
                  <a:pt x="4716692" y="753824"/>
                </a:cubicBezTo>
                <a:cubicBezTo>
                  <a:pt x="4716692" y="753824"/>
                  <a:pt x="4716692" y="753824"/>
                  <a:pt x="4716692" y="746850"/>
                </a:cubicBezTo>
                <a:cubicBezTo>
                  <a:pt x="4716692" y="746850"/>
                  <a:pt x="4716692" y="746850"/>
                  <a:pt x="4704804" y="746850"/>
                </a:cubicBezTo>
                <a:cubicBezTo>
                  <a:pt x="4704804" y="746850"/>
                  <a:pt x="4704804" y="746850"/>
                  <a:pt x="4704804" y="737552"/>
                </a:cubicBezTo>
                <a:cubicBezTo>
                  <a:pt x="4704804" y="737552"/>
                  <a:pt x="4704804" y="737552"/>
                  <a:pt x="4716692" y="737552"/>
                </a:cubicBezTo>
                <a:cubicBezTo>
                  <a:pt x="4716692" y="737552"/>
                  <a:pt x="4716692" y="737552"/>
                  <a:pt x="4716692" y="728253"/>
                </a:cubicBezTo>
                <a:cubicBezTo>
                  <a:pt x="4716692" y="728253"/>
                  <a:pt x="4716692" y="728253"/>
                  <a:pt x="4704804" y="728253"/>
                </a:cubicBezTo>
                <a:cubicBezTo>
                  <a:pt x="4704804" y="728253"/>
                  <a:pt x="4704804" y="728253"/>
                  <a:pt x="4704804" y="718955"/>
                </a:cubicBezTo>
                <a:cubicBezTo>
                  <a:pt x="4704804" y="718955"/>
                  <a:pt x="4704804" y="718955"/>
                  <a:pt x="4716692" y="718955"/>
                </a:cubicBezTo>
                <a:cubicBezTo>
                  <a:pt x="4716692" y="718955"/>
                  <a:pt x="4716692" y="718955"/>
                  <a:pt x="4716692" y="711981"/>
                </a:cubicBezTo>
                <a:cubicBezTo>
                  <a:pt x="4716692" y="711981"/>
                  <a:pt x="4716692" y="711981"/>
                  <a:pt x="4704804" y="711981"/>
                </a:cubicBezTo>
                <a:cubicBezTo>
                  <a:pt x="4704804" y="711981"/>
                  <a:pt x="4704804" y="711981"/>
                  <a:pt x="4704804" y="702682"/>
                </a:cubicBezTo>
                <a:cubicBezTo>
                  <a:pt x="4704804" y="702682"/>
                  <a:pt x="4704804" y="702682"/>
                  <a:pt x="4716692" y="702682"/>
                </a:cubicBezTo>
                <a:cubicBezTo>
                  <a:pt x="4716692" y="702682"/>
                  <a:pt x="4716692" y="702682"/>
                  <a:pt x="4716692" y="693383"/>
                </a:cubicBezTo>
                <a:cubicBezTo>
                  <a:pt x="4716692" y="693383"/>
                  <a:pt x="4716692" y="693383"/>
                  <a:pt x="4704804" y="693383"/>
                </a:cubicBezTo>
                <a:cubicBezTo>
                  <a:pt x="4704804" y="693383"/>
                  <a:pt x="4704804" y="693383"/>
                  <a:pt x="4704804" y="686409"/>
                </a:cubicBezTo>
                <a:cubicBezTo>
                  <a:pt x="4704804" y="686409"/>
                  <a:pt x="4704804" y="686409"/>
                  <a:pt x="4716692" y="686409"/>
                </a:cubicBezTo>
                <a:cubicBezTo>
                  <a:pt x="4716692" y="686409"/>
                  <a:pt x="4716692" y="686409"/>
                  <a:pt x="4716692" y="677111"/>
                </a:cubicBezTo>
                <a:cubicBezTo>
                  <a:pt x="4716692" y="677111"/>
                  <a:pt x="4716692" y="677111"/>
                  <a:pt x="4704804" y="677111"/>
                </a:cubicBezTo>
                <a:cubicBezTo>
                  <a:pt x="4704804" y="677111"/>
                  <a:pt x="4704804" y="677111"/>
                  <a:pt x="4704804" y="667812"/>
                </a:cubicBezTo>
                <a:cubicBezTo>
                  <a:pt x="4704804" y="667812"/>
                  <a:pt x="4704804" y="667812"/>
                  <a:pt x="4716692" y="667812"/>
                </a:cubicBezTo>
                <a:cubicBezTo>
                  <a:pt x="4716692" y="667812"/>
                  <a:pt x="4716692" y="667812"/>
                  <a:pt x="4716692" y="658514"/>
                </a:cubicBezTo>
                <a:cubicBezTo>
                  <a:pt x="4716692" y="658514"/>
                  <a:pt x="4716692" y="658514"/>
                  <a:pt x="4704804" y="658514"/>
                </a:cubicBezTo>
                <a:cubicBezTo>
                  <a:pt x="4704804" y="658514"/>
                  <a:pt x="4704804" y="658514"/>
                  <a:pt x="4704804" y="651540"/>
                </a:cubicBezTo>
                <a:cubicBezTo>
                  <a:pt x="4704804" y="651540"/>
                  <a:pt x="4704804" y="651540"/>
                  <a:pt x="4716692" y="651540"/>
                </a:cubicBezTo>
                <a:cubicBezTo>
                  <a:pt x="4716692" y="651540"/>
                  <a:pt x="4716692" y="651540"/>
                  <a:pt x="4716692" y="642241"/>
                </a:cubicBezTo>
                <a:cubicBezTo>
                  <a:pt x="4716692" y="642241"/>
                  <a:pt x="4716692" y="642241"/>
                  <a:pt x="4704804" y="642241"/>
                </a:cubicBezTo>
                <a:cubicBezTo>
                  <a:pt x="4704804" y="642241"/>
                  <a:pt x="4704804" y="642241"/>
                  <a:pt x="4704804" y="632943"/>
                </a:cubicBezTo>
                <a:cubicBezTo>
                  <a:pt x="4704804" y="632943"/>
                  <a:pt x="4704804" y="632943"/>
                  <a:pt x="4716692" y="632943"/>
                </a:cubicBezTo>
                <a:cubicBezTo>
                  <a:pt x="4716692" y="632943"/>
                  <a:pt x="4716692" y="632943"/>
                  <a:pt x="4716692" y="625969"/>
                </a:cubicBezTo>
                <a:cubicBezTo>
                  <a:pt x="4716692" y="625969"/>
                  <a:pt x="4716692" y="625969"/>
                  <a:pt x="4704804" y="625969"/>
                </a:cubicBezTo>
                <a:cubicBezTo>
                  <a:pt x="4704804" y="625969"/>
                  <a:pt x="4704804" y="625969"/>
                  <a:pt x="4704804" y="616670"/>
                </a:cubicBezTo>
                <a:cubicBezTo>
                  <a:pt x="4704804" y="616670"/>
                  <a:pt x="4704804" y="616670"/>
                  <a:pt x="4716692" y="616670"/>
                </a:cubicBezTo>
                <a:cubicBezTo>
                  <a:pt x="4716692" y="616670"/>
                  <a:pt x="4716692" y="616670"/>
                  <a:pt x="4716692" y="607371"/>
                </a:cubicBezTo>
                <a:cubicBezTo>
                  <a:pt x="4716692" y="607371"/>
                  <a:pt x="4716692" y="607371"/>
                  <a:pt x="4704804" y="607371"/>
                </a:cubicBezTo>
                <a:cubicBezTo>
                  <a:pt x="4704804" y="607371"/>
                  <a:pt x="4704804" y="607371"/>
                  <a:pt x="4704804" y="598073"/>
                </a:cubicBezTo>
                <a:cubicBezTo>
                  <a:pt x="4704804" y="598073"/>
                  <a:pt x="4704804" y="598073"/>
                  <a:pt x="4716692" y="598073"/>
                </a:cubicBezTo>
                <a:cubicBezTo>
                  <a:pt x="4716692" y="598073"/>
                  <a:pt x="4716692" y="598073"/>
                  <a:pt x="4716692" y="591099"/>
                </a:cubicBezTo>
                <a:cubicBezTo>
                  <a:pt x="4716692" y="591099"/>
                  <a:pt x="4716692" y="591099"/>
                  <a:pt x="4704804" y="591099"/>
                </a:cubicBezTo>
                <a:cubicBezTo>
                  <a:pt x="4704804" y="591099"/>
                  <a:pt x="4704804" y="591099"/>
                  <a:pt x="4704804" y="581800"/>
                </a:cubicBezTo>
                <a:cubicBezTo>
                  <a:pt x="4704804" y="581800"/>
                  <a:pt x="4704804" y="581800"/>
                  <a:pt x="4716692" y="581800"/>
                </a:cubicBezTo>
                <a:cubicBezTo>
                  <a:pt x="4716692" y="581800"/>
                  <a:pt x="4716692" y="581800"/>
                  <a:pt x="4716692" y="572502"/>
                </a:cubicBezTo>
                <a:cubicBezTo>
                  <a:pt x="4716692" y="572502"/>
                  <a:pt x="4716692" y="572502"/>
                  <a:pt x="4704804" y="572502"/>
                </a:cubicBezTo>
                <a:cubicBezTo>
                  <a:pt x="4704804" y="572502"/>
                  <a:pt x="4704804" y="572502"/>
                  <a:pt x="4704804" y="563203"/>
                </a:cubicBezTo>
                <a:cubicBezTo>
                  <a:pt x="4704804" y="563203"/>
                  <a:pt x="4704804" y="563203"/>
                  <a:pt x="4716692" y="563203"/>
                </a:cubicBezTo>
                <a:cubicBezTo>
                  <a:pt x="4716692" y="563203"/>
                  <a:pt x="4716692" y="563203"/>
                  <a:pt x="4716692" y="556229"/>
                </a:cubicBezTo>
                <a:cubicBezTo>
                  <a:pt x="4716692" y="556229"/>
                  <a:pt x="4716692" y="556229"/>
                  <a:pt x="4704804" y="556229"/>
                </a:cubicBezTo>
                <a:cubicBezTo>
                  <a:pt x="4704804" y="556229"/>
                  <a:pt x="4704804" y="556229"/>
                  <a:pt x="4704804" y="546931"/>
                </a:cubicBezTo>
                <a:cubicBezTo>
                  <a:pt x="4704804" y="546931"/>
                  <a:pt x="4704804" y="546931"/>
                  <a:pt x="4716692" y="546931"/>
                </a:cubicBezTo>
                <a:cubicBezTo>
                  <a:pt x="4716692" y="546931"/>
                  <a:pt x="4716692" y="546931"/>
                  <a:pt x="4704804" y="532983"/>
                </a:cubicBezTo>
                <a:cubicBezTo>
                  <a:pt x="4704804" y="532983"/>
                  <a:pt x="4704804" y="532983"/>
                  <a:pt x="4704804" y="495788"/>
                </a:cubicBezTo>
                <a:cubicBezTo>
                  <a:pt x="4704804" y="495788"/>
                  <a:pt x="4704804" y="495788"/>
                  <a:pt x="4903929" y="495788"/>
                </a:cubicBezTo>
                <a:cubicBezTo>
                  <a:pt x="4903929" y="495788"/>
                  <a:pt x="4903929" y="495788"/>
                  <a:pt x="4921761" y="516710"/>
                </a:cubicBezTo>
                <a:cubicBezTo>
                  <a:pt x="4921761" y="516710"/>
                  <a:pt x="4921761" y="516710"/>
                  <a:pt x="4921761" y="563203"/>
                </a:cubicBezTo>
                <a:cubicBezTo>
                  <a:pt x="4921761" y="563203"/>
                  <a:pt x="4921761" y="563203"/>
                  <a:pt x="4909873" y="563203"/>
                </a:cubicBezTo>
                <a:cubicBezTo>
                  <a:pt x="4909873" y="563203"/>
                  <a:pt x="4909873" y="563203"/>
                  <a:pt x="4909873" y="572502"/>
                </a:cubicBezTo>
                <a:cubicBezTo>
                  <a:pt x="4909873" y="572502"/>
                  <a:pt x="4909873" y="572502"/>
                  <a:pt x="4921761" y="572502"/>
                </a:cubicBezTo>
                <a:cubicBezTo>
                  <a:pt x="4921761" y="572502"/>
                  <a:pt x="4921761" y="572502"/>
                  <a:pt x="4921761" y="581800"/>
                </a:cubicBezTo>
                <a:cubicBezTo>
                  <a:pt x="4921761" y="581800"/>
                  <a:pt x="4921761" y="581800"/>
                  <a:pt x="4909873" y="581800"/>
                </a:cubicBezTo>
                <a:cubicBezTo>
                  <a:pt x="4909873" y="581800"/>
                  <a:pt x="4909873" y="581800"/>
                  <a:pt x="4909873" y="591099"/>
                </a:cubicBezTo>
                <a:cubicBezTo>
                  <a:pt x="4909873" y="591099"/>
                  <a:pt x="4909873" y="591099"/>
                  <a:pt x="4921761" y="591099"/>
                </a:cubicBezTo>
                <a:cubicBezTo>
                  <a:pt x="4921761" y="591099"/>
                  <a:pt x="4921761" y="591099"/>
                  <a:pt x="4921761" y="598073"/>
                </a:cubicBezTo>
                <a:cubicBezTo>
                  <a:pt x="4921761" y="598073"/>
                  <a:pt x="4921761" y="598073"/>
                  <a:pt x="4909873" y="598073"/>
                </a:cubicBezTo>
                <a:cubicBezTo>
                  <a:pt x="4909873" y="598073"/>
                  <a:pt x="4909873" y="598073"/>
                  <a:pt x="4909873" y="607371"/>
                </a:cubicBezTo>
                <a:cubicBezTo>
                  <a:pt x="4909873" y="607371"/>
                  <a:pt x="4909873" y="607371"/>
                  <a:pt x="4921761" y="607371"/>
                </a:cubicBezTo>
                <a:cubicBezTo>
                  <a:pt x="4921761" y="607371"/>
                  <a:pt x="4921761" y="607371"/>
                  <a:pt x="4921761" y="616670"/>
                </a:cubicBezTo>
                <a:cubicBezTo>
                  <a:pt x="4921761" y="616670"/>
                  <a:pt x="4921761" y="616670"/>
                  <a:pt x="4909873" y="616670"/>
                </a:cubicBezTo>
                <a:cubicBezTo>
                  <a:pt x="4909873" y="616670"/>
                  <a:pt x="4909873" y="616670"/>
                  <a:pt x="4909873" y="625969"/>
                </a:cubicBezTo>
                <a:cubicBezTo>
                  <a:pt x="4909873" y="625969"/>
                  <a:pt x="4909873" y="625969"/>
                  <a:pt x="4921761" y="625969"/>
                </a:cubicBezTo>
                <a:cubicBezTo>
                  <a:pt x="4921761" y="625969"/>
                  <a:pt x="4921761" y="625969"/>
                  <a:pt x="4921761" y="632943"/>
                </a:cubicBezTo>
                <a:cubicBezTo>
                  <a:pt x="4921761" y="632943"/>
                  <a:pt x="4921761" y="632943"/>
                  <a:pt x="4909873" y="632943"/>
                </a:cubicBezTo>
                <a:cubicBezTo>
                  <a:pt x="4909873" y="632943"/>
                  <a:pt x="4909873" y="632943"/>
                  <a:pt x="4909873" y="642241"/>
                </a:cubicBezTo>
                <a:cubicBezTo>
                  <a:pt x="4909873" y="642241"/>
                  <a:pt x="4909873" y="642241"/>
                  <a:pt x="4921761" y="642241"/>
                </a:cubicBezTo>
                <a:cubicBezTo>
                  <a:pt x="4921761" y="642241"/>
                  <a:pt x="4921761" y="642241"/>
                  <a:pt x="4921761" y="651540"/>
                </a:cubicBezTo>
                <a:cubicBezTo>
                  <a:pt x="4921761" y="651540"/>
                  <a:pt x="4921761" y="651540"/>
                  <a:pt x="4909873" y="651540"/>
                </a:cubicBezTo>
                <a:cubicBezTo>
                  <a:pt x="4909873" y="651540"/>
                  <a:pt x="4909873" y="651540"/>
                  <a:pt x="4909873" y="658514"/>
                </a:cubicBezTo>
                <a:cubicBezTo>
                  <a:pt x="4909873" y="658514"/>
                  <a:pt x="4909873" y="658514"/>
                  <a:pt x="4921761" y="658514"/>
                </a:cubicBezTo>
                <a:cubicBezTo>
                  <a:pt x="4921761" y="658514"/>
                  <a:pt x="4921761" y="658514"/>
                  <a:pt x="4921761" y="667812"/>
                </a:cubicBezTo>
                <a:cubicBezTo>
                  <a:pt x="4921761" y="667812"/>
                  <a:pt x="4921761" y="667812"/>
                  <a:pt x="4909873" y="667812"/>
                </a:cubicBezTo>
                <a:cubicBezTo>
                  <a:pt x="4909873" y="667812"/>
                  <a:pt x="4909873" y="667812"/>
                  <a:pt x="4909873" y="677111"/>
                </a:cubicBezTo>
                <a:cubicBezTo>
                  <a:pt x="4909873" y="677111"/>
                  <a:pt x="4909873" y="677111"/>
                  <a:pt x="4921761" y="677111"/>
                </a:cubicBezTo>
                <a:cubicBezTo>
                  <a:pt x="4921761" y="677111"/>
                  <a:pt x="4921761" y="677111"/>
                  <a:pt x="4921761" y="686409"/>
                </a:cubicBezTo>
                <a:cubicBezTo>
                  <a:pt x="4921761" y="686409"/>
                  <a:pt x="4921761" y="686409"/>
                  <a:pt x="4909873" y="686409"/>
                </a:cubicBezTo>
                <a:cubicBezTo>
                  <a:pt x="4909873" y="686409"/>
                  <a:pt x="4909873" y="686409"/>
                  <a:pt x="4909873" y="693383"/>
                </a:cubicBezTo>
                <a:cubicBezTo>
                  <a:pt x="4909873" y="693383"/>
                  <a:pt x="4909873" y="693383"/>
                  <a:pt x="4921761" y="693383"/>
                </a:cubicBezTo>
                <a:cubicBezTo>
                  <a:pt x="4921761" y="693383"/>
                  <a:pt x="4921761" y="693383"/>
                  <a:pt x="4921761" y="702682"/>
                </a:cubicBezTo>
                <a:cubicBezTo>
                  <a:pt x="4921761" y="702682"/>
                  <a:pt x="4921761" y="702682"/>
                  <a:pt x="4909873" y="702682"/>
                </a:cubicBezTo>
                <a:cubicBezTo>
                  <a:pt x="4909873" y="702682"/>
                  <a:pt x="4909873" y="702682"/>
                  <a:pt x="4909873" y="711981"/>
                </a:cubicBezTo>
                <a:cubicBezTo>
                  <a:pt x="4909873" y="711981"/>
                  <a:pt x="4909873" y="711981"/>
                  <a:pt x="4921761" y="711981"/>
                </a:cubicBezTo>
                <a:cubicBezTo>
                  <a:pt x="4921761" y="711981"/>
                  <a:pt x="4921761" y="711981"/>
                  <a:pt x="4921761" y="718955"/>
                </a:cubicBezTo>
                <a:cubicBezTo>
                  <a:pt x="4921761" y="718955"/>
                  <a:pt x="4921761" y="718955"/>
                  <a:pt x="4909873" y="718955"/>
                </a:cubicBezTo>
                <a:cubicBezTo>
                  <a:pt x="4909873" y="718955"/>
                  <a:pt x="4909873" y="718955"/>
                  <a:pt x="4909873" y="728253"/>
                </a:cubicBezTo>
                <a:cubicBezTo>
                  <a:pt x="4909873" y="728253"/>
                  <a:pt x="4909873" y="728253"/>
                  <a:pt x="4921761" y="728253"/>
                </a:cubicBezTo>
                <a:cubicBezTo>
                  <a:pt x="4921761" y="728253"/>
                  <a:pt x="4921761" y="728253"/>
                  <a:pt x="4921761" y="737552"/>
                </a:cubicBezTo>
                <a:cubicBezTo>
                  <a:pt x="4921761" y="737552"/>
                  <a:pt x="4921761" y="737552"/>
                  <a:pt x="4909873" y="737552"/>
                </a:cubicBezTo>
                <a:cubicBezTo>
                  <a:pt x="4909873" y="737552"/>
                  <a:pt x="4909873" y="737552"/>
                  <a:pt x="4909873" y="746850"/>
                </a:cubicBezTo>
                <a:cubicBezTo>
                  <a:pt x="4909873" y="746850"/>
                  <a:pt x="4909873" y="746850"/>
                  <a:pt x="4921761" y="746850"/>
                </a:cubicBezTo>
                <a:cubicBezTo>
                  <a:pt x="4921761" y="746850"/>
                  <a:pt x="4921761" y="746850"/>
                  <a:pt x="4921761" y="753824"/>
                </a:cubicBezTo>
                <a:cubicBezTo>
                  <a:pt x="4921761" y="753824"/>
                  <a:pt x="4921761" y="753824"/>
                  <a:pt x="4909873" y="753824"/>
                </a:cubicBezTo>
                <a:cubicBezTo>
                  <a:pt x="4909873" y="753824"/>
                  <a:pt x="4909873" y="753824"/>
                  <a:pt x="4909873" y="763123"/>
                </a:cubicBezTo>
                <a:cubicBezTo>
                  <a:pt x="4909873" y="763123"/>
                  <a:pt x="4909873" y="763123"/>
                  <a:pt x="4942565" y="784045"/>
                </a:cubicBezTo>
                <a:cubicBezTo>
                  <a:pt x="4942565" y="784045"/>
                  <a:pt x="4942565" y="784045"/>
                  <a:pt x="4942565" y="788694"/>
                </a:cubicBezTo>
                <a:cubicBezTo>
                  <a:pt x="4942565" y="788694"/>
                  <a:pt x="4942565" y="788694"/>
                  <a:pt x="4930677" y="788694"/>
                </a:cubicBezTo>
                <a:cubicBezTo>
                  <a:pt x="4930677" y="788694"/>
                  <a:pt x="4930677" y="788694"/>
                  <a:pt x="4930677" y="814265"/>
                </a:cubicBezTo>
                <a:cubicBezTo>
                  <a:pt x="4930677" y="814265"/>
                  <a:pt x="4930677" y="814265"/>
                  <a:pt x="4942565" y="814265"/>
                </a:cubicBezTo>
                <a:cubicBezTo>
                  <a:pt x="4942565" y="814265"/>
                  <a:pt x="4942565" y="814265"/>
                  <a:pt x="4942565" y="802642"/>
                </a:cubicBezTo>
                <a:cubicBezTo>
                  <a:pt x="4942565" y="802642"/>
                  <a:pt x="4942565" y="802642"/>
                  <a:pt x="4954454" y="797993"/>
                </a:cubicBezTo>
                <a:cubicBezTo>
                  <a:pt x="4954454" y="797993"/>
                  <a:pt x="4954454" y="797993"/>
                  <a:pt x="4975258" y="797993"/>
                </a:cubicBezTo>
                <a:cubicBezTo>
                  <a:pt x="4975258" y="797993"/>
                  <a:pt x="4975258" y="797993"/>
                  <a:pt x="4975258" y="807291"/>
                </a:cubicBezTo>
                <a:cubicBezTo>
                  <a:pt x="4975258" y="807291"/>
                  <a:pt x="4975258" y="807291"/>
                  <a:pt x="4993090" y="807291"/>
                </a:cubicBezTo>
                <a:cubicBezTo>
                  <a:pt x="4993090" y="807291"/>
                  <a:pt x="4993090" y="807291"/>
                  <a:pt x="4993090" y="811940"/>
                </a:cubicBezTo>
                <a:cubicBezTo>
                  <a:pt x="4993090" y="811940"/>
                  <a:pt x="4993090" y="811940"/>
                  <a:pt x="5004978" y="811940"/>
                </a:cubicBezTo>
                <a:cubicBezTo>
                  <a:pt x="5004978" y="811940"/>
                  <a:pt x="5004978" y="811940"/>
                  <a:pt x="5037670" y="844486"/>
                </a:cubicBezTo>
                <a:cubicBezTo>
                  <a:pt x="5037670" y="844486"/>
                  <a:pt x="5037670" y="844486"/>
                  <a:pt x="5037670" y="879355"/>
                </a:cubicBezTo>
                <a:cubicBezTo>
                  <a:pt x="5037670" y="879355"/>
                  <a:pt x="5037670" y="879355"/>
                  <a:pt x="5049558" y="879355"/>
                </a:cubicBezTo>
                <a:cubicBezTo>
                  <a:pt x="5049558" y="879355"/>
                  <a:pt x="5049558" y="879355"/>
                  <a:pt x="5049558" y="863083"/>
                </a:cubicBezTo>
                <a:cubicBezTo>
                  <a:pt x="5049558" y="863083"/>
                  <a:pt x="5049558" y="863083"/>
                  <a:pt x="5058474" y="863083"/>
                </a:cubicBezTo>
                <a:cubicBezTo>
                  <a:pt x="5058474" y="863083"/>
                  <a:pt x="5058474" y="863083"/>
                  <a:pt x="5058474" y="872381"/>
                </a:cubicBezTo>
                <a:cubicBezTo>
                  <a:pt x="5058474" y="872381"/>
                  <a:pt x="5058474" y="872381"/>
                  <a:pt x="5064418" y="872381"/>
                </a:cubicBezTo>
                <a:cubicBezTo>
                  <a:pt x="5064418" y="872381"/>
                  <a:pt x="5064418" y="872381"/>
                  <a:pt x="5064418" y="874706"/>
                </a:cubicBezTo>
                <a:cubicBezTo>
                  <a:pt x="5064418" y="874706"/>
                  <a:pt x="5064418" y="874706"/>
                  <a:pt x="5070363" y="874706"/>
                </a:cubicBezTo>
                <a:cubicBezTo>
                  <a:pt x="5070363" y="874706"/>
                  <a:pt x="5070363" y="874706"/>
                  <a:pt x="5070363" y="823564"/>
                </a:cubicBezTo>
                <a:cubicBezTo>
                  <a:pt x="5070363" y="823564"/>
                  <a:pt x="5070363" y="823564"/>
                  <a:pt x="5120886" y="823564"/>
                </a:cubicBezTo>
                <a:cubicBezTo>
                  <a:pt x="5120886" y="823564"/>
                  <a:pt x="5120886" y="823564"/>
                  <a:pt x="5120886" y="749175"/>
                </a:cubicBezTo>
                <a:cubicBezTo>
                  <a:pt x="5120886" y="749175"/>
                  <a:pt x="5120886" y="749175"/>
                  <a:pt x="5168439" y="749175"/>
                </a:cubicBezTo>
                <a:cubicBezTo>
                  <a:pt x="5168439" y="749175"/>
                  <a:pt x="5168439" y="749175"/>
                  <a:pt x="5168439" y="742201"/>
                </a:cubicBezTo>
                <a:cubicBezTo>
                  <a:pt x="5168439" y="742201"/>
                  <a:pt x="5168439" y="742201"/>
                  <a:pt x="5198159" y="742201"/>
                </a:cubicBezTo>
                <a:cubicBezTo>
                  <a:pt x="5198159" y="742201"/>
                  <a:pt x="5198159" y="742201"/>
                  <a:pt x="5198159" y="702682"/>
                </a:cubicBezTo>
                <a:cubicBezTo>
                  <a:pt x="5198159" y="702682"/>
                  <a:pt x="5198159" y="702682"/>
                  <a:pt x="5192215" y="702682"/>
                </a:cubicBezTo>
                <a:cubicBezTo>
                  <a:pt x="5192215" y="702682"/>
                  <a:pt x="5192215" y="702682"/>
                  <a:pt x="5192215" y="688734"/>
                </a:cubicBezTo>
                <a:cubicBezTo>
                  <a:pt x="5192215" y="688734"/>
                  <a:pt x="5192215" y="688734"/>
                  <a:pt x="5198159" y="691059"/>
                </a:cubicBezTo>
                <a:cubicBezTo>
                  <a:pt x="5198159" y="691059"/>
                  <a:pt x="5198159" y="691059"/>
                  <a:pt x="5204103" y="667812"/>
                </a:cubicBezTo>
                <a:cubicBezTo>
                  <a:pt x="5204103" y="667812"/>
                  <a:pt x="5204103" y="667812"/>
                  <a:pt x="5210047" y="691059"/>
                </a:cubicBezTo>
                <a:cubicBezTo>
                  <a:pt x="5210047" y="691059"/>
                  <a:pt x="5210047" y="691059"/>
                  <a:pt x="5213019" y="688734"/>
                </a:cubicBezTo>
                <a:cubicBezTo>
                  <a:pt x="5213019" y="688734"/>
                  <a:pt x="5213019" y="688734"/>
                  <a:pt x="5215991" y="681760"/>
                </a:cubicBezTo>
                <a:cubicBezTo>
                  <a:pt x="5215991" y="681760"/>
                  <a:pt x="5215991" y="681760"/>
                  <a:pt x="5221935" y="672462"/>
                </a:cubicBezTo>
                <a:cubicBezTo>
                  <a:pt x="5221935" y="672462"/>
                  <a:pt x="5221935" y="672462"/>
                  <a:pt x="5227880" y="663163"/>
                </a:cubicBezTo>
                <a:cubicBezTo>
                  <a:pt x="5227880" y="663163"/>
                  <a:pt x="5227880" y="663163"/>
                  <a:pt x="5242740" y="656189"/>
                </a:cubicBezTo>
                <a:cubicBezTo>
                  <a:pt x="5242740" y="656189"/>
                  <a:pt x="5242740" y="656189"/>
                  <a:pt x="5260571" y="646890"/>
                </a:cubicBezTo>
                <a:cubicBezTo>
                  <a:pt x="5260571" y="646890"/>
                  <a:pt x="5260571" y="646890"/>
                  <a:pt x="5269487" y="637592"/>
                </a:cubicBezTo>
                <a:cubicBezTo>
                  <a:pt x="5269487" y="637592"/>
                  <a:pt x="5269487" y="637592"/>
                  <a:pt x="5275431" y="621319"/>
                </a:cubicBezTo>
                <a:cubicBezTo>
                  <a:pt x="5275431" y="621319"/>
                  <a:pt x="5275431" y="621319"/>
                  <a:pt x="5281376" y="637592"/>
                </a:cubicBezTo>
                <a:cubicBezTo>
                  <a:pt x="5281376" y="637592"/>
                  <a:pt x="5281376" y="637592"/>
                  <a:pt x="5287319" y="644566"/>
                </a:cubicBezTo>
                <a:cubicBezTo>
                  <a:pt x="5287319" y="644566"/>
                  <a:pt x="5287319" y="644566"/>
                  <a:pt x="5302179" y="653864"/>
                </a:cubicBezTo>
                <a:cubicBezTo>
                  <a:pt x="5302179" y="653864"/>
                  <a:pt x="5302179" y="653864"/>
                  <a:pt x="5314067" y="663163"/>
                </a:cubicBezTo>
                <a:cubicBezTo>
                  <a:pt x="5314067" y="663163"/>
                  <a:pt x="5314067" y="663163"/>
                  <a:pt x="5325956" y="672462"/>
                </a:cubicBezTo>
                <a:cubicBezTo>
                  <a:pt x="5325956" y="672462"/>
                  <a:pt x="5325956" y="672462"/>
                  <a:pt x="5328928" y="681760"/>
                </a:cubicBezTo>
                <a:cubicBezTo>
                  <a:pt x="5328928" y="681760"/>
                  <a:pt x="5328928" y="681760"/>
                  <a:pt x="5331900" y="691059"/>
                </a:cubicBezTo>
                <a:cubicBezTo>
                  <a:pt x="5331900" y="691059"/>
                  <a:pt x="5331900" y="691059"/>
                  <a:pt x="5337844" y="691059"/>
                </a:cubicBezTo>
                <a:cubicBezTo>
                  <a:pt x="5337844" y="691059"/>
                  <a:pt x="5337844" y="691059"/>
                  <a:pt x="5340816" y="667812"/>
                </a:cubicBezTo>
                <a:cubicBezTo>
                  <a:pt x="5340816" y="667812"/>
                  <a:pt x="5340816" y="667812"/>
                  <a:pt x="5346760" y="691059"/>
                </a:cubicBezTo>
                <a:cubicBezTo>
                  <a:pt x="5346760" y="691059"/>
                  <a:pt x="5346760" y="691059"/>
                  <a:pt x="5352704" y="691059"/>
                </a:cubicBezTo>
                <a:cubicBezTo>
                  <a:pt x="5352704" y="691059"/>
                  <a:pt x="5352704" y="691059"/>
                  <a:pt x="5352704" y="705007"/>
                </a:cubicBezTo>
                <a:cubicBezTo>
                  <a:pt x="5352704" y="705007"/>
                  <a:pt x="5352704" y="705007"/>
                  <a:pt x="5346760" y="705007"/>
                </a:cubicBezTo>
                <a:cubicBezTo>
                  <a:pt x="5346760" y="705007"/>
                  <a:pt x="5346760" y="705007"/>
                  <a:pt x="5346760" y="737552"/>
                </a:cubicBezTo>
                <a:cubicBezTo>
                  <a:pt x="5346760" y="737552"/>
                  <a:pt x="5346760" y="737552"/>
                  <a:pt x="5358648" y="737552"/>
                </a:cubicBezTo>
                <a:cubicBezTo>
                  <a:pt x="5358648" y="737552"/>
                  <a:pt x="5358648" y="737552"/>
                  <a:pt x="5358648" y="742201"/>
                </a:cubicBezTo>
                <a:cubicBezTo>
                  <a:pt x="5358648" y="742201"/>
                  <a:pt x="5358648" y="742201"/>
                  <a:pt x="5367564" y="742201"/>
                </a:cubicBezTo>
                <a:cubicBezTo>
                  <a:pt x="5367564" y="742201"/>
                  <a:pt x="5367564" y="742201"/>
                  <a:pt x="5367564" y="732902"/>
                </a:cubicBezTo>
                <a:cubicBezTo>
                  <a:pt x="5367564" y="732902"/>
                  <a:pt x="5367564" y="732902"/>
                  <a:pt x="5391340" y="732902"/>
                </a:cubicBezTo>
                <a:cubicBezTo>
                  <a:pt x="5391340" y="732902"/>
                  <a:pt x="5391340" y="732902"/>
                  <a:pt x="5391340" y="716630"/>
                </a:cubicBezTo>
                <a:cubicBezTo>
                  <a:pt x="5391340" y="716630"/>
                  <a:pt x="5391340" y="716630"/>
                  <a:pt x="5441864" y="716630"/>
                </a:cubicBezTo>
                <a:cubicBezTo>
                  <a:pt x="5441864" y="716630"/>
                  <a:pt x="5441864" y="716630"/>
                  <a:pt x="5441864" y="728253"/>
                </a:cubicBezTo>
                <a:cubicBezTo>
                  <a:pt x="5441864" y="728253"/>
                  <a:pt x="5441864" y="728253"/>
                  <a:pt x="5468612" y="728253"/>
                </a:cubicBezTo>
                <a:cubicBezTo>
                  <a:pt x="5468612" y="728253"/>
                  <a:pt x="5468612" y="728253"/>
                  <a:pt x="5468612" y="746850"/>
                </a:cubicBezTo>
                <a:cubicBezTo>
                  <a:pt x="5468612" y="746850"/>
                  <a:pt x="5468612" y="746850"/>
                  <a:pt x="5462668" y="746850"/>
                </a:cubicBezTo>
                <a:cubicBezTo>
                  <a:pt x="5462668" y="746850"/>
                  <a:pt x="5462668" y="746850"/>
                  <a:pt x="5462668" y="753824"/>
                </a:cubicBezTo>
                <a:cubicBezTo>
                  <a:pt x="5462668" y="753824"/>
                  <a:pt x="5462668" y="753824"/>
                  <a:pt x="5468612" y="753824"/>
                </a:cubicBezTo>
                <a:cubicBezTo>
                  <a:pt x="5468612" y="753824"/>
                  <a:pt x="5468612" y="753824"/>
                  <a:pt x="5468612" y="767772"/>
                </a:cubicBezTo>
                <a:cubicBezTo>
                  <a:pt x="5468612" y="767772"/>
                  <a:pt x="5468612" y="767772"/>
                  <a:pt x="5462668" y="772421"/>
                </a:cubicBezTo>
                <a:cubicBezTo>
                  <a:pt x="5462668" y="772421"/>
                  <a:pt x="5462668" y="772421"/>
                  <a:pt x="5462668" y="828213"/>
                </a:cubicBezTo>
                <a:cubicBezTo>
                  <a:pt x="5462668" y="828213"/>
                  <a:pt x="5462668" y="828213"/>
                  <a:pt x="5483472" y="828213"/>
                </a:cubicBezTo>
                <a:cubicBezTo>
                  <a:pt x="5483472" y="828213"/>
                  <a:pt x="5483472" y="828213"/>
                  <a:pt x="5483472" y="832862"/>
                </a:cubicBezTo>
                <a:cubicBezTo>
                  <a:pt x="5483472" y="832862"/>
                  <a:pt x="5483472" y="832862"/>
                  <a:pt x="5501305" y="832862"/>
                </a:cubicBezTo>
                <a:cubicBezTo>
                  <a:pt x="5501305" y="832862"/>
                  <a:pt x="5501305" y="832862"/>
                  <a:pt x="5501305" y="849135"/>
                </a:cubicBezTo>
                <a:cubicBezTo>
                  <a:pt x="5501305" y="849135"/>
                  <a:pt x="5501305" y="849135"/>
                  <a:pt x="5519137" y="849135"/>
                </a:cubicBezTo>
                <a:cubicBezTo>
                  <a:pt x="5519137" y="849135"/>
                  <a:pt x="5519137" y="849135"/>
                  <a:pt x="5519137" y="832862"/>
                </a:cubicBezTo>
                <a:cubicBezTo>
                  <a:pt x="5519137" y="832862"/>
                  <a:pt x="5519137" y="832862"/>
                  <a:pt x="5539941" y="823564"/>
                </a:cubicBezTo>
                <a:cubicBezTo>
                  <a:pt x="5539941" y="823564"/>
                  <a:pt x="5539941" y="823564"/>
                  <a:pt x="5539941" y="802642"/>
                </a:cubicBezTo>
                <a:cubicBezTo>
                  <a:pt x="5539941" y="802642"/>
                  <a:pt x="5539941" y="802642"/>
                  <a:pt x="5533997" y="802642"/>
                </a:cubicBezTo>
                <a:cubicBezTo>
                  <a:pt x="5533997" y="802642"/>
                  <a:pt x="5533997" y="802642"/>
                  <a:pt x="5533997" y="779395"/>
                </a:cubicBezTo>
                <a:cubicBezTo>
                  <a:pt x="5533997" y="779395"/>
                  <a:pt x="5533997" y="779395"/>
                  <a:pt x="5545885" y="779395"/>
                </a:cubicBezTo>
                <a:cubicBezTo>
                  <a:pt x="5545885" y="779395"/>
                  <a:pt x="5545885" y="779395"/>
                  <a:pt x="5545885" y="777071"/>
                </a:cubicBezTo>
                <a:cubicBezTo>
                  <a:pt x="5545885" y="777071"/>
                  <a:pt x="5545885" y="777071"/>
                  <a:pt x="5572634" y="777071"/>
                </a:cubicBezTo>
                <a:cubicBezTo>
                  <a:pt x="5572634" y="777071"/>
                  <a:pt x="5572634" y="777071"/>
                  <a:pt x="5572634" y="767772"/>
                </a:cubicBezTo>
                <a:cubicBezTo>
                  <a:pt x="5572634" y="767772"/>
                  <a:pt x="5572634" y="767772"/>
                  <a:pt x="5590465" y="767772"/>
                </a:cubicBezTo>
                <a:cubicBezTo>
                  <a:pt x="5590465" y="767772"/>
                  <a:pt x="5590465" y="767772"/>
                  <a:pt x="5590465" y="651540"/>
                </a:cubicBezTo>
                <a:cubicBezTo>
                  <a:pt x="5590465" y="651540"/>
                  <a:pt x="5590465" y="651540"/>
                  <a:pt x="5602353" y="651540"/>
                </a:cubicBezTo>
                <a:cubicBezTo>
                  <a:pt x="5602353" y="651540"/>
                  <a:pt x="5602353" y="651540"/>
                  <a:pt x="5602353" y="632943"/>
                </a:cubicBezTo>
                <a:cubicBezTo>
                  <a:pt x="5602353" y="632943"/>
                  <a:pt x="5602353" y="632943"/>
                  <a:pt x="5605325" y="632943"/>
                </a:cubicBezTo>
                <a:cubicBezTo>
                  <a:pt x="5605325" y="632943"/>
                  <a:pt x="5605325" y="632943"/>
                  <a:pt x="5605325" y="586450"/>
                </a:cubicBezTo>
                <a:cubicBezTo>
                  <a:pt x="5605325" y="586450"/>
                  <a:pt x="5605325" y="586450"/>
                  <a:pt x="5617213" y="586450"/>
                </a:cubicBezTo>
                <a:cubicBezTo>
                  <a:pt x="5617213" y="586450"/>
                  <a:pt x="5617213" y="586450"/>
                  <a:pt x="5617213" y="595748"/>
                </a:cubicBezTo>
                <a:cubicBezTo>
                  <a:pt x="5617213" y="595748"/>
                  <a:pt x="5617213" y="595748"/>
                  <a:pt x="5623157" y="595748"/>
                </a:cubicBezTo>
                <a:cubicBezTo>
                  <a:pt x="5623157" y="595748"/>
                  <a:pt x="5623157" y="595748"/>
                  <a:pt x="5623157" y="577151"/>
                </a:cubicBezTo>
                <a:cubicBezTo>
                  <a:pt x="5623157" y="577151"/>
                  <a:pt x="5623157" y="577151"/>
                  <a:pt x="5638017" y="572502"/>
                </a:cubicBezTo>
                <a:cubicBezTo>
                  <a:pt x="5638017" y="572502"/>
                  <a:pt x="5638017" y="572502"/>
                  <a:pt x="5649906" y="577151"/>
                </a:cubicBezTo>
                <a:cubicBezTo>
                  <a:pt x="5649906" y="577151"/>
                  <a:pt x="5649906" y="577151"/>
                  <a:pt x="5667737" y="577151"/>
                </a:cubicBezTo>
                <a:cubicBezTo>
                  <a:pt x="5667737" y="577151"/>
                  <a:pt x="5667737" y="577151"/>
                  <a:pt x="5667737" y="546931"/>
                </a:cubicBezTo>
                <a:cubicBezTo>
                  <a:pt x="5667737" y="546931"/>
                  <a:pt x="5667737" y="546931"/>
                  <a:pt x="5679626" y="546931"/>
                </a:cubicBezTo>
                <a:cubicBezTo>
                  <a:pt x="5679626" y="546931"/>
                  <a:pt x="5679626" y="546931"/>
                  <a:pt x="5679626" y="551580"/>
                </a:cubicBezTo>
                <a:cubicBezTo>
                  <a:pt x="5679626" y="551580"/>
                  <a:pt x="5679626" y="551580"/>
                  <a:pt x="5694486" y="551580"/>
                </a:cubicBezTo>
                <a:cubicBezTo>
                  <a:pt x="5694486" y="551580"/>
                  <a:pt x="5694486" y="551580"/>
                  <a:pt x="5694486" y="546931"/>
                </a:cubicBezTo>
                <a:cubicBezTo>
                  <a:pt x="5694486" y="546931"/>
                  <a:pt x="5694486" y="546931"/>
                  <a:pt x="5706374" y="546931"/>
                </a:cubicBezTo>
                <a:cubicBezTo>
                  <a:pt x="5706374" y="546931"/>
                  <a:pt x="5706374" y="546931"/>
                  <a:pt x="5706374" y="581800"/>
                </a:cubicBezTo>
                <a:cubicBezTo>
                  <a:pt x="5706374" y="581800"/>
                  <a:pt x="5706374" y="581800"/>
                  <a:pt x="5721234" y="591099"/>
                </a:cubicBezTo>
                <a:cubicBezTo>
                  <a:pt x="5721234" y="591099"/>
                  <a:pt x="5721234" y="591099"/>
                  <a:pt x="5721234" y="595748"/>
                </a:cubicBezTo>
                <a:cubicBezTo>
                  <a:pt x="5721234" y="595748"/>
                  <a:pt x="5721234" y="595748"/>
                  <a:pt x="5718262" y="595748"/>
                </a:cubicBezTo>
                <a:cubicBezTo>
                  <a:pt x="5718262" y="595748"/>
                  <a:pt x="5718262" y="595748"/>
                  <a:pt x="5718262" y="598073"/>
                </a:cubicBezTo>
                <a:cubicBezTo>
                  <a:pt x="5718262" y="598073"/>
                  <a:pt x="5718262" y="598073"/>
                  <a:pt x="5750954" y="598073"/>
                </a:cubicBezTo>
                <a:cubicBezTo>
                  <a:pt x="5750954" y="598073"/>
                  <a:pt x="5750954" y="598073"/>
                  <a:pt x="5750954" y="586450"/>
                </a:cubicBezTo>
                <a:cubicBezTo>
                  <a:pt x="5750954" y="586450"/>
                  <a:pt x="5750954" y="586450"/>
                  <a:pt x="5789590" y="577151"/>
                </a:cubicBezTo>
                <a:cubicBezTo>
                  <a:pt x="5789590" y="577151"/>
                  <a:pt x="5789590" y="577151"/>
                  <a:pt x="5789590" y="567852"/>
                </a:cubicBezTo>
                <a:cubicBezTo>
                  <a:pt x="5789590" y="567852"/>
                  <a:pt x="5789590" y="567852"/>
                  <a:pt x="5798506" y="567852"/>
                </a:cubicBezTo>
                <a:cubicBezTo>
                  <a:pt x="5798506" y="567852"/>
                  <a:pt x="5798506" y="567852"/>
                  <a:pt x="5798506" y="560878"/>
                </a:cubicBezTo>
                <a:cubicBezTo>
                  <a:pt x="5798506" y="560878"/>
                  <a:pt x="5798506" y="560878"/>
                  <a:pt x="5822283" y="560878"/>
                </a:cubicBezTo>
                <a:cubicBezTo>
                  <a:pt x="5822283" y="560878"/>
                  <a:pt x="5822283" y="560878"/>
                  <a:pt x="5822283" y="567852"/>
                </a:cubicBezTo>
                <a:cubicBezTo>
                  <a:pt x="5822283" y="567852"/>
                  <a:pt x="5822283" y="567852"/>
                  <a:pt x="5840114" y="567852"/>
                </a:cubicBezTo>
                <a:cubicBezTo>
                  <a:pt x="5840114" y="567852"/>
                  <a:pt x="5840114" y="567852"/>
                  <a:pt x="5840114" y="581800"/>
                </a:cubicBezTo>
                <a:cubicBezTo>
                  <a:pt x="5840114" y="581800"/>
                  <a:pt x="5840114" y="581800"/>
                  <a:pt x="5872807" y="581800"/>
                </a:cubicBezTo>
                <a:cubicBezTo>
                  <a:pt x="5872807" y="581800"/>
                  <a:pt x="5872807" y="581800"/>
                  <a:pt x="5872807" y="572502"/>
                </a:cubicBezTo>
                <a:cubicBezTo>
                  <a:pt x="5872807" y="572502"/>
                  <a:pt x="5872807" y="572502"/>
                  <a:pt x="5887667" y="572502"/>
                </a:cubicBezTo>
                <a:cubicBezTo>
                  <a:pt x="5887667" y="572502"/>
                  <a:pt x="5887667" y="572502"/>
                  <a:pt x="5887667" y="563203"/>
                </a:cubicBezTo>
                <a:cubicBezTo>
                  <a:pt x="5887667" y="563203"/>
                  <a:pt x="5887667" y="563203"/>
                  <a:pt x="5905499" y="563203"/>
                </a:cubicBezTo>
                <a:cubicBezTo>
                  <a:pt x="5905499" y="563203"/>
                  <a:pt x="5905499" y="563203"/>
                  <a:pt x="5905499" y="572502"/>
                </a:cubicBezTo>
                <a:cubicBezTo>
                  <a:pt x="5905499" y="572502"/>
                  <a:pt x="5905499" y="572502"/>
                  <a:pt x="5911443" y="572502"/>
                </a:cubicBezTo>
                <a:cubicBezTo>
                  <a:pt x="5911443" y="572502"/>
                  <a:pt x="5911443" y="572502"/>
                  <a:pt x="5911443" y="516710"/>
                </a:cubicBezTo>
                <a:cubicBezTo>
                  <a:pt x="5911443" y="516710"/>
                  <a:pt x="5911443" y="516710"/>
                  <a:pt x="6045184" y="516710"/>
                </a:cubicBezTo>
                <a:cubicBezTo>
                  <a:pt x="6045184" y="516710"/>
                  <a:pt x="6045184" y="516710"/>
                  <a:pt x="6045184" y="591099"/>
                </a:cubicBezTo>
                <a:cubicBezTo>
                  <a:pt x="6045184" y="591099"/>
                  <a:pt x="6045184" y="591099"/>
                  <a:pt x="6068960" y="591099"/>
                </a:cubicBezTo>
                <a:cubicBezTo>
                  <a:pt x="6068960" y="591099"/>
                  <a:pt x="6068960" y="591099"/>
                  <a:pt x="6068960" y="507412"/>
                </a:cubicBezTo>
                <a:cubicBezTo>
                  <a:pt x="6068960" y="507412"/>
                  <a:pt x="6068960" y="507412"/>
                  <a:pt x="6098680" y="495788"/>
                </a:cubicBezTo>
                <a:cubicBezTo>
                  <a:pt x="6098680" y="495788"/>
                  <a:pt x="6098680" y="495788"/>
                  <a:pt x="6137316" y="495788"/>
                </a:cubicBezTo>
                <a:cubicBezTo>
                  <a:pt x="6137316" y="495788"/>
                  <a:pt x="6137316" y="495788"/>
                  <a:pt x="6158120" y="481840"/>
                </a:cubicBezTo>
                <a:cubicBezTo>
                  <a:pt x="6158120" y="481840"/>
                  <a:pt x="6158120" y="481840"/>
                  <a:pt x="6208644" y="481840"/>
                </a:cubicBezTo>
                <a:cubicBezTo>
                  <a:pt x="6208644" y="481840"/>
                  <a:pt x="6208644" y="481840"/>
                  <a:pt x="6208644" y="495788"/>
                </a:cubicBezTo>
                <a:cubicBezTo>
                  <a:pt x="6208644" y="495788"/>
                  <a:pt x="6208644" y="495788"/>
                  <a:pt x="6259169" y="495788"/>
                </a:cubicBezTo>
                <a:cubicBezTo>
                  <a:pt x="6259169" y="495788"/>
                  <a:pt x="6259169" y="495788"/>
                  <a:pt x="6259169" y="586450"/>
                </a:cubicBezTo>
                <a:cubicBezTo>
                  <a:pt x="6259169" y="586450"/>
                  <a:pt x="6259169" y="586450"/>
                  <a:pt x="6274029" y="586450"/>
                </a:cubicBezTo>
                <a:cubicBezTo>
                  <a:pt x="6274029" y="586450"/>
                  <a:pt x="6274029" y="586450"/>
                  <a:pt x="6274029" y="718955"/>
                </a:cubicBezTo>
                <a:cubicBezTo>
                  <a:pt x="6274029" y="718955"/>
                  <a:pt x="6274029" y="718955"/>
                  <a:pt x="6297805" y="718955"/>
                </a:cubicBezTo>
                <a:cubicBezTo>
                  <a:pt x="6297805" y="718955"/>
                  <a:pt x="6297805" y="718955"/>
                  <a:pt x="6297805" y="632943"/>
                </a:cubicBezTo>
                <a:cubicBezTo>
                  <a:pt x="6297805" y="632943"/>
                  <a:pt x="6297805" y="632943"/>
                  <a:pt x="6306721" y="628293"/>
                </a:cubicBezTo>
                <a:cubicBezTo>
                  <a:pt x="6306721" y="628293"/>
                  <a:pt x="6306721" y="628293"/>
                  <a:pt x="6312665" y="628293"/>
                </a:cubicBezTo>
                <a:cubicBezTo>
                  <a:pt x="6312665" y="628293"/>
                  <a:pt x="6312665" y="628293"/>
                  <a:pt x="6312665" y="637592"/>
                </a:cubicBezTo>
                <a:cubicBezTo>
                  <a:pt x="6312665" y="637592"/>
                  <a:pt x="6312665" y="637592"/>
                  <a:pt x="6336441" y="628293"/>
                </a:cubicBezTo>
                <a:cubicBezTo>
                  <a:pt x="6336441" y="628293"/>
                  <a:pt x="6336441" y="628293"/>
                  <a:pt x="6357245" y="628293"/>
                </a:cubicBezTo>
                <a:cubicBezTo>
                  <a:pt x="6357245" y="628293"/>
                  <a:pt x="6357245" y="628293"/>
                  <a:pt x="6357245" y="786369"/>
                </a:cubicBezTo>
                <a:cubicBezTo>
                  <a:pt x="6357245" y="786369"/>
                  <a:pt x="6357245" y="786369"/>
                  <a:pt x="6398853" y="791019"/>
                </a:cubicBezTo>
                <a:cubicBezTo>
                  <a:pt x="6398853" y="788694"/>
                  <a:pt x="6398853" y="786369"/>
                  <a:pt x="6398853" y="784045"/>
                </a:cubicBezTo>
                <a:cubicBezTo>
                  <a:pt x="6413714" y="784045"/>
                  <a:pt x="6428574" y="784045"/>
                  <a:pt x="6443434" y="784045"/>
                </a:cubicBezTo>
                <a:cubicBezTo>
                  <a:pt x="6443434" y="772421"/>
                  <a:pt x="6443434" y="763123"/>
                  <a:pt x="6443434" y="753824"/>
                </a:cubicBezTo>
                <a:cubicBezTo>
                  <a:pt x="6446406" y="753824"/>
                  <a:pt x="6452350" y="753824"/>
                  <a:pt x="6455322" y="753824"/>
                </a:cubicBezTo>
                <a:cubicBezTo>
                  <a:pt x="6455322" y="739876"/>
                  <a:pt x="6455322" y="728253"/>
                  <a:pt x="6455322" y="714305"/>
                </a:cubicBezTo>
                <a:cubicBezTo>
                  <a:pt x="6458294" y="714305"/>
                  <a:pt x="6461266" y="714305"/>
                  <a:pt x="6464238" y="714305"/>
                </a:cubicBezTo>
                <a:cubicBezTo>
                  <a:pt x="6464238" y="700357"/>
                  <a:pt x="6464238" y="688734"/>
                  <a:pt x="6464238" y="674786"/>
                </a:cubicBezTo>
                <a:cubicBezTo>
                  <a:pt x="6470182" y="674786"/>
                  <a:pt x="6476126" y="674786"/>
                  <a:pt x="6485042" y="674786"/>
                </a:cubicBezTo>
                <a:cubicBezTo>
                  <a:pt x="6485042" y="674786"/>
                  <a:pt x="6485042" y="677111"/>
                  <a:pt x="6485042" y="677111"/>
                </a:cubicBezTo>
                <a:cubicBezTo>
                  <a:pt x="6505846" y="670137"/>
                  <a:pt x="6529622" y="660838"/>
                  <a:pt x="6550426" y="653864"/>
                </a:cubicBezTo>
                <a:cubicBezTo>
                  <a:pt x="6553398" y="646890"/>
                  <a:pt x="6553398" y="639917"/>
                  <a:pt x="6553398" y="632943"/>
                </a:cubicBezTo>
                <a:cubicBezTo>
                  <a:pt x="6556370" y="639917"/>
                  <a:pt x="6556370" y="646890"/>
                  <a:pt x="6559342" y="653864"/>
                </a:cubicBezTo>
                <a:cubicBezTo>
                  <a:pt x="6583118" y="663163"/>
                  <a:pt x="6603923" y="672462"/>
                  <a:pt x="6627699" y="681760"/>
                </a:cubicBezTo>
                <a:cubicBezTo>
                  <a:pt x="6627699" y="679436"/>
                  <a:pt x="6627699" y="677111"/>
                  <a:pt x="6627699" y="677111"/>
                </a:cubicBezTo>
                <a:cubicBezTo>
                  <a:pt x="6633643" y="677111"/>
                  <a:pt x="6639587" y="677111"/>
                  <a:pt x="6645531" y="677111"/>
                </a:cubicBezTo>
                <a:cubicBezTo>
                  <a:pt x="6645531" y="688734"/>
                  <a:pt x="6645531" y="702682"/>
                  <a:pt x="6645531" y="714305"/>
                </a:cubicBezTo>
                <a:cubicBezTo>
                  <a:pt x="6648503" y="714305"/>
                  <a:pt x="6651475" y="714305"/>
                  <a:pt x="6654447" y="714305"/>
                </a:cubicBezTo>
                <a:cubicBezTo>
                  <a:pt x="6654447" y="728253"/>
                  <a:pt x="6654447" y="742201"/>
                  <a:pt x="6654447" y="758474"/>
                </a:cubicBezTo>
                <a:cubicBezTo>
                  <a:pt x="6657419" y="758474"/>
                  <a:pt x="6660391" y="758474"/>
                  <a:pt x="6663363" y="758474"/>
                </a:cubicBezTo>
                <a:cubicBezTo>
                  <a:pt x="6663363" y="765448"/>
                  <a:pt x="6663363" y="772421"/>
                  <a:pt x="6663363" y="779395"/>
                </a:cubicBezTo>
                <a:cubicBezTo>
                  <a:pt x="6669307" y="779395"/>
                  <a:pt x="6675251" y="779395"/>
                  <a:pt x="6681195" y="779395"/>
                </a:cubicBezTo>
                <a:cubicBezTo>
                  <a:pt x="6681195" y="791019"/>
                  <a:pt x="6681195" y="800317"/>
                  <a:pt x="6681195" y="811940"/>
                </a:cubicBezTo>
                <a:cubicBezTo>
                  <a:pt x="6719831" y="809616"/>
                  <a:pt x="6755495" y="807291"/>
                  <a:pt x="6794132" y="804967"/>
                </a:cubicBezTo>
                <a:cubicBezTo>
                  <a:pt x="6794132" y="793343"/>
                  <a:pt x="6794132" y="784045"/>
                  <a:pt x="6794132" y="772421"/>
                </a:cubicBezTo>
                <a:cubicBezTo>
                  <a:pt x="6814936" y="772421"/>
                  <a:pt x="6835740" y="772421"/>
                  <a:pt x="6853572" y="772421"/>
                </a:cubicBezTo>
                <a:cubicBezTo>
                  <a:pt x="6853572" y="765448"/>
                  <a:pt x="6853572" y="760798"/>
                  <a:pt x="6853572" y="753824"/>
                </a:cubicBezTo>
                <a:cubicBezTo>
                  <a:pt x="6895180" y="753824"/>
                  <a:pt x="6936788" y="753824"/>
                  <a:pt x="6978397" y="753824"/>
                </a:cubicBezTo>
                <a:cubicBezTo>
                  <a:pt x="6978397" y="758474"/>
                  <a:pt x="6978397" y="760798"/>
                  <a:pt x="6978397" y="765448"/>
                </a:cubicBezTo>
                <a:cubicBezTo>
                  <a:pt x="7005145" y="765448"/>
                  <a:pt x="7031893" y="765448"/>
                  <a:pt x="7058641" y="765448"/>
                </a:cubicBezTo>
                <a:cubicBezTo>
                  <a:pt x="7058641" y="767772"/>
                  <a:pt x="7058641" y="770097"/>
                  <a:pt x="7058641" y="772421"/>
                </a:cubicBezTo>
                <a:cubicBezTo>
                  <a:pt x="7064585" y="772421"/>
                  <a:pt x="7073501" y="772421"/>
                  <a:pt x="7082417" y="772421"/>
                </a:cubicBezTo>
                <a:cubicBezTo>
                  <a:pt x="7082417" y="774746"/>
                  <a:pt x="7082417" y="777071"/>
                  <a:pt x="7082417" y="779395"/>
                </a:cubicBezTo>
                <a:cubicBezTo>
                  <a:pt x="7088361" y="779395"/>
                  <a:pt x="7097277" y="779395"/>
                  <a:pt x="7103221" y="779395"/>
                </a:cubicBezTo>
                <a:cubicBezTo>
                  <a:pt x="7103221" y="744526"/>
                  <a:pt x="7103221" y="709656"/>
                  <a:pt x="7103221" y="674786"/>
                </a:cubicBezTo>
                <a:cubicBezTo>
                  <a:pt x="7124025" y="670137"/>
                  <a:pt x="7144830" y="665488"/>
                  <a:pt x="7165634" y="660838"/>
                </a:cubicBezTo>
                <a:cubicBezTo>
                  <a:pt x="7204270" y="660838"/>
                  <a:pt x="7242906" y="660838"/>
                  <a:pt x="7281542" y="660838"/>
                </a:cubicBezTo>
                <a:cubicBezTo>
                  <a:pt x="7281542" y="605047"/>
                  <a:pt x="7281542" y="549255"/>
                  <a:pt x="7281542" y="493464"/>
                </a:cubicBezTo>
                <a:cubicBezTo>
                  <a:pt x="7290458" y="488814"/>
                  <a:pt x="7302346" y="486490"/>
                  <a:pt x="7314234" y="481840"/>
                </a:cubicBezTo>
                <a:cubicBezTo>
                  <a:pt x="7361787" y="477191"/>
                  <a:pt x="7409339" y="470217"/>
                  <a:pt x="7456891" y="463243"/>
                </a:cubicBezTo>
                <a:cubicBezTo>
                  <a:pt x="7474723" y="467893"/>
                  <a:pt x="7489583" y="472542"/>
                  <a:pt x="7507416" y="474866"/>
                </a:cubicBezTo>
                <a:cubicBezTo>
                  <a:pt x="7510388" y="477191"/>
                  <a:pt x="7513360" y="479516"/>
                  <a:pt x="7516332" y="481840"/>
                </a:cubicBezTo>
                <a:cubicBezTo>
                  <a:pt x="7516332" y="586450"/>
                  <a:pt x="7516332" y="691059"/>
                  <a:pt x="7516332" y="793343"/>
                </a:cubicBezTo>
                <a:cubicBezTo>
                  <a:pt x="7522276" y="793343"/>
                  <a:pt x="7528220" y="793343"/>
                  <a:pt x="7537136" y="793343"/>
                </a:cubicBezTo>
                <a:cubicBezTo>
                  <a:pt x="7537136" y="751500"/>
                  <a:pt x="7537136" y="709656"/>
                  <a:pt x="7537136" y="667812"/>
                </a:cubicBezTo>
                <a:cubicBezTo>
                  <a:pt x="7543080" y="667812"/>
                  <a:pt x="7549024" y="667812"/>
                  <a:pt x="7554968" y="667812"/>
                </a:cubicBezTo>
                <a:cubicBezTo>
                  <a:pt x="7554968" y="663163"/>
                  <a:pt x="7554968" y="660838"/>
                  <a:pt x="7554968" y="656189"/>
                </a:cubicBezTo>
                <a:cubicBezTo>
                  <a:pt x="7560912" y="653864"/>
                  <a:pt x="7566856" y="651540"/>
                  <a:pt x="7572800" y="649215"/>
                </a:cubicBezTo>
                <a:cubicBezTo>
                  <a:pt x="7575772" y="649215"/>
                  <a:pt x="7581716" y="649215"/>
                  <a:pt x="7587660" y="649215"/>
                </a:cubicBezTo>
                <a:cubicBezTo>
                  <a:pt x="7587660" y="644566"/>
                  <a:pt x="7587660" y="642241"/>
                  <a:pt x="7587660" y="637592"/>
                </a:cubicBezTo>
                <a:cubicBezTo>
                  <a:pt x="7590632" y="635267"/>
                  <a:pt x="7596576" y="632943"/>
                  <a:pt x="7599548" y="630618"/>
                </a:cubicBezTo>
                <a:cubicBezTo>
                  <a:pt x="7608464" y="630618"/>
                  <a:pt x="7620352" y="630618"/>
                  <a:pt x="7629268" y="630618"/>
                </a:cubicBezTo>
                <a:cubicBezTo>
                  <a:pt x="7629268" y="642241"/>
                  <a:pt x="7629268" y="656189"/>
                  <a:pt x="7629268" y="667812"/>
                </a:cubicBezTo>
                <a:cubicBezTo>
                  <a:pt x="7650072" y="667812"/>
                  <a:pt x="7670876" y="667812"/>
                  <a:pt x="7691681" y="667812"/>
                </a:cubicBezTo>
                <a:cubicBezTo>
                  <a:pt x="7691681" y="711981"/>
                  <a:pt x="7691681" y="753824"/>
                  <a:pt x="7691681" y="797993"/>
                </a:cubicBezTo>
                <a:cubicBezTo>
                  <a:pt x="7700597" y="797993"/>
                  <a:pt x="7709513" y="797993"/>
                  <a:pt x="7715457" y="797993"/>
                </a:cubicBezTo>
                <a:cubicBezTo>
                  <a:pt x="7724373" y="795668"/>
                  <a:pt x="7730317" y="793343"/>
                  <a:pt x="7739233" y="791019"/>
                </a:cubicBezTo>
                <a:cubicBezTo>
                  <a:pt x="7739233" y="786369"/>
                  <a:pt x="7739233" y="784045"/>
                  <a:pt x="7739233" y="781720"/>
                </a:cubicBezTo>
                <a:cubicBezTo>
                  <a:pt x="7736261" y="781720"/>
                  <a:pt x="7733289" y="779395"/>
                  <a:pt x="7730317" y="779395"/>
                </a:cubicBezTo>
                <a:cubicBezTo>
                  <a:pt x="7730317" y="777071"/>
                  <a:pt x="7730317" y="774746"/>
                  <a:pt x="7730317" y="772421"/>
                </a:cubicBezTo>
                <a:cubicBezTo>
                  <a:pt x="7733289" y="770097"/>
                  <a:pt x="7736261" y="770097"/>
                  <a:pt x="7739233" y="767772"/>
                </a:cubicBezTo>
                <a:cubicBezTo>
                  <a:pt x="7739233" y="751500"/>
                  <a:pt x="7739233" y="732902"/>
                  <a:pt x="7739233" y="716630"/>
                </a:cubicBezTo>
                <a:cubicBezTo>
                  <a:pt x="7736261" y="716630"/>
                  <a:pt x="7733289" y="714305"/>
                  <a:pt x="7730317" y="714305"/>
                </a:cubicBezTo>
                <a:cubicBezTo>
                  <a:pt x="7730317" y="711981"/>
                  <a:pt x="7730317" y="709656"/>
                  <a:pt x="7730317" y="707331"/>
                </a:cubicBezTo>
                <a:cubicBezTo>
                  <a:pt x="7733289" y="705007"/>
                  <a:pt x="7736261" y="705007"/>
                  <a:pt x="7739233" y="702682"/>
                </a:cubicBezTo>
                <a:cubicBezTo>
                  <a:pt x="7739233" y="702682"/>
                  <a:pt x="7739233" y="700357"/>
                  <a:pt x="7739233" y="698033"/>
                </a:cubicBezTo>
                <a:cubicBezTo>
                  <a:pt x="7742205" y="698033"/>
                  <a:pt x="7742205" y="698033"/>
                  <a:pt x="7745177" y="698033"/>
                </a:cubicBezTo>
                <a:cubicBezTo>
                  <a:pt x="7745177" y="695708"/>
                  <a:pt x="7745177" y="691059"/>
                  <a:pt x="7745177" y="688734"/>
                </a:cubicBezTo>
                <a:cubicBezTo>
                  <a:pt x="7742205" y="688734"/>
                  <a:pt x="7742205" y="688734"/>
                  <a:pt x="7739233" y="688734"/>
                </a:cubicBezTo>
                <a:cubicBezTo>
                  <a:pt x="7739233" y="686409"/>
                  <a:pt x="7739233" y="684085"/>
                  <a:pt x="7739233" y="681760"/>
                </a:cubicBezTo>
                <a:cubicBezTo>
                  <a:pt x="7742205" y="681760"/>
                  <a:pt x="7745177" y="679436"/>
                  <a:pt x="7748149" y="677111"/>
                </a:cubicBezTo>
                <a:cubicBezTo>
                  <a:pt x="7751121" y="649215"/>
                  <a:pt x="7760037" y="625969"/>
                  <a:pt x="7795701" y="612021"/>
                </a:cubicBezTo>
                <a:cubicBezTo>
                  <a:pt x="7792729" y="612021"/>
                  <a:pt x="7792729" y="609696"/>
                  <a:pt x="7789757" y="609696"/>
                </a:cubicBezTo>
                <a:cubicBezTo>
                  <a:pt x="7789757" y="607371"/>
                  <a:pt x="7789757" y="605047"/>
                  <a:pt x="7789757" y="602722"/>
                </a:cubicBezTo>
                <a:cubicBezTo>
                  <a:pt x="7792729" y="602722"/>
                  <a:pt x="7795701" y="600397"/>
                  <a:pt x="7798673" y="600397"/>
                </a:cubicBezTo>
                <a:cubicBezTo>
                  <a:pt x="7798673" y="595748"/>
                  <a:pt x="7798673" y="593424"/>
                  <a:pt x="7798673" y="591099"/>
                </a:cubicBezTo>
                <a:cubicBezTo>
                  <a:pt x="7801645" y="591099"/>
                  <a:pt x="7801645" y="591099"/>
                  <a:pt x="7804617" y="591099"/>
                </a:cubicBezTo>
                <a:cubicBezTo>
                  <a:pt x="7804617" y="584125"/>
                  <a:pt x="7804617" y="577151"/>
                  <a:pt x="7804617" y="570177"/>
                </a:cubicBezTo>
                <a:cubicBezTo>
                  <a:pt x="7801645" y="570177"/>
                  <a:pt x="7801645" y="570177"/>
                  <a:pt x="7798673" y="570177"/>
                </a:cubicBezTo>
                <a:cubicBezTo>
                  <a:pt x="7798673" y="567852"/>
                  <a:pt x="7798673" y="567852"/>
                  <a:pt x="7798673" y="565528"/>
                </a:cubicBezTo>
                <a:cubicBezTo>
                  <a:pt x="7801645" y="565528"/>
                  <a:pt x="7804617" y="563203"/>
                  <a:pt x="7804617" y="563203"/>
                </a:cubicBezTo>
                <a:cubicBezTo>
                  <a:pt x="7810561" y="558554"/>
                  <a:pt x="7813533" y="553905"/>
                  <a:pt x="7819477" y="546931"/>
                </a:cubicBezTo>
                <a:cubicBezTo>
                  <a:pt x="7819477" y="546931"/>
                  <a:pt x="7819477" y="544606"/>
                  <a:pt x="7819477" y="544606"/>
                </a:cubicBezTo>
                <a:cubicBezTo>
                  <a:pt x="7819477" y="544606"/>
                  <a:pt x="7822449" y="544606"/>
                  <a:pt x="7822449" y="544606"/>
                </a:cubicBezTo>
                <a:cubicBezTo>
                  <a:pt x="7822449" y="542281"/>
                  <a:pt x="7822449" y="539957"/>
                  <a:pt x="7822449" y="537632"/>
                </a:cubicBezTo>
                <a:cubicBezTo>
                  <a:pt x="7816505" y="530658"/>
                  <a:pt x="7816505" y="519035"/>
                  <a:pt x="7822449" y="512061"/>
                </a:cubicBezTo>
                <a:cubicBezTo>
                  <a:pt x="7822449" y="512061"/>
                  <a:pt x="7822449" y="512061"/>
                  <a:pt x="7825421" y="505087"/>
                </a:cubicBezTo>
                <a:cubicBezTo>
                  <a:pt x="7825421" y="505087"/>
                  <a:pt x="7825421" y="505087"/>
                  <a:pt x="7828393" y="512061"/>
                </a:cubicBezTo>
                <a:cubicBezTo>
                  <a:pt x="7834337" y="519035"/>
                  <a:pt x="7837309" y="530658"/>
                  <a:pt x="7831365" y="537632"/>
                </a:cubicBezTo>
                <a:cubicBezTo>
                  <a:pt x="7831365" y="539957"/>
                  <a:pt x="7831365" y="542281"/>
                  <a:pt x="7831365" y="544606"/>
                </a:cubicBezTo>
                <a:cubicBezTo>
                  <a:pt x="7831365" y="544606"/>
                  <a:pt x="7834337" y="544606"/>
                  <a:pt x="7834337" y="544606"/>
                </a:cubicBezTo>
                <a:cubicBezTo>
                  <a:pt x="7834337" y="544606"/>
                  <a:pt x="7834337" y="546931"/>
                  <a:pt x="7834337" y="546931"/>
                </a:cubicBezTo>
                <a:cubicBezTo>
                  <a:pt x="7837309" y="551580"/>
                  <a:pt x="7843253" y="558554"/>
                  <a:pt x="7846225" y="563203"/>
                </a:cubicBezTo>
                <a:cubicBezTo>
                  <a:pt x="7849197" y="563203"/>
                  <a:pt x="7849197" y="565528"/>
                  <a:pt x="7852169" y="565528"/>
                </a:cubicBezTo>
                <a:cubicBezTo>
                  <a:pt x="7852169" y="567852"/>
                  <a:pt x="7852169" y="567852"/>
                  <a:pt x="7852169" y="570177"/>
                </a:cubicBezTo>
                <a:cubicBezTo>
                  <a:pt x="7852169" y="570177"/>
                  <a:pt x="7849197" y="570177"/>
                  <a:pt x="7849197" y="570177"/>
                </a:cubicBezTo>
                <a:cubicBezTo>
                  <a:pt x="7849197" y="577151"/>
                  <a:pt x="7849197" y="584125"/>
                  <a:pt x="7849197" y="591099"/>
                </a:cubicBezTo>
                <a:cubicBezTo>
                  <a:pt x="7849197" y="591099"/>
                  <a:pt x="7852169" y="591099"/>
                  <a:pt x="7855141" y="591099"/>
                </a:cubicBezTo>
                <a:cubicBezTo>
                  <a:pt x="7855141" y="593424"/>
                  <a:pt x="7855141" y="595748"/>
                  <a:pt x="7855141" y="600397"/>
                </a:cubicBezTo>
                <a:cubicBezTo>
                  <a:pt x="7855141" y="600397"/>
                  <a:pt x="7858114" y="602722"/>
                  <a:pt x="7861086" y="602722"/>
                </a:cubicBezTo>
                <a:cubicBezTo>
                  <a:pt x="7861086" y="605047"/>
                  <a:pt x="7861086" y="607371"/>
                  <a:pt x="7861086" y="609696"/>
                </a:cubicBezTo>
                <a:cubicBezTo>
                  <a:pt x="7858114" y="612021"/>
                  <a:pt x="7858114" y="612021"/>
                  <a:pt x="7855141" y="612021"/>
                </a:cubicBezTo>
                <a:cubicBezTo>
                  <a:pt x="7890806" y="625969"/>
                  <a:pt x="7896750" y="649215"/>
                  <a:pt x="7902694" y="677111"/>
                </a:cubicBezTo>
                <a:cubicBezTo>
                  <a:pt x="7905666" y="679436"/>
                  <a:pt x="7908638" y="679436"/>
                  <a:pt x="7911610" y="681760"/>
                </a:cubicBezTo>
                <a:cubicBezTo>
                  <a:pt x="7911610" y="684085"/>
                  <a:pt x="7911610" y="686409"/>
                  <a:pt x="7911610" y="688734"/>
                </a:cubicBezTo>
                <a:cubicBezTo>
                  <a:pt x="7908638" y="688734"/>
                  <a:pt x="7908638" y="688734"/>
                  <a:pt x="7905666" y="688734"/>
                </a:cubicBezTo>
                <a:cubicBezTo>
                  <a:pt x="7905666" y="693383"/>
                  <a:pt x="7905666" y="695708"/>
                  <a:pt x="7905666" y="698033"/>
                </a:cubicBezTo>
                <a:cubicBezTo>
                  <a:pt x="7908638" y="698033"/>
                  <a:pt x="7908638" y="698033"/>
                  <a:pt x="7911610" y="698033"/>
                </a:cubicBezTo>
                <a:cubicBezTo>
                  <a:pt x="7911610" y="700357"/>
                  <a:pt x="7911610" y="702682"/>
                  <a:pt x="7911610" y="702682"/>
                </a:cubicBezTo>
                <a:cubicBezTo>
                  <a:pt x="7914582" y="705007"/>
                  <a:pt x="7917554" y="707331"/>
                  <a:pt x="7920526" y="707331"/>
                </a:cubicBezTo>
                <a:cubicBezTo>
                  <a:pt x="7920526" y="709656"/>
                  <a:pt x="7920526" y="711981"/>
                  <a:pt x="7920526" y="714305"/>
                </a:cubicBezTo>
                <a:cubicBezTo>
                  <a:pt x="7917554" y="714305"/>
                  <a:pt x="7914582" y="716630"/>
                  <a:pt x="7911610" y="716630"/>
                </a:cubicBezTo>
                <a:cubicBezTo>
                  <a:pt x="7911610" y="735227"/>
                  <a:pt x="7911610" y="751500"/>
                  <a:pt x="7911610" y="767772"/>
                </a:cubicBezTo>
                <a:cubicBezTo>
                  <a:pt x="7914582" y="770097"/>
                  <a:pt x="7917554" y="770097"/>
                  <a:pt x="7920526" y="772421"/>
                </a:cubicBezTo>
                <a:cubicBezTo>
                  <a:pt x="7920526" y="774746"/>
                  <a:pt x="7920526" y="777071"/>
                  <a:pt x="7920526" y="779395"/>
                </a:cubicBezTo>
                <a:cubicBezTo>
                  <a:pt x="7917554" y="779395"/>
                  <a:pt x="7914582" y="781720"/>
                  <a:pt x="7911610" y="781720"/>
                </a:cubicBezTo>
                <a:cubicBezTo>
                  <a:pt x="7911610" y="784045"/>
                  <a:pt x="7911610" y="786369"/>
                  <a:pt x="7911610" y="788694"/>
                </a:cubicBezTo>
                <a:cubicBezTo>
                  <a:pt x="7914582" y="788694"/>
                  <a:pt x="7920526" y="788694"/>
                  <a:pt x="7923498" y="788694"/>
                </a:cubicBezTo>
                <a:cubicBezTo>
                  <a:pt x="7923498" y="793343"/>
                  <a:pt x="7923498" y="795668"/>
                  <a:pt x="7923498" y="797993"/>
                </a:cubicBezTo>
                <a:cubicBezTo>
                  <a:pt x="7932414" y="797993"/>
                  <a:pt x="7938358" y="797993"/>
                  <a:pt x="7944302" y="797993"/>
                </a:cubicBezTo>
                <a:cubicBezTo>
                  <a:pt x="7944302" y="746850"/>
                  <a:pt x="7944302" y="693383"/>
                  <a:pt x="7944302" y="642241"/>
                </a:cubicBezTo>
                <a:cubicBezTo>
                  <a:pt x="7971050" y="637592"/>
                  <a:pt x="7994826" y="635267"/>
                  <a:pt x="8021574" y="630618"/>
                </a:cubicBezTo>
                <a:cubicBezTo>
                  <a:pt x="8036434" y="630618"/>
                  <a:pt x="8051295" y="630618"/>
                  <a:pt x="8063183" y="630618"/>
                </a:cubicBezTo>
                <a:cubicBezTo>
                  <a:pt x="8063183" y="600397"/>
                  <a:pt x="8063183" y="567852"/>
                  <a:pt x="8063183" y="537632"/>
                </a:cubicBezTo>
                <a:cubicBezTo>
                  <a:pt x="8092903" y="516710"/>
                  <a:pt x="8152343" y="516710"/>
                  <a:pt x="8179091" y="537632"/>
                </a:cubicBezTo>
                <a:cubicBezTo>
                  <a:pt x="8179091" y="616670"/>
                  <a:pt x="8179091" y="695708"/>
                  <a:pt x="8179091" y="777071"/>
                </a:cubicBezTo>
                <a:cubicBezTo>
                  <a:pt x="8193951" y="777071"/>
                  <a:pt x="8208811" y="777071"/>
                  <a:pt x="8220700" y="777071"/>
                </a:cubicBezTo>
                <a:cubicBezTo>
                  <a:pt x="8220700" y="735227"/>
                  <a:pt x="8220700" y="695708"/>
                  <a:pt x="8220700" y="656189"/>
                </a:cubicBezTo>
                <a:cubicBezTo>
                  <a:pt x="8253392" y="656189"/>
                  <a:pt x="8286084" y="656189"/>
                  <a:pt x="8318776" y="656189"/>
                </a:cubicBezTo>
                <a:cubicBezTo>
                  <a:pt x="8324720" y="663163"/>
                  <a:pt x="8330664" y="670137"/>
                  <a:pt x="8336608" y="677111"/>
                </a:cubicBezTo>
                <a:lnTo>
                  <a:pt x="8336608" y="730583"/>
                </a:lnTo>
                <a:lnTo>
                  <a:pt x="8338211" y="730681"/>
                </a:lnTo>
                <a:cubicBezTo>
                  <a:pt x="8338211" y="730681"/>
                  <a:pt x="8338211" y="730681"/>
                  <a:pt x="8338211" y="607460"/>
                </a:cubicBezTo>
                <a:cubicBezTo>
                  <a:pt x="8338211" y="607460"/>
                  <a:pt x="8338211" y="607460"/>
                  <a:pt x="8359829" y="607460"/>
                </a:cubicBezTo>
                <a:cubicBezTo>
                  <a:pt x="8359829" y="607460"/>
                  <a:pt x="8359829" y="607460"/>
                  <a:pt x="8359829" y="471268"/>
                </a:cubicBezTo>
                <a:cubicBezTo>
                  <a:pt x="8359829" y="471268"/>
                  <a:pt x="8359829" y="471268"/>
                  <a:pt x="8378745" y="471268"/>
                </a:cubicBezTo>
                <a:cubicBezTo>
                  <a:pt x="8378745" y="471268"/>
                  <a:pt x="8378745" y="471268"/>
                  <a:pt x="8378745" y="356694"/>
                </a:cubicBezTo>
                <a:cubicBezTo>
                  <a:pt x="8378745" y="356694"/>
                  <a:pt x="8378745" y="356694"/>
                  <a:pt x="8384149" y="354532"/>
                </a:cubicBezTo>
                <a:cubicBezTo>
                  <a:pt x="8384149" y="354532"/>
                  <a:pt x="8384149" y="354532"/>
                  <a:pt x="8384149" y="328590"/>
                </a:cubicBezTo>
                <a:cubicBezTo>
                  <a:pt x="8384149" y="328590"/>
                  <a:pt x="8384149" y="328590"/>
                  <a:pt x="8405767" y="328590"/>
                </a:cubicBezTo>
                <a:cubicBezTo>
                  <a:pt x="8405767" y="328590"/>
                  <a:pt x="8405767" y="328590"/>
                  <a:pt x="8454408" y="246443"/>
                </a:cubicBezTo>
                <a:cubicBezTo>
                  <a:pt x="8454408" y="246443"/>
                  <a:pt x="8454408" y="246443"/>
                  <a:pt x="8459812" y="0"/>
                </a:cubicBezTo>
                <a:cubicBezTo>
                  <a:pt x="8459812" y="0"/>
                  <a:pt x="8459812" y="0"/>
                  <a:pt x="8462515" y="246443"/>
                </a:cubicBezTo>
                <a:cubicBezTo>
                  <a:pt x="8462515" y="246443"/>
                  <a:pt x="8462515" y="246443"/>
                  <a:pt x="8513857" y="326429"/>
                </a:cubicBezTo>
                <a:cubicBezTo>
                  <a:pt x="8513857" y="326429"/>
                  <a:pt x="8513857" y="326429"/>
                  <a:pt x="8535475" y="326429"/>
                </a:cubicBezTo>
                <a:cubicBezTo>
                  <a:pt x="8535475" y="326429"/>
                  <a:pt x="8535475" y="326429"/>
                  <a:pt x="8535475" y="350208"/>
                </a:cubicBezTo>
                <a:cubicBezTo>
                  <a:pt x="8535475" y="350208"/>
                  <a:pt x="8535475" y="350208"/>
                  <a:pt x="8540880" y="356694"/>
                </a:cubicBezTo>
                <a:cubicBezTo>
                  <a:pt x="8540880" y="356694"/>
                  <a:pt x="8540880" y="356694"/>
                  <a:pt x="8540880" y="471268"/>
                </a:cubicBezTo>
                <a:cubicBezTo>
                  <a:pt x="8540880" y="471268"/>
                  <a:pt x="8540880" y="471268"/>
                  <a:pt x="8565200" y="471268"/>
                </a:cubicBezTo>
                <a:cubicBezTo>
                  <a:pt x="8565200" y="471268"/>
                  <a:pt x="8565200" y="471268"/>
                  <a:pt x="8565200" y="611783"/>
                </a:cubicBezTo>
                <a:cubicBezTo>
                  <a:pt x="8565200" y="611783"/>
                  <a:pt x="8565200" y="611783"/>
                  <a:pt x="8581414" y="609622"/>
                </a:cubicBezTo>
                <a:cubicBezTo>
                  <a:pt x="8581414" y="609622"/>
                  <a:pt x="8581414" y="609622"/>
                  <a:pt x="8578711" y="698255"/>
                </a:cubicBezTo>
                <a:cubicBezTo>
                  <a:pt x="8578711" y="698255"/>
                  <a:pt x="8578711" y="698255"/>
                  <a:pt x="8594925" y="700416"/>
                </a:cubicBezTo>
                <a:cubicBezTo>
                  <a:pt x="8594925" y="700416"/>
                  <a:pt x="8594925" y="700416"/>
                  <a:pt x="8597627" y="706902"/>
                </a:cubicBezTo>
                <a:cubicBezTo>
                  <a:pt x="8597627" y="706902"/>
                  <a:pt x="8597627" y="706902"/>
                  <a:pt x="8605734" y="687446"/>
                </a:cubicBezTo>
                <a:cubicBezTo>
                  <a:pt x="8605734" y="687446"/>
                  <a:pt x="8605734" y="687446"/>
                  <a:pt x="8624650" y="687446"/>
                </a:cubicBezTo>
                <a:cubicBezTo>
                  <a:pt x="8624650" y="687446"/>
                  <a:pt x="8624650" y="687446"/>
                  <a:pt x="8624650" y="719872"/>
                </a:cubicBezTo>
                <a:cubicBezTo>
                  <a:pt x="8624650" y="719872"/>
                  <a:pt x="8624650" y="719872"/>
                  <a:pt x="8635459" y="724196"/>
                </a:cubicBezTo>
                <a:cubicBezTo>
                  <a:pt x="8635459" y="724196"/>
                  <a:pt x="8635459" y="724196"/>
                  <a:pt x="8635459" y="735005"/>
                </a:cubicBezTo>
                <a:cubicBezTo>
                  <a:pt x="8635459" y="735005"/>
                  <a:pt x="8635459" y="735005"/>
                  <a:pt x="8694909" y="735005"/>
                </a:cubicBezTo>
                <a:cubicBezTo>
                  <a:pt x="8694909" y="735005"/>
                  <a:pt x="8694909" y="735005"/>
                  <a:pt x="8694909" y="743652"/>
                </a:cubicBezTo>
                <a:cubicBezTo>
                  <a:pt x="8694909" y="743652"/>
                  <a:pt x="8694909" y="743652"/>
                  <a:pt x="8716527" y="743652"/>
                </a:cubicBezTo>
                <a:cubicBezTo>
                  <a:pt x="8716527" y="743652"/>
                  <a:pt x="8716527" y="743652"/>
                  <a:pt x="8716527" y="713387"/>
                </a:cubicBezTo>
                <a:cubicBezTo>
                  <a:pt x="8716527" y="713387"/>
                  <a:pt x="8716527" y="713387"/>
                  <a:pt x="8775976" y="713387"/>
                </a:cubicBezTo>
                <a:cubicBezTo>
                  <a:pt x="8775976" y="713387"/>
                  <a:pt x="8775976" y="713387"/>
                  <a:pt x="8775976" y="702578"/>
                </a:cubicBezTo>
                <a:cubicBezTo>
                  <a:pt x="8775976" y="702578"/>
                  <a:pt x="8775976" y="702578"/>
                  <a:pt x="8786785" y="702578"/>
                </a:cubicBezTo>
                <a:cubicBezTo>
                  <a:pt x="8786785" y="702578"/>
                  <a:pt x="8786785" y="702578"/>
                  <a:pt x="8786785" y="687446"/>
                </a:cubicBezTo>
                <a:cubicBezTo>
                  <a:pt x="8786785" y="687446"/>
                  <a:pt x="8786785" y="687446"/>
                  <a:pt x="8794892" y="687446"/>
                </a:cubicBezTo>
                <a:cubicBezTo>
                  <a:pt x="8794892" y="687446"/>
                  <a:pt x="8794892" y="687446"/>
                  <a:pt x="8794892" y="678799"/>
                </a:cubicBezTo>
                <a:cubicBezTo>
                  <a:pt x="8794892" y="678799"/>
                  <a:pt x="8794892" y="678799"/>
                  <a:pt x="8816510" y="678799"/>
                </a:cubicBezTo>
                <a:cubicBezTo>
                  <a:pt x="8816510" y="678799"/>
                  <a:pt x="8816510" y="678799"/>
                  <a:pt x="8816510" y="687446"/>
                </a:cubicBezTo>
                <a:cubicBezTo>
                  <a:pt x="8816510" y="687446"/>
                  <a:pt x="8816510" y="687446"/>
                  <a:pt x="8846235" y="687446"/>
                </a:cubicBezTo>
                <a:cubicBezTo>
                  <a:pt x="8846235" y="687446"/>
                  <a:pt x="8846235" y="687446"/>
                  <a:pt x="8846235" y="672313"/>
                </a:cubicBezTo>
                <a:cubicBezTo>
                  <a:pt x="8846235" y="672313"/>
                  <a:pt x="8846235" y="672313"/>
                  <a:pt x="8865151" y="672313"/>
                </a:cubicBezTo>
                <a:cubicBezTo>
                  <a:pt x="8865151" y="672313"/>
                  <a:pt x="8865151" y="672313"/>
                  <a:pt x="8865151" y="696093"/>
                </a:cubicBezTo>
                <a:cubicBezTo>
                  <a:pt x="8865151" y="696093"/>
                  <a:pt x="8865151" y="696093"/>
                  <a:pt x="8875959" y="696093"/>
                </a:cubicBezTo>
                <a:cubicBezTo>
                  <a:pt x="8875959" y="696093"/>
                  <a:pt x="8875959" y="696093"/>
                  <a:pt x="8875959" y="687446"/>
                </a:cubicBezTo>
                <a:cubicBezTo>
                  <a:pt x="8875959" y="687446"/>
                  <a:pt x="8875959" y="687446"/>
                  <a:pt x="8894875" y="687446"/>
                </a:cubicBezTo>
                <a:cubicBezTo>
                  <a:pt x="8894875" y="687446"/>
                  <a:pt x="8894875" y="687446"/>
                  <a:pt x="8894875" y="713387"/>
                </a:cubicBezTo>
                <a:cubicBezTo>
                  <a:pt x="8894875" y="713387"/>
                  <a:pt x="8894875" y="713387"/>
                  <a:pt x="8916493" y="713387"/>
                </a:cubicBezTo>
                <a:cubicBezTo>
                  <a:pt x="8916493" y="713387"/>
                  <a:pt x="8916493" y="713387"/>
                  <a:pt x="8916493" y="726358"/>
                </a:cubicBezTo>
                <a:cubicBezTo>
                  <a:pt x="8916493" y="726358"/>
                  <a:pt x="8916493" y="726358"/>
                  <a:pt x="8924600" y="726358"/>
                </a:cubicBezTo>
                <a:cubicBezTo>
                  <a:pt x="8924600" y="726358"/>
                  <a:pt x="8924600" y="726358"/>
                  <a:pt x="8924600" y="719872"/>
                </a:cubicBezTo>
                <a:cubicBezTo>
                  <a:pt x="8924600" y="719872"/>
                  <a:pt x="8924600" y="719872"/>
                  <a:pt x="8965134" y="719872"/>
                </a:cubicBezTo>
                <a:cubicBezTo>
                  <a:pt x="8965134" y="719872"/>
                  <a:pt x="8965134" y="719872"/>
                  <a:pt x="8965134" y="743652"/>
                </a:cubicBezTo>
                <a:cubicBezTo>
                  <a:pt x="8965134" y="743652"/>
                  <a:pt x="8965134" y="743652"/>
                  <a:pt x="8975943" y="743652"/>
                </a:cubicBezTo>
                <a:cubicBezTo>
                  <a:pt x="8975943" y="743652"/>
                  <a:pt x="8975943" y="743652"/>
                  <a:pt x="8975943" y="752299"/>
                </a:cubicBezTo>
                <a:cubicBezTo>
                  <a:pt x="8975943" y="752299"/>
                  <a:pt x="8975943" y="752299"/>
                  <a:pt x="8984050" y="752299"/>
                </a:cubicBezTo>
                <a:cubicBezTo>
                  <a:pt x="8984050" y="752299"/>
                  <a:pt x="8984050" y="752299"/>
                  <a:pt x="8984050" y="735005"/>
                </a:cubicBezTo>
                <a:cubicBezTo>
                  <a:pt x="8984050" y="735005"/>
                  <a:pt x="8984050" y="735005"/>
                  <a:pt x="8994859" y="735005"/>
                </a:cubicBezTo>
                <a:cubicBezTo>
                  <a:pt x="8994859" y="735005"/>
                  <a:pt x="8994859" y="735005"/>
                  <a:pt x="8994859" y="743652"/>
                </a:cubicBezTo>
                <a:cubicBezTo>
                  <a:pt x="8994859" y="743652"/>
                  <a:pt x="8994859" y="743652"/>
                  <a:pt x="8997561" y="743652"/>
                </a:cubicBezTo>
                <a:cubicBezTo>
                  <a:pt x="8997561" y="743652"/>
                  <a:pt x="8997561" y="743652"/>
                  <a:pt x="8997561" y="741490"/>
                </a:cubicBezTo>
                <a:cubicBezTo>
                  <a:pt x="8997561" y="741490"/>
                  <a:pt x="8997561" y="741490"/>
                  <a:pt x="9002965" y="741490"/>
                </a:cubicBezTo>
                <a:cubicBezTo>
                  <a:pt x="9002965" y="741490"/>
                  <a:pt x="9002965" y="741490"/>
                  <a:pt x="9002965" y="735005"/>
                </a:cubicBezTo>
                <a:cubicBezTo>
                  <a:pt x="9002965" y="735005"/>
                  <a:pt x="9002965" y="735005"/>
                  <a:pt x="9054309" y="735005"/>
                </a:cubicBezTo>
                <a:cubicBezTo>
                  <a:pt x="9054309" y="735005"/>
                  <a:pt x="9054309" y="735005"/>
                  <a:pt x="9054309" y="758784"/>
                </a:cubicBezTo>
                <a:cubicBezTo>
                  <a:pt x="9054309" y="758784"/>
                  <a:pt x="9054309" y="758784"/>
                  <a:pt x="9075927" y="758784"/>
                </a:cubicBezTo>
                <a:cubicBezTo>
                  <a:pt x="9075927" y="758784"/>
                  <a:pt x="9075927" y="758784"/>
                  <a:pt x="9075927" y="767431"/>
                </a:cubicBezTo>
                <a:cubicBezTo>
                  <a:pt x="9075927" y="767431"/>
                  <a:pt x="9075927" y="767431"/>
                  <a:pt x="9094842" y="767431"/>
                </a:cubicBezTo>
                <a:cubicBezTo>
                  <a:pt x="9094842" y="767431"/>
                  <a:pt x="9094842" y="767431"/>
                  <a:pt x="9094842" y="743652"/>
                </a:cubicBezTo>
                <a:cubicBezTo>
                  <a:pt x="9094842" y="743652"/>
                  <a:pt x="9094842" y="743652"/>
                  <a:pt x="9105651" y="743652"/>
                </a:cubicBezTo>
                <a:cubicBezTo>
                  <a:pt x="9105651" y="743652"/>
                  <a:pt x="9105651" y="743652"/>
                  <a:pt x="9105651" y="711225"/>
                </a:cubicBezTo>
                <a:cubicBezTo>
                  <a:pt x="9105651" y="711225"/>
                  <a:pt x="9105651" y="711225"/>
                  <a:pt x="9116460" y="711225"/>
                </a:cubicBezTo>
                <a:cubicBezTo>
                  <a:pt x="9116460" y="711225"/>
                  <a:pt x="9116460" y="711225"/>
                  <a:pt x="9116460" y="696093"/>
                </a:cubicBezTo>
                <a:cubicBezTo>
                  <a:pt x="9116460" y="696093"/>
                  <a:pt x="9116460" y="696093"/>
                  <a:pt x="9113758" y="696093"/>
                </a:cubicBezTo>
                <a:cubicBezTo>
                  <a:pt x="9113758" y="696093"/>
                  <a:pt x="9113758" y="696093"/>
                  <a:pt x="9121865" y="683122"/>
                </a:cubicBezTo>
                <a:cubicBezTo>
                  <a:pt x="9121865" y="683122"/>
                  <a:pt x="9121865" y="683122"/>
                  <a:pt x="9132674" y="711225"/>
                </a:cubicBezTo>
                <a:cubicBezTo>
                  <a:pt x="9132674" y="711225"/>
                  <a:pt x="9132674" y="711225"/>
                  <a:pt x="9140781" y="711225"/>
                </a:cubicBezTo>
                <a:cubicBezTo>
                  <a:pt x="9140781" y="711225"/>
                  <a:pt x="9140781" y="711225"/>
                  <a:pt x="9140781" y="605298"/>
                </a:cubicBezTo>
                <a:cubicBezTo>
                  <a:pt x="9140781" y="605298"/>
                  <a:pt x="9140781" y="605298"/>
                  <a:pt x="9156994" y="605298"/>
                </a:cubicBezTo>
                <a:cubicBezTo>
                  <a:pt x="9156994" y="605298"/>
                  <a:pt x="9156994" y="605298"/>
                  <a:pt x="9156994" y="557739"/>
                </a:cubicBezTo>
                <a:cubicBezTo>
                  <a:pt x="9156994" y="557739"/>
                  <a:pt x="9156994" y="557739"/>
                  <a:pt x="9192123" y="557739"/>
                </a:cubicBezTo>
                <a:cubicBezTo>
                  <a:pt x="9192123" y="557739"/>
                  <a:pt x="9192123" y="557739"/>
                  <a:pt x="9192123" y="536121"/>
                </a:cubicBezTo>
                <a:cubicBezTo>
                  <a:pt x="9192123" y="536121"/>
                  <a:pt x="9192123" y="536121"/>
                  <a:pt x="9238062" y="536121"/>
                </a:cubicBezTo>
                <a:cubicBezTo>
                  <a:pt x="9238062" y="536121"/>
                  <a:pt x="9238062" y="536121"/>
                  <a:pt x="9238062" y="555577"/>
                </a:cubicBezTo>
                <a:cubicBezTo>
                  <a:pt x="9238062" y="555577"/>
                  <a:pt x="9238062" y="555577"/>
                  <a:pt x="9262382" y="555577"/>
                </a:cubicBezTo>
                <a:cubicBezTo>
                  <a:pt x="9262382" y="555577"/>
                  <a:pt x="9262382" y="555577"/>
                  <a:pt x="9262382" y="603136"/>
                </a:cubicBezTo>
                <a:cubicBezTo>
                  <a:pt x="9262382" y="603136"/>
                  <a:pt x="9262382" y="603136"/>
                  <a:pt x="9273191" y="603136"/>
                </a:cubicBezTo>
                <a:cubicBezTo>
                  <a:pt x="9273191" y="603136"/>
                  <a:pt x="9273191" y="603136"/>
                  <a:pt x="9273191" y="607460"/>
                </a:cubicBezTo>
                <a:cubicBezTo>
                  <a:pt x="9273191" y="607460"/>
                  <a:pt x="9273191" y="607460"/>
                  <a:pt x="9292107" y="607460"/>
                </a:cubicBezTo>
                <a:cubicBezTo>
                  <a:pt x="9292107" y="607460"/>
                  <a:pt x="9292107" y="607460"/>
                  <a:pt x="9292107" y="646372"/>
                </a:cubicBezTo>
                <a:cubicBezTo>
                  <a:pt x="9292107" y="646372"/>
                  <a:pt x="9292107" y="646372"/>
                  <a:pt x="9302916" y="646372"/>
                </a:cubicBezTo>
                <a:cubicBezTo>
                  <a:pt x="9302916" y="646372"/>
                  <a:pt x="9302916" y="646372"/>
                  <a:pt x="9302916" y="659343"/>
                </a:cubicBezTo>
                <a:cubicBezTo>
                  <a:pt x="9302916" y="659343"/>
                  <a:pt x="9302916" y="659343"/>
                  <a:pt x="9324534" y="659343"/>
                </a:cubicBezTo>
                <a:cubicBezTo>
                  <a:pt x="9324534" y="659343"/>
                  <a:pt x="9324534" y="659343"/>
                  <a:pt x="9324534" y="663666"/>
                </a:cubicBezTo>
                <a:cubicBezTo>
                  <a:pt x="9324534" y="663666"/>
                  <a:pt x="9324534" y="663666"/>
                  <a:pt x="9332641" y="665828"/>
                </a:cubicBezTo>
                <a:cubicBezTo>
                  <a:pt x="9332641" y="665828"/>
                  <a:pt x="9332641" y="665828"/>
                  <a:pt x="9332641" y="687446"/>
                </a:cubicBezTo>
                <a:cubicBezTo>
                  <a:pt x="9332641" y="687446"/>
                  <a:pt x="9332641" y="687446"/>
                  <a:pt x="9356961" y="687446"/>
                </a:cubicBezTo>
                <a:cubicBezTo>
                  <a:pt x="9356961" y="687446"/>
                  <a:pt x="9356961" y="687446"/>
                  <a:pt x="9356961" y="696093"/>
                </a:cubicBezTo>
                <a:cubicBezTo>
                  <a:pt x="9356961" y="696093"/>
                  <a:pt x="9356961" y="696093"/>
                  <a:pt x="9370472" y="696093"/>
                </a:cubicBezTo>
                <a:cubicBezTo>
                  <a:pt x="9370472" y="696093"/>
                  <a:pt x="9370472" y="696093"/>
                  <a:pt x="9370472" y="713387"/>
                </a:cubicBezTo>
                <a:cubicBezTo>
                  <a:pt x="9370472" y="713387"/>
                  <a:pt x="9370472" y="713387"/>
                  <a:pt x="9375877" y="713387"/>
                </a:cubicBezTo>
                <a:cubicBezTo>
                  <a:pt x="9375877" y="713387"/>
                  <a:pt x="9375877" y="713387"/>
                  <a:pt x="9375877" y="698255"/>
                </a:cubicBezTo>
                <a:cubicBezTo>
                  <a:pt x="9375877" y="698255"/>
                  <a:pt x="9375877" y="698255"/>
                  <a:pt x="9386686" y="698255"/>
                </a:cubicBezTo>
                <a:cubicBezTo>
                  <a:pt x="9386686" y="698255"/>
                  <a:pt x="9386686" y="698255"/>
                  <a:pt x="9386686" y="711225"/>
                </a:cubicBezTo>
                <a:cubicBezTo>
                  <a:pt x="9386686" y="711225"/>
                  <a:pt x="9386686" y="711225"/>
                  <a:pt x="9394793" y="711225"/>
                </a:cubicBezTo>
                <a:cubicBezTo>
                  <a:pt x="9394793" y="711225"/>
                  <a:pt x="9394793" y="711225"/>
                  <a:pt x="9394793" y="706902"/>
                </a:cubicBezTo>
                <a:cubicBezTo>
                  <a:pt x="9394793" y="706902"/>
                  <a:pt x="9394793" y="706902"/>
                  <a:pt x="9459647" y="706902"/>
                </a:cubicBezTo>
                <a:cubicBezTo>
                  <a:pt x="9459647" y="706902"/>
                  <a:pt x="9459647" y="706902"/>
                  <a:pt x="9459647" y="717711"/>
                </a:cubicBezTo>
                <a:cubicBezTo>
                  <a:pt x="9459647" y="717711"/>
                  <a:pt x="9459647" y="717711"/>
                  <a:pt x="9467753" y="717711"/>
                </a:cubicBezTo>
                <a:cubicBezTo>
                  <a:pt x="9467753" y="717711"/>
                  <a:pt x="9467753" y="717711"/>
                  <a:pt x="9467753" y="735005"/>
                </a:cubicBezTo>
                <a:cubicBezTo>
                  <a:pt x="9467753" y="735005"/>
                  <a:pt x="9467753" y="735005"/>
                  <a:pt x="9489371" y="724196"/>
                </a:cubicBezTo>
                <a:cubicBezTo>
                  <a:pt x="9489371" y="724196"/>
                  <a:pt x="9489371" y="724196"/>
                  <a:pt x="9497478" y="683122"/>
                </a:cubicBezTo>
                <a:cubicBezTo>
                  <a:pt x="9497478" y="683122"/>
                  <a:pt x="9497478" y="683122"/>
                  <a:pt x="9505585" y="680960"/>
                </a:cubicBezTo>
                <a:cubicBezTo>
                  <a:pt x="9505585" y="680960"/>
                  <a:pt x="9505585" y="680960"/>
                  <a:pt x="9508287" y="611783"/>
                </a:cubicBezTo>
                <a:cubicBezTo>
                  <a:pt x="9508287" y="611783"/>
                  <a:pt x="9508287" y="611783"/>
                  <a:pt x="9510989" y="680960"/>
                </a:cubicBezTo>
                <a:cubicBezTo>
                  <a:pt x="9510989" y="680960"/>
                  <a:pt x="9510989" y="680960"/>
                  <a:pt x="9519096" y="683122"/>
                </a:cubicBezTo>
                <a:cubicBezTo>
                  <a:pt x="9519096" y="683122"/>
                  <a:pt x="9519096" y="683122"/>
                  <a:pt x="9519096" y="596651"/>
                </a:cubicBezTo>
                <a:cubicBezTo>
                  <a:pt x="9519096" y="596651"/>
                  <a:pt x="9519096" y="596651"/>
                  <a:pt x="9524501" y="596651"/>
                </a:cubicBezTo>
                <a:cubicBezTo>
                  <a:pt x="9524501" y="596651"/>
                  <a:pt x="9524501" y="596651"/>
                  <a:pt x="9524501" y="564224"/>
                </a:cubicBezTo>
                <a:cubicBezTo>
                  <a:pt x="9524501" y="564224"/>
                  <a:pt x="9524501" y="564224"/>
                  <a:pt x="9575844" y="564224"/>
                </a:cubicBezTo>
                <a:cubicBezTo>
                  <a:pt x="9575844" y="564224"/>
                  <a:pt x="9575844" y="564224"/>
                  <a:pt x="9575844" y="596651"/>
                </a:cubicBezTo>
                <a:cubicBezTo>
                  <a:pt x="9575844" y="596651"/>
                  <a:pt x="9575844" y="596651"/>
                  <a:pt x="9583951" y="596651"/>
                </a:cubicBezTo>
                <a:cubicBezTo>
                  <a:pt x="9583951" y="596651"/>
                  <a:pt x="9583951" y="596651"/>
                  <a:pt x="9583951" y="514503"/>
                </a:cubicBezTo>
                <a:cubicBezTo>
                  <a:pt x="9583951" y="514503"/>
                  <a:pt x="9583951" y="514503"/>
                  <a:pt x="9602866" y="514503"/>
                </a:cubicBezTo>
                <a:cubicBezTo>
                  <a:pt x="9602866" y="514503"/>
                  <a:pt x="9602866" y="514503"/>
                  <a:pt x="9602866" y="499371"/>
                </a:cubicBezTo>
                <a:cubicBezTo>
                  <a:pt x="9602866" y="499371"/>
                  <a:pt x="9602866" y="499371"/>
                  <a:pt x="9632591" y="499371"/>
                </a:cubicBezTo>
                <a:cubicBezTo>
                  <a:pt x="9632591" y="499371"/>
                  <a:pt x="9632591" y="499371"/>
                  <a:pt x="9632591" y="490724"/>
                </a:cubicBezTo>
                <a:cubicBezTo>
                  <a:pt x="9632591" y="490724"/>
                  <a:pt x="9632591" y="490724"/>
                  <a:pt x="9651507" y="490724"/>
                </a:cubicBezTo>
                <a:cubicBezTo>
                  <a:pt x="9651507" y="490724"/>
                  <a:pt x="9651507" y="490724"/>
                  <a:pt x="9651507" y="499371"/>
                </a:cubicBezTo>
                <a:cubicBezTo>
                  <a:pt x="9651507" y="499371"/>
                  <a:pt x="9651507" y="499371"/>
                  <a:pt x="9659613" y="499371"/>
                </a:cubicBezTo>
                <a:cubicBezTo>
                  <a:pt x="9659613" y="499371"/>
                  <a:pt x="9659613" y="499371"/>
                  <a:pt x="9659613" y="495047"/>
                </a:cubicBezTo>
                <a:cubicBezTo>
                  <a:pt x="9659613" y="495047"/>
                  <a:pt x="9659613" y="495047"/>
                  <a:pt x="9673125" y="495047"/>
                </a:cubicBezTo>
                <a:cubicBezTo>
                  <a:pt x="9673125" y="495047"/>
                  <a:pt x="9673125" y="495047"/>
                  <a:pt x="9673125" y="499371"/>
                </a:cubicBezTo>
                <a:cubicBezTo>
                  <a:pt x="9673125" y="499371"/>
                  <a:pt x="9673125" y="499371"/>
                  <a:pt x="9678529" y="499371"/>
                </a:cubicBezTo>
                <a:cubicBezTo>
                  <a:pt x="9678529" y="499371"/>
                  <a:pt x="9678529" y="499371"/>
                  <a:pt x="9678529" y="490724"/>
                </a:cubicBezTo>
                <a:cubicBezTo>
                  <a:pt x="9678529" y="490724"/>
                  <a:pt x="9678529" y="490724"/>
                  <a:pt x="9702850" y="490724"/>
                </a:cubicBezTo>
                <a:cubicBezTo>
                  <a:pt x="9702850" y="490724"/>
                  <a:pt x="9702850" y="490724"/>
                  <a:pt x="9702850" y="499371"/>
                </a:cubicBezTo>
                <a:cubicBezTo>
                  <a:pt x="9702850" y="499371"/>
                  <a:pt x="9702850" y="499371"/>
                  <a:pt x="9743383" y="499371"/>
                </a:cubicBezTo>
                <a:cubicBezTo>
                  <a:pt x="9743383" y="499371"/>
                  <a:pt x="9743383" y="499371"/>
                  <a:pt x="9743383" y="512342"/>
                </a:cubicBezTo>
                <a:cubicBezTo>
                  <a:pt x="9743383" y="512342"/>
                  <a:pt x="9743383" y="512342"/>
                  <a:pt x="9778513" y="512342"/>
                </a:cubicBezTo>
                <a:cubicBezTo>
                  <a:pt x="9778513" y="512342"/>
                  <a:pt x="9778513" y="512342"/>
                  <a:pt x="9778513" y="542607"/>
                </a:cubicBezTo>
                <a:cubicBezTo>
                  <a:pt x="9778513" y="542607"/>
                  <a:pt x="9778513" y="542607"/>
                  <a:pt x="9786619" y="542607"/>
                </a:cubicBezTo>
                <a:cubicBezTo>
                  <a:pt x="9786619" y="542607"/>
                  <a:pt x="9786619" y="542607"/>
                  <a:pt x="9786619" y="551254"/>
                </a:cubicBezTo>
                <a:cubicBezTo>
                  <a:pt x="9786619" y="551254"/>
                  <a:pt x="9786619" y="551254"/>
                  <a:pt x="9792024" y="551254"/>
                </a:cubicBezTo>
                <a:cubicBezTo>
                  <a:pt x="9792024" y="551254"/>
                  <a:pt x="9792024" y="551254"/>
                  <a:pt x="9792024" y="581519"/>
                </a:cubicBezTo>
                <a:cubicBezTo>
                  <a:pt x="9792024" y="581519"/>
                  <a:pt x="9792024" y="581519"/>
                  <a:pt x="9800131" y="581519"/>
                </a:cubicBezTo>
                <a:cubicBezTo>
                  <a:pt x="9800131" y="581519"/>
                  <a:pt x="9800131" y="581519"/>
                  <a:pt x="9800131" y="588004"/>
                </a:cubicBezTo>
                <a:cubicBezTo>
                  <a:pt x="9800131" y="588004"/>
                  <a:pt x="9800131" y="588004"/>
                  <a:pt x="9810940" y="588004"/>
                </a:cubicBezTo>
                <a:cubicBezTo>
                  <a:pt x="9810940" y="588004"/>
                  <a:pt x="9810940" y="588004"/>
                  <a:pt x="9810940" y="618269"/>
                </a:cubicBezTo>
                <a:cubicBezTo>
                  <a:pt x="9810940" y="618269"/>
                  <a:pt x="9810940" y="618269"/>
                  <a:pt x="9832558" y="618269"/>
                </a:cubicBezTo>
                <a:cubicBezTo>
                  <a:pt x="9832558" y="618269"/>
                  <a:pt x="9832558" y="618269"/>
                  <a:pt x="9832558" y="642048"/>
                </a:cubicBezTo>
                <a:cubicBezTo>
                  <a:pt x="9832558" y="642048"/>
                  <a:pt x="9832558" y="642048"/>
                  <a:pt x="9835260" y="642048"/>
                </a:cubicBezTo>
                <a:cubicBezTo>
                  <a:pt x="9835260" y="642048"/>
                  <a:pt x="9835260" y="642048"/>
                  <a:pt x="9835260" y="655019"/>
                </a:cubicBezTo>
                <a:cubicBezTo>
                  <a:pt x="9835260" y="655019"/>
                  <a:pt x="9835260" y="655019"/>
                  <a:pt x="9843367" y="655019"/>
                </a:cubicBezTo>
                <a:cubicBezTo>
                  <a:pt x="9843367" y="655019"/>
                  <a:pt x="9843367" y="655019"/>
                  <a:pt x="9843367" y="678799"/>
                </a:cubicBezTo>
                <a:cubicBezTo>
                  <a:pt x="9843367" y="678799"/>
                  <a:pt x="9843367" y="678799"/>
                  <a:pt x="9856878" y="678799"/>
                </a:cubicBezTo>
                <a:cubicBezTo>
                  <a:pt x="9856878" y="678799"/>
                  <a:pt x="9856878" y="678799"/>
                  <a:pt x="9856878" y="680960"/>
                </a:cubicBezTo>
                <a:cubicBezTo>
                  <a:pt x="9856878" y="680960"/>
                  <a:pt x="9856878" y="680960"/>
                  <a:pt x="9859581" y="680960"/>
                </a:cubicBezTo>
                <a:cubicBezTo>
                  <a:pt x="9859581" y="680960"/>
                  <a:pt x="9859581" y="680960"/>
                  <a:pt x="9859581" y="696093"/>
                </a:cubicBezTo>
                <a:cubicBezTo>
                  <a:pt x="9859581" y="696093"/>
                  <a:pt x="9859581" y="696093"/>
                  <a:pt x="9875794" y="680960"/>
                </a:cubicBezTo>
                <a:cubicBezTo>
                  <a:pt x="9875794" y="680960"/>
                  <a:pt x="9875794" y="680960"/>
                  <a:pt x="9913626" y="680960"/>
                </a:cubicBezTo>
                <a:cubicBezTo>
                  <a:pt x="9913626" y="680960"/>
                  <a:pt x="9913626" y="680960"/>
                  <a:pt x="9913626" y="767431"/>
                </a:cubicBezTo>
                <a:cubicBezTo>
                  <a:pt x="9913626" y="767431"/>
                  <a:pt x="9913626" y="767431"/>
                  <a:pt x="9921733" y="767431"/>
                </a:cubicBezTo>
                <a:cubicBezTo>
                  <a:pt x="9921733" y="767431"/>
                  <a:pt x="9921733" y="767431"/>
                  <a:pt x="9929839" y="756623"/>
                </a:cubicBezTo>
                <a:cubicBezTo>
                  <a:pt x="9929839" y="756623"/>
                  <a:pt x="9929839" y="756623"/>
                  <a:pt x="9929839" y="771755"/>
                </a:cubicBezTo>
                <a:cubicBezTo>
                  <a:pt x="9929839" y="771755"/>
                  <a:pt x="9929839" y="771755"/>
                  <a:pt x="9935244" y="771755"/>
                </a:cubicBezTo>
                <a:cubicBezTo>
                  <a:pt x="9935244" y="771755"/>
                  <a:pt x="9935244" y="771755"/>
                  <a:pt x="9935244" y="726358"/>
                </a:cubicBezTo>
                <a:cubicBezTo>
                  <a:pt x="9935244" y="726358"/>
                  <a:pt x="9935244" y="726358"/>
                  <a:pt x="9943351" y="726358"/>
                </a:cubicBezTo>
                <a:cubicBezTo>
                  <a:pt x="9943351" y="726358"/>
                  <a:pt x="9943351" y="726358"/>
                  <a:pt x="9943351" y="661504"/>
                </a:cubicBezTo>
                <a:cubicBezTo>
                  <a:pt x="9943351" y="661504"/>
                  <a:pt x="9943351" y="661504"/>
                  <a:pt x="9954159" y="661504"/>
                </a:cubicBezTo>
                <a:cubicBezTo>
                  <a:pt x="9954159" y="661504"/>
                  <a:pt x="9954159" y="661504"/>
                  <a:pt x="9970373" y="618269"/>
                </a:cubicBezTo>
                <a:cubicBezTo>
                  <a:pt x="9970373" y="618269"/>
                  <a:pt x="9970373" y="618269"/>
                  <a:pt x="9983884" y="618269"/>
                </a:cubicBezTo>
                <a:cubicBezTo>
                  <a:pt x="9983884" y="618269"/>
                  <a:pt x="9983884" y="618269"/>
                  <a:pt x="9997395" y="661504"/>
                </a:cubicBezTo>
                <a:cubicBezTo>
                  <a:pt x="9997395" y="661504"/>
                  <a:pt x="9997395" y="661504"/>
                  <a:pt x="10008205" y="661504"/>
                </a:cubicBezTo>
                <a:cubicBezTo>
                  <a:pt x="10008205" y="661504"/>
                  <a:pt x="10008205" y="661504"/>
                  <a:pt x="10008205" y="700416"/>
                </a:cubicBezTo>
                <a:cubicBezTo>
                  <a:pt x="10008205" y="700416"/>
                  <a:pt x="10008205" y="700416"/>
                  <a:pt x="10027120" y="700416"/>
                </a:cubicBezTo>
                <a:cubicBezTo>
                  <a:pt x="10027120" y="700416"/>
                  <a:pt x="10027120" y="700416"/>
                  <a:pt x="10027120" y="717711"/>
                </a:cubicBezTo>
                <a:cubicBezTo>
                  <a:pt x="10027120" y="717711"/>
                  <a:pt x="10027120" y="717711"/>
                  <a:pt x="10032525" y="717711"/>
                </a:cubicBezTo>
                <a:cubicBezTo>
                  <a:pt x="10032525" y="717711"/>
                  <a:pt x="10032525" y="717711"/>
                  <a:pt x="10032525" y="700416"/>
                </a:cubicBezTo>
                <a:cubicBezTo>
                  <a:pt x="10032525" y="700416"/>
                  <a:pt x="10032525" y="700416"/>
                  <a:pt x="10048739" y="700416"/>
                </a:cubicBezTo>
                <a:cubicBezTo>
                  <a:pt x="10048739" y="700416"/>
                  <a:pt x="10048739" y="700416"/>
                  <a:pt x="10048739" y="713387"/>
                </a:cubicBezTo>
                <a:cubicBezTo>
                  <a:pt x="10048739" y="713387"/>
                  <a:pt x="10048739" y="713387"/>
                  <a:pt x="10089272" y="713387"/>
                </a:cubicBezTo>
                <a:cubicBezTo>
                  <a:pt x="10089272" y="713387"/>
                  <a:pt x="10089272" y="713387"/>
                  <a:pt x="10089272" y="676637"/>
                </a:cubicBezTo>
                <a:cubicBezTo>
                  <a:pt x="10089272" y="676637"/>
                  <a:pt x="10089272" y="676637"/>
                  <a:pt x="10102783" y="676637"/>
                </a:cubicBezTo>
                <a:cubicBezTo>
                  <a:pt x="10102783" y="676637"/>
                  <a:pt x="10102783" y="676637"/>
                  <a:pt x="10102783" y="698255"/>
                </a:cubicBezTo>
                <a:cubicBezTo>
                  <a:pt x="10102783" y="698255"/>
                  <a:pt x="10102783" y="698255"/>
                  <a:pt x="10105486" y="698255"/>
                </a:cubicBezTo>
                <a:cubicBezTo>
                  <a:pt x="10105486" y="698255"/>
                  <a:pt x="10105486" y="698255"/>
                  <a:pt x="10105486" y="665828"/>
                </a:cubicBezTo>
                <a:cubicBezTo>
                  <a:pt x="10105486" y="665828"/>
                  <a:pt x="10105486" y="665828"/>
                  <a:pt x="10135211" y="665828"/>
                </a:cubicBezTo>
                <a:cubicBezTo>
                  <a:pt x="10135211" y="665828"/>
                  <a:pt x="10135211" y="665828"/>
                  <a:pt x="10135211" y="652857"/>
                </a:cubicBezTo>
                <a:cubicBezTo>
                  <a:pt x="10135211" y="652857"/>
                  <a:pt x="10135211" y="652857"/>
                  <a:pt x="10143317" y="652857"/>
                </a:cubicBezTo>
                <a:cubicBezTo>
                  <a:pt x="10143317" y="652857"/>
                  <a:pt x="10143317" y="652857"/>
                  <a:pt x="10143317" y="637725"/>
                </a:cubicBezTo>
                <a:cubicBezTo>
                  <a:pt x="10143317" y="637725"/>
                  <a:pt x="10143317" y="637725"/>
                  <a:pt x="10148722" y="637725"/>
                </a:cubicBezTo>
                <a:cubicBezTo>
                  <a:pt x="10148722" y="637725"/>
                  <a:pt x="10148722" y="637725"/>
                  <a:pt x="10148722" y="644210"/>
                </a:cubicBezTo>
                <a:cubicBezTo>
                  <a:pt x="10148722" y="644210"/>
                  <a:pt x="10148722" y="644210"/>
                  <a:pt x="10173042" y="644210"/>
                </a:cubicBezTo>
                <a:cubicBezTo>
                  <a:pt x="10173042" y="644210"/>
                  <a:pt x="10173042" y="644210"/>
                  <a:pt x="10173042" y="637725"/>
                </a:cubicBezTo>
                <a:cubicBezTo>
                  <a:pt x="10173042" y="637725"/>
                  <a:pt x="10173042" y="637725"/>
                  <a:pt x="10181149" y="637725"/>
                </a:cubicBezTo>
                <a:cubicBezTo>
                  <a:pt x="10181149" y="637725"/>
                  <a:pt x="10181149" y="637725"/>
                  <a:pt x="10181149" y="648534"/>
                </a:cubicBezTo>
                <a:cubicBezTo>
                  <a:pt x="10181149" y="648534"/>
                  <a:pt x="10181149" y="648534"/>
                  <a:pt x="10232492" y="648534"/>
                </a:cubicBezTo>
                <a:cubicBezTo>
                  <a:pt x="10232492" y="648534"/>
                  <a:pt x="10232492" y="648534"/>
                  <a:pt x="10232492" y="786887"/>
                </a:cubicBezTo>
                <a:cubicBezTo>
                  <a:pt x="10232492" y="786887"/>
                  <a:pt x="10232492" y="786887"/>
                  <a:pt x="10248705" y="786887"/>
                </a:cubicBezTo>
                <a:cubicBezTo>
                  <a:pt x="10248705" y="782564"/>
                  <a:pt x="10248705" y="778240"/>
                  <a:pt x="10248705" y="773917"/>
                </a:cubicBezTo>
                <a:cubicBezTo>
                  <a:pt x="10251408" y="773917"/>
                  <a:pt x="10251408" y="773917"/>
                  <a:pt x="10254110" y="773917"/>
                </a:cubicBezTo>
                <a:cubicBezTo>
                  <a:pt x="10254110" y="778240"/>
                  <a:pt x="10254110" y="782564"/>
                  <a:pt x="10254110" y="786887"/>
                </a:cubicBezTo>
                <a:cubicBezTo>
                  <a:pt x="10267621" y="786887"/>
                  <a:pt x="10281132" y="786887"/>
                  <a:pt x="10294644" y="786887"/>
                </a:cubicBezTo>
                <a:cubicBezTo>
                  <a:pt x="10294644" y="776079"/>
                  <a:pt x="10294644" y="767431"/>
                  <a:pt x="10294644" y="756623"/>
                </a:cubicBezTo>
                <a:cubicBezTo>
                  <a:pt x="10300048" y="756623"/>
                  <a:pt x="10305453" y="756623"/>
                  <a:pt x="10310857" y="756623"/>
                </a:cubicBezTo>
                <a:cubicBezTo>
                  <a:pt x="10310857" y="756623"/>
                  <a:pt x="10313559" y="754461"/>
                  <a:pt x="10313559" y="754461"/>
                </a:cubicBezTo>
                <a:cubicBezTo>
                  <a:pt x="10318964" y="754461"/>
                  <a:pt x="10324369" y="754461"/>
                  <a:pt x="10327071" y="754461"/>
                </a:cubicBezTo>
                <a:cubicBezTo>
                  <a:pt x="10329773" y="754461"/>
                  <a:pt x="10329773" y="756623"/>
                  <a:pt x="10332475" y="756623"/>
                </a:cubicBezTo>
                <a:cubicBezTo>
                  <a:pt x="10335177" y="756623"/>
                  <a:pt x="10340582" y="756623"/>
                  <a:pt x="10345987" y="756623"/>
                </a:cubicBezTo>
                <a:cubicBezTo>
                  <a:pt x="10345987" y="767431"/>
                  <a:pt x="10345987" y="778240"/>
                  <a:pt x="10345987" y="786887"/>
                </a:cubicBezTo>
                <a:cubicBezTo>
                  <a:pt x="10348689" y="786887"/>
                  <a:pt x="10351391" y="786887"/>
                  <a:pt x="10356795" y="786887"/>
                </a:cubicBezTo>
                <a:cubicBezTo>
                  <a:pt x="10356795" y="793373"/>
                  <a:pt x="10356795" y="799858"/>
                  <a:pt x="10356795" y="804182"/>
                </a:cubicBezTo>
                <a:cubicBezTo>
                  <a:pt x="10364902" y="806343"/>
                  <a:pt x="10375711" y="806343"/>
                  <a:pt x="10386520" y="806343"/>
                </a:cubicBezTo>
                <a:cubicBezTo>
                  <a:pt x="10386520" y="799858"/>
                  <a:pt x="10386520" y="795535"/>
                  <a:pt x="10386520" y="789049"/>
                </a:cubicBezTo>
                <a:cubicBezTo>
                  <a:pt x="10418947" y="789049"/>
                  <a:pt x="10454077" y="789049"/>
                  <a:pt x="10489206" y="789049"/>
                </a:cubicBezTo>
                <a:cubicBezTo>
                  <a:pt x="10489206" y="795535"/>
                  <a:pt x="10489206" y="799858"/>
                  <a:pt x="10489206" y="806343"/>
                </a:cubicBezTo>
                <a:cubicBezTo>
                  <a:pt x="10491908" y="806343"/>
                  <a:pt x="10497313" y="806343"/>
                  <a:pt x="10502717" y="806343"/>
                </a:cubicBezTo>
                <a:cubicBezTo>
                  <a:pt x="10502717" y="808505"/>
                  <a:pt x="10502717" y="808505"/>
                  <a:pt x="10502717" y="810667"/>
                </a:cubicBezTo>
                <a:cubicBezTo>
                  <a:pt x="10500015" y="810667"/>
                  <a:pt x="10497313" y="810667"/>
                  <a:pt x="10494611" y="810667"/>
                </a:cubicBezTo>
                <a:cubicBezTo>
                  <a:pt x="10494611" y="823638"/>
                  <a:pt x="10494611" y="834447"/>
                  <a:pt x="10494611" y="845255"/>
                </a:cubicBezTo>
                <a:cubicBezTo>
                  <a:pt x="10505420" y="845255"/>
                  <a:pt x="10516229" y="845255"/>
                  <a:pt x="10524335" y="845255"/>
                </a:cubicBezTo>
                <a:cubicBezTo>
                  <a:pt x="10524335" y="840932"/>
                  <a:pt x="10524335" y="836608"/>
                  <a:pt x="10524335" y="832285"/>
                </a:cubicBezTo>
                <a:cubicBezTo>
                  <a:pt x="10524335" y="830123"/>
                  <a:pt x="10524335" y="827961"/>
                  <a:pt x="10524335" y="825799"/>
                </a:cubicBezTo>
                <a:cubicBezTo>
                  <a:pt x="10524335" y="825799"/>
                  <a:pt x="10527038" y="825799"/>
                  <a:pt x="10529740" y="823638"/>
                </a:cubicBezTo>
                <a:cubicBezTo>
                  <a:pt x="10529740" y="821476"/>
                  <a:pt x="10529740" y="819314"/>
                  <a:pt x="10529740" y="814991"/>
                </a:cubicBezTo>
                <a:cubicBezTo>
                  <a:pt x="10535144" y="814991"/>
                  <a:pt x="10537847" y="814991"/>
                  <a:pt x="10543251" y="814991"/>
                </a:cubicBezTo>
                <a:cubicBezTo>
                  <a:pt x="10543251" y="817152"/>
                  <a:pt x="10543251" y="817152"/>
                  <a:pt x="10543251" y="819314"/>
                </a:cubicBezTo>
                <a:cubicBezTo>
                  <a:pt x="10545953" y="819314"/>
                  <a:pt x="10551358" y="819314"/>
                  <a:pt x="10554060" y="819314"/>
                </a:cubicBezTo>
                <a:cubicBezTo>
                  <a:pt x="10554060" y="817152"/>
                  <a:pt x="10554060" y="817152"/>
                  <a:pt x="10554060" y="814991"/>
                </a:cubicBezTo>
                <a:cubicBezTo>
                  <a:pt x="10559465" y="814991"/>
                  <a:pt x="10562167" y="814991"/>
                  <a:pt x="10564869" y="814991"/>
                </a:cubicBezTo>
                <a:cubicBezTo>
                  <a:pt x="10564869" y="804182"/>
                  <a:pt x="10567571" y="793373"/>
                  <a:pt x="10567571" y="782564"/>
                </a:cubicBezTo>
                <a:cubicBezTo>
                  <a:pt x="10570274" y="782564"/>
                  <a:pt x="10572976" y="782564"/>
                  <a:pt x="10575678" y="782564"/>
                </a:cubicBezTo>
                <a:cubicBezTo>
                  <a:pt x="10578381" y="795535"/>
                  <a:pt x="10578381" y="808505"/>
                  <a:pt x="10578381" y="819314"/>
                </a:cubicBezTo>
                <a:cubicBezTo>
                  <a:pt x="10581083" y="819314"/>
                  <a:pt x="10586487" y="819314"/>
                  <a:pt x="10589189" y="819314"/>
                </a:cubicBezTo>
                <a:cubicBezTo>
                  <a:pt x="10589189" y="808505"/>
                  <a:pt x="10591892" y="795535"/>
                  <a:pt x="10591892" y="782564"/>
                </a:cubicBezTo>
                <a:cubicBezTo>
                  <a:pt x="10594594" y="782564"/>
                  <a:pt x="10597296" y="782564"/>
                  <a:pt x="10599999" y="782564"/>
                </a:cubicBezTo>
                <a:cubicBezTo>
                  <a:pt x="10599999" y="795535"/>
                  <a:pt x="10602701" y="808505"/>
                  <a:pt x="10602701" y="819314"/>
                </a:cubicBezTo>
                <a:cubicBezTo>
                  <a:pt x="10602701" y="819314"/>
                  <a:pt x="10602701" y="819314"/>
                  <a:pt x="10629723" y="825799"/>
                </a:cubicBezTo>
                <a:cubicBezTo>
                  <a:pt x="10629723" y="825799"/>
                  <a:pt x="10629723" y="825799"/>
                  <a:pt x="10629723" y="843094"/>
                </a:cubicBezTo>
                <a:cubicBezTo>
                  <a:pt x="10637830" y="843094"/>
                  <a:pt x="10648639" y="843094"/>
                  <a:pt x="10656746" y="843094"/>
                </a:cubicBezTo>
                <a:cubicBezTo>
                  <a:pt x="10656746" y="840932"/>
                  <a:pt x="10656746" y="836608"/>
                  <a:pt x="10656746" y="834447"/>
                </a:cubicBezTo>
                <a:cubicBezTo>
                  <a:pt x="10659448" y="834447"/>
                  <a:pt x="10664853" y="834447"/>
                  <a:pt x="10667555" y="834447"/>
                </a:cubicBezTo>
                <a:cubicBezTo>
                  <a:pt x="10667555" y="836608"/>
                  <a:pt x="10667555" y="840932"/>
                  <a:pt x="10667555" y="843094"/>
                </a:cubicBezTo>
                <a:cubicBezTo>
                  <a:pt x="10670257" y="843094"/>
                  <a:pt x="10670257" y="843094"/>
                  <a:pt x="10672959" y="843094"/>
                </a:cubicBezTo>
                <a:cubicBezTo>
                  <a:pt x="10672959" y="832285"/>
                  <a:pt x="10672959" y="819314"/>
                  <a:pt x="10672959" y="808505"/>
                </a:cubicBezTo>
                <a:cubicBezTo>
                  <a:pt x="10678364" y="808505"/>
                  <a:pt x="10683769" y="808505"/>
                  <a:pt x="10689173" y="808505"/>
                </a:cubicBezTo>
                <a:cubicBezTo>
                  <a:pt x="10689173" y="810667"/>
                  <a:pt x="10689173" y="812829"/>
                  <a:pt x="10689173" y="814991"/>
                </a:cubicBezTo>
                <a:cubicBezTo>
                  <a:pt x="10697280" y="814991"/>
                  <a:pt x="10705387" y="814991"/>
                  <a:pt x="10713493" y="814991"/>
                </a:cubicBezTo>
                <a:cubicBezTo>
                  <a:pt x="10713493" y="814991"/>
                  <a:pt x="10713493" y="812829"/>
                  <a:pt x="10713493" y="810667"/>
                </a:cubicBezTo>
                <a:cubicBezTo>
                  <a:pt x="10716195" y="810667"/>
                  <a:pt x="10718898" y="810667"/>
                  <a:pt x="10721600" y="810667"/>
                </a:cubicBezTo>
                <a:cubicBezTo>
                  <a:pt x="10721600" y="812829"/>
                  <a:pt x="10721600" y="814991"/>
                  <a:pt x="10721600" y="814991"/>
                </a:cubicBezTo>
                <a:cubicBezTo>
                  <a:pt x="10724302" y="814991"/>
                  <a:pt x="10727005" y="814991"/>
                  <a:pt x="10729707" y="814991"/>
                </a:cubicBezTo>
                <a:cubicBezTo>
                  <a:pt x="10729707" y="812829"/>
                  <a:pt x="10729707" y="808505"/>
                  <a:pt x="10729707" y="806343"/>
                </a:cubicBezTo>
                <a:cubicBezTo>
                  <a:pt x="10732409" y="806343"/>
                  <a:pt x="10737813" y="806343"/>
                  <a:pt x="10740516" y="806343"/>
                </a:cubicBezTo>
                <a:cubicBezTo>
                  <a:pt x="10740516" y="804182"/>
                  <a:pt x="10740516" y="802020"/>
                  <a:pt x="10740516" y="799858"/>
                </a:cubicBezTo>
                <a:cubicBezTo>
                  <a:pt x="10743218" y="799858"/>
                  <a:pt x="10748623" y="799858"/>
                  <a:pt x="10751325" y="799858"/>
                </a:cubicBezTo>
                <a:cubicBezTo>
                  <a:pt x="10751325" y="802020"/>
                  <a:pt x="10751325" y="804182"/>
                  <a:pt x="10751325" y="806343"/>
                </a:cubicBezTo>
                <a:cubicBezTo>
                  <a:pt x="10799965" y="806343"/>
                  <a:pt x="10848606" y="806343"/>
                  <a:pt x="10897247" y="806343"/>
                </a:cubicBezTo>
                <a:cubicBezTo>
                  <a:pt x="10897247" y="808505"/>
                  <a:pt x="10897247" y="808505"/>
                  <a:pt x="10897247" y="810667"/>
                </a:cubicBezTo>
                <a:cubicBezTo>
                  <a:pt x="10902651" y="810667"/>
                  <a:pt x="10908056" y="810667"/>
                  <a:pt x="10913460" y="810667"/>
                </a:cubicBezTo>
                <a:cubicBezTo>
                  <a:pt x="10913460" y="808505"/>
                  <a:pt x="10913460" y="808505"/>
                  <a:pt x="10913460" y="806343"/>
                </a:cubicBezTo>
                <a:cubicBezTo>
                  <a:pt x="10918865" y="806343"/>
                  <a:pt x="10926971" y="806343"/>
                  <a:pt x="10935078" y="806343"/>
                </a:cubicBezTo>
                <a:cubicBezTo>
                  <a:pt x="10935078" y="808505"/>
                  <a:pt x="10935078" y="810667"/>
                  <a:pt x="10935078" y="812829"/>
                </a:cubicBezTo>
                <a:cubicBezTo>
                  <a:pt x="10940483" y="812829"/>
                  <a:pt x="10948589" y="812829"/>
                  <a:pt x="10953994" y="812829"/>
                </a:cubicBezTo>
                <a:cubicBezTo>
                  <a:pt x="10953994" y="821476"/>
                  <a:pt x="10953994" y="830123"/>
                  <a:pt x="10953994" y="836608"/>
                </a:cubicBezTo>
                <a:cubicBezTo>
                  <a:pt x="10964803" y="838770"/>
                  <a:pt x="10975612" y="838770"/>
                  <a:pt x="10986421" y="838770"/>
                </a:cubicBezTo>
                <a:cubicBezTo>
                  <a:pt x="10986421" y="830123"/>
                  <a:pt x="10986421" y="823638"/>
                  <a:pt x="10986421" y="817152"/>
                </a:cubicBezTo>
                <a:cubicBezTo>
                  <a:pt x="10986421" y="817152"/>
                  <a:pt x="10989123" y="817152"/>
                  <a:pt x="10989123" y="817152"/>
                </a:cubicBezTo>
                <a:cubicBezTo>
                  <a:pt x="10989123" y="823638"/>
                  <a:pt x="10989123" y="832285"/>
                  <a:pt x="10989123" y="838770"/>
                </a:cubicBezTo>
                <a:cubicBezTo>
                  <a:pt x="10991826" y="838770"/>
                  <a:pt x="10994528" y="838770"/>
                  <a:pt x="10997230" y="838770"/>
                </a:cubicBezTo>
                <a:cubicBezTo>
                  <a:pt x="10997230" y="825799"/>
                  <a:pt x="10997230" y="812829"/>
                  <a:pt x="10997230" y="797696"/>
                </a:cubicBezTo>
                <a:cubicBezTo>
                  <a:pt x="10999932" y="797696"/>
                  <a:pt x="11002635" y="797696"/>
                  <a:pt x="11005337" y="797696"/>
                </a:cubicBezTo>
                <a:cubicBezTo>
                  <a:pt x="11005337" y="812829"/>
                  <a:pt x="11005337" y="825799"/>
                  <a:pt x="11005337" y="840932"/>
                </a:cubicBezTo>
                <a:cubicBezTo>
                  <a:pt x="11008039" y="840932"/>
                  <a:pt x="11010741" y="840932"/>
                  <a:pt x="11013444" y="840932"/>
                </a:cubicBezTo>
                <a:cubicBezTo>
                  <a:pt x="11013444" y="830123"/>
                  <a:pt x="11013444" y="821476"/>
                  <a:pt x="11013444" y="810667"/>
                </a:cubicBezTo>
                <a:cubicBezTo>
                  <a:pt x="11029657" y="810667"/>
                  <a:pt x="11048573" y="810667"/>
                  <a:pt x="11064787" y="810667"/>
                </a:cubicBezTo>
                <a:cubicBezTo>
                  <a:pt x="11064787" y="819314"/>
                  <a:pt x="11064787" y="827961"/>
                  <a:pt x="11064787" y="836608"/>
                </a:cubicBezTo>
                <a:cubicBezTo>
                  <a:pt x="11070191" y="836608"/>
                  <a:pt x="11072893" y="836608"/>
                  <a:pt x="11078298" y="836608"/>
                </a:cubicBezTo>
                <a:cubicBezTo>
                  <a:pt x="11086405" y="691769"/>
                  <a:pt x="11091809" y="549092"/>
                  <a:pt x="11099916" y="404253"/>
                </a:cubicBezTo>
                <a:cubicBezTo>
                  <a:pt x="11086405" y="404253"/>
                  <a:pt x="11053977" y="391282"/>
                  <a:pt x="11083702" y="382635"/>
                </a:cubicBezTo>
                <a:cubicBezTo>
                  <a:pt x="11081000" y="380473"/>
                  <a:pt x="11078298" y="378311"/>
                  <a:pt x="11075595" y="378311"/>
                </a:cubicBezTo>
                <a:cubicBezTo>
                  <a:pt x="11075595" y="365341"/>
                  <a:pt x="11072893" y="363179"/>
                  <a:pt x="11086405" y="354532"/>
                </a:cubicBezTo>
                <a:cubicBezTo>
                  <a:pt x="11086405" y="350208"/>
                  <a:pt x="11086405" y="343723"/>
                  <a:pt x="11086405" y="337238"/>
                </a:cubicBezTo>
                <a:cubicBezTo>
                  <a:pt x="11091809" y="337238"/>
                  <a:pt x="11097213" y="337238"/>
                  <a:pt x="11105320" y="337238"/>
                </a:cubicBezTo>
                <a:cubicBezTo>
                  <a:pt x="11105320" y="328590"/>
                  <a:pt x="11105320" y="322105"/>
                  <a:pt x="11105320" y="315620"/>
                </a:cubicBezTo>
                <a:cubicBezTo>
                  <a:pt x="11105320" y="313458"/>
                  <a:pt x="11108023" y="313458"/>
                  <a:pt x="11108023" y="311296"/>
                </a:cubicBezTo>
                <a:cubicBezTo>
                  <a:pt x="11108023" y="285355"/>
                  <a:pt x="11108023" y="259414"/>
                  <a:pt x="11108023" y="233472"/>
                </a:cubicBezTo>
                <a:cubicBezTo>
                  <a:pt x="11108023" y="231310"/>
                  <a:pt x="11105320" y="229149"/>
                  <a:pt x="11105320" y="226987"/>
                </a:cubicBezTo>
                <a:cubicBezTo>
                  <a:pt x="11108023" y="224825"/>
                  <a:pt x="11110725" y="222663"/>
                  <a:pt x="11113427" y="220502"/>
                </a:cubicBezTo>
                <a:cubicBezTo>
                  <a:pt x="11113427" y="201046"/>
                  <a:pt x="11113427" y="181590"/>
                  <a:pt x="11113427" y="162134"/>
                </a:cubicBezTo>
                <a:cubicBezTo>
                  <a:pt x="11113427" y="159972"/>
                  <a:pt x="11113427" y="159972"/>
                  <a:pt x="11116129" y="157810"/>
                </a:cubicBezTo>
                <a:cubicBezTo>
                  <a:pt x="11116129" y="140516"/>
                  <a:pt x="11116129" y="121060"/>
                  <a:pt x="11116129" y="101604"/>
                </a:cubicBezTo>
                <a:cubicBezTo>
                  <a:pt x="11116129" y="101604"/>
                  <a:pt x="11116129" y="99442"/>
                  <a:pt x="11118832" y="99442"/>
                </a:cubicBezTo>
                <a:cubicBezTo>
                  <a:pt x="11118832" y="92957"/>
                  <a:pt x="11118832" y="88633"/>
                  <a:pt x="11118832" y="82148"/>
                </a:cubicBezTo>
                <a:cubicBezTo>
                  <a:pt x="11118832" y="82148"/>
                  <a:pt x="11118832" y="79986"/>
                  <a:pt x="11121534" y="79986"/>
                </a:cubicBezTo>
                <a:cubicBezTo>
                  <a:pt x="11124236" y="79986"/>
                  <a:pt x="11124236" y="82148"/>
                  <a:pt x="11124236" y="82148"/>
                </a:cubicBezTo>
                <a:cubicBezTo>
                  <a:pt x="11124236" y="88633"/>
                  <a:pt x="11124236" y="92957"/>
                  <a:pt x="11124236" y="99442"/>
                </a:cubicBezTo>
                <a:cubicBezTo>
                  <a:pt x="11124236" y="99442"/>
                  <a:pt x="11126938" y="101604"/>
                  <a:pt x="11126938" y="101604"/>
                </a:cubicBezTo>
                <a:cubicBezTo>
                  <a:pt x="11126938" y="121060"/>
                  <a:pt x="11126938" y="140516"/>
                  <a:pt x="11126938" y="157810"/>
                </a:cubicBezTo>
                <a:cubicBezTo>
                  <a:pt x="11126938" y="159972"/>
                  <a:pt x="11129641" y="162134"/>
                  <a:pt x="11129641" y="162134"/>
                </a:cubicBezTo>
                <a:cubicBezTo>
                  <a:pt x="11129641" y="181590"/>
                  <a:pt x="11129641" y="201046"/>
                  <a:pt x="11129641" y="220502"/>
                </a:cubicBezTo>
                <a:cubicBezTo>
                  <a:pt x="11132343" y="222663"/>
                  <a:pt x="11135045" y="224825"/>
                  <a:pt x="11137747" y="226987"/>
                </a:cubicBezTo>
                <a:cubicBezTo>
                  <a:pt x="11137747" y="229149"/>
                  <a:pt x="11135045" y="231310"/>
                  <a:pt x="11135045" y="233472"/>
                </a:cubicBezTo>
                <a:cubicBezTo>
                  <a:pt x="11135045" y="259414"/>
                  <a:pt x="11135045" y="285355"/>
                  <a:pt x="11135045" y="311296"/>
                </a:cubicBezTo>
                <a:cubicBezTo>
                  <a:pt x="11135045" y="313458"/>
                  <a:pt x="11137747" y="313458"/>
                  <a:pt x="11137747" y="315620"/>
                </a:cubicBezTo>
                <a:cubicBezTo>
                  <a:pt x="11137747" y="322105"/>
                  <a:pt x="11137747" y="328590"/>
                  <a:pt x="11137747" y="337238"/>
                </a:cubicBezTo>
                <a:cubicBezTo>
                  <a:pt x="11143152" y="337238"/>
                  <a:pt x="11151259" y="337238"/>
                  <a:pt x="11156663" y="337238"/>
                </a:cubicBezTo>
                <a:cubicBezTo>
                  <a:pt x="11156663" y="343723"/>
                  <a:pt x="11156663" y="350208"/>
                  <a:pt x="11156663" y="354532"/>
                </a:cubicBezTo>
                <a:cubicBezTo>
                  <a:pt x="11167472" y="363179"/>
                  <a:pt x="11167472" y="363179"/>
                  <a:pt x="11167472" y="378311"/>
                </a:cubicBezTo>
                <a:cubicBezTo>
                  <a:pt x="11164770" y="378311"/>
                  <a:pt x="11162068" y="380473"/>
                  <a:pt x="11159365" y="382635"/>
                </a:cubicBezTo>
                <a:cubicBezTo>
                  <a:pt x="11186388" y="393444"/>
                  <a:pt x="11153961" y="402091"/>
                  <a:pt x="11143152" y="404253"/>
                </a:cubicBezTo>
                <a:cubicBezTo>
                  <a:pt x="11145854" y="488562"/>
                  <a:pt x="11151259" y="572871"/>
                  <a:pt x="11153961" y="657181"/>
                </a:cubicBezTo>
                <a:cubicBezTo>
                  <a:pt x="11183686" y="657181"/>
                  <a:pt x="11213411" y="657181"/>
                  <a:pt x="11240433" y="657181"/>
                </a:cubicBezTo>
                <a:cubicBezTo>
                  <a:pt x="11240433" y="683122"/>
                  <a:pt x="11240433" y="709063"/>
                  <a:pt x="11240433" y="732843"/>
                </a:cubicBezTo>
                <a:cubicBezTo>
                  <a:pt x="11245838" y="732843"/>
                  <a:pt x="11248540" y="732843"/>
                  <a:pt x="11251242" y="732843"/>
                </a:cubicBezTo>
                <a:cubicBezTo>
                  <a:pt x="11251242" y="730681"/>
                  <a:pt x="11253944" y="728519"/>
                  <a:pt x="11253944" y="726358"/>
                </a:cubicBezTo>
                <a:cubicBezTo>
                  <a:pt x="11256647" y="726358"/>
                  <a:pt x="11259349" y="726358"/>
                  <a:pt x="11262051" y="726358"/>
                </a:cubicBezTo>
                <a:cubicBezTo>
                  <a:pt x="11262051" y="728519"/>
                  <a:pt x="11262051" y="730681"/>
                  <a:pt x="11264753" y="735005"/>
                </a:cubicBezTo>
                <a:cubicBezTo>
                  <a:pt x="11270158" y="735005"/>
                  <a:pt x="11275562" y="735005"/>
                  <a:pt x="11280967" y="735005"/>
                </a:cubicBezTo>
                <a:cubicBezTo>
                  <a:pt x="11280967" y="732843"/>
                  <a:pt x="11280967" y="730681"/>
                  <a:pt x="11280967" y="728519"/>
                </a:cubicBezTo>
                <a:cubicBezTo>
                  <a:pt x="11291776" y="728519"/>
                  <a:pt x="11299883" y="728519"/>
                  <a:pt x="11310692" y="728519"/>
                </a:cubicBezTo>
                <a:cubicBezTo>
                  <a:pt x="11310692" y="730681"/>
                  <a:pt x="11310692" y="732843"/>
                  <a:pt x="11310692" y="735005"/>
                </a:cubicBezTo>
                <a:cubicBezTo>
                  <a:pt x="11318799" y="735005"/>
                  <a:pt x="11329607" y="735005"/>
                  <a:pt x="11337714" y="735005"/>
                </a:cubicBezTo>
                <a:cubicBezTo>
                  <a:pt x="11337714" y="750137"/>
                  <a:pt x="11337714" y="765270"/>
                  <a:pt x="11337714" y="780402"/>
                </a:cubicBezTo>
                <a:cubicBezTo>
                  <a:pt x="11343119" y="780402"/>
                  <a:pt x="11351226" y="780402"/>
                  <a:pt x="11356630" y="780402"/>
                </a:cubicBezTo>
                <a:cubicBezTo>
                  <a:pt x="11356630" y="776079"/>
                  <a:pt x="11356630" y="771755"/>
                  <a:pt x="11356630" y="767431"/>
                </a:cubicBezTo>
                <a:cubicBezTo>
                  <a:pt x="11364737" y="767431"/>
                  <a:pt x="11372844" y="767431"/>
                  <a:pt x="11378248" y="767431"/>
                </a:cubicBezTo>
                <a:cubicBezTo>
                  <a:pt x="11378248" y="706902"/>
                  <a:pt x="11378248" y="648534"/>
                  <a:pt x="11378248" y="588004"/>
                </a:cubicBezTo>
                <a:cubicBezTo>
                  <a:pt x="11380950" y="585842"/>
                  <a:pt x="11383653" y="583680"/>
                  <a:pt x="11386355" y="581519"/>
                </a:cubicBezTo>
                <a:cubicBezTo>
                  <a:pt x="11418782" y="581519"/>
                  <a:pt x="11451209" y="581519"/>
                  <a:pt x="11483636" y="581519"/>
                </a:cubicBezTo>
                <a:cubicBezTo>
                  <a:pt x="11483636" y="583680"/>
                  <a:pt x="11483636" y="588004"/>
                  <a:pt x="11483636" y="590166"/>
                </a:cubicBezTo>
                <a:cubicBezTo>
                  <a:pt x="11486338" y="590166"/>
                  <a:pt x="11491743" y="590166"/>
                  <a:pt x="11497147" y="590166"/>
                </a:cubicBezTo>
                <a:cubicBezTo>
                  <a:pt x="11497147" y="629078"/>
                  <a:pt x="11497147" y="667990"/>
                  <a:pt x="11497147" y="704740"/>
                </a:cubicBezTo>
                <a:cubicBezTo>
                  <a:pt x="11507956" y="704740"/>
                  <a:pt x="11516063" y="704740"/>
                  <a:pt x="11526872" y="704740"/>
                </a:cubicBezTo>
                <a:cubicBezTo>
                  <a:pt x="11526872" y="683122"/>
                  <a:pt x="11526872" y="661504"/>
                  <a:pt x="11526872" y="637725"/>
                </a:cubicBezTo>
                <a:cubicBezTo>
                  <a:pt x="11537681" y="637725"/>
                  <a:pt x="11551192" y="637725"/>
                  <a:pt x="11562001" y="637725"/>
                </a:cubicBezTo>
                <a:cubicBezTo>
                  <a:pt x="11564704" y="637725"/>
                  <a:pt x="11564704" y="635563"/>
                  <a:pt x="11567406" y="633401"/>
                </a:cubicBezTo>
                <a:cubicBezTo>
                  <a:pt x="11570108" y="633401"/>
                  <a:pt x="11575513" y="633401"/>
                  <a:pt x="11578215" y="633401"/>
                </a:cubicBezTo>
                <a:cubicBezTo>
                  <a:pt x="11580917" y="635563"/>
                  <a:pt x="11580917" y="637725"/>
                  <a:pt x="11583619" y="637725"/>
                </a:cubicBezTo>
                <a:cubicBezTo>
                  <a:pt x="11591726" y="637725"/>
                  <a:pt x="11602535" y="637725"/>
                  <a:pt x="11613344" y="637725"/>
                </a:cubicBezTo>
                <a:cubicBezTo>
                  <a:pt x="11613344" y="598813"/>
                  <a:pt x="11613344" y="559901"/>
                  <a:pt x="11613344" y="520989"/>
                </a:cubicBezTo>
                <a:cubicBezTo>
                  <a:pt x="11613344" y="520989"/>
                  <a:pt x="11613344" y="520989"/>
                  <a:pt x="11689007" y="510180"/>
                </a:cubicBezTo>
                <a:cubicBezTo>
                  <a:pt x="11689007" y="510180"/>
                  <a:pt x="11689007" y="510180"/>
                  <a:pt x="11689007" y="518827"/>
                </a:cubicBezTo>
                <a:cubicBezTo>
                  <a:pt x="11689007" y="518827"/>
                  <a:pt x="11689007" y="518827"/>
                  <a:pt x="11724137" y="518827"/>
                </a:cubicBezTo>
                <a:cubicBezTo>
                  <a:pt x="11724137" y="518827"/>
                  <a:pt x="11724137" y="518827"/>
                  <a:pt x="11724137" y="773917"/>
                </a:cubicBezTo>
                <a:cubicBezTo>
                  <a:pt x="11732244" y="773917"/>
                  <a:pt x="11743053" y="773917"/>
                  <a:pt x="11753862" y="773917"/>
                </a:cubicBezTo>
                <a:cubicBezTo>
                  <a:pt x="11753862" y="771755"/>
                  <a:pt x="11753862" y="771755"/>
                  <a:pt x="11753862" y="769593"/>
                </a:cubicBezTo>
                <a:cubicBezTo>
                  <a:pt x="11759266" y="769593"/>
                  <a:pt x="11764671" y="769593"/>
                  <a:pt x="11770075" y="769593"/>
                </a:cubicBezTo>
                <a:cubicBezTo>
                  <a:pt x="11770075" y="771755"/>
                  <a:pt x="11770075" y="771755"/>
                  <a:pt x="11770075" y="773917"/>
                </a:cubicBezTo>
                <a:cubicBezTo>
                  <a:pt x="11780884" y="773917"/>
                  <a:pt x="11791693" y="773917"/>
                  <a:pt x="11802502" y="773917"/>
                </a:cubicBezTo>
                <a:cubicBezTo>
                  <a:pt x="11802502" y="769593"/>
                  <a:pt x="11802502" y="765270"/>
                  <a:pt x="11802502" y="760946"/>
                </a:cubicBezTo>
                <a:cubicBezTo>
                  <a:pt x="11816013" y="760946"/>
                  <a:pt x="11829525" y="760946"/>
                  <a:pt x="11840334" y="760946"/>
                </a:cubicBezTo>
                <a:cubicBezTo>
                  <a:pt x="11840334" y="758784"/>
                  <a:pt x="11840334" y="756623"/>
                  <a:pt x="11840334" y="756623"/>
                </a:cubicBezTo>
                <a:cubicBezTo>
                  <a:pt x="11845738" y="756623"/>
                  <a:pt x="11851143" y="756623"/>
                  <a:pt x="11856547" y="756623"/>
                </a:cubicBezTo>
                <a:cubicBezTo>
                  <a:pt x="11856547" y="756623"/>
                  <a:pt x="11856547" y="758784"/>
                  <a:pt x="11856547" y="760946"/>
                </a:cubicBezTo>
                <a:cubicBezTo>
                  <a:pt x="11864654" y="760946"/>
                  <a:pt x="11875463" y="760946"/>
                  <a:pt x="11883570" y="760946"/>
                </a:cubicBezTo>
                <a:cubicBezTo>
                  <a:pt x="11883570" y="754461"/>
                  <a:pt x="11883570" y="750137"/>
                  <a:pt x="11883570" y="743652"/>
                </a:cubicBezTo>
                <a:cubicBezTo>
                  <a:pt x="11886272" y="743652"/>
                  <a:pt x="11891677" y="743652"/>
                  <a:pt x="11894379" y="743652"/>
                </a:cubicBezTo>
                <a:cubicBezTo>
                  <a:pt x="11894379" y="739328"/>
                  <a:pt x="11894379" y="735005"/>
                  <a:pt x="11894379" y="730681"/>
                </a:cubicBezTo>
                <a:cubicBezTo>
                  <a:pt x="11918699" y="730681"/>
                  <a:pt x="11945722" y="730681"/>
                  <a:pt x="11970042" y="730681"/>
                </a:cubicBezTo>
                <a:cubicBezTo>
                  <a:pt x="11970042" y="719872"/>
                  <a:pt x="11970042" y="711225"/>
                  <a:pt x="11970042" y="700416"/>
                </a:cubicBezTo>
                <a:cubicBezTo>
                  <a:pt x="11978149" y="700416"/>
                  <a:pt x="11986256" y="700416"/>
                  <a:pt x="11994362" y="700416"/>
                </a:cubicBezTo>
                <a:cubicBezTo>
                  <a:pt x="11994362" y="698255"/>
                  <a:pt x="11994362" y="696093"/>
                  <a:pt x="11994362" y="693931"/>
                </a:cubicBezTo>
                <a:cubicBezTo>
                  <a:pt x="11999767" y="693931"/>
                  <a:pt x="12005171" y="693931"/>
                  <a:pt x="12010576" y="693931"/>
                </a:cubicBezTo>
                <a:cubicBezTo>
                  <a:pt x="12010576" y="696093"/>
                  <a:pt x="12010576" y="698255"/>
                  <a:pt x="12010576" y="700416"/>
                </a:cubicBezTo>
                <a:cubicBezTo>
                  <a:pt x="12018683" y="700416"/>
                  <a:pt x="12024087" y="700416"/>
                  <a:pt x="12032194" y="700416"/>
                </a:cubicBezTo>
                <a:cubicBezTo>
                  <a:pt x="12032194" y="715549"/>
                  <a:pt x="12032194" y="732843"/>
                  <a:pt x="12032194" y="750137"/>
                </a:cubicBezTo>
                <a:cubicBezTo>
                  <a:pt x="12045705" y="750137"/>
                  <a:pt x="12061919" y="750137"/>
                  <a:pt x="12075430" y="750137"/>
                </a:cubicBezTo>
                <a:cubicBezTo>
                  <a:pt x="12075430" y="741490"/>
                  <a:pt x="12075430" y="732843"/>
                  <a:pt x="12075430" y="724196"/>
                </a:cubicBezTo>
                <a:cubicBezTo>
                  <a:pt x="12091644" y="724196"/>
                  <a:pt x="12110559" y="724196"/>
                  <a:pt x="12126773" y="724196"/>
                </a:cubicBezTo>
                <a:cubicBezTo>
                  <a:pt x="12126773" y="713387"/>
                  <a:pt x="12126773" y="704740"/>
                  <a:pt x="12126773" y="693931"/>
                </a:cubicBezTo>
                <a:cubicBezTo>
                  <a:pt x="12148391" y="693931"/>
                  <a:pt x="12170009" y="693931"/>
                  <a:pt x="12191627" y="693931"/>
                </a:cubicBezTo>
                <a:cubicBezTo>
                  <a:pt x="12191627" y="693931"/>
                  <a:pt x="12191627" y="693931"/>
                  <a:pt x="12191627" y="886329"/>
                </a:cubicBezTo>
                <a:cubicBezTo>
                  <a:pt x="12191627" y="886329"/>
                  <a:pt x="12191627" y="886329"/>
                  <a:pt x="9548589" y="886329"/>
                </a:cubicBezTo>
                <a:lnTo>
                  <a:pt x="8511957" y="886329"/>
                </a:lnTo>
                <a:cubicBezTo>
                  <a:pt x="8511957" y="886329"/>
                  <a:pt x="8511957" y="886329"/>
                  <a:pt x="8323543" y="886329"/>
                </a:cubicBezTo>
                <a:lnTo>
                  <a:pt x="8246334" y="886329"/>
                </a:lnTo>
                <a:lnTo>
                  <a:pt x="8065345" y="886329"/>
                </a:lnTo>
                <a:cubicBezTo>
                  <a:pt x="7618733" y="886329"/>
                  <a:pt x="6725510" y="886329"/>
                  <a:pt x="4939062" y="886329"/>
                </a:cubicBezTo>
                <a:lnTo>
                  <a:pt x="4205110" y="886329"/>
                </a:lnTo>
                <a:lnTo>
                  <a:pt x="4175786" y="886329"/>
                </a:lnTo>
                <a:lnTo>
                  <a:pt x="3464904" y="886329"/>
                </a:lnTo>
                <a:cubicBezTo>
                  <a:pt x="0" y="886329"/>
                  <a:pt x="0" y="886329"/>
                  <a:pt x="0" y="886329"/>
                </a:cubicBezTo>
                <a:cubicBezTo>
                  <a:pt x="0" y="693931"/>
                  <a:pt x="0" y="693931"/>
                  <a:pt x="0" y="693931"/>
                </a:cubicBezTo>
                <a:cubicBezTo>
                  <a:pt x="23042" y="693931"/>
                  <a:pt x="46084" y="693931"/>
                  <a:pt x="69125" y="693931"/>
                </a:cubicBezTo>
                <a:cubicBezTo>
                  <a:pt x="69125" y="704740"/>
                  <a:pt x="69125" y="713387"/>
                  <a:pt x="69125" y="724196"/>
                </a:cubicBezTo>
                <a:cubicBezTo>
                  <a:pt x="86407" y="724196"/>
                  <a:pt x="106568" y="724196"/>
                  <a:pt x="123849" y="724196"/>
                </a:cubicBezTo>
                <a:cubicBezTo>
                  <a:pt x="123849" y="732843"/>
                  <a:pt x="123849" y="741490"/>
                  <a:pt x="123849" y="750137"/>
                </a:cubicBezTo>
                <a:cubicBezTo>
                  <a:pt x="138251" y="750137"/>
                  <a:pt x="155532" y="750137"/>
                  <a:pt x="169933" y="750137"/>
                </a:cubicBezTo>
                <a:cubicBezTo>
                  <a:pt x="169933" y="732843"/>
                  <a:pt x="169933" y="715549"/>
                  <a:pt x="169933" y="700416"/>
                </a:cubicBezTo>
                <a:cubicBezTo>
                  <a:pt x="178573" y="700416"/>
                  <a:pt x="184334" y="700416"/>
                  <a:pt x="192975" y="700416"/>
                </a:cubicBezTo>
                <a:cubicBezTo>
                  <a:pt x="192975" y="698255"/>
                  <a:pt x="192975" y="696093"/>
                  <a:pt x="192975" y="693931"/>
                </a:cubicBezTo>
                <a:cubicBezTo>
                  <a:pt x="198735" y="693931"/>
                  <a:pt x="204495" y="693931"/>
                  <a:pt x="210256" y="693931"/>
                </a:cubicBezTo>
                <a:cubicBezTo>
                  <a:pt x="210256" y="696093"/>
                  <a:pt x="210256" y="698255"/>
                  <a:pt x="210256" y="700416"/>
                </a:cubicBezTo>
                <a:cubicBezTo>
                  <a:pt x="218896" y="700416"/>
                  <a:pt x="227537" y="700416"/>
                  <a:pt x="236178" y="700416"/>
                </a:cubicBezTo>
                <a:cubicBezTo>
                  <a:pt x="236178" y="711225"/>
                  <a:pt x="236178" y="719872"/>
                  <a:pt x="236178" y="730681"/>
                </a:cubicBezTo>
                <a:cubicBezTo>
                  <a:pt x="262100" y="730681"/>
                  <a:pt x="290902" y="730681"/>
                  <a:pt x="316824" y="730681"/>
                </a:cubicBezTo>
                <a:cubicBezTo>
                  <a:pt x="316824" y="735005"/>
                  <a:pt x="316824" y="739328"/>
                  <a:pt x="316824" y="743652"/>
                </a:cubicBezTo>
                <a:cubicBezTo>
                  <a:pt x="319704" y="743652"/>
                  <a:pt x="325464" y="743652"/>
                  <a:pt x="328344" y="743652"/>
                </a:cubicBezTo>
                <a:cubicBezTo>
                  <a:pt x="328344" y="750137"/>
                  <a:pt x="328344" y="754461"/>
                  <a:pt x="328344" y="760946"/>
                </a:cubicBezTo>
                <a:cubicBezTo>
                  <a:pt x="336985" y="760946"/>
                  <a:pt x="348506" y="760946"/>
                  <a:pt x="357147" y="760946"/>
                </a:cubicBezTo>
                <a:cubicBezTo>
                  <a:pt x="357147" y="758784"/>
                  <a:pt x="357147" y="756623"/>
                  <a:pt x="357147" y="756623"/>
                </a:cubicBezTo>
                <a:cubicBezTo>
                  <a:pt x="362907" y="756623"/>
                  <a:pt x="368667" y="756623"/>
                  <a:pt x="374428" y="756623"/>
                </a:cubicBezTo>
                <a:cubicBezTo>
                  <a:pt x="374428" y="756623"/>
                  <a:pt x="374428" y="758784"/>
                  <a:pt x="374428" y="760946"/>
                </a:cubicBezTo>
                <a:cubicBezTo>
                  <a:pt x="385949" y="760946"/>
                  <a:pt x="400350" y="760946"/>
                  <a:pt x="414751" y="760946"/>
                </a:cubicBezTo>
                <a:cubicBezTo>
                  <a:pt x="414751" y="765270"/>
                  <a:pt x="414751" y="769593"/>
                  <a:pt x="414751" y="773917"/>
                </a:cubicBezTo>
                <a:cubicBezTo>
                  <a:pt x="426272" y="773917"/>
                  <a:pt x="437792" y="773917"/>
                  <a:pt x="449313" y="773917"/>
                </a:cubicBezTo>
                <a:cubicBezTo>
                  <a:pt x="449313" y="771755"/>
                  <a:pt x="449313" y="771755"/>
                  <a:pt x="449313" y="769593"/>
                </a:cubicBezTo>
                <a:cubicBezTo>
                  <a:pt x="455074" y="769593"/>
                  <a:pt x="460834" y="769593"/>
                  <a:pt x="466595" y="769593"/>
                </a:cubicBezTo>
                <a:cubicBezTo>
                  <a:pt x="466595" y="771755"/>
                  <a:pt x="466595" y="771755"/>
                  <a:pt x="466595" y="773917"/>
                </a:cubicBezTo>
                <a:cubicBezTo>
                  <a:pt x="478115" y="773917"/>
                  <a:pt x="489636" y="773917"/>
                  <a:pt x="498277" y="773917"/>
                </a:cubicBezTo>
                <a:cubicBezTo>
                  <a:pt x="498277" y="518827"/>
                  <a:pt x="498277" y="518827"/>
                  <a:pt x="498277" y="518827"/>
                </a:cubicBezTo>
                <a:cubicBezTo>
                  <a:pt x="535720" y="518827"/>
                  <a:pt x="535720" y="518827"/>
                  <a:pt x="535720" y="518827"/>
                </a:cubicBezTo>
                <a:cubicBezTo>
                  <a:pt x="535720" y="510180"/>
                  <a:pt x="535720" y="510180"/>
                  <a:pt x="535720" y="510180"/>
                </a:cubicBezTo>
                <a:cubicBezTo>
                  <a:pt x="616366" y="520989"/>
                  <a:pt x="616366" y="520989"/>
                  <a:pt x="616366" y="520989"/>
                </a:cubicBezTo>
                <a:cubicBezTo>
                  <a:pt x="616366" y="559901"/>
                  <a:pt x="616366" y="598813"/>
                  <a:pt x="616366" y="637725"/>
                </a:cubicBezTo>
                <a:cubicBezTo>
                  <a:pt x="627886" y="637725"/>
                  <a:pt x="639407" y="637725"/>
                  <a:pt x="648048" y="637725"/>
                </a:cubicBezTo>
                <a:cubicBezTo>
                  <a:pt x="650928" y="637725"/>
                  <a:pt x="650928" y="635563"/>
                  <a:pt x="653808" y="633401"/>
                </a:cubicBezTo>
                <a:cubicBezTo>
                  <a:pt x="656689" y="633401"/>
                  <a:pt x="662449" y="633401"/>
                  <a:pt x="665329" y="633401"/>
                </a:cubicBezTo>
                <a:cubicBezTo>
                  <a:pt x="668209" y="635563"/>
                  <a:pt x="668209" y="637725"/>
                  <a:pt x="671090" y="637725"/>
                </a:cubicBezTo>
                <a:cubicBezTo>
                  <a:pt x="682611" y="637725"/>
                  <a:pt x="697011" y="637725"/>
                  <a:pt x="708532" y="637725"/>
                </a:cubicBezTo>
                <a:cubicBezTo>
                  <a:pt x="708532" y="661504"/>
                  <a:pt x="708532" y="683122"/>
                  <a:pt x="708532" y="704740"/>
                </a:cubicBezTo>
                <a:cubicBezTo>
                  <a:pt x="720053" y="704740"/>
                  <a:pt x="728694" y="704740"/>
                  <a:pt x="740215" y="704740"/>
                </a:cubicBezTo>
                <a:cubicBezTo>
                  <a:pt x="740215" y="667990"/>
                  <a:pt x="740215" y="629078"/>
                  <a:pt x="740215" y="590166"/>
                </a:cubicBezTo>
                <a:cubicBezTo>
                  <a:pt x="745975" y="590166"/>
                  <a:pt x="751736" y="590166"/>
                  <a:pt x="754616" y="590166"/>
                </a:cubicBezTo>
                <a:cubicBezTo>
                  <a:pt x="754616" y="588004"/>
                  <a:pt x="754616" y="583680"/>
                  <a:pt x="754616" y="581519"/>
                </a:cubicBezTo>
                <a:cubicBezTo>
                  <a:pt x="789178" y="581519"/>
                  <a:pt x="823741" y="581519"/>
                  <a:pt x="858303" y="581519"/>
                </a:cubicBezTo>
                <a:cubicBezTo>
                  <a:pt x="861184" y="583680"/>
                  <a:pt x="864064" y="585842"/>
                  <a:pt x="866944" y="588004"/>
                </a:cubicBezTo>
                <a:cubicBezTo>
                  <a:pt x="866944" y="648534"/>
                  <a:pt x="866944" y="706902"/>
                  <a:pt x="866944" y="767431"/>
                </a:cubicBezTo>
                <a:cubicBezTo>
                  <a:pt x="872704" y="767431"/>
                  <a:pt x="881345" y="767431"/>
                  <a:pt x="889986" y="767431"/>
                </a:cubicBezTo>
                <a:cubicBezTo>
                  <a:pt x="889986" y="771755"/>
                  <a:pt x="889986" y="776079"/>
                  <a:pt x="889986" y="780402"/>
                </a:cubicBezTo>
                <a:cubicBezTo>
                  <a:pt x="895746" y="780402"/>
                  <a:pt x="904387" y="780402"/>
                  <a:pt x="910147" y="780402"/>
                </a:cubicBezTo>
                <a:cubicBezTo>
                  <a:pt x="910147" y="765270"/>
                  <a:pt x="910147" y="750137"/>
                  <a:pt x="910147" y="735005"/>
                </a:cubicBezTo>
                <a:cubicBezTo>
                  <a:pt x="918788" y="735005"/>
                  <a:pt x="930309" y="735005"/>
                  <a:pt x="938949" y="735005"/>
                </a:cubicBezTo>
                <a:cubicBezTo>
                  <a:pt x="938949" y="732843"/>
                  <a:pt x="938949" y="730681"/>
                  <a:pt x="938949" y="728519"/>
                </a:cubicBezTo>
                <a:cubicBezTo>
                  <a:pt x="950470" y="728519"/>
                  <a:pt x="959111" y="728519"/>
                  <a:pt x="970632" y="728519"/>
                </a:cubicBezTo>
                <a:cubicBezTo>
                  <a:pt x="970632" y="730681"/>
                  <a:pt x="970632" y="732843"/>
                  <a:pt x="970632" y="735005"/>
                </a:cubicBezTo>
                <a:cubicBezTo>
                  <a:pt x="976392" y="735005"/>
                  <a:pt x="982152" y="735005"/>
                  <a:pt x="987913" y="735005"/>
                </a:cubicBezTo>
                <a:cubicBezTo>
                  <a:pt x="990793" y="730681"/>
                  <a:pt x="990793" y="728519"/>
                  <a:pt x="990793" y="726358"/>
                </a:cubicBezTo>
                <a:cubicBezTo>
                  <a:pt x="993673" y="726358"/>
                  <a:pt x="996554" y="726358"/>
                  <a:pt x="999434" y="726358"/>
                </a:cubicBezTo>
                <a:cubicBezTo>
                  <a:pt x="999434" y="728519"/>
                  <a:pt x="1002314" y="730681"/>
                  <a:pt x="1002314" y="732843"/>
                </a:cubicBezTo>
                <a:cubicBezTo>
                  <a:pt x="1005194" y="732843"/>
                  <a:pt x="1008074" y="732843"/>
                  <a:pt x="1013835" y="732843"/>
                </a:cubicBezTo>
                <a:cubicBezTo>
                  <a:pt x="1013835" y="709063"/>
                  <a:pt x="1013835" y="683122"/>
                  <a:pt x="1013835" y="657181"/>
                </a:cubicBezTo>
                <a:cubicBezTo>
                  <a:pt x="1042637" y="657181"/>
                  <a:pt x="1074319" y="657181"/>
                  <a:pt x="1106002" y="657181"/>
                </a:cubicBezTo>
                <a:cubicBezTo>
                  <a:pt x="1108882" y="572871"/>
                  <a:pt x="1114642" y="488562"/>
                  <a:pt x="1117523" y="404253"/>
                </a:cubicBezTo>
                <a:cubicBezTo>
                  <a:pt x="1106002" y="402091"/>
                  <a:pt x="1071439" y="393444"/>
                  <a:pt x="1100241" y="382635"/>
                </a:cubicBezTo>
                <a:cubicBezTo>
                  <a:pt x="1097361" y="380473"/>
                  <a:pt x="1094481" y="378311"/>
                  <a:pt x="1091601" y="378311"/>
                </a:cubicBezTo>
                <a:cubicBezTo>
                  <a:pt x="1091601" y="363179"/>
                  <a:pt x="1091601" y="363179"/>
                  <a:pt x="1103121" y="354532"/>
                </a:cubicBezTo>
                <a:cubicBezTo>
                  <a:pt x="1103121" y="350208"/>
                  <a:pt x="1103121" y="343723"/>
                  <a:pt x="1103121" y="337238"/>
                </a:cubicBezTo>
                <a:cubicBezTo>
                  <a:pt x="1108882" y="337238"/>
                  <a:pt x="1117523" y="337238"/>
                  <a:pt x="1123283" y="337238"/>
                </a:cubicBezTo>
                <a:cubicBezTo>
                  <a:pt x="1123283" y="328590"/>
                  <a:pt x="1123283" y="322105"/>
                  <a:pt x="1123283" y="315620"/>
                </a:cubicBezTo>
                <a:cubicBezTo>
                  <a:pt x="1123283" y="313458"/>
                  <a:pt x="1126163" y="313458"/>
                  <a:pt x="1126163" y="311296"/>
                </a:cubicBezTo>
                <a:cubicBezTo>
                  <a:pt x="1126163" y="285355"/>
                  <a:pt x="1126163" y="259414"/>
                  <a:pt x="1126163" y="233472"/>
                </a:cubicBezTo>
                <a:cubicBezTo>
                  <a:pt x="1126163" y="231310"/>
                  <a:pt x="1123283" y="229149"/>
                  <a:pt x="1123283" y="226987"/>
                </a:cubicBezTo>
                <a:cubicBezTo>
                  <a:pt x="1126163" y="224825"/>
                  <a:pt x="1129043" y="222663"/>
                  <a:pt x="1131923" y="220502"/>
                </a:cubicBezTo>
                <a:cubicBezTo>
                  <a:pt x="1131923" y="201046"/>
                  <a:pt x="1131923" y="181590"/>
                  <a:pt x="1131923" y="162134"/>
                </a:cubicBezTo>
                <a:cubicBezTo>
                  <a:pt x="1131923" y="162134"/>
                  <a:pt x="1134804" y="159972"/>
                  <a:pt x="1134804" y="157810"/>
                </a:cubicBezTo>
                <a:cubicBezTo>
                  <a:pt x="1134804" y="140516"/>
                  <a:pt x="1134804" y="121060"/>
                  <a:pt x="1134804" y="101604"/>
                </a:cubicBezTo>
                <a:cubicBezTo>
                  <a:pt x="1134804" y="101604"/>
                  <a:pt x="1137684" y="99442"/>
                  <a:pt x="1137684" y="99442"/>
                </a:cubicBezTo>
                <a:cubicBezTo>
                  <a:pt x="1137684" y="92957"/>
                  <a:pt x="1137684" y="88633"/>
                  <a:pt x="1137684" y="82148"/>
                </a:cubicBezTo>
                <a:cubicBezTo>
                  <a:pt x="1137684" y="82148"/>
                  <a:pt x="1137684" y="79986"/>
                  <a:pt x="1140564" y="79986"/>
                </a:cubicBezTo>
                <a:cubicBezTo>
                  <a:pt x="1143444" y="79986"/>
                  <a:pt x="1143444" y="82148"/>
                  <a:pt x="1143444" y="82148"/>
                </a:cubicBezTo>
                <a:cubicBezTo>
                  <a:pt x="1143444" y="88633"/>
                  <a:pt x="1143444" y="92957"/>
                  <a:pt x="1143444" y="99442"/>
                </a:cubicBezTo>
                <a:cubicBezTo>
                  <a:pt x="1146325" y="99442"/>
                  <a:pt x="1146325" y="101604"/>
                  <a:pt x="1146325" y="101604"/>
                </a:cubicBezTo>
                <a:cubicBezTo>
                  <a:pt x="1146325" y="121060"/>
                  <a:pt x="1146325" y="140516"/>
                  <a:pt x="1146325" y="157810"/>
                </a:cubicBezTo>
                <a:cubicBezTo>
                  <a:pt x="1149205" y="159972"/>
                  <a:pt x="1149205" y="159972"/>
                  <a:pt x="1149205" y="162134"/>
                </a:cubicBezTo>
                <a:cubicBezTo>
                  <a:pt x="1149205" y="181590"/>
                  <a:pt x="1149205" y="201046"/>
                  <a:pt x="1149205" y="220502"/>
                </a:cubicBezTo>
                <a:cubicBezTo>
                  <a:pt x="1152085" y="222663"/>
                  <a:pt x="1154965" y="224825"/>
                  <a:pt x="1157846" y="226987"/>
                </a:cubicBezTo>
                <a:cubicBezTo>
                  <a:pt x="1157846" y="229149"/>
                  <a:pt x="1154965" y="231310"/>
                  <a:pt x="1154965" y="233472"/>
                </a:cubicBezTo>
                <a:cubicBezTo>
                  <a:pt x="1154965" y="259414"/>
                  <a:pt x="1154965" y="285355"/>
                  <a:pt x="1154965" y="311296"/>
                </a:cubicBezTo>
                <a:cubicBezTo>
                  <a:pt x="1154965" y="313458"/>
                  <a:pt x="1157846" y="313458"/>
                  <a:pt x="1157846" y="315620"/>
                </a:cubicBezTo>
                <a:cubicBezTo>
                  <a:pt x="1157846" y="322105"/>
                  <a:pt x="1157846" y="328590"/>
                  <a:pt x="1157846" y="337238"/>
                </a:cubicBezTo>
                <a:cubicBezTo>
                  <a:pt x="1166486" y="337238"/>
                  <a:pt x="1172246" y="337238"/>
                  <a:pt x="1178007" y="337238"/>
                </a:cubicBezTo>
                <a:cubicBezTo>
                  <a:pt x="1178007" y="343723"/>
                  <a:pt x="1178007" y="350208"/>
                  <a:pt x="1178007" y="354532"/>
                </a:cubicBezTo>
                <a:cubicBezTo>
                  <a:pt x="1192408" y="363179"/>
                  <a:pt x="1189528" y="365341"/>
                  <a:pt x="1189528" y="378311"/>
                </a:cubicBezTo>
                <a:cubicBezTo>
                  <a:pt x="1186648" y="378311"/>
                  <a:pt x="1183767" y="380473"/>
                  <a:pt x="1180887" y="382635"/>
                </a:cubicBezTo>
                <a:cubicBezTo>
                  <a:pt x="1212569" y="391282"/>
                  <a:pt x="1178007" y="404253"/>
                  <a:pt x="1163606" y="404253"/>
                </a:cubicBezTo>
                <a:cubicBezTo>
                  <a:pt x="1172246" y="549092"/>
                  <a:pt x="1178007" y="691769"/>
                  <a:pt x="1186648" y="836608"/>
                </a:cubicBezTo>
                <a:cubicBezTo>
                  <a:pt x="1192408" y="836608"/>
                  <a:pt x="1195288" y="836608"/>
                  <a:pt x="1201049" y="836608"/>
                </a:cubicBezTo>
                <a:cubicBezTo>
                  <a:pt x="1201049" y="827961"/>
                  <a:pt x="1201049" y="819314"/>
                  <a:pt x="1201049" y="810667"/>
                </a:cubicBezTo>
                <a:cubicBezTo>
                  <a:pt x="1218330" y="810667"/>
                  <a:pt x="1238491" y="810667"/>
                  <a:pt x="1255773" y="810667"/>
                </a:cubicBezTo>
                <a:cubicBezTo>
                  <a:pt x="1255773" y="821476"/>
                  <a:pt x="1255773" y="830123"/>
                  <a:pt x="1255773" y="840932"/>
                </a:cubicBezTo>
                <a:cubicBezTo>
                  <a:pt x="1258653" y="840932"/>
                  <a:pt x="1261533" y="840932"/>
                  <a:pt x="1264413" y="840932"/>
                </a:cubicBezTo>
                <a:cubicBezTo>
                  <a:pt x="1264413" y="825799"/>
                  <a:pt x="1264413" y="812829"/>
                  <a:pt x="1264413" y="797696"/>
                </a:cubicBezTo>
                <a:cubicBezTo>
                  <a:pt x="1267294" y="797696"/>
                  <a:pt x="1270174" y="797696"/>
                  <a:pt x="1273054" y="797696"/>
                </a:cubicBezTo>
                <a:cubicBezTo>
                  <a:pt x="1273054" y="812829"/>
                  <a:pt x="1273054" y="825799"/>
                  <a:pt x="1273054" y="838770"/>
                </a:cubicBezTo>
                <a:cubicBezTo>
                  <a:pt x="1275934" y="838770"/>
                  <a:pt x="1278814" y="838770"/>
                  <a:pt x="1281694" y="838770"/>
                </a:cubicBezTo>
                <a:cubicBezTo>
                  <a:pt x="1281694" y="832285"/>
                  <a:pt x="1281694" y="823638"/>
                  <a:pt x="1281694" y="817152"/>
                </a:cubicBezTo>
                <a:cubicBezTo>
                  <a:pt x="1281694" y="817152"/>
                  <a:pt x="1284575" y="817152"/>
                  <a:pt x="1284575" y="817152"/>
                </a:cubicBezTo>
                <a:cubicBezTo>
                  <a:pt x="1284575" y="823638"/>
                  <a:pt x="1284575" y="830123"/>
                  <a:pt x="1284575" y="838770"/>
                </a:cubicBezTo>
                <a:cubicBezTo>
                  <a:pt x="1296096" y="838770"/>
                  <a:pt x="1307617" y="838770"/>
                  <a:pt x="1319137" y="836608"/>
                </a:cubicBezTo>
                <a:cubicBezTo>
                  <a:pt x="1319137" y="830123"/>
                  <a:pt x="1319137" y="821476"/>
                  <a:pt x="1319137" y="812829"/>
                </a:cubicBezTo>
                <a:cubicBezTo>
                  <a:pt x="1324898" y="812829"/>
                  <a:pt x="1333538" y="812829"/>
                  <a:pt x="1339299" y="812829"/>
                </a:cubicBezTo>
                <a:cubicBezTo>
                  <a:pt x="1339299" y="810667"/>
                  <a:pt x="1339299" y="808505"/>
                  <a:pt x="1339299" y="806343"/>
                </a:cubicBezTo>
                <a:cubicBezTo>
                  <a:pt x="1347939" y="806343"/>
                  <a:pt x="1356580" y="806343"/>
                  <a:pt x="1362340" y="806343"/>
                </a:cubicBezTo>
                <a:cubicBezTo>
                  <a:pt x="1362340" y="808505"/>
                  <a:pt x="1362340" y="808505"/>
                  <a:pt x="1362340" y="810667"/>
                </a:cubicBezTo>
                <a:cubicBezTo>
                  <a:pt x="1368101" y="810667"/>
                  <a:pt x="1373861" y="810667"/>
                  <a:pt x="1379622" y="810667"/>
                </a:cubicBezTo>
                <a:cubicBezTo>
                  <a:pt x="1379622" y="808505"/>
                  <a:pt x="1379622" y="808505"/>
                  <a:pt x="1379622" y="806343"/>
                </a:cubicBezTo>
                <a:cubicBezTo>
                  <a:pt x="1431465" y="806343"/>
                  <a:pt x="1483309" y="806343"/>
                  <a:pt x="1535153" y="806343"/>
                </a:cubicBezTo>
                <a:cubicBezTo>
                  <a:pt x="1535153" y="804182"/>
                  <a:pt x="1535153" y="802020"/>
                  <a:pt x="1535153" y="799858"/>
                </a:cubicBezTo>
                <a:cubicBezTo>
                  <a:pt x="1538033" y="799858"/>
                  <a:pt x="1543794" y="799858"/>
                  <a:pt x="1546674" y="799858"/>
                </a:cubicBezTo>
                <a:cubicBezTo>
                  <a:pt x="1546674" y="802020"/>
                  <a:pt x="1546674" y="804182"/>
                  <a:pt x="1546674" y="806343"/>
                </a:cubicBezTo>
                <a:cubicBezTo>
                  <a:pt x="1549554" y="806343"/>
                  <a:pt x="1555315" y="806343"/>
                  <a:pt x="1558195" y="806343"/>
                </a:cubicBezTo>
                <a:cubicBezTo>
                  <a:pt x="1558195" y="808505"/>
                  <a:pt x="1558195" y="812829"/>
                  <a:pt x="1558195" y="814991"/>
                </a:cubicBezTo>
                <a:cubicBezTo>
                  <a:pt x="1561075" y="814991"/>
                  <a:pt x="1563955" y="814991"/>
                  <a:pt x="1566835" y="814991"/>
                </a:cubicBezTo>
                <a:cubicBezTo>
                  <a:pt x="1566835" y="814991"/>
                  <a:pt x="1566835" y="812829"/>
                  <a:pt x="1566835" y="810667"/>
                </a:cubicBezTo>
                <a:cubicBezTo>
                  <a:pt x="1569716" y="810667"/>
                  <a:pt x="1572596" y="810667"/>
                  <a:pt x="1575476" y="810667"/>
                </a:cubicBezTo>
                <a:cubicBezTo>
                  <a:pt x="1575476" y="812829"/>
                  <a:pt x="1575476" y="814991"/>
                  <a:pt x="1575476" y="814991"/>
                </a:cubicBezTo>
                <a:cubicBezTo>
                  <a:pt x="1584117" y="814991"/>
                  <a:pt x="1592757" y="814991"/>
                  <a:pt x="1601398" y="814991"/>
                </a:cubicBezTo>
                <a:cubicBezTo>
                  <a:pt x="1601398" y="812829"/>
                  <a:pt x="1601398" y="810667"/>
                  <a:pt x="1601398" y="808505"/>
                </a:cubicBezTo>
                <a:cubicBezTo>
                  <a:pt x="1607158" y="808505"/>
                  <a:pt x="1612919" y="808505"/>
                  <a:pt x="1618679" y="808505"/>
                </a:cubicBezTo>
                <a:cubicBezTo>
                  <a:pt x="1618679" y="819314"/>
                  <a:pt x="1618679" y="832285"/>
                  <a:pt x="1618679" y="843094"/>
                </a:cubicBezTo>
                <a:cubicBezTo>
                  <a:pt x="1621560" y="843094"/>
                  <a:pt x="1621560" y="843094"/>
                  <a:pt x="1624440" y="843094"/>
                </a:cubicBezTo>
                <a:cubicBezTo>
                  <a:pt x="1624440" y="840932"/>
                  <a:pt x="1624440" y="836608"/>
                  <a:pt x="1624440" y="834447"/>
                </a:cubicBezTo>
                <a:cubicBezTo>
                  <a:pt x="1627320" y="834447"/>
                  <a:pt x="1633080" y="834447"/>
                  <a:pt x="1635961" y="834447"/>
                </a:cubicBezTo>
                <a:cubicBezTo>
                  <a:pt x="1635961" y="836608"/>
                  <a:pt x="1635961" y="840932"/>
                  <a:pt x="1635961" y="843094"/>
                </a:cubicBezTo>
                <a:cubicBezTo>
                  <a:pt x="1644601" y="843094"/>
                  <a:pt x="1656122" y="843094"/>
                  <a:pt x="1664763" y="843094"/>
                </a:cubicBezTo>
                <a:cubicBezTo>
                  <a:pt x="1664763" y="825799"/>
                  <a:pt x="1664763" y="825799"/>
                  <a:pt x="1664763" y="825799"/>
                </a:cubicBezTo>
                <a:cubicBezTo>
                  <a:pt x="1693565" y="819314"/>
                  <a:pt x="1693565" y="819314"/>
                  <a:pt x="1693565" y="819314"/>
                </a:cubicBezTo>
                <a:cubicBezTo>
                  <a:pt x="1693565" y="808505"/>
                  <a:pt x="1696445" y="795535"/>
                  <a:pt x="1696445" y="782564"/>
                </a:cubicBezTo>
                <a:cubicBezTo>
                  <a:pt x="1699325" y="782564"/>
                  <a:pt x="1702206" y="782564"/>
                  <a:pt x="1705086" y="782564"/>
                </a:cubicBezTo>
                <a:cubicBezTo>
                  <a:pt x="1705086" y="795535"/>
                  <a:pt x="1707966" y="808505"/>
                  <a:pt x="1707966" y="819314"/>
                </a:cubicBezTo>
                <a:cubicBezTo>
                  <a:pt x="1710846" y="819314"/>
                  <a:pt x="1716606" y="819314"/>
                  <a:pt x="1719487" y="819314"/>
                </a:cubicBezTo>
                <a:cubicBezTo>
                  <a:pt x="1719487" y="808505"/>
                  <a:pt x="1719487" y="795535"/>
                  <a:pt x="1722367" y="782564"/>
                </a:cubicBezTo>
                <a:cubicBezTo>
                  <a:pt x="1725247" y="782564"/>
                  <a:pt x="1728127" y="782564"/>
                  <a:pt x="1731008" y="782564"/>
                </a:cubicBezTo>
                <a:cubicBezTo>
                  <a:pt x="1731008" y="793373"/>
                  <a:pt x="1733888" y="804182"/>
                  <a:pt x="1733888" y="814991"/>
                </a:cubicBezTo>
                <a:cubicBezTo>
                  <a:pt x="1736768" y="814991"/>
                  <a:pt x="1739648" y="814991"/>
                  <a:pt x="1745409" y="814991"/>
                </a:cubicBezTo>
                <a:cubicBezTo>
                  <a:pt x="1745409" y="817152"/>
                  <a:pt x="1745409" y="817152"/>
                  <a:pt x="1745409" y="819314"/>
                </a:cubicBezTo>
                <a:cubicBezTo>
                  <a:pt x="1748289" y="819314"/>
                  <a:pt x="1754049" y="819314"/>
                  <a:pt x="1756929" y="819314"/>
                </a:cubicBezTo>
                <a:cubicBezTo>
                  <a:pt x="1756929" y="817152"/>
                  <a:pt x="1756929" y="817152"/>
                  <a:pt x="1756929" y="814991"/>
                </a:cubicBezTo>
                <a:cubicBezTo>
                  <a:pt x="1762690" y="814991"/>
                  <a:pt x="1765570" y="814991"/>
                  <a:pt x="1771331" y="814991"/>
                </a:cubicBezTo>
                <a:cubicBezTo>
                  <a:pt x="1771331" y="819314"/>
                  <a:pt x="1771331" y="821476"/>
                  <a:pt x="1771331" y="823638"/>
                </a:cubicBezTo>
                <a:cubicBezTo>
                  <a:pt x="1774211" y="825799"/>
                  <a:pt x="1777091" y="825799"/>
                  <a:pt x="1777091" y="825799"/>
                </a:cubicBezTo>
                <a:cubicBezTo>
                  <a:pt x="1777091" y="827961"/>
                  <a:pt x="1777091" y="830123"/>
                  <a:pt x="1777091" y="832285"/>
                </a:cubicBezTo>
                <a:cubicBezTo>
                  <a:pt x="1777091" y="836608"/>
                  <a:pt x="1777091" y="840932"/>
                  <a:pt x="1777091" y="845255"/>
                </a:cubicBezTo>
                <a:cubicBezTo>
                  <a:pt x="1785732" y="845255"/>
                  <a:pt x="1797252" y="845255"/>
                  <a:pt x="1808773" y="845255"/>
                </a:cubicBezTo>
                <a:cubicBezTo>
                  <a:pt x="1808773" y="834447"/>
                  <a:pt x="1808773" y="823638"/>
                  <a:pt x="1808773" y="810667"/>
                </a:cubicBezTo>
                <a:cubicBezTo>
                  <a:pt x="1805893" y="810667"/>
                  <a:pt x="1803013" y="810667"/>
                  <a:pt x="1800133" y="810667"/>
                </a:cubicBezTo>
                <a:cubicBezTo>
                  <a:pt x="1800133" y="808505"/>
                  <a:pt x="1800133" y="808505"/>
                  <a:pt x="1800133" y="806343"/>
                </a:cubicBezTo>
                <a:cubicBezTo>
                  <a:pt x="1805893" y="806343"/>
                  <a:pt x="1811654" y="806343"/>
                  <a:pt x="1814534" y="806343"/>
                </a:cubicBezTo>
                <a:cubicBezTo>
                  <a:pt x="1814534" y="799858"/>
                  <a:pt x="1814534" y="795535"/>
                  <a:pt x="1814534" y="789049"/>
                </a:cubicBezTo>
                <a:cubicBezTo>
                  <a:pt x="1851976" y="789049"/>
                  <a:pt x="1889419" y="789049"/>
                  <a:pt x="1923982" y="789049"/>
                </a:cubicBezTo>
                <a:cubicBezTo>
                  <a:pt x="1923982" y="795535"/>
                  <a:pt x="1923982" y="799858"/>
                  <a:pt x="1923982" y="806343"/>
                </a:cubicBezTo>
                <a:cubicBezTo>
                  <a:pt x="1935503" y="806343"/>
                  <a:pt x="1947024" y="806343"/>
                  <a:pt x="1955664" y="804182"/>
                </a:cubicBezTo>
                <a:cubicBezTo>
                  <a:pt x="1955664" y="799858"/>
                  <a:pt x="1955664" y="793373"/>
                  <a:pt x="1955664" y="786887"/>
                </a:cubicBezTo>
                <a:cubicBezTo>
                  <a:pt x="1961424" y="786887"/>
                  <a:pt x="1964305" y="786887"/>
                  <a:pt x="1967185" y="786887"/>
                </a:cubicBezTo>
                <a:cubicBezTo>
                  <a:pt x="1967185" y="778240"/>
                  <a:pt x="1967185" y="767431"/>
                  <a:pt x="1967185" y="756623"/>
                </a:cubicBezTo>
                <a:cubicBezTo>
                  <a:pt x="1972945" y="756623"/>
                  <a:pt x="1978706" y="756623"/>
                  <a:pt x="1981586" y="756623"/>
                </a:cubicBezTo>
                <a:cubicBezTo>
                  <a:pt x="1984466" y="756623"/>
                  <a:pt x="1984466" y="754461"/>
                  <a:pt x="1987346" y="754461"/>
                </a:cubicBezTo>
                <a:cubicBezTo>
                  <a:pt x="1990227" y="754461"/>
                  <a:pt x="1995987" y="754461"/>
                  <a:pt x="2001747" y="754461"/>
                </a:cubicBezTo>
                <a:cubicBezTo>
                  <a:pt x="2001747" y="754461"/>
                  <a:pt x="2004628" y="756623"/>
                  <a:pt x="2004628" y="756623"/>
                </a:cubicBezTo>
                <a:cubicBezTo>
                  <a:pt x="2010388" y="756623"/>
                  <a:pt x="2016148" y="756623"/>
                  <a:pt x="2021909" y="756623"/>
                </a:cubicBezTo>
                <a:cubicBezTo>
                  <a:pt x="2021909" y="767431"/>
                  <a:pt x="2021909" y="776079"/>
                  <a:pt x="2021909" y="786887"/>
                </a:cubicBezTo>
                <a:cubicBezTo>
                  <a:pt x="2036310" y="786887"/>
                  <a:pt x="2050711" y="786887"/>
                  <a:pt x="2065112" y="786887"/>
                </a:cubicBezTo>
                <a:cubicBezTo>
                  <a:pt x="2065112" y="782564"/>
                  <a:pt x="2065112" y="778240"/>
                  <a:pt x="2065112" y="773917"/>
                </a:cubicBezTo>
                <a:cubicBezTo>
                  <a:pt x="2067992" y="773917"/>
                  <a:pt x="2067992" y="773917"/>
                  <a:pt x="2070872" y="773917"/>
                </a:cubicBezTo>
                <a:cubicBezTo>
                  <a:pt x="2070872" y="778240"/>
                  <a:pt x="2070872" y="782564"/>
                  <a:pt x="2070872" y="786887"/>
                </a:cubicBezTo>
                <a:cubicBezTo>
                  <a:pt x="2088154" y="786887"/>
                  <a:pt x="2088154" y="786887"/>
                  <a:pt x="2088154" y="786887"/>
                </a:cubicBezTo>
                <a:cubicBezTo>
                  <a:pt x="2088154" y="648534"/>
                  <a:pt x="2088154" y="648534"/>
                  <a:pt x="2088154" y="648534"/>
                </a:cubicBezTo>
                <a:cubicBezTo>
                  <a:pt x="2142878" y="648534"/>
                  <a:pt x="2142878" y="648534"/>
                  <a:pt x="2142878" y="648534"/>
                </a:cubicBezTo>
                <a:cubicBezTo>
                  <a:pt x="2142878" y="637725"/>
                  <a:pt x="2142878" y="637725"/>
                  <a:pt x="2142878" y="637725"/>
                </a:cubicBezTo>
                <a:cubicBezTo>
                  <a:pt x="2151518" y="637725"/>
                  <a:pt x="2151518" y="637725"/>
                  <a:pt x="2151518" y="637725"/>
                </a:cubicBezTo>
                <a:cubicBezTo>
                  <a:pt x="2151518" y="644210"/>
                  <a:pt x="2151518" y="644210"/>
                  <a:pt x="2151518" y="644210"/>
                </a:cubicBezTo>
                <a:cubicBezTo>
                  <a:pt x="2177440" y="644210"/>
                  <a:pt x="2177440" y="644210"/>
                  <a:pt x="2177440" y="644210"/>
                </a:cubicBezTo>
                <a:cubicBezTo>
                  <a:pt x="2177440" y="637725"/>
                  <a:pt x="2177440" y="637725"/>
                  <a:pt x="2177440" y="637725"/>
                </a:cubicBezTo>
                <a:cubicBezTo>
                  <a:pt x="2183201" y="637725"/>
                  <a:pt x="2183201" y="637725"/>
                  <a:pt x="2183201" y="637725"/>
                </a:cubicBezTo>
                <a:cubicBezTo>
                  <a:pt x="2183201" y="652857"/>
                  <a:pt x="2183201" y="652857"/>
                  <a:pt x="2183201" y="652857"/>
                </a:cubicBezTo>
                <a:cubicBezTo>
                  <a:pt x="2191841" y="652857"/>
                  <a:pt x="2191841" y="652857"/>
                  <a:pt x="2191841" y="652857"/>
                </a:cubicBezTo>
                <a:cubicBezTo>
                  <a:pt x="2191841" y="665828"/>
                  <a:pt x="2191841" y="665828"/>
                  <a:pt x="2191841" y="665828"/>
                </a:cubicBezTo>
                <a:cubicBezTo>
                  <a:pt x="2223524" y="665828"/>
                  <a:pt x="2223524" y="665828"/>
                  <a:pt x="2223524" y="665828"/>
                </a:cubicBezTo>
                <a:cubicBezTo>
                  <a:pt x="2223524" y="698255"/>
                  <a:pt x="2223524" y="698255"/>
                  <a:pt x="2223524" y="698255"/>
                </a:cubicBezTo>
                <a:cubicBezTo>
                  <a:pt x="2226404" y="698255"/>
                  <a:pt x="2226404" y="698255"/>
                  <a:pt x="2226404" y="698255"/>
                </a:cubicBezTo>
                <a:cubicBezTo>
                  <a:pt x="2226404" y="676637"/>
                  <a:pt x="2226404" y="676637"/>
                  <a:pt x="2226404" y="676637"/>
                </a:cubicBezTo>
                <a:cubicBezTo>
                  <a:pt x="2240805" y="676637"/>
                  <a:pt x="2240805" y="676637"/>
                  <a:pt x="2240805" y="676637"/>
                </a:cubicBezTo>
                <a:cubicBezTo>
                  <a:pt x="2240805" y="713387"/>
                  <a:pt x="2240805" y="713387"/>
                  <a:pt x="2240805" y="713387"/>
                </a:cubicBezTo>
                <a:cubicBezTo>
                  <a:pt x="2284008" y="713387"/>
                  <a:pt x="2284008" y="713387"/>
                  <a:pt x="2284008" y="713387"/>
                </a:cubicBezTo>
                <a:cubicBezTo>
                  <a:pt x="2284008" y="700416"/>
                  <a:pt x="2284008" y="700416"/>
                  <a:pt x="2284008" y="700416"/>
                </a:cubicBezTo>
                <a:cubicBezTo>
                  <a:pt x="2301289" y="700416"/>
                  <a:pt x="2301289" y="700416"/>
                  <a:pt x="2301289" y="700416"/>
                </a:cubicBezTo>
                <a:cubicBezTo>
                  <a:pt x="2301289" y="717711"/>
                  <a:pt x="2301289" y="717711"/>
                  <a:pt x="2301289" y="717711"/>
                </a:cubicBezTo>
                <a:cubicBezTo>
                  <a:pt x="2307050" y="717711"/>
                  <a:pt x="2307050" y="717711"/>
                  <a:pt x="2307050" y="717711"/>
                </a:cubicBezTo>
                <a:cubicBezTo>
                  <a:pt x="2307050" y="700416"/>
                  <a:pt x="2307050" y="700416"/>
                  <a:pt x="2307050" y="700416"/>
                </a:cubicBezTo>
                <a:cubicBezTo>
                  <a:pt x="2327211" y="700416"/>
                  <a:pt x="2327211" y="700416"/>
                  <a:pt x="2327211" y="700416"/>
                </a:cubicBezTo>
                <a:cubicBezTo>
                  <a:pt x="2327211" y="661504"/>
                  <a:pt x="2327211" y="661504"/>
                  <a:pt x="2327211" y="661504"/>
                </a:cubicBezTo>
                <a:cubicBezTo>
                  <a:pt x="2338732" y="661504"/>
                  <a:pt x="2338732" y="661504"/>
                  <a:pt x="2338732" y="661504"/>
                </a:cubicBezTo>
                <a:cubicBezTo>
                  <a:pt x="2353134" y="618269"/>
                  <a:pt x="2353134" y="618269"/>
                  <a:pt x="2353134" y="618269"/>
                </a:cubicBezTo>
                <a:cubicBezTo>
                  <a:pt x="2367534" y="618269"/>
                  <a:pt x="2367534" y="618269"/>
                  <a:pt x="2367534" y="618269"/>
                </a:cubicBezTo>
                <a:cubicBezTo>
                  <a:pt x="2384816" y="661504"/>
                  <a:pt x="2384816" y="661504"/>
                  <a:pt x="2384816" y="661504"/>
                </a:cubicBezTo>
                <a:cubicBezTo>
                  <a:pt x="2396336" y="661504"/>
                  <a:pt x="2396336" y="661504"/>
                  <a:pt x="2396336" y="661504"/>
                </a:cubicBezTo>
                <a:cubicBezTo>
                  <a:pt x="2396336" y="726358"/>
                  <a:pt x="2396336" y="726358"/>
                  <a:pt x="2396336" y="726358"/>
                </a:cubicBezTo>
                <a:cubicBezTo>
                  <a:pt x="2404977" y="726358"/>
                  <a:pt x="2404977" y="726358"/>
                  <a:pt x="2404977" y="726358"/>
                </a:cubicBezTo>
                <a:cubicBezTo>
                  <a:pt x="2404977" y="771755"/>
                  <a:pt x="2404977" y="771755"/>
                  <a:pt x="2404977" y="771755"/>
                </a:cubicBezTo>
                <a:cubicBezTo>
                  <a:pt x="2410738" y="771755"/>
                  <a:pt x="2410738" y="771755"/>
                  <a:pt x="2410738" y="771755"/>
                </a:cubicBezTo>
                <a:cubicBezTo>
                  <a:pt x="2410738" y="756623"/>
                  <a:pt x="2410738" y="756623"/>
                  <a:pt x="2410738" y="756623"/>
                </a:cubicBezTo>
                <a:cubicBezTo>
                  <a:pt x="2419378" y="767431"/>
                  <a:pt x="2419378" y="767431"/>
                  <a:pt x="2419378" y="767431"/>
                </a:cubicBezTo>
                <a:cubicBezTo>
                  <a:pt x="2428019" y="767431"/>
                  <a:pt x="2428019" y="767431"/>
                  <a:pt x="2428019" y="767431"/>
                </a:cubicBezTo>
                <a:cubicBezTo>
                  <a:pt x="2428019" y="680960"/>
                  <a:pt x="2428019" y="680960"/>
                  <a:pt x="2428019" y="680960"/>
                </a:cubicBezTo>
                <a:cubicBezTo>
                  <a:pt x="2468342" y="680960"/>
                  <a:pt x="2468342" y="680960"/>
                  <a:pt x="2468342" y="680960"/>
                </a:cubicBezTo>
                <a:cubicBezTo>
                  <a:pt x="2485623" y="696093"/>
                  <a:pt x="2485623" y="696093"/>
                  <a:pt x="2485623" y="696093"/>
                </a:cubicBezTo>
                <a:cubicBezTo>
                  <a:pt x="2485623" y="680960"/>
                  <a:pt x="2485623" y="680960"/>
                  <a:pt x="2485623" y="680960"/>
                </a:cubicBezTo>
                <a:cubicBezTo>
                  <a:pt x="2488503" y="680960"/>
                  <a:pt x="2488503" y="680960"/>
                  <a:pt x="2488503" y="680960"/>
                </a:cubicBezTo>
                <a:cubicBezTo>
                  <a:pt x="2488503" y="678799"/>
                  <a:pt x="2488503" y="678799"/>
                  <a:pt x="2488503" y="678799"/>
                </a:cubicBezTo>
                <a:cubicBezTo>
                  <a:pt x="2502905" y="678799"/>
                  <a:pt x="2502905" y="678799"/>
                  <a:pt x="2502905" y="678799"/>
                </a:cubicBezTo>
                <a:cubicBezTo>
                  <a:pt x="2502905" y="655019"/>
                  <a:pt x="2502905" y="655019"/>
                  <a:pt x="2502905" y="655019"/>
                </a:cubicBezTo>
                <a:cubicBezTo>
                  <a:pt x="2511545" y="655019"/>
                  <a:pt x="2511545" y="655019"/>
                  <a:pt x="2511545" y="655019"/>
                </a:cubicBezTo>
                <a:cubicBezTo>
                  <a:pt x="2511545" y="642048"/>
                  <a:pt x="2511545" y="642048"/>
                  <a:pt x="2511545" y="642048"/>
                </a:cubicBezTo>
                <a:cubicBezTo>
                  <a:pt x="2514425" y="642048"/>
                  <a:pt x="2514425" y="642048"/>
                  <a:pt x="2514425" y="642048"/>
                </a:cubicBezTo>
                <a:cubicBezTo>
                  <a:pt x="2514425" y="618269"/>
                  <a:pt x="2514425" y="618269"/>
                  <a:pt x="2514425" y="618269"/>
                </a:cubicBezTo>
                <a:cubicBezTo>
                  <a:pt x="2537467" y="618269"/>
                  <a:pt x="2537467" y="618269"/>
                  <a:pt x="2537467" y="618269"/>
                </a:cubicBezTo>
                <a:cubicBezTo>
                  <a:pt x="2537467" y="588004"/>
                  <a:pt x="2537467" y="588004"/>
                  <a:pt x="2537467" y="588004"/>
                </a:cubicBezTo>
                <a:cubicBezTo>
                  <a:pt x="2548988" y="588004"/>
                  <a:pt x="2548988" y="588004"/>
                  <a:pt x="2548988" y="588004"/>
                </a:cubicBezTo>
                <a:cubicBezTo>
                  <a:pt x="2548988" y="581519"/>
                  <a:pt x="2548988" y="581519"/>
                  <a:pt x="2548988" y="581519"/>
                </a:cubicBezTo>
                <a:cubicBezTo>
                  <a:pt x="2557629" y="581519"/>
                  <a:pt x="2557629" y="581519"/>
                  <a:pt x="2557629" y="581519"/>
                </a:cubicBezTo>
                <a:cubicBezTo>
                  <a:pt x="2557629" y="551254"/>
                  <a:pt x="2557629" y="551254"/>
                  <a:pt x="2557629" y="551254"/>
                </a:cubicBezTo>
                <a:cubicBezTo>
                  <a:pt x="2563388" y="551254"/>
                  <a:pt x="2563388" y="551254"/>
                  <a:pt x="2563388" y="551254"/>
                </a:cubicBezTo>
                <a:cubicBezTo>
                  <a:pt x="2563388" y="542607"/>
                  <a:pt x="2563388" y="542607"/>
                  <a:pt x="2563388" y="542607"/>
                </a:cubicBezTo>
                <a:cubicBezTo>
                  <a:pt x="2572029" y="542607"/>
                  <a:pt x="2572029" y="542607"/>
                  <a:pt x="2572029" y="542607"/>
                </a:cubicBezTo>
                <a:cubicBezTo>
                  <a:pt x="2572029" y="512342"/>
                  <a:pt x="2572029" y="512342"/>
                  <a:pt x="2572029" y="512342"/>
                </a:cubicBezTo>
                <a:cubicBezTo>
                  <a:pt x="2609472" y="512342"/>
                  <a:pt x="2609472" y="512342"/>
                  <a:pt x="2609472" y="512342"/>
                </a:cubicBezTo>
                <a:cubicBezTo>
                  <a:pt x="2609472" y="499371"/>
                  <a:pt x="2609472" y="499371"/>
                  <a:pt x="2609472" y="499371"/>
                </a:cubicBezTo>
                <a:cubicBezTo>
                  <a:pt x="2652676" y="499371"/>
                  <a:pt x="2652676" y="499371"/>
                  <a:pt x="2652676" y="499371"/>
                </a:cubicBezTo>
                <a:cubicBezTo>
                  <a:pt x="2652676" y="490724"/>
                  <a:pt x="2652676" y="490724"/>
                  <a:pt x="2652676" y="490724"/>
                </a:cubicBezTo>
                <a:cubicBezTo>
                  <a:pt x="2678597" y="490724"/>
                  <a:pt x="2678597" y="490724"/>
                  <a:pt x="2678597" y="490724"/>
                </a:cubicBezTo>
                <a:cubicBezTo>
                  <a:pt x="2678597" y="499371"/>
                  <a:pt x="2678597" y="499371"/>
                  <a:pt x="2678597" y="499371"/>
                </a:cubicBezTo>
                <a:cubicBezTo>
                  <a:pt x="2684358" y="499371"/>
                  <a:pt x="2684358" y="499371"/>
                  <a:pt x="2684358" y="499371"/>
                </a:cubicBezTo>
                <a:cubicBezTo>
                  <a:pt x="2684358" y="495047"/>
                  <a:pt x="2684358" y="495047"/>
                  <a:pt x="2684358" y="495047"/>
                </a:cubicBezTo>
                <a:cubicBezTo>
                  <a:pt x="2698759" y="495047"/>
                  <a:pt x="2698759" y="495047"/>
                  <a:pt x="2698759" y="495047"/>
                </a:cubicBezTo>
                <a:cubicBezTo>
                  <a:pt x="2698759" y="499371"/>
                  <a:pt x="2698759" y="499371"/>
                  <a:pt x="2698759" y="499371"/>
                </a:cubicBezTo>
                <a:cubicBezTo>
                  <a:pt x="2707400" y="499371"/>
                  <a:pt x="2707400" y="499371"/>
                  <a:pt x="2707400" y="499371"/>
                </a:cubicBezTo>
                <a:cubicBezTo>
                  <a:pt x="2707400" y="490724"/>
                  <a:pt x="2707400" y="490724"/>
                  <a:pt x="2707400" y="490724"/>
                </a:cubicBezTo>
                <a:cubicBezTo>
                  <a:pt x="2727561" y="490724"/>
                  <a:pt x="2727561" y="490724"/>
                  <a:pt x="2727561" y="490724"/>
                </a:cubicBezTo>
                <a:cubicBezTo>
                  <a:pt x="2727561" y="499371"/>
                  <a:pt x="2727561" y="499371"/>
                  <a:pt x="2727561" y="499371"/>
                </a:cubicBezTo>
                <a:cubicBezTo>
                  <a:pt x="2759243" y="499371"/>
                  <a:pt x="2759243" y="499371"/>
                  <a:pt x="2759243" y="499371"/>
                </a:cubicBezTo>
                <a:cubicBezTo>
                  <a:pt x="2759243" y="514503"/>
                  <a:pt x="2759243" y="514503"/>
                  <a:pt x="2759243" y="514503"/>
                </a:cubicBezTo>
                <a:cubicBezTo>
                  <a:pt x="2779404" y="514503"/>
                  <a:pt x="2779404" y="514503"/>
                  <a:pt x="2779404" y="514503"/>
                </a:cubicBezTo>
                <a:cubicBezTo>
                  <a:pt x="2779404" y="596651"/>
                  <a:pt x="2779404" y="596651"/>
                  <a:pt x="2779404" y="596651"/>
                </a:cubicBezTo>
                <a:cubicBezTo>
                  <a:pt x="2788045" y="596651"/>
                  <a:pt x="2788045" y="596651"/>
                  <a:pt x="2788045" y="596651"/>
                </a:cubicBezTo>
                <a:cubicBezTo>
                  <a:pt x="2788045" y="564224"/>
                  <a:pt x="2788045" y="564224"/>
                  <a:pt x="2788045" y="564224"/>
                </a:cubicBezTo>
                <a:cubicBezTo>
                  <a:pt x="2842769" y="564224"/>
                  <a:pt x="2842769" y="564224"/>
                  <a:pt x="2842769" y="564224"/>
                </a:cubicBezTo>
                <a:cubicBezTo>
                  <a:pt x="2842769" y="596651"/>
                  <a:pt x="2842769" y="596651"/>
                  <a:pt x="2842769" y="596651"/>
                </a:cubicBezTo>
                <a:cubicBezTo>
                  <a:pt x="2848530" y="596651"/>
                  <a:pt x="2848530" y="596651"/>
                  <a:pt x="2848530" y="596651"/>
                </a:cubicBezTo>
                <a:cubicBezTo>
                  <a:pt x="2848530" y="683122"/>
                  <a:pt x="2848530" y="683122"/>
                  <a:pt x="2848530" y="683122"/>
                </a:cubicBezTo>
                <a:cubicBezTo>
                  <a:pt x="2857171" y="680960"/>
                  <a:pt x="2857171" y="680960"/>
                  <a:pt x="2857171" y="680960"/>
                </a:cubicBezTo>
                <a:cubicBezTo>
                  <a:pt x="2860051" y="611783"/>
                  <a:pt x="2860051" y="611783"/>
                  <a:pt x="2860051" y="611783"/>
                </a:cubicBezTo>
                <a:cubicBezTo>
                  <a:pt x="2862931" y="680960"/>
                  <a:pt x="2862931" y="680960"/>
                  <a:pt x="2862931" y="680960"/>
                </a:cubicBezTo>
                <a:cubicBezTo>
                  <a:pt x="2871571" y="683122"/>
                  <a:pt x="2871571" y="683122"/>
                  <a:pt x="2871571" y="683122"/>
                </a:cubicBezTo>
                <a:cubicBezTo>
                  <a:pt x="2880212" y="724196"/>
                  <a:pt x="2880212" y="724196"/>
                  <a:pt x="2880212" y="724196"/>
                </a:cubicBezTo>
                <a:cubicBezTo>
                  <a:pt x="2903254" y="735005"/>
                  <a:pt x="2903254" y="735005"/>
                  <a:pt x="2903254" y="735005"/>
                </a:cubicBezTo>
                <a:cubicBezTo>
                  <a:pt x="2903254" y="717711"/>
                  <a:pt x="2903254" y="717711"/>
                  <a:pt x="2903254" y="717711"/>
                </a:cubicBezTo>
                <a:cubicBezTo>
                  <a:pt x="2911895" y="717711"/>
                  <a:pt x="2911895" y="717711"/>
                  <a:pt x="2911895" y="717711"/>
                </a:cubicBezTo>
                <a:cubicBezTo>
                  <a:pt x="2911895" y="706902"/>
                  <a:pt x="2911895" y="706902"/>
                  <a:pt x="2911895" y="706902"/>
                </a:cubicBezTo>
                <a:cubicBezTo>
                  <a:pt x="2981019" y="706902"/>
                  <a:pt x="2981019" y="706902"/>
                  <a:pt x="2981019" y="706902"/>
                </a:cubicBezTo>
                <a:cubicBezTo>
                  <a:pt x="2981019" y="711225"/>
                  <a:pt x="2981019" y="711225"/>
                  <a:pt x="2981019" y="711225"/>
                </a:cubicBezTo>
                <a:cubicBezTo>
                  <a:pt x="2989660" y="711225"/>
                  <a:pt x="2989660" y="711225"/>
                  <a:pt x="2989660" y="711225"/>
                </a:cubicBezTo>
                <a:cubicBezTo>
                  <a:pt x="2989660" y="698255"/>
                  <a:pt x="2989660" y="698255"/>
                  <a:pt x="2989660" y="698255"/>
                </a:cubicBezTo>
                <a:cubicBezTo>
                  <a:pt x="3001181" y="698255"/>
                  <a:pt x="3001181" y="698255"/>
                  <a:pt x="3001181" y="698255"/>
                </a:cubicBezTo>
                <a:cubicBezTo>
                  <a:pt x="3001181" y="713387"/>
                  <a:pt x="3001181" y="713387"/>
                  <a:pt x="3001181" y="713387"/>
                </a:cubicBezTo>
                <a:cubicBezTo>
                  <a:pt x="3006942" y="713387"/>
                  <a:pt x="3006942" y="713387"/>
                  <a:pt x="3006942" y="713387"/>
                </a:cubicBezTo>
                <a:cubicBezTo>
                  <a:pt x="3006942" y="696093"/>
                  <a:pt x="3006942" y="696093"/>
                  <a:pt x="3006942" y="696093"/>
                </a:cubicBezTo>
                <a:cubicBezTo>
                  <a:pt x="3021342" y="696093"/>
                  <a:pt x="3021342" y="696093"/>
                  <a:pt x="3021342" y="696093"/>
                </a:cubicBezTo>
                <a:cubicBezTo>
                  <a:pt x="3021342" y="687446"/>
                  <a:pt x="3021342" y="687446"/>
                  <a:pt x="3021342" y="687446"/>
                </a:cubicBezTo>
                <a:cubicBezTo>
                  <a:pt x="3047264" y="687446"/>
                  <a:pt x="3047264" y="687446"/>
                  <a:pt x="3047264" y="687446"/>
                </a:cubicBezTo>
                <a:cubicBezTo>
                  <a:pt x="3047264" y="665828"/>
                  <a:pt x="3047264" y="665828"/>
                  <a:pt x="3047264" y="665828"/>
                </a:cubicBezTo>
                <a:cubicBezTo>
                  <a:pt x="3055905" y="663666"/>
                  <a:pt x="3055905" y="663666"/>
                  <a:pt x="3055905" y="663666"/>
                </a:cubicBezTo>
                <a:cubicBezTo>
                  <a:pt x="3055905" y="659343"/>
                  <a:pt x="3055905" y="659343"/>
                  <a:pt x="3055905" y="659343"/>
                </a:cubicBezTo>
                <a:cubicBezTo>
                  <a:pt x="3078947" y="659343"/>
                  <a:pt x="3078947" y="659343"/>
                  <a:pt x="3078947" y="659343"/>
                </a:cubicBezTo>
                <a:cubicBezTo>
                  <a:pt x="3078947" y="646372"/>
                  <a:pt x="3078947" y="646372"/>
                  <a:pt x="3078947" y="646372"/>
                </a:cubicBezTo>
                <a:cubicBezTo>
                  <a:pt x="3090468" y="646372"/>
                  <a:pt x="3090468" y="646372"/>
                  <a:pt x="3090468" y="646372"/>
                </a:cubicBezTo>
                <a:cubicBezTo>
                  <a:pt x="3090468" y="607460"/>
                  <a:pt x="3090468" y="607460"/>
                  <a:pt x="3090468" y="607460"/>
                </a:cubicBezTo>
                <a:cubicBezTo>
                  <a:pt x="3110629" y="607460"/>
                  <a:pt x="3110629" y="607460"/>
                  <a:pt x="3110629" y="607460"/>
                </a:cubicBezTo>
                <a:cubicBezTo>
                  <a:pt x="3110629" y="603136"/>
                  <a:pt x="3110629" y="603136"/>
                  <a:pt x="3110629" y="603136"/>
                </a:cubicBezTo>
                <a:cubicBezTo>
                  <a:pt x="3122150" y="603136"/>
                  <a:pt x="3122150" y="603136"/>
                  <a:pt x="3122150" y="603136"/>
                </a:cubicBezTo>
                <a:cubicBezTo>
                  <a:pt x="3122150" y="555577"/>
                  <a:pt x="3122150" y="555577"/>
                  <a:pt x="3122150" y="555577"/>
                </a:cubicBezTo>
                <a:cubicBezTo>
                  <a:pt x="3148072" y="555577"/>
                  <a:pt x="3148072" y="555577"/>
                  <a:pt x="3148072" y="555577"/>
                </a:cubicBezTo>
                <a:cubicBezTo>
                  <a:pt x="3148072" y="536121"/>
                  <a:pt x="3148072" y="536121"/>
                  <a:pt x="3148072" y="536121"/>
                </a:cubicBezTo>
                <a:cubicBezTo>
                  <a:pt x="3197035" y="536121"/>
                  <a:pt x="3197035" y="536121"/>
                  <a:pt x="3197035" y="536121"/>
                </a:cubicBezTo>
                <a:cubicBezTo>
                  <a:pt x="3197035" y="557739"/>
                  <a:pt x="3197035" y="557739"/>
                  <a:pt x="3197035" y="557739"/>
                </a:cubicBezTo>
                <a:cubicBezTo>
                  <a:pt x="3234478" y="557739"/>
                  <a:pt x="3234478" y="557739"/>
                  <a:pt x="3234478" y="557739"/>
                </a:cubicBezTo>
                <a:cubicBezTo>
                  <a:pt x="3234478" y="605298"/>
                  <a:pt x="3234478" y="605298"/>
                  <a:pt x="3234478" y="605298"/>
                </a:cubicBezTo>
                <a:cubicBezTo>
                  <a:pt x="3251759" y="605298"/>
                  <a:pt x="3251759" y="605298"/>
                  <a:pt x="3251759" y="605298"/>
                </a:cubicBezTo>
                <a:cubicBezTo>
                  <a:pt x="3251759" y="711225"/>
                  <a:pt x="3251759" y="711225"/>
                  <a:pt x="3251759" y="711225"/>
                </a:cubicBezTo>
                <a:cubicBezTo>
                  <a:pt x="3260400" y="711225"/>
                  <a:pt x="3260400" y="711225"/>
                  <a:pt x="3260400" y="711225"/>
                </a:cubicBezTo>
                <a:cubicBezTo>
                  <a:pt x="3271921" y="683122"/>
                  <a:pt x="3271921" y="683122"/>
                  <a:pt x="3271921" y="683122"/>
                </a:cubicBezTo>
                <a:cubicBezTo>
                  <a:pt x="3280561" y="696093"/>
                  <a:pt x="3280561" y="696093"/>
                  <a:pt x="3280561" y="696093"/>
                </a:cubicBezTo>
                <a:cubicBezTo>
                  <a:pt x="3277681" y="696093"/>
                  <a:pt x="3277681" y="696093"/>
                  <a:pt x="3277681" y="696093"/>
                </a:cubicBezTo>
                <a:cubicBezTo>
                  <a:pt x="3277681" y="711225"/>
                  <a:pt x="3277681" y="711225"/>
                  <a:pt x="3277681" y="711225"/>
                </a:cubicBezTo>
                <a:cubicBezTo>
                  <a:pt x="3289202" y="711225"/>
                  <a:pt x="3289202" y="711225"/>
                  <a:pt x="3289202" y="711225"/>
                </a:cubicBezTo>
                <a:cubicBezTo>
                  <a:pt x="3289202" y="743652"/>
                  <a:pt x="3289202" y="743652"/>
                  <a:pt x="3289202" y="743652"/>
                </a:cubicBezTo>
                <a:cubicBezTo>
                  <a:pt x="3300723" y="743652"/>
                  <a:pt x="3300723" y="743652"/>
                  <a:pt x="3300723" y="743652"/>
                </a:cubicBezTo>
                <a:cubicBezTo>
                  <a:pt x="3300723" y="767431"/>
                  <a:pt x="3300723" y="767431"/>
                  <a:pt x="3300723" y="767431"/>
                </a:cubicBezTo>
                <a:cubicBezTo>
                  <a:pt x="3320884" y="767431"/>
                  <a:pt x="3320884" y="767431"/>
                  <a:pt x="3320884" y="767431"/>
                </a:cubicBezTo>
                <a:cubicBezTo>
                  <a:pt x="3320884" y="758784"/>
                  <a:pt x="3320884" y="758784"/>
                  <a:pt x="3320884" y="758784"/>
                </a:cubicBezTo>
                <a:cubicBezTo>
                  <a:pt x="3343926" y="758784"/>
                  <a:pt x="3343926" y="758784"/>
                  <a:pt x="3343926" y="758784"/>
                </a:cubicBezTo>
                <a:cubicBezTo>
                  <a:pt x="3343926" y="735005"/>
                  <a:pt x="3343926" y="735005"/>
                  <a:pt x="3343926" y="735005"/>
                </a:cubicBezTo>
                <a:cubicBezTo>
                  <a:pt x="3398650" y="735005"/>
                  <a:pt x="3398650" y="735005"/>
                  <a:pt x="3398650" y="735005"/>
                </a:cubicBezTo>
                <a:cubicBezTo>
                  <a:pt x="3398650" y="741490"/>
                  <a:pt x="3398650" y="741490"/>
                  <a:pt x="3398650" y="741490"/>
                </a:cubicBezTo>
                <a:cubicBezTo>
                  <a:pt x="3404411" y="741490"/>
                  <a:pt x="3404411" y="741490"/>
                  <a:pt x="3404411" y="741490"/>
                </a:cubicBezTo>
                <a:cubicBezTo>
                  <a:pt x="3404411" y="743652"/>
                  <a:pt x="3404411" y="743652"/>
                  <a:pt x="3404411" y="743652"/>
                </a:cubicBezTo>
                <a:cubicBezTo>
                  <a:pt x="3407291" y="743652"/>
                  <a:pt x="3407291" y="743652"/>
                  <a:pt x="3407291" y="743652"/>
                </a:cubicBezTo>
                <a:cubicBezTo>
                  <a:pt x="3407291" y="735005"/>
                  <a:pt x="3407291" y="735005"/>
                  <a:pt x="3407291" y="735005"/>
                </a:cubicBezTo>
                <a:cubicBezTo>
                  <a:pt x="3418812" y="735005"/>
                  <a:pt x="3418812" y="735005"/>
                  <a:pt x="3418812" y="735005"/>
                </a:cubicBezTo>
                <a:cubicBezTo>
                  <a:pt x="3418812" y="752299"/>
                  <a:pt x="3418812" y="752299"/>
                  <a:pt x="3418812" y="752299"/>
                </a:cubicBezTo>
                <a:cubicBezTo>
                  <a:pt x="3427452" y="752299"/>
                  <a:pt x="3427452" y="752299"/>
                  <a:pt x="3427452" y="752299"/>
                </a:cubicBezTo>
                <a:cubicBezTo>
                  <a:pt x="3427452" y="743652"/>
                  <a:pt x="3427452" y="743652"/>
                  <a:pt x="3427452" y="743652"/>
                </a:cubicBezTo>
                <a:cubicBezTo>
                  <a:pt x="3438973" y="743652"/>
                  <a:pt x="3438973" y="743652"/>
                  <a:pt x="3438973" y="743652"/>
                </a:cubicBezTo>
                <a:cubicBezTo>
                  <a:pt x="3438973" y="719872"/>
                  <a:pt x="3438973" y="719872"/>
                  <a:pt x="3438973" y="719872"/>
                </a:cubicBezTo>
                <a:cubicBezTo>
                  <a:pt x="3482177" y="719872"/>
                  <a:pt x="3482177" y="719872"/>
                  <a:pt x="3482177" y="719872"/>
                </a:cubicBezTo>
                <a:cubicBezTo>
                  <a:pt x="3482177" y="726358"/>
                  <a:pt x="3482177" y="726358"/>
                  <a:pt x="3482177" y="726358"/>
                </a:cubicBezTo>
                <a:cubicBezTo>
                  <a:pt x="3490817" y="726358"/>
                  <a:pt x="3490817" y="726358"/>
                  <a:pt x="3490817" y="726358"/>
                </a:cubicBezTo>
                <a:cubicBezTo>
                  <a:pt x="3490817" y="713387"/>
                  <a:pt x="3490817" y="713387"/>
                  <a:pt x="3490817" y="713387"/>
                </a:cubicBezTo>
                <a:cubicBezTo>
                  <a:pt x="3513859" y="713387"/>
                  <a:pt x="3513859" y="713387"/>
                  <a:pt x="3513859" y="713387"/>
                </a:cubicBezTo>
                <a:cubicBezTo>
                  <a:pt x="3513859" y="687446"/>
                  <a:pt x="3513859" y="687446"/>
                  <a:pt x="3513859" y="687446"/>
                </a:cubicBezTo>
                <a:cubicBezTo>
                  <a:pt x="3534020" y="687446"/>
                  <a:pt x="3534020" y="687446"/>
                  <a:pt x="3534020" y="687446"/>
                </a:cubicBezTo>
                <a:cubicBezTo>
                  <a:pt x="3534020" y="696093"/>
                  <a:pt x="3534020" y="696093"/>
                  <a:pt x="3534020" y="696093"/>
                </a:cubicBezTo>
                <a:cubicBezTo>
                  <a:pt x="3545541" y="696093"/>
                  <a:pt x="3545541" y="696093"/>
                  <a:pt x="3545541" y="696093"/>
                </a:cubicBezTo>
                <a:cubicBezTo>
                  <a:pt x="3545541" y="672313"/>
                  <a:pt x="3545541" y="672313"/>
                  <a:pt x="3545541" y="672313"/>
                </a:cubicBezTo>
                <a:cubicBezTo>
                  <a:pt x="3565702" y="672313"/>
                  <a:pt x="3565702" y="672313"/>
                  <a:pt x="3565702" y="672313"/>
                </a:cubicBezTo>
                <a:cubicBezTo>
                  <a:pt x="3565702" y="687446"/>
                  <a:pt x="3565702" y="687446"/>
                  <a:pt x="3565702" y="687446"/>
                </a:cubicBezTo>
                <a:cubicBezTo>
                  <a:pt x="3597385" y="687446"/>
                  <a:pt x="3597385" y="687446"/>
                  <a:pt x="3597385" y="687446"/>
                </a:cubicBezTo>
                <a:cubicBezTo>
                  <a:pt x="3597385" y="678799"/>
                  <a:pt x="3597385" y="678799"/>
                  <a:pt x="3597385" y="678799"/>
                </a:cubicBezTo>
                <a:cubicBezTo>
                  <a:pt x="3620427" y="678799"/>
                  <a:pt x="3620427" y="678799"/>
                  <a:pt x="3620427" y="678799"/>
                </a:cubicBezTo>
                <a:cubicBezTo>
                  <a:pt x="3620427" y="687446"/>
                  <a:pt x="3620427" y="687446"/>
                  <a:pt x="3620427" y="687446"/>
                </a:cubicBezTo>
                <a:cubicBezTo>
                  <a:pt x="3629067" y="687446"/>
                  <a:pt x="3629067" y="687446"/>
                  <a:pt x="3629067" y="687446"/>
                </a:cubicBezTo>
                <a:cubicBezTo>
                  <a:pt x="3629067" y="702578"/>
                  <a:pt x="3629067" y="702578"/>
                  <a:pt x="3629067" y="702578"/>
                </a:cubicBezTo>
                <a:cubicBezTo>
                  <a:pt x="3640588" y="702578"/>
                  <a:pt x="3640588" y="702578"/>
                  <a:pt x="3640588" y="702578"/>
                </a:cubicBezTo>
                <a:cubicBezTo>
                  <a:pt x="3640588" y="713387"/>
                  <a:pt x="3640588" y="713387"/>
                  <a:pt x="3640588" y="713387"/>
                </a:cubicBezTo>
                <a:cubicBezTo>
                  <a:pt x="3703953" y="713387"/>
                  <a:pt x="3703953" y="713387"/>
                  <a:pt x="3703953" y="713387"/>
                </a:cubicBezTo>
                <a:cubicBezTo>
                  <a:pt x="3703953" y="743652"/>
                  <a:pt x="3703953" y="743652"/>
                  <a:pt x="3703953" y="743652"/>
                </a:cubicBezTo>
                <a:cubicBezTo>
                  <a:pt x="3726994" y="743652"/>
                  <a:pt x="3726994" y="743652"/>
                  <a:pt x="3726994" y="743652"/>
                </a:cubicBezTo>
                <a:cubicBezTo>
                  <a:pt x="3726994" y="735005"/>
                  <a:pt x="3726994" y="735005"/>
                  <a:pt x="3726994" y="735005"/>
                </a:cubicBezTo>
                <a:cubicBezTo>
                  <a:pt x="3790359" y="735005"/>
                  <a:pt x="3790359" y="735005"/>
                  <a:pt x="3790359" y="735005"/>
                </a:cubicBezTo>
                <a:cubicBezTo>
                  <a:pt x="3790359" y="724196"/>
                  <a:pt x="3790359" y="724196"/>
                  <a:pt x="3790359" y="724196"/>
                </a:cubicBezTo>
                <a:cubicBezTo>
                  <a:pt x="3801880" y="719872"/>
                  <a:pt x="3801880" y="719872"/>
                  <a:pt x="3801880" y="719872"/>
                </a:cubicBezTo>
                <a:cubicBezTo>
                  <a:pt x="3801880" y="687446"/>
                  <a:pt x="3801880" y="687446"/>
                  <a:pt x="3801880" y="687446"/>
                </a:cubicBezTo>
                <a:cubicBezTo>
                  <a:pt x="3822041" y="687446"/>
                  <a:pt x="3822041" y="687446"/>
                  <a:pt x="3822041" y="687446"/>
                </a:cubicBezTo>
                <a:cubicBezTo>
                  <a:pt x="3830682" y="706902"/>
                  <a:pt x="3830682" y="706902"/>
                  <a:pt x="3830682" y="706902"/>
                </a:cubicBezTo>
                <a:cubicBezTo>
                  <a:pt x="3833562" y="700416"/>
                  <a:pt x="3833562" y="700416"/>
                  <a:pt x="3833562" y="700416"/>
                </a:cubicBezTo>
                <a:cubicBezTo>
                  <a:pt x="3850843" y="698255"/>
                  <a:pt x="3850843" y="698255"/>
                  <a:pt x="3850843" y="698255"/>
                </a:cubicBezTo>
                <a:cubicBezTo>
                  <a:pt x="3847963" y="609622"/>
                  <a:pt x="3847963" y="609622"/>
                  <a:pt x="3847963" y="609622"/>
                </a:cubicBezTo>
                <a:cubicBezTo>
                  <a:pt x="3865245" y="611783"/>
                  <a:pt x="3865245" y="611783"/>
                  <a:pt x="3865245" y="611783"/>
                </a:cubicBezTo>
                <a:cubicBezTo>
                  <a:pt x="3865245" y="471268"/>
                  <a:pt x="3865245" y="471268"/>
                  <a:pt x="3865245" y="471268"/>
                </a:cubicBezTo>
                <a:cubicBezTo>
                  <a:pt x="3891166" y="471268"/>
                  <a:pt x="3891166" y="471268"/>
                  <a:pt x="3891166" y="471268"/>
                </a:cubicBezTo>
                <a:cubicBezTo>
                  <a:pt x="3891166" y="356694"/>
                  <a:pt x="3891166" y="356694"/>
                  <a:pt x="3891166" y="356694"/>
                </a:cubicBezTo>
                <a:cubicBezTo>
                  <a:pt x="3896927" y="350208"/>
                  <a:pt x="3896927" y="350208"/>
                  <a:pt x="3896927" y="350208"/>
                </a:cubicBezTo>
                <a:cubicBezTo>
                  <a:pt x="3896927" y="326429"/>
                  <a:pt x="3896927" y="326429"/>
                  <a:pt x="3896927" y="326429"/>
                </a:cubicBezTo>
                <a:cubicBezTo>
                  <a:pt x="3919969" y="326429"/>
                  <a:pt x="3919969" y="326429"/>
                  <a:pt x="3919969" y="326429"/>
                </a:cubicBezTo>
                <a:cubicBezTo>
                  <a:pt x="3974692" y="246443"/>
                  <a:pt x="3974692" y="246443"/>
                  <a:pt x="3974692" y="246443"/>
                </a:cubicBezTo>
                <a:cubicBezTo>
                  <a:pt x="3977573" y="0"/>
                  <a:pt x="3977573" y="0"/>
                  <a:pt x="397757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80253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gradFill>
          <a:gsLst>
            <a:gs pos="0">
              <a:schemeClr val="accent2">
                <a:lumMod val="80000"/>
                <a:lumOff val="20000"/>
              </a:schemeClr>
            </a:gs>
            <a:gs pos="100000">
              <a:schemeClr val="accent6">
                <a:lumMod val="80000"/>
                <a:lumOff val="2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C526C01-745B-427F-B078-9C92CD21BD54}"/>
              </a:ext>
            </a:extLst>
          </p:cNvPr>
          <p:cNvSpPr>
            <a:spLocks/>
          </p:cNvSpPr>
          <p:nvPr/>
        </p:nvSpPr>
        <p:spPr bwMode="auto">
          <a:xfrm>
            <a:off x="1" y="5971671"/>
            <a:ext cx="12191627" cy="886329"/>
          </a:xfrm>
          <a:custGeom>
            <a:avLst/>
            <a:gdLst>
              <a:gd name="connsiteX0" fmla="*/ 3977573 w 12191627"/>
              <a:gd name="connsiteY0" fmla="*/ 0 h 886329"/>
              <a:gd name="connsiteX1" fmla="*/ 3983333 w 12191627"/>
              <a:gd name="connsiteY1" fmla="*/ 246443 h 886329"/>
              <a:gd name="connsiteX2" fmla="*/ 4035177 w 12191627"/>
              <a:gd name="connsiteY2" fmla="*/ 328590 h 886329"/>
              <a:gd name="connsiteX3" fmla="*/ 4058219 w 12191627"/>
              <a:gd name="connsiteY3" fmla="*/ 328590 h 886329"/>
              <a:gd name="connsiteX4" fmla="*/ 4058219 w 12191627"/>
              <a:gd name="connsiteY4" fmla="*/ 354532 h 886329"/>
              <a:gd name="connsiteX5" fmla="*/ 4063979 w 12191627"/>
              <a:gd name="connsiteY5" fmla="*/ 356694 h 886329"/>
              <a:gd name="connsiteX6" fmla="*/ 4063979 w 12191627"/>
              <a:gd name="connsiteY6" fmla="*/ 471268 h 886329"/>
              <a:gd name="connsiteX7" fmla="*/ 4084140 w 12191627"/>
              <a:gd name="connsiteY7" fmla="*/ 471268 h 886329"/>
              <a:gd name="connsiteX8" fmla="*/ 4084140 w 12191627"/>
              <a:gd name="connsiteY8" fmla="*/ 607460 h 886329"/>
              <a:gd name="connsiteX9" fmla="*/ 4107182 w 12191627"/>
              <a:gd name="connsiteY9" fmla="*/ 607460 h 886329"/>
              <a:gd name="connsiteX10" fmla="*/ 4107182 w 12191627"/>
              <a:gd name="connsiteY10" fmla="*/ 730681 h 886329"/>
              <a:gd name="connsiteX11" fmla="*/ 4144625 w 12191627"/>
              <a:gd name="connsiteY11" fmla="*/ 728519 h 886329"/>
              <a:gd name="connsiteX12" fmla="*/ 4150385 w 12191627"/>
              <a:gd name="connsiteY12" fmla="*/ 717711 h 886329"/>
              <a:gd name="connsiteX13" fmla="*/ 4170547 w 12191627"/>
              <a:gd name="connsiteY13" fmla="*/ 715549 h 886329"/>
              <a:gd name="connsiteX14" fmla="*/ 4176307 w 12191627"/>
              <a:gd name="connsiteY14" fmla="*/ 724196 h 886329"/>
              <a:gd name="connsiteX15" fmla="*/ 4205110 w 12191627"/>
              <a:gd name="connsiteY15" fmla="*/ 724196 h 886329"/>
              <a:gd name="connsiteX16" fmla="*/ 4205110 w 12191627"/>
              <a:gd name="connsiteY16" fmla="*/ 748011 h 886329"/>
              <a:gd name="connsiteX17" fmla="*/ 4207549 w 12191627"/>
              <a:gd name="connsiteY17" fmla="*/ 733701 h 886329"/>
              <a:gd name="connsiteX18" fmla="*/ 4214422 w 12191627"/>
              <a:gd name="connsiteY18" fmla="*/ 693383 h 886329"/>
              <a:gd name="connsiteX19" fmla="*/ 4208477 w 12191627"/>
              <a:gd name="connsiteY19" fmla="*/ 688734 h 886329"/>
              <a:gd name="connsiteX20" fmla="*/ 4208477 w 12191627"/>
              <a:gd name="connsiteY20" fmla="*/ 681760 h 886329"/>
              <a:gd name="connsiteX21" fmla="*/ 4217393 w 12191627"/>
              <a:gd name="connsiteY21" fmla="*/ 677111 h 886329"/>
              <a:gd name="connsiteX22" fmla="*/ 4220365 w 12191627"/>
              <a:gd name="connsiteY22" fmla="*/ 663163 h 886329"/>
              <a:gd name="connsiteX23" fmla="*/ 4226310 w 12191627"/>
              <a:gd name="connsiteY23" fmla="*/ 677111 h 886329"/>
              <a:gd name="connsiteX24" fmla="*/ 4232254 w 12191627"/>
              <a:gd name="connsiteY24" fmla="*/ 681760 h 886329"/>
              <a:gd name="connsiteX25" fmla="*/ 4232254 w 12191627"/>
              <a:gd name="connsiteY25" fmla="*/ 691059 h 886329"/>
              <a:gd name="connsiteX26" fmla="*/ 4226310 w 12191627"/>
              <a:gd name="connsiteY26" fmla="*/ 693383 h 886329"/>
              <a:gd name="connsiteX27" fmla="*/ 4241170 w 12191627"/>
              <a:gd name="connsiteY27" fmla="*/ 760798 h 886329"/>
              <a:gd name="connsiteX28" fmla="*/ 4253058 w 12191627"/>
              <a:gd name="connsiteY28" fmla="*/ 760798 h 886329"/>
              <a:gd name="connsiteX29" fmla="*/ 4261974 w 12191627"/>
              <a:gd name="connsiteY29" fmla="*/ 793343 h 886329"/>
              <a:gd name="connsiteX30" fmla="*/ 4306554 w 12191627"/>
              <a:gd name="connsiteY30" fmla="*/ 800317 h 886329"/>
              <a:gd name="connsiteX31" fmla="*/ 4306554 w 12191627"/>
              <a:gd name="connsiteY31" fmla="*/ 760798 h 886329"/>
              <a:gd name="connsiteX32" fmla="*/ 4380854 w 12191627"/>
              <a:gd name="connsiteY32" fmla="*/ 760798 h 886329"/>
              <a:gd name="connsiteX33" fmla="*/ 4410575 w 12191627"/>
              <a:gd name="connsiteY33" fmla="*/ 777071 h 886329"/>
              <a:gd name="connsiteX34" fmla="*/ 4425435 w 12191627"/>
              <a:gd name="connsiteY34" fmla="*/ 777071 h 886329"/>
              <a:gd name="connsiteX35" fmla="*/ 4440295 w 12191627"/>
              <a:gd name="connsiteY35" fmla="*/ 760798 h 886329"/>
              <a:gd name="connsiteX36" fmla="*/ 4461099 w 12191627"/>
              <a:gd name="connsiteY36" fmla="*/ 760798 h 886329"/>
              <a:gd name="connsiteX37" fmla="*/ 4461099 w 12191627"/>
              <a:gd name="connsiteY37" fmla="*/ 825888 h 886329"/>
              <a:gd name="connsiteX38" fmla="*/ 4472987 w 12191627"/>
              <a:gd name="connsiteY38" fmla="*/ 828213 h 886329"/>
              <a:gd name="connsiteX39" fmla="*/ 4472987 w 12191627"/>
              <a:gd name="connsiteY39" fmla="*/ 818914 h 886329"/>
              <a:gd name="connsiteX40" fmla="*/ 4505680 w 12191627"/>
              <a:gd name="connsiteY40" fmla="*/ 818914 h 886329"/>
              <a:gd name="connsiteX41" fmla="*/ 4505680 w 12191627"/>
              <a:gd name="connsiteY41" fmla="*/ 721279 h 886329"/>
              <a:gd name="connsiteX42" fmla="*/ 4508651 w 12191627"/>
              <a:gd name="connsiteY42" fmla="*/ 718955 h 886329"/>
              <a:gd name="connsiteX43" fmla="*/ 4577007 w 12191627"/>
              <a:gd name="connsiteY43" fmla="*/ 718955 h 886329"/>
              <a:gd name="connsiteX44" fmla="*/ 4577007 w 12191627"/>
              <a:gd name="connsiteY44" fmla="*/ 707331 h 886329"/>
              <a:gd name="connsiteX45" fmla="*/ 4606728 w 12191627"/>
              <a:gd name="connsiteY45" fmla="*/ 707331 h 886329"/>
              <a:gd name="connsiteX46" fmla="*/ 4606728 w 12191627"/>
              <a:gd name="connsiteY46" fmla="*/ 698033 h 886329"/>
              <a:gd name="connsiteX47" fmla="*/ 4666168 w 12191627"/>
              <a:gd name="connsiteY47" fmla="*/ 698033 h 886329"/>
              <a:gd name="connsiteX48" fmla="*/ 4666168 w 12191627"/>
              <a:gd name="connsiteY48" fmla="*/ 718955 h 886329"/>
              <a:gd name="connsiteX49" fmla="*/ 4689944 w 12191627"/>
              <a:gd name="connsiteY49" fmla="*/ 728253 h 886329"/>
              <a:gd name="connsiteX50" fmla="*/ 4689944 w 12191627"/>
              <a:gd name="connsiteY50" fmla="*/ 758474 h 886329"/>
              <a:gd name="connsiteX51" fmla="*/ 4704804 w 12191627"/>
              <a:gd name="connsiteY51" fmla="*/ 763123 h 886329"/>
              <a:gd name="connsiteX52" fmla="*/ 4704804 w 12191627"/>
              <a:gd name="connsiteY52" fmla="*/ 753824 h 886329"/>
              <a:gd name="connsiteX53" fmla="*/ 4716692 w 12191627"/>
              <a:gd name="connsiteY53" fmla="*/ 753824 h 886329"/>
              <a:gd name="connsiteX54" fmla="*/ 4716692 w 12191627"/>
              <a:gd name="connsiteY54" fmla="*/ 746850 h 886329"/>
              <a:gd name="connsiteX55" fmla="*/ 4704804 w 12191627"/>
              <a:gd name="connsiteY55" fmla="*/ 746850 h 886329"/>
              <a:gd name="connsiteX56" fmla="*/ 4704804 w 12191627"/>
              <a:gd name="connsiteY56" fmla="*/ 737552 h 886329"/>
              <a:gd name="connsiteX57" fmla="*/ 4716692 w 12191627"/>
              <a:gd name="connsiteY57" fmla="*/ 737552 h 886329"/>
              <a:gd name="connsiteX58" fmla="*/ 4716692 w 12191627"/>
              <a:gd name="connsiteY58" fmla="*/ 728253 h 886329"/>
              <a:gd name="connsiteX59" fmla="*/ 4704804 w 12191627"/>
              <a:gd name="connsiteY59" fmla="*/ 728253 h 886329"/>
              <a:gd name="connsiteX60" fmla="*/ 4704804 w 12191627"/>
              <a:gd name="connsiteY60" fmla="*/ 718955 h 886329"/>
              <a:gd name="connsiteX61" fmla="*/ 4716692 w 12191627"/>
              <a:gd name="connsiteY61" fmla="*/ 718955 h 886329"/>
              <a:gd name="connsiteX62" fmla="*/ 4716692 w 12191627"/>
              <a:gd name="connsiteY62" fmla="*/ 711981 h 886329"/>
              <a:gd name="connsiteX63" fmla="*/ 4704804 w 12191627"/>
              <a:gd name="connsiteY63" fmla="*/ 711981 h 886329"/>
              <a:gd name="connsiteX64" fmla="*/ 4704804 w 12191627"/>
              <a:gd name="connsiteY64" fmla="*/ 702682 h 886329"/>
              <a:gd name="connsiteX65" fmla="*/ 4716692 w 12191627"/>
              <a:gd name="connsiteY65" fmla="*/ 702682 h 886329"/>
              <a:gd name="connsiteX66" fmla="*/ 4716692 w 12191627"/>
              <a:gd name="connsiteY66" fmla="*/ 693383 h 886329"/>
              <a:gd name="connsiteX67" fmla="*/ 4704804 w 12191627"/>
              <a:gd name="connsiteY67" fmla="*/ 693383 h 886329"/>
              <a:gd name="connsiteX68" fmla="*/ 4704804 w 12191627"/>
              <a:gd name="connsiteY68" fmla="*/ 686409 h 886329"/>
              <a:gd name="connsiteX69" fmla="*/ 4716692 w 12191627"/>
              <a:gd name="connsiteY69" fmla="*/ 686409 h 886329"/>
              <a:gd name="connsiteX70" fmla="*/ 4716692 w 12191627"/>
              <a:gd name="connsiteY70" fmla="*/ 677111 h 886329"/>
              <a:gd name="connsiteX71" fmla="*/ 4704804 w 12191627"/>
              <a:gd name="connsiteY71" fmla="*/ 677111 h 886329"/>
              <a:gd name="connsiteX72" fmla="*/ 4704804 w 12191627"/>
              <a:gd name="connsiteY72" fmla="*/ 667812 h 886329"/>
              <a:gd name="connsiteX73" fmla="*/ 4716692 w 12191627"/>
              <a:gd name="connsiteY73" fmla="*/ 667812 h 886329"/>
              <a:gd name="connsiteX74" fmla="*/ 4716692 w 12191627"/>
              <a:gd name="connsiteY74" fmla="*/ 658514 h 886329"/>
              <a:gd name="connsiteX75" fmla="*/ 4704804 w 12191627"/>
              <a:gd name="connsiteY75" fmla="*/ 658514 h 886329"/>
              <a:gd name="connsiteX76" fmla="*/ 4704804 w 12191627"/>
              <a:gd name="connsiteY76" fmla="*/ 651540 h 886329"/>
              <a:gd name="connsiteX77" fmla="*/ 4716692 w 12191627"/>
              <a:gd name="connsiteY77" fmla="*/ 651540 h 886329"/>
              <a:gd name="connsiteX78" fmla="*/ 4716692 w 12191627"/>
              <a:gd name="connsiteY78" fmla="*/ 642241 h 886329"/>
              <a:gd name="connsiteX79" fmla="*/ 4704804 w 12191627"/>
              <a:gd name="connsiteY79" fmla="*/ 642241 h 886329"/>
              <a:gd name="connsiteX80" fmla="*/ 4704804 w 12191627"/>
              <a:gd name="connsiteY80" fmla="*/ 632943 h 886329"/>
              <a:gd name="connsiteX81" fmla="*/ 4716692 w 12191627"/>
              <a:gd name="connsiteY81" fmla="*/ 632943 h 886329"/>
              <a:gd name="connsiteX82" fmla="*/ 4716692 w 12191627"/>
              <a:gd name="connsiteY82" fmla="*/ 625969 h 886329"/>
              <a:gd name="connsiteX83" fmla="*/ 4704804 w 12191627"/>
              <a:gd name="connsiteY83" fmla="*/ 625969 h 886329"/>
              <a:gd name="connsiteX84" fmla="*/ 4704804 w 12191627"/>
              <a:gd name="connsiteY84" fmla="*/ 616670 h 886329"/>
              <a:gd name="connsiteX85" fmla="*/ 4716692 w 12191627"/>
              <a:gd name="connsiteY85" fmla="*/ 616670 h 886329"/>
              <a:gd name="connsiteX86" fmla="*/ 4716692 w 12191627"/>
              <a:gd name="connsiteY86" fmla="*/ 607371 h 886329"/>
              <a:gd name="connsiteX87" fmla="*/ 4704804 w 12191627"/>
              <a:gd name="connsiteY87" fmla="*/ 607371 h 886329"/>
              <a:gd name="connsiteX88" fmla="*/ 4704804 w 12191627"/>
              <a:gd name="connsiteY88" fmla="*/ 598073 h 886329"/>
              <a:gd name="connsiteX89" fmla="*/ 4716692 w 12191627"/>
              <a:gd name="connsiteY89" fmla="*/ 598073 h 886329"/>
              <a:gd name="connsiteX90" fmla="*/ 4716692 w 12191627"/>
              <a:gd name="connsiteY90" fmla="*/ 591099 h 886329"/>
              <a:gd name="connsiteX91" fmla="*/ 4704804 w 12191627"/>
              <a:gd name="connsiteY91" fmla="*/ 591099 h 886329"/>
              <a:gd name="connsiteX92" fmla="*/ 4704804 w 12191627"/>
              <a:gd name="connsiteY92" fmla="*/ 581800 h 886329"/>
              <a:gd name="connsiteX93" fmla="*/ 4716692 w 12191627"/>
              <a:gd name="connsiteY93" fmla="*/ 581800 h 886329"/>
              <a:gd name="connsiteX94" fmla="*/ 4716692 w 12191627"/>
              <a:gd name="connsiteY94" fmla="*/ 572502 h 886329"/>
              <a:gd name="connsiteX95" fmla="*/ 4704804 w 12191627"/>
              <a:gd name="connsiteY95" fmla="*/ 572502 h 886329"/>
              <a:gd name="connsiteX96" fmla="*/ 4704804 w 12191627"/>
              <a:gd name="connsiteY96" fmla="*/ 563203 h 886329"/>
              <a:gd name="connsiteX97" fmla="*/ 4716692 w 12191627"/>
              <a:gd name="connsiteY97" fmla="*/ 563203 h 886329"/>
              <a:gd name="connsiteX98" fmla="*/ 4716692 w 12191627"/>
              <a:gd name="connsiteY98" fmla="*/ 556229 h 886329"/>
              <a:gd name="connsiteX99" fmla="*/ 4704804 w 12191627"/>
              <a:gd name="connsiteY99" fmla="*/ 556229 h 886329"/>
              <a:gd name="connsiteX100" fmla="*/ 4704804 w 12191627"/>
              <a:gd name="connsiteY100" fmla="*/ 546931 h 886329"/>
              <a:gd name="connsiteX101" fmla="*/ 4716692 w 12191627"/>
              <a:gd name="connsiteY101" fmla="*/ 546931 h 886329"/>
              <a:gd name="connsiteX102" fmla="*/ 4704804 w 12191627"/>
              <a:gd name="connsiteY102" fmla="*/ 532983 h 886329"/>
              <a:gd name="connsiteX103" fmla="*/ 4704804 w 12191627"/>
              <a:gd name="connsiteY103" fmla="*/ 495788 h 886329"/>
              <a:gd name="connsiteX104" fmla="*/ 4903929 w 12191627"/>
              <a:gd name="connsiteY104" fmla="*/ 495788 h 886329"/>
              <a:gd name="connsiteX105" fmla="*/ 4921761 w 12191627"/>
              <a:gd name="connsiteY105" fmla="*/ 516710 h 886329"/>
              <a:gd name="connsiteX106" fmla="*/ 4921761 w 12191627"/>
              <a:gd name="connsiteY106" fmla="*/ 563203 h 886329"/>
              <a:gd name="connsiteX107" fmla="*/ 4909873 w 12191627"/>
              <a:gd name="connsiteY107" fmla="*/ 563203 h 886329"/>
              <a:gd name="connsiteX108" fmla="*/ 4909873 w 12191627"/>
              <a:gd name="connsiteY108" fmla="*/ 572502 h 886329"/>
              <a:gd name="connsiteX109" fmla="*/ 4921761 w 12191627"/>
              <a:gd name="connsiteY109" fmla="*/ 572502 h 886329"/>
              <a:gd name="connsiteX110" fmla="*/ 4921761 w 12191627"/>
              <a:gd name="connsiteY110" fmla="*/ 581800 h 886329"/>
              <a:gd name="connsiteX111" fmla="*/ 4909873 w 12191627"/>
              <a:gd name="connsiteY111" fmla="*/ 581800 h 886329"/>
              <a:gd name="connsiteX112" fmla="*/ 4909873 w 12191627"/>
              <a:gd name="connsiteY112" fmla="*/ 591099 h 886329"/>
              <a:gd name="connsiteX113" fmla="*/ 4921761 w 12191627"/>
              <a:gd name="connsiteY113" fmla="*/ 591099 h 886329"/>
              <a:gd name="connsiteX114" fmla="*/ 4921761 w 12191627"/>
              <a:gd name="connsiteY114" fmla="*/ 598073 h 886329"/>
              <a:gd name="connsiteX115" fmla="*/ 4909873 w 12191627"/>
              <a:gd name="connsiteY115" fmla="*/ 598073 h 886329"/>
              <a:gd name="connsiteX116" fmla="*/ 4909873 w 12191627"/>
              <a:gd name="connsiteY116" fmla="*/ 607371 h 886329"/>
              <a:gd name="connsiteX117" fmla="*/ 4921761 w 12191627"/>
              <a:gd name="connsiteY117" fmla="*/ 607371 h 886329"/>
              <a:gd name="connsiteX118" fmla="*/ 4921761 w 12191627"/>
              <a:gd name="connsiteY118" fmla="*/ 616670 h 886329"/>
              <a:gd name="connsiteX119" fmla="*/ 4909873 w 12191627"/>
              <a:gd name="connsiteY119" fmla="*/ 616670 h 886329"/>
              <a:gd name="connsiteX120" fmla="*/ 4909873 w 12191627"/>
              <a:gd name="connsiteY120" fmla="*/ 625969 h 886329"/>
              <a:gd name="connsiteX121" fmla="*/ 4921761 w 12191627"/>
              <a:gd name="connsiteY121" fmla="*/ 625969 h 886329"/>
              <a:gd name="connsiteX122" fmla="*/ 4921761 w 12191627"/>
              <a:gd name="connsiteY122" fmla="*/ 632943 h 886329"/>
              <a:gd name="connsiteX123" fmla="*/ 4909873 w 12191627"/>
              <a:gd name="connsiteY123" fmla="*/ 632943 h 886329"/>
              <a:gd name="connsiteX124" fmla="*/ 4909873 w 12191627"/>
              <a:gd name="connsiteY124" fmla="*/ 642241 h 886329"/>
              <a:gd name="connsiteX125" fmla="*/ 4921761 w 12191627"/>
              <a:gd name="connsiteY125" fmla="*/ 642241 h 886329"/>
              <a:gd name="connsiteX126" fmla="*/ 4921761 w 12191627"/>
              <a:gd name="connsiteY126" fmla="*/ 651540 h 886329"/>
              <a:gd name="connsiteX127" fmla="*/ 4909873 w 12191627"/>
              <a:gd name="connsiteY127" fmla="*/ 651540 h 886329"/>
              <a:gd name="connsiteX128" fmla="*/ 4909873 w 12191627"/>
              <a:gd name="connsiteY128" fmla="*/ 658514 h 886329"/>
              <a:gd name="connsiteX129" fmla="*/ 4921761 w 12191627"/>
              <a:gd name="connsiteY129" fmla="*/ 658514 h 886329"/>
              <a:gd name="connsiteX130" fmla="*/ 4921761 w 12191627"/>
              <a:gd name="connsiteY130" fmla="*/ 667812 h 886329"/>
              <a:gd name="connsiteX131" fmla="*/ 4909873 w 12191627"/>
              <a:gd name="connsiteY131" fmla="*/ 667812 h 886329"/>
              <a:gd name="connsiteX132" fmla="*/ 4909873 w 12191627"/>
              <a:gd name="connsiteY132" fmla="*/ 677111 h 886329"/>
              <a:gd name="connsiteX133" fmla="*/ 4921761 w 12191627"/>
              <a:gd name="connsiteY133" fmla="*/ 677111 h 886329"/>
              <a:gd name="connsiteX134" fmla="*/ 4921761 w 12191627"/>
              <a:gd name="connsiteY134" fmla="*/ 686409 h 886329"/>
              <a:gd name="connsiteX135" fmla="*/ 4909873 w 12191627"/>
              <a:gd name="connsiteY135" fmla="*/ 686409 h 886329"/>
              <a:gd name="connsiteX136" fmla="*/ 4909873 w 12191627"/>
              <a:gd name="connsiteY136" fmla="*/ 693383 h 886329"/>
              <a:gd name="connsiteX137" fmla="*/ 4921761 w 12191627"/>
              <a:gd name="connsiteY137" fmla="*/ 693383 h 886329"/>
              <a:gd name="connsiteX138" fmla="*/ 4921761 w 12191627"/>
              <a:gd name="connsiteY138" fmla="*/ 702682 h 886329"/>
              <a:gd name="connsiteX139" fmla="*/ 4909873 w 12191627"/>
              <a:gd name="connsiteY139" fmla="*/ 702682 h 886329"/>
              <a:gd name="connsiteX140" fmla="*/ 4909873 w 12191627"/>
              <a:gd name="connsiteY140" fmla="*/ 711981 h 886329"/>
              <a:gd name="connsiteX141" fmla="*/ 4921761 w 12191627"/>
              <a:gd name="connsiteY141" fmla="*/ 711981 h 886329"/>
              <a:gd name="connsiteX142" fmla="*/ 4921761 w 12191627"/>
              <a:gd name="connsiteY142" fmla="*/ 718955 h 886329"/>
              <a:gd name="connsiteX143" fmla="*/ 4909873 w 12191627"/>
              <a:gd name="connsiteY143" fmla="*/ 718955 h 886329"/>
              <a:gd name="connsiteX144" fmla="*/ 4909873 w 12191627"/>
              <a:gd name="connsiteY144" fmla="*/ 728253 h 886329"/>
              <a:gd name="connsiteX145" fmla="*/ 4921761 w 12191627"/>
              <a:gd name="connsiteY145" fmla="*/ 728253 h 886329"/>
              <a:gd name="connsiteX146" fmla="*/ 4921761 w 12191627"/>
              <a:gd name="connsiteY146" fmla="*/ 737552 h 886329"/>
              <a:gd name="connsiteX147" fmla="*/ 4909873 w 12191627"/>
              <a:gd name="connsiteY147" fmla="*/ 737552 h 886329"/>
              <a:gd name="connsiteX148" fmla="*/ 4909873 w 12191627"/>
              <a:gd name="connsiteY148" fmla="*/ 746850 h 886329"/>
              <a:gd name="connsiteX149" fmla="*/ 4921761 w 12191627"/>
              <a:gd name="connsiteY149" fmla="*/ 746850 h 886329"/>
              <a:gd name="connsiteX150" fmla="*/ 4921761 w 12191627"/>
              <a:gd name="connsiteY150" fmla="*/ 753824 h 886329"/>
              <a:gd name="connsiteX151" fmla="*/ 4909873 w 12191627"/>
              <a:gd name="connsiteY151" fmla="*/ 753824 h 886329"/>
              <a:gd name="connsiteX152" fmla="*/ 4909873 w 12191627"/>
              <a:gd name="connsiteY152" fmla="*/ 763123 h 886329"/>
              <a:gd name="connsiteX153" fmla="*/ 4942565 w 12191627"/>
              <a:gd name="connsiteY153" fmla="*/ 784045 h 886329"/>
              <a:gd name="connsiteX154" fmla="*/ 4942565 w 12191627"/>
              <a:gd name="connsiteY154" fmla="*/ 788694 h 886329"/>
              <a:gd name="connsiteX155" fmla="*/ 4930677 w 12191627"/>
              <a:gd name="connsiteY155" fmla="*/ 788694 h 886329"/>
              <a:gd name="connsiteX156" fmla="*/ 4930677 w 12191627"/>
              <a:gd name="connsiteY156" fmla="*/ 814265 h 886329"/>
              <a:gd name="connsiteX157" fmla="*/ 4942565 w 12191627"/>
              <a:gd name="connsiteY157" fmla="*/ 814265 h 886329"/>
              <a:gd name="connsiteX158" fmla="*/ 4942565 w 12191627"/>
              <a:gd name="connsiteY158" fmla="*/ 802642 h 886329"/>
              <a:gd name="connsiteX159" fmla="*/ 4954454 w 12191627"/>
              <a:gd name="connsiteY159" fmla="*/ 797993 h 886329"/>
              <a:gd name="connsiteX160" fmla="*/ 4975258 w 12191627"/>
              <a:gd name="connsiteY160" fmla="*/ 797993 h 886329"/>
              <a:gd name="connsiteX161" fmla="*/ 4975258 w 12191627"/>
              <a:gd name="connsiteY161" fmla="*/ 807291 h 886329"/>
              <a:gd name="connsiteX162" fmla="*/ 4993090 w 12191627"/>
              <a:gd name="connsiteY162" fmla="*/ 807291 h 886329"/>
              <a:gd name="connsiteX163" fmla="*/ 4993090 w 12191627"/>
              <a:gd name="connsiteY163" fmla="*/ 811940 h 886329"/>
              <a:gd name="connsiteX164" fmla="*/ 5004978 w 12191627"/>
              <a:gd name="connsiteY164" fmla="*/ 811940 h 886329"/>
              <a:gd name="connsiteX165" fmla="*/ 5037670 w 12191627"/>
              <a:gd name="connsiteY165" fmla="*/ 844486 h 886329"/>
              <a:gd name="connsiteX166" fmla="*/ 5037670 w 12191627"/>
              <a:gd name="connsiteY166" fmla="*/ 879355 h 886329"/>
              <a:gd name="connsiteX167" fmla="*/ 5049558 w 12191627"/>
              <a:gd name="connsiteY167" fmla="*/ 879355 h 886329"/>
              <a:gd name="connsiteX168" fmla="*/ 5049558 w 12191627"/>
              <a:gd name="connsiteY168" fmla="*/ 863083 h 886329"/>
              <a:gd name="connsiteX169" fmla="*/ 5058474 w 12191627"/>
              <a:gd name="connsiteY169" fmla="*/ 863083 h 886329"/>
              <a:gd name="connsiteX170" fmla="*/ 5058474 w 12191627"/>
              <a:gd name="connsiteY170" fmla="*/ 872381 h 886329"/>
              <a:gd name="connsiteX171" fmla="*/ 5064418 w 12191627"/>
              <a:gd name="connsiteY171" fmla="*/ 872381 h 886329"/>
              <a:gd name="connsiteX172" fmla="*/ 5064418 w 12191627"/>
              <a:gd name="connsiteY172" fmla="*/ 874706 h 886329"/>
              <a:gd name="connsiteX173" fmla="*/ 5070363 w 12191627"/>
              <a:gd name="connsiteY173" fmla="*/ 874706 h 886329"/>
              <a:gd name="connsiteX174" fmla="*/ 5070363 w 12191627"/>
              <a:gd name="connsiteY174" fmla="*/ 823564 h 886329"/>
              <a:gd name="connsiteX175" fmla="*/ 5120886 w 12191627"/>
              <a:gd name="connsiteY175" fmla="*/ 823564 h 886329"/>
              <a:gd name="connsiteX176" fmla="*/ 5120886 w 12191627"/>
              <a:gd name="connsiteY176" fmla="*/ 749175 h 886329"/>
              <a:gd name="connsiteX177" fmla="*/ 5168439 w 12191627"/>
              <a:gd name="connsiteY177" fmla="*/ 749175 h 886329"/>
              <a:gd name="connsiteX178" fmla="*/ 5168439 w 12191627"/>
              <a:gd name="connsiteY178" fmla="*/ 742201 h 886329"/>
              <a:gd name="connsiteX179" fmla="*/ 5198159 w 12191627"/>
              <a:gd name="connsiteY179" fmla="*/ 742201 h 886329"/>
              <a:gd name="connsiteX180" fmla="*/ 5198159 w 12191627"/>
              <a:gd name="connsiteY180" fmla="*/ 702682 h 886329"/>
              <a:gd name="connsiteX181" fmla="*/ 5192215 w 12191627"/>
              <a:gd name="connsiteY181" fmla="*/ 702682 h 886329"/>
              <a:gd name="connsiteX182" fmla="*/ 5192215 w 12191627"/>
              <a:gd name="connsiteY182" fmla="*/ 688734 h 886329"/>
              <a:gd name="connsiteX183" fmla="*/ 5198159 w 12191627"/>
              <a:gd name="connsiteY183" fmla="*/ 691059 h 886329"/>
              <a:gd name="connsiteX184" fmla="*/ 5204103 w 12191627"/>
              <a:gd name="connsiteY184" fmla="*/ 667812 h 886329"/>
              <a:gd name="connsiteX185" fmla="*/ 5210047 w 12191627"/>
              <a:gd name="connsiteY185" fmla="*/ 691059 h 886329"/>
              <a:gd name="connsiteX186" fmla="*/ 5213019 w 12191627"/>
              <a:gd name="connsiteY186" fmla="*/ 688734 h 886329"/>
              <a:gd name="connsiteX187" fmla="*/ 5215991 w 12191627"/>
              <a:gd name="connsiteY187" fmla="*/ 681760 h 886329"/>
              <a:gd name="connsiteX188" fmla="*/ 5221935 w 12191627"/>
              <a:gd name="connsiteY188" fmla="*/ 672462 h 886329"/>
              <a:gd name="connsiteX189" fmla="*/ 5227880 w 12191627"/>
              <a:gd name="connsiteY189" fmla="*/ 663163 h 886329"/>
              <a:gd name="connsiteX190" fmla="*/ 5242740 w 12191627"/>
              <a:gd name="connsiteY190" fmla="*/ 656189 h 886329"/>
              <a:gd name="connsiteX191" fmla="*/ 5260571 w 12191627"/>
              <a:gd name="connsiteY191" fmla="*/ 646890 h 886329"/>
              <a:gd name="connsiteX192" fmla="*/ 5269487 w 12191627"/>
              <a:gd name="connsiteY192" fmla="*/ 637592 h 886329"/>
              <a:gd name="connsiteX193" fmla="*/ 5275431 w 12191627"/>
              <a:gd name="connsiteY193" fmla="*/ 621319 h 886329"/>
              <a:gd name="connsiteX194" fmla="*/ 5281376 w 12191627"/>
              <a:gd name="connsiteY194" fmla="*/ 637592 h 886329"/>
              <a:gd name="connsiteX195" fmla="*/ 5287319 w 12191627"/>
              <a:gd name="connsiteY195" fmla="*/ 644566 h 886329"/>
              <a:gd name="connsiteX196" fmla="*/ 5302179 w 12191627"/>
              <a:gd name="connsiteY196" fmla="*/ 653864 h 886329"/>
              <a:gd name="connsiteX197" fmla="*/ 5314067 w 12191627"/>
              <a:gd name="connsiteY197" fmla="*/ 663163 h 886329"/>
              <a:gd name="connsiteX198" fmla="*/ 5325956 w 12191627"/>
              <a:gd name="connsiteY198" fmla="*/ 672462 h 886329"/>
              <a:gd name="connsiteX199" fmla="*/ 5328928 w 12191627"/>
              <a:gd name="connsiteY199" fmla="*/ 681760 h 886329"/>
              <a:gd name="connsiteX200" fmla="*/ 5331900 w 12191627"/>
              <a:gd name="connsiteY200" fmla="*/ 691059 h 886329"/>
              <a:gd name="connsiteX201" fmla="*/ 5337844 w 12191627"/>
              <a:gd name="connsiteY201" fmla="*/ 691059 h 886329"/>
              <a:gd name="connsiteX202" fmla="*/ 5340816 w 12191627"/>
              <a:gd name="connsiteY202" fmla="*/ 667812 h 886329"/>
              <a:gd name="connsiteX203" fmla="*/ 5346760 w 12191627"/>
              <a:gd name="connsiteY203" fmla="*/ 691059 h 886329"/>
              <a:gd name="connsiteX204" fmla="*/ 5352704 w 12191627"/>
              <a:gd name="connsiteY204" fmla="*/ 691059 h 886329"/>
              <a:gd name="connsiteX205" fmla="*/ 5352704 w 12191627"/>
              <a:gd name="connsiteY205" fmla="*/ 705007 h 886329"/>
              <a:gd name="connsiteX206" fmla="*/ 5346760 w 12191627"/>
              <a:gd name="connsiteY206" fmla="*/ 705007 h 886329"/>
              <a:gd name="connsiteX207" fmla="*/ 5346760 w 12191627"/>
              <a:gd name="connsiteY207" fmla="*/ 737552 h 886329"/>
              <a:gd name="connsiteX208" fmla="*/ 5358648 w 12191627"/>
              <a:gd name="connsiteY208" fmla="*/ 737552 h 886329"/>
              <a:gd name="connsiteX209" fmla="*/ 5358648 w 12191627"/>
              <a:gd name="connsiteY209" fmla="*/ 742201 h 886329"/>
              <a:gd name="connsiteX210" fmla="*/ 5367564 w 12191627"/>
              <a:gd name="connsiteY210" fmla="*/ 742201 h 886329"/>
              <a:gd name="connsiteX211" fmla="*/ 5367564 w 12191627"/>
              <a:gd name="connsiteY211" fmla="*/ 732902 h 886329"/>
              <a:gd name="connsiteX212" fmla="*/ 5391340 w 12191627"/>
              <a:gd name="connsiteY212" fmla="*/ 732902 h 886329"/>
              <a:gd name="connsiteX213" fmla="*/ 5391340 w 12191627"/>
              <a:gd name="connsiteY213" fmla="*/ 716630 h 886329"/>
              <a:gd name="connsiteX214" fmla="*/ 5441864 w 12191627"/>
              <a:gd name="connsiteY214" fmla="*/ 716630 h 886329"/>
              <a:gd name="connsiteX215" fmla="*/ 5441864 w 12191627"/>
              <a:gd name="connsiteY215" fmla="*/ 728253 h 886329"/>
              <a:gd name="connsiteX216" fmla="*/ 5468612 w 12191627"/>
              <a:gd name="connsiteY216" fmla="*/ 728253 h 886329"/>
              <a:gd name="connsiteX217" fmla="*/ 5468612 w 12191627"/>
              <a:gd name="connsiteY217" fmla="*/ 746850 h 886329"/>
              <a:gd name="connsiteX218" fmla="*/ 5462668 w 12191627"/>
              <a:gd name="connsiteY218" fmla="*/ 746850 h 886329"/>
              <a:gd name="connsiteX219" fmla="*/ 5462668 w 12191627"/>
              <a:gd name="connsiteY219" fmla="*/ 753824 h 886329"/>
              <a:gd name="connsiteX220" fmla="*/ 5468612 w 12191627"/>
              <a:gd name="connsiteY220" fmla="*/ 753824 h 886329"/>
              <a:gd name="connsiteX221" fmla="*/ 5468612 w 12191627"/>
              <a:gd name="connsiteY221" fmla="*/ 767772 h 886329"/>
              <a:gd name="connsiteX222" fmla="*/ 5462668 w 12191627"/>
              <a:gd name="connsiteY222" fmla="*/ 772421 h 886329"/>
              <a:gd name="connsiteX223" fmla="*/ 5462668 w 12191627"/>
              <a:gd name="connsiteY223" fmla="*/ 828213 h 886329"/>
              <a:gd name="connsiteX224" fmla="*/ 5483472 w 12191627"/>
              <a:gd name="connsiteY224" fmla="*/ 828213 h 886329"/>
              <a:gd name="connsiteX225" fmla="*/ 5483472 w 12191627"/>
              <a:gd name="connsiteY225" fmla="*/ 832862 h 886329"/>
              <a:gd name="connsiteX226" fmla="*/ 5501305 w 12191627"/>
              <a:gd name="connsiteY226" fmla="*/ 832862 h 886329"/>
              <a:gd name="connsiteX227" fmla="*/ 5501305 w 12191627"/>
              <a:gd name="connsiteY227" fmla="*/ 849135 h 886329"/>
              <a:gd name="connsiteX228" fmla="*/ 5519137 w 12191627"/>
              <a:gd name="connsiteY228" fmla="*/ 849135 h 886329"/>
              <a:gd name="connsiteX229" fmla="*/ 5519137 w 12191627"/>
              <a:gd name="connsiteY229" fmla="*/ 832862 h 886329"/>
              <a:gd name="connsiteX230" fmla="*/ 5539941 w 12191627"/>
              <a:gd name="connsiteY230" fmla="*/ 823564 h 886329"/>
              <a:gd name="connsiteX231" fmla="*/ 5539941 w 12191627"/>
              <a:gd name="connsiteY231" fmla="*/ 802642 h 886329"/>
              <a:gd name="connsiteX232" fmla="*/ 5533997 w 12191627"/>
              <a:gd name="connsiteY232" fmla="*/ 802642 h 886329"/>
              <a:gd name="connsiteX233" fmla="*/ 5533997 w 12191627"/>
              <a:gd name="connsiteY233" fmla="*/ 779395 h 886329"/>
              <a:gd name="connsiteX234" fmla="*/ 5545885 w 12191627"/>
              <a:gd name="connsiteY234" fmla="*/ 779395 h 886329"/>
              <a:gd name="connsiteX235" fmla="*/ 5545885 w 12191627"/>
              <a:gd name="connsiteY235" fmla="*/ 777071 h 886329"/>
              <a:gd name="connsiteX236" fmla="*/ 5572634 w 12191627"/>
              <a:gd name="connsiteY236" fmla="*/ 777071 h 886329"/>
              <a:gd name="connsiteX237" fmla="*/ 5572634 w 12191627"/>
              <a:gd name="connsiteY237" fmla="*/ 767772 h 886329"/>
              <a:gd name="connsiteX238" fmla="*/ 5590465 w 12191627"/>
              <a:gd name="connsiteY238" fmla="*/ 767772 h 886329"/>
              <a:gd name="connsiteX239" fmla="*/ 5590465 w 12191627"/>
              <a:gd name="connsiteY239" fmla="*/ 651540 h 886329"/>
              <a:gd name="connsiteX240" fmla="*/ 5602353 w 12191627"/>
              <a:gd name="connsiteY240" fmla="*/ 651540 h 886329"/>
              <a:gd name="connsiteX241" fmla="*/ 5602353 w 12191627"/>
              <a:gd name="connsiteY241" fmla="*/ 632943 h 886329"/>
              <a:gd name="connsiteX242" fmla="*/ 5605325 w 12191627"/>
              <a:gd name="connsiteY242" fmla="*/ 632943 h 886329"/>
              <a:gd name="connsiteX243" fmla="*/ 5605325 w 12191627"/>
              <a:gd name="connsiteY243" fmla="*/ 586450 h 886329"/>
              <a:gd name="connsiteX244" fmla="*/ 5617213 w 12191627"/>
              <a:gd name="connsiteY244" fmla="*/ 586450 h 886329"/>
              <a:gd name="connsiteX245" fmla="*/ 5617213 w 12191627"/>
              <a:gd name="connsiteY245" fmla="*/ 595748 h 886329"/>
              <a:gd name="connsiteX246" fmla="*/ 5623157 w 12191627"/>
              <a:gd name="connsiteY246" fmla="*/ 595748 h 886329"/>
              <a:gd name="connsiteX247" fmla="*/ 5623157 w 12191627"/>
              <a:gd name="connsiteY247" fmla="*/ 577151 h 886329"/>
              <a:gd name="connsiteX248" fmla="*/ 5638017 w 12191627"/>
              <a:gd name="connsiteY248" fmla="*/ 572502 h 886329"/>
              <a:gd name="connsiteX249" fmla="*/ 5649906 w 12191627"/>
              <a:gd name="connsiteY249" fmla="*/ 577151 h 886329"/>
              <a:gd name="connsiteX250" fmla="*/ 5667737 w 12191627"/>
              <a:gd name="connsiteY250" fmla="*/ 577151 h 886329"/>
              <a:gd name="connsiteX251" fmla="*/ 5667737 w 12191627"/>
              <a:gd name="connsiteY251" fmla="*/ 546931 h 886329"/>
              <a:gd name="connsiteX252" fmla="*/ 5679626 w 12191627"/>
              <a:gd name="connsiteY252" fmla="*/ 546931 h 886329"/>
              <a:gd name="connsiteX253" fmla="*/ 5679626 w 12191627"/>
              <a:gd name="connsiteY253" fmla="*/ 551580 h 886329"/>
              <a:gd name="connsiteX254" fmla="*/ 5694486 w 12191627"/>
              <a:gd name="connsiteY254" fmla="*/ 551580 h 886329"/>
              <a:gd name="connsiteX255" fmla="*/ 5694486 w 12191627"/>
              <a:gd name="connsiteY255" fmla="*/ 546931 h 886329"/>
              <a:gd name="connsiteX256" fmla="*/ 5706374 w 12191627"/>
              <a:gd name="connsiteY256" fmla="*/ 546931 h 886329"/>
              <a:gd name="connsiteX257" fmla="*/ 5706374 w 12191627"/>
              <a:gd name="connsiteY257" fmla="*/ 581800 h 886329"/>
              <a:gd name="connsiteX258" fmla="*/ 5721234 w 12191627"/>
              <a:gd name="connsiteY258" fmla="*/ 591099 h 886329"/>
              <a:gd name="connsiteX259" fmla="*/ 5721234 w 12191627"/>
              <a:gd name="connsiteY259" fmla="*/ 595748 h 886329"/>
              <a:gd name="connsiteX260" fmla="*/ 5718262 w 12191627"/>
              <a:gd name="connsiteY260" fmla="*/ 595748 h 886329"/>
              <a:gd name="connsiteX261" fmla="*/ 5718262 w 12191627"/>
              <a:gd name="connsiteY261" fmla="*/ 598073 h 886329"/>
              <a:gd name="connsiteX262" fmla="*/ 5750954 w 12191627"/>
              <a:gd name="connsiteY262" fmla="*/ 598073 h 886329"/>
              <a:gd name="connsiteX263" fmla="*/ 5750954 w 12191627"/>
              <a:gd name="connsiteY263" fmla="*/ 586450 h 886329"/>
              <a:gd name="connsiteX264" fmla="*/ 5789590 w 12191627"/>
              <a:gd name="connsiteY264" fmla="*/ 577151 h 886329"/>
              <a:gd name="connsiteX265" fmla="*/ 5789590 w 12191627"/>
              <a:gd name="connsiteY265" fmla="*/ 567852 h 886329"/>
              <a:gd name="connsiteX266" fmla="*/ 5798506 w 12191627"/>
              <a:gd name="connsiteY266" fmla="*/ 567852 h 886329"/>
              <a:gd name="connsiteX267" fmla="*/ 5798506 w 12191627"/>
              <a:gd name="connsiteY267" fmla="*/ 560878 h 886329"/>
              <a:gd name="connsiteX268" fmla="*/ 5822283 w 12191627"/>
              <a:gd name="connsiteY268" fmla="*/ 560878 h 886329"/>
              <a:gd name="connsiteX269" fmla="*/ 5822283 w 12191627"/>
              <a:gd name="connsiteY269" fmla="*/ 567852 h 886329"/>
              <a:gd name="connsiteX270" fmla="*/ 5840114 w 12191627"/>
              <a:gd name="connsiteY270" fmla="*/ 567852 h 886329"/>
              <a:gd name="connsiteX271" fmla="*/ 5840114 w 12191627"/>
              <a:gd name="connsiteY271" fmla="*/ 581800 h 886329"/>
              <a:gd name="connsiteX272" fmla="*/ 5872807 w 12191627"/>
              <a:gd name="connsiteY272" fmla="*/ 581800 h 886329"/>
              <a:gd name="connsiteX273" fmla="*/ 5872807 w 12191627"/>
              <a:gd name="connsiteY273" fmla="*/ 572502 h 886329"/>
              <a:gd name="connsiteX274" fmla="*/ 5887667 w 12191627"/>
              <a:gd name="connsiteY274" fmla="*/ 572502 h 886329"/>
              <a:gd name="connsiteX275" fmla="*/ 5887667 w 12191627"/>
              <a:gd name="connsiteY275" fmla="*/ 563203 h 886329"/>
              <a:gd name="connsiteX276" fmla="*/ 5905499 w 12191627"/>
              <a:gd name="connsiteY276" fmla="*/ 563203 h 886329"/>
              <a:gd name="connsiteX277" fmla="*/ 5905499 w 12191627"/>
              <a:gd name="connsiteY277" fmla="*/ 572502 h 886329"/>
              <a:gd name="connsiteX278" fmla="*/ 5911443 w 12191627"/>
              <a:gd name="connsiteY278" fmla="*/ 572502 h 886329"/>
              <a:gd name="connsiteX279" fmla="*/ 5911443 w 12191627"/>
              <a:gd name="connsiteY279" fmla="*/ 516710 h 886329"/>
              <a:gd name="connsiteX280" fmla="*/ 6045184 w 12191627"/>
              <a:gd name="connsiteY280" fmla="*/ 516710 h 886329"/>
              <a:gd name="connsiteX281" fmla="*/ 6045184 w 12191627"/>
              <a:gd name="connsiteY281" fmla="*/ 591099 h 886329"/>
              <a:gd name="connsiteX282" fmla="*/ 6068960 w 12191627"/>
              <a:gd name="connsiteY282" fmla="*/ 591099 h 886329"/>
              <a:gd name="connsiteX283" fmla="*/ 6068960 w 12191627"/>
              <a:gd name="connsiteY283" fmla="*/ 507412 h 886329"/>
              <a:gd name="connsiteX284" fmla="*/ 6098680 w 12191627"/>
              <a:gd name="connsiteY284" fmla="*/ 495788 h 886329"/>
              <a:gd name="connsiteX285" fmla="*/ 6137316 w 12191627"/>
              <a:gd name="connsiteY285" fmla="*/ 495788 h 886329"/>
              <a:gd name="connsiteX286" fmla="*/ 6158120 w 12191627"/>
              <a:gd name="connsiteY286" fmla="*/ 481840 h 886329"/>
              <a:gd name="connsiteX287" fmla="*/ 6208644 w 12191627"/>
              <a:gd name="connsiteY287" fmla="*/ 481840 h 886329"/>
              <a:gd name="connsiteX288" fmla="*/ 6208644 w 12191627"/>
              <a:gd name="connsiteY288" fmla="*/ 495788 h 886329"/>
              <a:gd name="connsiteX289" fmla="*/ 6259169 w 12191627"/>
              <a:gd name="connsiteY289" fmla="*/ 495788 h 886329"/>
              <a:gd name="connsiteX290" fmla="*/ 6259169 w 12191627"/>
              <a:gd name="connsiteY290" fmla="*/ 586450 h 886329"/>
              <a:gd name="connsiteX291" fmla="*/ 6274029 w 12191627"/>
              <a:gd name="connsiteY291" fmla="*/ 586450 h 886329"/>
              <a:gd name="connsiteX292" fmla="*/ 6274029 w 12191627"/>
              <a:gd name="connsiteY292" fmla="*/ 718955 h 886329"/>
              <a:gd name="connsiteX293" fmla="*/ 6297805 w 12191627"/>
              <a:gd name="connsiteY293" fmla="*/ 718955 h 886329"/>
              <a:gd name="connsiteX294" fmla="*/ 6297805 w 12191627"/>
              <a:gd name="connsiteY294" fmla="*/ 632943 h 886329"/>
              <a:gd name="connsiteX295" fmla="*/ 6306721 w 12191627"/>
              <a:gd name="connsiteY295" fmla="*/ 628293 h 886329"/>
              <a:gd name="connsiteX296" fmla="*/ 6312665 w 12191627"/>
              <a:gd name="connsiteY296" fmla="*/ 628293 h 886329"/>
              <a:gd name="connsiteX297" fmla="*/ 6312665 w 12191627"/>
              <a:gd name="connsiteY297" fmla="*/ 637592 h 886329"/>
              <a:gd name="connsiteX298" fmla="*/ 6336441 w 12191627"/>
              <a:gd name="connsiteY298" fmla="*/ 628293 h 886329"/>
              <a:gd name="connsiteX299" fmla="*/ 6357245 w 12191627"/>
              <a:gd name="connsiteY299" fmla="*/ 628293 h 886329"/>
              <a:gd name="connsiteX300" fmla="*/ 6357245 w 12191627"/>
              <a:gd name="connsiteY300" fmla="*/ 786369 h 886329"/>
              <a:gd name="connsiteX301" fmla="*/ 6398853 w 12191627"/>
              <a:gd name="connsiteY301" fmla="*/ 791019 h 886329"/>
              <a:gd name="connsiteX302" fmla="*/ 6398853 w 12191627"/>
              <a:gd name="connsiteY302" fmla="*/ 784045 h 886329"/>
              <a:gd name="connsiteX303" fmla="*/ 6443434 w 12191627"/>
              <a:gd name="connsiteY303" fmla="*/ 784045 h 886329"/>
              <a:gd name="connsiteX304" fmla="*/ 6443434 w 12191627"/>
              <a:gd name="connsiteY304" fmla="*/ 753824 h 886329"/>
              <a:gd name="connsiteX305" fmla="*/ 6455322 w 12191627"/>
              <a:gd name="connsiteY305" fmla="*/ 753824 h 886329"/>
              <a:gd name="connsiteX306" fmla="*/ 6455322 w 12191627"/>
              <a:gd name="connsiteY306" fmla="*/ 714305 h 886329"/>
              <a:gd name="connsiteX307" fmla="*/ 6464238 w 12191627"/>
              <a:gd name="connsiteY307" fmla="*/ 714305 h 886329"/>
              <a:gd name="connsiteX308" fmla="*/ 6464238 w 12191627"/>
              <a:gd name="connsiteY308" fmla="*/ 674786 h 886329"/>
              <a:gd name="connsiteX309" fmla="*/ 6485042 w 12191627"/>
              <a:gd name="connsiteY309" fmla="*/ 674786 h 886329"/>
              <a:gd name="connsiteX310" fmla="*/ 6485042 w 12191627"/>
              <a:gd name="connsiteY310" fmla="*/ 677111 h 886329"/>
              <a:gd name="connsiteX311" fmla="*/ 6550426 w 12191627"/>
              <a:gd name="connsiteY311" fmla="*/ 653864 h 886329"/>
              <a:gd name="connsiteX312" fmla="*/ 6553398 w 12191627"/>
              <a:gd name="connsiteY312" fmla="*/ 632943 h 886329"/>
              <a:gd name="connsiteX313" fmla="*/ 6559342 w 12191627"/>
              <a:gd name="connsiteY313" fmla="*/ 653864 h 886329"/>
              <a:gd name="connsiteX314" fmla="*/ 6627699 w 12191627"/>
              <a:gd name="connsiteY314" fmla="*/ 681760 h 886329"/>
              <a:gd name="connsiteX315" fmla="*/ 6627699 w 12191627"/>
              <a:gd name="connsiteY315" fmla="*/ 677111 h 886329"/>
              <a:gd name="connsiteX316" fmla="*/ 6645531 w 12191627"/>
              <a:gd name="connsiteY316" fmla="*/ 677111 h 886329"/>
              <a:gd name="connsiteX317" fmla="*/ 6645531 w 12191627"/>
              <a:gd name="connsiteY317" fmla="*/ 714305 h 886329"/>
              <a:gd name="connsiteX318" fmla="*/ 6654447 w 12191627"/>
              <a:gd name="connsiteY318" fmla="*/ 714305 h 886329"/>
              <a:gd name="connsiteX319" fmla="*/ 6654447 w 12191627"/>
              <a:gd name="connsiteY319" fmla="*/ 758474 h 886329"/>
              <a:gd name="connsiteX320" fmla="*/ 6663363 w 12191627"/>
              <a:gd name="connsiteY320" fmla="*/ 758474 h 886329"/>
              <a:gd name="connsiteX321" fmla="*/ 6663363 w 12191627"/>
              <a:gd name="connsiteY321" fmla="*/ 779395 h 886329"/>
              <a:gd name="connsiteX322" fmla="*/ 6681195 w 12191627"/>
              <a:gd name="connsiteY322" fmla="*/ 779395 h 886329"/>
              <a:gd name="connsiteX323" fmla="*/ 6681195 w 12191627"/>
              <a:gd name="connsiteY323" fmla="*/ 811940 h 886329"/>
              <a:gd name="connsiteX324" fmla="*/ 6794132 w 12191627"/>
              <a:gd name="connsiteY324" fmla="*/ 804967 h 886329"/>
              <a:gd name="connsiteX325" fmla="*/ 6794132 w 12191627"/>
              <a:gd name="connsiteY325" fmla="*/ 772421 h 886329"/>
              <a:gd name="connsiteX326" fmla="*/ 6853572 w 12191627"/>
              <a:gd name="connsiteY326" fmla="*/ 772421 h 886329"/>
              <a:gd name="connsiteX327" fmla="*/ 6853572 w 12191627"/>
              <a:gd name="connsiteY327" fmla="*/ 753824 h 886329"/>
              <a:gd name="connsiteX328" fmla="*/ 6978397 w 12191627"/>
              <a:gd name="connsiteY328" fmla="*/ 753824 h 886329"/>
              <a:gd name="connsiteX329" fmla="*/ 6978397 w 12191627"/>
              <a:gd name="connsiteY329" fmla="*/ 765448 h 886329"/>
              <a:gd name="connsiteX330" fmla="*/ 7058641 w 12191627"/>
              <a:gd name="connsiteY330" fmla="*/ 765448 h 886329"/>
              <a:gd name="connsiteX331" fmla="*/ 7058641 w 12191627"/>
              <a:gd name="connsiteY331" fmla="*/ 772421 h 886329"/>
              <a:gd name="connsiteX332" fmla="*/ 7082417 w 12191627"/>
              <a:gd name="connsiteY332" fmla="*/ 772421 h 886329"/>
              <a:gd name="connsiteX333" fmla="*/ 7082417 w 12191627"/>
              <a:gd name="connsiteY333" fmla="*/ 779395 h 886329"/>
              <a:gd name="connsiteX334" fmla="*/ 7103221 w 12191627"/>
              <a:gd name="connsiteY334" fmla="*/ 779395 h 886329"/>
              <a:gd name="connsiteX335" fmla="*/ 7103221 w 12191627"/>
              <a:gd name="connsiteY335" fmla="*/ 674786 h 886329"/>
              <a:gd name="connsiteX336" fmla="*/ 7165634 w 12191627"/>
              <a:gd name="connsiteY336" fmla="*/ 660838 h 886329"/>
              <a:gd name="connsiteX337" fmla="*/ 7281542 w 12191627"/>
              <a:gd name="connsiteY337" fmla="*/ 660838 h 886329"/>
              <a:gd name="connsiteX338" fmla="*/ 7281542 w 12191627"/>
              <a:gd name="connsiteY338" fmla="*/ 493464 h 886329"/>
              <a:gd name="connsiteX339" fmla="*/ 7314234 w 12191627"/>
              <a:gd name="connsiteY339" fmla="*/ 481840 h 886329"/>
              <a:gd name="connsiteX340" fmla="*/ 7456891 w 12191627"/>
              <a:gd name="connsiteY340" fmla="*/ 463243 h 886329"/>
              <a:gd name="connsiteX341" fmla="*/ 7507416 w 12191627"/>
              <a:gd name="connsiteY341" fmla="*/ 474866 h 886329"/>
              <a:gd name="connsiteX342" fmla="*/ 7516332 w 12191627"/>
              <a:gd name="connsiteY342" fmla="*/ 481840 h 886329"/>
              <a:gd name="connsiteX343" fmla="*/ 7516332 w 12191627"/>
              <a:gd name="connsiteY343" fmla="*/ 793343 h 886329"/>
              <a:gd name="connsiteX344" fmla="*/ 7537136 w 12191627"/>
              <a:gd name="connsiteY344" fmla="*/ 793343 h 886329"/>
              <a:gd name="connsiteX345" fmla="*/ 7537136 w 12191627"/>
              <a:gd name="connsiteY345" fmla="*/ 667812 h 886329"/>
              <a:gd name="connsiteX346" fmla="*/ 7554968 w 12191627"/>
              <a:gd name="connsiteY346" fmla="*/ 667812 h 886329"/>
              <a:gd name="connsiteX347" fmla="*/ 7554968 w 12191627"/>
              <a:gd name="connsiteY347" fmla="*/ 656189 h 886329"/>
              <a:gd name="connsiteX348" fmla="*/ 7572800 w 12191627"/>
              <a:gd name="connsiteY348" fmla="*/ 649215 h 886329"/>
              <a:gd name="connsiteX349" fmla="*/ 7587660 w 12191627"/>
              <a:gd name="connsiteY349" fmla="*/ 649215 h 886329"/>
              <a:gd name="connsiteX350" fmla="*/ 7587660 w 12191627"/>
              <a:gd name="connsiteY350" fmla="*/ 637592 h 886329"/>
              <a:gd name="connsiteX351" fmla="*/ 7599548 w 12191627"/>
              <a:gd name="connsiteY351" fmla="*/ 630618 h 886329"/>
              <a:gd name="connsiteX352" fmla="*/ 7629268 w 12191627"/>
              <a:gd name="connsiteY352" fmla="*/ 630618 h 886329"/>
              <a:gd name="connsiteX353" fmla="*/ 7629268 w 12191627"/>
              <a:gd name="connsiteY353" fmla="*/ 667812 h 886329"/>
              <a:gd name="connsiteX354" fmla="*/ 7691681 w 12191627"/>
              <a:gd name="connsiteY354" fmla="*/ 667812 h 886329"/>
              <a:gd name="connsiteX355" fmla="*/ 7691681 w 12191627"/>
              <a:gd name="connsiteY355" fmla="*/ 797993 h 886329"/>
              <a:gd name="connsiteX356" fmla="*/ 7715457 w 12191627"/>
              <a:gd name="connsiteY356" fmla="*/ 797993 h 886329"/>
              <a:gd name="connsiteX357" fmla="*/ 7739233 w 12191627"/>
              <a:gd name="connsiteY357" fmla="*/ 791019 h 886329"/>
              <a:gd name="connsiteX358" fmla="*/ 7739233 w 12191627"/>
              <a:gd name="connsiteY358" fmla="*/ 781720 h 886329"/>
              <a:gd name="connsiteX359" fmla="*/ 7730317 w 12191627"/>
              <a:gd name="connsiteY359" fmla="*/ 779395 h 886329"/>
              <a:gd name="connsiteX360" fmla="*/ 7730317 w 12191627"/>
              <a:gd name="connsiteY360" fmla="*/ 772421 h 886329"/>
              <a:gd name="connsiteX361" fmla="*/ 7739233 w 12191627"/>
              <a:gd name="connsiteY361" fmla="*/ 767772 h 886329"/>
              <a:gd name="connsiteX362" fmla="*/ 7739233 w 12191627"/>
              <a:gd name="connsiteY362" fmla="*/ 716630 h 886329"/>
              <a:gd name="connsiteX363" fmla="*/ 7730317 w 12191627"/>
              <a:gd name="connsiteY363" fmla="*/ 714305 h 886329"/>
              <a:gd name="connsiteX364" fmla="*/ 7730317 w 12191627"/>
              <a:gd name="connsiteY364" fmla="*/ 707331 h 886329"/>
              <a:gd name="connsiteX365" fmla="*/ 7739233 w 12191627"/>
              <a:gd name="connsiteY365" fmla="*/ 702682 h 886329"/>
              <a:gd name="connsiteX366" fmla="*/ 7739233 w 12191627"/>
              <a:gd name="connsiteY366" fmla="*/ 698033 h 886329"/>
              <a:gd name="connsiteX367" fmla="*/ 7745177 w 12191627"/>
              <a:gd name="connsiteY367" fmla="*/ 698033 h 886329"/>
              <a:gd name="connsiteX368" fmla="*/ 7745177 w 12191627"/>
              <a:gd name="connsiteY368" fmla="*/ 688734 h 886329"/>
              <a:gd name="connsiteX369" fmla="*/ 7739233 w 12191627"/>
              <a:gd name="connsiteY369" fmla="*/ 688734 h 886329"/>
              <a:gd name="connsiteX370" fmla="*/ 7739233 w 12191627"/>
              <a:gd name="connsiteY370" fmla="*/ 681760 h 886329"/>
              <a:gd name="connsiteX371" fmla="*/ 7748149 w 12191627"/>
              <a:gd name="connsiteY371" fmla="*/ 677111 h 886329"/>
              <a:gd name="connsiteX372" fmla="*/ 7795701 w 12191627"/>
              <a:gd name="connsiteY372" fmla="*/ 612021 h 886329"/>
              <a:gd name="connsiteX373" fmla="*/ 7789757 w 12191627"/>
              <a:gd name="connsiteY373" fmla="*/ 609696 h 886329"/>
              <a:gd name="connsiteX374" fmla="*/ 7789757 w 12191627"/>
              <a:gd name="connsiteY374" fmla="*/ 602722 h 886329"/>
              <a:gd name="connsiteX375" fmla="*/ 7798673 w 12191627"/>
              <a:gd name="connsiteY375" fmla="*/ 600397 h 886329"/>
              <a:gd name="connsiteX376" fmla="*/ 7798673 w 12191627"/>
              <a:gd name="connsiteY376" fmla="*/ 591099 h 886329"/>
              <a:gd name="connsiteX377" fmla="*/ 7804617 w 12191627"/>
              <a:gd name="connsiteY377" fmla="*/ 591099 h 886329"/>
              <a:gd name="connsiteX378" fmla="*/ 7804617 w 12191627"/>
              <a:gd name="connsiteY378" fmla="*/ 570177 h 886329"/>
              <a:gd name="connsiteX379" fmla="*/ 7798673 w 12191627"/>
              <a:gd name="connsiteY379" fmla="*/ 570177 h 886329"/>
              <a:gd name="connsiteX380" fmla="*/ 7798673 w 12191627"/>
              <a:gd name="connsiteY380" fmla="*/ 565528 h 886329"/>
              <a:gd name="connsiteX381" fmla="*/ 7804617 w 12191627"/>
              <a:gd name="connsiteY381" fmla="*/ 563203 h 886329"/>
              <a:gd name="connsiteX382" fmla="*/ 7819477 w 12191627"/>
              <a:gd name="connsiteY382" fmla="*/ 546931 h 886329"/>
              <a:gd name="connsiteX383" fmla="*/ 7819477 w 12191627"/>
              <a:gd name="connsiteY383" fmla="*/ 544606 h 886329"/>
              <a:gd name="connsiteX384" fmla="*/ 7822449 w 12191627"/>
              <a:gd name="connsiteY384" fmla="*/ 544606 h 886329"/>
              <a:gd name="connsiteX385" fmla="*/ 7822449 w 12191627"/>
              <a:gd name="connsiteY385" fmla="*/ 537632 h 886329"/>
              <a:gd name="connsiteX386" fmla="*/ 7822449 w 12191627"/>
              <a:gd name="connsiteY386" fmla="*/ 512061 h 886329"/>
              <a:gd name="connsiteX387" fmla="*/ 7825421 w 12191627"/>
              <a:gd name="connsiteY387" fmla="*/ 505087 h 886329"/>
              <a:gd name="connsiteX388" fmla="*/ 7828393 w 12191627"/>
              <a:gd name="connsiteY388" fmla="*/ 512061 h 886329"/>
              <a:gd name="connsiteX389" fmla="*/ 7831365 w 12191627"/>
              <a:gd name="connsiteY389" fmla="*/ 537632 h 886329"/>
              <a:gd name="connsiteX390" fmla="*/ 7831365 w 12191627"/>
              <a:gd name="connsiteY390" fmla="*/ 544606 h 886329"/>
              <a:gd name="connsiteX391" fmla="*/ 7834337 w 12191627"/>
              <a:gd name="connsiteY391" fmla="*/ 544606 h 886329"/>
              <a:gd name="connsiteX392" fmla="*/ 7834337 w 12191627"/>
              <a:gd name="connsiteY392" fmla="*/ 546931 h 886329"/>
              <a:gd name="connsiteX393" fmla="*/ 7846225 w 12191627"/>
              <a:gd name="connsiteY393" fmla="*/ 563203 h 886329"/>
              <a:gd name="connsiteX394" fmla="*/ 7852169 w 12191627"/>
              <a:gd name="connsiteY394" fmla="*/ 565528 h 886329"/>
              <a:gd name="connsiteX395" fmla="*/ 7852169 w 12191627"/>
              <a:gd name="connsiteY395" fmla="*/ 570177 h 886329"/>
              <a:gd name="connsiteX396" fmla="*/ 7849197 w 12191627"/>
              <a:gd name="connsiteY396" fmla="*/ 570177 h 886329"/>
              <a:gd name="connsiteX397" fmla="*/ 7849197 w 12191627"/>
              <a:gd name="connsiteY397" fmla="*/ 591099 h 886329"/>
              <a:gd name="connsiteX398" fmla="*/ 7855141 w 12191627"/>
              <a:gd name="connsiteY398" fmla="*/ 591099 h 886329"/>
              <a:gd name="connsiteX399" fmla="*/ 7855141 w 12191627"/>
              <a:gd name="connsiteY399" fmla="*/ 600397 h 886329"/>
              <a:gd name="connsiteX400" fmla="*/ 7861086 w 12191627"/>
              <a:gd name="connsiteY400" fmla="*/ 602722 h 886329"/>
              <a:gd name="connsiteX401" fmla="*/ 7861086 w 12191627"/>
              <a:gd name="connsiteY401" fmla="*/ 609696 h 886329"/>
              <a:gd name="connsiteX402" fmla="*/ 7855141 w 12191627"/>
              <a:gd name="connsiteY402" fmla="*/ 612021 h 886329"/>
              <a:gd name="connsiteX403" fmla="*/ 7902694 w 12191627"/>
              <a:gd name="connsiteY403" fmla="*/ 677111 h 886329"/>
              <a:gd name="connsiteX404" fmla="*/ 7911610 w 12191627"/>
              <a:gd name="connsiteY404" fmla="*/ 681760 h 886329"/>
              <a:gd name="connsiteX405" fmla="*/ 7911610 w 12191627"/>
              <a:gd name="connsiteY405" fmla="*/ 688734 h 886329"/>
              <a:gd name="connsiteX406" fmla="*/ 7905666 w 12191627"/>
              <a:gd name="connsiteY406" fmla="*/ 688734 h 886329"/>
              <a:gd name="connsiteX407" fmla="*/ 7905666 w 12191627"/>
              <a:gd name="connsiteY407" fmla="*/ 698033 h 886329"/>
              <a:gd name="connsiteX408" fmla="*/ 7911610 w 12191627"/>
              <a:gd name="connsiteY408" fmla="*/ 698033 h 886329"/>
              <a:gd name="connsiteX409" fmla="*/ 7911610 w 12191627"/>
              <a:gd name="connsiteY409" fmla="*/ 702682 h 886329"/>
              <a:gd name="connsiteX410" fmla="*/ 7920526 w 12191627"/>
              <a:gd name="connsiteY410" fmla="*/ 707331 h 886329"/>
              <a:gd name="connsiteX411" fmla="*/ 7920526 w 12191627"/>
              <a:gd name="connsiteY411" fmla="*/ 714305 h 886329"/>
              <a:gd name="connsiteX412" fmla="*/ 7911610 w 12191627"/>
              <a:gd name="connsiteY412" fmla="*/ 716630 h 886329"/>
              <a:gd name="connsiteX413" fmla="*/ 7911610 w 12191627"/>
              <a:gd name="connsiteY413" fmla="*/ 767772 h 886329"/>
              <a:gd name="connsiteX414" fmla="*/ 7920526 w 12191627"/>
              <a:gd name="connsiteY414" fmla="*/ 772421 h 886329"/>
              <a:gd name="connsiteX415" fmla="*/ 7920526 w 12191627"/>
              <a:gd name="connsiteY415" fmla="*/ 779395 h 886329"/>
              <a:gd name="connsiteX416" fmla="*/ 7911610 w 12191627"/>
              <a:gd name="connsiteY416" fmla="*/ 781720 h 886329"/>
              <a:gd name="connsiteX417" fmla="*/ 7911610 w 12191627"/>
              <a:gd name="connsiteY417" fmla="*/ 788694 h 886329"/>
              <a:gd name="connsiteX418" fmla="*/ 7923498 w 12191627"/>
              <a:gd name="connsiteY418" fmla="*/ 788694 h 886329"/>
              <a:gd name="connsiteX419" fmla="*/ 7923498 w 12191627"/>
              <a:gd name="connsiteY419" fmla="*/ 797993 h 886329"/>
              <a:gd name="connsiteX420" fmla="*/ 7944302 w 12191627"/>
              <a:gd name="connsiteY420" fmla="*/ 797993 h 886329"/>
              <a:gd name="connsiteX421" fmla="*/ 7944302 w 12191627"/>
              <a:gd name="connsiteY421" fmla="*/ 642241 h 886329"/>
              <a:gd name="connsiteX422" fmla="*/ 8021574 w 12191627"/>
              <a:gd name="connsiteY422" fmla="*/ 630618 h 886329"/>
              <a:gd name="connsiteX423" fmla="*/ 8063183 w 12191627"/>
              <a:gd name="connsiteY423" fmla="*/ 630618 h 886329"/>
              <a:gd name="connsiteX424" fmla="*/ 8063183 w 12191627"/>
              <a:gd name="connsiteY424" fmla="*/ 537632 h 886329"/>
              <a:gd name="connsiteX425" fmla="*/ 8179091 w 12191627"/>
              <a:gd name="connsiteY425" fmla="*/ 537632 h 886329"/>
              <a:gd name="connsiteX426" fmla="*/ 8179091 w 12191627"/>
              <a:gd name="connsiteY426" fmla="*/ 777071 h 886329"/>
              <a:gd name="connsiteX427" fmla="*/ 8220700 w 12191627"/>
              <a:gd name="connsiteY427" fmla="*/ 777071 h 886329"/>
              <a:gd name="connsiteX428" fmla="*/ 8220700 w 12191627"/>
              <a:gd name="connsiteY428" fmla="*/ 656189 h 886329"/>
              <a:gd name="connsiteX429" fmla="*/ 8318776 w 12191627"/>
              <a:gd name="connsiteY429" fmla="*/ 656189 h 886329"/>
              <a:gd name="connsiteX430" fmla="*/ 8336608 w 12191627"/>
              <a:gd name="connsiteY430" fmla="*/ 677111 h 886329"/>
              <a:gd name="connsiteX431" fmla="*/ 8336608 w 12191627"/>
              <a:gd name="connsiteY431" fmla="*/ 730583 h 886329"/>
              <a:gd name="connsiteX432" fmla="*/ 8338211 w 12191627"/>
              <a:gd name="connsiteY432" fmla="*/ 730681 h 886329"/>
              <a:gd name="connsiteX433" fmla="*/ 8338211 w 12191627"/>
              <a:gd name="connsiteY433" fmla="*/ 607460 h 886329"/>
              <a:gd name="connsiteX434" fmla="*/ 8359829 w 12191627"/>
              <a:gd name="connsiteY434" fmla="*/ 607460 h 886329"/>
              <a:gd name="connsiteX435" fmla="*/ 8359829 w 12191627"/>
              <a:gd name="connsiteY435" fmla="*/ 471268 h 886329"/>
              <a:gd name="connsiteX436" fmla="*/ 8378745 w 12191627"/>
              <a:gd name="connsiteY436" fmla="*/ 471268 h 886329"/>
              <a:gd name="connsiteX437" fmla="*/ 8378745 w 12191627"/>
              <a:gd name="connsiteY437" fmla="*/ 356694 h 886329"/>
              <a:gd name="connsiteX438" fmla="*/ 8384149 w 12191627"/>
              <a:gd name="connsiteY438" fmla="*/ 354532 h 886329"/>
              <a:gd name="connsiteX439" fmla="*/ 8384149 w 12191627"/>
              <a:gd name="connsiteY439" fmla="*/ 328590 h 886329"/>
              <a:gd name="connsiteX440" fmla="*/ 8405767 w 12191627"/>
              <a:gd name="connsiteY440" fmla="*/ 328590 h 886329"/>
              <a:gd name="connsiteX441" fmla="*/ 8454408 w 12191627"/>
              <a:gd name="connsiteY441" fmla="*/ 246443 h 886329"/>
              <a:gd name="connsiteX442" fmla="*/ 8459812 w 12191627"/>
              <a:gd name="connsiteY442" fmla="*/ 0 h 886329"/>
              <a:gd name="connsiteX443" fmla="*/ 8462515 w 12191627"/>
              <a:gd name="connsiteY443" fmla="*/ 246443 h 886329"/>
              <a:gd name="connsiteX444" fmla="*/ 8513857 w 12191627"/>
              <a:gd name="connsiteY444" fmla="*/ 326429 h 886329"/>
              <a:gd name="connsiteX445" fmla="*/ 8535475 w 12191627"/>
              <a:gd name="connsiteY445" fmla="*/ 326429 h 886329"/>
              <a:gd name="connsiteX446" fmla="*/ 8535475 w 12191627"/>
              <a:gd name="connsiteY446" fmla="*/ 350208 h 886329"/>
              <a:gd name="connsiteX447" fmla="*/ 8540880 w 12191627"/>
              <a:gd name="connsiteY447" fmla="*/ 356694 h 886329"/>
              <a:gd name="connsiteX448" fmla="*/ 8540880 w 12191627"/>
              <a:gd name="connsiteY448" fmla="*/ 471268 h 886329"/>
              <a:gd name="connsiteX449" fmla="*/ 8565200 w 12191627"/>
              <a:gd name="connsiteY449" fmla="*/ 471268 h 886329"/>
              <a:gd name="connsiteX450" fmla="*/ 8565200 w 12191627"/>
              <a:gd name="connsiteY450" fmla="*/ 611783 h 886329"/>
              <a:gd name="connsiteX451" fmla="*/ 8581414 w 12191627"/>
              <a:gd name="connsiteY451" fmla="*/ 609622 h 886329"/>
              <a:gd name="connsiteX452" fmla="*/ 8578711 w 12191627"/>
              <a:gd name="connsiteY452" fmla="*/ 698255 h 886329"/>
              <a:gd name="connsiteX453" fmla="*/ 8594925 w 12191627"/>
              <a:gd name="connsiteY453" fmla="*/ 700416 h 886329"/>
              <a:gd name="connsiteX454" fmla="*/ 8597627 w 12191627"/>
              <a:gd name="connsiteY454" fmla="*/ 706902 h 886329"/>
              <a:gd name="connsiteX455" fmla="*/ 8605734 w 12191627"/>
              <a:gd name="connsiteY455" fmla="*/ 687446 h 886329"/>
              <a:gd name="connsiteX456" fmla="*/ 8624650 w 12191627"/>
              <a:gd name="connsiteY456" fmla="*/ 687446 h 886329"/>
              <a:gd name="connsiteX457" fmla="*/ 8624650 w 12191627"/>
              <a:gd name="connsiteY457" fmla="*/ 719872 h 886329"/>
              <a:gd name="connsiteX458" fmla="*/ 8635459 w 12191627"/>
              <a:gd name="connsiteY458" fmla="*/ 724196 h 886329"/>
              <a:gd name="connsiteX459" fmla="*/ 8635459 w 12191627"/>
              <a:gd name="connsiteY459" fmla="*/ 735005 h 886329"/>
              <a:gd name="connsiteX460" fmla="*/ 8694909 w 12191627"/>
              <a:gd name="connsiteY460" fmla="*/ 735005 h 886329"/>
              <a:gd name="connsiteX461" fmla="*/ 8694909 w 12191627"/>
              <a:gd name="connsiteY461" fmla="*/ 743652 h 886329"/>
              <a:gd name="connsiteX462" fmla="*/ 8716527 w 12191627"/>
              <a:gd name="connsiteY462" fmla="*/ 743652 h 886329"/>
              <a:gd name="connsiteX463" fmla="*/ 8716527 w 12191627"/>
              <a:gd name="connsiteY463" fmla="*/ 713387 h 886329"/>
              <a:gd name="connsiteX464" fmla="*/ 8775976 w 12191627"/>
              <a:gd name="connsiteY464" fmla="*/ 713387 h 886329"/>
              <a:gd name="connsiteX465" fmla="*/ 8775976 w 12191627"/>
              <a:gd name="connsiteY465" fmla="*/ 702578 h 886329"/>
              <a:gd name="connsiteX466" fmla="*/ 8786785 w 12191627"/>
              <a:gd name="connsiteY466" fmla="*/ 702578 h 886329"/>
              <a:gd name="connsiteX467" fmla="*/ 8786785 w 12191627"/>
              <a:gd name="connsiteY467" fmla="*/ 687446 h 886329"/>
              <a:gd name="connsiteX468" fmla="*/ 8794892 w 12191627"/>
              <a:gd name="connsiteY468" fmla="*/ 687446 h 886329"/>
              <a:gd name="connsiteX469" fmla="*/ 8794892 w 12191627"/>
              <a:gd name="connsiteY469" fmla="*/ 678799 h 886329"/>
              <a:gd name="connsiteX470" fmla="*/ 8816510 w 12191627"/>
              <a:gd name="connsiteY470" fmla="*/ 678799 h 886329"/>
              <a:gd name="connsiteX471" fmla="*/ 8816510 w 12191627"/>
              <a:gd name="connsiteY471" fmla="*/ 687446 h 886329"/>
              <a:gd name="connsiteX472" fmla="*/ 8846235 w 12191627"/>
              <a:gd name="connsiteY472" fmla="*/ 687446 h 886329"/>
              <a:gd name="connsiteX473" fmla="*/ 8846235 w 12191627"/>
              <a:gd name="connsiteY473" fmla="*/ 672313 h 886329"/>
              <a:gd name="connsiteX474" fmla="*/ 8865151 w 12191627"/>
              <a:gd name="connsiteY474" fmla="*/ 672313 h 886329"/>
              <a:gd name="connsiteX475" fmla="*/ 8865151 w 12191627"/>
              <a:gd name="connsiteY475" fmla="*/ 696093 h 886329"/>
              <a:gd name="connsiteX476" fmla="*/ 8875959 w 12191627"/>
              <a:gd name="connsiteY476" fmla="*/ 696093 h 886329"/>
              <a:gd name="connsiteX477" fmla="*/ 8875959 w 12191627"/>
              <a:gd name="connsiteY477" fmla="*/ 687446 h 886329"/>
              <a:gd name="connsiteX478" fmla="*/ 8894875 w 12191627"/>
              <a:gd name="connsiteY478" fmla="*/ 687446 h 886329"/>
              <a:gd name="connsiteX479" fmla="*/ 8894875 w 12191627"/>
              <a:gd name="connsiteY479" fmla="*/ 713387 h 886329"/>
              <a:gd name="connsiteX480" fmla="*/ 8916493 w 12191627"/>
              <a:gd name="connsiteY480" fmla="*/ 713387 h 886329"/>
              <a:gd name="connsiteX481" fmla="*/ 8916493 w 12191627"/>
              <a:gd name="connsiteY481" fmla="*/ 726358 h 886329"/>
              <a:gd name="connsiteX482" fmla="*/ 8924600 w 12191627"/>
              <a:gd name="connsiteY482" fmla="*/ 726358 h 886329"/>
              <a:gd name="connsiteX483" fmla="*/ 8924600 w 12191627"/>
              <a:gd name="connsiteY483" fmla="*/ 719872 h 886329"/>
              <a:gd name="connsiteX484" fmla="*/ 8965134 w 12191627"/>
              <a:gd name="connsiteY484" fmla="*/ 719872 h 886329"/>
              <a:gd name="connsiteX485" fmla="*/ 8965134 w 12191627"/>
              <a:gd name="connsiteY485" fmla="*/ 743652 h 886329"/>
              <a:gd name="connsiteX486" fmla="*/ 8975943 w 12191627"/>
              <a:gd name="connsiteY486" fmla="*/ 743652 h 886329"/>
              <a:gd name="connsiteX487" fmla="*/ 8975943 w 12191627"/>
              <a:gd name="connsiteY487" fmla="*/ 752299 h 886329"/>
              <a:gd name="connsiteX488" fmla="*/ 8984050 w 12191627"/>
              <a:gd name="connsiteY488" fmla="*/ 752299 h 886329"/>
              <a:gd name="connsiteX489" fmla="*/ 8984050 w 12191627"/>
              <a:gd name="connsiteY489" fmla="*/ 735005 h 886329"/>
              <a:gd name="connsiteX490" fmla="*/ 8994859 w 12191627"/>
              <a:gd name="connsiteY490" fmla="*/ 735005 h 886329"/>
              <a:gd name="connsiteX491" fmla="*/ 8994859 w 12191627"/>
              <a:gd name="connsiteY491" fmla="*/ 743652 h 886329"/>
              <a:gd name="connsiteX492" fmla="*/ 8997561 w 12191627"/>
              <a:gd name="connsiteY492" fmla="*/ 743652 h 886329"/>
              <a:gd name="connsiteX493" fmla="*/ 8997561 w 12191627"/>
              <a:gd name="connsiteY493" fmla="*/ 741490 h 886329"/>
              <a:gd name="connsiteX494" fmla="*/ 9002965 w 12191627"/>
              <a:gd name="connsiteY494" fmla="*/ 741490 h 886329"/>
              <a:gd name="connsiteX495" fmla="*/ 9002965 w 12191627"/>
              <a:gd name="connsiteY495" fmla="*/ 735005 h 886329"/>
              <a:gd name="connsiteX496" fmla="*/ 9054309 w 12191627"/>
              <a:gd name="connsiteY496" fmla="*/ 735005 h 886329"/>
              <a:gd name="connsiteX497" fmla="*/ 9054309 w 12191627"/>
              <a:gd name="connsiteY497" fmla="*/ 758784 h 886329"/>
              <a:gd name="connsiteX498" fmla="*/ 9075927 w 12191627"/>
              <a:gd name="connsiteY498" fmla="*/ 758784 h 886329"/>
              <a:gd name="connsiteX499" fmla="*/ 9075927 w 12191627"/>
              <a:gd name="connsiteY499" fmla="*/ 767431 h 886329"/>
              <a:gd name="connsiteX500" fmla="*/ 9094842 w 12191627"/>
              <a:gd name="connsiteY500" fmla="*/ 767431 h 886329"/>
              <a:gd name="connsiteX501" fmla="*/ 9094842 w 12191627"/>
              <a:gd name="connsiteY501" fmla="*/ 743652 h 886329"/>
              <a:gd name="connsiteX502" fmla="*/ 9105651 w 12191627"/>
              <a:gd name="connsiteY502" fmla="*/ 743652 h 886329"/>
              <a:gd name="connsiteX503" fmla="*/ 9105651 w 12191627"/>
              <a:gd name="connsiteY503" fmla="*/ 711225 h 886329"/>
              <a:gd name="connsiteX504" fmla="*/ 9116460 w 12191627"/>
              <a:gd name="connsiteY504" fmla="*/ 711225 h 886329"/>
              <a:gd name="connsiteX505" fmla="*/ 9116460 w 12191627"/>
              <a:gd name="connsiteY505" fmla="*/ 696093 h 886329"/>
              <a:gd name="connsiteX506" fmla="*/ 9113758 w 12191627"/>
              <a:gd name="connsiteY506" fmla="*/ 696093 h 886329"/>
              <a:gd name="connsiteX507" fmla="*/ 9121865 w 12191627"/>
              <a:gd name="connsiteY507" fmla="*/ 683122 h 886329"/>
              <a:gd name="connsiteX508" fmla="*/ 9132674 w 12191627"/>
              <a:gd name="connsiteY508" fmla="*/ 711225 h 886329"/>
              <a:gd name="connsiteX509" fmla="*/ 9140781 w 12191627"/>
              <a:gd name="connsiteY509" fmla="*/ 711225 h 886329"/>
              <a:gd name="connsiteX510" fmla="*/ 9140781 w 12191627"/>
              <a:gd name="connsiteY510" fmla="*/ 605298 h 886329"/>
              <a:gd name="connsiteX511" fmla="*/ 9156994 w 12191627"/>
              <a:gd name="connsiteY511" fmla="*/ 605298 h 886329"/>
              <a:gd name="connsiteX512" fmla="*/ 9156994 w 12191627"/>
              <a:gd name="connsiteY512" fmla="*/ 557739 h 886329"/>
              <a:gd name="connsiteX513" fmla="*/ 9192123 w 12191627"/>
              <a:gd name="connsiteY513" fmla="*/ 557739 h 886329"/>
              <a:gd name="connsiteX514" fmla="*/ 9192123 w 12191627"/>
              <a:gd name="connsiteY514" fmla="*/ 536121 h 886329"/>
              <a:gd name="connsiteX515" fmla="*/ 9238062 w 12191627"/>
              <a:gd name="connsiteY515" fmla="*/ 536121 h 886329"/>
              <a:gd name="connsiteX516" fmla="*/ 9238062 w 12191627"/>
              <a:gd name="connsiteY516" fmla="*/ 555577 h 886329"/>
              <a:gd name="connsiteX517" fmla="*/ 9262382 w 12191627"/>
              <a:gd name="connsiteY517" fmla="*/ 555577 h 886329"/>
              <a:gd name="connsiteX518" fmla="*/ 9262382 w 12191627"/>
              <a:gd name="connsiteY518" fmla="*/ 603136 h 886329"/>
              <a:gd name="connsiteX519" fmla="*/ 9273191 w 12191627"/>
              <a:gd name="connsiteY519" fmla="*/ 603136 h 886329"/>
              <a:gd name="connsiteX520" fmla="*/ 9273191 w 12191627"/>
              <a:gd name="connsiteY520" fmla="*/ 607460 h 886329"/>
              <a:gd name="connsiteX521" fmla="*/ 9292107 w 12191627"/>
              <a:gd name="connsiteY521" fmla="*/ 607460 h 886329"/>
              <a:gd name="connsiteX522" fmla="*/ 9292107 w 12191627"/>
              <a:gd name="connsiteY522" fmla="*/ 646372 h 886329"/>
              <a:gd name="connsiteX523" fmla="*/ 9302916 w 12191627"/>
              <a:gd name="connsiteY523" fmla="*/ 646372 h 886329"/>
              <a:gd name="connsiteX524" fmla="*/ 9302916 w 12191627"/>
              <a:gd name="connsiteY524" fmla="*/ 659343 h 886329"/>
              <a:gd name="connsiteX525" fmla="*/ 9324534 w 12191627"/>
              <a:gd name="connsiteY525" fmla="*/ 659343 h 886329"/>
              <a:gd name="connsiteX526" fmla="*/ 9324534 w 12191627"/>
              <a:gd name="connsiteY526" fmla="*/ 663666 h 886329"/>
              <a:gd name="connsiteX527" fmla="*/ 9332641 w 12191627"/>
              <a:gd name="connsiteY527" fmla="*/ 665828 h 886329"/>
              <a:gd name="connsiteX528" fmla="*/ 9332641 w 12191627"/>
              <a:gd name="connsiteY528" fmla="*/ 687446 h 886329"/>
              <a:gd name="connsiteX529" fmla="*/ 9356961 w 12191627"/>
              <a:gd name="connsiteY529" fmla="*/ 687446 h 886329"/>
              <a:gd name="connsiteX530" fmla="*/ 9356961 w 12191627"/>
              <a:gd name="connsiteY530" fmla="*/ 696093 h 886329"/>
              <a:gd name="connsiteX531" fmla="*/ 9370472 w 12191627"/>
              <a:gd name="connsiteY531" fmla="*/ 696093 h 886329"/>
              <a:gd name="connsiteX532" fmla="*/ 9370472 w 12191627"/>
              <a:gd name="connsiteY532" fmla="*/ 713387 h 886329"/>
              <a:gd name="connsiteX533" fmla="*/ 9375877 w 12191627"/>
              <a:gd name="connsiteY533" fmla="*/ 713387 h 886329"/>
              <a:gd name="connsiteX534" fmla="*/ 9375877 w 12191627"/>
              <a:gd name="connsiteY534" fmla="*/ 698255 h 886329"/>
              <a:gd name="connsiteX535" fmla="*/ 9386686 w 12191627"/>
              <a:gd name="connsiteY535" fmla="*/ 698255 h 886329"/>
              <a:gd name="connsiteX536" fmla="*/ 9386686 w 12191627"/>
              <a:gd name="connsiteY536" fmla="*/ 711225 h 886329"/>
              <a:gd name="connsiteX537" fmla="*/ 9394793 w 12191627"/>
              <a:gd name="connsiteY537" fmla="*/ 711225 h 886329"/>
              <a:gd name="connsiteX538" fmla="*/ 9394793 w 12191627"/>
              <a:gd name="connsiteY538" fmla="*/ 706902 h 886329"/>
              <a:gd name="connsiteX539" fmla="*/ 9459647 w 12191627"/>
              <a:gd name="connsiteY539" fmla="*/ 706902 h 886329"/>
              <a:gd name="connsiteX540" fmla="*/ 9459647 w 12191627"/>
              <a:gd name="connsiteY540" fmla="*/ 717711 h 886329"/>
              <a:gd name="connsiteX541" fmla="*/ 9467753 w 12191627"/>
              <a:gd name="connsiteY541" fmla="*/ 717711 h 886329"/>
              <a:gd name="connsiteX542" fmla="*/ 9467753 w 12191627"/>
              <a:gd name="connsiteY542" fmla="*/ 735005 h 886329"/>
              <a:gd name="connsiteX543" fmla="*/ 9489371 w 12191627"/>
              <a:gd name="connsiteY543" fmla="*/ 724196 h 886329"/>
              <a:gd name="connsiteX544" fmla="*/ 9497478 w 12191627"/>
              <a:gd name="connsiteY544" fmla="*/ 683122 h 886329"/>
              <a:gd name="connsiteX545" fmla="*/ 9505585 w 12191627"/>
              <a:gd name="connsiteY545" fmla="*/ 680960 h 886329"/>
              <a:gd name="connsiteX546" fmla="*/ 9508287 w 12191627"/>
              <a:gd name="connsiteY546" fmla="*/ 611783 h 886329"/>
              <a:gd name="connsiteX547" fmla="*/ 9510989 w 12191627"/>
              <a:gd name="connsiteY547" fmla="*/ 680960 h 886329"/>
              <a:gd name="connsiteX548" fmla="*/ 9519096 w 12191627"/>
              <a:gd name="connsiteY548" fmla="*/ 683122 h 886329"/>
              <a:gd name="connsiteX549" fmla="*/ 9519096 w 12191627"/>
              <a:gd name="connsiteY549" fmla="*/ 596651 h 886329"/>
              <a:gd name="connsiteX550" fmla="*/ 9524501 w 12191627"/>
              <a:gd name="connsiteY550" fmla="*/ 596651 h 886329"/>
              <a:gd name="connsiteX551" fmla="*/ 9524501 w 12191627"/>
              <a:gd name="connsiteY551" fmla="*/ 564224 h 886329"/>
              <a:gd name="connsiteX552" fmla="*/ 9575844 w 12191627"/>
              <a:gd name="connsiteY552" fmla="*/ 564224 h 886329"/>
              <a:gd name="connsiteX553" fmla="*/ 9575844 w 12191627"/>
              <a:gd name="connsiteY553" fmla="*/ 596651 h 886329"/>
              <a:gd name="connsiteX554" fmla="*/ 9583951 w 12191627"/>
              <a:gd name="connsiteY554" fmla="*/ 596651 h 886329"/>
              <a:gd name="connsiteX555" fmla="*/ 9583951 w 12191627"/>
              <a:gd name="connsiteY555" fmla="*/ 514503 h 886329"/>
              <a:gd name="connsiteX556" fmla="*/ 9602866 w 12191627"/>
              <a:gd name="connsiteY556" fmla="*/ 514503 h 886329"/>
              <a:gd name="connsiteX557" fmla="*/ 9602866 w 12191627"/>
              <a:gd name="connsiteY557" fmla="*/ 499371 h 886329"/>
              <a:gd name="connsiteX558" fmla="*/ 9632591 w 12191627"/>
              <a:gd name="connsiteY558" fmla="*/ 499371 h 886329"/>
              <a:gd name="connsiteX559" fmla="*/ 9632591 w 12191627"/>
              <a:gd name="connsiteY559" fmla="*/ 490724 h 886329"/>
              <a:gd name="connsiteX560" fmla="*/ 9651507 w 12191627"/>
              <a:gd name="connsiteY560" fmla="*/ 490724 h 886329"/>
              <a:gd name="connsiteX561" fmla="*/ 9651507 w 12191627"/>
              <a:gd name="connsiteY561" fmla="*/ 499371 h 886329"/>
              <a:gd name="connsiteX562" fmla="*/ 9659613 w 12191627"/>
              <a:gd name="connsiteY562" fmla="*/ 499371 h 886329"/>
              <a:gd name="connsiteX563" fmla="*/ 9659613 w 12191627"/>
              <a:gd name="connsiteY563" fmla="*/ 495047 h 886329"/>
              <a:gd name="connsiteX564" fmla="*/ 9673125 w 12191627"/>
              <a:gd name="connsiteY564" fmla="*/ 495047 h 886329"/>
              <a:gd name="connsiteX565" fmla="*/ 9673125 w 12191627"/>
              <a:gd name="connsiteY565" fmla="*/ 499371 h 886329"/>
              <a:gd name="connsiteX566" fmla="*/ 9678529 w 12191627"/>
              <a:gd name="connsiteY566" fmla="*/ 499371 h 886329"/>
              <a:gd name="connsiteX567" fmla="*/ 9678529 w 12191627"/>
              <a:gd name="connsiteY567" fmla="*/ 490724 h 886329"/>
              <a:gd name="connsiteX568" fmla="*/ 9702850 w 12191627"/>
              <a:gd name="connsiteY568" fmla="*/ 490724 h 886329"/>
              <a:gd name="connsiteX569" fmla="*/ 9702850 w 12191627"/>
              <a:gd name="connsiteY569" fmla="*/ 499371 h 886329"/>
              <a:gd name="connsiteX570" fmla="*/ 9743383 w 12191627"/>
              <a:gd name="connsiteY570" fmla="*/ 499371 h 886329"/>
              <a:gd name="connsiteX571" fmla="*/ 9743383 w 12191627"/>
              <a:gd name="connsiteY571" fmla="*/ 512342 h 886329"/>
              <a:gd name="connsiteX572" fmla="*/ 9778513 w 12191627"/>
              <a:gd name="connsiteY572" fmla="*/ 512342 h 886329"/>
              <a:gd name="connsiteX573" fmla="*/ 9778513 w 12191627"/>
              <a:gd name="connsiteY573" fmla="*/ 542607 h 886329"/>
              <a:gd name="connsiteX574" fmla="*/ 9786619 w 12191627"/>
              <a:gd name="connsiteY574" fmla="*/ 542607 h 886329"/>
              <a:gd name="connsiteX575" fmla="*/ 9786619 w 12191627"/>
              <a:gd name="connsiteY575" fmla="*/ 551254 h 886329"/>
              <a:gd name="connsiteX576" fmla="*/ 9792024 w 12191627"/>
              <a:gd name="connsiteY576" fmla="*/ 551254 h 886329"/>
              <a:gd name="connsiteX577" fmla="*/ 9792024 w 12191627"/>
              <a:gd name="connsiteY577" fmla="*/ 581519 h 886329"/>
              <a:gd name="connsiteX578" fmla="*/ 9800131 w 12191627"/>
              <a:gd name="connsiteY578" fmla="*/ 581519 h 886329"/>
              <a:gd name="connsiteX579" fmla="*/ 9800131 w 12191627"/>
              <a:gd name="connsiteY579" fmla="*/ 588004 h 886329"/>
              <a:gd name="connsiteX580" fmla="*/ 9810940 w 12191627"/>
              <a:gd name="connsiteY580" fmla="*/ 588004 h 886329"/>
              <a:gd name="connsiteX581" fmla="*/ 9810940 w 12191627"/>
              <a:gd name="connsiteY581" fmla="*/ 618269 h 886329"/>
              <a:gd name="connsiteX582" fmla="*/ 9832558 w 12191627"/>
              <a:gd name="connsiteY582" fmla="*/ 618269 h 886329"/>
              <a:gd name="connsiteX583" fmla="*/ 9832558 w 12191627"/>
              <a:gd name="connsiteY583" fmla="*/ 642048 h 886329"/>
              <a:gd name="connsiteX584" fmla="*/ 9835260 w 12191627"/>
              <a:gd name="connsiteY584" fmla="*/ 642048 h 886329"/>
              <a:gd name="connsiteX585" fmla="*/ 9835260 w 12191627"/>
              <a:gd name="connsiteY585" fmla="*/ 655019 h 886329"/>
              <a:gd name="connsiteX586" fmla="*/ 9843367 w 12191627"/>
              <a:gd name="connsiteY586" fmla="*/ 655019 h 886329"/>
              <a:gd name="connsiteX587" fmla="*/ 9843367 w 12191627"/>
              <a:gd name="connsiteY587" fmla="*/ 678799 h 886329"/>
              <a:gd name="connsiteX588" fmla="*/ 9856878 w 12191627"/>
              <a:gd name="connsiteY588" fmla="*/ 678799 h 886329"/>
              <a:gd name="connsiteX589" fmla="*/ 9856878 w 12191627"/>
              <a:gd name="connsiteY589" fmla="*/ 680960 h 886329"/>
              <a:gd name="connsiteX590" fmla="*/ 9859581 w 12191627"/>
              <a:gd name="connsiteY590" fmla="*/ 680960 h 886329"/>
              <a:gd name="connsiteX591" fmla="*/ 9859581 w 12191627"/>
              <a:gd name="connsiteY591" fmla="*/ 696093 h 886329"/>
              <a:gd name="connsiteX592" fmla="*/ 9875794 w 12191627"/>
              <a:gd name="connsiteY592" fmla="*/ 680960 h 886329"/>
              <a:gd name="connsiteX593" fmla="*/ 9913626 w 12191627"/>
              <a:gd name="connsiteY593" fmla="*/ 680960 h 886329"/>
              <a:gd name="connsiteX594" fmla="*/ 9913626 w 12191627"/>
              <a:gd name="connsiteY594" fmla="*/ 767431 h 886329"/>
              <a:gd name="connsiteX595" fmla="*/ 9921733 w 12191627"/>
              <a:gd name="connsiteY595" fmla="*/ 767431 h 886329"/>
              <a:gd name="connsiteX596" fmla="*/ 9929839 w 12191627"/>
              <a:gd name="connsiteY596" fmla="*/ 756623 h 886329"/>
              <a:gd name="connsiteX597" fmla="*/ 9929839 w 12191627"/>
              <a:gd name="connsiteY597" fmla="*/ 771755 h 886329"/>
              <a:gd name="connsiteX598" fmla="*/ 9935244 w 12191627"/>
              <a:gd name="connsiteY598" fmla="*/ 771755 h 886329"/>
              <a:gd name="connsiteX599" fmla="*/ 9935244 w 12191627"/>
              <a:gd name="connsiteY599" fmla="*/ 726358 h 886329"/>
              <a:gd name="connsiteX600" fmla="*/ 9943351 w 12191627"/>
              <a:gd name="connsiteY600" fmla="*/ 726358 h 886329"/>
              <a:gd name="connsiteX601" fmla="*/ 9943351 w 12191627"/>
              <a:gd name="connsiteY601" fmla="*/ 661504 h 886329"/>
              <a:gd name="connsiteX602" fmla="*/ 9954159 w 12191627"/>
              <a:gd name="connsiteY602" fmla="*/ 661504 h 886329"/>
              <a:gd name="connsiteX603" fmla="*/ 9970373 w 12191627"/>
              <a:gd name="connsiteY603" fmla="*/ 618269 h 886329"/>
              <a:gd name="connsiteX604" fmla="*/ 9983884 w 12191627"/>
              <a:gd name="connsiteY604" fmla="*/ 618269 h 886329"/>
              <a:gd name="connsiteX605" fmla="*/ 9997395 w 12191627"/>
              <a:gd name="connsiteY605" fmla="*/ 661504 h 886329"/>
              <a:gd name="connsiteX606" fmla="*/ 10008205 w 12191627"/>
              <a:gd name="connsiteY606" fmla="*/ 661504 h 886329"/>
              <a:gd name="connsiteX607" fmla="*/ 10008205 w 12191627"/>
              <a:gd name="connsiteY607" fmla="*/ 700416 h 886329"/>
              <a:gd name="connsiteX608" fmla="*/ 10027120 w 12191627"/>
              <a:gd name="connsiteY608" fmla="*/ 700416 h 886329"/>
              <a:gd name="connsiteX609" fmla="*/ 10027120 w 12191627"/>
              <a:gd name="connsiteY609" fmla="*/ 717711 h 886329"/>
              <a:gd name="connsiteX610" fmla="*/ 10032525 w 12191627"/>
              <a:gd name="connsiteY610" fmla="*/ 717711 h 886329"/>
              <a:gd name="connsiteX611" fmla="*/ 10032525 w 12191627"/>
              <a:gd name="connsiteY611" fmla="*/ 700416 h 886329"/>
              <a:gd name="connsiteX612" fmla="*/ 10048739 w 12191627"/>
              <a:gd name="connsiteY612" fmla="*/ 700416 h 886329"/>
              <a:gd name="connsiteX613" fmla="*/ 10048739 w 12191627"/>
              <a:gd name="connsiteY613" fmla="*/ 713387 h 886329"/>
              <a:gd name="connsiteX614" fmla="*/ 10089272 w 12191627"/>
              <a:gd name="connsiteY614" fmla="*/ 713387 h 886329"/>
              <a:gd name="connsiteX615" fmla="*/ 10089272 w 12191627"/>
              <a:gd name="connsiteY615" fmla="*/ 676637 h 886329"/>
              <a:gd name="connsiteX616" fmla="*/ 10102783 w 12191627"/>
              <a:gd name="connsiteY616" fmla="*/ 676637 h 886329"/>
              <a:gd name="connsiteX617" fmla="*/ 10102783 w 12191627"/>
              <a:gd name="connsiteY617" fmla="*/ 698255 h 886329"/>
              <a:gd name="connsiteX618" fmla="*/ 10105486 w 12191627"/>
              <a:gd name="connsiteY618" fmla="*/ 698255 h 886329"/>
              <a:gd name="connsiteX619" fmla="*/ 10105486 w 12191627"/>
              <a:gd name="connsiteY619" fmla="*/ 665828 h 886329"/>
              <a:gd name="connsiteX620" fmla="*/ 10135211 w 12191627"/>
              <a:gd name="connsiteY620" fmla="*/ 665828 h 886329"/>
              <a:gd name="connsiteX621" fmla="*/ 10135211 w 12191627"/>
              <a:gd name="connsiteY621" fmla="*/ 652857 h 886329"/>
              <a:gd name="connsiteX622" fmla="*/ 10143317 w 12191627"/>
              <a:gd name="connsiteY622" fmla="*/ 652857 h 886329"/>
              <a:gd name="connsiteX623" fmla="*/ 10143317 w 12191627"/>
              <a:gd name="connsiteY623" fmla="*/ 637725 h 886329"/>
              <a:gd name="connsiteX624" fmla="*/ 10148722 w 12191627"/>
              <a:gd name="connsiteY624" fmla="*/ 637725 h 886329"/>
              <a:gd name="connsiteX625" fmla="*/ 10148722 w 12191627"/>
              <a:gd name="connsiteY625" fmla="*/ 644210 h 886329"/>
              <a:gd name="connsiteX626" fmla="*/ 10173042 w 12191627"/>
              <a:gd name="connsiteY626" fmla="*/ 644210 h 886329"/>
              <a:gd name="connsiteX627" fmla="*/ 10173042 w 12191627"/>
              <a:gd name="connsiteY627" fmla="*/ 637725 h 886329"/>
              <a:gd name="connsiteX628" fmla="*/ 10181149 w 12191627"/>
              <a:gd name="connsiteY628" fmla="*/ 637725 h 886329"/>
              <a:gd name="connsiteX629" fmla="*/ 10181149 w 12191627"/>
              <a:gd name="connsiteY629" fmla="*/ 648534 h 886329"/>
              <a:gd name="connsiteX630" fmla="*/ 10232492 w 12191627"/>
              <a:gd name="connsiteY630" fmla="*/ 648534 h 886329"/>
              <a:gd name="connsiteX631" fmla="*/ 10232492 w 12191627"/>
              <a:gd name="connsiteY631" fmla="*/ 786887 h 886329"/>
              <a:gd name="connsiteX632" fmla="*/ 10248705 w 12191627"/>
              <a:gd name="connsiteY632" fmla="*/ 786887 h 886329"/>
              <a:gd name="connsiteX633" fmla="*/ 10248705 w 12191627"/>
              <a:gd name="connsiteY633" fmla="*/ 773917 h 886329"/>
              <a:gd name="connsiteX634" fmla="*/ 10254110 w 12191627"/>
              <a:gd name="connsiteY634" fmla="*/ 773917 h 886329"/>
              <a:gd name="connsiteX635" fmla="*/ 10254110 w 12191627"/>
              <a:gd name="connsiteY635" fmla="*/ 786887 h 886329"/>
              <a:gd name="connsiteX636" fmla="*/ 10294644 w 12191627"/>
              <a:gd name="connsiteY636" fmla="*/ 786887 h 886329"/>
              <a:gd name="connsiteX637" fmla="*/ 10294644 w 12191627"/>
              <a:gd name="connsiteY637" fmla="*/ 756623 h 886329"/>
              <a:gd name="connsiteX638" fmla="*/ 10310857 w 12191627"/>
              <a:gd name="connsiteY638" fmla="*/ 756623 h 886329"/>
              <a:gd name="connsiteX639" fmla="*/ 10313559 w 12191627"/>
              <a:gd name="connsiteY639" fmla="*/ 754461 h 886329"/>
              <a:gd name="connsiteX640" fmla="*/ 10327071 w 12191627"/>
              <a:gd name="connsiteY640" fmla="*/ 754461 h 886329"/>
              <a:gd name="connsiteX641" fmla="*/ 10332475 w 12191627"/>
              <a:gd name="connsiteY641" fmla="*/ 756623 h 886329"/>
              <a:gd name="connsiteX642" fmla="*/ 10345987 w 12191627"/>
              <a:gd name="connsiteY642" fmla="*/ 756623 h 886329"/>
              <a:gd name="connsiteX643" fmla="*/ 10345987 w 12191627"/>
              <a:gd name="connsiteY643" fmla="*/ 786887 h 886329"/>
              <a:gd name="connsiteX644" fmla="*/ 10356795 w 12191627"/>
              <a:gd name="connsiteY644" fmla="*/ 786887 h 886329"/>
              <a:gd name="connsiteX645" fmla="*/ 10356795 w 12191627"/>
              <a:gd name="connsiteY645" fmla="*/ 804182 h 886329"/>
              <a:gd name="connsiteX646" fmla="*/ 10386520 w 12191627"/>
              <a:gd name="connsiteY646" fmla="*/ 806343 h 886329"/>
              <a:gd name="connsiteX647" fmla="*/ 10386520 w 12191627"/>
              <a:gd name="connsiteY647" fmla="*/ 789049 h 886329"/>
              <a:gd name="connsiteX648" fmla="*/ 10489206 w 12191627"/>
              <a:gd name="connsiteY648" fmla="*/ 789049 h 886329"/>
              <a:gd name="connsiteX649" fmla="*/ 10489206 w 12191627"/>
              <a:gd name="connsiteY649" fmla="*/ 806343 h 886329"/>
              <a:gd name="connsiteX650" fmla="*/ 10502717 w 12191627"/>
              <a:gd name="connsiteY650" fmla="*/ 806343 h 886329"/>
              <a:gd name="connsiteX651" fmla="*/ 10502717 w 12191627"/>
              <a:gd name="connsiteY651" fmla="*/ 810667 h 886329"/>
              <a:gd name="connsiteX652" fmla="*/ 10494611 w 12191627"/>
              <a:gd name="connsiteY652" fmla="*/ 810667 h 886329"/>
              <a:gd name="connsiteX653" fmla="*/ 10494611 w 12191627"/>
              <a:gd name="connsiteY653" fmla="*/ 845255 h 886329"/>
              <a:gd name="connsiteX654" fmla="*/ 10524335 w 12191627"/>
              <a:gd name="connsiteY654" fmla="*/ 845255 h 886329"/>
              <a:gd name="connsiteX655" fmla="*/ 10524335 w 12191627"/>
              <a:gd name="connsiteY655" fmla="*/ 832285 h 886329"/>
              <a:gd name="connsiteX656" fmla="*/ 10524335 w 12191627"/>
              <a:gd name="connsiteY656" fmla="*/ 825799 h 886329"/>
              <a:gd name="connsiteX657" fmla="*/ 10529740 w 12191627"/>
              <a:gd name="connsiteY657" fmla="*/ 823638 h 886329"/>
              <a:gd name="connsiteX658" fmla="*/ 10529740 w 12191627"/>
              <a:gd name="connsiteY658" fmla="*/ 814991 h 886329"/>
              <a:gd name="connsiteX659" fmla="*/ 10543251 w 12191627"/>
              <a:gd name="connsiteY659" fmla="*/ 814991 h 886329"/>
              <a:gd name="connsiteX660" fmla="*/ 10543251 w 12191627"/>
              <a:gd name="connsiteY660" fmla="*/ 819314 h 886329"/>
              <a:gd name="connsiteX661" fmla="*/ 10554060 w 12191627"/>
              <a:gd name="connsiteY661" fmla="*/ 819314 h 886329"/>
              <a:gd name="connsiteX662" fmla="*/ 10554060 w 12191627"/>
              <a:gd name="connsiteY662" fmla="*/ 814991 h 886329"/>
              <a:gd name="connsiteX663" fmla="*/ 10564869 w 12191627"/>
              <a:gd name="connsiteY663" fmla="*/ 814991 h 886329"/>
              <a:gd name="connsiteX664" fmla="*/ 10567571 w 12191627"/>
              <a:gd name="connsiteY664" fmla="*/ 782564 h 886329"/>
              <a:gd name="connsiteX665" fmla="*/ 10575678 w 12191627"/>
              <a:gd name="connsiteY665" fmla="*/ 782564 h 886329"/>
              <a:gd name="connsiteX666" fmla="*/ 10578381 w 12191627"/>
              <a:gd name="connsiteY666" fmla="*/ 819314 h 886329"/>
              <a:gd name="connsiteX667" fmla="*/ 10589189 w 12191627"/>
              <a:gd name="connsiteY667" fmla="*/ 819314 h 886329"/>
              <a:gd name="connsiteX668" fmla="*/ 10591892 w 12191627"/>
              <a:gd name="connsiteY668" fmla="*/ 782564 h 886329"/>
              <a:gd name="connsiteX669" fmla="*/ 10599999 w 12191627"/>
              <a:gd name="connsiteY669" fmla="*/ 782564 h 886329"/>
              <a:gd name="connsiteX670" fmla="*/ 10602701 w 12191627"/>
              <a:gd name="connsiteY670" fmla="*/ 819314 h 886329"/>
              <a:gd name="connsiteX671" fmla="*/ 10629723 w 12191627"/>
              <a:gd name="connsiteY671" fmla="*/ 825799 h 886329"/>
              <a:gd name="connsiteX672" fmla="*/ 10629723 w 12191627"/>
              <a:gd name="connsiteY672" fmla="*/ 843094 h 886329"/>
              <a:gd name="connsiteX673" fmla="*/ 10656746 w 12191627"/>
              <a:gd name="connsiteY673" fmla="*/ 843094 h 886329"/>
              <a:gd name="connsiteX674" fmla="*/ 10656746 w 12191627"/>
              <a:gd name="connsiteY674" fmla="*/ 834447 h 886329"/>
              <a:gd name="connsiteX675" fmla="*/ 10667555 w 12191627"/>
              <a:gd name="connsiteY675" fmla="*/ 834447 h 886329"/>
              <a:gd name="connsiteX676" fmla="*/ 10667555 w 12191627"/>
              <a:gd name="connsiteY676" fmla="*/ 843094 h 886329"/>
              <a:gd name="connsiteX677" fmla="*/ 10672959 w 12191627"/>
              <a:gd name="connsiteY677" fmla="*/ 843094 h 886329"/>
              <a:gd name="connsiteX678" fmla="*/ 10672959 w 12191627"/>
              <a:gd name="connsiteY678" fmla="*/ 808505 h 886329"/>
              <a:gd name="connsiteX679" fmla="*/ 10689173 w 12191627"/>
              <a:gd name="connsiteY679" fmla="*/ 808505 h 886329"/>
              <a:gd name="connsiteX680" fmla="*/ 10689173 w 12191627"/>
              <a:gd name="connsiteY680" fmla="*/ 814991 h 886329"/>
              <a:gd name="connsiteX681" fmla="*/ 10713493 w 12191627"/>
              <a:gd name="connsiteY681" fmla="*/ 814991 h 886329"/>
              <a:gd name="connsiteX682" fmla="*/ 10713493 w 12191627"/>
              <a:gd name="connsiteY682" fmla="*/ 810667 h 886329"/>
              <a:gd name="connsiteX683" fmla="*/ 10721600 w 12191627"/>
              <a:gd name="connsiteY683" fmla="*/ 810667 h 886329"/>
              <a:gd name="connsiteX684" fmla="*/ 10721600 w 12191627"/>
              <a:gd name="connsiteY684" fmla="*/ 814991 h 886329"/>
              <a:gd name="connsiteX685" fmla="*/ 10729707 w 12191627"/>
              <a:gd name="connsiteY685" fmla="*/ 814991 h 886329"/>
              <a:gd name="connsiteX686" fmla="*/ 10729707 w 12191627"/>
              <a:gd name="connsiteY686" fmla="*/ 806343 h 886329"/>
              <a:gd name="connsiteX687" fmla="*/ 10740516 w 12191627"/>
              <a:gd name="connsiteY687" fmla="*/ 806343 h 886329"/>
              <a:gd name="connsiteX688" fmla="*/ 10740516 w 12191627"/>
              <a:gd name="connsiteY688" fmla="*/ 799858 h 886329"/>
              <a:gd name="connsiteX689" fmla="*/ 10751325 w 12191627"/>
              <a:gd name="connsiteY689" fmla="*/ 799858 h 886329"/>
              <a:gd name="connsiteX690" fmla="*/ 10751325 w 12191627"/>
              <a:gd name="connsiteY690" fmla="*/ 806343 h 886329"/>
              <a:gd name="connsiteX691" fmla="*/ 10897247 w 12191627"/>
              <a:gd name="connsiteY691" fmla="*/ 806343 h 886329"/>
              <a:gd name="connsiteX692" fmla="*/ 10897247 w 12191627"/>
              <a:gd name="connsiteY692" fmla="*/ 810667 h 886329"/>
              <a:gd name="connsiteX693" fmla="*/ 10913460 w 12191627"/>
              <a:gd name="connsiteY693" fmla="*/ 810667 h 886329"/>
              <a:gd name="connsiteX694" fmla="*/ 10913460 w 12191627"/>
              <a:gd name="connsiteY694" fmla="*/ 806343 h 886329"/>
              <a:gd name="connsiteX695" fmla="*/ 10935078 w 12191627"/>
              <a:gd name="connsiteY695" fmla="*/ 806343 h 886329"/>
              <a:gd name="connsiteX696" fmla="*/ 10935078 w 12191627"/>
              <a:gd name="connsiteY696" fmla="*/ 812829 h 886329"/>
              <a:gd name="connsiteX697" fmla="*/ 10953994 w 12191627"/>
              <a:gd name="connsiteY697" fmla="*/ 812829 h 886329"/>
              <a:gd name="connsiteX698" fmla="*/ 10953994 w 12191627"/>
              <a:gd name="connsiteY698" fmla="*/ 836608 h 886329"/>
              <a:gd name="connsiteX699" fmla="*/ 10986421 w 12191627"/>
              <a:gd name="connsiteY699" fmla="*/ 838770 h 886329"/>
              <a:gd name="connsiteX700" fmla="*/ 10986421 w 12191627"/>
              <a:gd name="connsiteY700" fmla="*/ 817152 h 886329"/>
              <a:gd name="connsiteX701" fmla="*/ 10989123 w 12191627"/>
              <a:gd name="connsiteY701" fmla="*/ 817152 h 886329"/>
              <a:gd name="connsiteX702" fmla="*/ 10989123 w 12191627"/>
              <a:gd name="connsiteY702" fmla="*/ 838770 h 886329"/>
              <a:gd name="connsiteX703" fmla="*/ 10997230 w 12191627"/>
              <a:gd name="connsiteY703" fmla="*/ 838770 h 886329"/>
              <a:gd name="connsiteX704" fmla="*/ 10997230 w 12191627"/>
              <a:gd name="connsiteY704" fmla="*/ 797696 h 886329"/>
              <a:gd name="connsiteX705" fmla="*/ 11005337 w 12191627"/>
              <a:gd name="connsiteY705" fmla="*/ 797696 h 886329"/>
              <a:gd name="connsiteX706" fmla="*/ 11005337 w 12191627"/>
              <a:gd name="connsiteY706" fmla="*/ 840932 h 886329"/>
              <a:gd name="connsiteX707" fmla="*/ 11013444 w 12191627"/>
              <a:gd name="connsiteY707" fmla="*/ 840932 h 886329"/>
              <a:gd name="connsiteX708" fmla="*/ 11013444 w 12191627"/>
              <a:gd name="connsiteY708" fmla="*/ 810667 h 886329"/>
              <a:gd name="connsiteX709" fmla="*/ 11064787 w 12191627"/>
              <a:gd name="connsiteY709" fmla="*/ 810667 h 886329"/>
              <a:gd name="connsiteX710" fmla="*/ 11064787 w 12191627"/>
              <a:gd name="connsiteY710" fmla="*/ 836608 h 886329"/>
              <a:gd name="connsiteX711" fmla="*/ 11078298 w 12191627"/>
              <a:gd name="connsiteY711" fmla="*/ 836608 h 886329"/>
              <a:gd name="connsiteX712" fmla="*/ 11099916 w 12191627"/>
              <a:gd name="connsiteY712" fmla="*/ 404253 h 886329"/>
              <a:gd name="connsiteX713" fmla="*/ 11083702 w 12191627"/>
              <a:gd name="connsiteY713" fmla="*/ 382635 h 886329"/>
              <a:gd name="connsiteX714" fmla="*/ 11075595 w 12191627"/>
              <a:gd name="connsiteY714" fmla="*/ 378311 h 886329"/>
              <a:gd name="connsiteX715" fmla="*/ 11086405 w 12191627"/>
              <a:gd name="connsiteY715" fmla="*/ 354532 h 886329"/>
              <a:gd name="connsiteX716" fmla="*/ 11086405 w 12191627"/>
              <a:gd name="connsiteY716" fmla="*/ 337238 h 886329"/>
              <a:gd name="connsiteX717" fmla="*/ 11105320 w 12191627"/>
              <a:gd name="connsiteY717" fmla="*/ 337238 h 886329"/>
              <a:gd name="connsiteX718" fmla="*/ 11105320 w 12191627"/>
              <a:gd name="connsiteY718" fmla="*/ 315620 h 886329"/>
              <a:gd name="connsiteX719" fmla="*/ 11108023 w 12191627"/>
              <a:gd name="connsiteY719" fmla="*/ 311296 h 886329"/>
              <a:gd name="connsiteX720" fmla="*/ 11108023 w 12191627"/>
              <a:gd name="connsiteY720" fmla="*/ 233472 h 886329"/>
              <a:gd name="connsiteX721" fmla="*/ 11105320 w 12191627"/>
              <a:gd name="connsiteY721" fmla="*/ 226987 h 886329"/>
              <a:gd name="connsiteX722" fmla="*/ 11113427 w 12191627"/>
              <a:gd name="connsiteY722" fmla="*/ 220502 h 886329"/>
              <a:gd name="connsiteX723" fmla="*/ 11113427 w 12191627"/>
              <a:gd name="connsiteY723" fmla="*/ 162134 h 886329"/>
              <a:gd name="connsiteX724" fmla="*/ 11116129 w 12191627"/>
              <a:gd name="connsiteY724" fmla="*/ 157810 h 886329"/>
              <a:gd name="connsiteX725" fmla="*/ 11116129 w 12191627"/>
              <a:gd name="connsiteY725" fmla="*/ 101604 h 886329"/>
              <a:gd name="connsiteX726" fmla="*/ 11118832 w 12191627"/>
              <a:gd name="connsiteY726" fmla="*/ 99442 h 886329"/>
              <a:gd name="connsiteX727" fmla="*/ 11118832 w 12191627"/>
              <a:gd name="connsiteY727" fmla="*/ 82148 h 886329"/>
              <a:gd name="connsiteX728" fmla="*/ 11121534 w 12191627"/>
              <a:gd name="connsiteY728" fmla="*/ 79986 h 886329"/>
              <a:gd name="connsiteX729" fmla="*/ 11124236 w 12191627"/>
              <a:gd name="connsiteY729" fmla="*/ 82148 h 886329"/>
              <a:gd name="connsiteX730" fmla="*/ 11124236 w 12191627"/>
              <a:gd name="connsiteY730" fmla="*/ 99442 h 886329"/>
              <a:gd name="connsiteX731" fmla="*/ 11126938 w 12191627"/>
              <a:gd name="connsiteY731" fmla="*/ 101604 h 886329"/>
              <a:gd name="connsiteX732" fmla="*/ 11126938 w 12191627"/>
              <a:gd name="connsiteY732" fmla="*/ 157810 h 886329"/>
              <a:gd name="connsiteX733" fmla="*/ 11129641 w 12191627"/>
              <a:gd name="connsiteY733" fmla="*/ 162134 h 886329"/>
              <a:gd name="connsiteX734" fmla="*/ 11129641 w 12191627"/>
              <a:gd name="connsiteY734" fmla="*/ 220502 h 886329"/>
              <a:gd name="connsiteX735" fmla="*/ 11137747 w 12191627"/>
              <a:gd name="connsiteY735" fmla="*/ 226987 h 886329"/>
              <a:gd name="connsiteX736" fmla="*/ 11135045 w 12191627"/>
              <a:gd name="connsiteY736" fmla="*/ 233472 h 886329"/>
              <a:gd name="connsiteX737" fmla="*/ 11135045 w 12191627"/>
              <a:gd name="connsiteY737" fmla="*/ 311296 h 886329"/>
              <a:gd name="connsiteX738" fmla="*/ 11137747 w 12191627"/>
              <a:gd name="connsiteY738" fmla="*/ 315620 h 886329"/>
              <a:gd name="connsiteX739" fmla="*/ 11137747 w 12191627"/>
              <a:gd name="connsiteY739" fmla="*/ 337238 h 886329"/>
              <a:gd name="connsiteX740" fmla="*/ 11156663 w 12191627"/>
              <a:gd name="connsiteY740" fmla="*/ 337238 h 886329"/>
              <a:gd name="connsiteX741" fmla="*/ 11156663 w 12191627"/>
              <a:gd name="connsiteY741" fmla="*/ 354532 h 886329"/>
              <a:gd name="connsiteX742" fmla="*/ 11167472 w 12191627"/>
              <a:gd name="connsiteY742" fmla="*/ 378311 h 886329"/>
              <a:gd name="connsiteX743" fmla="*/ 11159365 w 12191627"/>
              <a:gd name="connsiteY743" fmla="*/ 382635 h 886329"/>
              <a:gd name="connsiteX744" fmla="*/ 11143152 w 12191627"/>
              <a:gd name="connsiteY744" fmla="*/ 404253 h 886329"/>
              <a:gd name="connsiteX745" fmla="*/ 11153961 w 12191627"/>
              <a:gd name="connsiteY745" fmla="*/ 657181 h 886329"/>
              <a:gd name="connsiteX746" fmla="*/ 11240433 w 12191627"/>
              <a:gd name="connsiteY746" fmla="*/ 657181 h 886329"/>
              <a:gd name="connsiteX747" fmla="*/ 11240433 w 12191627"/>
              <a:gd name="connsiteY747" fmla="*/ 732843 h 886329"/>
              <a:gd name="connsiteX748" fmla="*/ 11251242 w 12191627"/>
              <a:gd name="connsiteY748" fmla="*/ 732843 h 886329"/>
              <a:gd name="connsiteX749" fmla="*/ 11253944 w 12191627"/>
              <a:gd name="connsiteY749" fmla="*/ 726358 h 886329"/>
              <a:gd name="connsiteX750" fmla="*/ 11262051 w 12191627"/>
              <a:gd name="connsiteY750" fmla="*/ 726358 h 886329"/>
              <a:gd name="connsiteX751" fmla="*/ 11264753 w 12191627"/>
              <a:gd name="connsiteY751" fmla="*/ 735005 h 886329"/>
              <a:gd name="connsiteX752" fmla="*/ 11280967 w 12191627"/>
              <a:gd name="connsiteY752" fmla="*/ 735005 h 886329"/>
              <a:gd name="connsiteX753" fmla="*/ 11280967 w 12191627"/>
              <a:gd name="connsiteY753" fmla="*/ 728519 h 886329"/>
              <a:gd name="connsiteX754" fmla="*/ 11310692 w 12191627"/>
              <a:gd name="connsiteY754" fmla="*/ 728519 h 886329"/>
              <a:gd name="connsiteX755" fmla="*/ 11310692 w 12191627"/>
              <a:gd name="connsiteY755" fmla="*/ 735005 h 886329"/>
              <a:gd name="connsiteX756" fmla="*/ 11337714 w 12191627"/>
              <a:gd name="connsiteY756" fmla="*/ 735005 h 886329"/>
              <a:gd name="connsiteX757" fmla="*/ 11337714 w 12191627"/>
              <a:gd name="connsiteY757" fmla="*/ 780402 h 886329"/>
              <a:gd name="connsiteX758" fmla="*/ 11356630 w 12191627"/>
              <a:gd name="connsiteY758" fmla="*/ 780402 h 886329"/>
              <a:gd name="connsiteX759" fmla="*/ 11356630 w 12191627"/>
              <a:gd name="connsiteY759" fmla="*/ 767431 h 886329"/>
              <a:gd name="connsiteX760" fmla="*/ 11378248 w 12191627"/>
              <a:gd name="connsiteY760" fmla="*/ 767431 h 886329"/>
              <a:gd name="connsiteX761" fmla="*/ 11378248 w 12191627"/>
              <a:gd name="connsiteY761" fmla="*/ 588004 h 886329"/>
              <a:gd name="connsiteX762" fmla="*/ 11386355 w 12191627"/>
              <a:gd name="connsiteY762" fmla="*/ 581519 h 886329"/>
              <a:gd name="connsiteX763" fmla="*/ 11483636 w 12191627"/>
              <a:gd name="connsiteY763" fmla="*/ 581519 h 886329"/>
              <a:gd name="connsiteX764" fmla="*/ 11483636 w 12191627"/>
              <a:gd name="connsiteY764" fmla="*/ 590166 h 886329"/>
              <a:gd name="connsiteX765" fmla="*/ 11497147 w 12191627"/>
              <a:gd name="connsiteY765" fmla="*/ 590166 h 886329"/>
              <a:gd name="connsiteX766" fmla="*/ 11497147 w 12191627"/>
              <a:gd name="connsiteY766" fmla="*/ 704740 h 886329"/>
              <a:gd name="connsiteX767" fmla="*/ 11526872 w 12191627"/>
              <a:gd name="connsiteY767" fmla="*/ 704740 h 886329"/>
              <a:gd name="connsiteX768" fmla="*/ 11526872 w 12191627"/>
              <a:gd name="connsiteY768" fmla="*/ 637725 h 886329"/>
              <a:gd name="connsiteX769" fmla="*/ 11562001 w 12191627"/>
              <a:gd name="connsiteY769" fmla="*/ 637725 h 886329"/>
              <a:gd name="connsiteX770" fmla="*/ 11567406 w 12191627"/>
              <a:gd name="connsiteY770" fmla="*/ 633401 h 886329"/>
              <a:gd name="connsiteX771" fmla="*/ 11578215 w 12191627"/>
              <a:gd name="connsiteY771" fmla="*/ 633401 h 886329"/>
              <a:gd name="connsiteX772" fmla="*/ 11583619 w 12191627"/>
              <a:gd name="connsiteY772" fmla="*/ 637725 h 886329"/>
              <a:gd name="connsiteX773" fmla="*/ 11613344 w 12191627"/>
              <a:gd name="connsiteY773" fmla="*/ 637725 h 886329"/>
              <a:gd name="connsiteX774" fmla="*/ 11613344 w 12191627"/>
              <a:gd name="connsiteY774" fmla="*/ 520989 h 886329"/>
              <a:gd name="connsiteX775" fmla="*/ 11689007 w 12191627"/>
              <a:gd name="connsiteY775" fmla="*/ 510180 h 886329"/>
              <a:gd name="connsiteX776" fmla="*/ 11689007 w 12191627"/>
              <a:gd name="connsiteY776" fmla="*/ 518827 h 886329"/>
              <a:gd name="connsiteX777" fmla="*/ 11724137 w 12191627"/>
              <a:gd name="connsiteY777" fmla="*/ 518827 h 886329"/>
              <a:gd name="connsiteX778" fmla="*/ 11724137 w 12191627"/>
              <a:gd name="connsiteY778" fmla="*/ 773917 h 886329"/>
              <a:gd name="connsiteX779" fmla="*/ 11753862 w 12191627"/>
              <a:gd name="connsiteY779" fmla="*/ 773917 h 886329"/>
              <a:gd name="connsiteX780" fmla="*/ 11753862 w 12191627"/>
              <a:gd name="connsiteY780" fmla="*/ 769593 h 886329"/>
              <a:gd name="connsiteX781" fmla="*/ 11770075 w 12191627"/>
              <a:gd name="connsiteY781" fmla="*/ 769593 h 886329"/>
              <a:gd name="connsiteX782" fmla="*/ 11770075 w 12191627"/>
              <a:gd name="connsiteY782" fmla="*/ 773917 h 886329"/>
              <a:gd name="connsiteX783" fmla="*/ 11802502 w 12191627"/>
              <a:gd name="connsiteY783" fmla="*/ 773917 h 886329"/>
              <a:gd name="connsiteX784" fmla="*/ 11802502 w 12191627"/>
              <a:gd name="connsiteY784" fmla="*/ 760946 h 886329"/>
              <a:gd name="connsiteX785" fmla="*/ 11840334 w 12191627"/>
              <a:gd name="connsiteY785" fmla="*/ 760946 h 886329"/>
              <a:gd name="connsiteX786" fmla="*/ 11840334 w 12191627"/>
              <a:gd name="connsiteY786" fmla="*/ 756623 h 886329"/>
              <a:gd name="connsiteX787" fmla="*/ 11856547 w 12191627"/>
              <a:gd name="connsiteY787" fmla="*/ 756623 h 886329"/>
              <a:gd name="connsiteX788" fmla="*/ 11856547 w 12191627"/>
              <a:gd name="connsiteY788" fmla="*/ 760946 h 886329"/>
              <a:gd name="connsiteX789" fmla="*/ 11883570 w 12191627"/>
              <a:gd name="connsiteY789" fmla="*/ 760946 h 886329"/>
              <a:gd name="connsiteX790" fmla="*/ 11883570 w 12191627"/>
              <a:gd name="connsiteY790" fmla="*/ 743652 h 886329"/>
              <a:gd name="connsiteX791" fmla="*/ 11894379 w 12191627"/>
              <a:gd name="connsiteY791" fmla="*/ 743652 h 886329"/>
              <a:gd name="connsiteX792" fmla="*/ 11894379 w 12191627"/>
              <a:gd name="connsiteY792" fmla="*/ 730681 h 886329"/>
              <a:gd name="connsiteX793" fmla="*/ 11970042 w 12191627"/>
              <a:gd name="connsiteY793" fmla="*/ 730681 h 886329"/>
              <a:gd name="connsiteX794" fmla="*/ 11970042 w 12191627"/>
              <a:gd name="connsiteY794" fmla="*/ 700416 h 886329"/>
              <a:gd name="connsiteX795" fmla="*/ 11994362 w 12191627"/>
              <a:gd name="connsiteY795" fmla="*/ 700416 h 886329"/>
              <a:gd name="connsiteX796" fmla="*/ 11994362 w 12191627"/>
              <a:gd name="connsiteY796" fmla="*/ 693931 h 886329"/>
              <a:gd name="connsiteX797" fmla="*/ 12010576 w 12191627"/>
              <a:gd name="connsiteY797" fmla="*/ 693931 h 886329"/>
              <a:gd name="connsiteX798" fmla="*/ 12010576 w 12191627"/>
              <a:gd name="connsiteY798" fmla="*/ 700416 h 886329"/>
              <a:gd name="connsiteX799" fmla="*/ 12032194 w 12191627"/>
              <a:gd name="connsiteY799" fmla="*/ 700416 h 886329"/>
              <a:gd name="connsiteX800" fmla="*/ 12032194 w 12191627"/>
              <a:gd name="connsiteY800" fmla="*/ 750137 h 886329"/>
              <a:gd name="connsiteX801" fmla="*/ 12075430 w 12191627"/>
              <a:gd name="connsiteY801" fmla="*/ 750137 h 886329"/>
              <a:gd name="connsiteX802" fmla="*/ 12075430 w 12191627"/>
              <a:gd name="connsiteY802" fmla="*/ 724196 h 886329"/>
              <a:gd name="connsiteX803" fmla="*/ 12126773 w 12191627"/>
              <a:gd name="connsiteY803" fmla="*/ 724196 h 886329"/>
              <a:gd name="connsiteX804" fmla="*/ 12126773 w 12191627"/>
              <a:gd name="connsiteY804" fmla="*/ 693931 h 886329"/>
              <a:gd name="connsiteX805" fmla="*/ 12191627 w 12191627"/>
              <a:gd name="connsiteY805" fmla="*/ 693931 h 886329"/>
              <a:gd name="connsiteX806" fmla="*/ 12191627 w 12191627"/>
              <a:gd name="connsiteY806" fmla="*/ 886329 h 886329"/>
              <a:gd name="connsiteX807" fmla="*/ 9548589 w 12191627"/>
              <a:gd name="connsiteY807" fmla="*/ 886329 h 886329"/>
              <a:gd name="connsiteX808" fmla="*/ 8511957 w 12191627"/>
              <a:gd name="connsiteY808" fmla="*/ 886329 h 886329"/>
              <a:gd name="connsiteX809" fmla="*/ 8323543 w 12191627"/>
              <a:gd name="connsiteY809" fmla="*/ 886329 h 886329"/>
              <a:gd name="connsiteX810" fmla="*/ 8246334 w 12191627"/>
              <a:gd name="connsiteY810" fmla="*/ 886329 h 886329"/>
              <a:gd name="connsiteX811" fmla="*/ 8065345 w 12191627"/>
              <a:gd name="connsiteY811" fmla="*/ 886329 h 886329"/>
              <a:gd name="connsiteX812" fmla="*/ 4939062 w 12191627"/>
              <a:gd name="connsiteY812" fmla="*/ 886329 h 886329"/>
              <a:gd name="connsiteX813" fmla="*/ 4205110 w 12191627"/>
              <a:gd name="connsiteY813" fmla="*/ 886329 h 886329"/>
              <a:gd name="connsiteX814" fmla="*/ 4175786 w 12191627"/>
              <a:gd name="connsiteY814" fmla="*/ 886329 h 886329"/>
              <a:gd name="connsiteX815" fmla="*/ 3464904 w 12191627"/>
              <a:gd name="connsiteY815" fmla="*/ 886329 h 886329"/>
              <a:gd name="connsiteX816" fmla="*/ 0 w 12191627"/>
              <a:gd name="connsiteY816" fmla="*/ 886329 h 886329"/>
              <a:gd name="connsiteX817" fmla="*/ 0 w 12191627"/>
              <a:gd name="connsiteY817" fmla="*/ 693931 h 886329"/>
              <a:gd name="connsiteX818" fmla="*/ 69125 w 12191627"/>
              <a:gd name="connsiteY818" fmla="*/ 693931 h 886329"/>
              <a:gd name="connsiteX819" fmla="*/ 69125 w 12191627"/>
              <a:gd name="connsiteY819" fmla="*/ 724196 h 886329"/>
              <a:gd name="connsiteX820" fmla="*/ 123849 w 12191627"/>
              <a:gd name="connsiteY820" fmla="*/ 724196 h 886329"/>
              <a:gd name="connsiteX821" fmla="*/ 123849 w 12191627"/>
              <a:gd name="connsiteY821" fmla="*/ 750137 h 886329"/>
              <a:gd name="connsiteX822" fmla="*/ 169933 w 12191627"/>
              <a:gd name="connsiteY822" fmla="*/ 750137 h 886329"/>
              <a:gd name="connsiteX823" fmla="*/ 169933 w 12191627"/>
              <a:gd name="connsiteY823" fmla="*/ 700416 h 886329"/>
              <a:gd name="connsiteX824" fmla="*/ 192975 w 12191627"/>
              <a:gd name="connsiteY824" fmla="*/ 700416 h 886329"/>
              <a:gd name="connsiteX825" fmla="*/ 192975 w 12191627"/>
              <a:gd name="connsiteY825" fmla="*/ 693931 h 886329"/>
              <a:gd name="connsiteX826" fmla="*/ 210256 w 12191627"/>
              <a:gd name="connsiteY826" fmla="*/ 693931 h 886329"/>
              <a:gd name="connsiteX827" fmla="*/ 210256 w 12191627"/>
              <a:gd name="connsiteY827" fmla="*/ 700416 h 886329"/>
              <a:gd name="connsiteX828" fmla="*/ 236178 w 12191627"/>
              <a:gd name="connsiteY828" fmla="*/ 700416 h 886329"/>
              <a:gd name="connsiteX829" fmla="*/ 236178 w 12191627"/>
              <a:gd name="connsiteY829" fmla="*/ 730681 h 886329"/>
              <a:gd name="connsiteX830" fmla="*/ 316824 w 12191627"/>
              <a:gd name="connsiteY830" fmla="*/ 730681 h 886329"/>
              <a:gd name="connsiteX831" fmla="*/ 316824 w 12191627"/>
              <a:gd name="connsiteY831" fmla="*/ 743652 h 886329"/>
              <a:gd name="connsiteX832" fmla="*/ 328344 w 12191627"/>
              <a:gd name="connsiteY832" fmla="*/ 743652 h 886329"/>
              <a:gd name="connsiteX833" fmla="*/ 328344 w 12191627"/>
              <a:gd name="connsiteY833" fmla="*/ 760946 h 886329"/>
              <a:gd name="connsiteX834" fmla="*/ 357147 w 12191627"/>
              <a:gd name="connsiteY834" fmla="*/ 760946 h 886329"/>
              <a:gd name="connsiteX835" fmla="*/ 357147 w 12191627"/>
              <a:gd name="connsiteY835" fmla="*/ 756623 h 886329"/>
              <a:gd name="connsiteX836" fmla="*/ 374428 w 12191627"/>
              <a:gd name="connsiteY836" fmla="*/ 756623 h 886329"/>
              <a:gd name="connsiteX837" fmla="*/ 374428 w 12191627"/>
              <a:gd name="connsiteY837" fmla="*/ 760946 h 886329"/>
              <a:gd name="connsiteX838" fmla="*/ 414751 w 12191627"/>
              <a:gd name="connsiteY838" fmla="*/ 760946 h 886329"/>
              <a:gd name="connsiteX839" fmla="*/ 414751 w 12191627"/>
              <a:gd name="connsiteY839" fmla="*/ 773917 h 886329"/>
              <a:gd name="connsiteX840" fmla="*/ 449313 w 12191627"/>
              <a:gd name="connsiteY840" fmla="*/ 773917 h 886329"/>
              <a:gd name="connsiteX841" fmla="*/ 449313 w 12191627"/>
              <a:gd name="connsiteY841" fmla="*/ 769593 h 886329"/>
              <a:gd name="connsiteX842" fmla="*/ 466595 w 12191627"/>
              <a:gd name="connsiteY842" fmla="*/ 769593 h 886329"/>
              <a:gd name="connsiteX843" fmla="*/ 466595 w 12191627"/>
              <a:gd name="connsiteY843" fmla="*/ 773917 h 886329"/>
              <a:gd name="connsiteX844" fmla="*/ 498277 w 12191627"/>
              <a:gd name="connsiteY844" fmla="*/ 773917 h 886329"/>
              <a:gd name="connsiteX845" fmla="*/ 498277 w 12191627"/>
              <a:gd name="connsiteY845" fmla="*/ 518827 h 886329"/>
              <a:gd name="connsiteX846" fmla="*/ 535720 w 12191627"/>
              <a:gd name="connsiteY846" fmla="*/ 518827 h 886329"/>
              <a:gd name="connsiteX847" fmla="*/ 535720 w 12191627"/>
              <a:gd name="connsiteY847" fmla="*/ 510180 h 886329"/>
              <a:gd name="connsiteX848" fmla="*/ 616366 w 12191627"/>
              <a:gd name="connsiteY848" fmla="*/ 520989 h 886329"/>
              <a:gd name="connsiteX849" fmla="*/ 616366 w 12191627"/>
              <a:gd name="connsiteY849" fmla="*/ 637725 h 886329"/>
              <a:gd name="connsiteX850" fmla="*/ 648048 w 12191627"/>
              <a:gd name="connsiteY850" fmla="*/ 637725 h 886329"/>
              <a:gd name="connsiteX851" fmla="*/ 653808 w 12191627"/>
              <a:gd name="connsiteY851" fmla="*/ 633401 h 886329"/>
              <a:gd name="connsiteX852" fmla="*/ 665329 w 12191627"/>
              <a:gd name="connsiteY852" fmla="*/ 633401 h 886329"/>
              <a:gd name="connsiteX853" fmla="*/ 671090 w 12191627"/>
              <a:gd name="connsiteY853" fmla="*/ 637725 h 886329"/>
              <a:gd name="connsiteX854" fmla="*/ 708532 w 12191627"/>
              <a:gd name="connsiteY854" fmla="*/ 637725 h 886329"/>
              <a:gd name="connsiteX855" fmla="*/ 708532 w 12191627"/>
              <a:gd name="connsiteY855" fmla="*/ 704740 h 886329"/>
              <a:gd name="connsiteX856" fmla="*/ 740215 w 12191627"/>
              <a:gd name="connsiteY856" fmla="*/ 704740 h 886329"/>
              <a:gd name="connsiteX857" fmla="*/ 740215 w 12191627"/>
              <a:gd name="connsiteY857" fmla="*/ 590166 h 886329"/>
              <a:gd name="connsiteX858" fmla="*/ 754616 w 12191627"/>
              <a:gd name="connsiteY858" fmla="*/ 590166 h 886329"/>
              <a:gd name="connsiteX859" fmla="*/ 754616 w 12191627"/>
              <a:gd name="connsiteY859" fmla="*/ 581519 h 886329"/>
              <a:gd name="connsiteX860" fmla="*/ 858303 w 12191627"/>
              <a:gd name="connsiteY860" fmla="*/ 581519 h 886329"/>
              <a:gd name="connsiteX861" fmla="*/ 866944 w 12191627"/>
              <a:gd name="connsiteY861" fmla="*/ 588004 h 886329"/>
              <a:gd name="connsiteX862" fmla="*/ 866944 w 12191627"/>
              <a:gd name="connsiteY862" fmla="*/ 767431 h 886329"/>
              <a:gd name="connsiteX863" fmla="*/ 889986 w 12191627"/>
              <a:gd name="connsiteY863" fmla="*/ 767431 h 886329"/>
              <a:gd name="connsiteX864" fmla="*/ 889986 w 12191627"/>
              <a:gd name="connsiteY864" fmla="*/ 780402 h 886329"/>
              <a:gd name="connsiteX865" fmla="*/ 910147 w 12191627"/>
              <a:gd name="connsiteY865" fmla="*/ 780402 h 886329"/>
              <a:gd name="connsiteX866" fmla="*/ 910147 w 12191627"/>
              <a:gd name="connsiteY866" fmla="*/ 735005 h 886329"/>
              <a:gd name="connsiteX867" fmla="*/ 938949 w 12191627"/>
              <a:gd name="connsiteY867" fmla="*/ 735005 h 886329"/>
              <a:gd name="connsiteX868" fmla="*/ 938949 w 12191627"/>
              <a:gd name="connsiteY868" fmla="*/ 728519 h 886329"/>
              <a:gd name="connsiteX869" fmla="*/ 970632 w 12191627"/>
              <a:gd name="connsiteY869" fmla="*/ 728519 h 886329"/>
              <a:gd name="connsiteX870" fmla="*/ 970632 w 12191627"/>
              <a:gd name="connsiteY870" fmla="*/ 735005 h 886329"/>
              <a:gd name="connsiteX871" fmla="*/ 987913 w 12191627"/>
              <a:gd name="connsiteY871" fmla="*/ 735005 h 886329"/>
              <a:gd name="connsiteX872" fmla="*/ 990793 w 12191627"/>
              <a:gd name="connsiteY872" fmla="*/ 726358 h 886329"/>
              <a:gd name="connsiteX873" fmla="*/ 999434 w 12191627"/>
              <a:gd name="connsiteY873" fmla="*/ 726358 h 886329"/>
              <a:gd name="connsiteX874" fmla="*/ 1002314 w 12191627"/>
              <a:gd name="connsiteY874" fmla="*/ 732843 h 886329"/>
              <a:gd name="connsiteX875" fmla="*/ 1013835 w 12191627"/>
              <a:gd name="connsiteY875" fmla="*/ 732843 h 886329"/>
              <a:gd name="connsiteX876" fmla="*/ 1013835 w 12191627"/>
              <a:gd name="connsiteY876" fmla="*/ 657181 h 886329"/>
              <a:gd name="connsiteX877" fmla="*/ 1106002 w 12191627"/>
              <a:gd name="connsiteY877" fmla="*/ 657181 h 886329"/>
              <a:gd name="connsiteX878" fmla="*/ 1117523 w 12191627"/>
              <a:gd name="connsiteY878" fmla="*/ 404253 h 886329"/>
              <a:gd name="connsiteX879" fmla="*/ 1100241 w 12191627"/>
              <a:gd name="connsiteY879" fmla="*/ 382635 h 886329"/>
              <a:gd name="connsiteX880" fmla="*/ 1091601 w 12191627"/>
              <a:gd name="connsiteY880" fmla="*/ 378311 h 886329"/>
              <a:gd name="connsiteX881" fmla="*/ 1103121 w 12191627"/>
              <a:gd name="connsiteY881" fmla="*/ 354532 h 886329"/>
              <a:gd name="connsiteX882" fmla="*/ 1103121 w 12191627"/>
              <a:gd name="connsiteY882" fmla="*/ 337238 h 886329"/>
              <a:gd name="connsiteX883" fmla="*/ 1123283 w 12191627"/>
              <a:gd name="connsiteY883" fmla="*/ 337238 h 886329"/>
              <a:gd name="connsiteX884" fmla="*/ 1123283 w 12191627"/>
              <a:gd name="connsiteY884" fmla="*/ 315620 h 886329"/>
              <a:gd name="connsiteX885" fmla="*/ 1126163 w 12191627"/>
              <a:gd name="connsiteY885" fmla="*/ 311296 h 886329"/>
              <a:gd name="connsiteX886" fmla="*/ 1126163 w 12191627"/>
              <a:gd name="connsiteY886" fmla="*/ 233472 h 886329"/>
              <a:gd name="connsiteX887" fmla="*/ 1123283 w 12191627"/>
              <a:gd name="connsiteY887" fmla="*/ 226987 h 886329"/>
              <a:gd name="connsiteX888" fmla="*/ 1131923 w 12191627"/>
              <a:gd name="connsiteY888" fmla="*/ 220502 h 886329"/>
              <a:gd name="connsiteX889" fmla="*/ 1131923 w 12191627"/>
              <a:gd name="connsiteY889" fmla="*/ 162134 h 886329"/>
              <a:gd name="connsiteX890" fmla="*/ 1134804 w 12191627"/>
              <a:gd name="connsiteY890" fmla="*/ 157810 h 886329"/>
              <a:gd name="connsiteX891" fmla="*/ 1134804 w 12191627"/>
              <a:gd name="connsiteY891" fmla="*/ 101604 h 886329"/>
              <a:gd name="connsiteX892" fmla="*/ 1137684 w 12191627"/>
              <a:gd name="connsiteY892" fmla="*/ 99442 h 886329"/>
              <a:gd name="connsiteX893" fmla="*/ 1137684 w 12191627"/>
              <a:gd name="connsiteY893" fmla="*/ 82148 h 886329"/>
              <a:gd name="connsiteX894" fmla="*/ 1140564 w 12191627"/>
              <a:gd name="connsiteY894" fmla="*/ 79986 h 886329"/>
              <a:gd name="connsiteX895" fmla="*/ 1143444 w 12191627"/>
              <a:gd name="connsiteY895" fmla="*/ 82148 h 886329"/>
              <a:gd name="connsiteX896" fmla="*/ 1143444 w 12191627"/>
              <a:gd name="connsiteY896" fmla="*/ 99442 h 886329"/>
              <a:gd name="connsiteX897" fmla="*/ 1146325 w 12191627"/>
              <a:gd name="connsiteY897" fmla="*/ 101604 h 886329"/>
              <a:gd name="connsiteX898" fmla="*/ 1146325 w 12191627"/>
              <a:gd name="connsiteY898" fmla="*/ 157810 h 886329"/>
              <a:gd name="connsiteX899" fmla="*/ 1149205 w 12191627"/>
              <a:gd name="connsiteY899" fmla="*/ 162134 h 886329"/>
              <a:gd name="connsiteX900" fmla="*/ 1149205 w 12191627"/>
              <a:gd name="connsiteY900" fmla="*/ 220502 h 886329"/>
              <a:gd name="connsiteX901" fmla="*/ 1157846 w 12191627"/>
              <a:gd name="connsiteY901" fmla="*/ 226987 h 886329"/>
              <a:gd name="connsiteX902" fmla="*/ 1154965 w 12191627"/>
              <a:gd name="connsiteY902" fmla="*/ 233472 h 886329"/>
              <a:gd name="connsiteX903" fmla="*/ 1154965 w 12191627"/>
              <a:gd name="connsiteY903" fmla="*/ 311296 h 886329"/>
              <a:gd name="connsiteX904" fmla="*/ 1157846 w 12191627"/>
              <a:gd name="connsiteY904" fmla="*/ 315620 h 886329"/>
              <a:gd name="connsiteX905" fmla="*/ 1157846 w 12191627"/>
              <a:gd name="connsiteY905" fmla="*/ 337238 h 886329"/>
              <a:gd name="connsiteX906" fmla="*/ 1178007 w 12191627"/>
              <a:gd name="connsiteY906" fmla="*/ 337238 h 886329"/>
              <a:gd name="connsiteX907" fmla="*/ 1178007 w 12191627"/>
              <a:gd name="connsiteY907" fmla="*/ 354532 h 886329"/>
              <a:gd name="connsiteX908" fmla="*/ 1189528 w 12191627"/>
              <a:gd name="connsiteY908" fmla="*/ 378311 h 886329"/>
              <a:gd name="connsiteX909" fmla="*/ 1180887 w 12191627"/>
              <a:gd name="connsiteY909" fmla="*/ 382635 h 886329"/>
              <a:gd name="connsiteX910" fmla="*/ 1163606 w 12191627"/>
              <a:gd name="connsiteY910" fmla="*/ 404253 h 886329"/>
              <a:gd name="connsiteX911" fmla="*/ 1186648 w 12191627"/>
              <a:gd name="connsiteY911" fmla="*/ 836608 h 886329"/>
              <a:gd name="connsiteX912" fmla="*/ 1201049 w 12191627"/>
              <a:gd name="connsiteY912" fmla="*/ 836608 h 886329"/>
              <a:gd name="connsiteX913" fmla="*/ 1201049 w 12191627"/>
              <a:gd name="connsiteY913" fmla="*/ 810667 h 886329"/>
              <a:gd name="connsiteX914" fmla="*/ 1255773 w 12191627"/>
              <a:gd name="connsiteY914" fmla="*/ 810667 h 886329"/>
              <a:gd name="connsiteX915" fmla="*/ 1255773 w 12191627"/>
              <a:gd name="connsiteY915" fmla="*/ 840932 h 886329"/>
              <a:gd name="connsiteX916" fmla="*/ 1264413 w 12191627"/>
              <a:gd name="connsiteY916" fmla="*/ 840932 h 886329"/>
              <a:gd name="connsiteX917" fmla="*/ 1264413 w 12191627"/>
              <a:gd name="connsiteY917" fmla="*/ 797696 h 886329"/>
              <a:gd name="connsiteX918" fmla="*/ 1273054 w 12191627"/>
              <a:gd name="connsiteY918" fmla="*/ 797696 h 886329"/>
              <a:gd name="connsiteX919" fmla="*/ 1273054 w 12191627"/>
              <a:gd name="connsiteY919" fmla="*/ 838770 h 886329"/>
              <a:gd name="connsiteX920" fmla="*/ 1281694 w 12191627"/>
              <a:gd name="connsiteY920" fmla="*/ 838770 h 886329"/>
              <a:gd name="connsiteX921" fmla="*/ 1281694 w 12191627"/>
              <a:gd name="connsiteY921" fmla="*/ 817152 h 886329"/>
              <a:gd name="connsiteX922" fmla="*/ 1284575 w 12191627"/>
              <a:gd name="connsiteY922" fmla="*/ 817152 h 886329"/>
              <a:gd name="connsiteX923" fmla="*/ 1284575 w 12191627"/>
              <a:gd name="connsiteY923" fmla="*/ 838770 h 886329"/>
              <a:gd name="connsiteX924" fmla="*/ 1319137 w 12191627"/>
              <a:gd name="connsiteY924" fmla="*/ 836608 h 886329"/>
              <a:gd name="connsiteX925" fmla="*/ 1319137 w 12191627"/>
              <a:gd name="connsiteY925" fmla="*/ 812829 h 886329"/>
              <a:gd name="connsiteX926" fmla="*/ 1339299 w 12191627"/>
              <a:gd name="connsiteY926" fmla="*/ 812829 h 886329"/>
              <a:gd name="connsiteX927" fmla="*/ 1339299 w 12191627"/>
              <a:gd name="connsiteY927" fmla="*/ 806343 h 886329"/>
              <a:gd name="connsiteX928" fmla="*/ 1362340 w 12191627"/>
              <a:gd name="connsiteY928" fmla="*/ 806343 h 886329"/>
              <a:gd name="connsiteX929" fmla="*/ 1362340 w 12191627"/>
              <a:gd name="connsiteY929" fmla="*/ 810667 h 886329"/>
              <a:gd name="connsiteX930" fmla="*/ 1379622 w 12191627"/>
              <a:gd name="connsiteY930" fmla="*/ 810667 h 886329"/>
              <a:gd name="connsiteX931" fmla="*/ 1379622 w 12191627"/>
              <a:gd name="connsiteY931" fmla="*/ 806343 h 886329"/>
              <a:gd name="connsiteX932" fmla="*/ 1535153 w 12191627"/>
              <a:gd name="connsiteY932" fmla="*/ 806343 h 886329"/>
              <a:gd name="connsiteX933" fmla="*/ 1535153 w 12191627"/>
              <a:gd name="connsiteY933" fmla="*/ 799858 h 886329"/>
              <a:gd name="connsiteX934" fmla="*/ 1546674 w 12191627"/>
              <a:gd name="connsiteY934" fmla="*/ 799858 h 886329"/>
              <a:gd name="connsiteX935" fmla="*/ 1546674 w 12191627"/>
              <a:gd name="connsiteY935" fmla="*/ 806343 h 886329"/>
              <a:gd name="connsiteX936" fmla="*/ 1558195 w 12191627"/>
              <a:gd name="connsiteY936" fmla="*/ 806343 h 886329"/>
              <a:gd name="connsiteX937" fmla="*/ 1558195 w 12191627"/>
              <a:gd name="connsiteY937" fmla="*/ 814991 h 886329"/>
              <a:gd name="connsiteX938" fmla="*/ 1566835 w 12191627"/>
              <a:gd name="connsiteY938" fmla="*/ 814991 h 886329"/>
              <a:gd name="connsiteX939" fmla="*/ 1566835 w 12191627"/>
              <a:gd name="connsiteY939" fmla="*/ 810667 h 886329"/>
              <a:gd name="connsiteX940" fmla="*/ 1575476 w 12191627"/>
              <a:gd name="connsiteY940" fmla="*/ 810667 h 886329"/>
              <a:gd name="connsiteX941" fmla="*/ 1575476 w 12191627"/>
              <a:gd name="connsiteY941" fmla="*/ 814991 h 886329"/>
              <a:gd name="connsiteX942" fmla="*/ 1601398 w 12191627"/>
              <a:gd name="connsiteY942" fmla="*/ 814991 h 886329"/>
              <a:gd name="connsiteX943" fmla="*/ 1601398 w 12191627"/>
              <a:gd name="connsiteY943" fmla="*/ 808505 h 886329"/>
              <a:gd name="connsiteX944" fmla="*/ 1618679 w 12191627"/>
              <a:gd name="connsiteY944" fmla="*/ 808505 h 886329"/>
              <a:gd name="connsiteX945" fmla="*/ 1618679 w 12191627"/>
              <a:gd name="connsiteY945" fmla="*/ 843094 h 886329"/>
              <a:gd name="connsiteX946" fmla="*/ 1624440 w 12191627"/>
              <a:gd name="connsiteY946" fmla="*/ 843094 h 886329"/>
              <a:gd name="connsiteX947" fmla="*/ 1624440 w 12191627"/>
              <a:gd name="connsiteY947" fmla="*/ 834447 h 886329"/>
              <a:gd name="connsiteX948" fmla="*/ 1635961 w 12191627"/>
              <a:gd name="connsiteY948" fmla="*/ 834447 h 886329"/>
              <a:gd name="connsiteX949" fmla="*/ 1635961 w 12191627"/>
              <a:gd name="connsiteY949" fmla="*/ 843094 h 886329"/>
              <a:gd name="connsiteX950" fmla="*/ 1664763 w 12191627"/>
              <a:gd name="connsiteY950" fmla="*/ 843094 h 886329"/>
              <a:gd name="connsiteX951" fmla="*/ 1664763 w 12191627"/>
              <a:gd name="connsiteY951" fmla="*/ 825799 h 886329"/>
              <a:gd name="connsiteX952" fmla="*/ 1693565 w 12191627"/>
              <a:gd name="connsiteY952" fmla="*/ 819314 h 886329"/>
              <a:gd name="connsiteX953" fmla="*/ 1696445 w 12191627"/>
              <a:gd name="connsiteY953" fmla="*/ 782564 h 886329"/>
              <a:gd name="connsiteX954" fmla="*/ 1705086 w 12191627"/>
              <a:gd name="connsiteY954" fmla="*/ 782564 h 886329"/>
              <a:gd name="connsiteX955" fmla="*/ 1707966 w 12191627"/>
              <a:gd name="connsiteY955" fmla="*/ 819314 h 886329"/>
              <a:gd name="connsiteX956" fmla="*/ 1719487 w 12191627"/>
              <a:gd name="connsiteY956" fmla="*/ 819314 h 886329"/>
              <a:gd name="connsiteX957" fmla="*/ 1722367 w 12191627"/>
              <a:gd name="connsiteY957" fmla="*/ 782564 h 886329"/>
              <a:gd name="connsiteX958" fmla="*/ 1731008 w 12191627"/>
              <a:gd name="connsiteY958" fmla="*/ 782564 h 886329"/>
              <a:gd name="connsiteX959" fmla="*/ 1733888 w 12191627"/>
              <a:gd name="connsiteY959" fmla="*/ 814991 h 886329"/>
              <a:gd name="connsiteX960" fmla="*/ 1745409 w 12191627"/>
              <a:gd name="connsiteY960" fmla="*/ 814991 h 886329"/>
              <a:gd name="connsiteX961" fmla="*/ 1745409 w 12191627"/>
              <a:gd name="connsiteY961" fmla="*/ 819314 h 886329"/>
              <a:gd name="connsiteX962" fmla="*/ 1756929 w 12191627"/>
              <a:gd name="connsiteY962" fmla="*/ 819314 h 886329"/>
              <a:gd name="connsiteX963" fmla="*/ 1756929 w 12191627"/>
              <a:gd name="connsiteY963" fmla="*/ 814991 h 886329"/>
              <a:gd name="connsiteX964" fmla="*/ 1771331 w 12191627"/>
              <a:gd name="connsiteY964" fmla="*/ 814991 h 886329"/>
              <a:gd name="connsiteX965" fmla="*/ 1771331 w 12191627"/>
              <a:gd name="connsiteY965" fmla="*/ 823638 h 886329"/>
              <a:gd name="connsiteX966" fmla="*/ 1777091 w 12191627"/>
              <a:gd name="connsiteY966" fmla="*/ 825799 h 886329"/>
              <a:gd name="connsiteX967" fmla="*/ 1777091 w 12191627"/>
              <a:gd name="connsiteY967" fmla="*/ 832285 h 886329"/>
              <a:gd name="connsiteX968" fmla="*/ 1777091 w 12191627"/>
              <a:gd name="connsiteY968" fmla="*/ 845255 h 886329"/>
              <a:gd name="connsiteX969" fmla="*/ 1808773 w 12191627"/>
              <a:gd name="connsiteY969" fmla="*/ 845255 h 886329"/>
              <a:gd name="connsiteX970" fmla="*/ 1808773 w 12191627"/>
              <a:gd name="connsiteY970" fmla="*/ 810667 h 886329"/>
              <a:gd name="connsiteX971" fmla="*/ 1800133 w 12191627"/>
              <a:gd name="connsiteY971" fmla="*/ 810667 h 886329"/>
              <a:gd name="connsiteX972" fmla="*/ 1800133 w 12191627"/>
              <a:gd name="connsiteY972" fmla="*/ 806343 h 886329"/>
              <a:gd name="connsiteX973" fmla="*/ 1814534 w 12191627"/>
              <a:gd name="connsiteY973" fmla="*/ 806343 h 886329"/>
              <a:gd name="connsiteX974" fmla="*/ 1814534 w 12191627"/>
              <a:gd name="connsiteY974" fmla="*/ 789049 h 886329"/>
              <a:gd name="connsiteX975" fmla="*/ 1923982 w 12191627"/>
              <a:gd name="connsiteY975" fmla="*/ 789049 h 886329"/>
              <a:gd name="connsiteX976" fmla="*/ 1923982 w 12191627"/>
              <a:gd name="connsiteY976" fmla="*/ 806343 h 886329"/>
              <a:gd name="connsiteX977" fmla="*/ 1955664 w 12191627"/>
              <a:gd name="connsiteY977" fmla="*/ 804182 h 886329"/>
              <a:gd name="connsiteX978" fmla="*/ 1955664 w 12191627"/>
              <a:gd name="connsiteY978" fmla="*/ 786887 h 886329"/>
              <a:gd name="connsiteX979" fmla="*/ 1967185 w 12191627"/>
              <a:gd name="connsiteY979" fmla="*/ 786887 h 886329"/>
              <a:gd name="connsiteX980" fmla="*/ 1967185 w 12191627"/>
              <a:gd name="connsiteY980" fmla="*/ 756623 h 886329"/>
              <a:gd name="connsiteX981" fmla="*/ 1981586 w 12191627"/>
              <a:gd name="connsiteY981" fmla="*/ 756623 h 886329"/>
              <a:gd name="connsiteX982" fmla="*/ 1987346 w 12191627"/>
              <a:gd name="connsiteY982" fmla="*/ 754461 h 886329"/>
              <a:gd name="connsiteX983" fmla="*/ 2001747 w 12191627"/>
              <a:gd name="connsiteY983" fmla="*/ 754461 h 886329"/>
              <a:gd name="connsiteX984" fmla="*/ 2004628 w 12191627"/>
              <a:gd name="connsiteY984" fmla="*/ 756623 h 886329"/>
              <a:gd name="connsiteX985" fmla="*/ 2021909 w 12191627"/>
              <a:gd name="connsiteY985" fmla="*/ 756623 h 886329"/>
              <a:gd name="connsiteX986" fmla="*/ 2021909 w 12191627"/>
              <a:gd name="connsiteY986" fmla="*/ 786887 h 886329"/>
              <a:gd name="connsiteX987" fmla="*/ 2065112 w 12191627"/>
              <a:gd name="connsiteY987" fmla="*/ 786887 h 886329"/>
              <a:gd name="connsiteX988" fmla="*/ 2065112 w 12191627"/>
              <a:gd name="connsiteY988" fmla="*/ 773917 h 886329"/>
              <a:gd name="connsiteX989" fmla="*/ 2070872 w 12191627"/>
              <a:gd name="connsiteY989" fmla="*/ 773917 h 886329"/>
              <a:gd name="connsiteX990" fmla="*/ 2070872 w 12191627"/>
              <a:gd name="connsiteY990" fmla="*/ 786887 h 886329"/>
              <a:gd name="connsiteX991" fmla="*/ 2088154 w 12191627"/>
              <a:gd name="connsiteY991" fmla="*/ 786887 h 886329"/>
              <a:gd name="connsiteX992" fmla="*/ 2088154 w 12191627"/>
              <a:gd name="connsiteY992" fmla="*/ 648534 h 886329"/>
              <a:gd name="connsiteX993" fmla="*/ 2142878 w 12191627"/>
              <a:gd name="connsiteY993" fmla="*/ 648534 h 886329"/>
              <a:gd name="connsiteX994" fmla="*/ 2142878 w 12191627"/>
              <a:gd name="connsiteY994" fmla="*/ 637725 h 886329"/>
              <a:gd name="connsiteX995" fmla="*/ 2151518 w 12191627"/>
              <a:gd name="connsiteY995" fmla="*/ 637725 h 886329"/>
              <a:gd name="connsiteX996" fmla="*/ 2151518 w 12191627"/>
              <a:gd name="connsiteY996" fmla="*/ 644210 h 886329"/>
              <a:gd name="connsiteX997" fmla="*/ 2177440 w 12191627"/>
              <a:gd name="connsiteY997" fmla="*/ 644210 h 886329"/>
              <a:gd name="connsiteX998" fmla="*/ 2177440 w 12191627"/>
              <a:gd name="connsiteY998" fmla="*/ 637725 h 886329"/>
              <a:gd name="connsiteX999" fmla="*/ 2183201 w 12191627"/>
              <a:gd name="connsiteY999" fmla="*/ 637725 h 886329"/>
              <a:gd name="connsiteX1000" fmla="*/ 2183201 w 12191627"/>
              <a:gd name="connsiteY1000" fmla="*/ 652857 h 886329"/>
              <a:gd name="connsiteX1001" fmla="*/ 2191841 w 12191627"/>
              <a:gd name="connsiteY1001" fmla="*/ 652857 h 886329"/>
              <a:gd name="connsiteX1002" fmla="*/ 2191841 w 12191627"/>
              <a:gd name="connsiteY1002" fmla="*/ 665828 h 886329"/>
              <a:gd name="connsiteX1003" fmla="*/ 2223524 w 12191627"/>
              <a:gd name="connsiteY1003" fmla="*/ 665828 h 886329"/>
              <a:gd name="connsiteX1004" fmla="*/ 2223524 w 12191627"/>
              <a:gd name="connsiteY1004" fmla="*/ 698255 h 886329"/>
              <a:gd name="connsiteX1005" fmla="*/ 2226404 w 12191627"/>
              <a:gd name="connsiteY1005" fmla="*/ 698255 h 886329"/>
              <a:gd name="connsiteX1006" fmla="*/ 2226404 w 12191627"/>
              <a:gd name="connsiteY1006" fmla="*/ 676637 h 886329"/>
              <a:gd name="connsiteX1007" fmla="*/ 2240805 w 12191627"/>
              <a:gd name="connsiteY1007" fmla="*/ 676637 h 886329"/>
              <a:gd name="connsiteX1008" fmla="*/ 2240805 w 12191627"/>
              <a:gd name="connsiteY1008" fmla="*/ 713387 h 886329"/>
              <a:gd name="connsiteX1009" fmla="*/ 2284008 w 12191627"/>
              <a:gd name="connsiteY1009" fmla="*/ 713387 h 886329"/>
              <a:gd name="connsiteX1010" fmla="*/ 2284008 w 12191627"/>
              <a:gd name="connsiteY1010" fmla="*/ 700416 h 886329"/>
              <a:gd name="connsiteX1011" fmla="*/ 2301289 w 12191627"/>
              <a:gd name="connsiteY1011" fmla="*/ 700416 h 886329"/>
              <a:gd name="connsiteX1012" fmla="*/ 2301289 w 12191627"/>
              <a:gd name="connsiteY1012" fmla="*/ 717711 h 886329"/>
              <a:gd name="connsiteX1013" fmla="*/ 2307050 w 12191627"/>
              <a:gd name="connsiteY1013" fmla="*/ 717711 h 886329"/>
              <a:gd name="connsiteX1014" fmla="*/ 2307050 w 12191627"/>
              <a:gd name="connsiteY1014" fmla="*/ 700416 h 886329"/>
              <a:gd name="connsiteX1015" fmla="*/ 2327211 w 12191627"/>
              <a:gd name="connsiteY1015" fmla="*/ 700416 h 886329"/>
              <a:gd name="connsiteX1016" fmla="*/ 2327211 w 12191627"/>
              <a:gd name="connsiteY1016" fmla="*/ 661504 h 886329"/>
              <a:gd name="connsiteX1017" fmla="*/ 2338732 w 12191627"/>
              <a:gd name="connsiteY1017" fmla="*/ 661504 h 886329"/>
              <a:gd name="connsiteX1018" fmla="*/ 2353134 w 12191627"/>
              <a:gd name="connsiteY1018" fmla="*/ 618269 h 886329"/>
              <a:gd name="connsiteX1019" fmla="*/ 2367534 w 12191627"/>
              <a:gd name="connsiteY1019" fmla="*/ 618269 h 886329"/>
              <a:gd name="connsiteX1020" fmla="*/ 2384816 w 12191627"/>
              <a:gd name="connsiteY1020" fmla="*/ 661504 h 886329"/>
              <a:gd name="connsiteX1021" fmla="*/ 2396336 w 12191627"/>
              <a:gd name="connsiteY1021" fmla="*/ 661504 h 886329"/>
              <a:gd name="connsiteX1022" fmla="*/ 2396336 w 12191627"/>
              <a:gd name="connsiteY1022" fmla="*/ 726358 h 886329"/>
              <a:gd name="connsiteX1023" fmla="*/ 2404977 w 12191627"/>
              <a:gd name="connsiteY1023" fmla="*/ 726358 h 886329"/>
              <a:gd name="connsiteX1024" fmla="*/ 2404977 w 12191627"/>
              <a:gd name="connsiteY1024" fmla="*/ 771755 h 886329"/>
              <a:gd name="connsiteX1025" fmla="*/ 2410738 w 12191627"/>
              <a:gd name="connsiteY1025" fmla="*/ 771755 h 886329"/>
              <a:gd name="connsiteX1026" fmla="*/ 2410738 w 12191627"/>
              <a:gd name="connsiteY1026" fmla="*/ 756623 h 886329"/>
              <a:gd name="connsiteX1027" fmla="*/ 2419378 w 12191627"/>
              <a:gd name="connsiteY1027" fmla="*/ 767431 h 886329"/>
              <a:gd name="connsiteX1028" fmla="*/ 2428019 w 12191627"/>
              <a:gd name="connsiteY1028" fmla="*/ 767431 h 886329"/>
              <a:gd name="connsiteX1029" fmla="*/ 2428019 w 12191627"/>
              <a:gd name="connsiteY1029" fmla="*/ 680960 h 886329"/>
              <a:gd name="connsiteX1030" fmla="*/ 2468342 w 12191627"/>
              <a:gd name="connsiteY1030" fmla="*/ 680960 h 886329"/>
              <a:gd name="connsiteX1031" fmla="*/ 2485623 w 12191627"/>
              <a:gd name="connsiteY1031" fmla="*/ 696093 h 886329"/>
              <a:gd name="connsiteX1032" fmla="*/ 2485623 w 12191627"/>
              <a:gd name="connsiteY1032" fmla="*/ 680960 h 886329"/>
              <a:gd name="connsiteX1033" fmla="*/ 2488503 w 12191627"/>
              <a:gd name="connsiteY1033" fmla="*/ 680960 h 886329"/>
              <a:gd name="connsiteX1034" fmla="*/ 2488503 w 12191627"/>
              <a:gd name="connsiteY1034" fmla="*/ 678799 h 886329"/>
              <a:gd name="connsiteX1035" fmla="*/ 2502905 w 12191627"/>
              <a:gd name="connsiteY1035" fmla="*/ 678799 h 886329"/>
              <a:gd name="connsiteX1036" fmla="*/ 2502905 w 12191627"/>
              <a:gd name="connsiteY1036" fmla="*/ 655019 h 886329"/>
              <a:gd name="connsiteX1037" fmla="*/ 2511545 w 12191627"/>
              <a:gd name="connsiteY1037" fmla="*/ 655019 h 886329"/>
              <a:gd name="connsiteX1038" fmla="*/ 2511545 w 12191627"/>
              <a:gd name="connsiteY1038" fmla="*/ 642048 h 886329"/>
              <a:gd name="connsiteX1039" fmla="*/ 2514425 w 12191627"/>
              <a:gd name="connsiteY1039" fmla="*/ 642048 h 886329"/>
              <a:gd name="connsiteX1040" fmla="*/ 2514425 w 12191627"/>
              <a:gd name="connsiteY1040" fmla="*/ 618269 h 886329"/>
              <a:gd name="connsiteX1041" fmla="*/ 2537467 w 12191627"/>
              <a:gd name="connsiteY1041" fmla="*/ 618269 h 886329"/>
              <a:gd name="connsiteX1042" fmla="*/ 2537467 w 12191627"/>
              <a:gd name="connsiteY1042" fmla="*/ 588004 h 886329"/>
              <a:gd name="connsiteX1043" fmla="*/ 2548988 w 12191627"/>
              <a:gd name="connsiteY1043" fmla="*/ 588004 h 886329"/>
              <a:gd name="connsiteX1044" fmla="*/ 2548988 w 12191627"/>
              <a:gd name="connsiteY1044" fmla="*/ 581519 h 886329"/>
              <a:gd name="connsiteX1045" fmla="*/ 2557629 w 12191627"/>
              <a:gd name="connsiteY1045" fmla="*/ 581519 h 886329"/>
              <a:gd name="connsiteX1046" fmla="*/ 2557629 w 12191627"/>
              <a:gd name="connsiteY1046" fmla="*/ 551254 h 886329"/>
              <a:gd name="connsiteX1047" fmla="*/ 2563388 w 12191627"/>
              <a:gd name="connsiteY1047" fmla="*/ 551254 h 886329"/>
              <a:gd name="connsiteX1048" fmla="*/ 2563388 w 12191627"/>
              <a:gd name="connsiteY1048" fmla="*/ 542607 h 886329"/>
              <a:gd name="connsiteX1049" fmla="*/ 2572029 w 12191627"/>
              <a:gd name="connsiteY1049" fmla="*/ 542607 h 886329"/>
              <a:gd name="connsiteX1050" fmla="*/ 2572029 w 12191627"/>
              <a:gd name="connsiteY1050" fmla="*/ 512342 h 886329"/>
              <a:gd name="connsiteX1051" fmla="*/ 2609472 w 12191627"/>
              <a:gd name="connsiteY1051" fmla="*/ 512342 h 886329"/>
              <a:gd name="connsiteX1052" fmla="*/ 2609472 w 12191627"/>
              <a:gd name="connsiteY1052" fmla="*/ 499371 h 886329"/>
              <a:gd name="connsiteX1053" fmla="*/ 2652676 w 12191627"/>
              <a:gd name="connsiteY1053" fmla="*/ 499371 h 886329"/>
              <a:gd name="connsiteX1054" fmla="*/ 2652676 w 12191627"/>
              <a:gd name="connsiteY1054" fmla="*/ 490724 h 886329"/>
              <a:gd name="connsiteX1055" fmla="*/ 2678597 w 12191627"/>
              <a:gd name="connsiteY1055" fmla="*/ 490724 h 886329"/>
              <a:gd name="connsiteX1056" fmla="*/ 2678597 w 12191627"/>
              <a:gd name="connsiteY1056" fmla="*/ 499371 h 886329"/>
              <a:gd name="connsiteX1057" fmla="*/ 2684358 w 12191627"/>
              <a:gd name="connsiteY1057" fmla="*/ 499371 h 886329"/>
              <a:gd name="connsiteX1058" fmla="*/ 2684358 w 12191627"/>
              <a:gd name="connsiteY1058" fmla="*/ 495047 h 886329"/>
              <a:gd name="connsiteX1059" fmla="*/ 2698759 w 12191627"/>
              <a:gd name="connsiteY1059" fmla="*/ 495047 h 886329"/>
              <a:gd name="connsiteX1060" fmla="*/ 2698759 w 12191627"/>
              <a:gd name="connsiteY1060" fmla="*/ 499371 h 886329"/>
              <a:gd name="connsiteX1061" fmla="*/ 2707400 w 12191627"/>
              <a:gd name="connsiteY1061" fmla="*/ 499371 h 886329"/>
              <a:gd name="connsiteX1062" fmla="*/ 2707400 w 12191627"/>
              <a:gd name="connsiteY1062" fmla="*/ 490724 h 886329"/>
              <a:gd name="connsiteX1063" fmla="*/ 2727561 w 12191627"/>
              <a:gd name="connsiteY1063" fmla="*/ 490724 h 886329"/>
              <a:gd name="connsiteX1064" fmla="*/ 2727561 w 12191627"/>
              <a:gd name="connsiteY1064" fmla="*/ 499371 h 886329"/>
              <a:gd name="connsiteX1065" fmla="*/ 2759243 w 12191627"/>
              <a:gd name="connsiteY1065" fmla="*/ 499371 h 886329"/>
              <a:gd name="connsiteX1066" fmla="*/ 2759243 w 12191627"/>
              <a:gd name="connsiteY1066" fmla="*/ 514503 h 886329"/>
              <a:gd name="connsiteX1067" fmla="*/ 2779404 w 12191627"/>
              <a:gd name="connsiteY1067" fmla="*/ 514503 h 886329"/>
              <a:gd name="connsiteX1068" fmla="*/ 2779404 w 12191627"/>
              <a:gd name="connsiteY1068" fmla="*/ 596651 h 886329"/>
              <a:gd name="connsiteX1069" fmla="*/ 2788045 w 12191627"/>
              <a:gd name="connsiteY1069" fmla="*/ 596651 h 886329"/>
              <a:gd name="connsiteX1070" fmla="*/ 2788045 w 12191627"/>
              <a:gd name="connsiteY1070" fmla="*/ 564224 h 886329"/>
              <a:gd name="connsiteX1071" fmla="*/ 2842769 w 12191627"/>
              <a:gd name="connsiteY1071" fmla="*/ 564224 h 886329"/>
              <a:gd name="connsiteX1072" fmla="*/ 2842769 w 12191627"/>
              <a:gd name="connsiteY1072" fmla="*/ 596651 h 886329"/>
              <a:gd name="connsiteX1073" fmla="*/ 2848530 w 12191627"/>
              <a:gd name="connsiteY1073" fmla="*/ 596651 h 886329"/>
              <a:gd name="connsiteX1074" fmla="*/ 2848530 w 12191627"/>
              <a:gd name="connsiteY1074" fmla="*/ 683122 h 886329"/>
              <a:gd name="connsiteX1075" fmla="*/ 2857171 w 12191627"/>
              <a:gd name="connsiteY1075" fmla="*/ 680960 h 886329"/>
              <a:gd name="connsiteX1076" fmla="*/ 2860051 w 12191627"/>
              <a:gd name="connsiteY1076" fmla="*/ 611783 h 886329"/>
              <a:gd name="connsiteX1077" fmla="*/ 2862931 w 12191627"/>
              <a:gd name="connsiteY1077" fmla="*/ 680960 h 886329"/>
              <a:gd name="connsiteX1078" fmla="*/ 2871571 w 12191627"/>
              <a:gd name="connsiteY1078" fmla="*/ 683122 h 886329"/>
              <a:gd name="connsiteX1079" fmla="*/ 2880212 w 12191627"/>
              <a:gd name="connsiteY1079" fmla="*/ 724196 h 886329"/>
              <a:gd name="connsiteX1080" fmla="*/ 2903254 w 12191627"/>
              <a:gd name="connsiteY1080" fmla="*/ 735005 h 886329"/>
              <a:gd name="connsiteX1081" fmla="*/ 2903254 w 12191627"/>
              <a:gd name="connsiteY1081" fmla="*/ 717711 h 886329"/>
              <a:gd name="connsiteX1082" fmla="*/ 2911895 w 12191627"/>
              <a:gd name="connsiteY1082" fmla="*/ 717711 h 886329"/>
              <a:gd name="connsiteX1083" fmla="*/ 2911895 w 12191627"/>
              <a:gd name="connsiteY1083" fmla="*/ 706902 h 886329"/>
              <a:gd name="connsiteX1084" fmla="*/ 2981019 w 12191627"/>
              <a:gd name="connsiteY1084" fmla="*/ 706902 h 886329"/>
              <a:gd name="connsiteX1085" fmla="*/ 2981019 w 12191627"/>
              <a:gd name="connsiteY1085" fmla="*/ 711225 h 886329"/>
              <a:gd name="connsiteX1086" fmla="*/ 2989660 w 12191627"/>
              <a:gd name="connsiteY1086" fmla="*/ 711225 h 886329"/>
              <a:gd name="connsiteX1087" fmla="*/ 2989660 w 12191627"/>
              <a:gd name="connsiteY1087" fmla="*/ 698255 h 886329"/>
              <a:gd name="connsiteX1088" fmla="*/ 3001181 w 12191627"/>
              <a:gd name="connsiteY1088" fmla="*/ 698255 h 886329"/>
              <a:gd name="connsiteX1089" fmla="*/ 3001181 w 12191627"/>
              <a:gd name="connsiteY1089" fmla="*/ 713387 h 886329"/>
              <a:gd name="connsiteX1090" fmla="*/ 3006942 w 12191627"/>
              <a:gd name="connsiteY1090" fmla="*/ 713387 h 886329"/>
              <a:gd name="connsiteX1091" fmla="*/ 3006942 w 12191627"/>
              <a:gd name="connsiteY1091" fmla="*/ 696093 h 886329"/>
              <a:gd name="connsiteX1092" fmla="*/ 3021342 w 12191627"/>
              <a:gd name="connsiteY1092" fmla="*/ 696093 h 886329"/>
              <a:gd name="connsiteX1093" fmla="*/ 3021342 w 12191627"/>
              <a:gd name="connsiteY1093" fmla="*/ 687446 h 886329"/>
              <a:gd name="connsiteX1094" fmla="*/ 3047264 w 12191627"/>
              <a:gd name="connsiteY1094" fmla="*/ 687446 h 886329"/>
              <a:gd name="connsiteX1095" fmla="*/ 3047264 w 12191627"/>
              <a:gd name="connsiteY1095" fmla="*/ 665828 h 886329"/>
              <a:gd name="connsiteX1096" fmla="*/ 3055905 w 12191627"/>
              <a:gd name="connsiteY1096" fmla="*/ 663666 h 886329"/>
              <a:gd name="connsiteX1097" fmla="*/ 3055905 w 12191627"/>
              <a:gd name="connsiteY1097" fmla="*/ 659343 h 886329"/>
              <a:gd name="connsiteX1098" fmla="*/ 3078947 w 12191627"/>
              <a:gd name="connsiteY1098" fmla="*/ 659343 h 886329"/>
              <a:gd name="connsiteX1099" fmla="*/ 3078947 w 12191627"/>
              <a:gd name="connsiteY1099" fmla="*/ 646372 h 886329"/>
              <a:gd name="connsiteX1100" fmla="*/ 3090468 w 12191627"/>
              <a:gd name="connsiteY1100" fmla="*/ 646372 h 886329"/>
              <a:gd name="connsiteX1101" fmla="*/ 3090468 w 12191627"/>
              <a:gd name="connsiteY1101" fmla="*/ 607460 h 886329"/>
              <a:gd name="connsiteX1102" fmla="*/ 3110629 w 12191627"/>
              <a:gd name="connsiteY1102" fmla="*/ 607460 h 886329"/>
              <a:gd name="connsiteX1103" fmla="*/ 3110629 w 12191627"/>
              <a:gd name="connsiteY1103" fmla="*/ 603136 h 886329"/>
              <a:gd name="connsiteX1104" fmla="*/ 3122150 w 12191627"/>
              <a:gd name="connsiteY1104" fmla="*/ 603136 h 886329"/>
              <a:gd name="connsiteX1105" fmla="*/ 3122150 w 12191627"/>
              <a:gd name="connsiteY1105" fmla="*/ 555577 h 886329"/>
              <a:gd name="connsiteX1106" fmla="*/ 3148072 w 12191627"/>
              <a:gd name="connsiteY1106" fmla="*/ 555577 h 886329"/>
              <a:gd name="connsiteX1107" fmla="*/ 3148072 w 12191627"/>
              <a:gd name="connsiteY1107" fmla="*/ 536121 h 886329"/>
              <a:gd name="connsiteX1108" fmla="*/ 3197035 w 12191627"/>
              <a:gd name="connsiteY1108" fmla="*/ 536121 h 886329"/>
              <a:gd name="connsiteX1109" fmla="*/ 3197035 w 12191627"/>
              <a:gd name="connsiteY1109" fmla="*/ 557739 h 886329"/>
              <a:gd name="connsiteX1110" fmla="*/ 3234478 w 12191627"/>
              <a:gd name="connsiteY1110" fmla="*/ 557739 h 886329"/>
              <a:gd name="connsiteX1111" fmla="*/ 3234478 w 12191627"/>
              <a:gd name="connsiteY1111" fmla="*/ 605298 h 886329"/>
              <a:gd name="connsiteX1112" fmla="*/ 3251759 w 12191627"/>
              <a:gd name="connsiteY1112" fmla="*/ 605298 h 886329"/>
              <a:gd name="connsiteX1113" fmla="*/ 3251759 w 12191627"/>
              <a:gd name="connsiteY1113" fmla="*/ 711225 h 886329"/>
              <a:gd name="connsiteX1114" fmla="*/ 3260400 w 12191627"/>
              <a:gd name="connsiteY1114" fmla="*/ 711225 h 886329"/>
              <a:gd name="connsiteX1115" fmla="*/ 3271921 w 12191627"/>
              <a:gd name="connsiteY1115" fmla="*/ 683122 h 886329"/>
              <a:gd name="connsiteX1116" fmla="*/ 3280561 w 12191627"/>
              <a:gd name="connsiteY1116" fmla="*/ 696093 h 886329"/>
              <a:gd name="connsiteX1117" fmla="*/ 3277681 w 12191627"/>
              <a:gd name="connsiteY1117" fmla="*/ 696093 h 886329"/>
              <a:gd name="connsiteX1118" fmla="*/ 3277681 w 12191627"/>
              <a:gd name="connsiteY1118" fmla="*/ 711225 h 886329"/>
              <a:gd name="connsiteX1119" fmla="*/ 3289202 w 12191627"/>
              <a:gd name="connsiteY1119" fmla="*/ 711225 h 886329"/>
              <a:gd name="connsiteX1120" fmla="*/ 3289202 w 12191627"/>
              <a:gd name="connsiteY1120" fmla="*/ 743652 h 886329"/>
              <a:gd name="connsiteX1121" fmla="*/ 3300723 w 12191627"/>
              <a:gd name="connsiteY1121" fmla="*/ 743652 h 886329"/>
              <a:gd name="connsiteX1122" fmla="*/ 3300723 w 12191627"/>
              <a:gd name="connsiteY1122" fmla="*/ 767431 h 886329"/>
              <a:gd name="connsiteX1123" fmla="*/ 3320884 w 12191627"/>
              <a:gd name="connsiteY1123" fmla="*/ 767431 h 886329"/>
              <a:gd name="connsiteX1124" fmla="*/ 3320884 w 12191627"/>
              <a:gd name="connsiteY1124" fmla="*/ 758784 h 886329"/>
              <a:gd name="connsiteX1125" fmla="*/ 3343926 w 12191627"/>
              <a:gd name="connsiteY1125" fmla="*/ 758784 h 886329"/>
              <a:gd name="connsiteX1126" fmla="*/ 3343926 w 12191627"/>
              <a:gd name="connsiteY1126" fmla="*/ 735005 h 886329"/>
              <a:gd name="connsiteX1127" fmla="*/ 3398650 w 12191627"/>
              <a:gd name="connsiteY1127" fmla="*/ 735005 h 886329"/>
              <a:gd name="connsiteX1128" fmla="*/ 3398650 w 12191627"/>
              <a:gd name="connsiteY1128" fmla="*/ 741490 h 886329"/>
              <a:gd name="connsiteX1129" fmla="*/ 3404411 w 12191627"/>
              <a:gd name="connsiteY1129" fmla="*/ 741490 h 886329"/>
              <a:gd name="connsiteX1130" fmla="*/ 3404411 w 12191627"/>
              <a:gd name="connsiteY1130" fmla="*/ 743652 h 886329"/>
              <a:gd name="connsiteX1131" fmla="*/ 3407291 w 12191627"/>
              <a:gd name="connsiteY1131" fmla="*/ 743652 h 886329"/>
              <a:gd name="connsiteX1132" fmla="*/ 3407291 w 12191627"/>
              <a:gd name="connsiteY1132" fmla="*/ 735005 h 886329"/>
              <a:gd name="connsiteX1133" fmla="*/ 3418812 w 12191627"/>
              <a:gd name="connsiteY1133" fmla="*/ 735005 h 886329"/>
              <a:gd name="connsiteX1134" fmla="*/ 3418812 w 12191627"/>
              <a:gd name="connsiteY1134" fmla="*/ 752299 h 886329"/>
              <a:gd name="connsiteX1135" fmla="*/ 3427452 w 12191627"/>
              <a:gd name="connsiteY1135" fmla="*/ 752299 h 886329"/>
              <a:gd name="connsiteX1136" fmla="*/ 3427452 w 12191627"/>
              <a:gd name="connsiteY1136" fmla="*/ 743652 h 886329"/>
              <a:gd name="connsiteX1137" fmla="*/ 3438973 w 12191627"/>
              <a:gd name="connsiteY1137" fmla="*/ 743652 h 886329"/>
              <a:gd name="connsiteX1138" fmla="*/ 3438973 w 12191627"/>
              <a:gd name="connsiteY1138" fmla="*/ 719872 h 886329"/>
              <a:gd name="connsiteX1139" fmla="*/ 3482177 w 12191627"/>
              <a:gd name="connsiteY1139" fmla="*/ 719872 h 886329"/>
              <a:gd name="connsiteX1140" fmla="*/ 3482177 w 12191627"/>
              <a:gd name="connsiteY1140" fmla="*/ 726358 h 886329"/>
              <a:gd name="connsiteX1141" fmla="*/ 3490817 w 12191627"/>
              <a:gd name="connsiteY1141" fmla="*/ 726358 h 886329"/>
              <a:gd name="connsiteX1142" fmla="*/ 3490817 w 12191627"/>
              <a:gd name="connsiteY1142" fmla="*/ 713387 h 886329"/>
              <a:gd name="connsiteX1143" fmla="*/ 3513859 w 12191627"/>
              <a:gd name="connsiteY1143" fmla="*/ 713387 h 886329"/>
              <a:gd name="connsiteX1144" fmla="*/ 3513859 w 12191627"/>
              <a:gd name="connsiteY1144" fmla="*/ 687446 h 886329"/>
              <a:gd name="connsiteX1145" fmla="*/ 3534020 w 12191627"/>
              <a:gd name="connsiteY1145" fmla="*/ 687446 h 886329"/>
              <a:gd name="connsiteX1146" fmla="*/ 3534020 w 12191627"/>
              <a:gd name="connsiteY1146" fmla="*/ 696093 h 886329"/>
              <a:gd name="connsiteX1147" fmla="*/ 3545541 w 12191627"/>
              <a:gd name="connsiteY1147" fmla="*/ 696093 h 886329"/>
              <a:gd name="connsiteX1148" fmla="*/ 3545541 w 12191627"/>
              <a:gd name="connsiteY1148" fmla="*/ 672313 h 886329"/>
              <a:gd name="connsiteX1149" fmla="*/ 3565702 w 12191627"/>
              <a:gd name="connsiteY1149" fmla="*/ 672313 h 886329"/>
              <a:gd name="connsiteX1150" fmla="*/ 3565702 w 12191627"/>
              <a:gd name="connsiteY1150" fmla="*/ 687446 h 886329"/>
              <a:gd name="connsiteX1151" fmla="*/ 3597385 w 12191627"/>
              <a:gd name="connsiteY1151" fmla="*/ 687446 h 886329"/>
              <a:gd name="connsiteX1152" fmla="*/ 3597385 w 12191627"/>
              <a:gd name="connsiteY1152" fmla="*/ 678799 h 886329"/>
              <a:gd name="connsiteX1153" fmla="*/ 3620427 w 12191627"/>
              <a:gd name="connsiteY1153" fmla="*/ 678799 h 886329"/>
              <a:gd name="connsiteX1154" fmla="*/ 3620427 w 12191627"/>
              <a:gd name="connsiteY1154" fmla="*/ 687446 h 886329"/>
              <a:gd name="connsiteX1155" fmla="*/ 3629067 w 12191627"/>
              <a:gd name="connsiteY1155" fmla="*/ 687446 h 886329"/>
              <a:gd name="connsiteX1156" fmla="*/ 3629067 w 12191627"/>
              <a:gd name="connsiteY1156" fmla="*/ 702578 h 886329"/>
              <a:gd name="connsiteX1157" fmla="*/ 3640588 w 12191627"/>
              <a:gd name="connsiteY1157" fmla="*/ 702578 h 886329"/>
              <a:gd name="connsiteX1158" fmla="*/ 3640588 w 12191627"/>
              <a:gd name="connsiteY1158" fmla="*/ 713387 h 886329"/>
              <a:gd name="connsiteX1159" fmla="*/ 3703953 w 12191627"/>
              <a:gd name="connsiteY1159" fmla="*/ 713387 h 886329"/>
              <a:gd name="connsiteX1160" fmla="*/ 3703953 w 12191627"/>
              <a:gd name="connsiteY1160" fmla="*/ 743652 h 886329"/>
              <a:gd name="connsiteX1161" fmla="*/ 3726994 w 12191627"/>
              <a:gd name="connsiteY1161" fmla="*/ 743652 h 886329"/>
              <a:gd name="connsiteX1162" fmla="*/ 3726994 w 12191627"/>
              <a:gd name="connsiteY1162" fmla="*/ 735005 h 886329"/>
              <a:gd name="connsiteX1163" fmla="*/ 3790359 w 12191627"/>
              <a:gd name="connsiteY1163" fmla="*/ 735005 h 886329"/>
              <a:gd name="connsiteX1164" fmla="*/ 3790359 w 12191627"/>
              <a:gd name="connsiteY1164" fmla="*/ 724196 h 886329"/>
              <a:gd name="connsiteX1165" fmla="*/ 3801880 w 12191627"/>
              <a:gd name="connsiteY1165" fmla="*/ 719872 h 886329"/>
              <a:gd name="connsiteX1166" fmla="*/ 3801880 w 12191627"/>
              <a:gd name="connsiteY1166" fmla="*/ 687446 h 886329"/>
              <a:gd name="connsiteX1167" fmla="*/ 3822041 w 12191627"/>
              <a:gd name="connsiteY1167" fmla="*/ 687446 h 886329"/>
              <a:gd name="connsiteX1168" fmla="*/ 3830682 w 12191627"/>
              <a:gd name="connsiteY1168" fmla="*/ 706902 h 886329"/>
              <a:gd name="connsiteX1169" fmla="*/ 3833562 w 12191627"/>
              <a:gd name="connsiteY1169" fmla="*/ 700416 h 886329"/>
              <a:gd name="connsiteX1170" fmla="*/ 3850843 w 12191627"/>
              <a:gd name="connsiteY1170" fmla="*/ 698255 h 886329"/>
              <a:gd name="connsiteX1171" fmla="*/ 3847963 w 12191627"/>
              <a:gd name="connsiteY1171" fmla="*/ 609622 h 886329"/>
              <a:gd name="connsiteX1172" fmla="*/ 3865245 w 12191627"/>
              <a:gd name="connsiteY1172" fmla="*/ 611783 h 886329"/>
              <a:gd name="connsiteX1173" fmla="*/ 3865245 w 12191627"/>
              <a:gd name="connsiteY1173" fmla="*/ 471268 h 886329"/>
              <a:gd name="connsiteX1174" fmla="*/ 3891166 w 12191627"/>
              <a:gd name="connsiteY1174" fmla="*/ 471268 h 886329"/>
              <a:gd name="connsiteX1175" fmla="*/ 3891166 w 12191627"/>
              <a:gd name="connsiteY1175" fmla="*/ 356694 h 886329"/>
              <a:gd name="connsiteX1176" fmla="*/ 3896927 w 12191627"/>
              <a:gd name="connsiteY1176" fmla="*/ 350208 h 886329"/>
              <a:gd name="connsiteX1177" fmla="*/ 3896927 w 12191627"/>
              <a:gd name="connsiteY1177" fmla="*/ 326429 h 886329"/>
              <a:gd name="connsiteX1178" fmla="*/ 3919969 w 12191627"/>
              <a:gd name="connsiteY1178" fmla="*/ 326429 h 886329"/>
              <a:gd name="connsiteX1179" fmla="*/ 3974692 w 12191627"/>
              <a:gd name="connsiteY1179" fmla="*/ 246443 h 886329"/>
              <a:gd name="connsiteX1180" fmla="*/ 3977573 w 12191627"/>
              <a:gd name="connsiteY1180" fmla="*/ 0 h 88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</a:cxnLst>
            <a:rect l="l" t="t" r="r" b="b"/>
            <a:pathLst>
              <a:path w="12191627" h="886329">
                <a:moveTo>
                  <a:pt x="3977573" y="0"/>
                </a:moveTo>
                <a:cubicBezTo>
                  <a:pt x="3983333" y="246443"/>
                  <a:pt x="3983333" y="246443"/>
                  <a:pt x="3983333" y="246443"/>
                </a:cubicBezTo>
                <a:cubicBezTo>
                  <a:pt x="4035177" y="328590"/>
                  <a:pt x="4035177" y="328590"/>
                  <a:pt x="4035177" y="328590"/>
                </a:cubicBezTo>
                <a:cubicBezTo>
                  <a:pt x="4058219" y="328590"/>
                  <a:pt x="4058219" y="328590"/>
                  <a:pt x="4058219" y="328590"/>
                </a:cubicBezTo>
                <a:cubicBezTo>
                  <a:pt x="4058219" y="354532"/>
                  <a:pt x="4058219" y="354532"/>
                  <a:pt x="4058219" y="354532"/>
                </a:cubicBezTo>
                <a:cubicBezTo>
                  <a:pt x="4063979" y="356694"/>
                  <a:pt x="4063979" y="356694"/>
                  <a:pt x="4063979" y="356694"/>
                </a:cubicBezTo>
                <a:cubicBezTo>
                  <a:pt x="4063979" y="471268"/>
                  <a:pt x="4063979" y="471268"/>
                  <a:pt x="4063979" y="471268"/>
                </a:cubicBezTo>
                <a:cubicBezTo>
                  <a:pt x="4084140" y="471268"/>
                  <a:pt x="4084140" y="471268"/>
                  <a:pt x="4084140" y="471268"/>
                </a:cubicBezTo>
                <a:cubicBezTo>
                  <a:pt x="4084140" y="607460"/>
                  <a:pt x="4084140" y="607460"/>
                  <a:pt x="4084140" y="607460"/>
                </a:cubicBezTo>
                <a:cubicBezTo>
                  <a:pt x="4107182" y="607460"/>
                  <a:pt x="4107182" y="607460"/>
                  <a:pt x="4107182" y="607460"/>
                </a:cubicBezTo>
                <a:cubicBezTo>
                  <a:pt x="4107182" y="730681"/>
                  <a:pt x="4107182" y="730681"/>
                  <a:pt x="4107182" y="730681"/>
                </a:cubicBezTo>
                <a:cubicBezTo>
                  <a:pt x="4144625" y="728519"/>
                  <a:pt x="4144625" y="728519"/>
                  <a:pt x="4144625" y="728519"/>
                </a:cubicBezTo>
                <a:cubicBezTo>
                  <a:pt x="4150385" y="717711"/>
                  <a:pt x="4150385" y="717711"/>
                  <a:pt x="4150385" y="717711"/>
                </a:cubicBezTo>
                <a:cubicBezTo>
                  <a:pt x="4170547" y="715549"/>
                  <a:pt x="4170547" y="715549"/>
                  <a:pt x="4170547" y="715549"/>
                </a:cubicBezTo>
                <a:cubicBezTo>
                  <a:pt x="4176307" y="724196"/>
                  <a:pt x="4176307" y="724196"/>
                  <a:pt x="4176307" y="724196"/>
                </a:cubicBezTo>
                <a:cubicBezTo>
                  <a:pt x="4205110" y="724196"/>
                  <a:pt x="4205110" y="724196"/>
                  <a:pt x="4205110" y="724196"/>
                </a:cubicBezTo>
                <a:lnTo>
                  <a:pt x="4205110" y="748011"/>
                </a:lnTo>
                <a:lnTo>
                  <a:pt x="4207549" y="733701"/>
                </a:lnTo>
                <a:cubicBezTo>
                  <a:pt x="4209221" y="723894"/>
                  <a:pt x="4211449" y="710818"/>
                  <a:pt x="4214422" y="693383"/>
                </a:cubicBezTo>
                <a:cubicBezTo>
                  <a:pt x="4214422" y="693383"/>
                  <a:pt x="4214422" y="693383"/>
                  <a:pt x="4208477" y="688734"/>
                </a:cubicBezTo>
                <a:cubicBezTo>
                  <a:pt x="4208477" y="688734"/>
                  <a:pt x="4208477" y="688734"/>
                  <a:pt x="4208477" y="681760"/>
                </a:cubicBezTo>
                <a:cubicBezTo>
                  <a:pt x="4208477" y="681760"/>
                  <a:pt x="4208477" y="681760"/>
                  <a:pt x="4217393" y="677111"/>
                </a:cubicBezTo>
                <a:cubicBezTo>
                  <a:pt x="4217393" y="677111"/>
                  <a:pt x="4217393" y="677111"/>
                  <a:pt x="4220365" y="663163"/>
                </a:cubicBezTo>
                <a:cubicBezTo>
                  <a:pt x="4220365" y="663163"/>
                  <a:pt x="4220365" y="663163"/>
                  <a:pt x="4226310" y="677111"/>
                </a:cubicBezTo>
                <a:cubicBezTo>
                  <a:pt x="4226310" y="677111"/>
                  <a:pt x="4226310" y="677111"/>
                  <a:pt x="4232254" y="681760"/>
                </a:cubicBezTo>
                <a:cubicBezTo>
                  <a:pt x="4232254" y="681760"/>
                  <a:pt x="4232254" y="681760"/>
                  <a:pt x="4232254" y="691059"/>
                </a:cubicBezTo>
                <a:cubicBezTo>
                  <a:pt x="4232254" y="691059"/>
                  <a:pt x="4232254" y="691059"/>
                  <a:pt x="4226310" y="693383"/>
                </a:cubicBezTo>
                <a:cubicBezTo>
                  <a:pt x="4226310" y="693383"/>
                  <a:pt x="4226310" y="693383"/>
                  <a:pt x="4241170" y="760798"/>
                </a:cubicBezTo>
                <a:cubicBezTo>
                  <a:pt x="4241170" y="760798"/>
                  <a:pt x="4241170" y="760798"/>
                  <a:pt x="4253058" y="760798"/>
                </a:cubicBezTo>
                <a:cubicBezTo>
                  <a:pt x="4253058" y="760798"/>
                  <a:pt x="4253058" y="760798"/>
                  <a:pt x="4261974" y="793343"/>
                </a:cubicBezTo>
                <a:cubicBezTo>
                  <a:pt x="4261974" y="793343"/>
                  <a:pt x="4261974" y="793343"/>
                  <a:pt x="4306554" y="800317"/>
                </a:cubicBezTo>
                <a:cubicBezTo>
                  <a:pt x="4306554" y="800317"/>
                  <a:pt x="4306554" y="800317"/>
                  <a:pt x="4306554" y="760798"/>
                </a:cubicBezTo>
                <a:cubicBezTo>
                  <a:pt x="4306554" y="760798"/>
                  <a:pt x="4306554" y="760798"/>
                  <a:pt x="4380854" y="760798"/>
                </a:cubicBezTo>
                <a:cubicBezTo>
                  <a:pt x="4380854" y="760798"/>
                  <a:pt x="4380854" y="760798"/>
                  <a:pt x="4410575" y="777071"/>
                </a:cubicBezTo>
                <a:cubicBezTo>
                  <a:pt x="4410575" y="777071"/>
                  <a:pt x="4410575" y="777071"/>
                  <a:pt x="4425435" y="777071"/>
                </a:cubicBezTo>
                <a:cubicBezTo>
                  <a:pt x="4425435" y="777071"/>
                  <a:pt x="4425435" y="777071"/>
                  <a:pt x="4440295" y="760798"/>
                </a:cubicBezTo>
                <a:cubicBezTo>
                  <a:pt x="4440295" y="760798"/>
                  <a:pt x="4440295" y="760798"/>
                  <a:pt x="4461099" y="760798"/>
                </a:cubicBezTo>
                <a:cubicBezTo>
                  <a:pt x="4461099" y="760798"/>
                  <a:pt x="4461099" y="760798"/>
                  <a:pt x="4461099" y="825888"/>
                </a:cubicBezTo>
                <a:cubicBezTo>
                  <a:pt x="4461099" y="825888"/>
                  <a:pt x="4461099" y="825888"/>
                  <a:pt x="4472987" y="828213"/>
                </a:cubicBezTo>
                <a:cubicBezTo>
                  <a:pt x="4472987" y="828213"/>
                  <a:pt x="4472987" y="828213"/>
                  <a:pt x="4472987" y="818914"/>
                </a:cubicBezTo>
                <a:cubicBezTo>
                  <a:pt x="4472987" y="818914"/>
                  <a:pt x="4472987" y="818914"/>
                  <a:pt x="4505680" y="818914"/>
                </a:cubicBezTo>
                <a:cubicBezTo>
                  <a:pt x="4505680" y="818914"/>
                  <a:pt x="4505680" y="818914"/>
                  <a:pt x="4505680" y="721279"/>
                </a:cubicBezTo>
                <a:cubicBezTo>
                  <a:pt x="4505680" y="721279"/>
                  <a:pt x="4505680" y="721279"/>
                  <a:pt x="4508651" y="718955"/>
                </a:cubicBezTo>
                <a:cubicBezTo>
                  <a:pt x="4508651" y="718955"/>
                  <a:pt x="4508651" y="718955"/>
                  <a:pt x="4577007" y="718955"/>
                </a:cubicBezTo>
                <a:cubicBezTo>
                  <a:pt x="4577007" y="718955"/>
                  <a:pt x="4577007" y="718955"/>
                  <a:pt x="4577007" y="707331"/>
                </a:cubicBezTo>
                <a:cubicBezTo>
                  <a:pt x="4577007" y="707331"/>
                  <a:pt x="4577007" y="707331"/>
                  <a:pt x="4606728" y="707331"/>
                </a:cubicBezTo>
                <a:cubicBezTo>
                  <a:pt x="4606728" y="707331"/>
                  <a:pt x="4606728" y="707331"/>
                  <a:pt x="4606728" y="698033"/>
                </a:cubicBezTo>
                <a:cubicBezTo>
                  <a:pt x="4606728" y="698033"/>
                  <a:pt x="4606728" y="698033"/>
                  <a:pt x="4666168" y="698033"/>
                </a:cubicBezTo>
                <a:cubicBezTo>
                  <a:pt x="4666168" y="698033"/>
                  <a:pt x="4666168" y="698033"/>
                  <a:pt x="4666168" y="718955"/>
                </a:cubicBezTo>
                <a:cubicBezTo>
                  <a:pt x="4666168" y="718955"/>
                  <a:pt x="4666168" y="718955"/>
                  <a:pt x="4689944" y="728253"/>
                </a:cubicBezTo>
                <a:cubicBezTo>
                  <a:pt x="4689944" y="728253"/>
                  <a:pt x="4689944" y="728253"/>
                  <a:pt x="4689944" y="758474"/>
                </a:cubicBezTo>
                <a:cubicBezTo>
                  <a:pt x="4689944" y="758474"/>
                  <a:pt x="4689944" y="758474"/>
                  <a:pt x="4704804" y="763123"/>
                </a:cubicBezTo>
                <a:cubicBezTo>
                  <a:pt x="4704804" y="763123"/>
                  <a:pt x="4704804" y="763123"/>
                  <a:pt x="4704804" y="753824"/>
                </a:cubicBezTo>
                <a:cubicBezTo>
                  <a:pt x="4704804" y="753824"/>
                  <a:pt x="4704804" y="753824"/>
                  <a:pt x="4716692" y="753824"/>
                </a:cubicBezTo>
                <a:cubicBezTo>
                  <a:pt x="4716692" y="753824"/>
                  <a:pt x="4716692" y="753824"/>
                  <a:pt x="4716692" y="746850"/>
                </a:cubicBezTo>
                <a:cubicBezTo>
                  <a:pt x="4716692" y="746850"/>
                  <a:pt x="4716692" y="746850"/>
                  <a:pt x="4704804" y="746850"/>
                </a:cubicBezTo>
                <a:cubicBezTo>
                  <a:pt x="4704804" y="746850"/>
                  <a:pt x="4704804" y="746850"/>
                  <a:pt x="4704804" y="737552"/>
                </a:cubicBezTo>
                <a:cubicBezTo>
                  <a:pt x="4704804" y="737552"/>
                  <a:pt x="4704804" y="737552"/>
                  <a:pt x="4716692" y="737552"/>
                </a:cubicBezTo>
                <a:cubicBezTo>
                  <a:pt x="4716692" y="737552"/>
                  <a:pt x="4716692" y="737552"/>
                  <a:pt x="4716692" y="728253"/>
                </a:cubicBezTo>
                <a:cubicBezTo>
                  <a:pt x="4716692" y="728253"/>
                  <a:pt x="4716692" y="728253"/>
                  <a:pt x="4704804" y="728253"/>
                </a:cubicBezTo>
                <a:cubicBezTo>
                  <a:pt x="4704804" y="728253"/>
                  <a:pt x="4704804" y="728253"/>
                  <a:pt x="4704804" y="718955"/>
                </a:cubicBezTo>
                <a:cubicBezTo>
                  <a:pt x="4704804" y="718955"/>
                  <a:pt x="4704804" y="718955"/>
                  <a:pt x="4716692" y="718955"/>
                </a:cubicBezTo>
                <a:cubicBezTo>
                  <a:pt x="4716692" y="718955"/>
                  <a:pt x="4716692" y="718955"/>
                  <a:pt x="4716692" y="711981"/>
                </a:cubicBezTo>
                <a:cubicBezTo>
                  <a:pt x="4716692" y="711981"/>
                  <a:pt x="4716692" y="711981"/>
                  <a:pt x="4704804" y="711981"/>
                </a:cubicBezTo>
                <a:cubicBezTo>
                  <a:pt x="4704804" y="711981"/>
                  <a:pt x="4704804" y="711981"/>
                  <a:pt x="4704804" y="702682"/>
                </a:cubicBezTo>
                <a:cubicBezTo>
                  <a:pt x="4704804" y="702682"/>
                  <a:pt x="4704804" y="702682"/>
                  <a:pt x="4716692" y="702682"/>
                </a:cubicBezTo>
                <a:cubicBezTo>
                  <a:pt x="4716692" y="702682"/>
                  <a:pt x="4716692" y="702682"/>
                  <a:pt x="4716692" y="693383"/>
                </a:cubicBezTo>
                <a:cubicBezTo>
                  <a:pt x="4716692" y="693383"/>
                  <a:pt x="4716692" y="693383"/>
                  <a:pt x="4704804" y="693383"/>
                </a:cubicBezTo>
                <a:cubicBezTo>
                  <a:pt x="4704804" y="693383"/>
                  <a:pt x="4704804" y="693383"/>
                  <a:pt x="4704804" y="686409"/>
                </a:cubicBezTo>
                <a:cubicBezTo>
                  <a:pt x="4704804" y="686409"/>
                  <a:pt x="4704804" y="686409"/>
                  <a:pt x="4716692" y="686409"/>
                </a:cubicBezTo>
                <a:cubicBezTo>
                  <a:pt x="4716692" y="686409"/>
                  <a:pt x="4716692" y="686409"/>
                  <a:pt x="4716692" y="677111"/>
                </a:cubicBezTo>
                <a:cubicBezTo>
                  <a:pt x="4716692" y="677111"/>
                  <a:pt x="4716692" y="677111"/>
                  <a:pt x="4704804" y="677111"/>
                </a:cubicBezTo>
                <a:cubicBezTo>
                  <a:pt x="4704804" y="677111"/>
                  <a:pt x="4704804" y="677111"/>
                  <a:pt x="4704804" y="667812"/>
                </a:cubicBezTo>
                <a:cubicBezTo>
                  <a:pt x="4704804" y="667812"/>
                  <a:pt x="4704804" y="667812"/>
                  <a:pt x="4716692" y="667812"/>
                </a:cubicBezTo>
                <a:cubicBezTo>
                  <a:pt x="4716692" y="667812"/>
                  <a:pt x="4716692" y="667812"/>
                  <a:pt x="4716692" y="658514"/>
                </a:cubicBezTo>
                <a:cubicBezTo>
                  <a:pt x="4716692" y="658514"/>
                  <a:pt x="4716692" y="658514"/>
                  <a:pt x="4704804" y="658514"/>
                </a:cubicBezTo>
                <a:cubicBezTo>
                  <a:pt x="4704804" y="658514"/>
                  <a:pt x="4704804" y="658514"/>
                  <a:pt x="4704804" y="651540"/>
                </a:cubicBezTo>
                <a:cubicBezTo>
                  <a:pt x="4704804" y="651540"/>
                  <a:pt x="4704804" y="651540"/>
                  <a:pt x="4716692" y="651540"/>
                </a:cubicBezTo>
                <a:cubicBezTo>
                  <a:pt x="4716692" y="651540"/>
                  <a:pt x="4716692" y="651540"/>
                  <a:pt x="4716692" y="642241"/>
                </a:cubicBezTo>
                <a:cubicBezTo>
                  <a:pt x="4716692" y="642241"/>
                  <a:pt x="4716692" y="642241"/>
                  <a:pt x="4704804" y="642241"/>
                </a:cubicBezTo>
                <a:cubicBezTo>
                  <a:pt x="4704804" y="642241"/>
                  <a:pt x="4704804" y="642241"/>
                  <a:pt x="4704804" y="632943"/>
                </a:cubicBezTo>
                <a:cubicBezTo>
                  <a:pt x="4704804" y="632943"/>
                  <a:pt x="4704804" y="632943"/>
                  <a:pt x="4716692" y="632943"/>
                </a:cubicBezTo>
                <a:cubicBezTo>
                  <a:pt x="4716692" y="632943"/>
                  <a:pt x="4716692" y="632943"/>
                  <a:pt x="4716692" y="625969"/>
                </a:cubicBezTo>
                <a:cubicBezTo>
                  <a:pt x="4716692" y="625969"/>
                  <a:pt x="4716692" y="625969"/>
                  <a:pt x="4704804" y="625969"/>
                </a:cubicBezTo>
                <a:cubicBezTo>
                  <a:pt x="4704804" y="625969"/>
                  <a:pt x="4704804" y="625969"/>
                  <a:pt x="4704804" y="616670"/>
                </a:cubicBezTo>
                <a:cubicBezTo>
                  <a:pt x="4704804" y="616670"/>
                  <a:pt x="4704804" y="616670"/>
                  <a:pt x="4716692" y="616670"/>
                </a:cubicBezTo>
                <a:cubicBezTo>
                  <a:pt x="4716692" y="616670"/>
                  <a:pt x="4716692" y="616670"/>
                  <a:pt x="4716692" y="607371"/>
                </a:cubicBezTo>
                <a:cubicBezTo>
                  <a:pt x="4716692" y="607371"/>
                  <a:pt x="4716692" y="607371"/>
                  <a:pt x="4704804" y="607371"/>
                </a:cubicBezTo>
                <a:cubicBezTo>
                  <a:pt x="4704804" y="607371"/>
                  <a:pt x="4704804" y="607371"/>
                  <a:pt x="4704804" y="598073"/>
                </a:cubicBezTo>
                <a:cubicBezTo>
                  <a:pt x="4704804" y="598073"/>
                  <a:pt x="4704804" y="598073"/>
                  <a:pt x="4716692" y="598073"/>
                </a:cubicBezTo>
                <a:cubicBezTo>
                  <a:pt x="4716692" y="598073"/>
                  <a:pt x="4716692" y="598073"/>
                  <a:pt x="4716692" y="591099"/>
                </a:cubicBezTo>
                <a:cubicBezTo>
                  <a:pt x="4716692" y="591099"/>
                  <a:pt x="4716692" y="591099"/>
                  <a:pt x="4704804" y="591099"/>
                </a:cubicBezTo>
                <a:cubicBezTo>
                  <a:pt x="4704804" y="591099"/>
                  <a:pt x="4704804" y="591099"/>
                  <a:pt x="4704804" y="581800"/>
                </a:cubicBezTo>
                <a:cubicBezTo>
                  <a:pt x="4704804" y="581800"/>
                  <a:pt x="4704804" y="581800"/>
                  <a:pt x="4716692" y="581800"/>
                </a:cubicBezTo>
                <a:cubicBezTo>
                  <a:pt x="4716692" y="581800"/>
                  <a:pt x="4716692" y="581800"/>
                  <a:pt x="4716692" y="572502"/>
                </a:cubicBezTo>
                <a:cubicBezTo>
                  <a:pt x="4716692" y="572502"/>
                  <a:pt x="4716692" y="572502"/>
                  <a:pt x="4704804" y="572502"/>
                </a:cubicBezTo>
                <a:cubicBezTo>
                  <a:pt x="4704804" y="572502"/>
                  <a:pt x="4704804" y="572502"/>
                  <a:pt x="4704804" y="563203"/>
                </a:cubicBezTo>
                <a:cubicBezTo>
                  <a:pt x="4704804" y="563203"/>
                  <a:pt x="4704804" y="563203"/>
                  <a:pt x="4716692" y="563203"/>
                </a:cubicBezTo>
                <a:cubicBezTo>
                  <a:pt x="4716692" y="563203"/>
                  <a:pt x="4716692" y="563203"/>
                  <a:pt x="4716692" y="556229"/>
                </a:cubicBezTo>
                <a:cubicBezTo>
                  <a:pt x="4716692" y="556229"/>
                  <a:pt x="4716692" y="556229"/>
                  <a:pt x="4704804" y="556229"/>
                </a:cubicBezTo>
                <a:cubicBezTo>
                  <a:pt x="4704804" y="556229"/>
                  <a:pt x="4704804" y="556229"/>
                  <a:pt x="4704804" y="546931"/>
                </a:cubicBezTo>
                <a:cubicBezTo>
                  <a:pt x="4704804" y="546931"/>
                  <a:pt x="4704804" y="546931"/>
                  <a:pt x="4716692" y="546931"/>
                </a:cubicBezTo>
                <a:cubicBezTo>
                  <a:pt x="4716692" y="546931"/>
                  <a:pt x="4716692" y="546931"/>
                  <a:pt x="4704804" y="532983"/>
                </a:cubicBezTo>
                <a:cubicBezTo>
                  <a:pt x="4704804" y="532983"/>
                  <a:pt x="4704804" y="532983"/>
                  <a:pt x="4704804" y="495788"/>
                </a:cubicBezTo>
                <a:cubicBezTo>
                  <a:pt x="4704804" y="495788"/>
                  <a:pt x="4704804" y="495788"/>
                  <a:pt x="4903929" y="495788"/>
                </a:cubicBezTo>
                <a:cubicBezTo>
                  <a:pt x="4903929" y="495788"/>
                  <a:pt x="4903929" y="495788"/>
                  <a:pt x="4921761" y="516710"/>
                </a:cubicBezTo>
                <a:cubicBezTo>
                  <a:pt x="4921761" y="516710"/>
                  <a:pt x="4921761" y="516710"/>
                  <a:pt x="4921761" y="563203"/>
                </a:cubicBezTo>
                <a:cubicBezTo>
                  <a:pt x="4921761" y="563203"/>
                  <a:pt x="4921761" y="563203"/>
                  <a:pt x="4909873" y="563203"/>
                </a:cubicBezTo>
                <a:cubicBezTo>
                  <a:pt x="4909873" y="563203"/>
                  <a:pt x="4909873" y="563203"/>
                  <a:pt x="4909873" y="572502"/>
                </a:cubicBezTo>
                <a:cubicBezTo>
                  <a:pt x="4909873" y="572502"/>
                  <a:pt x="4909873" y="572502"/>
                  <a:pt x="4921761" y="572502"/>
                </a:cubicBezTo>
                <a:cubicBezTo>
                  <a:pt x="4921761" y="572502"/>
                  <a:pt x="4921761" y="572502"/>
                  <a:pt x="4921761" y="581800"/>
                </a:cubicBezTo>
                <a:cubicBezTo>
                  <a:pt x="4921761" y="581800"/>
                  <a:pt x="4921761" y="581800"/>
                  <a:pt x="4909873" y="581800"/>
                </a:cubicBezTo>
                <a:cubicBezTo>
                  <a:pt x="4909873" y="581800"/>
                  <a:pt x="4909873" y="581800"/>
                  <a:pt x="4909873" y="591099"/>
                </a:cubicBezTo>
                <a:cubicBezTo>
                  <a:pt x="4909873" y="591099"/>
                  <a:pt x="4909873" y="591099"/>
                  <a:pt x="4921761" y="591099"/>
                </a:cubicBezTo>
                <a:cubicBezTo>
                  <a:pt x="4921761" y="591099"/>
                  <a:pt x="4921761" y="591099"/>
                  <a:pt x="4921761" y="598073"/>
                </a:cubicBezTo>
                <a:cubicBezTo>
                  <a:pt x="4921761" y="598073"/>
                  <a:pt x="4921761" y="598073"/>
                  <a:pt x="4909873" y="598073"/>
                </a:cubicBezTo>
                <a:cubicBezTo>
                  <a:pt x="4909873" y="598073"/>
                  <a:pt x="4909873" y="598073"/>
                  <a:pt x="4909873" y="607371"/>
                </a:cubicBezTo>
                <a:cubicBezTo>
                  <a:pt x="4909873" y="607371"/>
                  <a:pt x="4909873" y="607371"/>
                  <a:pt x="4921761" y="607371"/>
                </a:cubicBezTo>
                <a:cubicBezTo>
                  <a:pt x="4921761" y="607371"/>
                  <a:pt x="4921761" y="607371"/>
                  <a:pt x="4921761" y="616670"/>
                </a:cubicBezTo>
                <a:cubicBezTo>
                  <a:pt x="4921761" y="616670"/>
                  <a:pt x="4921761" y="616670"/>
                  <a:pt x="4909873" y="616670"/>
                </a:cubicBezTo>
                <a:cubicBezTo>
                  <a:pt x="4909873" y="616670"/>
                  <a:pt x="4909873" y="616670"/>
                  <a:pt x="4909873" y="625969"/>
                </a:cubicBezTo>
                <a:cubicBezTo>
                  <a:pt x="4909873" y="625969"/>
                  <a:pt x="4909873" y="625969"/>
                  <a:pt x="4921761" y="625969"/>
                </a:cubicBezTo>
                <a:cubicBezTo>
                  <a:pt x="4921761" y="625969"/>
                  <a:pt x="4921761" y="625969"/>
                  <a:pt x="4921761" y="632943"/>
                </a:cubicBezTo>
                <a:cubicBezTo>
                  <a:pt x="4921761" y="632943"/>
                  <a:pt x="4921761" y="632943"/>
                  <a:pt x="4909873" y="632943"/>
                </a:cubicBezTo>
                <a:cubicBezTo>
                  <a:pt x="4909873" y="632943"/>
                  <a:pt x="4909873" y="632943"/>
                  <a:pt x="4909873" y="642241"/>
                </a:cubicBezTo>
                <a:cubicBezTo>
                  <a:pt x="4909873" y="642241"/>
                  <a:pt x="4909873" y="642241"/>
                  <a:pt x="4921761" y="642241"/>
                </a:cubicBezTo>
                <a:cubicBezTo>
                  <a:pt x="4921761" y="642241"/>
                  <a:pt x="4921761" y="642241"/>
                  <a:pt x="4921761" y="651540"/>
                </a:cubicBezTo>
                <a:cubicBezTo>
                  <a:pt x="4921761" y="651540"/>
                  <a:pt x="4921761" y="651540"/>
                  <a:pt x="4909873" y="651540"/>
                </a:cubicBezTo>
                <a:cubicBezTo>
                  <a:pt x="4909873" y="651540"/>
                  <a:pt x="4909873" y="651540"/>
                  <a:pt x="4909873" y="658514"/>
                </a:cubicBezTo>
                <a:cubicBezTo>
                  <a:pt x="4909873" y="658514"/>
                  <a:pt x="4909873" y="658514"/>
                  <a:pt x="4921761" y="658514"/>
                </a:cubicBezTo>
                <a:cubicBezTo>
                  <a:pt x="4921761" y="658514"/>
                  <a:pt x="4921761" y="658514"/>
                  <a:pt x="4921761" y="667812"/>
                </a:cubicBezTo>
                <a:cubicBezTo>
                  <a:pt x="4921761" y="667812"/>
                  <a:pt x="4921761" y="667812"/>
                  <a:pt x="4909873" y="667812"/>
                </a:cubicBezTo>
                <a:cubicBezTo>
                  <a:pt x="4909873" y="667812"/>
                  <a:pt x="4909873" y="667812"/>
                  <a:pt x="4909873" y="677111"/>
                </a:cubicBezTo>
                <a:cubicBezTo>
                  <a:pt x="4909873" y="677111"/>
                  <a:pt x="4909873" y="677111"/>
                  <a:pt x="4921761" y="677111"/>
                </a:cubicBezTo>
                <a:cubicBezTo>
                  <a:pt x="4921761" y="677111"/>
                  <a:pt x="4921761" y="677111"/>
                  <a:pt x="4921761" y="686409"/>
                </a:cubicBezTo>
                <a:cubicBezTo>
                  <a:pt x="4921761" y="686409"/>
                  <a:pt x="4921761" y="686409"/>
                  <a:pt x="4909873" y="686409"/>
                </a:cubicBezTo>
                <a:cubicBezTo>
                  <a:pt x="4909873" y="686409"/>
                  <a:pt x="4909873" y="686409"/>
                  <a:pt x="4909873" y="693383"/>
                </a:cubicBezTo>
                <a:cubicBezTo>
                  <a:pt x="4909873" y="693383"/>
                  <a:pt x="4909873" y="693383"/>
                  <a:pt x="4921761" y="693383"/>
                </a:cubicBezTo>
                <a:cubicBezTo>
                  <a:pt x="4921761" y="693383"/>
                  <a:pt x="4921761" y="693383"/>
                  <a:pt x="4921761" y="702682"/>
                </a:cubicBezTo>
                <a:cubicBezTo>
                  <a:pt x="4921761" y="702682"/>
                  <a:pt x="4921761" y="702682"/>
                  <a:pt x="4909873" y="702682"/>
                </a:cubicBezTo>
                <a:cubicBezTo>
                  <a:pt x="4909873" y="702682"/>
                  <a:pt x="4909873" y="702682"/>
                  <a:pt x="4909873" y="711981"/>
                </a:cubicBezTo>
                <a:cubicBezTo>
                  <a:pt x="4909873" y="711981"/>
                  <a:pt x="4909873" y="711981"/>
                  <a:pt x="4921761" y="711981"/>
                </a:cubicBezTo>
                <a:cubicBezTo>
                  <a:pt x="4921761" y="711981"/>
                  <a:pt x="4921761" y="711981"/>
                  <a:pt x="4921761" y="718955"/>
                </a:cubicBezTo>
                <a:cubicBezTo>
                  <a:pt x="4921761" y="718955"/>
                  <a:pt x="4921761" y="718955"/>
                  <a:pt x="4909873" y="718955"/>
                </a:cubicBezTo>
                <a:cubicBezTo>
                  <a:pt x="4909873" y="718955"/>
                  <a:pt x="4909873" y="718955"/>
                  <a:pt x="4909873" y="728253"/>
                </a:cubicBezTo>
                <a:cubicBezTo>
                  <a:pt x="4909873" y="728253"/>
                  <a:pt x="4909873" y="728253"/>
                  <a:pt x="4921761" y="728253"/>
                </a:cubicBezTo>
                <a:cubicBezTo>
                  <a:pt x="4921761" y="728253"/>
                  <a:pt x="4921761" y="728253"/>
                  <a:pt x="4921761" y="737552"/>
                </a:cubicBezTo>
                <a:cubicBezTo>
                  <a:pt x="4921761" y="737552"/>
                  <a:pt x="4921761" y="737552"/>
                  <a:pt x="4909873" y="737552"/>
                </a:cubicBezTo>
                <a:cubicBezTo>
                  <a:pt x="4909873" y="737552"/>
                  <a:pt x="4909873" y="737552"/>
                  <a:pt x="4909873" y="746850"/>
                </a:cubicBezTo>
                <a:cubicBezTo>
                  <a:pt x="4909873" y="746850"/>
                  <a:pt x="4909873" y="746850"/>
                  <a:pt x="4921761" y="746850"/>
                </a:cubicBezTo>
                <a:cubicBezTo>
                  <a:pt x="4921761" y="746850"/>
                  <a:pt x="4921761" y="746850"/>
                  <a:pt x="4921761" y="753824"/>
                </a:cubicBezTo>
                <a:cubicBezTo>
                  <a:pt x="4921761" y="753824"/>
                  <a:pt x="4921761" y="753824"/>
                  <a:pt x="4909873" y="753824"/>
                </a:cubicBezTo>
                <a:cubicBezTo>
                  <a:pt x="4909873" y="753824"/>
                  <a:pt x="4909873" y="753824"/>
                  <a:pt x="4909873" y="763123"/>
                </a:cubicBezTo>
                <a:cubicBezTo>
                  <a:pt x="4909873" y="763123"/>
                  <a:pt x="4909873" y="763123"/>
                  <a:pt x="4942565" y="784045"/>
                </a:cubicBezTo>
                <a:cubicBezTo>
                  <a:pt x="4942565" y="784045"/>
                  <a:pt x="4942565" y="784045"/>
                  <a:pt x="4942565" y="788694"/>
                </a:cubicBezTo>
                <a:cubicBezTo>
                  <a:pt x="4942565" y="788694"/>
                  <a:pt x="4942565" y="788694"/>
                  <a:pt x="4930677" y="788694"/>
                </a:cubicBezTo>
                <a:cubicBezTo>
                  <a:pt x="4930677" y="788694"/>
                  <a:pt x="4930677" y="788694"/>
                  <a:pt x="4930677" y="814265"/>
                </a:cubicBezTo>
                <a:cubicBezTo>
                  <a:pt x="4930677" y="814265"/>
                  <a:pt x="4930677" y="814265"/>
                  <a:pt x="4942565" y="814265"/>
                </a:cubicBezTo>
                <a:cubicBezTo>
                  <a:pt x="4942565" y="814265"/>
                  <a:pt x="4942565" y="814265"/>
                  <a:pt x="4942565" y="802642"/>
                </a:cubicBezTo>
                <a:cubicBezTo>
                  <a:pt x="4942565" y="802642"/>
                  <a:pt x="4942565" y="802642"/>
                  <a:pt x="4954454" y="797993"/>
                </a:cubicBezTo>
                <a:cubicBezTo>
                  <a:pt x="4954454" y="797993"/>
                  <a:pt x="4954454" y="797993"/>
                  <a:pt x="4975258" y="797993"/>
                </a:cubicBezTo>
                <a:cubicBezTo>
                  <a:pt x="4975258" y="797993"/>
                  <a:pt x="4975258" y="797993"/>
                  <a:pt x="4975258" y="807291"/>
                </a:cubicBezTo>
                <a:cubicBezTo>
                  <a:pt x="4975258" y="807291"/>
                  <a:pt x="4975258" y="807291"/>
                  <a:pt x="4993090" y="807291"/>
                </a:cubicBezTo>
                <a:cubicBezTo>
                  <a:pt x="4993090" y="807291"/>
                  <a:pt x="4993090" y="807291"/>
                  <a:pt x="4993090" y="811940"/>
                </a:cubicBezTo>
                <a:cubicBezTo>
                  <a:pt x="4993090" y="811940"/>
                  <a:pt x="4993090" y="811940"/>
                  <a:pt x="5004978" y="811940"/>
                </a:cubicBezTo>
                <a:cubicBezTo>
                  <a:pt x="5004978" y="811940"/>
                  <a:pt x="5004978" y="811940"/>
                  <a:pt x="5037670" y="844486"/>
                </a:cubicBezTo>
                <a:cubicBezTo>
                  <a:pt x="5037670" y="844486"/>
                  <a:pt x="5037670" y="844486"/>
                  <a:pt x="5037670" y="879355"/>
                </a:cubicBezTo>
                <a:cubicBezTo>
                  <a:pt x="5037670" y="879355"/>
                  <a:pt x="5037670" y="879355"/>
                  <a:pt x="5049558" y="879355"/>
                </a:cubicBezTo>
                <a:cubicBezTo>
                  <a:pt x="5049558" y="879355"/>
                  <a:pt x="5049558" y="879355"/>
                  <a:pt x="5049558" y="863083"/>
                </a:cubicBezTo>
                <a:cubicBezTo>
                  <a:pt x="5049558" y="863083"/>
                  <a:pt x="5049558" y="863083"/>
                  <a:pt x="5058474" y="863083"/>
                </a:cubicBezTo>
                <a:cubicBezTo>
                  <a:pt x="5058474" y="863083"/>
                  <a:pt x="5058474" y="863083"/>
                  <a:pt x="5058474" y="872381"/>
                </a:cubicBezTo>
                <a:cubicBezTo>
                  <a:pt x="5058474" y="872381"/>
                  <a:pt x="5058474" y="872381"/>
                  <a:pt x="5064418" y="872381"/>
                </a:cubicBezTo>
                <a:cubicBezTo>
                  <a:pt x="5064418" y="872381"/>
                  <a:pt x="5064418" y="872381"/>
                  <a:pt x="5064418" y="874706"/>
                </a:cubicBezTo>
                <a:cubicBezTo>
                  <a:pt x="5064418" y="874706"/>
                  <a:pt x="5064418" y="874706"/>
                  <a:pt x="5070363" y="874706"/>
                </a:cubicBezTo>
                <a:cubicBezTo>
                  <a:pt x="5070363" y="874706"/>
                  <a:pt x="5070363" y="874706"/>
                  <a:pt x="5070363" y="823564"/>
                </a:cubicBezTo>
                <a:cubicBezTo>
                  <a:pt x="5070363" y="823564"/>
                  <a:pt x="5070363" y="823564"/>
                  <a:pt x="5120886" y="823564"/>
                </a:cubicBezTo>
                <a:cubicBezTo>
                  <a:pt x="5120886" y="823564"/>
                  <a:pt x="5120886" y="823564"/>
                  <a:pt x="5120886" y="749175"/>
                </a:cubicBezTo>
                <a:cubicBezTo>
                  <a:pt x="5120886" y="749175"/>
                  <a:pt x="5120886" y="749175"/>
                  <a:pt x="5168439" y="749175"/>
                </a:cubicBezTo>
                <a:cubicBezTo>
                  <a:pt x="5168439" y="749175"/>
                  <a:pt x="5168439" y="749175"/>
                  <a:pt x="5168439" y="742201"/>
                </a:cubicBezTo>
                <a:cubicBezTo>
                  <a:pt x="5168439" y="742201"/>
                  <a:pt x="5168439" y="742201"/>
                  <a:pt x="5198159" y="742201"/>
                </a:cubicBezTo>
                <a:cubicBezTo>
                  <a:pt x="5198159" y="742201"/>
                  <a:pt x="5198159" y="742201"/>
                  <a:pt x="5198159" y="702682"/>
                </a:cubicBezTo>
                <a:cubicBezTo>
                  <a:pt x="5198159" y="702682"/>
                  <a:pt x="5198159" y="702682"/>
                  <a:pt x="5192215" y="702682"/>
                </a:cubicBezTo>
                <a:cubicBezTo>
                  <a:pt x="5192215" y="702682"/>
                  <a:pt x="5192215" y="702682"/>
                  <a:pt x="5192215" y="688734"/>
                </a:cubicBezTo>
                <a:cubicBezTo>
                  <a:pt x="5192215" y="688734"/>
                  <a:pt x="5192215" y="688734"/>
                  <a:pt x="5198159" y="691059"/>
                </a:cubicBezTo>
                <a:cubicBezTo>
                  <a:pt x="5198159" y="691059"/>
                  <a:pt x="5198159" y="691059"/>
                  <a:pt x="5204103" y="667812"/>
                </a:cubicBezTo>
                <a:cubicBezTo>
                  <a:pt x="5204103" y="667812"/>
                  <a:pt x="5204103" y="667812"/>
                  <a:pt x="5210047" y="691059"/>
                </a:cubicBezTo>
                <a:cubicBezTo>
                  <a:pt x="5210047" y="691059"/>
                  <a:pt x="5210047" y="691059"/>
                  <a:pt x="5213019" y="688734"/>
                </a:cubicBezTo>
                <a:cubicBezTo>
                  <a:pt x="5213019" y="688734"/>
                  <a:pt x="5213019" y="688734"/>
                  <a:pt x="5215991" y="681760"/>
                </a:cubicBezTo>
                <a:cubicBezTo>
                  <a:pt x="5215991" y="681760"/>
                  <a:pt x="5215991" y="681760"/>
                  <a:pt x="5221935" y="672462"/>
                </a:cubicBezTo>
                <a:cubicBezTo>
                  <a:pt x="5221935" y="672462"/>
                  <a:pt x="5221935" y="672462"/>
                  <a:pt x="5227880" y="663163"/>
                </a:cubicBezTo>
                <a:cubicBezTo>
                  <a:pt x="5227880" y="663163"/>
                  <a:pt x="5227880" y="663163"/>
                  <a:pt x="5242740" y="656189"/>
                </a:cubicBezTo>
                <a:cubicBezTo>
                  <a:pt x="5242740" y="656189"/>
                  <a:pt x="5242740" y="656189"/>
                  <a:pt x="5260571" y="646890"/>
                </a:cubicBezTo>
                <a:cubicBezTo>
                  <a:pt x="5260571" y="646890"/>
                  <a:pt x="5260571" y="646890"/>
                  <a:pt x="5269487" y="637592"/>
                </a:cubicBezTo>
                <a:cubicBezTo>
                  <a:pt x="5269487" y="637592"/>
                  <a:pt x="5269487" y="637592"/>
                  <a:pt x="5275431" y="621319"/>
                </a:cubicBezTo>
                <a:cubicBezTo>
                  <a:pt x="5275431" y="621319"/>
                  <a:pt x="5275431" y="621319"/>
                  <a:pt x="5281376" y="637592"/>
                </a:cubicBezTo>
                <a:cubicBezTo>
                  <a:pt x="5281376" y="637592"/>
                  <a:pt x="5281376" y="637592"/>
                  <a:pt x="5287319" y="644566"/>
                </a:cubicBezTo>
                <a:cubicBezTo>
                  <a:pt x="5287319" y="644566"/>
                  <a:pt x="5287319" y="644566"/>
                  <a:pt x="5302179" y="653864"/>
                </a:cubicBezTo>
                <a:cubicBezTo>
                  <a:pt x="5302179" y="653864"/>
                  <a:pt x="5302179" y="653864"/>
                  <a:pt x="5314067" y="663163"/>
                </a:cubicBezTo>
                <a:cubicBezTo>
                  <a:pt x="5314067" y="663163"/>
                  <a:pt x="5314067" y="663163"/>
                  <a:pt x="5325956" y="672462"/>
                </a:cubicBezTo>
                <a:cubicBezTo>
                  <a:pt x="5325956" y="672462"/>
                  <a:pt x="5325956" y="672462"/>
                  <a:pt x="5328928" y="681760"/>
                </a:cubicBezTo>
                <a:cubicBezTo>
                  <a:pt x="5328928" y="681760"/>
                  <a:pt x="5328928" y="681760"/>
                  <a:pt x="5331900" y="691059"/>
                </a:cubicBezTo>
                <a:cubicBezTo>
                  <a:pt x="5331900" y="691059"/>
                  <a:pt x="5331900" y="691059"/>
                  <a:pt x="5337844" y="691059"/>
                </a:cubicBezTo>
                <a:cubicBezTo>
                  <a:pt x="5337844" y="691059"/>
                  <a:pt x="5337844" y="691059"/>
                  <a:pt x="5340816" y="667812"/>
                </a:cubicBezTo>
                <a:cubicBezTo>
                  <a:pt x="5340816" y="667812"/>
                  <a:pt x="5340816" y="667812"/>
                  <a:pt x="5346760" y="691059"/>
                </a:cubicBezTo>
                <a:cubicBezTo>
                  <a:pt x="5346760" y="691059"/>
                  <a:pt x="5346760" y="691059"/>
                  <a:pt x="5352704" y="691059"/>
                </a:cubicBezTo>
                <a:cubicBezTo>
                  <a:pt x="5352704" y="691059"/>
                  <a:pt x="5352704" y="691059"/>
                  <a:pt x="5352704" y="705007"/>
                </a:cubicBezTo>
                <a:cubicBezTo>
                  <a:pt x="5352704" y="705007"/>
                  <a:pt x="5352704" y="705007"/>
                  <a:pt x="5346760" y="705007"/>
                </a:cubicBezTo>
                <a:cubicBezTo>
                  <a:pt x="5346760" y="705007"/>
                  <a:pt x="5346760" y="705007"/>
                  <a:pt x="5346760" y="737552"/>
                </a:cubicBezTo>
                <a:cubicBezTo>
                  <a:pt x="5346760" y="737552"/>
                  <a:pt x="5346760" y="737552"/>
                  <a:pt x="5358648" y="737552"/>
                </a:cubicBezTo>
                <a:cubicBezTo>
                  <a:pt x="5358648" y="737552"/>
                  <a:pt x="5358648" y="737552"/>
                  <a:pt x="5358648" y="742201"/>
                </a:cubicBezTo>
                <a:cubicBezTo>
                  <a:pt x="5358648" y="742201"/>
                  <a:pt x="5358648" y="742201"/>
                  <a:pt x="5367564" y="742201"/>
                </a:cubicBezTo>
                <a:cubicBezTo>
                  <a:pt x="5367564" y="742201"/>
                  <a:pt x="5367564" y="742201"/>
                  <a:pt x="5367564" y="732902"/>
                </a:cubicBezTo>
                <a:cubicBezTo>
                  <a:pt x="5367564" y="732902"/>
                  <a:pt x="5367564" y="732902"/>
                  <a:pt x="5391340" y="732902"/>
                </a:cubicBezTo>
                <a:cubicBezTo>
                  <a:pt x="5391340" y="732902"/>
                  <a:pt x="5391340" y="732902"/>
                  <a:pt x="5391340" y="716630"/>
                </a:cubicBezTo>
                <a:cubicBezTo>
                  <a:pt x="5391340" y="716630"/>
                  <a:pt x="5391340" y="716630"/>
                  <a:pt x="5441864" y="716630"/>
                </a:cubicBezTo>
                <a:cubicBezTo>
                  <a:pt x="5441864" y="716630"/>
                  <a:pt x="5441864" y="716630"/>
                  <a:pt x="5441864" y="728253"/>
                </a:cubicBezTo>
                <a:cubicBezTo>
                  <a:pt x="5441864" y="728253"/>
                  <a:pt x="5441864" y="728253"/>
                  <a:pt x="5468612" y="728253"/>
                </a:cubicBezTo>
                <a:cubicBezTo>
                  <a:pt x="5468612" y="728253"/>
                  <a:pt x="5468612" y="728253"/>
                  <a:pt x="5468612" y="746850"/>
                </a:cubicBezTo>
                <a:cubicBezTo>
                  <a:pt x="5468612" y="746850"/>
                  <a:pt x="5468612" y="746850"/>
                  <a:pt x="5462668" y="746850"/>
                </a:cubicBezTo>
                <a:cubicBezTo>
                  <a:pt x="5462668" y="746850"/>
                  <a:pt x="5462668" y="746850"/>
                  <a:pt x="5462668" y="753824"/>
                </a:cubicBezTo>
                <a:cubicBezTo>
                  <a:pt x="5462668" y="753824"/>
                  <a:pt x="5462668" y="753824"/>
                  <a:pt x="5468612" y="753824"/>
                </a:cubicBezTo>
                <a:cubicBezTo>
                  <a:pt x="5468612" y="753824"/>
                  <a:pt x="5468612" y="753824"/>
                  <a:pt x="5468612" y="767772"/>
                </a:cubicBezTo>
                <a:cubicBezTo>
                  <a:pt x="5468612" y="767772"/>
                  <a:pt x="5468612" y="767772"/>
                  <a:pt x="5462668" y="772421"/>
                </a:cubicBezTo>
                <a:cubicBezTo>
                  <a:pt x="5462668" y="772421"/>
                  <a:pt x="5462668" y="772421"/>
                  <a:pt x="5462668" y="828213"/>
                </a:cubicBezTo>
                <a:cubicBezTo>
                  <a:pt x="5462668" y="828213"/>
                  <a:pt x="5462668" y="828213"/>
                  <a:pt x="5483472" y="828213"/>
                </a:cubicBezTo>
                <a:cubicBezTo>
                  <a:pt x="5483472" y="828213"/>
                  <a:pt x="5483472" y="828213"/>
                  <a:pt x="5483472" y="832862"/>
                </a:cubicBezTo>
                <a:cubicBezTo>
                  <a:pt x="5483472" y="832862"/>
                  <a:pt x="5483472" y="832862"/>
                  <a:pt x="5501305" y="832862"/>
                </a:cubicBezTo>
                <a:cubicBezTo>
                  <a:pt x="5501305" y="832862"/>
                  <a:pt x="5501305" y="832862"/>
                  <a:pt x="5501305" y="849135"/>
                </a:cubicBezTo>
                <a:cubicBezTo>
                  <a:pt x="5501305" y="849135"/>
                  <a:pt x="5501305" y="849135"/>
                  <a:pt x="5519137" y="849135"/>
                </a:cubicBezTo>
                <a:cubicBezTo>
                  <a:pt x="5519137" y="849135"/>
                  <a:pt x="5519137" y="849135"/>
                  <a:pt x="5519137" y="832862"/>
                </a:cubicBezTo>
                <a:cubicBezTo>
                  <a:pt x="5519137" y="832862"/>
                  <a:pt x="5519137" y="832862"/>
                  <a:pt x="5539941" y="823564"/>
                </a:cubicBezTo>
                <a:cubicBezTo>
                  <a:pt x="5539941" y="823564"/>
                  <a:pt x="5539941" y="823564"/>
                  <a:pt x="5539941" y="802642"/>
                </a:cubicBezTo>
                <a:cubicBezTo>
                  <a:pt x="5539941" y="802642"/>
                  <a:pt x="5539941" y="802642"/>
                  <a:pt x="5533997" y="802642"/>
                </a:cubicBezTo>
                <a:cubicBezTo>
                  <a:pt x="5533997" y="802642"/>
                  <a:pt x="5533997" y="802642"/>
                  <a:pt x="5533997" y="779395"/>
                </a:cubicBezTo>
                <a:cubicBezTo>
                  <a:pt x="5533997" y="779395"/>
                  <a:pt x="5533997" y="779395"/>
                  <a:pt x="5545885" y="779395"/>
                </a:cubicBezTo>
                <a:cubicBezTo>
                  <a:pt x="5545885" y="779395"/>
                  <a:pt x="5545885" y="779395"/>
                  <a:pt x="5545885" y="777071"/>
                </a:cubicBezTo>
                <a:cubicBezTo>
                  <a:pt x="5545885" y="777071"/>
                  <a:pt x="5545885" y="777071"/>
                  <a:pt x="5572634" y="777071"/>
                </a:cubicBezTo>
                <a:cubicBezTo>
                  <a:pt x="5572634" y="777071"/>
                  <a:pt x="5572634" y="777071"/>
                  <a:pt x="5572634" y="767772"/>
                </a:cubicBezTo>
                <a:cubicBezTo>
                  <a:pt x="5572634" y="767772"/>
                  <a:pt x="5572634" y="767772"/>
                  <a:pt x="5590465" y="767772"/>
                </a:cubicBezTo>
                <a:cubicBezTo>
                  <a:pt x="5590465" y="767772"/>
                  <a:pt x="5590465" y="767772"/>
                  <a:pt x="5590465" y="651540"/>
                </a:cubicBezTo>
                <a:cubicBezTo>
                  <a:pt x="5590465" y="651540"/>
                  <a:pt x="5590465" y="651540"/>
                  <a:pt x="5602353" y="651540"/>
                </a:cubicBezTo>
                <a:cubicBezTo>
                  <a:pt x="5602353" y="651540"/>
                  <a:pt x="5602353" y="651540"/>
                  <a:pt x="5602353" y="632943"/>
                </a:cubicBezTo>
                <a:cubicBezTo>
                  <a:pt x="5602353" y="632943"/>
                  <a:pt x="5602353" y="632943"/>
                  <a:pt x="5605325" y="632943"/>
                </a:cubicBezTo>
                <a:cubicBezTo>
                  <a:pt x="5605325" y="632943"/>
                  <a:pt x="5605325" y="632943"/>
                  <a:pt x="5605325" y="586450"/>
                </a:cubicBezTo>
                <a:cubicBezTo>
                  <a:pt x="5605325" y="586450"/>
                  <a:pt x="5605325" y="586450"/>
                  <a:pt x="5617213" y="586450"/>
                </a:cubicBezTo>
                <a:cubicBezTo>
                  <a:pt x="5617213" y="586450"/>
                  <a:pt x="5617213" y="586450"/>
                  <a:pt x="5617213" y="595748"/>
                </a:cubicBezTo>
                <a:cubicBezTo>
                  <a:pt x="5617213" y="595748"/>
                  <a:pt x="5617213" y="595748"/>
                  <a:pt x="5623157" y="595748"/>
                </a:cubicBezTo>
                <a:cubicBezTo>
                  <a:pt x="5623157" y="595748"/>
                  <a:pt x="5623157" y="595748"/>
                  <a:pt x="5623157" y="577151"/>
                </a:cubicBezTo>
                <a:cubicBezTo>
                  <a:pt x="5623157" y="577151"/>
                  <a:pt x="5623157" y="577151"/>
                  <a:pt x="5638017" y="572502"/>
                </a:cubicBezTo>
                <a:cubicBezTo>
                  <a:pt x="5638017" y="572502"/>
                  <a:pt x="5638017" y="572502"/>
                  <a:pt x="5649906" y="577151"/>
                </a:cubicBezTo>
                <a:cubicBezTo>
                  <a:pt x="5649906" y="577151"/>
                  <a:pt x="5649906" y="577151"/>
                  <a:pt x="5667737" y="577151"/>
                </a:cubicBezTo>
                <a:cubicBezTo>
                  <a:pt x="5667737" y="577151"/>
                  <a:pt x="5667737" y="577151"/>
                  <a:pt x="5667737" y="546931"/>
                </a:cubicBezTo>
                <a:cubicBezTo>
                  <a:pt x="5667737" y="546931"/>
                  <a:pt x="5667737" y="546931"/>
                  <a:pt x="5679626" y="546931"/>
                </a:cubicBezTo>
                <a:cubicBezTo>
                  <a:pt x="5679626" y="546931"/>
                  <a:pt x="5679626" y="546931"/>
                  <a:pt x="5679626" y="551580"/>
                </a:cubicBezTo>
                <a:cubicBezTo>
                  <a:pt x="5679626" y="551580"/>
                  <a:pt x="5679626" y="551580"/>
                  <a:pt x="5694486" y="551580"/>
                </a:cubicBezTo>
                <a:cubicBezTo>
                  <a:pt x="5694486" y="551580"/>
                  <a:pt x="5694486" y="551580"/>
                  <a:pt x="5694486" y="546931"/>
                </a:cubicBezTo>
                <a:cubicBezTo>
                  <a:pt x="5694486" y="546931"/>
                  <a:pt x="5694486" y="546931"/>
                  <a:pt x="5706374" y="546931"/>
                </a:cubicBezTo>
                <a:cubicBezTo>
                  <a:pt x="5706374" y="546931"/>
                  <a:pt x="5706374" y="546931"/>
                  <a:pt x="5706374" y="581800"/>
                </a:cubicBezTo>
                <a:cubicBezTo>
                  <a:pt x="5706374" y="581800"/>
                  <a:pt x="5706374" y="581800"/>
                  <a:pt x="5721234" y="591099"/>
                </a:cubicBezTo>
                <a:cubicBezTo>
                  <a:pt x="5721234" y="591099"/>
                  <a:pt x="5721234" y="591099"/>
                  <a:pt x="5721234" y="595748"/>
                </a:cubicBezTo>
                <a:cubicBezTo>
                  <a:pt x="5721234" y="595748"/>
                  <a:pt x="5721234" y="595748"/>
                  <a:pt x="5718262" y="595748"/>
                </a:cubicBezTo>
                <a:cubicBezTo>
                  <a:pt x="5718262" y="595748"/>
                  <a:pt x="5718262" y="595748"/>
                  <a:pt x="5718262" y="598073"/>
                </a:cubicBezTo>
                <a:cubicBezTo>
                  <a:pt x="5718262" y="598073"/>
                  <a:pt x="5718262" y="598073"/>
                  <a:pt x="5750954" y="598073"/>
                </a:cubicBezTo>
                <a:cubicBezTo>
                  <a:pt x="5750954" y="598073"/>
                  <a:pt x="5750954" y="598073"/>
                  <a:pt x="5750954" y="586450"/>
                </a:cubicBezTo>
                <a:cubicBezTo>
                  <a:pt x="5750954" y="586450"/>
                  <a:pt x="5750954" y="586450"/>
                  <a:pt x="5789590" y="577151"/>
                </a:cubicBezTo>
                <a:cubicBezTo>
                  <a:pt x="5789590" y="577151"/>
                  <a:pt x="5789590" y="577151"/>
                  <a:pt x="5789590" y="567852"/>
                </a:cubicBezTo>
                <a:cubicBezTo>
                  <a:pt x="5789590" y="567852"/>
                  <a:pt x="5789590" y="567852"/>
                  <a:pt x="5798506" y="567852"/>
                </a:cubicBezTo>
                <a:cubicBezTo>
                  <a:pt x="5798506" y="567852"/>
                  <a:pt x="5798506" y="567852"/>
                  <a:pt x="5798506" y="560878"/>
                </a:cubicBezTo>
                <a:cubicBezTo>
                  <a:pt x="5798506" y="560878"/>
                  <a:pt x="5798506" y="560878"/>
                  <a:pt x="5822283" y="560878"/>
                </a:cubicBezTo>
                <a:cubicBezTo>
                  <a:pt x="5822283" y="560878"/>
                  <a:pt x="5822283" y="560878"/>
                  <a:pt x="5822283" y="567852"/>
                </a:cubicBezTo>
                <a:cubicBezTo>
                  <a:pt x="5822283" y="567852"/>
                  <a:pt x="5822283" y="567852"/>
                  <a:pt x="5840114" y="567852"/>
                </a:cubicBezTo>
                <a:cubicBezTo>
                  <a:pt x="5840114" y="567852"/>
                  <a:pt x="5840114" y="567852"/>
                  <a:pt x="5840114" y="581800"/>
                </a:cubicBezTo>
                <a:cubicBezTo>
                  <a:pt x="5840114" y="581800"/>
                  <a:pt x="5840114" y="581800"/>
                  <a:pt x="5872807" y="581800"/>
                </a:cubicBezTo>
                <a:cubicBezTo>
                  <a:pt x="5872807" y="581800"/>
                  <a:pt x="5872807" y="581800"/>
                  <a:pt x="5872807" y="572502"/>
                </a:cubicBezTo>
                <a:cubicBezTo>
                  <a:pt x="5872807" y="572502"/>
                  <a:pt x="5872807" y="572502"/>
                  <a:pt x="5887667" y="572502"/>
                </a:cubicBezTo>
                <a:cubicBezTo>
                  <a:pt x="5887667" y="572502"/>
                  <a:pt x="5887667" y="572502"/>
                  <a:pt x="5887667" y="563203"/>
                </a:cubicBezTo>
                <a:cubicBezTo>
                  <a:pt x="5887667" y="563203"/>
                  <a:pt x="5887667" y="563203"/>
                  <a:pt x="5905499" y="563203"/>
                </a:cubicBezTo>
                <a:cubicBezTo>
                  <a:pt x="5905499" y="563203"/>
                  <a:pt x="5905499" y="563203"/>
                  <a:pt x="5905499" y="572502"/>
                </a:cubicBezTo>
                <a:cubicBezTo>
                  <a:pt x="5905499" y="572502"/>
                  <a:pt x="5905499" y="572502"/>
                  <a:pt x="5911443" y="572502"/>
                </a:cubicBezTo>
                <a:cubicBezTo>
                  <a:pt x="5911443" y="572502"/>
                  <a:pt x="5911443" y="572502"/>
                  <a:pt x="5911443" y="516710"/>
                </a:cubicBezTo>
                <a:cubicBezTo>
                  <a:pt x="5911443" y="516710"/>
                  <a:pt x="5911443" y="516710"/>
                  <a:pt x="6045184" y="516710"/>
                </a:cubicBezTo>
                <a:cubicBezTo>
                  <a:pt x="6045184" y="516710"/>
                  <a:pt x="6045184" y="516710"/>
                  <a:pt x="6045184" y="591099"/>
                </a:cubicBezTo>
                <a:cubicBezTo>
                  <a:pt x="6045184" y="591099"/>
                  <a:pt x="6045184" y="591099"/>
                  <a:pt x="6068960" y="591099"/>
                </a:cubicBezTo>
                <a:cubicBezTo>
                  <a:pt x="6068960" y="591099"/>
                  <a:pt x="6068960" y="591099"/>
                  <a:pt x="6068960" y="507412"/>
                </a:cubicBezTo>
                <a:cubicBezTo>
                  <a:pt x="6068960" y="507412"/>
                  <a:pt x="6068960" y="507412"/>
                  <a:pt x="6098680" y="495788"/>
                </a:cubicBezTo>
                <a:cubicBezTo>
                  <a:pt x="6098680" y="495788"/>
                  <a:pt x="6098680" y="495788"/>
                  <a:pt x="6137316" y="495788"/>
                </a:cubicBezTo>
                <a:cubicBezTo>
                  <a:pt x="6137316" y="495788"/>
                  <a:pt x="6137316" y="495788"/>
                  <a:pt x="6158120" y="481840"/>
                </a:cubicBezTo>
                <a:cubicBezTo>
                  <a:pt x="6158120" y="481840"/>
                  <a:pt x="6158120" y="481840"/>
                  <a:pt x="6208644" y="481840"/>
                </a:cubicBezTo>
                <a:cubicBezTo>
                  <a:pt x="6208644" y="481840"/>
                  <a:pt x="6208644" y="481840"/>
                  <a:pt x="6208644" y="495788"/>
                </a:cubicBezTo>
                <a:cubicBezTo>
                  <a:pt x="6208644" y="495788"/>
                  <a:pt x="6208644" y="495788"/>
                  <a:pt x="6259169" y="495788"/>
                </a:cubicBezTo>
                <a:cubicBezTo>
                  <a:pt x="6259169" y="495788"/>
                  <a:pt x="6259169" y="495788"/>
                  <a:pt x="6259169" y="586450"/>
                </a:cubicBezTo>
                <a:cubicBezTo>
                  <a:pt x="6259169" y="586450"/>
                  <a:pt x="6259169" y="586450"/>
                  <a:pt x="6274029" y="586450"/>
                </a:cubicBezTo>
                <a:cubicBezTo>
                  <a:pt x="6274029" y="586450"/>
                  <a:pt x="6274029" y="586450"/>
                  <a:pt x="6274029" y="718955"/>
                </a:cubicBezTo>
                <a:cubicBezTo>
                  <a:pt x="6274029" y="718955"/>
                  <a:pt x="6274029" y="718955"/>
                  <a:pt x="6297805" y="718955"/>
                </a:cubicBezTo>
                <a:cubicBezTo>
                  <a:pt x="6297805" y="718955"/>
                  <a:pt x="6297805" y="718955"/>
                  <a:pt x="6297805" y="632943"/>
                </a:cubicBezTo>
                <a:cubicBezTo>
                  <a:pt x="6297805" y="632943"/>
                  <a:pt x="6297805" y="632943"/>
                  <a:pt x="6306721" y="628293"/>
                </a:cubicBezTo>
                <a:cubicBezTo>
                  <a:pt x="6306721" y="628293"/>
                  <a:pt x="6306721" y="628293"/>
                  <a:pt x="6312665" y="628293"/>
                </a:cubicBezTo>
                <a:cubicBezTo>
                  <a:pt x="6312665" y="628293"/>
                  <a:pt x="6312665" y="628293"/>
                  <a:pt x="6312665" y="637592"/>
                </a:cubicBezTo>
                <a:cubicBezTo>
                  <a:pt x="6312665" y="637592"/>
                  <a:pt x="6312665" y="637592"/>
                  <a:pt x="6336441" y="628293"/>
                </a:cubicBezTo>
                <a:cubicBezTo>
                  <a:pt x="6336441" y="628293"/>
                  <a:pt x="6336441" y="628293"/>
                  <a:pt x="6357245" y="628293"/>
                </a:cubicBezTo>
                <a:cubicBezTo>
                  <a:pt x="6357245" y="628293"/>
                  <a:pt x="6357245" y="628293"/>
                  <a:pt x="6357245" y="786369"/>
                </a:cubicBezTo>
                <a:cubicBezTo>
                  <a:pt x="6357245" y="786369"/>
                  <a:pt x="6357245" y="786369"/>
                  <a:pt x="6398853" y="791019"/>
                </a:cubicBezTo>
                <a:cubicBezTo>
                  <a:pt x="6398853" y="788694"/>
                  <a:pt x="6398853" y="786369"/>
                  <a:pt x="6398853" y="784045"/>
                </a:cubicBezTo>
                <a:cubicBezTo>
                  <a:pt x="6413714" y="784045"/>
                  <a:pt x="6428574" y="784045"/>
                  <a:pt x="6443434" y="784045"/>
                </a:cubicBezTo>
                <a:cubicBezTo>
                  <a:pt x="6443434" y="772421"/>
                  <a:pt x="6443434" y="763123"/>
                  <a:pt x="6443434" y="753824"/>
                </a:cubicBezTo>
                <a:cubicBezTo>
                  <a:pt x="6446406" y="753824"/>
                  <a:pt x="6452350" y="753824"/>
                  <a:pt x="6455322" y="753824"/>
                </a:cubicBezTo>
                <a:cubicBezTo>
                  <a:pt x="6455322" y="739876"/>
                  <a:pt x="6455322" y="728253"/>
                  <a:pt x="6455322" y="714305"/>
                </a:cubicBezTo>
                <a:cubicBezTo>
                  <a:pt x="6458294" y="714305"/>
                  <a:pt x="6461266" y="714305"/>
                  <a:pt x="6464238" y="714305"/>
                </a:cubicBezTo>
                <a:cubicBezTo>
                  <a:pt x="6464238" y="700357"/>
                  <a:pt x="6464238" y="688734"/>
                  <a:pt x="6464238" y="674786"/>
                </a:cubicBezTo>
                <a:cubicBezTo>
                  <a:pt x="6470182" y="674786"/>
                  <a:pt x="6476126" y="674786"/>
                  <a:pt x="6485042" y="674786"/>
                </a:cubicBezTo>
                <a:cubicBezTo>
                  <a:pt x="6485042" y="674786"/>
                  <a:pt x="6485042" y="677111"/>
                  <a:pt x="6485042" y="677111"/>
                </a:cubicBezTo>
                <a:cubicBezTo>
                  <a:pt x="6505846" y="670137"/>
                  <a:pt x="6529622" y="660838"/>
                  <a:pt x="6550426" y="653864"/>
                </a:cubicBezTo>
                <a:cubicBezTo>
                  <a:pt x="6553398" y="646890"/>
                  <a:pt x="6553398" y="639917"/>
                  <a:pt x="6553398" y="632943"/>
                </a:cubicBezTo>
                <a:cubicBezTo>
                  <a:pt x="6556370" y="639917"/>
                  <a:pt x="6556370" y="646890"/>
                  <a:pt x="6559342" y="653864"/>
                </a:cubicBezTo>
                <a:cubicBezTo>
                  <a:pt x="6583118" y="663163"/>
                  <a:pt x="6603923" y="672462"/>
                  <a:pt x="6627699" y="681760"/>
                </a:cubicBezTo>
                <a:cubicBezTo>
                  <a:pt x="6627699" y="679436"/>
                  <a:pt x="6627699" y="677111"/>
                  <a:pt x="6627699" y="677111"/>
                </a:cubicBezTo>
                <a:cubicBezTo>
                  <a:pt x="6633643" y="677111"/>
                  <a:pt x="6639587" y="677111"/>
                  <a:pt x="6645531" y="677111"/>
                </a:cubicBezTo>
                <a:cubicBezTo>
                  <a:pt x="6645531" y="688734"/>
                  <a:pt x="6645531" y="702682"/>
                  <a:pt x="6645531" y="714305"/>
                </a:cubicBezTo>
                <a:cubicBezTo>
                  <a:pt x="6648503" y="714305"/>
                  <a:pt x="6651475" y="714305"/>
                  <a:pt x="6654447" y="714305"/>
                </a:cubicBezTo>
                <a:cubicBezTo>
                  <a:pt x="6654447" y="728253"/>
                  <a:pt x="6654447" y="742201"/>
                  <a:pt x="6654447" y="758474"/>
                </a:cubicBezTo>
                <a:cubicBezTo>
                  <a:pt x="6657419" y="758474"/>
                  <a:pt x="6660391" y="758474"/>
                  <a:pt x="6663363" y="758474"/>
                </a:cubicBezTo>
                <a:cubicBezTo>
                  <a:pt x="6663363" y="765448"/>
                  <a:pt x="6663363" y="772421"/>
                  <a:pt x="6663363" y="779395"/>
                </a:cubicBezTo>
                <a:cubicBezTo>
                  <a:pt x="6669307" y="779395"/>
                  <a:pt x="6675251" y="779395"/>
                  <a:pt x="6681195" y="779395"/>
                </a:cubicBezTo>
                <a:cubicBezTo>
                  <a:pt x="6681195" y="791019"/>
                  <a:pt x="6681195" y="800317"/>
                  <a:pt x="6681195" y="811940"/>
                </a:cubicBezTo>
                <a:cubicBezTo>
                  <a:pt x="6719831" y="809616"/>
                  <a:pt x="6755495" y="807291"/>
                  <a:pt x="6794132" y="804967"/>
                </a:cubicBezTo>
                <a:cubicBezTo>
                  <a:pt x="6794132" y="793343"/>
                  <a:pt x="6794132" y="784045"/>
                  <a:pt x="6794132" y="772421"/>
                </a:cubicBezTo>
                <a:cubicBezTo>
                  <a:pt x="6814936" y="772421"/>
                  <a:pt x="6835740" y="772421"/>
                  <a:pt x="6853572" y="772421"/>
                </a:cubicBezTo>
                <a:cubicBezTo>
                  <a:pt x="6853572" y="765448"/>
                  <a:pt x="6853572" y="760798"/>
                  <a:pt x="6853572" y="753824"/>
                </a:cubicBezTo>
                <a:cubicBezTo>
                  <a:pt x="6895180" y="753824"/>
                  <a:pt x="6936788" y="753824"/>
                  <a:pt x="6978397" y="753824"/>
                </a:cubicBezTo>
                <a:cubicBezTo>
                  <a:pt x="6978397" y="758474"/>
                  <a:pt x="6978397" y="760798"/>
                  <a:pt x="6978397" y="765448"/>
                </a:cubicBezTo>
                <a:cubicBezTo>
                  <a:pt x="7005145" y="765448"/>
                  <a:pt x="7031893" y="765448"/>
                  <a:pt x="7058641" y="765448"/>
                </a:cubicBezTo>
                <a:cubicBezTo>
                  <a:pt x="7058641" y="767772"/>
                  <a:pt x="7058641" y="770097"/>
                  <a:pt x="7058641" y="772421"/>
                </a:cubicBezTo>
                <a:cubicBezTo>
                  <a:pt x="7064585" y="772421"/>
                  <a:pt x="7073501" y="772421"/>
                  <a:pt x="7082417" y="772421"/>
                </a:cubicBezTo>
                <a:cubicBezTo>
                  <a:pt x="7082417" y="774746"/>
                  <a:pt x="7082417" y="777071"/>
                  <a:pt x="7082417" y="779395"/>
                </a:cubicBezTo>
                <a:cubicBezTo>
                  <a:pt x="7088361" y="779395"/>
                  <a:pt x="7097277" y="779395"/>
                  <a:pt x="7103221" y="779395"/>
                </a:cubicBezTo>
                <a:cubicBezTo>
                  <a:pt x="7103221" y="744526"/>
                  <a:pt x="7103221" y="709656"/>
                  <a:pt x="7103221" y="674786"/>
                </a:cubicBezTo>
                <a:cubicBezTo>
                  <a:pt x="7124025" y="670137"/>
                  <a:pt x="7144830" y="665488"/>
                  <a:pt x="7165634" y="660838"/>
                </a:cubicBezTo>
                <a:cubicBezTo>
                  <a:pt x="7204270" y="660838"/>
                  <a:pt x="7242906" y="660838"/>
                  <a:pt x="7281542" y="660838"/>
                </a:cubicBezTo>
                <a:cubicBezTo>
                  <a:pt x="7281542" y="605047"/>
                  <a:pt x="7281542" y="549255"/>
                  <a:pt x="7281542" y="493464"/>
                </a:cubicBezTo>
                <a:cubicBezTo>
                  <a:pt x="7290458" y="488814"/>
                  <a:pt x="7302346" y="486490"/>
                  <a:pt x="7314234" y="481840"/>
                </a:cubicBezTo>
                <a:cubicBezTo>
                  <a:pt x="7361787" y="477191"/>
                  <a:pt x="7409339" y="470217"/>
                  <a:pt x="7456891" y="463243"/>
                </a:cubicBezTo>
                <a:cubicBezTo>
                  <a:pt x="7474723" y="467893"/>
                  <a:pt x="7489583" y="472542"/>
                  <a:pt x="7507416" y="474866"/>
                </a:cubicBezTo>
                <a:cubicBezTo>
                  <a:pt x="7510388" y="477191"/>
                  <a:pt x="7513360" y="479516"/>
                  <a:pt x="7516332" y="481840"/>
                </a:cubicBezTo>
                <a:cubicBezTo>
                  <a:pt x="7516332" y="586450"/>
                  <a:pt x="7516332" y="691059"/>
                  <a:pt x="7516332" y="793343"/>
                </a:cubicBezTo>
                <a:cubicBezTo>
                  <a:pt x="7522276" y="793343"/>
                  <a:pt x="7528220" y="793343"/>
                  <a:pt x="7537136" y="793343"/>
                </a:cubicBezTo>
                <a:cubicBezTo>
                  <a:pt x="7537136" y="751500"/>
                  <a:pt x="7537136" y="709656"/>
                  <a:pt x="7537136" y="667812"/>
                </a:cubicBezTo>
                <a:cubicBezTo>
                  <a:pt x="7543080" y="667812"/>
                  <a:pt x="7549024" y="667812"/>
                  <a:pt x="7554968" y="667812"/>
                </a:cubicBezTo>
                <a:cubicBezTo>
                  <a:pt x="7554968" y="663163"/>
                  <a:pt x="7554968" y="660838"/>
                  <a:pt x="7554968" y="656189"/>
                </a:cubicBezTo>
                <a:cubicBezTo>
                  <a:pt x="7560912" y="653864"/>
                  <a:pt x="7566856" y="651540"/>
                  <a:pt x="7572800" y="649215"/>
                </a:cubicBezTo>
                <a:cubicBezTo>
                  <a:pt x="7575772" y="649215"/>
                  <a:pt x="7581716" y="649215"/>
                  <a:pt x="7587660" y="649215"/>
                </a:cubicBezTo>
                <a:cubicBezTo>
                  <a:pt x="7587660" y="644566"/>
                  <a:pt x="7587660" y="642241"/>
                  <a:pt x="7587660" y="637592"/>
                </a:cubicBezTo>
                <a:cubicBezTo>
                  <a:pt x="7590632" y="635267"/>
                  <a:pt x="7596576" y="632943"/>
                  <a:pt x="7599548" y="630618"/>
                </a:cubicBezTo>
                <a:cubicBezTo>
                  <a:pt x="7608464" y="630618"/>
                  <a:pt x="7620352" y="630618"/>
                  <a:pt x="7629268" y="630618"/>
                </a:cubicBezTo>
                <a:cubicBezTo>
                  <a:pt x="7629268" y="642241"/>
                  <a:pt x="7629268" y="656189"/>
                  <a:pt x="7629268" y="667812"/>
                </a:cubicBezTo>
                <a:cubicBezTo>
                  <a:pt x="7650072" y="667812"/>
                  <a:pt x="7670876" y="667812"/>
                  <a:pt x="7691681" y="667812"/>
                </a:cubicBezTo>
                <a:cubicBezTo>
                  <a:pt x="7691681" y="711981"/>
                  <a:pt x="7691681" y="753824"/>
                  <a:pt x="7691681" y="797993"/>
                </a:cubicBezTo>
                <a:cubicBezTo>
                  <a:pt x="7700597" y="797993"/>
                  <a:pt x="7709513" y="797993"/>
                  <a:pt x="7715457" y="797993"/>
                </a:cubicBezTo>
                <a:cubicBezTo>
                  <a:pt x="7724373" y="795668"/>
                  <a:pt x="7730317" y="793343"/>
                  <a:pt x="7739233" y="791019"/>
                </a:cubicBezTo>
                <a:cubicBezTo>
                  <a:pt x="7739233" y="786369"/>
                  <a:pt x="7739233" y="784045"/>
                  <a:pt x="7739233" y="781720"/>
                </a:cubicBezTo>
                <a:cubicBezTo>
                  <a:pt x="7736261" y="781720"/>
                  <a:pt x="7733289" y="779395"/>
                  <a:pt x="7730317" y="779395"/>
                </a:cubicBezTo>
                <a:cubicBezTo>
                  <a:pt x="7730317" y="777071"/>
                  <a:pt x="7730317" y="774746"/>
                  <a:pt x="7730317" y="772421"/>
                </a:cubicBezTo>
                <a:cubicBezTo>
                  <a:pt x="7733289" y="770097"/>
                  <a:pt x="7736261" y="770097"/>
                  <a:pt x="7739233" y="767772"/>
                </a:cubicBezTo>
                <a:cubicBezTo>
                  <a:pt x="7739233" y="751500"/>
                  <a:pt x="7739233" y="732902"/>
                  <a:pt x="7739233" y="716630"/>
                </a:cubicBezTo>
                <a:cubicBezTo>
                  <a:pt x="7736261" y="716630"/>
                  <a:pt x="7733289" y="714305"/>
                  <a:pt x="7730317" y="714305"/>
                </a:cubicBezTo>
                <a:cubicBezTo>
                  <a:pt x="7730317" y="711981"/>
                  <a:pt x="7730317" y="709656"/>
                  <a:pt x="7730317" y="707331"/>
                </a:cubicBezTo>
                <a:cubicBezTo>
                  <a:pt x="7733289" y="705007"/>
                  <a:pt x="7736261" y="705007"/>
                  <a:pt x="7739233" y="702682"/>
                </a:cubicBezTo>
                <a:cubicBezTo>
                  <a:pt x="7739233" y="702682"/>
                  <a:pt x="7739233" y="700357"/>
                  <a:pt x="7739233" y="698033"/>
                </a:cubicBezTo>
                <a:cubicBezTo>
                  <a:pt x="7742205" y="698033"/>
                  <a:pt x="7742205" y="698033"/>
                  <a:pt x="7745177" y="698033"/>
                </a:cubicBezTo>
                <a:cubicBezTo>
                  <a:pt x="7745177" y="695708"/>
                  <a:pt x="7745177" y="691059"/>
                  <a:pt x="7745177" y="688734"/>
                </a:cubicBezTo>
                <a:cubicBezTo>
                  <a:pt x="7742205" y="688734"/>
                  <a:pt x="7742205" y="688734"/>
                  <a:pt x="7739233" y="688734"/>
                </a:cubicBezTo>
                <a:cubicBezTo>
                  <a:pt x="7739233" y="686409"/>
                  <a:pt x="7739233" y="684085"/>
                  <a:pt x="7739233" y="681760"/>
                </a:cubicBezTo>
                <a:cubicBezTo>
                  <a:pt x="7742205" y="681760"/>
                  <a:pt x="7745177" y="679436"/>
                  <a:pt x="7748149" y="677111"/>
                </a:cubicBezTo>
                <a:cubicBezTo>
                  <a:pt x="7751121" y="649215"/>
                  <a:pt x="7760037" y="625969"/>
                  <a:pt x="7795701" y="612021"/>
                </a:cubicBezTo>
                <a:cubicBezTo>
                  <a:pt x="7792729" y="612021"/>
                  <a:pt x="7792729" y="609696"/>
                  <a:pt x="7789757" y="609696"/>
                </a:cubicBezTo>
                <a:cubicBezTo>
                  <a:pt x="7789757" y="607371"/>
                  <a:pt x="7789757" y="605047"/>
                  <a:pt x="7789757" y="602722"/>
                </a:cubicBezTo>
                <a:cubicBezTo>
                  <a:pt x="7792729" y="602722"/>
                  <a:pt x="7795701" y="600397"/>
                  <a:pt x="7798673" y="600397"/>
                </a:cubicBezTo>
                <a:cubicBezTo>
                  <a:pt x="7798673" y="595748"/>
                  <a:pt x="7798673" y="593424"/>
                  <a:pt x="7798673" y="591099"/>
                </a:cubicBezTo>
                <a:cubicBezTo>
                  <a:pt x="7801645" y="591099"/>
                  <a:pt x="7801645" y="591099"/>
                  <a:pt x="7804617" y="591099"/>
                </a:cubicBezTo>
                <a:cubicBezTo>
                  <a:pt x="7804617" y="584125"/>
                  <a:pt x="7804617" y="577151"/>
                  <a:pt x="7804617" y="570177"/>
                </a:cubicBezTo>
                <a:cubicBezTo>
                  <a:pt x="7801645" y="570177"/>
                  <a:pt x="7801645" y="570177"/>
                  <a:pt x="7798673" y="570177"/>
                </a:cubicBezTo>
                <a:cubicBezTo>
                  <a:pt x="7798673" y="567852"/>
                  <a:pt x="7798673" y="567852"/>
                  <a:pt x="7798673" y="565528"/>
                </a:cubicBezTo>
                <a:cubicBezTo>
                  <a:pt x="7801645" y="565528"/>
                  <a:pt x="7804617" y="563203"/>
                  <a:pt x="7804617" y="563203"/>
                </a:cubicBezTo>
                <a:cubicBezTo>
                  <a:pt x="7810561" y="558554"/>
                  <a:pt x="7813533" y="553905"/>
                  <a:pt x="7819477" y="546931"/>
                </a:cubicBezTo>
                <a:cubicBezTo>
                  <a:pt x="7819477" y="546931"/>
                  <a:pt x="7819477" y="544606"/>
                  <a:pt x="7819477" y="544606"/>
                </a:cubicBezTo>
                <a:cubicBezTo>
                  <a:pt x="7819477" y="544606"/>
                  <a:pt x="7822449" y="544606"/>
                  <a:pt x="7822449" y="544606"/>
                </a:cubicBezTo>
                <a:cubicBezTo>
                  <a:pt x="7822449" y="542281"/>
                  <a:pt x="7822449" y="539957"/>
                  <a:pt x="7822449" y="537632"/>
                </a:cubicBezTo>
                <a:cubicBezTo>
                  <a:pt x="7816505" y="530658"/>
                  <a:pt x="7816505" y="519035"/>
                  <a:pt x="7822449" y="512061"/>
                </a:cubicBezTo>
                <a:cubicBezTo>
                  <a:pt x="7822449" y="512061"/>
                  <a:pt x="7822449" y="512061"/>
                  <a:pt x="7825421" y="505087"/>
                </a:cubicBezTo>
                <a:cubicBezTo>
                  <a:pt x="7825421" y="505087"/>
                  <a:pt x="7825421" y="505087"/>
                  <a:pt x="7828393" y="512061"/>
                </a:cubicBezTo>
                <a:cubicBezTo>
                  <a:pt x="7834337" y="519035"/>
                  <a:pt x="7837309" y="530658"/>
                  <a:pt x="7831365" y="537632"/>
                </a:cubicBezTo>
                <a:cubicBezTo>
                  <a:pt x="7831365" y="539957"/>
                  <a:pt x="7831365" y="542281"/>
                  <a:pt x="7831365" y="544606"/>
                </a:cubicBezTo>
                <a:cubicBezTo>
                  <a:pt x="7831365" y="544606"/>
                  <a:pt x="7834337" y="544606"/>
                  <a:pt x="7834337" y="544606"/>
                </a:cubicBezTo>
                <a:cubicBezTo>
                  <a:pt x="7834337" y="544606"/>
                  <a:pt x="7834337" y="546931"/>
                  <a:pt x="7834337" y="546931"/>
                </a:cubicBezTo>
                <a:cubicBezTo>
                  <a:pt x="7837309" y="551580"/>
                  <a:pt x="7843253" y="558554"/>
                  <a:pt x="7846225" y="563203"/>
                </a:cubicBezTo>
                <a:cubicBezTo>
                  <a:pt x="7849197" y="563203"/>
                  <a:pt x="7849197" y="565528"/>
                  <a:pt x="7852169" y="565528"/>
                </a:cubicBezTo>
                <a:cubicBezTo>
                  <a:pt x="7852169" y="567852"/>
                  <a:pt x="7852169" y="567852"/>
                  <a:pt x="7852169" y="570177"/>
                </a:cubicBezTo>
                <a:cubicBezTo>
                  <a:pt x="7852169" y="570177"/>
                  <a:pt x="7849197" y="570177"/>
                  <a:pt x="7849197" y="570177"/>
                </a:cubicBezTo>
                <a:cubicBezTo>
                  <a:pt x="7849197" y="577151"/>
                  <a:pt x="7849197" y="584125"/>
                  <a:pt x="7849197" y="591099"/>
                </a:cubicBezTo>
                <a:cubicBezTo>
                  <a:pt x="7849197" y="591099"/>
                  <a:pt x="7852169" y="591099"/>
                  <a:pt x="7855141" y="591099"/>
                </a:cubicBezTo>
                <a:cubicBezTo>
                  <a:pt x="7855141" y="593424"/>
                  <a:pt x="7855141" y="595748"/>
                  <a:pt x="7855141" y="600397"/>
                </a:cubicBezTo>
                <a:cubicBezTo>
                  <a:pt x="7855141" y="600397"/>
                  <a:pt x="7858114" y="602722"/>
                  <a:pt x="7861086" y="602722"/>
                </a:cubicBezTo>
                <a:cubicBezTo>
                  <a:pt x="7861086" y="605047"/>
                  <a:pt x="7861086" y="607371"/>
                  <a:pt x="7861086" y="609696"/>
                </a:cubicBezTo>
                <a:cubicBezTo>
                  <a:pt x="7858114" y="612021"/>
                  <a:pt x="7858114" y="612021"/>
                  <a:pt x="7855141" y="612021"/>
                </a:cubicBezTo>
                <a:cubicBezTo>
                  <a:pt x="7890806" y="625969"/>
                  <a:pt x="7896750" y="649215"/>
                  <a:pt x="7902694" y="677111"/>
                </a:cubicBezTo>
                <a:cubicBezTo>
                  <a:pt x="7905666" y="679436"/>
                  <a:pt x="7908638" y="679436"/>
                  <a:pt x="7911610" y="681760"/>
                </a:cubicBezTo>
                <a:cubicBezTo>
                  <a:pt x="7911610" y="684085"/>
                  <a:pt x="7911610" y="686409"/>
                  <a:pt x="7911610" y="688734"/>
                </a:cubicBezTo>
                <a:cubicBezTo>
                  <a:pt x="7908638" y="688734"/>
                  <a:pt x="7908638" y="688734"/>
                  <a:pt x="7905666" y="688734"/>
                </a:cubicBezTo>
                <a:cubicBezTo>
                  <a:pt x="7905666" y="693383"/>
                  <a:pt x="7905666" y="695708"/>
                  <a:pt x="7905666" y="698033"/>
                </a:cubicBezTo>
                <a:cubicBezTo>
                  <a:pt x="7908638" y="698033"/>
                  <a:pt x="7908638" y="698033"/>
                  <a:pt x="7911610" y="698033"/>
                </a:cubicBezTo>
                <a:cubicBezTo>
                  <a:pt x="7911610" y="700357"/>
                  <a:pt x="7911610" y="702682"/>
                  <a:pt x="7911610" y="702682"/>
                </a:cubicBezTo>
                <a:cubicBezTo>
                  <a:pt x="7914582" y="705007"/>
                  <a:pt x="7917554" y="707331"/>
                  <a:pt x="7920526" y="707331"/>
                </a:cubicBezTo>
                <a:cubicBezTo>
                  <a:pt x="7920526" y="709656"/>
                  <a:pt x="7920526" y="711981"/>
                  <a:pt x="7920526" y="714305"/>
                </a:cubicBezTo>
                <a:cubicBezTo>
                  <a:pt x="7917554" y="714305"/>
                  <a:pt x="7914582" y="716630"/>
                  <a:pt x="7911610" y="716630"/>
                </a:cubicBezTo>
                <a:cubicBezTo>
                  <a:pt x="7911610" y="735227"/>
                  <a:pt x="7911610" y="751500"/>
                  <a:pt x="7911610" y="767772"/>
                </a:cubicBezTo>
                <a:cubicBezTo>
                  <a:pt x="7914582" y="770097"/>
                  <a:pt x="7917554" y="770097"/>
                  <a:pt x="7920526" y="772421"/>
                </a:cubicBezTo>
                <a:cubicBezTo>
                  <a:pt x="7920526" y="774746"/>
                  <a:pt x="7920526" y="777071"/>
                  <a:pt x="7920526" y="779395"/>
                </a:cubicBezTo>
                <a:cubicBezTo>
                  <a:pt x="7917554" y="779395"/>
                  <a:pt x="7914582" y="781720"/>
                  <a:pt x="7911610" y="781720"/>
                </a:cubicBezTo>
                <a:cubicBezTo>
                  <a:pt x="7911610" y="784045"/>
                  <a:pt x="7911610" y="786369"/>
                  <a:pt x="7911610" y="788694"/>
                </a:cubicBezTo>
                <a:cubicBezTo>
                  <a:pt x="7914582" y="788694"/>
                  <a:pt x="7920526" y="788694"/>
                  <a:pt x="7923498" y="788694"/>
                </a:cubicBezTo>
                <a:cubicBezTo>
                  <a:pt x="7923498" y="793343"/>
                  <a:pt x="7923498" y="795668"/>
                  <a:pt x="7923498" y="797993"/>
                </a:cubicBezTo>
                <a:cubicBezTo>
                  <a:pt x="7932414" y="797993"/>
                  <a:pt x="7938358" y="797993"/>
                  <a:pt x="7944302" y="797993"/>
                </a:cubicBezTo>
                <a:cubicBezTo>
                  <a:pt x="7944302" y="746850"/>
                  <a:pt x="7944302" y="693383"/>
                  <a:pt x="7944302" y="642241"/>
                </a:cubicBezTo>
                <a:cubicBezTo>
                  <a:pt x="7971050" y="637592"/>
                  <a:pt x="7994826" y="635267"/>
                  <a:pt x="8021574" y="630618"/>
                </a:cubicBezTo>
                <a:cubicBezTo>
                  <a:pt x="8036434" y="630618"/>
                  <a:pt x="8051295" y="630618"/>
                  <a:pt x="8063183" y="630618"/>
                </a:cubicBezTo>
                <a:cubicBezTo>
                  <a:pt x="8063183" y="600397"/>
                  <a:pt x="8063183" y="567852"/>
                  <a:pt x="8063183" y="537632"/>
                </a:cubicBezTo>
                <a:cubicBezTo>
                  <a:pt x="8092903" y="516710"/>
                  <a:pt x="8152343" y="516710"/>
                  <a:pt x="8179091" y="537632"/>
                </a:cubicBezTo>
                <a:cubicBezTo>
                  <a:pt x="8179091" y="616670"/>
                  <a:pt x="8179091" y="695708"/>
                  <a:pt x="8179091" y="777071"/>
                </a:cubicBezTo>
                <a:cubicBezTo>
                  <a:pt x="8193951" y="777071"/>
                  <a:pt x="8208811" y="777071"/>
                  <a:pt x="8220700" y="777071"/>
                </a:cubicBezTo>
                <a:cubicBezTo>
                  <a:pt x="8220700" y="735227"/>
                  <a:pt x="8220700" y="695708"/>
                  <a:pt x="8220700" y="656189"/>
                </a:cubicBezTo>
                <a:cubicBezTo>
                  <a:pt x="8253392" y="656189"/>
                  <a:pt x="8286084" y="656189"/>
                  <a:pt x="8318776" y="656189"/>
                </a:cubicBezTo>
                <a:cubicBezTo>
                  <a:pt x="8324720" y="663163"/>
                  <a:pt x="8330664" y="670137"/>
                  <a:pt x="8336608" y="677111"/>
                </a:cubicBezTo>
                <a:lnTo>
                  <a:pt x="8336608" y="730583"/>
                </a:lnTo>
                <a:lnTo>
                  <a:pt x="8338211" y="730681"/>
                </a:lnTo>
                <a:cubicBezTo>
                  <a:pt x="8338211" y="730681"/>
                  <a:pt x="8338211" y="730681"/>
                  <a:pt x="8338211" y="607460"/>
                </a:cubicBezTo>
                <a:cubicBezTo>
                  <a:pt x="8338211" y="607460"/>
                  <a:pt x="8338211" y="607460"/>
                  <a:pt x="8359829" y="607460"/>
                </a:cubicBezTo>
                <a:cubicBezTo>
                  <a:pt x="8359829" y="607460"/>
                  <a:pt x="8359829" y="607460"/>
                  <a:pt x="8359829" y="471268"/>
                </a:cubicBezTo>
                <a:cubicBezTo>
                  <a:pt x="8359829" y="471268"/>
                  <a:pt x="8359829" y="471268"/>
                  <a:pt x="8378745" y="471268"/>
                </a:cubicBezTo>
                <a:cubicBezTo>
                  <a:pt x="8378745" y="471268"/>
                  <a:pt x="8378745" y="471268"/>
                  <a:pt x="8378745" y="356694"/>
                </a:cubicBezTo>
                <a:cubicBezTo>
                  <a:pt x="8378745" y="356694"/>
                  <a:pt x="8378745" y="356694"/>
                  <a:pt x="8384149" y="354532"/>
                </a:cubicBezTo>
                <a:cubicBezTo>
                  <a:pt x="8384149" y="354532"/>
                  <a:pt x="8384149" y="354532"/>
                  <a:pt x="8384149" y="328590"/>
                </a:cubicBezTo>
                <a:cubicBezTo>
                  <a:pt x="8384149" y="328590"/>
                  <a:pt x="8384149" y="328590"/>
                  <a:pt x="8405767" y="328590"/>
                </a:cubicBezTo>
                <a:cubicBezTo>
                  <a:pt x="8405767" y="328590"/>
                  <a:pt x="8405767" y="328590"/>
                  <a:pt x="8454408" y="246443"/>
                </a:cubicBezTo>
                <a:cubicBezTo>
                  <a:pt x="8454408" y="246443"/>
                  <a:pt x="8454408" y="246443"/>
                  <a:pt x="8459812" y="0"/>
                </a:cubicBezTo>
                <a:cubicBezTo>
                  <a:pt x="8459812" y="0"/>
                  <a:pt x="8459812" y="0"/>
                  <a:pt x="8462515" y="246443"/>
                </a:cubicBezTo>
                <a:cubicBezTo>
                  <a:pt x="8462515" y="246443"/>
                  <a:pt x="8462515" y="246443"/>
                  <a:pt x="8513857" y="326429"/>
                </a:cubicBezTo>
                <a:cubicBezTo>
                  <a:pt x="8513857" y="326429"/>
                  <a:pt x="8513857" y="326429"/>
                  <a:pt x="8535475" y="326429"/>
                </a:cubicBezTo>
                <a:cubicBezTo>
                  <a:pt x="8535475" y="326429"/>
                  <a:pt x="8535475" y="326429"/>
                  <a:pt x="8535475" y="350208"/>
                </a:cubicBezTo>
                <a:cubicBezTo>
                  <a:pt x="8535475" y="350208"/>
                  <a:pt x="8535475" y="350208"/>
                  <a:pt x="8540880" y="356694"/>
                </a:cubicBezTo>
                <a:cubicBezTo>
                  <a:pt x="8540880" y="356694"/>
                  <a:pt x="8540880" y="356694"/>
                  <a:pt x="8540880" y="471268"/>
                </a:cubicBezTo>
                <a:cubicBezTo>
                  <a:pt x="8540880" y="471268"/>
                  <a:pt x="8540880" y="471268"/>
                  <a:pt x="8565200" y="471268"/>
                </a:cubicBezTo>
                <a:cubicBezTo>
                  <a:pt x="8565200" y="471268"/>
                  <a:pt x="8565200" y="471268"/>
                  <a:pt x="8565200" y="611783"/>
                </a:cubicBezTo>
                <a:cubicBezTo>
                  <a:pt x="8565200" y="611783"/>
                  <a:pt x="8565200" y="611783"/>
                  <a:pt x="8581414" y="609622"/>
                </a:cubicBezTo>
                <a:cubicBezTo>
                  <a:pt x="8581414" y="609622"/>
                  <a:pt x="8581414" y="609622"/>
                  <a:pt x="8578711" y="698255"/>
                </a:cubicBezTo>
                <a:cubicBezTo>
                  <a:pt x="8578711" y="698255"/>
                  <a:pt x="8578711" y="698255"/>
                  <a:pt x="8594925" y="700416"/>
                </a:cubicBezTo>
                <a:cubicBezTo>
                  <a:pt x="8594925" y="700416"/>
                  <a:pt x="8594925" y="700416"/>
                  <a:pt x="8597627" y="706902"/>
                </a:cubicBezTo>
                <a:cubicBezTo>
                  <a:pt x="8597627" y="706902"/>
                  <a:pt x="8597627" y="706902"/>
                  <a:pt x="8605734" y="687446"/>
                </a:cubicBezTo>
                <a:cubicBezTo>
                  <a:pt x="8605734" y="687446"/>
                  <a:pt x="8605734" y="687446"/>
                  <a:pt x="8624650" y="687446"/>
                </a:cubicBezTo>
                <a:cubicBezTo>
                  <a:pt x="8624650" y="687446"/>
                  <a:pt x="8624650" y="687446"/>
                  <a:pt x="8624650" y="719872"/>
                </a:cubicBezTo>
                <a:cubicBezTo>
                  <a:pt x="8624650" y="719872"/>
                  <a:pt x="8624650" y="719872"/>
                  <a:pt x="8635459" y="724196"/>
                </a:cubicBezTo>
                <a:cubicBezTo>
                  <a:pt x="8635459" y="724196"/>
                  <a:pt x="8635459" y="724196"/>
                  <a:pt x="8635459" y="735005"/>
                </a:cubicBezTo>
                <a:cubicBezTo>
                  <a:pt x="8635459" y="735005"/>
                  <a:pt x="8635459" y="735005"/>
                  <a:pt x="8694909" y="735005"/>
                </a:cubicBezTo>
                <a:cubicBezTo>
                  <a:pt x="8694909" y="735005"/>
                  <a:pt x="8694909" y="735005"/>
                  <a:pt x="8694909" y="743652"/>
                </a:cubicBezTo>
                <a:cubicBezTo>
                  <a:pt x="8694909" y="743652"/>
                  <a:pt x="8694909" y="743652"/>
                  <a:pt x="8716527" y="743652"/>
                </a:cubicBezTo>
                <a:cubicBezTo>
                  <a:pt x="8716527" y="743652"/>
                  <a:pt x="8716527" y="743652"/>
                  <a:pt x="8716527" y="713387"/>
                </a:cubicBezTo>
                <a:cubicBezTo>
                  <a:pt x="8716527" y="713387"/>
                  <a:pt x="8716527" y="713387"/>
                  <a:pt x="8775976" y="713387"/>
                </a:cubicBezTo>
                <a:cubicBezTo>
                  <a:pt x="8775976" y="713387"/>
                  <a:pt x="8775976" y="713387"/>
                  <a:pt x="8775976" y="702578"/>
                </a:cubicBezTo>
                <a:cubicBezTo>
                  <a:pt x="8775976" y="702578"/>
                  <a:pt x="8775976" y="702578"/>
                  <a:pt x="8786785" y="702578"/>
                </a:cubicBezTo>
                <a:cubicBezTo>
                  <a:pt x="8786785" y="702578"/>
                  <a:pt x="8786785" y="702578"/>
                  <a:pt x="8786785" y="687446"/>
                </a:cubicBezTo>
                <a:cubicBezTo>
                  <a:pt x="8786785" y="687446"/>
                  <a:pt x="8786785" y="687446"/>
                  <a:pt x="8794892" y="687446"/>
                </a:cubicBezTo>
                <a:cubicBezTo>
                  <a:pt x="8794892" y="687446"/>
                  <a:pt x="8794892" y="687446"/>
                  <a:pt x="8794892" y="678799"/>
                </a:cubicBezTo>
                <a:cubicBezTo>
                  <a:pt x="8794892" y="678799"/>
                  <a:pt x="8794892" y="678799"/>
                  <a:pt x="8816510" y="678799"/>
                </a:cubicBezTo>
                <a:cubicBezTo>
                  <a:pt x="8816510" y="678799"/>
                  <a:pt x="8816510" y="678799"/>
                  <a:pt x="8816510" y="687446"/>
                </a:cubicBezTo>
                <a:cubicBezTo>
                  <a:pt x="8816510" y="687446"/>
                  <a:pt x="8816510" y="687446"/>
                  <a:pt x="8846235" y="687446"/>
                </a:cubicBezTo>
                <a:cubicBezTo>
                  <a:pt x="8846235" y="687446"/>
                  <a:pt x="8846235" y="687446"/>
                  <a:pt x="8846235" y="672313"/>
                </a:cubicBezTo>
                <a:cubicBezTo>
                  <a:pt x="8846235" y="672313"/>
                  <a:pt x="8846235" y="672313"/>
                  <a:pt x="8865151" y="672313"/>
                </a:cubicBezTo>
                <a:cubicBezTo>
                  <a:pt x="8865151" y="672313"/>
                  <a:pt x="8865151" y="672313"/>
                  <a:pt x="8865151" y="696093"/>
                </a:cubicBezTo>
                <a:cubicBezTo>
                  <a:pt x="8865151" y="696093"/>
                  <a:pt x="8865151" y="696093"/>
                  <a:pt x="8875959" y="696093"/>
                </a:cubicBezTo>
                <a:cubicBezTo>
                  <a:pt x="8875959" y="696093"/>
                  <a:pt x="8875959" y="696093"/>
                  <a:pt x="8875959" y="687446"/>
                </a:cubicBezTo>
                <a:cubicBezTo>
                  <a:pt x="8875959" y="687446"/>
                  <a:pt x="8875959" y="687446"/>
                  <a:pt x="8894875" y="687446"/>
                </a:cubicBezTo>
                <a:cubicBezTo>
                  <a:pt x="8894875" y="687446"/>
                  <a:pt x="8894875" y="687446"/>
                  <a:pt x="8894875" y="713387"/>
                </a:cubicBezTo>
                <a:cubicBezTo>
                  <a:pt x="8894875" y="713387"/>
                  <a:pt x="8894875" y="713387"/>
                  <a:pt x="8916493" y="713387"/>
                </a:cubicBezTo>
                <a:cubicBezTo>
                  <a:pt x="8916493" y="713387"/>
                  <a:pt x="8916493" y="713387"/>
                  <a:pt x="8916493" y="726358"/>
                </a:cubicBezTo>
                <a:cubicBezTo>
                  <a:pt x="8916493" y="726358"/>
                  <a:pt x="8916493" y="726358"/>
                  <a:pt x="8924600" y="726358"/>
                </a:cubicBezTo>
                <a:cubicBezTo>
                  <a:pt x="8924600" y="726358"/>
                  <a:pt x="8924600" y="726358"/>
                  <a:pt x="8924600" y="719872"/>
                </a:cubicBezTo>
                <a:cubicBezTo>
                  <a:pt x="8924600" y="719872"/>
                  <a:pt x="8924600" y="719872"/>
                  <a:pt x="8965134" y="719872"/>
                </a:cubicBezTo>
                <a:cubicBezTo>
                  <a:pt x="8965134" y="719872"/>
                  <a:pt x="8965134" y="719872"/>
                  <a:pt x="8965134" y="743652"/>
                </a:cubicBezTo>
                <a:cubicBezTo>
                  <a:pt x="8965134" y="743652"/>
                  <a:pt x="8965134" y="743652"/>
                  <a:pt x="8975943" y="743652"/>
                </a:cubicBezTo>
                <a:cubicBezTo>
                  <a:pt x="8975943" y="743652"/>
                  <a:pt x="8975943" y="743652"/>
                  <a:pt x="8975943" y="752299"/>
                </a:cubicBezTo>
                <a:cubicBezTo>
                  <a:pt x="8975943" y="752299"/>
                  <a:pt x="8975943" y="752299"/>
                  <a:pt x="8984050" y="752299"/>
                </a:cubicBezTo>
                <a:cubicBezTo>
                  <a:pt x="8984050" y="752299"/>
                  <a:pt x="8984050" y="752299"/>
                  <a:pt x="8984050" y="735005"/>
                </a:cubicBezTo>
                <a:cubicBezTo>
                  <a:pt x="8984050" y="735005"/>
                  <a:pt x="8984050" y="735005"/>
                  <a:pt x="8994859" y="735005"/>
                </a:cubicBezTo>
                <a:cubicBezTo>
                  <a:pt x="8994859" y="735005"/>
                  <a:pt x="8994859" y="735005"/>
                  <a:pt x="8994859" y="743652"/>
                </a:cubicBezTo>
                <a:cubicBezTo>
                  <a:pt x="8994859" y="743652"/>
                  <a:pt x="8994859" y="743652"/>
                  <a:pt x="8997561" y="743652"/>
                </a:cubicBezTo>
                <a:cubicBezTo>
                  <a:pt x="8997561" y="743652"/>
                  <a:pt x="8997561" y="743652"/>
                  <a:pt x="8997561" y="741490"/>
                </a:cubicBezTo>
                <a:cubicBezTo>
                  <a:pt x="8997561" y="741490"/>
                  <a:pt x="8997561" y="741490"/>
                  <a:pt x="9002965" y="741490"/>
                </a:cubicBezTo>
                <a:cubicBezTo>
                  <a:pt x="9002965" y="741490"/>
                  <a:pt x="9002965" y="741490"/>
                  <a:pt x="9002965" y="735005"/>
                </a:cubicBezTo>
                <a:cubicBezTo>
                  <a:pt x="9002965" y="735005"/>
                  <a:pt x="9002965" y="735005"/>
                  <a:pt x="9054309" y="735005"/>
                </a:cubicBezTo>
                <a:cubicBezTo>
                  <a:pt x="9054309" y="735005"/>
                  <a:pt x="9054309" y="735005"/>
                  <a:pt x="9054309" y="758784"/>
                </a:cubicBezTo>
                <a:cubicBezTo>
                  <a:pt x="9054309" y="758784"/>
                  <a:pt x="9054309" y="758784"/>
                  <a:pt x="9075927" y="758784"/>
                </a:cubicBezTo>
                <a:cubicBezTo>
                  <a:pt x="9075927" y="758784"/>
                  <a:pt x="9075927" y="758784"/>
                  <a:pt x="9075927" y="767431"/>
                </a:cubicBezTo>
                <a:cubicBezTo>
                  <a:pt x="9075927" y="767431"/>
                  <a:pt x="9075927" y="767431"/>
                  <a:pt x="9094842" y="767431"/>
                </a:cubicBezTo>
                <a:cubicBezTo>
                  <a:pt x="9094842" y="767431"/>
                  <a:pt x="9094842" y="767431"/>
                  <a:pt x="9094842" y="743652"/>
                </a:cubicBezTo>
                <a:cubicBezTo>
                  <a:pt x="9094842" y="743652"/>
                  <a:pt x="9094842" y="743652"/>
                  <a:pt x="9105651" y="743652"/>
                </a:cubicBezTo>
                <a:cubicBezTo>
                  <a:pt x="9105651" y="743652"/>
                  <a:pt x="9105651" y="743652"/>
                  <a:pt x="9105651" y="711225"/>
                </a:cubicBezTo>
                <a:cubicBezTo>
                  <a:pt x="9105651" y="711225"/>
                  <a:pt x="9105651" y="711225"/>
                  <a:pt x="9116460" y="711225"/>
                </a:cubicBezTo>
                <a:cubicBezTo>
                  <a:pt x="9116460" y="711225"/>
                  <a:pt x="9116460" y="711225"/>
                  <a:pt x="9116460" y="696093"/>
                </a:cubicBezTo>
                <a:cubicBezTo>
                  <a:pt x="9116460" y="696093"/>
                  <a:pt x="9116460" y="696093"/>
                  <a:pt x="9113758" y="696093"/>
                </a:cubicBezTo>
                <a:cubicBezTo>
                  <a:pt x="9113758" y="696093"/>
                  <a:pt x="9113758" y="696093"/>
                  <a:pt x="9121865" y="683122"/>
                </a:cubicBezTo>
                <a:cubicBezTo>
                  <a:pt x="9121865" y="683122"/>
                  <a:pt x="9121865" y="683122"/>
                  <a:pt x="9132674" y="711225"/>
                </a:cubicBezTo>
                <a:cubicBezTo>
                  <a:pt x="9132674" y="711225"/>
                  <a:pt x="9132674" y="711225"/>
                  <a:pt x="9140781" y="711225"/>
                </a:cubicBezTo>
                <a:cubicBezTo>
                  <a:pt x="9140781" y="711225"/>
                  <a:pt x="9140781" y="711225"/>
                  <a:pt x="9140781" y="605298"/>
                </a:cubicBezTo>
                <a:cubicBezTo>
                  <a:pt x="9140781" y="605298"/>
                  <a:pt x="9140781" y="605298"/>
                  <a:pt x="9156994" y="605298"/>
                </a:cubicBezTo>
                <a:cubicBezTo>
                  <a:pt x="9156994" y="605298"/>
                  <a:pt x="9156994" y="605298"/>
                  <a:pt x="9156994" y="557739"/>
                </a:cubicBezTo>
                <a:cubicBezTo>
                  <a:pt x="9156994" y="557739"/>
                  <a:pt x="9156994" y="557739"/>
                  <a:pt x="9192123" y="557739"/>
                </a:cubicBezTo>
                <a:cubicBezTo>
                  <a:pt x="9192123" y="557739"/>
                  <a:pt x="9192123" y="557739"/>
                  <a:pt x="9192123" y="536121"/>
                </a:cubicBezTo>
                <a:cubicBezTo>
                  <a:pt x="9192123" y="536121"/>
                  <a:pt x="9192123" y="536121"/>
                  <a:pt x="9238062" y="536121"/>
                </a:cubicBezTo>
                <a:cubicBezTo>
                  <a:pt x="9238062" y="536121"/>
                  <a:pt x="9238062" y="536121"/>
                  <a:pt x="9238062" y="555577"/>
                </a:cubicBezTo>
                <a:cubicBezTo>
                  <a:pt x="9238062" y="555577"/>
                  <a:pt x="9238062" y="555577"/>
                  <a:pt x="9262382" y="555577"/>
                </a:cubicBezTo>
                <a:cubicBezTo>
                  <a:pt x="9262382" y="555577"/>
                  <a:pt x="9262382" y="555577"/>
                  <a:pt x="9262382" y="603136"/>
                </a:cubicBezTo>
                <a:cubicBezTo>
                  <a:pt x="9262382" y="603136"/>
                  <a:pt x="9262382" y="603136"/>
                  <a:pt x="9273191" y="603136"/>
                </a:cubicBezTo>
                <a:cubicBezTo>
                  <a:pt x="9273191" y="603136"/>
                  <a:pt x="9273191" y="603136"/>
                  <a:pt x="9273191" y="607460"/>
                </a:cubicBezTo>
                <a:cubicBezTo>
                  <a:pt x="9273191" y="607460"/>
                  <a:pt x="9273191" y="607460"/>
                  <a:pt x="9292107" y="607460"/>
                </a:cubicBezTo>
                <a:cubicBezTo>
                  <a:pt x="9292107" y="607460"/>
                  <a:pt x="9292107" y="607460"/>
                  <a:pt x="9292107" y="646372"/>
                </a:cubicBezTo>
                <a:cubicBezTo>
                  <a:pt x="9292107" y="646372"/>
                  <a:pt x="9292107" y="646372"/>
                  <a:pt x="9302916" y="646372"/>
                </a:cubicBezTo>
                <a:cubicBezTo>
                  <a:pt x="9302916" y="646372"/>
                  <a:pt x="9302916" y="646372"/>
                  <a:pt x="9302916" y="659343"/>
                </a:cubicBezTo>
                <a:cubicBezTo>
                  <a:pt x="9302916" y="659343"/>
                  <a:pt x="9302916" y="659343"/>
                  <a:pt x="9324534" y="659343"/>
                </a:cubicBezTo>
                <a:cubicBezTo>
                  <a:pt x="9324534" y="659343"/>
                  <a:pt x="9324534" y="659343"/>
                  <a:pt x="9324534" y="663666"/>
                </a:cubicBezTo>
                <a:cubicBezTo>
                  <a:pt x="9324534" y="663666"/>
                  <a:pt x="9324534" y="663666"/>
                  <a:pt x="9332641" y="665828"/>
                </a:cubicBezTo>
                <a:cubicBezTo>
                  <a:pt x="9332641" y="665828"/>
                  <a:pt x="9332641" y="665828"/>
                  <a:pt x="9332641" y="687446"/>
                </a:cubicBezTo>
                <a:cubicBezTo>
                  <a:pt x="9332641" y="687446"/>
                  <a:pt x="9332641" y="687446"/>
                  <a:pt x="9356961" y="687446"/>
                </a:cubicBezTo>
                <a:cubicBezTo>
                  <a:pt x="9356961" y="687446"/>
                  <a:pt x="9356961" y="687446"/>
                  <a:pt x="9356961" y="696093"/>
                </a:cubicBezTo>
                <a:cubicBezTo>
                  <a:pt x="9356961" y="696093"/>
                  <a:pt x="9356961" y="696093"/>
                  <a:pt x="9370472" y="696093"/>
                </a:cubicBezTo>
                <a:cubicBezTo>
                  <a:pt x="9370472" y="696093"/>
                  <a:pt x="9370472" y="696093"/>
                  <a:pt x="9370472" y="713387"/>
                </a:cubicBezTo>
                <a:cubicBezTo>
                  <a:pt x="9370472" y="713387"/>
                  <a:pt x="9370472" y="713387"/>
                  <a:pt x="9375877" y="713387"/>
                </a:cubicBezTo>
                <a:cubicBezTo>
                  <a:pt x="9375877" y="713387"/>
                  <a:pt x="9375877" y="713387"/>
                  <a:pt x="9375877" y="698255"/>
                </a:cubicBezTo>
                <a:cubicBezTo>
                  <a:pt x="9375877" y="698255"/>
                  <a:pt x="9375877" y="698255"/>
                  <a:pt x="9386686" y="698255"/>
                </a:cubicBezTo>
                <a:cubicBezTo>
                  <a:pt x="9386686" y="698255"/>
                  <a:pt x="9386686" y="698255"/>
                  <a:pt x="9386686" y="711225"/>
                </a:cubicBezTo>
                <a:cubicBezTo>
                  <a:pt x="9386686" y="711225"/>
                  <a:pt x="9386686" y="711225"/>
                  <a:pt x="9394793" y="711225"/>
                </a:cubicBezTo>
                <a:cubicBezTo>
                  <a:pt x="9394793" y="711225"/>
                  <a:pt x="9394793" y="711225"/>
                  <a:pt x="9394793" y="706902"/>
                </a:cubicBezTo>
                <a:cubicBezTo>
                  <a:pt x="9394793" y="706902"/>
                  <a:pt x="9394793" y="706902"/>
                  <a:pt x="9459647" y="706902"/>
                </a:cubicBezTo>
                <a:cubicBezTo>
                  <a:pt x="9459647" y="706902"/>
                  <a:pt x="9459647" y="706902"/>
                  <a:pt x="9459647" y="717711"/>
                </a:cubicBezTo>
                <a:cubicBezTo>
                  <a:pt x="9459647" y="717711"/>
                  <a:pt x="9459647" y="717711"/>
                  <a:pt x="9467753" y="717711"/>
                </a:cubicBezTo>
                <a:cubicBezTo>
                  <a:pt x="9467753" y="717711"/>
                  <a:pt x="9467753" y="717711"/>
                  <a:pt x="9467753" y="735005"/>
                </a:cubicBezTo>
                <a:cubicBezTo>
                  <a:pt x="9467753" y="735005"/>
                  <a:pt x="9467753" y="735005"/>
                  <a:pt x="9489371" y="724196"/>
                </a:cubicBezTo>
                <a:cubicBezTo>
                  <a:pt x="9489371" y="724196"/>
                  <a:pt x="9489371" y="724196"/>
                  <a:pt x="9497478" y="683122"/>
                </a:cubicBezTo>
                <a:cubicBezTo>
                  <a:pt x="9497478" y="683122"/>
                  <a:pt x="9497478" y="683122"/>
                  <a:pt x="9505585" y="680960"/>
                </a:cubicBezTo>
                <a:cubicBezTo>
                  <a:pt x="9505585" y="680960"/>
                  <a:pt x="9505585" y="680960"/>
                  <a:pt x="9508287" y="611783"/>
                </a:cubicBezTo>
                <a:cubicBezTo>
                  <a:pt x="9508287" y="611783"/>
                  <a:pt x="9508287" y="611783"/>
                  <a:pt x="9510989" y="680960"/>
                </a:cubicBezTo>
                <a:cubicBezTo>
                  <a:pt x="9510989" y="680960"/>
                  <a:pt x="9510989" y="680960"/>
                  <a:pt x="9519096" y="683122"/>
                </a:cubicBezTo>
                <a:cubicBezTo>
                  <a:pt x="9519096" y="683122"/>
                  <a:pt x="9519096" y="683122"/>
                  <a:pt x="9519096" y="596651"/>
                </a:cubicBezTo>
                <a:cubicBezTo>
                  <a:pt x="9519096" y="596651"/>
                  <a:pt x="9519096" y="596651"/>
                  <a:pt x="9524501" y="596651"/>
                </a:cubicBezTo>
                <a:cubicBezTo>
                  <a:pt x="9524501" y="596651"/>
                  <a:pt x="9524501" y="596651"/>
                  <a:pt x="9524501" y="564224"/>
                </a:cubicBezTo>
                <a:cubicBezTo>
                  <a:pt x="9524501" y="564224"/>
                  <a:pt x="9524501" y="564224"/>
                  <a:pt x="9575844" y="564224"/>
                </a:cubicBezTo>
                <a:cubicBezTo>
                  <a:pt x="9575844" y="564224"/>
                  <a:pt x="9575844" y="564224"/>
                  <a:pt x="9575844" y="596651"/>
                </a:cubicBezTo>
                <a:cubicBezTo>
                  <a:pt x="9575844" y="596651"/>
                  <a:pt x="9575844" y="596651"/>
                  <a:pt x="9583951" y="596651"/>
                </a:cubicBezTo>
                <a:cubicBezTo>
                  <a:pt x="9583951" y="596651"/>
                  <a:pt x="9583951" y="596651"/>
                  <a:pt x="9583951" y="514503"/>
                </a:cubicBezTo>
                <a:cubicBezTo>
                  <a:pt x="9583951" y="514503"/>
                  <a:pt x="9583951" y="514503"/>
                  <a:pt x="9602866" y="514503"/>
                </a:cubicBezTo>
                <a:cubicBezTo>
                  <a:pt x="9602866" y="514503"/>
                  <a:pt x="9602866" y="514503"/>
                  <a:pt x="9602866" y="499371"/>
                </a:cubicBezTo>
                <a:cubicBezTo>
                  <a:pt x="9602866" y="499371"/>
                  <a:pt x="9602866" y="499371"/>
                  <a:pt x="9632591" y="499371"/>
                </a:cubicBezTo>
                <a:cubicBezTo>
                  <a:pt x="9632591" y="499371"/>
                  <a:pt x="9632591" y="499371"/>
                  <a:pt x="9632591" y="490724"/>
                </a:cubicBezTo>
                <a:cubicBezTo>
                  <a:pt x="9632591" y="490724"/>
                  <a:pt x="9632591" y="490724"/>
                  <a:pt x="9651507" y="490724"/>
                </a:cubicBezTo>
                <a:cubicBezTo>
                  <a:pt x="9651507" y="490724"/>
                  <a:pt x="9651507" y="490724"/>
                  <a:pt x="9651507" y="499371"/>
                </a:cubicBezTo>
                <a:cubicBezTo>
                  <a:pt x="9651507" y="499371"/>
                  <a:pt x="9651507" y="499371"/>
                  <a:pt x="9659613" y="499371"/>
                </a:cubicBezTo>
                <a:cubicBezTo>
                  <a:pt x="9659613" y="499371"/>
                  <a:pt x="9659613" y="499371"/>
                  <a:pt x="9659613" y="495047"/>
                </a:cubicBezTo>
                <a:cubicBezTo>
                  <a:pt x="9659613" y="495047"/>
                  <a:pt x="9659613" y="495047"/>
                  <a:pt x="9673125" y="495047"/>
                </a:cubicBezTo>
                <a:cubicBezTo>
                  <a:pt x="9673125" y="495047"/>
                  <a:pt x="9673125" y="495047"/>
                  <a:pt x="9673125" y="499371"/>
                </a:cubicBezTo>
                <a:cubicBezTo>
                  <a:pt x="9673125" y="499371"/>
                  <a:pt x="9673125" y="499371"/>
                  <a:pt x="9678529" y="499371"/>
                </a:cubicBezTo>
                <a:cubicBezTo>
                  <a:pt x="9678529" y="499371"/>
                  <a:pt x="9678529" y="499371"/>
                  <a:pt x="9678529" y="490724"/>
                </a:cubicBezTo>
                <a:cubicBezTo>
                  <a:pt x="9678529" y="490724"/>
                  <a:pt x="9678529" y="490724"/>
                  <a:pt x="9702850" y="490724"/>
                </a:cubicBezTo>
                <a:cubicBezTo>
                  <a:pt x="9702850" y="490724"/>
                  <a:pt x="9702850" y="490724"/>
                  <a:pt x="9702850" y="499371"/>
                </a:cubicBezTo>
                <a:cubicBezTo>
                  <a:pt x="9702850" y="499371"/>
                  <a:pt x="9702850" y="499371"/>
                  <a:pt x="9743383" y="499371"/>
                </a:cubicBezTo>
                <a:cubicBezTo>
                  <a:pt x="9743383" y="499371"/>
                  <a:pt x="9743383" y="499371"/>
                  <a:pt x="9743383" y="512342"/>
                </a:cubicBezTo>
                <a:cubicBezTo>
                  <a:pt x="9743383" y="512342"/>
                  <a:pt x="9743383" y="512342"/>
                  <a:pt x="9778513" y="512342"/>
                </a:cubicBezTo>
                <a:cubicBezTo>
                  <a:pt x="9778513" y="512342"/>
                  <a:pt x="9778513" y="512342"/>
                  <a:pt x="9778513" y="542607"/>
                </a:cubicBezTo>
                <a:cubicBezTo>
                  <a:pt x="9778513" y="542607"/>
                  <a:pt x="9778513" y="542607"/>
                  <a:pt x="9786619" y="542607"/>
                </a:cubicBezTo>
                <a:cubicBezTo>
                  <a:pt x="9786619" y="542607"/>
                  <a:pt x="9786619" y="542607"/>
                  <a:pt x="9786619" y="551254"/>
                </a:cubicBezTo>
                <a:cubicBezTo>
                  <a:pt x="9786619" y="551254"/>
                  <a:pt x="9786619" y="551254"/>
                  <a:pt x="9792024" y="551254"/>
                </a:cubicBezTo>
                <a:cubicBezTo>
                  <a:pt x="9792024" y="551254"/>
                  <a:pt x="9792024" y="551254"/>
                  <a:pt x="9792024" y="581519"/>
                </a:cubicBezTo>
                <a:cubicBezTo>
                  <a:pt x="9792024" y="581519"/>
                  <a:pt x="9792024" y="581519"/>
                  <a:pt x="9800131" y="581519"/>
                </a:cubicBezTo>
                <a:cubicBezTo>
                  <a:pt x="9800131" y="581519"/>
                  <a:pt x="9800131" y="581519"/>
                  <a:pt x="9800131" y="588004"/>
                </a:cubicBezTo>
                <a:cubicBezTo>
                  <a:pt x="9800131" y="588004"/>
                  <a:pt x="9800131" y="588004"/>
                  <a:pt x="9810940" y="588004"/>
                </a:cubicBezTo>
                <a:cubicBezTo>
                  <a:pt x="9810940" y="588004"/>
                  <a:pt x="9810940" y="588004"/>
                  <a:pt x="9810940" y="618269"/>
                </a:cubicBezTo>
                <a:cubicBezTo>
                  <a:pt x="9810940" y="618269"/>
                  <a:pt x="9810940" y="618269"/>
                  <a:pt x="9832558" y="618269"/>
                </a:cubicBezTo>
                <a:cubicBezTo>
                  <a:pt x="9832558" y="618269"/>
                  <a:pt x="9832558" y="618269"/>
                  <a:pt x="9832558" y="642048"/>
                </a:cubicBezTo>
                <a:cubicBezTo>
                  <a:pt x="9832558" y="642048"/>
                  <a:pt x="9832558" y="642048"/>
                  <a:pt x="9835260" y="642048"/>
                </a:cubicBezTo>
                <a:cubicBezTo>
                  <a:pt x="9835260" y="642048"/>
                  <a:pt x="9835260" y="642048"/>
                  <a:pt x="9835260" y="655019"/>
                </a:cubicBezTo>
                <a:cubicBezTo>
                  <a:pt x="9835260" y="655019"/>
                  <a:pt x="9835260" y="655019"/>
                  <a:pt x="9843367" y="655019"/>
                </a:cubicBezTo>
                <a:cubicBezTo>
                  <a:pt x="9843367" y="655019"/>
                  <a:pt x="9843367" y="655019"/>
                  <a:pt x="9843367" y="678799"/>
                </a:cubicBezTo>
                <a:cubicBezTo>
                  <a:pt x="9843367" y="678799"/>
                  <a:pt x="9843367" y="678799"/>
                  <a:pt x="9856878" y="678799"/>
                </a:cubicBezTo>
                <a:cubicBezTo>
                  <a:pt x="9856878" y="678799"/>
                  <a:pt x="9856878" y="678799"/>
                  <a:pt x="9856878" y="680960"/>
                </a:cubicBezTo>
                <a:cubicBezTo>
                  <a:pt x="9856878" y="680960"/>
                  <a:pt x="9856878" y="680960"/>
                  <a:pt x="9859581" y="680960"/>
                </a:cubicBezTo>
                <a:cubicBezTo>
                  <a:pt x="9859581" y="680960"/>
                  <a:pt x="9859581" y="680960"/>
                  <a:pt x="9859581" y="696093"/>
                </a:cubicBezTo>
                <a:cubicBezTo>
                  <a:pt x="9859581" y="696093"/>
                  <a:pt x="9859581" y="696093"/>
                  <a:pt x="9875794" y="680960"/>
                </a:cubicBezTo>
                <a:cubicBezTo>
                  <a:pt x="9875794" y="680960"/>
                  <a:pt x="9875794" y="680960"/>
                  <a:pt x="9913626" y="680960"/>
                </a:cubicBezTo>
                <a:cubicBezTo>
                  <a:pt x="9913626" y="680960"/>
                  <a:pt x="9913626" y="680960"/>
                  <a:pt x="9913626" y="767431"/>
                </a:cubicBezTo>
                <a:cubicBezTo>
                  <a:pt x="9913626" y="767431"/>
                  <a:pt x="9913626" y="767431"/>
                  <a:pt x="9921733" y="767431"/>
                </a:cubicBezTo>
                <a:cubicBezTo>
                  <a:pt x="9921733" y="767431"/>
                  <a:pt x="9921733" y="767431"/>
                  <a:pt x="9929839" y="756623"/>
                </a:cubicBezTo>
                <a:cubicBezTo>
                  <a:pt x="9929839" y="756623"/>
                  <a:pt x="9929839" y="756623"/>
                  <a:pt x="9929839" y="771755"/>
                </a:cubicBezTo>
                <a:cubicBezTo>
                  <a:pt x="9929839" y="771755"/>
                  <a:pt x="9929839" y="771755"/>
                  <a:pt x="9935244" y="771755"/>
                </a:cubicBezTo>
                <a:cubicBezTo>
                  <a:pt x="9935244" y="771755"/>
                  <a:pt x="9935244" y="771755"/>
                  <a:pt x="9935244" y="726358"/>
                </a:cubicBezTo>
                <a:cubicBezTo>
                  <a:pt x="9935244" y="726358"/>
                  <a:pt x="9935244" y="726358"/>
                  <a:pt x="9943351" y="726358"/>
                </a:cubicBezTo>
                <a:cubicBezTo>
                  <a:pt x="9943351" y="726358"/>
                  <a:pt x="9943351" y="726358"/>
                  <a:pt x="9943351" y="661504"/>
                </a:cubicBezTo>
                <a:cubicBezTo>
                  <a:pt x="9943351" y="661504"/>
                  <a:pt x="9943351" y="661504"/>
                  <a:pt x="9954159" y="661504"/>
                </a:cubicBezTo>
                <a:cubicBezTo>
                  <a:pt x="9954159" y="661504"/>
                  <a:pt x="9954159" y="661504"/>
                  <a:pt x="9970373" y="618269"/>
                </a:cubicBezTo>
                <a:cubicBezTo>
                  <a:pt x="9970373" y="618269"/>
                  <a:pt x="9970373" y="618269"/>
                  <a:pt x="9983884" y="618269"/>
                </a:cubicBezTo>
                <a:cubicBezTo>
                  <a:pt x="9983884" y="618269"/>
                  <a:pt x="9983884" y="618269"/>
                  <a:pt x="9997395" y="661504"/>
                </a:cubicBezTo>
                <a:cubicBezTo>
                  <a:pt x="9997395" y="661504"/>
                  <a:pt x="9997395" y="661504"/>
                  <a:pt x="10008205" y="661504"/>
                </a:cubicBezTo>
                <a:cubicBezTo>
                  <a:pt x="10008205" y="661504"/>
                  <a:pt x="10008205" y="661504"/>
                  <a:pt x="10008205" y="700416"/>
                </a:cubicBezTo>
                <a:cubicBezTo>
                  <a:pt x="10008205" y="700416"/>
                  <a:pt x="10008205" y="700416"/>
                  <a:pt x="10027120" y="700416"/>
                </a:cubicBezTo>
                <a:cubicBezTo>
                  <a:pt x="10027120" y="700416"/>
                  <a:pt x="10027120" y="700416"/>
                  <a:pt x="10027120" y="717711"/>
                </a:cubicBezTo>
                <a:cubicBezTo>
                  <a:pt x="10027120" y="717711"/>
                  <a:pt x="10027120" y="717711"/>
                  <a:pt x="10032525" y="717711"/>
                </a:cubicBezTo>
                <a:cubicBezTo>
                  <a:pt x="10032525" y="717711"/>
                  <a:pt x="10032525" y="717711"/>
                  <a:pt x="10032525" y="700416"/>
                </a:cubicBezTo>
                <a:cubicBezTo>
                  <a:pt x="10032525" y="700416"/>
                  <a:pt x="10032525" y="700416"/>
                  <a:pt x="10048739" y="700416"/>
                </a:cubicBezTo>
                <a:cubicBezTo>
                  <a:pt x="10048739" y="700416"/>
                  <a:pt x="10048739" y="700416"/>
                  <a:pt x="10048739" y="713387"/>
                </a:cubicBezTo>
                <a:cubicBezTo>
                  <a:pt x="10048739" y="713387"/>
                  <a:pt x="10048739" y="713387"/>
                  <a:pt x="10089272" y="713387"/>
                </a:cubicBezTo>
                <a:cubicBezTo>
                  <a:pt x="10089272" y="713387"/>
                  <a:pt x="10089272" y="713387"/>
                  <a:pt x="10089272" y="676637"/>
                </a:cubicBezTo>
                <a:cubicBezTo>
                  <a:pt x="10089272" y="676637"/>
                  <a:pt x="10089272" y="676637"/>
                  <a:pt x="10102783" y="676637"/>
                </a:cubicBezTo>
                <a:cubicBezTo>
                  <a:pt x="10102783" y="676637"/>
                  <a:pt x="10102783" y="676637"/>
                  <a:pt x="10102783" y="698255"/>
                </a:cubicBezTo>
                <a:cubicBezTo>
                  <a:pt x="10102783" y="698255"/>
                  <a:pt x="10102783" y="698255"/>
                  <a:pt x="10105486" y="698255"/>
                </a:cubicBezTo>
                <a:cubicBezTo>
                  <a:pt x="10105486" y="698255"/>
                  <a:pt x="10105486" y="698255"/>
                  <a:pt x="10105486" y="665828"/>
                </a:cubicBezTo>
                <a:cubicBezTo>
                  <a:pt x="10105486" y="665828"/>
                  <a:pt x="10105486" y="665828"/>
                  <a:pt x="10135211" y="665828"/>
                </a:cubicBezTo>
                <a:cubicBezTo>
                  <a:pt x="10135211" y="665828"/>
                  <a:pt x="10135211" y="665828"/>
                  <a:pt x="10135211" y="652857"/>
                </a:cubicBezTo>
                <a:cubicBezTo>
                  <a:pt x="10135211" y="652857"/>
                  <a:pt x="10135211" y="652857"/>
                  <a:pt x="10143317" y="652857"/>
                </a:cubicBezTo>
                <a:cubicBezTo>
                  <a:pt x="10143317" y="652857"/>
                  <a:pt x="10143317" y="652857"/>
                  <a:pt x="10143317" y="637725"/>
                </a:cubicBezTo>
                <a:cubicBezTo>
                  <a:pt x="10143317" y="637725"/>
                  <a:pt x="10143317" y="637725"/>
                  <a:pt x="10148722" y="637725"/>
                </a:cubicBezTo>
                <a:cubicBezTo>
                  <a:pt x="10148722" y="637725"/>
                  <a:pt x="10148722" y="637725"/>
                  <a:pt x="10148722" y="644210"/>
                </a:cubicBezTo>
                <a:cubicBezTo>
                  <a:pt x="10148722" y="644210"/>
                  <a:pt x="10148722" y="644210"/>
                  <a:pt x="10173042" y="644210"/>
                </a:cubicBezTo>
                <a:cubicBezTo>
                  <a:pt x="10173042" y="644210"/>
                  <a:pt x="10173042" y="644210"/>
                  <a:pt x="10173042" y="637725"/>
                </a:cubicBezTo>
                <a:cubicBezTo>
                  <a:pt x="10173042" y="637725"/>
                  <a:pt x="10173042" y="637725"/>
                  <a:pt x="10181149" y="637725"/>
                </a:cubicBezTo>
                <a:cubicBezTo>
                  <a:pt x="10181149" y="637725"/>
                  <a:pt x="10181149" y="637725"/>
                  <a:pt x="10181149" y="648534"/>
                </a:cubicBezTo>
                <a:cubicBezTo>
                  <a:pt x="10181149" y="648534"/>
                  <a:pt x="10181149" y="648534"/>
                  <a:pt x="10232492" y="648534"/>
                </a:cubicBezTo>
                <a:cubicBezTo>
                  <a:pt x="10232492" y="648534"/>
                  <a:pt x="10232492" y="648534"/>
                  <a:pt x="10232492" y="786887"/>
                </a:cubicBezTo>
                <a:cubicBezTo>
                  <a:pt x="10232492" y="786887"/>
                  <a:pt x="10232492" y="786887"/>
                  <a:pt x="10248705" y="786887"/>
                </a:cubicBezTo>
                <a:cubicBezTo>
                  <a:pt x="10248705" y="782564"/>
                  <a:pt x="10248705" y="778240"/>
                  <a:pt x="10248705" y="773917"/>
                </a:cubicBezTo>
                <a:cubicBezTo>
                  <a:pt x="10251408" y="773917"/>
                  <a:pt x="10251408" y="773917"/>
                  <a:pt x="10254110" y="773917"/>
                </a:cubicBezTo>
                <a:cubicBezTo>
                  <a:pt x="10254110" y="778240"/>
                  <a:pt x="10254110" y="782564"/>
                  <a:pt x="10254110" y="786887"/>
                </a:cubicBezTo>
                <a:cubicBezTo>
                  <a:pt x="10267621" y="786887"/>
                  <a:pt x="10281132" y="786887"/>
                  <a:pt x="10294644" y="786887"/>
                </a:cubicBezTo>
                <a:cubicBezTo>
                  <a:pt x="10294644" y="776079"/>
                  <a:pt x="10294644" y="767431"/>
                  <a:pt x="10294644" y="756623"/>
                </a:cubicBezTo>
                <a:cubicBezTo>
                  <a:pt x="10300048" y="756623"/>
                  <a:pt x="10305453" y="756623"/>
                  <a:pt x="10310857" y="756623"/>
                </a:cubicBezTo>
                <a:cubicBezTo>
                  <a:pt x="10310857" y="756623"/>
                  <a:pt x="10313559" y="754461"/>
                  <a:pt x="10313559" y="754461"/>
                </a:cubicBezTo>
                <a:cubicBezTo>
                  <a:pt x="10318964" y="754461"/>
                  <a:pt x="10324369" y="754461"/>
                  <a:pt x="10327071" y="754461"/>
                </a:cubicBezTo>
                <a:cubicBezTo>
                  <a:pt x="10329773" y="754461"/>
                  <a:pt x="10329773" y="756623"/>
                  <a:pt x="10332475" y="756623"/>
                </a:cubicBezTo>
                <a:cubicBezTo>
                  <a:pt x="10335177" y="756623"/>
                  <a:pt x="10340582" y="756623"/>
                  <a:pt x="10345987" y="756623"/>
                </a:cubicBezTo>
                <a:cubicBezTo>
                  <a:pt x="10345987" y="767431"/>
                  <a:pt x="10345987" y="778240"/>
                  <a:pt x="10345987" y="786887"/>
                </a:cubicBezTo>
                <a:cubicBezTo>
                  <a:pt x="10348689" y="786887"/>
                  <a:pt x="10351391" y="786887"/>
                  <a:pt x="10356795" y="786887"/>
                </a:cubicBezTo>
                <a:cubicBezTo>
                  <a:pt x="10356795" y="793373"/>
                  <a:pt x="10356795" y="799858"/>
                  <a:pt x="10356795" y="804182"/>
                </a:cubicBezTo>
                <a:cubicBezTo>
                  <a:pt x="10364902" y="806343"/>
                  <a:pt x="10375711" y="806343"/>
                  <a:pt x="10386520" y="806343"/>
                </a:cubicBezTo>
                <a:cubicBezTo>
                  <a:pt x="10386520" y="799858"/>
                  <a:pt x="10386520" y="795535"/>
                  <a:pt x="10386520" y="789049"/>
                </a:cubicBezTo>
                <a:cubicBezTo>
                  <a:pt x="10418947" y="789049"/>
                  <a:pt x="10454077" y="789049"/>
                  <a:pt x="10489206" y="789049"/>
                </a:cubicBezTo>
                <a:cubicBezTo>
                  <a:pt x="10489206" y="795535"/>
                  <a:pt x="10489206" y="799858"/>
                  <a:pt x="10489206" y="806343"/>
                </a:cubicBezTo>
                <a:cubicBezTo>
                  <a:pt x="10491908" y="806343"/>
                  <a:pt x="10497313" y="806343"/>
                  <a:pt x="10502717" y="806343"/>
                </a:cubicBezTo>
                <a:cubicBezTo>
                  <a:pt x="10502717" y="808505"/>
                  <a:pt x="10502717" y="808505"/>
                  <a:pt x="10502717" y="810667"/>
                </a:cubicBezTo>
                <a:cubicBezTo>
                  <a:pt x="10500015" y="810667"/>
                  <a:pt x="10497313" y="810667"/>
                  <a:pt x="10494611" y="810667"/>
                </a:cubicBezTo>
                <a:cubicBezTo>
                  <a:pt x="10494611" y="823638"/>
                  <a:pt x="10494611" y="834447"/>
                  <a:pt x="10494611" y="845255"/>
                </a:cubicBezTo>
                <a:cubicBezTo>
                  <a:pt x="10505420" y="845255"/>
                  <a:pt x="10516229" y="845255"/>
                  <a:pt x="10524335" y="845255"/>
                </a:cubicBezTo>
                <a:cubicBezTo>
                  <a:pt x="10524335" y="840932"/>
                  <a:pt x="10524335" y="836608"/>
                  <a:pt x="10524335" y="832285"/>
                </a:cubicBezTo>
                <a:cubicBezTo>
                  <a:pt x="10524335" y="830123"/>
                  <a:pt x="10524335" y="827961"/>
                  <a:pt x="10524335" y="825799"/>
                </a:cubicBezTo>
                <a:cubicBezTo>
                  <a:pt x="10524335" y="825799"/>
                  <a:pt x="10527038" y="825799"/>
                  <a:pt x="10529740" y="823638"/>
                </a:cubicBezTo>
                <a:cubicBezTo>
                  <a:pt x="10529740" y="821476"/>
                  <a:pt x="10529740" y="819314"/>
                  <a:pt x="10529740" y="814991"/>
                </a:cubicBezTo>
                <a:cubicBezTo>
                  <a:pt x="10535144" y="814991"/>
                  <a:pt x="10537847" y="814991"/>
                  <a:pt x="10543251" y="814991"/>
                </a:cubicBezTo>
                <a:cubicBezTo>
                  <a:pt x="10543251" y="817152"/>
                  <a:pt x="10543251" y="817152"/>
                  <a:pt x="10543251" y="819314"/>
                </a:cubicBezTo>
                <a:cubicBezTo>
                  <a:pt x="10545953" y="819314"/>
                  <a:pt x="10551358" y="819314"/>
                  <a:pt x="10554060" y="819314"/>
                </a:cubicBezTo>
                <a:cubicBezTo>
                  <a:pt x="10554060" y="817152"/>
                  <a:pt x="10554060" y="817152"/>
                  <a:pt x="10554060" y="814991"/>
                </a:cubicBezTo>
                <a:cubicBezTo>
                  <a:pt x="10559465" y="814991"/>
                  <a:pt x="10562167" y="814991"/>
                  <a:pt x="10564869" y="814991"/>
                </a:cubicBezTo>
                <a:cubicBezTo>
                  <a:pt x="10564869" y="804182"/>
                  <a:pt x="10567571" y="793373"/>
                  <a:pt x="10567571" y="782564"/>
                </a:cubicBezTo>
                <a:cubicBezTo>
                  <a:pt x="10570274" y="782564"/>
                  <a:pt x="10572976" y="782564"/>
                  <a:pt x="10575678" y="782564"/>
                </a:cubicBezTo>
                <a:cubicBezTo>
                  <a:pt x="10578381" y="795535"/>
                  <a:pt x="10578381" y="808505"/>
                  <a:pt x="10578381" y="819314"/>
                </a:cubicBezTo>
                <a:cubicBezTo>
                  <a:pt x="10581083" y="819314"/>
                  <a:pt x="10586487" y="819314"/>
                  <a:pt x="10589189" y="819314"/>
                </a:cubicBezTo>
                <a:cubicBezTo>
                  <a:pt x="10589189" y="808505"/>
                  <a:pt x="10591892" y="795535"/>
                  <a:pt x="10591892" y="782564"/>
                </a:cubicBezTo>
                <a:cubicBezTo>
                  <a:pt x="10594594" y="782564"/>
                  <a:pt x="10597296" y="782564"/>
                  <a:pt x="10599999" y="782564"/>
                </a:cubicBezTo>
                <a:cubicBezTo>
                  <a:pt x="10599999" y="795535"/>
                  <a:pt x="10602701" y="808505"/>
                  <a:pt x="10602701" y="819314"/>
                </a:cubicBezTo>
                <a:cubicBezTo>
                  <a:pt x="10602701" y="819314"/>
                  <a:pt x="10602701" y="819314"/>
                  <a:pt x="10629723" y="825799"/>
                </a:cubicBezTo>
                <a:cubicBezTo>
                  <a:pt x="10629723" y="825799"/>
                  <a:pt x="10629723" y="825799"/>
                  <a:pt x="10629723" y="843094"/>
                </a:cubicBezTo>
                <a:cubicBezTo>
                  <a:pt x="10637830" y="843094"/>
                  <a:pt x="10648639" y="843094"/>
                  <a:pt x="10656746" y="843094"/>
                </a:cubicBezTo>
                <a:cubicBezTo>
                  <a:pt x="10656746" y="840932"/>
                  <a:pt x="10656746" y="836608"/>
                  <a:pt x="10656746" y="834447"/>
                </a:cubicBezTo>
                <a:cubicBezTo>
                  <a:pt x="10659448" y="834447"/>
                  <a:pt x="10664853" y="834447"/>
                  <a:pt x="10667555" y="834447"/>
                </a:cubicBezTo>
                <a:cubicBezTo>
                  <a:pt x="10667555" y="836608"/>
                  <a:pt x="10667555" y="840932"/>
                  <a:pt x="10667555" y="843094"/>
                </a:cubicBezTo>
                <a:cubicBezTo>
                  <a:pt x="10670257" y="843094"/>
                  <a:pt x="10670257" y="843094"/>
                  <a:pt x="10672959" y="843094"/>
                </a:cubicBezTo>
                <a:cubicBezTo>
                  <a:pt x="10672959" y="832285"/>
                  <a:pt x="10672959" y="819314"/>
                  <a:pt x="10672959" y="808505"/>
                </a:cubicBezTo>
                <a:cubicBezTo>
                  <a:pt x="10678364" y="808505"/>
                  <a:pt x="10683769" y="808505"/>
                  <a:pt x="10689173" y="808505"/>
                </a:cubicBezTo>
                <a:cubicBezTo>
                  <a:pt x="10689173" y="810667"/>
                  <a:pt x="10689173" y="812829"/>
                  <a:pt x="10689173" y="814991"/>
                </a:cubicBezTo>
                <a:cubicBezTo>
                  <a:pt x="10697280" y="814991"/>
                  <a:pt x="10705387" y="814991"/>
                  <a:pt x="10713493" y="814991"/>
                </a:cubicBezTo>
                <a:cubicBezTo>
                  <a:pt x="10713493" y="814991"/>
                  <a:pt x="10713493" y="812829"/>
                  <a:pt x="10713493" y="810667"/>
                </a:cubicBezTo>
                <a:cubicBezTo>
                  <a:pt x="10716195" y="810667"/>
                  <a:pt x="10718898" y="810667"/>
                  <a:pt x="10721600" y="810667"/>
                </a:cubicBezTo>
                <a:cubicBezTo>
                  <a:pt x="10721600" y="812829"/>
                  <a:pt x="10721600" y="814991"/>
                  <a:pt x="10721600" y="814991"/>
                </a:cubicBezTo>
                <a:cubicBezTo>
                  <a:pt x="10724302" y="814991"/>
                  <a:pt x="10727005" y="814991"/>
                  <a:pt x="10729707" y="814991"/>
                </a:cubicBezTo>
                <a:cubicBezTo>
                  <a:pt x="10729707" y="812829"/>
                  <a:pt x="10729707" y="808505"/>
                  <a:pt x="10729707" y="806343"/>
                </a:cubicBezTo>
                <a:cubicBezTo>
                  <a:pt x="10732409" y="806343"/>
                  <a:pt x="10737813" y="806343"/>
                  <a:pt x="10740516" y="806343"/>
                </a:cubicBezTo>
                <a:cubicBezTo>
                  <a:pt x="10740516" y="804182"/>
                  <a:pt x="10740516" y="802020"/>
                  <a:pt x="10740516" y="799858"/>
                </a:cubicBezTo>
                <a:cubicBezTo>
                  <a:pt x="10743218" y="799858"/>
                  <a:pt x="10748623" y="799858"/>
                  <a:pt x="10751325" y="799858"/>
                </a:cubicBezTo>
                <a:cubicBezTo>
                  <a:pt x="10751325" y="802020"/>
                  <a:pt x="10751325" y="804182"/>
                  <a:pt x="10751325" y="806343"/>
                </a:cubicBezTo>
                <a:cubicBezTo>
                  <a:pt x="10799965" y="806343"/>
                  <a:pt x="10848606" y="806343"/>
                  <a:pt x="10897247" y="806343"/>
                </a:cubicBezTo>
                <a:cubicBezTo>
                  <a:pt x="10897247" y="808505"/>
                  <a:pt x="10897247" y="808505"/>
                  <a:pt x="10897247" y="810667"/>
                </a:cubicBezTo>
                <a:cubicBezTo>
                  <a:pt x="10902651" y="810667"/>
                  <a:pt x="10908056" y="810667"/>
                  <a:pt x="10913460" y="810667"/>
                </a:cubicBezTo>
                <a:cubicBezTo>
                  <a:pt x="10913460" y="808505"/>
                  <a:pt x="10913460" y="808505"/>
                  <a:pt x="10913460" y="806343"/>
                </a:cubicBezTo>
                <a:cubicBezTo>
                  <a:pt x="10918865" y="806343"/>
                  <a:pt x="10926971" y="806343"/>
                  <a:pt x="10935078" y="806343"/>
                </a:cubicBezTo>
                <a:cubicBezTo>
                  <a:pt x="10935078" y="808505"/>
                  <a:pt x="10935078" y="810667"/>
                  <a:pt x="10935078" y="812829"/>
                </a:cubicBezTo>
                <a:cubicBezTo>
                  <a:pt x="10940483" y="812829"/>
                  <a:pt x="10948589" y="812829"/>
                  <a:pt x="10953994" y="812829"/>
                </a:cubicBezTo>
                <a:cubicBezTo>
                  <a:pt x="10953994" y="821476"/>
                  <a:pt x="10953994" y="830123"/>
                  <a:pt x="10953994" y="836608"/>
                </a:cubicBezTo>
                <a:cubicBezTo>
                  <a:pt x="10964803" y="838770"/>
                  <a:pt x="10975612" y="838770"/>
                  <a:pt x="10986421" y="838770"/>
                </a:cubicBezTo>
                <a:cubicBezTo>
                  <a:pt x="10986421" y="830123"/>
                  <a:pt x="10986421" y="823638"/>
                  <a:pt x="10986421" y="817152"/>
                </a:cubicBezTo>
                <a:cubicBezTo>
                  <a:pt x="10986421" y="817152"/>
                  <a:pt x="10989123" y="817152"/>
                  <a:pt x="10989123" y="817152"/>
                </a:cubicBezTo>
                <a:cubicBezTo>
                  <a:pt x="10989123" y="823638"/>
                  <a:pt x="10989123" y="832285"/>
                  <a:pt x="10989123" y="838770"/>
                </a:cubicBezTo>
                <a:cubicBezTo>
                  <a:pt x="10991826" y="838770"/>
                  <a:pt x="10994528" y="838770"/>
                  <a:pt x="10997230" y="838770"/>
                </a:cubicBezTo>
                <a:cubicBezTo>
                  <a:pt x="10997230" y="825799"/>
                  <a:pt x="10997230" y="812829"/>
                  <a:pt x="10997230" y="797696"/>
                </a:cubicBezTo>
                <a:cubicBezTo>
                  <a:pt x="10999932" y="797696"/>
                  <a:pt x="11002635" y="797696"/>
                  <a:pt x="11005337" y="797696"/>
                </a:cubicBezTo>
                <a:cubicBezTo>
                  <a:pt x="11005337" y="812829"/>
                  <a:pt x="11005337" y="825799"/>
                  <a:pt x="11005337" y="840932"/>
                </a:cubicBezTo>
                <a:cubicBezTo>
                  <a:pt x="11008039" y="840932"/>
                  <a:pt x="11010741" y="840932"/>
                  <a:pt x="11013444" y="840932"/>
                </a:cubicBezTo>
                <a:cubicBezTo>
                  <a:pt x="11013444" y="830123"/>
                  <a:pt x="11013444" y="821476"/>
                  <a:pt x="11013444" y="810667"/>
                </a:cubicBezTo>
                <a:cubicBezTo>
                  <a:pt x="11029657" y="810667"/>
                  <a:pt x="11048573" y="810667"/>
                  <a:pt x="11064787" y="810667"/>
                </a:cubicBezTo>
                <a:cubicBezTo>
                  <a:pt x="11064787" y="819314"/>
                  <a:pt x="11064787" y="827961"/>
                  <a:pt x="11064787" y="836608"/>
                </a:cubicBezTo>
                <a:cubicBezTo>
                  <a:pt x="11070191" y="836608"/>
                  <a:pt x="11072893" y="836608"/>
                  <a:pt x="11078298" y="836608"/>
                </a:cubicBezTo>
                <a:cubicBezTo>
                  <a:pt x="11086405" y="691769"/>
                  <a:pt x="11091809" y="549092"/>
                  <a:pt x="11099916" y="404253"/>
                </a:cubicBezTo>
                <a:cubicBezTo>
                  <a:pt x="11086405" y="404253"/>
                  <a:pt x="11053977" y="391282"/>
                  <a:pt x="11083702" y="382635"/>
                </a:cubicBezTo>
                <a:cubicBezTo>
                  <a:pt x="11081000" y="380473"/>
                  <a:pt x="11078298" y="378311"/>
                  <a:pt x="11075595" y="378311"/>
                </a:cubicBezTo>
                <a:cubicBezTo>
                  <a:pt x="11075595" y="365341"/>
                  <a:pt x="11072893" y="363179"/>
                  <a:pt x="11086405" y="354532"/>
                </a:cubicBezTo>
                <a:cubicBezTo>
                  <a:pt x="11086405" y="350208"/>
                  <a:pt x="11086405" y="343723"/>
                  <a:pt x="11086405" y="337238"/>
                </a:cubicBezTo>
                <a:cubicBezTo>
                  <a:pt x="11091809" y="337238"/>
                  <a:pt x="11097213" y="337238"/>
                  <a:pt x="11105320" y="337238"/>
                </a:cubicBezTo>
                <a:cubicBezTo>
                  <a:pt x="11105320" y="328590"/>
                  <a:pt x="11105320" y="322105"/>
                  <a:pt x="11105320" y="315620"/>
                </a:cubicBezTo>
                <a:cubicBezTo>
                  <a:pt x="11105320" y="313458"/>
                  <a:pt x="11108023" y="313458"/>
                  <a:pt x="11108023" y="311296"/>
                </a:cubicBezTo>
                <a:cubicBezTo>
                  <a:pt x="11108023" y="285355"/>
                  <a:pt x="11108023" y="259414"/>
                  <a:pt x="11108023" y="233472"/>
                </a:cubicBezTo>
                <a:cubicBezTo>
                  <a:pt x="11108023" y="231310"/>
                  <a:pt x="11105320" y="229149"/>
                  <a:pt x="11105320" y="226987"/>
                </a:cubicBezTo>
                <a:cubicBezTo>
                  <a:pt x="11108023" y="224825"/>
                  <a:pt x="11110725" y="222663"/>
                  <a:pt x="11113427" y="220502"/>
                </a:cubicBezTo>
                <a:cubicBezTo>
                  <a:pt x="11113427" y="201046"/>
                  <a:pt x="11113427" y="181590"/>
                  <a:pt x="11113427" y="162134"/>
                </a:cubicBezTo>
                <a:cubicBezTo>
                  <a:pt x="11113427" y="159972"/>
                  <a:pt x="11113427" y="159972"/>
                  <a:pt x="11116129" y="157810"/>
                </a:cubicBezTo>
                <a:cubicBezTo>
                  <a:pt x="11116129" y="140516"/>
                  <a:pt x="11116129" y="121060"/>
                  <a:pt x="11116129" y="101604"/>
                </a:cubicBezTo>
                <a:cubicBezTo>
                  <a:pt x="11116129" y="101604"/>
                  <a:pt x="11116129" y="99442"/>
                  <a:pt x="11118832" y="99442"/>
                </a:cubicBezTo>
                <a:cubicBezTo>
                  <a:pt x="11118832" y="92957"/>
                  <a:pt x="11118832" y="88633"/>
                  <a:pt x="11118832" y="82148"/>
                </a:cubicBezTo>
                <a:cubicBezTo>
                  <a:pt x="11118832" y="82148"/>
                  <a:pt x="11118832" y="79986"/>
                  <a:pt x="11121534" y="79986"/>
                </a:cubicBezTo>
                <a:cubicBezTo>
                  <a:pt x="11124236" y="79986"/>
                  <a:pt x="11124236" y="82148"/>
                  <a:pt x="11124236" y="82148"/>
                </a:cubicBezTo>
                <a:cubicBezTo>
                  <a:pt x="11124236" y="88633"/>
                  <a:pt x="11124236" y="92957"/>
                  <a:pt x="11124236" y="99442"/>
                </a:cubicBezTo>
                <a:cubicBezTo>
                  <a:pt x="11124236" y="99442"/>
                  <a:pt x="11126938" y="101604"/>
                  <a:pt x="11126938" y="101604"/>
                </a:cubicBezTo>
                <a:cubicBezTo>
                  <a:pt x="11126938" y="121060"/>
                  <a:pt x="11126938" y="140516"/>
                  <a:pt x="11126938" y="157810"/>
                </a:cubicBezTo>
                <a:cubicBezTo>
                  <a:pt x="11126938" y="159972"/>
                  <a:pt x="11129641" y="162134"/>
                  <a:pt x="11129641" y="162134"/>
                </a:cubicBezTo>
                <a:cubicBezTo>
                  <a:pt x="11129641" y="181590"/>
                  <a:pt x="11129641" y="201046"/>
                  <a:pt x="11129641" y="220502"/>
                </a:cubicBezTo>
                <a:cubicBezTo>
                  <a:pt x="11132343" y="222663"/>
                  <a:pt x="11135045" y="224825"/>
                  <a:pt x="11137747" y="226987"/>
                </a:cubicBezTo>
                <a:cubicBezTo>
                  <a:pt x="11137747" y="229149"/>
                  <a:pt x="11135045" y="231310"/>
                  <a:pt x="11135045" y="233472"/>
                </a:cubicBezTo>
                <a:cubicBezTo>
                  <a:pt x="11135045" y="259414"/>
                  <a:pt x="11135045" y="285355"/>
                  <a:pt x="11135045" y="311296"/>
                </a:cubicBezTo>
                <a:cubicBezTo>
                  <a:pt x="11135045" y="313458"/>
                  <a:pt x="11137747" y="313458"/>
                  <a:pt x="11137747" y="315620"/>
                </a:cubicBezTo>
                <a:cubicBezTo>
                  <a:pt x="11137747" y="322105"/>
                  <a:pt x="11137747" y="328590"/>
                  <a:pt x="11137747" y="337238"/>
                </a:cubicBezTo>
                <a:cubicBezTo>
                  <a:pt x="11143152" y="337238"/>
                  <a:pt x="11151259" y="337238"/>
                  <a:pt x="11156663" y="337238"/>
                </a:cubicBezTo>
                <a:cubicBezTo>
                  <a:pt x="11156663" y="343723"/>
                  <a:pt x="11156663" y="350208"/>
                  <a:pt x="11156663" y="354532"/>
                </a:cubicBezTo>
                <a:cubicBezTo>
                  <a:pt x="11167472" y="363179"/>
                  <a:pt x="11167472" y="363179"/>
                  <a:pt x="11167472" y="378311"/>
                </a:cubicBezTo>
                <a:cubicBezTo>
                  <a:pt x="11164770" y="378311"/>
                  <a:pt x="11162068" y="380473"/>
                  <a:pt x="11159365" y="382635"/>
                </a:cubicBezTo>
                <a:cubicBezTo>
                  <a:pt x="11186388" y="393444"/>
                  <a:pt x="11153961" y="402091"/>
                  <a:pt x="11143152" y="404253"/>
                </a:cubicBezTo>
                <a:cubicBezTo>
                  <a:pt x="11145854" y="488562"/>
                  <a:pt x="11151259" y="572871"/>
                  <a:pt x="11153961" y="657181"/>
                </a:cubicBezTo>
                <a:cubicBezTo>
                  <a:pt x="11183686" y="657181"/>
                  <a:pt x="11213411" y="657181"/>
                  <a:pt x="11240433" y="657181"/>
                </a:cubicBezTo>
                <a:cubicBezTo>
                  <a:pt x="11240433" y="683122"/>
                  <a:pt x="11240433" y="709063"/>
                  <a:pt x="11240433" y="732843"/>
                </a:cubicBezTo>
                <a:cubicBezTo>
                  <a:pt x="11245838" y="732843"/>
                  <a:pt x="11248540" y="732843"/>
                  <a:pt x="11251242" y="732843"/>
                </a:cubicBezTo>
                <a:cubicBezTo>
                  <a:pt x="11251242" y="730681"/>
                  <a:pt x="11253944" y="728519"/>
                  <a:pt x="11253944" y="726358"/>
                </a:cubicBezTo>
                <a:cubicBezTo>
                  <a:pt x="11256647" y="726358"/>
                  <a:pt x="11259349" y="726358"/>
                  <a:pt x="11262051" y="726358"/>
                </a:cubicBezTo>
                <a:cubicBezTo>
                  <a:pt x="11262051" y="728519"/>
                  <a:pt x="11262051" y="730681"/>
                  <a:pt x="11264753" y="735005"/>
                </a:cubicBezTo>
                <a:cubicBezTo>
                  <a:pt x="11270158" y="735005"/>
                  <a:pt x="11275562" y="735005"/>
                  <a:pt x="11280967" y="735005"/>
                </a:cubicBezTo>
                <a:cubicBezTo>
                  <a:pt x="11280967" y="732843"/>
                  <a:pt x="11280967" y="730681"/>
                  <a:pt x="11280967" y="728519"/>
                </a:cubicBezTo>
                <a:cubicBezTo>
                  <a:pt x="11291776" y="728519"/>
                  <a:pt x="11299883" y="728519"/>
                  <a:pt x="11310692" y="728519"/>
                </a:cubicBezTo>
                <a:cubicBezTo>
                  <a:pt x="11310692" y="730681"/>
                  <a:pt x="11310692" y="732843"/>
                  <a:pt x="11310692" y="735005"/>
                </a:cubicBezTo>
                <a:cubicBezTo>
                  <a:pt x="11318799" y="735005"/>
                  <a:pt x="11329607" y="735005"/>
                  <a:pt x="11337714" y="735005"/>
                </a:cubicBezTo>
                <a:cubicBezTo>
                  <a:pt x="11337714" y="750137"/>
                  <a:pt x="11337714" y="765270"/>
                  <a:pt x="11337714" y="780402"/>
                </a:cubicBezTo>
                <a:cubicBezTo>
                  <a:pt x="11343119" y="780402"/>
                  <a:pt x="11351226" y="780402"/>
                  <a:pt x="11356630" y="780402"/>
                </a:cubicBezTo>
                <a:cubicBezTo>
                  <a:pt x="11356630" y="776079"/>
                  <a:pt x="11356630" y="771755"/>
                  <a:pt x="11356630" y="767431"/>
                </a:cubicBezTo>
                <a:cubicBezTo>
                  <a:pt x="11364737" y="767431"/>
                  <a:pt x="11372844" y="767431"/>
                  <a:pt x="11378248" y="767431"/>
                </a:cubicBezTo>
                <a:cubicBezTo>
                  <a:pt x="11378248" y="706902"/>
                  <a:pt x="11378248" y="648534"/>
                  <a:pt x="11378248" y="588004"/>
                </a:cubicBezTo>
                <a:cubicBezTo>
                  <a:pt x="11380950" y="585842"/>
                  <a:pt x="11383653" y="583680"/>
                  <a:pt x="11386355" y="581519"/>
                </a:cubicBezTo>
                <a:cubicBezTo>
                  <a:pt x="11418782" y="581519"/>
                  <a:pt x="11451209" y="581519"/>
                  <a:pt x="11483636" y="581519"/>
                </a:cubicBezTo>
                <a:cubicBezTo>
                  <a:pt x="11483636" y="583680"/>
                  <a:pt x="11483636" y="588004"/>
                  <a:pt x="11483636" y="590166"/>
                </a:cubicBezTo>
                <a:cubicBezTo>
                  <a:pt x="11486338" y="590166"/>
                  <a:pt x="11491743" y="590166"/>
                  <a:pt x="11497147" y="590166"/>
                </a:cubicBezTo>
                <a:cubicBezTo>
                  <a:pt x="11497147" y="629078"/>
                  <a:pt x="11497147" y="667990"/>
                  <a:pt x="11497147" y="704740"/>
                </a:cubicBezTo>
                <a:cubicBezTo>
                  <a:pt x="11507956" y="704740"/>
                  <a:pt x="11516063" y="704740"/>
                  <a:pt x="11526872" y="704740"/>
                </a:cubicBezTo>
                <a:cubicBezTo>
                  <a:pt x="11526872" y="683122"/>
                  <a:pt x="11526872" y="661504"/>
                  <a:pt x="11526872" y="637725"/>
                </a:cubicBezTo>
                <a:cubicBezTo>
                  <a:pt x="11537681" y="637725"/>
                  <a:pt x="11551192" y="637725"/>
                  <a:pt x="11562001" y="637725"/>
                </a:cubicBezTo>
                <a:cubicBezTo>
                  <a:pt x="11564704" y="637725"/>
                  <a:pt x="11564704" y="635563"/>
                  <a:pt x="11567406" y="633401"/>
                </a:cubicBezTo>
                <a:cubicBezTo>
                  <a:pt x="11570108" y="633401"/>
                  <a:pt x="11575513" y="633401"/>
                  <a:pt x="11578215" y="633401"/>
                </a:cubicBezTo>
                <a:cubicBezTo>
                  <a:pt x="11580917" y="635563"/>
                  <a:pt x="11580917" y="637725"/>
                  <a:pt x="11583619" y="637725"/>
                </a:cubicBezTo>
                <a:cubicBezTo>
                  <a:pt x="11591726" y="637725"/>
                  <a:pt x="11602535" y="637725"/>
                  <a:pt x="11613344" y="637725"/>
                </a:cubicBezTo>
                <a:cubicBezTo>
                  <a:pt x="11613344" y="598813"/>
                  <a:pt x="11613344" y="559901"/>
                  <a:pt x="11613344" y="520989"/>
                </a:cubicBezTo>
                <a:cubicBezTo>
                  <a:pt x="11613344" y="520989"/>
                  <a:pt x="11613344" y="520989"/>
                  <a:pt x="11689007" y="510180"/>
                </a:cubicBezTo>
                <a:cubicBezTo>
                  <a:pt x="11689007" y="510180"/>
                  <a:pt x="11689007" y="510180"/>
                  <a:pt x="11689007" y="518827"/>
                </a:cubicBezTo>
                <a:cubicBezTo>
                  <a:pt x="11689007" y="518827"/>
                  <a:pt x="11689007" y="518827"/>
                  <a:pt x="11724137" y="518827"/>
                </a:cubicBezTo>
                <a:cubicBezTo>
                  <a:pt x="11724137" y="518827"/>
                  <a:pt x="11724137" y="518827"/>
                  <a:pt x="11724137" y="773917"/>
                </a:cubicBezTo>
                <a:cubicBezTo>
                  <a:pt x="11732244" y="773917"/>
                  <a:pt x="11743053" y="773917"/>
                  <a:pt x="11753862" y="773917"/>
                </a:cubicBezTo>
                <a:cubicBezTo>
                  <a:pt x="11753862" y="771755"/>
                  <a:pt x="11753862" y="771755"/>
                  <a:pt x="11753862" y="769593"/>
                </a:cubicBezTo>
                <a:cubicBezTo>
                  <a:pt x="11759266" y="769593"/>
                  <a:pt x="11764671" y="769593"/>
                  <a:pt x="11770075" y="769593"/>
                </a:cubicBezTo>
                <a:cubicBezTo>
                  <a:pt x="11770075" y="771755"/>
                  <a:pt x="11770075" y="771755"/>
                  <a:pt x="11770075" y="773917"/>
                </a:cubicBezTo>
                <a:cubicBezTo>
                  <a:pt x="11780884" y="773917"/>
                  <a:pt x="11791693" y="773917"/>
                  <a:pt x="11802502" y="773917"/>
                </a:cubicBezTo>
                <a:cubicBezTo>
                  <a:pt x="11802502" y="769593"/>
                  <a:pt x="11802502" y="765270"/>
                  <a:pt x="11802502" y="760946"/>
                </a:cubicBezTo>
                <a:cubicBezTo>
                  <a:pt x="11816013" y="760946"/>
                  <a:pt x="11829525" y="760946"/>
                  <a:pt x="11840334" y="760946"/>
                </a:cubicBezTo>
                <a:cubicBezTo>
                  <a:pt x="11840334" y="758784"/>
                  <a:pt x="11840334" y="756623"/>
                  <a:pt x="11840334" y="756623"/>
                </a:cubicBezTo>
                <a:cubicBezTo>
                  <a:pt x="11845738" y="756623"/>
                  <a:pt x="11851143" y="756623"/>
                  <a:pt x="11856547" y="756623"/>
                </a:cubicBezTo>
                <a:cubicBezTo>
                  <a:pt x="11856547" y="756623"/>
                  <a:pt x="11856547" y="758784"/>
                  <a:pt x="11856547" y="760946"/>
                </a:cubicBezTo>
                <a:cubicBezTo>
                  <a:pt x="11864654" y="760946"/>
                  <a:pt x="11875463" y="760946"/>
                  <a:pt x="11883570" y="760946"/>
                </a:cubicBezTo>
                <a:cubicBezTo>
                  <a:pt x="11883570" y="754461"/>
                  <a:pt x="11883570" y="750137"/>
                  <a:pt x="11883570" y="743652"/>
                </a:cubicBezTo>
                <a:cubicBezTo>
                  <a:pt x="11886272" y="743652"/>
                  <a:pt x="11891677" y="743652"/>
                  <a:pt x="11894379" y="743652"/>
                </a:cubicBezTo>
                <a:cubicBezTo>
                  <a:pt x="11894379" y="739328"/>
                  <a:pt x="11894379" y="735005"/>
                  <a:pt x="11894379" y="730681"/>
                </a:cubicBezTo>
                <a:cubicBezTo>
                  <a:pt x="11918699" y="730681"/>
                  <a:pt x="11945722" y="730681"/>
                  <a:pt x="11970042" y="730681"/>
                </a:cubicBezTo>
                <a:cubicBezTo>
                  <a:pt x="11970042" y="719872"/>
                  <a:pt x="11970042" y="711225"/>
                  <a:pt x="11970042" y="700416"/>
                </a:cubicBezTo>
                <a:cubicBezTo>
                  <a:pt x="11978149" y="700416"/>
                  <a:pt x="11986256" y="700416"/>
                  <a:pt x="11994362" y="700416"/>
                </a:cubicBezTo>
                <a:cubicBezTo>
                  <a:pt x="11994362" y="698255"/>
                  <a:pt x="11994362" y="696093"/>
                  <a:pt x="11994362" y="693931"/>
                </a:cubicBezTo>
                <a:cubicBezTo>
                  <a:pt x="11999767" y="693931"/>
                  <a:pt x="12005171" y="693931"/>
                  <a:pt x="12010576" y="693931"/>
                </a:cubicBezTo>
                <a:cubicBezTo>
                  <a:pt x="12010576" y="696093"/>
                  <a:pt x="12010576" y="698255"/>
                  <a:pt x="12010576" y="700416"/>
                </a:cubicBezTo>
                <a:cubicBezTo>
                  <a:pt x="12018683" y="700416"/>
                  <a:pt x="12024087" y="700416"/>
                  <a:pt x="12032194" y="700416"/>
                </a:cubicBezTo>
                <a:cubicBezTo>
                  <a:pt x="12032194" y="715549"/>
                  <a:pt x="12032194" y="732843"/>
                  <a:pt x="12032194" y="750137"/>
                </a:cubicBezTo>
                <a:cubicBezTo>
                  <a:pt x="12045705" y="750137"/>
                  <a:pt x="12061919" y="750137"/>
                  <a:pt x="12075430" y="750137"/>
                </a:cubicBezTo>
                <a:cubicBezTo>
                  <a:pt x="12075430" y="741490"/>
                  <a:pt x="12075430" y="732843"/>
                  <a:pt x="12075430" y="724196"/>
                </a:cubicBezTo>
                <a:cubicBezTo>
                  <a:pt x="12091644" y="724196"/>
                  <a:pt x="12110559" y="724196"/>
                  <a:pt x="12126773" y="724196"/>
                </a:cubicBezTo>
                <a:cubicBezTo>
                  <a:pt x="12126773" y="713387"/>
                  <a:pt x="12126773" y="704740"/>
                  <a:pt x="12126773" y="693931"/>
                </a:cubicBezTo>
                <a:cubicBezTo>
                  <a:pt x="12148391" y="693931"/>
                  <a:pt x="12170009" y="693931"/>
                  <a:pt x="12191627" y="693931"/>
                </a:cubicBezTo>
                <a:cubicBezTo>
                  <a:pt x="12191627" y="693931"/>
                  <a:pt x="12191627" y="693931"/>
                  <a:pt x="12191627" y="886329"/>
                </a:cubicBezTo>
                <a:cubicBezTo>
                  <a:pt x="12191627" y="886329"/>
                  <a:pt x="12191627" y="886329"/>
                  <a:pt x="9548589" y="886329"/>
                </a:cubicBezTo>
                <a:lnTo>
                  <a:pt x="8511957" y="886329"/>
                </a:lnTo>
                <a:cubicBezTo>
                  <a:pt x="8511957" y="886329"/>
                  <a:pt x="8511957" y="886329"/>
                  <a:pt x="8323543" y="886329"/>
                </a:cubicBezTo>
                <a:lnTo>
                  <a:pt x="8246334" y="886329"/>
                </a:lnTo>
                <a:lnTo>
                  <a:pt x="8065345" y="886329"/>
                </a:lnTo>
                <a:cubicBezTo>
                  <a:pt x="7618733" y="886329"/>
                  <a:pt x="6725510" y="886329"/>
                  <a:pt x="4939062" y="886329"/>
                </a:cubicBezTo>
                <a:lnTo>
                  <a:pt x="4205110" y="886329"/>
                </a:lnTo>
                <a:lnTo>
                  <a:pt x="4175786" y="886329"/>
                </a:lnTo>
                <a:lnTo>
                  <a:pt x="3464904" y="886329"/>
                </a:lnTo>
                <a:cubicBezTo>
                  <a:pt x="0" y="886329"/>
                  <a:pt x="0" y="886329"/>
                  <a:pt x="0" y="886329"/>
                </a:cubicBezTo>
                <a:cubicBezTo>
                  <a:pt x="0" y="693931"/>
                  <a:pt x="0" y="693931"/>
                  <a:pt x="0" y="693931"/>
                </a:cubicBezTo>
                <a:cubicBezTo>
                  <a:pt x="23042" y="693931"/>
                  <a:pt x="46084" y="693931"/>
                  <a:pt x="69125" y="693931"/>
                </a:cubicBezTo>
                <a:cubicBezTo>
                  <a:pt x="69125" y="704740"/>
                  <a:pt x="69125" y="713387"/>
                  <a:pt x="69125" y="724196"/>
                </a:cubicBezTo>
                <a:cubicBezTo>
                  <a:pt x="86407" y="724196"/>
                  <a:pt x="106568" y="724196"/>
                  <a:pt x="123849" y="724196"/>
                </a:cubicBezTo>
                <a:cubicBezTo>
                  <a:pt x="123849" y="732843"/>
                  <a:pt x="123849" y="741490"/>
                  <a:pt x="123849" y="750137"/>
                </a:cubicBezTo>
                <a:cubicBezTo>
                  <a:pt x="138251" y="750137"/>
                  <a:pt x="155532" y="750137"/>
                  <a:pt x="169933" y="750137"/>
                </a:cubicBezTo>
                <a:cubicBezTo>
                  <a:pt x="169933" y="732843"/>
                  <a:pt x="169933" y="715549"/>
                  <a:pt x="169933" y="700416"/>
                </a:cubicBezTo>
                <a:cubicBezTo>
                  <a:pt x="178573" y="700416"/>
                  <a:pt x="184334" y="700416"/>
                  <a:pt x="192975" y="700416"/>
                </a:cubicBezTo>
                <a:cubicBezTo>
                  <a:pt x="192975" y="698255"/>
                  <a:pt x="192975" y="696093"/>
                  <a:pt x="192975" y="693931"/>
                </a:cubicBezTo>
                <a:cubicBezTo>
                  <a:pt x="198735" y="693931"/>
                  <a:pt x="204495" y="693931"/>
                  <a:pt x="210256" y="693931"/>
                </a:cubicBezTo>
                <a:cubicBezTo>
                  <a:pt x="210256" y="696093"/>
                  <a:pt x="210256" y="698255"/>
                  <a:pt x="210256" y="700416"/>
                </a:cubicBezTo>
                <a:cubicBezTo>
                  <a:pt x="218896" y="700416"/>
                  <a:pt x="227537" y="700416"/>
                  <a:pt x="236178" y="700416"/>
                </a:cubicBezTo>
                <a:cubicBezTo>
                  <a:pt x="236178" y="711225"/>
                  <a:pt x="236178" y="719872"/>
                  <a:pt x="236178" y="730681"/>
                </a:cubicBezTo>
                <a:cubicBezTo>
                  <a:pt x="262100" y="730681"/>
                  <a:pt x="290902" y="730681"/>
                  <a:pt x="316824" y="730681"/>
                </a:cubicBezTo>
                <a:cubicBezTo>
                  <a:pt x="316824" y="735005"/>
                  <a:pt x="316824" y="739328"/>
                  <a:pt x="316824" y="743652"/>
                </a:cubicBezTo>
                <a:cubicBezTo>
                  <a:pt x="319704" y="743652"/>
                  <a:pt x="325464" y="743652"/>
                  <a:pt x="328344" y="743652"/>
                </a:cubicBezTo>
                <a:cubicBezTo>
                  <a:pt x="328344" y="750137"/>
                  <a:pt x="328344" y="754461"/>
                  <a:pt x="328344" y="760946"/>
                </a:cubicBezTo>
                <a:cubicBezTo>
                  <a:pt x="336985" y="760946"/>
                  <a:pt x="348506" y="760946"/>
                  <a:pt x="357147" y="760946"/>
                </a:cubicBezTo>
                <a:cubicBezTo>
                  <a:pt x="357147" y="758784"/>
                  <a:pt x="357147" y="756623"/>
                  <a:pt x="357147" y="756623"/>
                </a:cubicBezTo>
                <a:cubicBezTo>
                  <a:pt x="362907" y="756623"/>
                  <a:pt x="368667" y="756623"/>
                  <a:pt x="374428" y="756623"/>
                </a:cubicBezTo>
                <a:cubicBezTo>
                  <a:pt x="374428" y="756623"/>
                  <a:pt x="374428" y="758784"/>
                  <a:pt x="374428" y="760946"/>
                </a:cubicBezTo>
                <a:cubicBezTo>
                  <a:pt x="385949" y="760946"/>
                  <a:pt x="400350" y="760946"/>
                  <a:pt x="414751" y="760946"/>
                </a:cubicBezTo>
                <a:cubicBezTo>
                  <a:pt x="414751" y="765270"/>
                  <a:pt x="414751" y="769593"/>
                  <a:pt x="414751" y="773917"/>
                </a:cubicBezTo>
                <a:cubicBezTo>
                  <a:pt x="426272" y="773917"/>
                  <a:pt x="437792" y="773917"/>
                  <a:pt x="449313" y="773917"/>
                </a:cubicBezTo>
                <a:cubicBezTo>
                  <a:pt x="449313" y="771755"/>
                  <a:pt x="449313" y="771755"/>
                  <a:pt x="449313" y="769593"/>
                </a:cubicBezTo>
                <a:cubicBezTo>
                  <a:pt x="455074" y="769593"/>
                  <a:pt x="460834" y="769593"/>
                  <a:pt x="466595" y="769593"/>
                </a:cubicBezTo>
                <a:cubicBezTo>
                  <a:pt x="466595" y="771755"/>
                  <a:pt x="466595" y="771755"/>
                  <a:pt x="466595" y="773917"/>
                </a:cubicBezTo>
                <a:cubicBezTo>
                  <a:pt x="478115" y="773917"/>
                  <a:pt x="489636" y="773917"/>
                  <a:pt x="498277" y="773917"/>
                </a:cubicBezTo>
                <a:cubicBezTo>
                  <a:pt x="498277" y="518827"/>
                  <a:pt x="498277" y="518827"/>
                  <a:pt x="498277" y="518827"/>
                </a:cubicBezTo>
                <a:cubicBezTo>
                  <a:pt x="535720" y="518827"/>
                  <a:pt x="535720" y="518827"/>
                  <a:pt x="535720" y="518827"/>
                </a:cubicBezTo>
                <a:cubicBezTo>
                  <a:pt x="535720" y="510180"/>
                  <a:pt x="535720" y="510180"/>
                  <a:pt x="535720" y="510180"/>
                </a:cubicBezTo>
                <a:cubicBezTo>
                  <a:pt x="616366" y="520989"/>
                  <a:pt x="616366" y="520989"/>
                  <a:pt x="616366" y="520989"/>
                </a:cubicBezTo>
                <a:cubicBezTo>
                  <a:pt x="616366" y="559901"/>
                  <a:pt x="616366" y="598813"/>
                  <a:pt x="616366" y="637725"/>
                </a:cubicBezTo>
                <a:cubicBezTo>
                  <a:pt x="627886" y="637725"/>
                  <a:pt x="639407" y="637725"/>
                  <a:pt x="648048" y="637725"/>
                </a:cubicBezTo>
                <a:cubicBezTo>
                  <a:pt x="650928" y="637725"/>
                  <a:pt x="650928" y="635563"/>
                  <a:pt x="653808" y="633401"/>
                </a:cubicBezTo>
                <a:cubicBezTo>
                  <a:pt x="656689" y="633401"/>
                  <a:pt x="662449" y="633401"/>
                  <a:pt x="665329" y="633401"/>
                </a:cubicBezTo>
                <a:cubicBezTo>
                  <a:pt x="668209" y="635563"/>
                  <a:pt x="668209" y="637725"/>
                  <a:pt x="671090" y="637725"/>
                </a:cubicBezTo>
                <a:cubicBezTo>
                  <a:pt x="682611" y="637725"/>
                  <a:pt x="697011" y="637725"/>
                  <a:pt x="708532" y="637725"/>
                </a:cubicBezTo>
                <a:cubicBezTo>
                  <a:pt x="708532" y="661504"/>
                  <a:pt x="708532" y="683122"/>
                  <a:pt x="708532" y="704740"/>
                </a:cubicBezTo>
                <a:cubicBezTo>
                  <a:pt x="720053" y="704740"/>
                  <a:pt x="728694" y="704740"/>
                  <a:pt x="740215" y="704740"/>
                </a:cubicBezTo>
                <a:cubicBezTo>
                  <a:pt x="740215" y="667990"/>
                  <a:pt x="740215" y="629078"/>
                  <a:pt x="740215" y="590166"/>
                </a:cubicBezTo>
                <a:cubicBezTo>
                  <a:pt x="745975" y="590166"/>
                  <a:pt x="751736" y="590166"/>
                  <a:pt x="754616" y="590166"/>
                </a:cubicBezTo>
                <a:cubicBezTo>
                  <a:pt x="754616" y="588004"/>
                  <a:pt x="754616" y="583680"/>
                  <a:pt x="754616" y="581519"/>
                </a:cubicBezTo>
                <a:cubicBezTo>
                  <a:pt x="789178" y="581519"/>
                  <a:pt x="823741" y="581519"/>
                  <a:pt x="858303" y="581519"/>
                </a:cubicBezTo>
                <a:cubicBezTo>
                  <a:pt x="861184" y="583680"/>
                  <a:pt x="864064" y="585842"/>
                  <a:pt x="866944" y="588004"/>
                </a:cubicBezTo>
                <a:cubicBezTo>
                  <a:pt x="866944" y="648534"/>
                  <a:pt x="866944" y="706902"/>
                  <a:pt x="866944" y="767431"/>
                </a:cubicBezTo>
                <a:cubicBezTo>
                  <a:pt x="872704" y="767431"/>
                  <a:pt x="881345" y="767431"/>
                  <a:pt x="889986" y="767431"/>
                </a:cubicBezTo>
                <a:cubicBezTo>
                  <a:pt x="889986" y="771755"/>
                  <a:pt x="889986" y="776079"/>
                  <a:pt x="889986" y="780402"/>
                </a:cubicBezTo>
                <a:cubicBezTo>
                  <a:pt x="895746" y="780402"/>
                  <a:pt x="904387" y="780402"/>
                  <a:pt x="910147" y="780402"/>
                </a:cubicBezTo>
                <a:cubicBezTo>
                  <a:pt x="910147" y="765270"/>
                  <a:pt x="910147" y="750137"/>
                  <a:pt x="910147" y="735005"/>
                </a:cubicBezTo>
                <a:cubicBezTo>
                  <a:pt x="918788" y="735005"/>
                  <a:pt x="930309" y="735005"/>
                  <a:pt x="938949" y="735005"/>
                </a:cubicBezTo>
                <a:cubicBezTo>
                  <a:pt x="938949" y="732843"/>
                  <a:pt x="938949" y="730681"/>
                  <a:pt x="938949" y="728519"/>
                </a:cubicBezTo>
                <a:cubicBezTo>
                  <a:pt x="950470" y="728519"/>
                  <a:pt x="959111" y="728519"/>
                  <a:pt x="970632" y="728519"/>
                </a:cubicBezTo>
                <a:cubicBezTo>
                  <a:pt x="970632" y="730681"/>
                  <a:pt x="970632" y="732843"/>
                  <a:pt x="970632" y="735005"/>
                </a:cubicBezTo>
                <a:cubicBezTo>
                  <a:pt x="976392" y="735005"/>
                  <a:pt x="982152" y="735005"/>
                  <a:pt x="987913" y="735005"/>
                </a:cubicBezTo>
                <a:cubicBezTo>
                  <a:pt x="990793" y="730681"/>
                  <a:pt x="990793" y="728519"/>
                  <a:pt x="990793" y="726358"/>
                </a:cubicBezTo>
                <a:cubicBezTo>
                  <a:pt x="993673" y="726358"/>
                  <a:pt x="996554" y="726358"/>
                  <a:pt x="999434" y="726358"/>
                </a:cubicBezTo>
                <a:cubicBezTo>
                  <a:pt x="999434" y="728519"/>
                  <a:pt x="1002314" y="730681"/>
                  <a:pt x="1002314" y="732843"/>
                </a:cubicBezTo>
                <a:cubicBezTo>
                  <a:pt x="1005194" y="732843"/>
                  <a:pt x="1008074" y="732843"/>
                  <a:pt x="1013835" y="732843"/>
                </a:cubicBezTo>
                <a:cubicBezTo>
                  <a:pt x="1013835" y="709063"/>
                  <a:pt x="1013835" y="683122"/>
                  <a:pt x="1013835" y="657181"/>
                </a:cubicBezTo>
                <a:cubicBezTo>
                  <a:pt x="1042637" y="657181"/>
                  <a:pt x="1074319" y="657181"/>
                  <a:pt x="1106002" y="657181"/>
                </a:cubicBezTo>
                <a:cubicBezTo>
                  <a:pt x="1108882" y="572871"/>
                  <a:pt x="1114642" y="488562"/>
                  <a:pt x="1117523" y="404253"/>
                </a:cubicBezTo>
                <a:cubicBezTo>
                  <a:pt x="1106002" y="402091"/>
                  <a:pt x="1071439" y="393444"/>
                  <a:pt x="1100241" y="382635"/>
                </a:cubicBezTo>
                <a:cubicBezTo>
                  <a:pt x="1097361" y="380473"/>
                  <a:pt x="1094481" y="378311"/>
                  <a:pt x="1091601" y="378311"/>
                </a:cubicBezTo>
                <a:cubicBezTo>
                  <a:pt x="1091601" y="363179"/>
                  <a:pt x="1091601" y="363179"/>
                  <a:pt x="1103121" y="354532"/>
                </a:cubicBezTo>
                <a:cubicBezTo>
                  <a:pt x="1103121" y="350208"/>
                  <a:pt x="1103121" y="343723"/>
                  <a:pt x="1103121" y="337238"/>
                </a:cubicBezTo>
                <a:cubicBezTo>
                  <a:pt x="1108882" y="337238"/>
                  <a:pt x="1117523" y="337238"/>
                  <a:pt x="1123283" y="337238"/>
                </a:cubicBezTo>
                <a:cubicBezTo>
                  <a:pt x="1123283" y="328590"/>
                  <a:pt x="1123283" y="322105"/>
                  <a:pt x="1123283" y="315620"/>
                </a:cubicBezTo>
                <a:cubicBezTo>
                  <a:pt x="1123283" y="313458"/>
                  <a:pt x="1126163" y="313458"/>
                  <a:pt x="1126163" y="311296"/>
                </a:cubicBezTo>
                <a:cubicBezTo>
                  <a:pt x="1126163" y="285355"/>
                  <a:pt x="1126163" y="259414"/>
                  <a:pt x="1126163" y="233472"/>
                </a:cubicBezTo>
                <a:cubicBezTo>
                  <a:pt x="1126163" y="231310"/>
                  <a:pt x="1123283" y="229149"/>
                  <a:pt x="1123283" y="226987"/>
                </a:cubicBezTo>
                <a:cubicBezTo>
                  <a:pt x="1126163" y="224825"/>
                  <a:pt x="1129043" y="222663"/>
                  <a:pt x="1131923" y="220502"/>
                </a:cubicBezTo>
                <a:cubicBezTo>
                  <a:pt x="1131923" y="201046"/>
                  <a:pt x="1131923" y="181590"/>
                  <a:pt x="1131923" y="162134"/>
                </a:cubicBezTo>
                <a:cubicBezTo>
                  <a:pt x="1131923" y="162134"/>
                  <a:pt x="1134804" y="159972"/>
                  <a:pt x="1134804" y="157810"/>
                </a:cubicBezTo>
                <a:cubicBezTo>
                  <a:pt x="1134804" y="140516"/>
                  <a:pt x="1134804" y="121060"/>
                  <a:pt x="1134804" y="101604"/>
                </a:cubicBezTo>
                <a:cubicBezTo>
                  <a:pt x="1134804" y="101604"/>
                  <a:pt x="1137684" y="99442"/>
                  <a:pt x="1137684" y="99442"/>
                </a:cubicBezTo>
                <a:cubicBezTo>
                  <a:pt x="1137684" y="92957"/>
                  <a:pt x="1137684" y="88633"/>
                  <a:pt x="1137684" y="82148"/>
                </a:cubicBezTo>
                <a:cubicBezTo>
                  <a:pt x="1137684" y="82148"/>
                  <a:pt x="1137684" y="79986"/>
                  <a:pt x="1140564" y="79986"/>
                </a:cubicBezTo>
                <a:cubicBezTo>
                  <a:pt x="1143444" y="79986"/>
                  <a:pt x="1143444" y="82148"/>
                  <a:pt x="1143444" y="82148"/>
                </a:cubicBezTo>
                <a:cubicBezTo>
                  <a:pt x="1143444" y="88633"/>
                  <a:pt x="1143444" y="92957"/>
                  <a:pt x="1143444" y="99442"/>
                </a:cubicBezTo>
                <a:cubicBezTo>
                  <a:pt x="1146325" y="99442"/>
                  <a:pt x="1146325" y="101604"/>
                  <a:pt x="1146325" y="101604"/>
                </a:cubicBezTo>
                <a:cubicBezTo>
                  <a:pt x="1146325" y="121060"/>
                  <a:pt x="1146325" y="140516"/>
                  <a:pt x="1146325" y="157810"/>
                </a:cubicBezTo>
                <a:cubicBezTo>
                  <a:pt x="1149205" y="159972"/>
                  <a:pt x="1149205" y="159972"/>
                  <a:pt x="1149205" y="162134"/>
                </a:cubicBezTo>
                <a:cubicBezTo>
                  <a:pt x="1149205" y="181590"/>
                  <a:pt x="1149205" y="201046"/>
                  <a:pt x="1149205" y="220502"/>
                </a:cubicBezTo>
                <a:cubicBezTo>
                  <a:pt x="1152085" y="222663"/>
                  <a:pt x="1154965" y="224825"/>
                  <a:pt x="1157846" y="226987"/>
                </a:cubicBezTo>
                <a:cubicBezTo>
                  <a:pt x="1157846" y="229149"/>
                  <a:pt x="1154965" y="231310"/>
                  <a:pt x="1154965" y="233472"/>
                </a:cubicBezTo>
                <a:cubicBezTo>
                  <a:pt x="1154965" y="259414"/>
                  <a:pt x="1154965" y="285355"/>
                  <a:pt x="1154965" y="311296"/>
                </a:cubicBezTo>
                <a:cubicBezTo>
                  <a:pt x="1154965" y="313458"/>
                  <a:pt x="1157846" y="313458"/>
                  <a:pt x="1157846" y="315620"/>
                </a:cubicBezTo>
                <a:cubicBezTo>
                  <a:pt x="1157846" y="322105"/>
                  <a:pt x="1157846" y="328590"/>
                  <a:pt x="1157846" y="337238"/>
                </a:cubicBezTo>
                <a:cubicBezTo>
                  <a:pt x="1166486" y="337238"/>
                  <a:pt x="1172246" y="337238"/>
                  <a:pt x="1178007" y="337238"/>
                </a:cubicBezTo>
                <a:cubicBezTo>
                  <a:pt x="1178007" y="343723"/>
                  <a:pt x="1178007" y="350208"/>
                  <a:pt x="1178007" y="354532"/>
                </a:cubicBezTo>
                <a:cubicBezTo>
                  <a:pt x="1192408" y="363179"/>
                  <a:pt x="1189528" y="365341"/>
                  <a:pt x="1189528" y="378311"/>
                </a:cubicBezTo>
                <a:cubicBezTo>
                  <a:pt x="1186648" y="378311"/>
                  <a:pt x="1183767" y="380473"/>
                  <a:pt x="1180887" y="382635"/>
                </a:cubicBezTo>
                <a:cubicBezTo>
                  <a:pt x="1212569" y="391282"/>
                  <a:pt x="1178007" y="404253"/>
                  <a:pt x="1163606" y="404253"/>
                </a:cubicBezTo>
                <a:cubicBezTo>
                  <a:pt x="1172246" y="549092"/>
                  <a:pt x="1178007" y="691769"/>
                  <a:pt x="1186648" y="836608"/>
                </a:cubicBezTo>
                <a:cubicBezTo>
                  <a:pt x="1192408" y="836608"/>
                  <a:pt x="1195288" y="836608"/>
                  <a:pt x="1201049" y="836608"/>
                </a:cubicBezTo>
                <a:cubicBezTo>
                  <a:pt x="1201049" y="827961"/>
                  <a:pt x="1201049" y="819314"/>
                  <a:pt x="1201049" y="810667"/>
                </a:cubicBezTo>
                <a:cubicBezTo>
                  <a:pt x="1218330" y="810667"/>
                  <a:pt x="1238491" y="810667"/>
                  <a:pt x="1255773" y="810667"/>
                </a:cubicBezTo>
                <a:cubicBezTo>
                  <a:pt x="1255773" y="821476"/>
                  <a:pt x="1255773" y="830123"/>
                  <a:pt x="1255773" y="840932"/>
                </a:cubicBezTo>
                <a:cubicBezTo>
                  <a:pt x="1258653" y="840932"/>
                  <a:pt x="1261533" y="840932"/>
                  <a:pt x="1264413" y="840932"/>
                </a:cubicBezTo>
                <a:cubicBezTo>
                  <a:pt x="1264413" y="825799"/>
                  <a:pt x="1264413" y="812829"/>
                  <a:pt x="1264413" y="797696"/>
                </a:cubicBezTo>
                <a:cubicBezTo>
                  <a:pt x="1267294" y="797696"/>
                  <a:pt x="1270174" y="797696"/>
                  <a:pt x="1273054" y="797696"/>
                </a:cubicBezTo>
                <a:cubicBezTo>
                  <a:pt x="1273054" y="812829"/>
                  <a:pt x="1273054" y="825799"/>
                  <a:pt x="1273054" y="838770"/>
                </a:cubicBezTo>
                <a:cubicBezTo>
                  <a:pt x="1275934" y="838770"/>
                  <a:pt x="1278814" y="838770"/>
                  <a:pt x="1281694" y="838770"/>
                </a:cubicBezTo>
                <a:cubicBezTo>
                  <a:pt x="1281694" y="832285"/>
                  <a:pt x="1281694" y="823638"/>
                  <a:pt x="1281694" y="817152"/>
                </a:cubicBezTo>
                <a:cubicBezTo>
                  <a:pt x="1281694" y="817152"/>
                  <a:pt x="1284575" y="817152"/>
                  <a:pt x="1284575" y="817152"/>
                </a:cubicBezTo>
                <a:cubicBezTo>
                  <a:pt x="1284575" y="823638"/>
                  <a:pt x="1284575" y="830123"/>
                  <a:pt x="1284575" y="838770"/>
                </a:cubicBezTo>
                <a:cubicBezTo>
                  <a:pt x="1296096" y="838770"/>
                  <a:pt x="1307617" y="838770"/>
                  <a:pt x="1319137" y="836608"/>
                </a:cubicBezTo>
                <a:cubicBezTo>
                  <a:pt x="1319137" y="830123"/>
                  <a:pt x="1319137" y="821476"/>
                  <a:pt x="1319137" y="812829"/>
                </a:cubicBezTo>
                <a:cubicBezTo>
                  <a:pt x="1324898" y="812829"/>
                  <a:pt x="1333538" y="812829"/>
                  <a:pt x="1339299" y="812829"/>
                </a:cubicBezTo>
                <a:cubicBezTo>
                  <a:pt x="1339299" y="810667"/>
                  <a:pt x="1339299" y="808505"/>
                  <a:pt x="1339299" y="806343"/>
                </a:cubicBezTo>
                <a:cubicBezTo>
                  <a:pt x="1347939" y="806343"/>
                  <a:pt x="1356580" y="806343"/>
                  <a:pt x="1362340" y="806343"/>
                </a:cubicBezTo>
                <a:cubicBezTo>
                  <a:pt x="1362340" y="808505"/>
                  <a:pt x="1362340" y="808505"/>
                  <a:pt x="1362340" y="810667"/>
                </a:cubicBezTo>
                <a:cubicBezTo>
                  <a:pt x="1368101" y="810667"/>
                  <a:pt x="1373861" y="810667"/>
                  <a:pt x="1379622" y="810667"/>
                </a:cubicBezTo>
                <a:cubicBezTo>
                  <a:pt x="1379622" y="808505"/>
                  <a:pt x="1379622" y="808505"/>
                  <a:pt x="1379622" y="806343"/>
                </a:cubicBezTo>
                <a:cubicBezTo>
                  <a:pt x="1431465" y="806343"/>
                  <a:pt x="1483309" y="806343"/>
                  <a:pt x="1535153" y="806343"/>
                </a:cubicBezTo>
                <a:cubicBezTo>
                  <a:pt x="1535153" y="804182"/>
                  <a:pt x="1535153" y="802020"/>
                  <a:pt x="1535153" y="799858"/>
                </a:cubicBezTo>
                <a:cubicBezTo>
                  <a:pt x="1538033" y="799858"/>
                  <a:pt x="1543794" y="799858"/>
                  <a:pt x="1546674" y="799858"/>
                </a:cubicBezTo>
                <a:cubicBezTo>
                  <a:pt x="1546674" y="802020"/>
                  <a:pt x="1546674" y="804182"/>
                  <a:pt x="1546674" y="806343"/>
                </a:cubicBezTo>
                <a:cubicBezTo>
                  <a:pt x="1549554" y="806343"/>
                  <a:pt x="1555315" y="806343"/>
                  <a:pt x="1558195" y="806343"/>
                </a:cubicBezTo>
                <a:cubicBezTo>
                  <a:pt x="1558195" y="808505"/>
                  <a:pt x="1558195" y="812829"/>
                  <a:pt x="1558195" y="814991"/>
                </a:cubicBezTo>
                <a:cubicBezTo>
                  <a:pt x="1561075" y="814991"/>
                  <a:pt x="1563955" y="814991"/>
                  <a:pt x="1566835" y="814991"/>
                </a:cubicBezTo>
                <a:cubicBezTo>
                  <a:pt x="1566835" y="814991"/>
                  <a:pt x="1566835" y="812829"/>
                  <a:pt x="1566835" y="810667"/>
                </a:cubicBezTo>
                <a:cubicBezTo>
                  <a:pt x="1569716" y="810667"/>
                  <a:pt x="1572596" y="810667"/>
                  <a:pt x="1575476" y="810667"/>
                </a:cubicBezTo>
                <a:cubicBezTo>
                  <a:pt x="1575476" y="812829"/>
                  <a:pt x="1575476" y="814991"/>
                  <a:pt x="1575476" y="814991"/>
                </a:cubicBezTo>
                <a:cubicBezTo>
                  <a:pt x="1584117" y="814991"/>
                  <a:pt x="1592757" y="814991"/>
                  <a:pt x="1601398" y="814991"/>
                </a:cubicBezTo>
                <a:cubicBezTo>
                  <a:pt x="1601398" y="812829"/>
                  <a:pt x="1601398" y="810667"/>
                  <a:pt x="1601398" y="808505"/>
                </a:cubicBezTo>
                <a:cubicBezTo>
                  <a:pt x="1607158" y="808505"/>
                  <a:pt x="1612919" y="808505"/>
                  <a:pt x="1618679" y="808505"/>
                </a:cubicBezTo>
                <a:cubicBezTo>
                  <a:pt x="1618679" y="819314"/>
                  <a:pt x="1618679" y="832285"/>
                  <a:pt x="1618679" y="843094"/>
                </a:cubicBezTo>
                <a:cubicBezTo>
                  <a:pt x="1621560" y="843094"/>
                  <a:pt x="1621560" y="843094"/>
                  <a:pt x="1624440" y="843094"/>
                </a:cubicBezTo>
                <a:cubicBezTo>
                  <a:pt x="1624440" y="840932"/>
                  <a:pt x="1624440" y="836608"/>
                  <a:pt x="1624440" y="834447"/>
                </a:cubicBezTo>
                <a:cubicBezTo>
                  <a:pt x="1627320" y="834447"/>
                  <a:pt x="1633080" y="834447"/>
                  <a:pt x="1635961" y="834447"/>
                </a:cubicBezTo>
                <a:cubicBezTo>
                  <a:pt x="1635961" y="836608"/>
                  <a:pt x="1635961" y="840932"/>
                  <a:pt x="1635961" y="843094"/>
                </a:cubicBezTo>
                <a:cubicBezTo>
                  <a:pt x="1644601" y="843094"/>
                  <a:pt x="1656122" y="843094"/>
                  <a:pt x="1664763" y="843094"/>
                </a:cubicBezTo>
                <a:cubicBezTo>
                  <a:pt x="1664763" y="825799"/>
                  <a:pt x="1664763" y="825799"/>
                  <a:pt x="1664763" y="825799"/>
                </a:cubicBezTo>
                <a:cubicBezTo>
                  <a:pt x="1693565" y="819314"/>
                  <a:pt x="1693565" y="819314"/>
                  <a:pt x="1693565" y="819314"/>
                </a:cubicBezTo>
                <a:cubicBezTo>
                  <a:pt x="1693565" y="808505"/>
                  <a:pt x="1696445" y="795535"/>
                  <a:pt x="1696445" y="782564"/>
                </a:cubicBezTo>
                <a:cubicBezTo>
                  <a:pt x="1699325" y="782564"/>
                  <a:pt x="1702206" y="782564"/>
                  <a:pt x="1705086" y="782564"/>
                </a:cubicBezTo>
                <a:cubicBezTo>
                  <a:pt x="1705086" y="795535"/>
                  <a:pt x="1707966" y="808505"/>
                  <a:pt x="1707966" y="819314"/>
                </a:cubicBezTo>
                <a:cubicBezTo>
                  <a:pt x="1710846" y="819314"/>
                  <a:pt x="1716606" y="819314"/>
                  <a:pt x="1719487" y="819314"/>
                </a:cubicBezTo>
                <a:cubicBezTo>
                  <a:pt x="1719487" y="808505"/>
                  <a:pt x="1719487" y="795535"/>
                  <a:pt x="1722367" y="782564"/>
                </a:cubicBezTo>
                <a:cubicBezTo>
                  <a:pt x="1725247" y="782564"/>
                  <a:pt x="1728127" y="782564"/>
                  <a:pt x="1731008" y="782564"/>
                </a:cubicBezTo>
                <a:cubicBezTo>
                  <a:pt x="1731008" y="793373"/>
                  <a:pt x="1733888" y="804182"/>
                  <a:pt x="1733888" y="814991"/>
                </a:cubicBezTo>
                <a:cubicBezTo>
                  <a:pt x="1736768" y="814991"/>
                  <a:pt x="1739648" y="814991"/>
                  <a:pt x="1745409" y="814991"/>
                </a:cubicBezTo>
                <a:cubicBezTo>
                  <a:pt x="1745409" y="817152"/>
                  <a:pt x="1745409" y="817152"/>
                  <a:pt x="1745409" y="819314"/>
                </a:cubicBezTo>
                <a:cubicBezTo>
                  <a:pt x="1748289" y="819314"/>
                  <a:pt x="1754049" y="819314"/>
                  <a:pt x="1756929" y="819314"/>
                </a:cubicBezTo>
                <a:cubicBezTo>
                  <a:pt x="1756929" y="817152"/>
                  <a:pt x="1756929" y="817152"/>
                  <a:pt x="1756929" y="814991"/>
                </a:cubicBezTo>
                <a:cubicBezTo>
                  <a:pt x="1762690" y="814991"/>
                  <a:pt x="1765570" y="814991"/>
                  <a:pt x="1771331" y="814991"/>
                </a:cubicBezTo>
                <a:cubicBezTo>
                  <a:pt x="1771331" y="819314"/>
                  <a:pt x="1771331" y="821476"/>
                  <a:pt x="1771331" y="823638"/>
                </a:cubicBezTo>
                <a:cubicBezTo>
                  <a:pt x="1774211" y="825799"/>
                  <a:pt x="1777091" y="825799"/>
                  <a:pt x="1777091" y="825799"/>
                </a:cubicBezTo>
                <a:cubicBezTo>
                  <a:pt x="1777091" y="827961"/>
                  <a:pt x="1777091" y="830123"/>
                  <a:pt x="1777091" y="832285"/>
                </a:cubicBezTo>
                <a:cubicBezTo>
                  <a:pt x="1777091" y="836608"/>
                  <a:pt x="1777091" y="840932"/>
                  <a:pt x="1777091" y="845255"/>
                </a:cubicBezTo>
                <a:cubicBezTo>
                  <a:pt x="1785732" y="845255"/>
                  <a:pt x="1797252" y="845255"/>
                  <a:pt x="1808773" y="845255"/>
                </a:cubicBezTo>
                <a:cubicBezTo>
                  <a:pt x="1808773" y="834447"/>
                  <a:pt x="1808773" y="823638"/>
                  <a:pt x="1808773" y="810667"/>
                </a:cubicBezTo>
                <a:cubicBezTo>
                  <a:pt x="1805893" y="810667"/>
                  <a:pt x="1803013" y="810667"/>
                  <a:pt x="1800133" y="810667"/>
                </a:cubicBezTo>
                <a:cubicBezTo>
                  <a:pt x="1800133" y="808505"/>
                  <a:pt x="1800133" y="808505"/>
                  <a:pt x="1800133" y="806343"/>
                </a:cubicBezTo>
                <a:cubicBezTo>
                  <a:pt x="1805893" y="806343"/>
                  <a:pt x="1811654" y="806343"/>
                  <a:pt x="1814534" y="806343"/>
                </a:cubicBezTo>
                <a:cubicBezTo>
                  <a:pt x="1814534" y="799858"/>
                  <a:pt x="1814534" y="795535"/>
                  <a:pt x="1814534" y="789049"/>
                </a:cubicBezTo>
                <a:cubicBezTo>
                  <a:pt x="1851976" y="789049"/>
                  <a:pt x="1889419" y="789049"/>
                  <a:pt x="1923982" y="789049"/>
                </a:cubicBezTo>
                <a:cubicBezTo>
                  <a:pt x="1923982" y="795535"/>
                  <a:pt x="1923982" y="799858"/>
                  <a:pt x="1923982" y="806343"/>
                </a:cubicBezTo>
                <a:cubicBezTo>
                  <a:pt x="1935503" y="806343"/>
                  <a:pt x="1947024" y="806343"/>
                  <a:pt x="1955664" y="804182"/>
                </a:cubicBezTo>
                <a:cubicBezTo>
                  <a:pt x="1955664" y="799858"/>
                  <a:pt x="1955664" y="793373"/>
                  <a:pt x="1955664" y="786887"/>
                </a:cubicBezTo>
                <a:cubicBezTo>
                  <a:pt x="1961424" y="786887"/>
                  <a:pt x="1964305" y="786887"/>
                  <a:pt x="1967185" y="786887"/>
                </a:cubicBezTo>
                <a:cubicBezTo>
                  <a:pt x="1967185" y="778240"/>
                  <a:pt x="1967185" y="767431"/>
                  <a:pt x="1967185" y="756623"/>
                </a:cubicBezTo>
                <a:cubicBezTo>
                  <a:pt x="1972945" y="756623"/>
                  <a:pt x="1978706" y="756623"/>
                  <a:pt x="1981586" y="756623"/>
                </a:cubicBezTo>
                <a:cubicBezTo>
                  <a:pt x="1984466" y="756623"/>
                  <a:pt x="1984466" y="754461"/>
                  <a:pt x="1987346" y="754461"/>
                </a:cubicBezTo>
                <a:cubicBezTo>
                  <a:pt x="1990227" y="754461"/>
                  <a:pt x="1995987" y="754461"/>
                  <a:pt x="2001747" y="754461"/>
                </a:cubicBezTo>
                <a:cubicBezTo>
                  <a:pt x="2001747" y="754461"/>
                  <a:pt x="2004628" y="756623"/>
                  <a:pt x="2004628" y="756623"/>
                </a:cubicBezTo>
                <a:cubicBezTo>
                  <a:pt x="2010388" y="756623"/>
                  <a:pt x="2016148" y="756623"/>
                  <a:pt x="2021909" y="756623"/>
                </a:cubicBezTo>
                <a:cubicBezTo>
                  <a:pt x="2021909" y="767431"/>
                  <a:pt x="2021909" y="776079"/>
                  <a:pt x="2021909" y="786887"/>
                </a:cubicBezTo>
                <a:cubicBezTo>
                  <a:pt x="2036310" y="786887"/>
                  <a:pt x="2050711" y="786887"/>
                  <a:pt x="2065112" y="786887"/>
                </a:cubicBezTo>
                <a:cubicBezTo>
                  <a:pt x="2065112" y="782564"/>
                  <a:pt x="2065112" y="778240"/>
                  <a:pt x="2065112" y="773917"/>
                </a:cubicBezTo>
                <a:cubicBezTo>
                  <a:pt x="2067992" y="773917"/>
                  <a:pt x="2067992" y="773917"/>
                  <a:pt x="2070872" y="773917"/>
                </a:cubicBezTo>
                <a:cubicBezTo>
                  <a:pt x="2070872" y="778240"/>
                  <a:pt x="2070872" y="782564"/>
                  <a:pt x="2070872" y="786887"/>
                </a:cubicBezTo>
                <a:cubicBezTo>
                  <a:pt x="2088154" y="786887"/>
                  <a:pt x="2088154" y="786887"/>
                  <a:pt x="2088154" y="786887"/>
                </a:cubicBezTo>
                <a:cubicBezTo>
                  <a:pt x="2088154" y="648534"/>
                  <a:pt x="2088154" y="648534"/>
                  <a:pt x="2088154" y="648534"/>
                </a:cubicBezTo>
                <a:cubicBezTo>
                  <a:pt x="2142878" y="648534"/>
                  <a:pt x="2142878" y="648534"/>
                  <a:pt x="2142878" y="648534"/>
                </a:cubicBezTo>
                <a:cubicBezTo>
                  <a:pt x="2142878" y="637725"/>
                  <a:pt x="2142878" y="637725"/>
                  <a:pt x="2142878" y="637725"/>
                </a:cubicBezTo>
                <a:cubicBezTo>
                  <a:pt x="2151518" y="637725"/>
                  <a:pt x="2151518" y="637725"/>
                  <a:pt x="2151518" y="637725"/>
                </a:cubicBezTo>
                <a:cubicBezTo>
                  <a:pt x="2151518" y="644210"/>
                  <a:pt x="2151518" y="644210"/>
                  <a:pt x="2151518" y="644210"/>
                </a:cubicBezTo>
                <a:cubicBezTo>
                  <a:pt x="2177440" y="644210"/>
                  <a:pt x="2177440" y="644210"/>
                  <a:pt x="2177440" y="644210"/>
                </a:cubicBezTo>
                <a:cubicBezTo>
                  <a:pt x="2177440" y="637725"/>
                  <a:pt x="2177440" y="637725"/>
                  <a:pt x="2177440" y="637725"/>
                </a:cubicBezTo>
                <a:cubicBezTo>
                  <a:pt x="2183201" y="637725"/>
                  <a:pt x="2183201" y="637725"/>
                  <a:pt x="2183201" y="637725"/>
                </a:cubicBezTo>
                <a:cubicBezTo>
                  <a:pt x="2183201" y="652857"/>
                  <a:pt x="2183201" y="652857"/>
                  <a:pt x="2183201" y="652857"/>
                </a:cubicBezTo>
                <a:cubicBezTo>
                  <a:pt x="2191841" y="652857"/>
                  <a:pt x="2191841" y="652857"/>
                  <a:pt x="2191841" y="652857"/>
                </a:cubicBezTo>
                <a:cubicBezTo>
                  <a:pt x="2191841" y="665828"/>
                  <a:pt x="2191841" y="665828"/>
                  <a:pt x="2191841" y="665828"/>
                </a:cubicBezTo>
                <a:cubicBezTo>
                  <a:pt x="2223524" y="665828"/>
                  <a:pt x="2223524" y="665828"/>
                  <a:pt x="2223524" y="665828"/>
                </a:cubicBezTo>
                <a:cubicBezTo>
                  <a:pt x="2223524" y="698255"/>
                  <a:pt x="2223524" y="698255"/>
                  <a:pt x="2223524" y="698255"/>
                </a:cubicBezTo>
                <a:cubicBezTo>
                  <a:pt x="2226404" y="698255"/>
                  <a:pt x="2226404" y="698255"/>
                  <a:pt x="2226404" y="698255"/>
                </a:cubicBezTo>
                <a:cubicBezTo>
                  <a:pt x="2226404" y="676637"/>
                  <a:pt x="2226404" y="676637"/>
                  <a:pt x="2226404" y="676637"/>
                </a:cubicBezTo>
                <a:cubicBezTo>
                  <a:pt x="2240805" y="676637"/>
                  <a:pt x="2240805" y="676637"/>
                  <a:pt x="2240805" y="676637"/>
                </a:cubicBezTo>
                <a:cubicBezTo>
                  <a:pt x="2240805" y="713387"/>
                  <a:pt x="2240805" y="713387"/>
                  <a:pt x="2240805" y="713387"/>
                </a:cubicBezTo>
                <a:cubicBezTo>
                  <a:pt x="2284008" y="713387"/>
                  <a:pt x="2284008" y="713387"/>
                  <a:pt x="2284008" y="713387"/>
                </a:cubicBezTo>
                <a:cubicBezTo>
                  <a:pt x="2284008" y="700416"/>
                  <a:pt x="2284008" y="700416"/>
                  <a:pt x="2284008" y="700416"/>
                </a:cubicBezTo>
                <a:cubicBezTo>
                  <a:pt x="2301289" y="700416"/>
                  <a:pt x="2301289" y="700416"/>
                  <a:pt x="2301289" y="700416"/>
                </a:cubicBezTo>
                <a:cubicBezTo>
                  <a:pt x="2301289" y="717711"/>
                  <a:pt x="2301289" y="717711"/>
                  <a:pt x="2301289" y="717711"/>
                </a:cubicBezTo>
                <a:cubicBezTo>
                  <a:pt x="2307050" y="717711"/>
                  <a:pt x="2307050" y="717711"/>
                  <a:pt x="2307050" y="717711"/>
                </a:cubicBezTo>
                <a:cubicBezTo>
                  <a:pt x="2307050" y="700416"/>
                  <a:pt x="2307050" y="700416"/>
                  <a:pt x="2307050" y="700416"/>
                </a:cubicBezTo>
                <a:cubicBezTo>
                  <a:pt x="2327211" y="700416"/>
                  <a:pt x="2327211" y="700416"/>
                  <a:pt x="2327211" y="700416"/>
                </a:cubicBezTo>
                <a:cubicBezTo>
                  <a:pt x="2327211" y="661504"/>
                  <a:pt x="2327211" y="661504"/>
                  <a:pt x="2327211" y="661504"/>
                </a:cubicBezTo>
                <a:cubicBezTo>
                  <a:pt x="2338732" y="661504"/>
                  <a:pt x="2338732" y="661504"/>
                  <a:pt x="2338732" y="661504"/>
                </a:cubicBezTo>
                <a:cubicBezTo>
                  <a:pt x="2353134" y="618269"/>
                  <a:pt x="2353134" y="618269"/>
                  <a:pt x="2353134" y="618269"/>
                </a:cubicBezTo>
                <a:cubicBezTo>
                  <a:pt x="2367534" y="618269"/>
                  <a:pt x="2367534" y="618269"/>
                  <a:pt x="2367534" y="618269"/>
                </a:cubicBezTo>
                <a:cubicBezTo>
                  <a:pt x="2384816" y="661504"/>
                  <a:pt x="2384816" y="661504"/>
                  <a:pt x="2384816" y="661504"/>
                </a:cubicBezTo>
                <a:cubicBezTo>
                  <a:pt x="2396336" y="661504"/>
                  <a:pt x="2396336" y="661504"/>
                  <a:pt x="2396336" y="661504"/>
                </a:cubicBezTo>
                <a:cubicBezTo>
                  <a:pt x="2396336" y="726358"/>
                  <a:pt x="2396336" y="726358"/>
                  <a:pt x="2396336" y="726358"/>
                </a:cubicBezTo>
                <a:cubicBezTo>
                  <a:pt x="2404977" y="726358"/>
                  <a:pt x="2404977" y="726358"/>
                  <a:pt x="2404977" y="726358"/>
                </a:cubicBezTo>
                <a:cubicBezTo>
                  <a:pt x="2404977" y="771755"/>
                  <a:pt x="2404977" y="771755"/>
                  <a:pt x="2404977" y="771755"/>
                </a:cubicBezTo>
                <a:cubicBezTo>
                  <a:pt x="2410738" y="771755"/>
                  <a:pt x="2410738" y="771755"/>
                  <a:pt x="2410738" y="771755"/>
                </a:cubicBezTo>
                <a:cubicBezTo>
                  <a:pt x="2410738" y="756623"/>
                  <a:pt x="2410738" y="756623"/>
                  <a:pt x="2410738" y="756623"/>
                </a:cubicBezTo>
                <a:cubicBezTo>
                  <a:pt x="2419378" y="767431"/>
                  <a:pt x="2419378" y="767431"/>
                  <a:pt x="2419378" y="767431"/>
                </a:cubicBezTo>
                <a:cubicBezTo>
                  <a:pt x="2428019" y="767431"/>
                  <a:pt x="2428019" y="767431"/>
                  <a:pt x="2428019" y="767431"/>
                </a:cubicBezTo>
                <a:cubicBezTo>
                  <a:pt x="2428019" y="680960"/>
                  <a:pt x="2428019" y="680960"/>
                  <a:pt x="2428019" y="680960"/>
                </a:cubicBezTo>
                <a:cubicBezTo>
                  <a:pt x="2468342" y="680960"/>
                  <a:pt x="2468342" y="680960"/>
                  <a:pt x="2468342" y="680960"/>
                </a:cubicBezTo>
                <a:cubicBezTo>
                  <a:pt x="2485623" y="696093"/>
                  <a:pt x="2485623" y="696093"/>
                  <a:pt x="2485623" y="696093"/>
                </a:cubicBezTo>
                <a:cubicBezTo>
                  <a:pt x="2485623" y="680960"/>
                  <a:pt x="2485623" y="680960"/>
                  <a:pt x="2485623" y="680960"/>
                </a:cubicBezTo>
                <a:cubicBezTo>
                  <a:pt x="2488503" y="680960"/>
                  <a:pt x="2488503" y="680960"/>
                  <a:pt x="2488503" y="680960"/>
                </a:cubicBezTo>
                <a:cubicBezTo>
                  <a:pt x="2488503" y="678799"/>
                  <a:pt x="2488503" y="678799"/>
                  <a:pt x="2488503" y="678799"/>
                </a:cubicBezTo>
                <a:cubicBezTo>
                  <a:pt x="2502905" y="678799"/>
                  <a:pt x="2502905" y="678799"/>
                  <a:pt x="2502905" y="678799"/>
                </a:cubicBezTo>
                <a:cubicBezTo>
                  <a:pt x="2502905" y="655019"/>
                  <a:pt x="2502905" y="655019"/>
                  <a:pt x="2502905" y="655019"/>
                </a:cubicBezTo>
                <a:cubicBezTo>
                  <a:pt x="2511545" y="655019"/>
                  <a:pt x="2511545" y="655019"/>
                  <a:pt x="2511545" y="655019"/>
                </a:cubicBezTo>
                <a:cubicBezTo>
                  <a:pt x="2511545" y="642048"/>
                  <a:pt x="2511545" y="642048"/>
                  <a:pt x="2511545" y="642048"/>
                </a:cubicBezTo>
                <a:cubicBezTo>
                  <a:pt x="2514425" y="642048"/>
                  <a:pt x="2514425" y="642048"/>
                  <a:pt x="2514425" y="642048"/>
                </a:cubicBezTo>
                <a:cubicBezTo>
                  <a:pt x="2514425" y="618269"/>
                  <a:pt x="2514425" y="618269"/>
                  <a:pt x="2514425" y="618269"/>
                </a:cubicBezTo>
                <a:cubicBezTo>
                  <a:pt x="2537467" y="618269"/>
                  <a:pt x="2537467" y="618269"/>
                  <a:pt x="2537467" y="618269"/>
                </a:cubicBezTo>
                <a:cubicBezTo>
                  <a:pt x="2537467" y="588004"/>
                  <a:pt x="2537467" y="588004"/>
                  <a:pt x="2537467" y="588004"/>
                </a:cubicBezTo>
                <a:cubicBezTo>
                  <a:pt x="2548988" y="588004"/>
                  <a:pt x="2548988" y="588004"/>
                  <a:pt x="2548988" y="588004"/>
                </a:cubicBezTo>
                <a:cubicBezTo>
                  <a:pt x="2548988" y="581519"/>
                  <a:pt x="2548988" y="581519"/>
                  <a:pt x="2548988" y="581519"/>
                </a:cubicBezTo>
                <a:cubicBezTo>
                  <a:pt x="2557629" y="581519"/>
                  <a:pt x="2557629" y="581519"/>
                  <a:pt x="2557629" y="581519"/>
                </a:cubicBezTo>
                <a:cubicBezTo>
                  <a:pt x="2557629" y="551254"/>
                  <a:pt x="2557629" y="551254"/>
                  <a:pt x="2557629" y="551254"/>
                </a:cubicBezTo>
                <a:cubicBezTo>
                  <a:pt x="2563388" y="551254"/>
                  <a:pt x="2563388" y="551254"/>
                  <a:pt x="2563388" y="551254"/>
                </a:cubicBezTo>
                <a:cubicBezTo>
                  <a:pt x="2563388" y="542607"/>
                  <a:pt x="2563388" y="542607"/>
                  <a:pt x="2563388" y="542607"/>
                </a:cubicBezTo>
                <a:cubicBezTo>
                  <a:pt x="2572029" y="542607"/>
                  <a:pt x="2572029" y="542607"/>
                  <a:pt x="2572029" y="542607"/>
                </a:cubicBezTo>
                <a:cubicBezTo>
                  <a:pt x="2572029" y="512342"/>
                  <a:pt x="2572029" y="512342"/>
                  <a:pt x="2572029" y="512342"/>
                </a:cubicBezTo>
                <a:cubicBezTo>
                  <a:pt x="2609472" y="512342"/>
                  <a:pt x="2609472" y="512342"/>
                  <a:pt x="2609472" y="512342"/>
                </a:cubicBezTo>
                <a:cubicBezTo>
                  <a:pt x="2609472" y="499371"/>
                  <a:pt x="2609472" y="499371"/>
                  <a:pt x="2609472" y="499371"/>
                </a:cubicBezTo>
                <a:cubicBezTo>
                  <a:pt x="2652676" y="499371"/>
                  <a:pt x="2652676" y="499371"/>
                  <a:pt x="2652676" y="499371"/>
                </a:cubicBezTo>
                <a:cubicBezTo>
                  <a:pt x="2652676" y="490724"/>
                  <a:pt x="2652676" y="490724"/>
                  <a:pt x="2652676" y="490724"/>
                </a:cubicBezTo>
                <a:cubicBezTo>
                  <a:pt x="2678597" y="490724"/>
                  <a:pt x="2678597" y="490724"/>
                  <a:pt x="2678597" y="490724"/>
                </a:cubicBezTo>
                <a:cubicBezTo>
                  <a:pt x="2678597" y="499371"/>
                  <a:pt x="2678597" y="499371"/>
                  <a:pt x="2678597" y="499371"/>
                </a:cubicBezTo>
                <a:cubicBezTo>
                  <a:pt x="2684358" y="499371"/>
                  <a:pt x="2684358" y="499371"/>
                  <a:pt x="2684358" y="499371"/>
                </a:cubicBezTo>
                <a:cubicBezTo>
                  <a:pt x="2684358" y="495047"/>
                  <a:pt x="2684358" y="495047"/>
                  <a:pt x="2684358" y="495047"/>
                </a:cubicBezTo>
                <a:cubicBezTo>
                  <a:pt x="2698759" y="495047"/>
                  <a:pt x="2698759" y="495047"/>
                  <a:pt x="2698759" y="495047"/>
                </a:cubicBezTo>
                <a:cubicBezTo>
                  <a:pt x="2698759" y="499371"/>
                  <a:pt x="2698759" y="499371"/>
                  <a:pt x="2698759" y="499371"/>
                </a:cubicBezTo>
                <a:cubicBezTo>
                  <a:pt x="2707400" y="499371"/>
                  <a:pt x="2707400" y="499371"/>
                  <a:pt x="2707400" y="499371"/>
                </a:cubicBezTo>
                <a:cubicBezTo>
                  <a:pt x="2707400" y="490724"/>
                  <a:pt x="2707400" y="490724"/>
                  <a:pt x="2707400" y="490724"/>
                </a:cubicBezTo>
                <a:cubicBezTo>
                  <a:pt x="2727561" y="490724"/>
                  <a:pt x="2727561" y="490724"/>
                  <a:pt x="2727561" y="490724"/>
                </a:cubicBezTo>
                <a:cubicBezTo>
                  <a:pt x="2727561" y="499371"/>
                  <a:pt x="2727561" y="499371"/>
                  <a:pt x="2727561" y="499371"/>
                </a:cubicBezTo>
                <a:cubicBezTo>
                  <a:pt x="2759243" y="499371"/>
                  <a:pt x="2759243" y="499371"/>
                  <a:pt x="2759243" y="499371"/>
                </a:cubicBezTo>
                <a:cubicBezTo>
                  <a:pt x="2759243" y="514503"/>
                  <a:pt x="2759243" y="514503"/>
                  <a:pt x="2759243" y="514503"/>
                </a:cubicBezTo>
                <a:cubicBezTo>
                  <a:pt x="2779404" y="514503"/>
                  <a:pt x="2779404" y="514503"/>
                  <a:pt x="2779404" y="514503"/>
                </a:cubicBezTo>
                <a:cubicBezTo>
                  <a:pt x="2779404" y="596651"/>
                  <a:pt x="2779404" y="596651"/>
                  <a:pt x="2779404" y="596651"/>
                </a:cubicBezTo>
                <a:cubicBezTo>
                  <a:pt x="2788045" y="596651"/>
                  <a:pt x="2788045" y="596651"/>
                  <a:pt x="2788045" y="596651"/>
                </a:cubicBezTo>
                <a:cubicBezTo>
                  <a:pt x="2788045" y="564224"/>
                  <a:pt x="2788045" y="564224"/>
                  <a:pt x="2788045" y="564224"/>
                </a:cubicBezTo>
                <a:cubicBezTo>
                  <a:pt x="2842769" y="564224"/>
                  <a:pt x="2842769" y="564224"/>
                  <a:pt x="2842769" y="564224"/>
                </a:cubicBezTo>
                <a:cubicBezTo>
                  <a:pt x="2842769" y="596651"/>
                  <a:pt x="2842769" y="596651"/>
                  <a:pt x="2842769" y="596651"/>
                </a:cubicBezTo>
                <a:cubicBezTo>
                  <a:pt x="2848530" y="596651"/>
                  <a:pt x="2848530" y="596651"/>
                  <a:pt x="2848530" y="596651"/>
                </a:cubicBezTo>
                <a:cubicBezTo>
                  <a:pt x="2848530" y="683122"/>
                  <a:pt x="2848530" y="683122"/>
                  <a:pt x="2848530" y="683122"/>
                </a:cubicBezTo>
                <a:cubicBezTo>
                  <a:pt x="2857171" y="680960"/>
                  <a:pt x="2857171" y="680960"/>
                  <a:pt x="2857171" y="680960"/>
                </a:cubicBezTo>
                <a:cubicBezTo>
                  <a:pt x="2860051" y="611783"/>
                  <a:pt x="2860051" y="611783"/>
                  <a:pt x="2860051" y="611783"/>
                </a:cubicBezTo>
                <a:cubicBezTo>
                  <a:pt x="2862931" y="680960"/>
                  <a:pt x="2862931" y="680960"/>
                  <a:pt x="2862931" y="680960"/>
                </a:cubicBezTo>
                <a:cubicBezTo>
                  <a:pt x="2871571" y="683122"/>
                  <a:pt x="2871571" y="683122"/>
                  <a:pt x="2871571" y="683122"/>
                </a:cubicBezTo>
                <a:cubicBezTo>
                  <a:pt x="2880212" y="724196"/>
                  <a:pt x="2880212" y="724196"/>
                  <a:pt x="2880212" y="724196"/>
                </a:cubicBezTo>
                <a:cubicBezTo>
                  <a:pt x="2903254" y="735005"/>
                  <a:pt x="2903254" y="735005"/>
                  <a:pt x="2903254" y="735005"/>
                </a:cubicBezTo>
                <a:cubicBezTo>
                  <a:pt x="2903254" y="717711"/>
                  <a:pt x="2903254" y="717711"/>
                  <a:pt x="2903254" y="717711"/>
                </a:cubicBezTo>
                <a:cubicBezTo>
                  <a:pt x="2911895" y="717711"/>
                  <a:pt x="2911895" y="717711"/>
                  <a:pt x="2911895" y="717711"/>
                </a:cubicBezTo>
                <a:cubicBezTo>
                  <a:pt x="2911895" y="706902"/>
                  <a:pt x="2911895" y="706902"/>
                  <a:pt x="2911895" y="706902"/>
                </a:cubicBezTo>
                <a:cubicBezTo>
                  <a:pt x="2981019" y="706902"/>
                  <a:pt x="2981019" y="706902"/>
                  <a:pt x="2981019" y="706902"/>
                </a:cubicBezTo>
                <a:cubicBezTo>
                  <a:pt x="2981019" y="711225"/>
                  <a:pt x="2981019" y="711225"/>
                  <a:pt x="2981019" y="711225"/>
                </a:cubicBezTo>
                <a:cubicBezTo>
                  <a:pt x="2989660" y="711225"/>
                  <a:pt x="2989660" y="711225"/>
                  <a:pt x="2989660" y="711225"/>
                </a:cubicBezTo>
                <a:cubicBezTo>
                  <a:pt x="2989660" y="698255"/>
                  <a:pt x="2989660" y="698255"/>
                  <a:pt x="2989660" y="698255"/>
                </a:cubicBezTo>
                <a:cubicBezTo>
                  <a:pt x="3001181" y="698255"/>
                  <a:pt x="3001181" y="698255"/>
                  <a:pt x="3001181" y="698255"/>
                </a:cubicBezTo>
                <a:cubicBezTo>
                  <a:pt x="3001181" y="713387"/>
                  <a:pt x="3001181" y="713387"/>
                  <a:pt x="3001181" y="713387"/>
                </a:cubicBezTo>
                <a:cubicBezTo>
                  <a:pt x="3006942" y="713387"/>
                  <a:pt x="3006942" y="713387"/>
                  <a:pt x="3006942" y="713387"/>
                </a:cubicBezTo>
                <a:cubicBezTo>
                  <a:pt x="3006942" y="696093"/>
                  <a:pt x="3006942" y="696093"/>
                  <a:pt x="3006942" y="696093"/>
                </a:cubicBezTo>
                <a:cubicBezTo>
                  <a:pt x="3021342" y="696093"/>
                  <a:pt x="3021342" y="696093"/>
                  <a:pt x="3021342" y="696093"/>
                </a:cubicBezTo>
                <a:cubicBezTo>
                  <a:pt x="3021342" y="687446"/>
                  <a:pt x="3021342" y="687446"/>
                  <a:pt x="3021342" y="687446"/>
                </a:cubicBezTo>
                <a:cubicBezTo>
                  <a:pt x="3047264" y="687446"/>
                  <a:pt x="3047264" y="687446"/>
                  <a:pt x="3047264" y="687446"/>
                </a:cubicBezTo>
                <a:cubicBezTo>
                  <a:pt x="3047264" y="665828"/>
                  <a:pt x="3047264" y="665828"/>
                  <a:pt x="3047264" y="665828"/>
                </a:cubicBezTo>
                <a:cubicBezTo>
                  <a:pt x="3055905" y="663666"/>
                  <a:pt x="3055905" y="663666"/>
                  <a:pt x="3055905" y="663666"/>
                </a:cubicBezTo>
                <a:cubicBezTo>
                  <a:pt x="3055905" y="659343"/>
                  <a:pt x="3055905" y="659343"/>
                  <a:pt x="3055905" y="659343"/>
                </a:cubicBezTo>
                <a:cubicBezTo>
                  <a:pt x="3078947" y="659343"/>
                  <a:pt x="3078947" y="659343"/>
                  <a:pt x="3078947" y="659343"/>
                </a:cubicBezTo>
                <a:cubicBezTo>
                  <a:pt x="3078947" y="646372"/>
                  <a:pt x="3078947" y="646372"/>
                  <a:pt x="3078947" y="646372"/>
                </a:cubicBezTo>
                <a:cubicBezTo>
                  <a:pt x="3090468" y="646372"/>
                  <a:pt x="3090468" y="646372"/>
                  <a:pt x="3090468" y="646372"/>
                </a:cubicBezTo>
                <a:cubicBezTo>
                  <a:pt x="3090468" y="607460"/>
                  <a:pt x="3090468" y="607460"/>
                  <a:pt x="3090468" y="607460"/>
                </a:cubicBezTo>
                <a:cubicBezTo>
                  <a:pt x="3110629" y="607460"/>
                  <a:pt x="3110629" y="607460"/>
                  <a:pt x="3110629" y="607460"/>
                </a:cubicBezTo>
                <a:cubicBezTo>
                  <a:pt x="3110629" y="603136"/>
                  <a:pt x="3110629" y="603136"/>
                  <a:pt x="3110629" y="603136"/>
                </a:cubicBezTo>
                <a:cubicBezTo>
                  <a:pt x="3122150" y="603136"/>
                  <a:pt x="3122150" y="603136"/>
                  <a:pt x="3122150" y="603136"/>
                </a:cubicBezTo>
                <a:cubicBezTo>
                  <a:pt x="3122150" y="555577"/>
                  <a:pt x="3122150" y="555577"/>
                  <a:pt x="3122150" y="555577"/>
                </a:cubicBezTo>
                <a:cubicBezTo>
                  <a:pt x="3148072" y="555577"/>
                  <a:pt x="3148072" y="555577"/>
                  <a:pt x="3148072" y="555577"/>
                </a:cubicBezTo>
                <a:cubicBezTo>
                  <a:pt x="3148072" y="536121"/>
                  <a:pt x="3148072" y="536121"/>
                  <a:pt x="3148072" y="536121"/>
                </a:cubicBezTo>
                <a:cubicBezTo>
                  <a:pt x="3197035" y="536121"/>
                  <a:pt x="3197035" y="536121"/>
                  <a:pt x="3197035" y="536121"/>
                </a:cubicBezTo>
                <a:cubicBezTo>
                  <a:pt x="3197035" y="557739"/>
                  <a:pt x="3197035" y="557739"/>
                  <a:pt x="3197035" y="557739"/>
                </a:cubicBezTo>
                <a:cubicBezTo>
                  <a:pt x="3234478" y="557739"/>
                  <a:pt x="3234478" y="557739"/>
                  <a:pt x="3234478" y="557739"/>
                </a:cubicBezTo>
                <a:cubicBezTo>
                  <a:pt x="3234478" y="605298"/>
                  <a:pt x="3234478" y="605298"/>
                  <a:pt x="3234478" y="605298"/>
                </a:cubicBezTo>
                <a:cubicBezTo>
                  <a:pt x="3251759" y="605298"/>
                  <a:pt x="3251759" y="605298"/>
                  <a:pt x="3251759" y="605298"/>
                </a:cubicBezTo>
                <a:cubicBezTo>
                  <a:pt x="3251759" y="711225"/>
                  <a:pt x="3251759" y="711225"/>
                  <a:pt x="3251759" y="711225"/>
                </a:cubicBezTo>
                <a:cubicBezTo>
                  <a:pt x="3260400" y="711225"/>
                  <a:pt x="3260400" y="711225"/>
                  <a:pt x="3260400" y="711225"/>
                </a:cubicBezTo>
                <a:cubicBezTo>
                  <a:pt x="3271921" y="683122"/>
                  <a:pt x="3271921" y="683122"/>
                  <a:pt x="3271921" y="683122"/>
                </a:cubicBezTo>
                <a:cubicBezTo>
                  <a:pt x="3280561" y="696093"/>
                  <a:pt x="3280561" y="696093"/>
                  <a:pt x="3280561" y="696093"/>
                </a:cubicBezTo>
                <a:cubicBezTo>
                  <a:pt x="3277681" y="696093"/>
                  <a:pt x="3277681" y="696093"/>
                  <a:pt x="3277681" y="696093"/>
                </a:cubicBezTo>
                <a:cubicBezTo>
                  <a:pt x="3277681" y="711225"/>
                  <a:pt x="3277681" y="711225"/>
                  <a:pt x="3277681" y="711225"/>
                </a:cubicBezTo>
                <a:cubicBezTo>
                  <a:pt x="3289202" y="711225"/>
                  <a:pt x="3289202" y="711225"/>
                  <a:pt x="3289202" y="711225"/>
                </a:cubicBezTo>
                <a:cubicBezTo>
                  <a:pt x="3289202" y="743652"/>
                  <a:pt x="3289202" y="743652"/>
                  <a:pt x="3289202" y="743652"/>
                </a:cubicBezTo>
                <a:cubicBezTo>
                  <a:pt x="3300723" y="743652"/>
                  <a:pt x="3300723" y="743652"/>
                  <a:pt x="3300723" y="743652"/>
                </a:cubicBezTo>
                <a:cubicBezTo>
                  <a:pt x="3300723" y="767431"/>
                  <a:pt x="3300723" y="767431"/>
                  <a:pt x="3300723" y="767431"/>
                </a:cubicBezTo>
                <a:cubicBezTo>
                  <a:pt x="3320884" y="767431"/>
                  <a:pt x="3320884" y="767431"/>
                  <a:pt x="3320884" y="767431"/>
                </a:cubicBezTo>
                <a:cubicBezTo>
                  <a:pt x="3320884" y="758784"/>
                  <a:pt x="3320884" y="758784"/>
                  <a:pt x="3320884" y="758784"/>
                </a:cubicBezTo>
                <a:cubicBezTo>
                  <a:pt x="3343926" y="758784"/>
                  <a:pt x="3343926" y="758784"/>
                  <a:pt x="3343926" y="758784"/>
                </a:cubicBezTo>
                <a:cubicBezTo>
                  <a:pt x="3343926" y="735005"/>
                  <a:pt x="3343926" y="735005"/>
                  <a:pt x="3343926" y="735005"/>
                </a:cubicBezTo>
                <a:cubicBezTo>
                  <a:pt x="3398650" y="735005"/>
                  <a:pt x="3398650" y="735005"/>
                  <a:pt x="3398650" y="735005"/>
                </a:cubicBezTo>
                <a:cubicBezTo>
                  <a:pt x="3398650" y="741490"/>
                  <a:pt x="3398650" y="741490"/>
                  <a:pt x="3398650" y="741490"/>
                </a:cubicBezTo>
                <a:cubicBezTo>
                  <a:pt x="3404411" y="741490"/>
                  <a:pt x="3404411" y="741490"/>
                  <a:pt x="3404411" y="741490"/>
                </a:cubicBezTo>
                <a:cubicBezTo>
                  <a:pt x="3404411" y="743652"/>
                  <a:pt x="3404411" y="743652"/>
                  <a:pt x="3404411" y="743652"/>
                </a:cubicBezTo>
                <a:cubicBezTo>
                  <a:pt x="3407291" y="743652"/>
                  <a:pt x="3407291" y="743652"/>
                  <a:pt x="3407291" y="743652"/>
                </a:cubicBezTo>
                <a:cubicBezTo>
                  <a:pt x="3407291" y="735005"/>
                  <a:pt x="3407291" y="735005"/>
                  <a:pt x="3407291" y="735005"/>
                </a:cubicBezTo>
                <a:cubicBezTo>
                  <a:pt x="3418812" y="735005"/>
                  <a:pt x="3418812" y="735005"/>
                  <a:pt x="3418812" y="735005"/>
                </a:cubicBezTo>
                <a:cubicBezTo>
                  <a:pt x="3418812" y="752299"/>
                  <a:pt x="3418812" y="752299"/>
                  <a:pt x="3418812" y="752299"/>
                </a:cubicBezTo>
                <a:cubicBezTo>
                  <a:pt x="3427452" y="752299"/>
                  <a:pt x="3427452" y="752299"/>
                  <a:pt x="3427452" y="752299"/>
                </a:cubicBezTo>
                <a:cubicBezTo>
                  <a:pt x="3427452" y="743652"/>
                  <a:pt x="3427452" y="743652"/>
                  <a:pt x="3427452" y="743652"/>
                </a:cubicBezTo>
                <a:cubicBezTo>
                  <a:pt x="3438973" y="743652"/>
                  <a:pt x="3438973" y="743652"/>
                  <a:pt x="3438973" y="743652"/>
                </a:cubicBezTo>
                <a:cubicBezTo>
                  <a:pt x="3438973" y="719872"/>
                  <a:pt x="3438973" y="719872"/>
                  <a:pt x="3438973" y="719872"/>
                </a:cubicBezTo>
                <a:cubicBezTo>
                  <a:pt x="3482177" y="719872"/>
                  <a:pt x="3482177" y="719872"/>
                  <a:pt x="3482177" y="719872"/>
                </a:cubicBezTo>
                <a:cubicBezTo>
                  <a:pt x="3482177" y="726358"/>
                  <a:pt x="3482177" y="726358"/>
                  <a:pt x="3482177" y="726358"/>
                </a:cubicBezTo>
                <a:cubicBezTo>
                  <a:pt x="3490817" y="726358"/>
                  <a:pt x="3490817" y="726358"/>
                  <a:pt x="3490817" y="726358"/>
                </a:cubicBezTo>
                <a:cubicBezTo>
                  <a:pt x="3490817" y="713387"/>
                  <a:pt x="3490817" y="713387"/>
                  <a:pt x="3490817" y="713387"/>
                </a:cubicBezTo>
                <a:cubicBezTo>
                  <a:pt x="3513859" y="713387"/>
                  <a:pt x="3513859" y="713387"/>
                  <a:pt x="3513859" y="713387"/>
                </a:cubicBezTo>
                <a:cubicBezTo>
                  <a:pt x="3513859" y="687446"/>
                  <a:pt x="3513859" y="687446"/>
                  <a:pt x="3513859" y="687446"/>
                </a:cubicBezTo>
                <a:cubicBezTo>
                  <a:pt x="3534020" y="687446"/>
                  <a:pt x="3534020" y="687446"/>
                  <a:pt x="3534020" y="687446"/>
                </a:cubicBezTo>
                <a:cubicBezTo>
                  <a:pt x="3534020" y="696093"/>
                  <a:pt x="3534020" y="696093"/>
                  <a:pt x="3534020" y="696093"/>
                </a:cubicBezTo>
                <a:cubicBezTo>
                  <a:pt x="3545541" y="696093"/>
                  <a:pt x="3545541" y="696093"/>
                  <a:pt x="3545541" y="696093"/>
                </a:cubicBezTo>
                <a:cubicBezTo>
                  <a:pt x="3545541" y="672313"/>
                  <a:pt x="3545541" y="672313"/>
                  <a:pt x="3545541" y="672313"/>
                </a:cubicBezTo>
                <a:cubicBezTo>
                  <a:pt x="3565702" y="672313"/>
                  <a:pt x="3565702" y="672313"/>
                  <a:pt x="3565702" y="672313"/>
                </a:cubicBezTo>
                <a:cubicBezTo>
                  <a:pt x="3565702" y="687446"/>
                  <a:pt x="3565702" y="687446"/>
                  <a:pt x="3565702" y="687446"/>
                </a:cubicBezTo>
                <a:cubicBezTo>
                  <a:pt x="3597385" y="687446"/>
                  <a:pt x="3597385" y="687446"/>
                  <a:pt x="3597385" y="687446"/>
                </a:cubicBezTo>
                <a:cubicBezTo>
                  <a:pt x="3597385" y="678799"/>
                  <a:pt x="3597385" y="678799"/>
                  <a:pt x="3597385" y="678799"/>
                </a:cubicBezTo>
                <a:cubicBezTo>
                  <a:pt x="3620427" y="678799"/>
                  <a:pt x="3620427" y="678799"/>
                  <a:pt x="3620427" y="678799"/>
                </a:cubicBezTo>
                <a:cubicBezTo>
                  <a:pt x="3620427" y="687446"/>
                  <a:pt x="3620427" y="687446"/>
                  <a:pt x="3620427" y="687446"/>
                </a:cubicBezTo>
                <a:cubicBezTo>
                  <a:pt x="3629067" y="687446"/>
                  <a:pt x="3629067" y="687446"/>
                  <a:pt x="3629067" y="687446"/>
                </a:cubicBezTo>
                <a:cubicBezTo>
                  <a:pt x="3629067" y="702578"/>
                  <a:pt x="3629067" y="702578"/>
                  <a:pt x="3629067" y="702578"/>
                </a:cubicBezTo>
                <a:cubicBezTo>
                  <a:pt x="3640588" y="702578"/>
                  <a:pt x="3640588" y="702578"/>
                  <a:pt x="3640588" y="702578"/>
                </a:cubicBezTo>
                <a:cubicBezTo>
                  <a:pt x="3640588" y="713387"/>
                  <a:pt x="3640588" y="713387"/>
                  <a:pt x="3640588" y="713387"/>
                </a:cubicBezTo>
                <a:cubicBezTo>
                  <a:pt x="3703953" y="713387"/>
                  <a:pt x="3703953" y="713387"/>
                  <a:pt x="3703953" y="713387"/>
                </a:cubicBezTo>
                <a:cubicBezTo>
                  <a:pt x="3703953" y="743652"/>
                  <a:pt x="3703953" y="743652"/>
                  <a:pt x="3703953" y="743652"/>
                </a:cubicBezTo>
                <a:cubicBezTo>
                  <a:pt x="3726994" y="743652"/>
                  <a:pt x="3726994" y="743652"/>
                  <a:pt x="3726994" y="743652"/>
                </a:cubicBezTo>
                <a:cubicBezTo>
                  <a:pt x="3726994" y="735005"/>
                  <a:pt x="3726994" y="735005"/>
                  <a:pt x="3726994" y="735005"/>
                </a:cubicBezTo>
                <a:cubicBezTo>
                  <a:pt x="3790359" y="735005"/>
                  <a:pt x="3790359" y="735005"/>
                  <a:pt x="3790359" y="735005"/>
                </a:cubicBezTo>
                <a:cubicBezTo>
                  <a:pt x="3790359" y="724196"/>
                  <a:pt x="3790359" y="724196"/>
                  <a:pt x="3790359" y="724196"/>
                </a:cubicBezTo>
                <a:cubicBezTo>
                  <a:pt x="3801880" y="719872"/>
                  <a:pt x="3801880" y="719872"/>
                  <a:pt x="3801880" y="719872"/>
                </a:cubicBezTo>
                <a:cubicBezTo>
                  <a:pt x="3801880" y="687446"/>
                  <a:pt x="3801880" y="687446"/>
                  <a:pt x="3801880" y="687446"/>
                </a:cubicBezTo>
                <a:cubicBezTo>
                  <a:pt x="3822041" y="687446"/>
                  <a:pt x="3822041" y="687446"/>
                  <a:pt x="3822041" y="687446"/>
                </a:cubicBezTo>
                <a:cubicBezTo>
                  <a:pt x="3830682" y="706902"/>
                  <a:pt x="3830682" y="706902"/>
                  <a:pt x="3830682" y="706902"/>
                </a:cubicBezTo>
                <a:cubicBezTo>
                  <a:pt x="3833562" y="700416"/>
                  <a:pt x="3833562" y="700416"/>
                  <a:pt x="3833562" y="700416"/>
                </a:cubicBezTo>
                <a:cubicBezTo>
                  <a:pt x="3850843" y="698255"/>
                  <a:pt x="3850843" y="698255"/>
                  <a:pt x="3850843" y="698255"/>
                </a:cubicBezTo>
                <a:cubicBezTo>
                  <a:pt x="3847963" y="609622"/>
                  <a:pt x="3847963" y="609622"/>
                  <a:pt x="3847963" y="609622"/>
                </a:cubicBezTo>
                <a:cubicBezTo>
                  <a:pt x="3865245" y="611783"/>
                  <a:pt x="3865245" y="611783"/>
                  <a:pt x="3865245" y="611783"/>
                </a:cubicBezTo>
                <a:cubicBezTo>
                  <a:pt x="3865245" y="471268"/>
                  <a:pt x="3865245" y="471268"/>
                  <a:pt x="3865245" y="471268"/>
                </a:cubicBezTo>
                <a:cubicBezTo>
                  <a:pt x="3891166" y="471268"/>
                  <a:pt x="3891166" y="471268"/>
                  <a:pt x="3891166" y="471268"/>
                </a:cubicBezTo>
                <a:cubicBezTo>
                  <a:pt x="3891166" y="356694"/>
                  <a:pt x="3891166" y="356694"/>
                  <a:pt x="3891166" y="356694"/>
                </a:cubicBezTo>
                <a:cubicBezTo>
                  <a:pt x="3896927" y="350208"/>
                  <a:pt x="3896927" y="350208"/>
                  <a:pt x="3896927" y="350208"/>
                </a:cubicBezTo>
                <a:cubicBezTo>
                  <a:pt x="3896927" y="326429"/>
                  <a:pt x="3896927" y="326429"/>
                  <a:pt x="3896927" y="326429"/>
                </a:cubicBezTo>
                <a:cubicBezTo>
                  <a:pt x="3919969" y="326429"/>
                  <a:pt x="3919969" y="326429"/>
                  <a:pt x="3919969" y="326429"/>
                </a:cubicBezTo>
                <a:cubicBezTo>
                  <a:pt x="3974692" y="246443"/>
                  <a:pt x="3974692" y="246443"/>
                  <a:pt x="3974692" y="246443"/>
                </a:cubicBezTo>
                <a:cubicBezTo>
                  <a:pt x="3977573" y="0"/>
                  <a:pt x="3977573" y="0"/>
                  <a:pt x="397757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gradFill>
          <a:gsLst>
            <a:gs pos="0">
              <a:schemeClr val="accent2">
                <a:lumMod val="80000"/>
                <a:lumOff val="20000"/>
              </a:schemeClr>
            </a:gs>
            <a:gs pos="100000">
              <a:schemeClr val="accent6">
                <a:lumMod val="80000"/>
                <a:lumOff val="2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bg>
      <p:bgPr>
        <a:gradFill>
          <a:gsLst>
            <a:gs pos="0">
              <a:schemeClr val="accent6">
                <a:lumMod val="80000"/>
                <a:lumOff val="20000"/>
              </a:schemeClr>
            </a:gs>
            <a:gs pos="100000">
              <a:schemeClr val="accent2">
                <a:lumMod val="80000"/>
                <a:lumOff val="2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9B6EFA-7E22-44C6-BCE1-F0377954A51E}"/>
              </a:ext>
            </a:extLst>
          </p:cNvPr>
          <p:cNvSpPr/>
          <p:nvPr userDrawn="1"/>
        </p:nvSpPr>
        <p:spPr>
          <a:xfrm>
            <a:off x="0" y="0"/>
            <a:ext cx="12192000" cy="3183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1" name="그림 개체 틀 2">
            <a:extLst>
              <a:ext uri="{FF2B5EF4-FFF2-40B4-BE49-F238E27FC236}">
                <a16:creationId xmlns:a16="http://schemas.microsoft.com/office/drawing/2014/main" id="{1A57D199-1B9C-4D9D-8C67-113091E9C9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9192" y="1796595"/>
            <a:ext cx="2196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44450">
            <a:solidFill>
              <a:schemeClr val="bg1"/>
            </a:solidFill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>
            <a:extLst>
              <a:ext uri="{FF2B5EF4-FFF2-40B4-BE49-F238E27FC236}">
                <a16:creationId xmlns:a16="http://schemas.microsoft.com/office/drawing/2014/main" id="{BD89A8AB-6025-49A8-B5B9-D1B7584D3A2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68860" y="1796595"/>
            <a:ext cx="2196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44450">
            <a:solidFill>
              <a:schemeClr val="bg1"/>
            </a:solidFill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3" name="그림 개체 틀 2">
            <a:extLst>
              <a:ext uri="{FF2B5EF4-FFF2-40B4-BE49-F238E27FC236}">
                <a16:creationId xmlns:a16="http://schemas.microsoft.com/office/drawing/2014/main" id="{496D300D-9D4F-4FD3-85D5-999AF0FB63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8528" y="1796595"/>
            <a:ext cx="2196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44450">
            <a:solidFill>
              <a:schemeClr val="bg1"/>
            </a:solidFill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그림 개체 틀 2">
            <a:extLst>
              <a:ext uri="{FF2B5EF4-FFF2-40B4-BE49-F238E27FC236}">
                <a16:creationId xmlns:a16="http://schemas.microsoft.com/office/drawing/2014/main" id="{633A620C-7688-4744-A9BB-C21079361EF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68196" y="1796595"/>
            <a:ext cx="2196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44450">
            <a:solidFill>
              <a:schemeClr val="bg1"/>
            </a:solidFill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9B36D4-3608-472D-9300-6DE1125B928F}"/>
              </a:ext>
            </a:extLst>
          </p:cNvPr>
          <p:cNvSpPr>
            <a:spLocks/>
          </p:cNvSpPr>
          <p:nvPr/>
        </p:nvSpPr>
        <p:spPr bwMode="auto">
          <a:xfrm>
            <a:off x="1" y="5971671"/>
            <a:ext cx="12191627" cy="886329"/>
          </a:xfrm>
          <a:custGeom>
            <a:avLst/>
            <a:gdLst>
              <a:gd name="connsiteX0" fmla="*/ 3977573 w 12191627"/>
              <a:gd name="connsiteY0" fmla="*/ 0 h 886329"/>
              <a:gd name="connsiteX1" fmla="*/ 3983333 w 12191627"/>
              <a:gd name="connsiteY1" fmla="*/ 246443 h 886329"/>
              <a:gd name="connsiteX2" fmla="*/ 4035177 w 12191627"/>
              <a:gd name="connsiteY2" fmla="*/ 328590 h 886329"/>
              <a:gd name="connsiteX3" fmla="*/ 4058219 w 12191627"/>
              <a:gd name="connsiteY3" fmla="*/ 328590 h 886329"/>
              <a:gd name="connsiteX4" fmla="*/ 4058219 w 12191627"/>
              <a:gd name="connsiteY4" fmla="*/ 354532 h 886329"/>
              <a:gd name="connsiteX5" fmla="*/ 4063979 w 12191627"/>
              <a:gd name="connsiteY5" fmla="*/ 356694 h 886329"/>
              <a:gd name="connsiteX6" fmla="*/ 4063979 w 12191627"/>
              <a:gd name="connsiteY6" fmla="*/ 471268 h 886329"/>
              <a:gd name="connsiteX7" fmla="*/ 4084140 w 12191627"/>
              <a:gd name="connsiteY7" fmla="*/ 471268 h 886329"/>
              <a:gd name="connsiteX8" fmla="*/ 4084140 w 12191627"/>
              <a:gd name="connsiteY8" fmla="*/ 607460 h 886329"/>
              <a:gd name="connsiteX9" fmla="*/ 4107182 w 12191627"/>
              <a:gd name="connsiteY9" fmla="*/ 607460 h 886329"/>
              <a:gd name="connsiteX10" fmla="*/ 4107182 w 12191627"/>
              <a:gd name="connsiteY10" fmla="*/ 730681 h 886329"/>
              <a:gd name="connsiteX11" fmla="*/ 4144625 w 12191627"/>
              <a:gd name="connsiteY11" fmla="*/ 728519 h 886329"/>
              <a:gd name="connsiteX12" fmla="*/ 4150385 w 12191627"/>
              <a:gd name="connsiteY12" fmla="*/ 717711 h 886329"/>
              <a:gd name="connsiteX13" fmla="*/ 4170547 w 12191627"/>
              <a:gd name="connsiteY13" fmla="*/ 715549 h 886329"/>
              <a:gd name="connsiteX14" fmla="*/ 4176307 w 12191627"/>
              <a:gd name="connsiteY14" fmla="*/ 724196 h 886329"/>
              <a:gd name="connsiteX15" fmla="*/ 4205110 w 12191627"/>
              <a:gd name="connsiteY15" fmla="*/ 724196 h 886329"/>
              <a:gd name="connsiteX16" fmla="*/ 4205110 w 12191627"/>
              <a:gd name="connsiteY16" fmla="*/ 748011 h 886329"/>
              <a:gd name="connsiteX17" fmla="*/ 4207549 w 12191627"/>
              <a:gd name="connsiteY17" fmla="*/ 733701 h 886329"/>
              <a:gd name="connsiteX18" fmla="*/ 4214422 w 12191627"/>
              <a:gd name="connsiteY18" fmla="*/ 693383 h 886329"/>
              <a:gd name="connsiteX19" fmla="*/ 4208477 w 12191627"/>
              <a:gd name="connsiteY19" fmla="*/ 688734 h 886329"/>
              <a:gd name="connsiteX20" fmla="*/ 4208477 w 12191627"/>
              <a:gd name="connsiteY20" fmla="*/ 681760 h 886329"/>
              <a:gd name="connsiteX21" fmla="*/ 4217393 w 12191627"/>
              <a:gd name="connsiteY21" fmla="*/ 677111 h 886329"/>
              <a:gd name="connsiteX22" fmla="*/ 4220365 w 12191627"/>
              <a:gd name="connsiteY22" fmla="*/ 663163 h 886329"/>
              <a:gd name="connsiteX23" fmla="*/ 4226310 w 12191627"/>
              <a:gd name="connsiteY23" fmla="*/ 677111 h 886329"/>
              <a:gd name="connsiteX24" fmla="*/ 4232254 w 12191627"/>
              <a:gd name="connsiteY24" fmla="*/ 681760 h 886329"/>
              <a:gd name="connsiteX25" fmla="*/ 4232254 w 12191627"/>
              <a:gd name="connsiteY25" fmla="*/ 691059 h 886329"/>
              <a:gd name="connsiteX26" fmla="*/ 4226310 w 12191627"/>
              <a:gd name="connsiteY26" fmla="*/ 693383 h 886329"/>
              <a:gd name="connsiteX27" fmla="*/ 4241170 w 12191627"/>
              <a:gd name="connsiteY27" fmla="*/ 760798 h 886329"/>
              <a:gd name="connsiteX28" fmla="*/ 4253058 w 12191627"/>
              <a:gd name="connsiteY28" fmla="*/ 760798 h 886329"/>
              <a:gd name="connsiteX29" fmla="*/ 4261974 w 12191627"/>
              <a:gd name="connsiteY29" fmla="*/ 793343 h 886329"/>
              <a:gd name="connsiteX30" fmla="*/ 4306554 w 12191627"/>
              <a:gd name="connsiteY30" fmla="*/ 800317 h 886329"/>
              <a:gd name="connsiteX31" fmla="*/ 4306554 w 12191627"/>
              <a:gd name="connsiteY31" fmla="*/ 760798 h 886329"/>
              <a:gd name="connsiteX32" fmla="*/ 4380854 w 12191627"/>
              <a:gd name="connsiteY32" fmla="*/ 760798 h 886329"/>
              <a:gd name="connsiteX33" fmla="*/ 4410575 w 12191627"/>
              <a:gd name="connsiteY33" fmla="*/ 777071 h 886329"/>
              <a:gd name="connsiteX34" fmla="*/ 4425435 w 12191627"/>
              <a:gd name="connsiteY34" fmla="*/ 777071 h 886329"/>
              <a:gd name="connsiteX35" fmla="*/ 4440295 w 12191627"/>
              <a:gd name="connsiteY35" fmla="*/ 760798 h 886329"/>
              <a:gd name="connsiteX36" fmla="*/ 4461099 w 12191627"/>
              <a:gd name="connsiteY36" fmla="*/ 760798 h 886329"/>
              <a:gd name="connsiteX37" fmla="*/ 4461099 w 12191627"/>
              <a:gd name="connsiteY37" fmla="*/ 825888 h 886329"/>
              <a:gd name="connsiteX38" fmla="*/ 4472987 w 12191627"/>
              <a:gd name="connsiteY38" fmla="*/ 828213 h 886329"/>
              <a:gd name="connsiteX39" fmla="*/ 4472987 w 12191627"/>
              <a:gd name="connsiteY39" fmla="*/ 818914 h 886329"/>
              <a:gd name="connsiteX40" fmla="*/ 4505680 w 12191627"/>
              <a:gd name="connsiteY40" fmla="*/ 818914 h 886329"/>
              <a:gd name="connsiteX41" fmla="*/ 4505680 w 12191627"/>
              <a:gd name="connsiteY41" fmla="*/ 721279 h 886329"/>
              <a:gd name="connsiteX42" fmla="*/ 4508651 w 12191627"/>
              <a:gd name="connsiteY42" fmla="*/ 718955 h 886329"/>
              <a:gd name="connsiteX43" fmla="*/ 4577007 w 12191627"/>
              <a:gd name="connsiteY43" fmla="*/ 718955 h 886329"/>
              <a:gd name="connsiteX44" fmla="*/ 4577007 w 12191627"/>
              <a:gd name="connsiteY44" fmla="*/ 707331 h 886329"/>
              <a:gd name="connsiteX45" fmla="*/ 4606728 w 12191627"/>
              <a:gd name="connsiteY45" fmla="*/ 707331 h 886329"/>
              <a:gd name="connsiteX46" fmla="*/ 4606728 w 12191627"/>
              <a:gd name="connsiteY46" fmla="*/ 698033 h 886329"/>
              <a:gd name="connsiteX47" fmla="*/ 4666168 w 12191627"/>
              <a:gd name="connsiteY47" fmla="*/ 698033 h 886329"/>
              <a:gd name="connsiteX48" fmla="*/ 4666168 w 12191627"/>
              <a:gd name="connsiteY48" fmla="*/ 718955 h 886329"/>
              <a:gd name="connsiteX49" fmla="*/ 4689944 w 12191627"/>
              <a:gd name="connsiteY49" fmla="*/ 728253 h 886329"/>
              <a:gd name="connsiteX50" fmla="*/ 4689944 w 12191627"/>
              <a:gd name="connsiteY50" fmla="*/ 758474 h 886329"/>
              <a:gd name="connsiteX51" fmla="*/ 4704804 w 12191627"/>
              <a:gd name="connsiteY51" fmla="*/ 763123 h 886329"/>
              <a:gd name="connsiteX52" fmla="*/ 4704804 w 12191627"/>
              <a:gd name="connsiteY52" fmla="*/ 753824 h 886329"/>
              <a:gd name="connsiteX53" fmla="*/ 4716692 w 12191627"/>
              <a:gd name="connsiteY53" fmla="*/ 753824 h 886329"/>
              <a:gd name="connsiteX54" fmla="*/ 4716692 w 12191627"/>
              <a:gd name="connsiteY54" fmla="*/ 746850 h 886329"/>
              <a:gd name="connsiteX55" fmla="*/ 4704804 w 12191627"/>
              <a:gd name="connsiteY55" fmla="*/ 746850 h 886329"/>
              <a:gd name="connsiteX56" fmla="*/ 4704804 w 12191627"/>
              <a:gd name="connsiteY56" fmla="*/ 737552 h 886329"/>
              <a:gd name="connsiteX57" fmla="*/ 4716692 w 12191627"/>
              <a:gd name="connsiteY57" fmla="*/ 737552 h 886329"/>
              <a:gd name="connsiteX58" fmla="*/ 4716692 w 12191627"/>
              <a:gd name="connsiteY58" fmla="*/ 728253 h 886329"/>
              <a:gd name="connsiteX59" fmla="*/ 4704804 w 12191627"/>
              <a:gd name="connsiteY59" fmla="*/ 728253 h 886329"/>
              <a:gd name="connsiteX60" fmla="*/ 4704804 w 12191627"/>
              <a:gd name="connsiteY60" fmla="*/ 718955 h 886329"/>
              <a:gd name="connsiteX61" fmla="*/ 4716692 w 12191627"/>
              <a:gd name="connsiteY61" fmla="*/ 718955 h 886329"/>
              <a:gd name="connsiteX62" fmla="*/ 4716692 w 12191627"/>
              <a:gd name="connsiteY62" fmla="*/ 711981 h 886329"/>
              <a:gd name="connsiteX63" fmla="*/ 4704804 w 12191627"/>
              <a:gd name="connsiteY63" fmla="*/ 711981 h 886329"/>
              <a:gd name="connsiteX64" fmla="*/ 4704804 w 12191627"/>
              <a:gd name="connsiteY64" fmla="*/ 702682 h 886329"/>
              <a:gd name="connsiteX65" fmla="*/ 4716692 w 12191627"/>
              <a:gd name="connsiteY65" fmla="*/ 702682 h 886329"/>
              <a:gd name="connsiteX66" fmla="*/ 4716692 w 12191627"/>
              <a:gd name="connsiteY66" fmla="*/ 693383 h 886329"/>
              <a:gd name="connsiteX67" fmla="*/ 4704804 w 12191627"/>
              <a:gd name="connsiteY67" fmla="*/ 693383 h 886329"/>
              <a:gd name="connsiteX68" fmla="*/ 4704804 w 12191627"/>
              <a:gd name="connsiteY68" fmla="*/ 686409 h 886329"/>
              <a:gd name="connsiteX69" fmla="*/ 4716692 w 12191627"/>
              <a:gd name="connsiteY69" fmla="*/ 686409 h 886329"/>
              <a:gd name="connsiteX70" fmla="*/ 4716692 w 12191627"/>
              <a:gd name="connsiteY70" fmla="*/ 677111 h 886329"/>
              <a:gd name="connsiteX71" fmla="*/ 4704804 w 12191627"/>
              <a:gd name="connsiteY71" fmla="*/ 677111 h 886329"/>
              <a:gd name="connsiteX72" fmla="*/ 4704804 w 12191627"/>
              <a:gd name="connsiteY72" fmla="*/ 667812 h 886329"/>
              <a:gd name="connsiteX73" fmla="*/ 4716692 w 12191627"/>
              <a:gd name="connsiteY73" fmla="*/ 667812 h 886329"/>
              <a:gd name="connsiteX74" fmla="*/ 4716692 w 12191627"/>
              <a:gd name="connsiteY74" fmla="*/ 658514 h 886329"/>
              <a:gd name="connsiteX75" fmla="*/ 4704804 w 12191627"/>
              <a:gd name="connsiteY75" fmla="*/ 658514 h 886329"/>
              <a:gd name="connsiteX76" fmla="*/ 4704804 w 12191627"/>
              <a:gd name="connsiteY76" fmla="*/ 651540 h 886329"/>
              <a:gd name="connsiteX77" fmla="*/ 4716692 w 12191627"/>
              <a:gd name="connsiteY77" fmla="*/ 651540 h 886329"/>
              <a:gd name="connsiteX78" fmla="*/ 4716692 w 12191627"/>
              <a:gd name="connsiteY78" fmla="*/ 642241 h 886329"/>
              <a:gd name="connsiteX79" fmla="*/ 4704804 w 12191627"/>
              <a:gd name="connsiteY79" fmla="*/ 642241 h 886329"/>
              <a:gd name="connsiteX80" fmla="*/ 4704804 w 12191627"/>
              <a:gd name="connsiteY80" fmla="*/ 632943 h 886329"/>
              <a:gd name="connsiteX81" fmla="*/ 4716692 w 12191627"/>
              <a:gd name="connsiteY81" fmla="*/ 632943 h 886329"/>
              <a:gd name="connsiteX82" fmla="*/ 4716692 w 12191627"/>
              <a:gd name="connsiteY82" fmla="*/ 625969 h 886329"/>
              <a:gd name="connsiteX83" fmla="*/ 4704804 w 12191627"/>
              <a:gd name="connsiteY83" fmla="*/ 625969 h 886329"/>
              <a:gd name="connsiteX84" fmla="*/ 4704804 w 12191627"/>
              <a:gd name="connsiteY84" fmla="*/ 616670 h 886329"/>
              <a:gd name="connsiteX85" fmla="*/ 4716692 w 12191627"/>
              <a:gd name="connsiteY85" fmla="*/ 616670 h 886329"/>
              <a:gd name="connsiteX86" fmla="*/ 4716692 w 12191627"/>
              <a:gd name="connsiteY86" fmla="*/ 607371 h 886329"/>
              <a:gd name="connsiteX87" fmla="*/ 4704804 w 12191627"/>
              <a:gd name="connsiteY87" fmla="*/ 607371 h 886329"/>
              <a:gd name="connsiteX88" fmla="*/ 4704804 w 12191627"/>
              <a:gd name="connsiteY88" fmla="*/ 598073 h 886329"/>
              <a:gd name="connsiteX89" fmla="*/ 4716692 w 12191627"/>
              <a:gd name="connsiteY89" fmla="*/ 598073 h 886329"/>
              <a:gd name="connsiteX90" fmla="*/ 4716692 w 12191627"/>
              <a:gd name="connsiteY90" fmla="*/ 591099 h 886329"/>
              <a:gd name="connsiteX91" fmla="*/ 4704804 w 12191627"/>
              <a:gd name="connsiteY91" fmla="*/ 591099 h 886329"/>
              <a:gd name="connsiteX92" fmla="*/ 4704804 w 12191627"/>
              <a:gd name="connsiteY92" fmla="*/ 581800 h 886329"/>
              <a:gd name="connsiteX93" fmla="*/ 4716692 w 12191627"/>
              <a:gd name="connsiteY93" fmla="*/ 581800 h 886329"/>
              <a:gd name="connsiteX94" fmla="*/ 4716692 w 12191627"/>
              <a:gd name="connsiteY94" fmla="*/ 572502 h 886329"/>
              <a:gd name="connsiteX95" fmla="*/ 4704804 w 12191627"/>
              <a:gd name="connsiteY95" fmla="*/ 572502 h 886329"/>
              <a:gd name="connsiteX96" fmla="*/ 4704804 w 12191627"/>
              <a:gd name="connsiteY96" fmla="*/ 563203 h 886329"/>
              <a:gd name="connsiteX97" fmla="*/ 4716692 w 12191627"/>
              <a:gd name="connsiteY97" fmla="*/ 563203 h 886329"/>
              <a:gd name="connsiteX98" fmla="*/ 4716692 w 12191627"/>
              <a:gd name="connsiteY98" fmla="*/ 556229 h 886329"/>
              <a:gd name="connsiteX99" fmla="*/ 4704804 w 12191627"/>
              <a:gd name="connsiteY99" fmla="*/ 556229 h 886329"/>
              <a:gd name="connsiteX100" fmla="*/ 4704804 w 12191627"/>
              <a:gd name="connsiteY100" fmla="*/ 546931 h 886329"/>
              <a:gd name="connsiteX101" fmla="*/ 4716692 w 12191627"/>
              <a:gd name="connsiteY101" fmla="*/ 546931 h 886329"/>
              <a:gd name="connsiteX102" fmla="*/ 4704804 w 12191627"/>
              <a:gd name="connsiteY102" fmla="*/ 532983 h 886329"/>
              <a:gd name="connsiteX103" fmla="*/ 4704804 w 12191627"/>
              <a:gd name="connsiteY103" fmla="*/ 495788 h 886329"/>
              <a:gd name="connsiteX104" fmla="*/ 4903929 w 12191627"/>
              <a:gd name="connsiteY104" fmla="*/ 495788 h 886329"/>
              <a:gd name="connsiteX105" fmla="*/ 4921761 w 12191627"/>
              <a:gd name="connsiteY105" fmla="*/ 516710 h 886329"/>
              <a:gd name="connsiteX106" fmla="*/ 4921761 w 12191627"/>
              <a:gd name="connsiteY106" fmla="*/ 563203 h 886329"/>
              <a:gd name="connsiteX107" fmla="*/ 4909873 w 12191627"/>
              <a:gd name="connsiteY107" fmla="*/ 563203 h 886329"/>
              <a:gd name="connsiteX108" fmla="*/ 4909873 w 12191627"/>
              <a:gd name="connsiteY108" fmla="*/ 572502 h 886329"/>
              <a:gd name="connsiteX109" fmla="*/ 4921761 w 12191627"/>
              <a:gd name="connsiteY109" fmla="*/ 572502 h 886329"/>
              <a:gd name="connsiteX110" fmla="*/ 4921761 w 12191627"/>
              <a:gd name="connsiteY110" fmla="*/ 581800 h 886329"/>
              <a:gd name="connsiteX111" fmla="*/ 4909873 w 12191627"/>
              <a:gd name="connsiteY111" fmla="*/ 581800 h 886329"/>
              <a:gd name="connsiteX112" fmla="*/ 4909873 w 12191627"/>
              <a:gd name="connsiteY112" fmla="*/ 591099 h 886329"/>
              <a:gd name="connsiteX113" fmla="*/ 4921761 w 12191627"/>
              <a:gd name="connsiteY113" fmla="*/ 591099 h 886329"/>
              <a:gd name="connsiteX114" fmla="*/ 4921761 w 12191627"/>
              <a:gd name="connsiteY114" fmla="*/ 598073 h 886329"/>
              <a:gd name="connsiteX115" fmla="*/ 4909873 w 12191627"/>
              <a:gd name="connsiteY115" fmla="*/ 598073 h 886329"/>
              <a:gd name="connsiteX116" fmla="*/ 4909873 w 12191627"/>
              <a:gd name="connsiteY116" fmla="*/ 607371 h 886329"/>
              <a:gd name="connsiteX117" fmla="*/ 4921761 w 12191627"/>
              <a:gd name="connsiteY117" fmla="*/ 607371 h 886329"/>
              <a:gd name="connsiteX118" fmla="*/ 4921761 w 12191627"/>
              <a:gd name="connsiteY118" fmla="*/ 616670 h 886329"/>
              <a:gd name="connsiteX119" fmla="*/ 4909873 w 12191627"/>
              <a:gd name="connsiteY119" fmla="*/ 616670 h 886329"/>
              <a:gd name="connsiteX120" fmla="*/ 4909873 w 12191627"/>
              <a:gd name="connsiteY120" fmla="*/ 625969 h 886329"/>
              <a:gd name="connsiteX121" fmla="*/ 4921761 w 12191627"/>
              <a:gd name="connsiteY121" fmla="*/ 625969 h 886329"/>
              <a:gd name="connsiteX122" fmla="*/ 4921761 w 12191627"/>
              <a:gd name="connsiteY122" fmla="*/ 632943 h 886329"/>
              <a:gd name="connsiteX123" fmla="*/ 4909873 w 12191627"/>
              <a:gd name="connsiteY123" fmla="*/ 632943 h 886329"/>
              <a:gd name="connsiteX124" fmla="*/ 4909873 w 12191627"/>
              <a:gd name="connsiteY124" fmla="*/ 642241 h 886329"/>
              <a:gd name="connsiteX125" fmla="*/ 4921761 w 12191627"/>
              <a:gd name="connsiteY125" fmla="*/ 642241 h 886329"/>
              <a:gd name="connsiteX126" fmla="*/ 4921761 w 12191627"/>
              <a:gd name="connsiteY126" fmla="*/ 651540 h 886329"/>
              <a:gd name="connsiteX127" fmla="*/ 4909873 w 12191627"/>
              <a:gd name="connsiteY127" fmla="*/ 651540 h 886329"/>
              <a:gd name="connsiteX128" fmla="*/ 4909873 w 12191627"/>
              <a:gd name="connsiteY128" fmla="*/ 658514 h 886329"/>
              <a:gd name="connsiteX129" fmla="*/ 4921761 w 12191627"/>
              <a:gd name="connsiteY129" fmla="*/ 658514 h 886329"/>
              <a:gd name="connsiteX130" fmla="*/ 4921761 w 12191627"/>
              <a:gd name="connsiteY130" fmla="*/ 667812 h 886329"/>
              <a:gd name="connsiteX131" fmla="*/ 4909873 w 12191627"/>
              <a:gd name="connsiteY131" fmla="*/ 667812 h 886329"/>
              <a:gd name="connsiteX132" fmla="*/ 4909873 w 12191627"/>
              <a:gd name="connsiteY132" fmla="*/ 677111 h 886329"/>
              <a:gd name="connsiteX133" fmla="*/ 4921761 w 12191627"/>
              <a:gd name="connsiteY133" fmla="*/ 677111 h 886329"/>
              <a:gd name="connsiteX134" fmla="*/ 4921761 w 12191627"/>
              <a:gd name="connsiteY134" fmla="*/ 686409 h 886329"/>
              <a:gd name="connsiteX135" fmla="*/ 4909873 w 12191627"/>
              <a:gd name="connsiteY135" fmla="*/ 686409 h 886329"/>
              <a:gd name="connsiteX136" fmla="*/ 4909873 w 12191627"/>
              <a:gd name="connsiteY136" fmla="*/ 693383 h 886329"/>
              <a:gd name="connsiteX137" fmla="*/ 4921761 w 12191627"/>
              <a:gd name="connsiteY137" fmla="*/ 693383 h 886329"/>
              <a:gd name="connsiteX138" fmla="*/ 4921761 w 12191627"/>
              <a:gd name="connsiteY138" fmla="*/ 702682 h 886329"/>
              <a:gd name="connsiteX139" fmla="*/ 4909873 w 12191627"/>
              <a:gd name="connsiteY139" fmla="*/ 702682 h 886329"/>
              <a:gd name="connsiteX140" fmla="*/ 4909873 w 12191627"/>
              <a:gd name="connsiteY140" fmla="*/ 711981 h 886329"/>
              <a:gd name="connsiteX141" fmla="*/ 4921761 w 12191627"/>
              <a:gd name="connsiteY141" fmla="*/ 711981 h 886329"/>
              <a:gd name="connsiteX142" fmla="*/ 4921761 w 12191627"/>
              <a:gd name="connsiteY142" fmla="*/ 718955 h 886329"/>
              <a:gd name="connsiteX143" fmla="*/ 4909873 w 12191627"/>
              <a:gd name="connsiteY143" fmla="*/ 718955 h 886329"/>
              <a:gd name="connsiteX144" fmla="*/ 4909873 w 12191627"/>
              <a:gd name="connsiteY144" fmla="*/ 728253 h 886329"/>
              <a:gd name="connsiteX145" fmla="*/ 4921761 w 12191627"/>
              <a:gd name="connsiteY145" fmla="*/ 728253 h 886329"/>
              <a:gd name="connsiteX146" fmla="*/ 4921761 w 12191627"/>
              <a:gd name="connsiteY146" fmla="*/ 737552 h 886329"/>
              <a:gd name="connsiteX147" fmla="*/ 4909873 w 12191627"/>
              <a:gd name="connsiteY147" fmla="*/ 737552 h 886329"/>
              <a:gd name="connsiteX148" fmla="*/ 4909873 w 12191627"/>
              <a:gd name="connsiteY148" fmla="*/ 746850 h 886329"/>
              <a:gd name="connsiteX149" fmla="*/ 4921761 w 12191627"/>
              <a:gd name="connsiteY149" fmla="*/ 746850 h 886329"/>
              <a:gd name="connsiteX150" fmla="*/ 4921761 w 12191627"/>
              <a:gd name="connsiteY150" fmla="*/ 753824 h 886329"/>
              <a:gd name="connsiteX151" fmla="*/ 4909873 w 12191627"/>
              <a:gd name="connsiteY151" fmla="*/ 753824 h 886329"/>
              <a:gd name="connsiteX152" fmla="*/ 4909873 w 12191627"/>
              <a:gd name="connsiteY152" fmla="*/ 763123 h 886329"/>
              <a:gd name="connsiteX153" fmla="*/ 4942565 w 12191627"/>
              <a:gd name="connsiteY153" fmla="*/ 784045 h 886329"/>
              <a:gd name="connsiteX154" fmla="*/ 4942565 w 12191627"/>
              <a:gd name="connsiteY154" fmla="*/ 788694 h 886329"/>
              <a:gd name="connsiteX155" fmla="*/ 4930677 w 12191627"/>
              <a:gd name="connsiteY155" fmla="*/ 788694 h 886329"/>
              <a:gd name="connsiteX156" fmla="*/ 4930677 w 12191627"/>
              <a:gd name="connsiteY156" fmla="*/ 814265 h 886329"/>
              <a:gd name="connsiteX157" fmla="*/ 4942565 w 12191627"/>
              <a:gd name="connsiteY157" fmla="*/ 814265 h 886329"/>
              <a:gd name="connsiteX158" fmla="*/ 4942565 w 12191627"/>
              <a:gd name="connsiteY158" fmla="*/ 802642 h 886329"/>
              <a:gd name="connsiteX159" fmla="*/ 4954454 w 12191627"/>
              <a:gd name="connsiteY159" fmla="*/ 797993 h 886329"/>
              <a:gd name="connsiteX160" fmla="*/ 4975258 w 12191627"/>
              <a:gd name="connsiteY160" fmla="*/ 797993 h 886329"/>
              <a:gd name="connsiteX161" fmla="*/ 4975258 w 12191627"/>
              <a:gd name="connsiteY161" fmla="*/ 807291 h 886329"/>
              <a:gd name="connsiteX162" fmla="*/ 4993090 w 12191627"/>
              <a:gd name="connsiteY162" fmla="*/ 807291 h 886329"/>
              <a:gd name="connsiteX163" fmla="*/ 4993090 w 12191627"/>
              <a:gd name="connsiteY163" fmla="*/ 811940 h 886329"/>
              <a:gd name="connsiteX164" fmla="*/ 5004978 w 12191627"/>
              <a:gd name="connsiteY164" fmla="*/ 811940 h 886329"/>
              <a:gd name="connsiteX165" fmla="*/ 5037670 w 12191627"/>
              <a:gd name="connsiteY165" fmla="*/ 844486 h 886329"/>
              <a:gd name="connsiteX166" fmla="*/ 5037670 w 12191627"/>
              <a:gd name="connsiteY166" fmla="*/ 879355 h 886329"/>
              <a:gd name="connsiteX167" fmla="*/ 5049558 w 12191627"/>
              <a:gd name="connsiteY167" fmla="*/ 879355 h 886329"/>
              <a:gd name="connsiteX168" fmla="*/ 5049558 w 12191627"/>
              <a:gd name="connsiteY168" fmla="*/ 863083 h 886329"/>
              <a:gd name="connsiteX169" fmla="*/ 5058474 w 12191627"/>
              <a:gd name="connsiteY169" fmla="*/ 863083 h 886329"/>
              <a:gd name="connsiteX170" fmla="*/ 5058474 w 12191627"/>
              <a:gd name="connsiteY170" fmla="*/ 872381 h 886329"/>
              <a:gd name="connsiteX171" fmla="*/ 5064418 w 12191627"/>
              <a:gd name="connsiteY171" fmla="*/ 872381 h 886329"/>
              <a:gd name="connsiteX172" fmla="*/ 5064418 w 12191627"/>
              <a:gd name="connsiteY172" fmla="*/ 874706 h 886329"/>
              <a:gd name="connsiteX173" fmla="*/ 5070363 w 12191627"/>
              <a:gd name="connsiteY173" fmla="*/ 874706 h 886329"/>
              <a:gd name="connsiteX174" fmla="*/ 5070363 w 12191627"/>
              <a:gd name="connsiteY174" fmla="*/ 823564 h 886329"/>
              <a:gd name="connsiteX175" fmla="*/ 5120886 w 12191627"/>
              <a:gd name="connsiteY175" fmla="*/ 823564 h 886329"/>
              <a:gd name="connsiteX176" fmla="*/ 5120886 w 12191627"/>
              <a:gd name="connsiteY176" fmla="*/ 749175 h 886329"/>
              <a:gd name="connsiteX177" fmla="*/ 5168439 w 12191627"/>
              <a:gd name="connsiteY177" fmla="*/ 749175 h 886329"/>
              <a:gd name="connsiteX178" fmla="*/ 5168439 w 12191627"/>
              <a:gd name="connsiteY178" fmla="*/ 742201 h 886329"/>
              <a:gd name="connsiteX179" fmla="*/ 5198159 w 12191627"/>
              <a:gd name="connsiteY179" fmla="*/ 742201 h 886329"/>
              <a:gd name="connsiteX180" fmla="*/ 5198159 w 12191627"/>
              <a:gd name="connsiteY180" fmla="*/ 702682 h 886329"/>
              <a:gd name="connsiteX181" fmla="*/ 5192215 w 12191627"/>
              <a:gd name="connsiteY181" fmla="*/ 702682 h 886329"/>
              <a:gd name="connsiteX182" fmla="*/ 5192215 w 12191627"/>
              <a:gd name="connsiteY182" fmla="*/ 688734 h 886329"/>
              <a:gd name="connsiteX183" fmla="*/ 5198159 w 12191627"/>
              <a:gd name="connsiteY183" fmla="*/ 691059 h 886329"/>
              <a:gd name="connsiteX184" fmla="*/ 5204103 w 12191627"/>
              <a:gd name="connsiteY184" fmla="*/ 667812 h 886329"/>
              <a:gd name="connsiteX185" fmla="*/ 5210047 w 12191627"/>
              <a:gd name="connsiteY185" fmla="*/ 691059 h 886329"/>
              <a:gd name="connsiteX186" fmla="*/ 5213019 w 12191627"/>
              <a:gd name="connsiteY186" fmla="*/ 688734 h 886329"/>
              <a:gd name="connsiteX187" fmla="*/ 5215991 w 12191627"/>
              <a:gd name="connsiteY187" fmla="*/ 681760 h 886329"/>
              <a:gd name="connsiteX188" fmla="*/ 5221935 w 12191627"/>
              <a:gd name="connsiteY188" fmla="*/ 672462 h 886329"/>
              <a:gd name="connsiteX189" fmla="*/ 5227880 w 12191627"/>
              <a:gd name="connsiteY189" fmla="*/ 663163 h 886329"/>
              <a:gd name="connsiteX190" fmla="*/ 5242740 w 12191627"/>
              <a:gd name="connsiteY190" fmla="*/ 656189 h 886329"/>
              <a:gd name="connsiteX191" fmla="*/ 5260571 w 12191627"/>
              <a:gd name="connsiteY191" fmla="*/ 646890 h 886329"/>
              <a:gd name="connsiteX192" fmla="*/ 5269487 w 12191627"/>
              <a:gd name="connsiteY192" fmla="*/ 637592 h 886329"/>
              <a:gd name="connsiteX193" fmla="*/ 5275431 w 12191627"/>
              <a:gd name="connsiteY193" fmla="*/ 621319 h 886329"/>
              <a:gd name="connsiteX194" fmla="*/ 5281376 w 12191627"/>
              <a:gd name="connsiteY194" fmla="*/ 637592 h 886329"/>
              <a:gd name="connsiteX195" fmla="*/ 5287319 w 12191627"/>
              <a:gd name="connsiteY195" fmla="*/ 644566 h 886329"/>
              <a:gd name="connsiteX196" fmla="*/ 5302179 w 12191627"/>
              <a:gd name="connsiteY196" fmla="*/ 653864 h 886329"/>
              <a:gd name="connsiteX197" fmla="*/ 5314067 w 12191627"/>
              <a:gd name="connsiteY197" fmla="*/ 663163 h 886329"/>
              <a:gd name="connsiteX198" fmla="*/ 5325956 w 12191627"/>
              <a:gd name="connsiteY198" fmla="*/ 672462 h 886329"/>
              <a:gd name="connsiteX199" fmla="*/ 5328928 w 12191627"/>
              <a:gd name="connsiteY199" fmla="*/ 681760 h 886329"/>
              <a:gd name="connsiteX200" fmla="*/ 5331900 w 12191627"/>
              <a:gd name="connsiteY200" fmla="*/ 691059 h 886329"/>
              <a:gd name="connsiteX201" fmla="*/ 5337844 w 12191627"/>
              <a:gd name="connsiteY201" fmla="*/ 691059 h 886329"/>
              <a:gd name="connsiteX202" fmla="*/ 5340816 w 12191627"/>
              <a:gd name="connsiteY202" fmla="*/ 667812 h 886329"/>
              <a:gd name="connsiteX203" fmla="*/ 5346760 w 12191627"/>
              <a:gd name="connsiteY203" fmla="*/ 691059 h 886329"/>
              <a:gd name="connsiteX204" fmla="*/ 5352704 w 12191627"/>
              <a:gd name="connsiteY204" fmla="*/ 691059 h 886329"/>
              <a:gd name="connsiteX205" fmla="*/ 5352704 w 12191627"/>
              <a:gd name="connsiteY205" fmla="*/ 705007 h 886329"/>
              <a:gd name="connsiteX206" fmla="*/ 5346760 w 12191627"/>
              <a:gd name="connsiteY206" fmla="*/ 705007 h 886329"/>
              <a:gd name="connsiteX207" fmla="*/ 5346760 w 12191627"/>
              <a:gd name="connsiteY207" fmla="*/ 737552 h 886329"/>
              <a:gd name="connsiteX208" fmla="*/ 5358648 w 12191627"/>
              <a:gd name="connsiteY208" fmla="*/ 737552 h 886329"/>
              <a:gd name="connsiteX209" fmla="*/ 5358648 w 12191627"/>
              <a:gd name="connsiteY209" fmla="*/ 742201 h 886329"/>
              <a:gd name="connsiteX210" fmla="*/ 5367564 w 12191627"/>
              <a:gd name="connsiteY210" fmla="*/ 742201 h 886329"/>
              <a:gd name="connsiteX211" fmla="*/ 5367564 w 12191627"/>
              <a:gd name="connsiteY211" fmla="*/ 732902 h 886329"/>
              <a:gd name="connsiteX212" fmla="*/ 5391340 w 12191627"/>
              <a:gd name="connsiteY212" fmla="*/ 732902 h 886329"/>
              <a:gd name="connsiteX213" fmla="*/ 5391340 w 12191627"/>
              <a:gd name="connsiteY213" fmla="*/ 716630 h 886329"/>
              <a:gd name="connsiteX214" fmla="*/ 5441864 w 12191627"/>
              <a:gd name="connsiteY214" fmla="*/ 716630 h 886329"/>
              <a:gd name="connsiteX215" fmla="*/ 5441864 w 12191627"/>
              <a:gd name="connsiteY215" fmla="*/ 728253 h 886329"/>
              <a:gd name="connsiteX216" fmla="*/ 5468612 w 12191627"/>
              <a:gd name="connsiteY216" fmla="*/ 728253 h 886329"/>
              <a:gd name="connsiteX217" fmla="*/ 5468612 w 12191627"/>
              <a:gd name="connsiteY217" fmla="*/ 746850 h 886329"/>
              <a:gd name="connsiteX218" fmla="*/ 5462668 w 12191627"/>
              <a:gd name="connsiteY218" fmla="*/ 746850 h 886329"/>
              <a:gd name="connsiteX219" fmla="*/ 5462668 w 12191627"/>
              <a:gd name="connsiteY219" fmla="*/ 753824 h 886329"/>
              <a:gd name="connsiteX220" fmla="*/ 5468612 w 12191627"/>
              <a:gd name="connsiteY220" fmla="*/ 753824 h 886329"/>
              <a:gd name="connsiteX221" fmla="*/ 5468612 w 12191627"/>
              <a:gd name="connsiteY221" fmla="*/ 767772 h 886329"/>
              <a:gd name="connsiteX222" fmla="*/ 5462668 w 12191627"/>
              <a:gd name="connsiteY222" fmla="*/ 772421 h 886329"/>
              <a:gd name="connsiteX223" fmla="*/ 5462668 w 12191627"/>
              <a:gd name="connsiteY223" fmla="*/ 828213 h 886329"/>
              <a:gd name="connsiteX224" fmla="*/ 5483472 w 12191627"/>
              <a:gd name="connsiteY224" fmla="*/ 828213 h 886329"/>
              <a:gd name="connsiteX225" fmla="*/ 5483472 w 12191627"/>
              <a:gd name="connsiteY225" fmla="*/ 832862 h 886329"/>
              <a:gd name="connsiteX226" fmla="*/ 5501305 w 12191627"/>
              <a:gd name="connsiteY226" fmla="*/ 832862 h 886329"/>
              <a:gd name="connsiteX227" fmla="*/ 5501305 w 12191627"/>
              <a:gd name="connsiteY227" fmla="*/ 849135 h 886329"/>
              <a:gd name="connsiteX228" fmla="*/ 5519137 w 12191627"/>
              <a:gd name="connsiteY228" fmla="*/ 849135 h 886329"/>
              <a:gd name="connsiteX229" fmla="*/ 5519137 w 12191627"/>
              <a:gd name="connsiteY229" fmla="*/ 832862 h 886329"/>
              <a:gd name="connsiteX230" fmla="*/ 5539941 w 12191627"/>
              <a:gd name="connsiteY230" fmla="*/ 823564 h 886329"/>
              <a:gd name="connsiteX231" fmla="*/ 5539941 w 12191627"/>
              <a:gd name="connsiteY231" fmla="*/ 802642 h 886329"/>
              <a:gd name="connsiteX232" fmla="*/ 5533997 w 12191627"/>
              <a:gd name="connsiteY232" fmla="*/ 802642 h 886329"/>
              <a:gd name="connsiteX233" fmla="*/ 5533997 w 12191627"/>
              <a:gd name="connsiteY233" fmla="*/ 779395 h 886329"/>
              <a:gd name="connsiteX234" fmla="*/ 5545885 w 12191627"/>
              <a:gd name="connsiteY234" fmla="*/ 779395 h 886329"/>
              <a:gd name="connsiteX235" fmla="*/ 5545885 w 12191627"/>
              <a:gd name="connsiteY235" fmla="*/ 777071 h 886329"/>
              <a:gd name="connsiteX236" fmla="*/ 5572634 w 12191627"/>
              <a:gd name="connsiteY236" fmla="*/ 777071 h 886329"/>
              <a:gd name="connsiteX237" fmla="*/ 5572634 w 12191627"/>
              <a:gd name="connsiteY237" fmla="*/ 767772 h 886329"/>
              <a:gd name="connsiteX238" fmla="*/ 5590465 w 12191627"/>
              <a:gd name="connsiteY238" fmla="*/ 767772 h 886329"/>
              <a:gd name="connsiteX239" fmla="*/ 5590465 w 12191627"/>
              <a:gd name="connsiteY239" fmla="*/ 651540 h 886329"/>
              <a:gd name="connsiteX240" fmla="*/ 5602353 w 12191627"/>
              <a:gd name="connsiteY240" fmla="*/ 651540 h 886329"/>
              <a:gd name="connsiteX241" fmla="*/ 5602353 w 12191627"/>
              <a:gd name="connsiteY241" fmla="*/ 632943 h 886329"/>
              <a:gd name="connsiteX242" fmla="*/ 5605325 w 12191627"/>
              <a:gd name="connsiteY242" fmla="*/ 632943 h 886329"/>
              <a:gd name="connsiteX243" fmla="*/ 5605325 w 12191627"/>
              <a:gd name="connsiteY243" fmla="*/ 586450 h 886329"/>
              <a:gd name="connsiteX244" fmla="*/ 5617213 w 12191627"/>
              <a:gd name="connsiteY244" fmla="*/ 586450 h 886329"/>
              <a:gd name="connsiteX245" fmla="*/ 5617213 w 12191627"/>
              <a:gd name="connsiteY245" fmla="*/ 595748 h 886329"/>
              <a:gd name="connsiteX246" fmla="*/ 5623157 w 12191627"/>
              <a:gd name="connsiteY246" fmla="*/ 595748 h 886329"/>
              <a:gd name="connsiteX247" fmla="*/ 5623157 w 12191627"/>
              <a:gd name="connsiteY247" fmla="*/ 577151 h 886329"/>
              <a:gd name="connsiteX248" fmla="*/ 5638017 w 12191627"/>
              <a:gd name="connsiteY248" fmla="*/ 572502 h 886329"/>
              <a:gd name="connsiteX249" fmla="*/ 5649906 w 12191627"/>
              <a:gd name="connsiteY249" fmla="*/ 577151 h 886329"/>
              <a:gd name="connsiteX250" fmla="*/ 5667737 w 12191627"/>
              <a:gd name="connsiteY250" fmla="*/ 577151 h 886329"/>
              <a:gd name="connsiteX251" fmla="*/ 5667737 w 12191627"/>
              <a:gd name="connsiteY251" fmla="*/ 546931 h 886329"/>
              <a:gd name="connsiteX252" fmla="*/ 5679626 w 12191627"/>
              <a:gd name="connsiteY252" fmla="*/ 546931 h 886329"/>
              <a:gd name="connsiteX253" fmla="*/ 5679626 w 12191627"/>
              <a:gd name="connsiteY253" fmla="*/ 551580 h 886329"/>
              <a:gd name="connsiteX254" fmla="*/ 5694486 w 12191627"/>
              <a:gd name="connsiteY254" fmla="*/ 551580 h 886329"/>
              <a:gd name="connsiteX255" fmla="*/ 5694486 w 12191627"/>
              <a:gd name="connsiteY255" fmla="*/ 546931 h 886329"/>
              <a:gd name="connsiteX256" fmla="*/ 5706374 w 12191627"/>
              <a:gd name="connsiteY256" fmla="*/ 546931 h 886329"/>
              <a:gd name="connsiteX257" fmla="*/ 5706374 w 12191627"/>
              <a:gd name="connsiteY257" fmla="*/ 581800 h 886329"/>
              <a:gd name="connsiteX258" fmla="*/ 5721234 w 12191627"/>
              <a:gd name="connsiteY258" fmla="*/ 591099 h 886329"/>
              <a:gd name="connsiteX259" fmla="*/ 5721234 w 12191627"/>
              <a:gd name="connsiteY259" fmla="*/ 595748 h 886329"/>
              <a:gd name="connsiteX260" fmla="*/ 5718262 w 12191627"/>
              <a:gd name="connsiteY260" fmla="*/ 595748 h 886329"/>
              <a:gd name="connsiteX261" fmla="*/ 5718262 w 12191627"/>
              <a:gd name="connsiteY261" fmla="*/ 598073 h 886329"/>
              <a:gd name="connsiteX262" fmla="*/ 5750954 w 12191627"/>
              <a:gd name="connsiteY262" fmla="*/ 598073 h 886329"/>
              <a:gd name="connsiteX263" fmla="*/ 5750954 w 12191627"/>
              <a:gd name="connsiteY263" fmla="*/ 586450 h 886329"/>
              <a:gd name="connsiteX264" fmla="*/ 5789590 w 12191627"/>
              <a:gd name="connsiteY264" fmla="*/ 577151 h 886329"/>
              <a:gd name="connsiteX265" fmla="*/ 5789590 w 12191627"/>
              <a:gd name="connsiteY265" fmla="*/ 567852 h 886329"/>
              <a:gd name="connsiteX266" fmla="*/ 5798506 w 12191627"/>
              <a:gd name="connsiteY266" fmla="*/ 567852 h 886329"/>
              <a:gd name="connsiteX267" fmla="*/ 5798506 w 12191627"/>
              <a:gd name="connsiteY267" fmla="*/ 560878 h 886329"/>
              <a:gd name="connsiteX268" fmla="*/ 5822283 w 12191627"/>
              <a:gd name="connsiteY268" fmla="*/ 560878 h 886329"/>
              <a:gd name="connsiteX269" fmla="*/ 5822283 w 12191627"/>
              <a:gd name="connsiteY269" fmla="*/ 567852 h 886329"/>
              <a:gd name="connsiteX270" fmla="*/ 5840114 w 12191627"/>
              <a:gd name="connsiteY270" fmla="*/ 567852 h 886329"/>
              <a:gd name="connsiteX271" fmla="*/ 5840114 w 12191627"/>
              <a:gd name="connsiteY271" fmla="*/ 581800 h 886329"/>
              <a:gd name="connsiteX272" fmla="*/ 5872807 w 12191627"/>
              <a:gd name="connsiteY272" fmla="*/ 581800 h 886329"/>
              <a:gd name="connsiteX273" fmla="*/ 5872807 w 12191627"/>
              <a:gd name="connsiteY273" fmla="*/ 572502 h 886329"/>
              <a:gd name="connsiteX274" fmla="*/ 5887667 w 12191627"/>
              <a:gd name="connsiteY274" fmla="*/ 572502 h 886329"/>
              <a:gd name="connsiteX275" fmla="*/ 5887667 w 12191627"/>
              <a:gd name="connsiteY275" fmla="*/ 563203 h 886329"/>
              <a:gd name="connsiteX276" fmla="*/ 5905499 w 12191627"/>
              <a:gd name="connsiteY276" fmla="*/ 563203 h 886329"/>
              <a:gd name="connsiteX277" fmla="*/ 5905499 w 12191627"/>
              <a:gd name="connsiteY277" fmla="*/ 572502 h 886329"/>
              <a:gd name="connsiteX278" fmla="*/ 5911443 w 12191627"/>
              <a:gd name="connsiteY278" fmla="*/ 572502 h 886329"/>
              <a:gd name="connsiteX279" fmla="*/ 5911443 w 12191627"/>
              <a:gd name="connsiteY279" fmla="*/ 516710 h 886329"/>
              <a:gd name="connsiteX280" fmla="*/ 6045184 w 12191627"/>
              <a:gd name="connsiteY280" fmla="*/ 516710 h 886329"/>
              <a:gd name="connsiteX281" fmla="*/ 6045184 w 12191627"/>
              <a:gd name="connsiteY281" fmla="*/ 591099 h 886329"/>
              <a:gd name="connsiteX282" fmla="*/ 6068960 w 12191627"/>
              <a:gd name="connsiteY282" fmla="*/ 591099 h 886329"/>
              <a:gd name="connsiteX283" fmla="*/ 6068960 w 12191627"/>
              <a:gd name="connsiteY283" fmla="*/ 507412 h 886329"/>
              <a:gd name="connsiteX284" fmla="*/ 6098680 w 12191627"/>
              <a:gd name="connsiteY284" fmla="*/ 495788 h 886329"/>
              <a:gd name="connsiteX285" fmla="*/ 6137316 w 12191627"/>
              <a:gd name="connsiteY285" fmla="*/ 495788 h 886329"/>
              <a:gd name="connsiteX286" fmla="*/ 6158120 w 12191627"/>
              <a:gd name="connsiteY286" fmla="*/ 481840 h 886329"/>
              <a:gd name="connsiteX287" fmla="*/ 6208644 w 12191627"/>
              <a:gd name="connsiteY287" fmla="*/ 481840 h 886329"/>
              <a:gd name="connsiteX288" fmla="*/ 6208644 w 12191627"/>
              <a:gd name="connsiteY288" fmla="*/ 495788 h 886329"/>
              <a:gd name="connsiteX289" fmla="*/ 6259169 w 12191627"/>
              <a:gd name="connsiteY289" fmla="*/ 495788 h 886329"/>
              <a:gd name="connsiteX290" fmla="*/ 6259169 w 12191627"/>
              <a:gd name="connsiteY290" fmla="*/ 586450 h 886329"/>
              <a:gd name="connsiteX291" fmla="*/ 6274029 w 12191627"/>
              <a:gd name="connsiteY291" fmla="*/ 586450 h 886329"/>
              <a:gd name="connsiteX292" fmla="*/ 6274029 w 12191627"/>
              <a:gd name="connsiteY292" fmla="*/ 718955 h 886329"/>
              <a:gd name="connsiteX293" fmla="*/ 6297805 w 12191627"/>
              <a:gd name="connsiteY293" fmla="*/ 718955 h 886329"/>
              <a:gd name="connsiteX294" fmla="*/ 6297805 w 12191627"/>
              <a:gd name="connsiteY294" fmla="*/ 632943 h 886329"/>
              <a:gd name="connsiteX295" fmla="*/ 6306721 w 12191627"/>
              <a:gd name="connsiteY295" fmla="*/ 628293 h 886329"/>
              <a:gd name="connsiteX296" fmla="*/ 6312665 w 12191627"/>
              <a:gd name="connsiteY296" fmla="*/ 628293 h 886329"/>
              <a:gd name="connsiteX297" fmla="*/ 6312665 w 12191627"/>
              <a:gd name="connsiteY297" fmla="*/ 637592 h 886329"/>
              <a:gd name="connsiteX298" fmla="*/ 6336441 w 12191627"/>
              <a:gd name="connsiteY298" fmla="*/ 628293 h 886329"/>
              <a:gd name="connsiteX299" fmla="*/ 6357245 w 12191627"/>
              <a:gd name="connsiteY299" fmla="*/ 628293 h 886329"/>
              <a:gd name="connsiteX300" fmla="*/ 6357245 w 12191627"/>
              <a:gd name="connsiteY300" fmla="*/ 786369 h 886329"/>
              <a:gd name="connsiteX301" fmla="*/ 6398853 w 12191627"/>
              <a:gd name="connsiteY301" fmla="*/ 791019 h 886329"/>
              <a:gd name="connsiteX302" fmla="*/ 6398853 w 12191627"/>
              <a:gd name="connsiteY302" fmla="*/ 784045 h 886329"/>
              <a:gd name="connsiteX303" fmla="*/ 6443434 w 12191627"/>
              <a:gd name="connsiteY303" fmla="*/ 784045 h 886329"/>
              <a:gd name="connsiteX304" fmla="*/ 6443434 w 12191627"/>
              <a:gd name="connsiteY304" fmla="*/ 753824 h 886329"/>
              <a:gd name="connsiteX305" fmla="*/ 6455322 w 12191627"/>
              <a:gd name="connsiteY305" fmla="*/ 753824 h 886329"/>
              <a:gd name="connsiteX306" fmla="*/ 6455322 w 12191627"/>
              <a:gd name="connsiteY306" fmla="*/ 714305 h 886329"/>
              <a:gd name="connsiteX307" fmla="*/ 6464238 w 12191627"/>
              <a:gd name="connsiteY307" fmla="*/ 714305 h 886329"/>
              <a:gd name="connsiteX308" fmla="*/ 6464238 w 12191627"/>
              <a:gd name="connsiteY308" fmla="*/ 674786 h 886329"/>
              <a:gd name="connsiteX309" fmla="*/ 6485042 w 12191627"/>
              <a:gd name="connsiteY309" fmla="*/ 674786 h 886329"/>
              <a:gd name="connsiteX310" fmla="*/ 6485042 w 12191627"/>
              <a:gd name="connsiteY310" fmla="*/ 677111 h 886329"/>
              <a:gd name="connsiteX311" fmla="*/ 6550426 w 12191627"/>
              <a:gd name="connsiteY311" fmla="*/ 653864 h 886329"/>
              <a:gd name="connsiteX312" fmla="*/ 6553398 w 12191627"/>
              <a:gd name="connsiteY312" fmla="*/ 632943 h 886329"/>
              <a:gd name="connsiteX313" fmla="*/ 6559342 w 12191627"/>
              <a:gd name="connsiteY313" fmla="*/ 653864 h 886329"/>
              <a:gd name="connsiteX314" fmla="*/ 6627699 w 12191627"/>
              <a:gd name="connsiteY314" fmla="*/ 681760 h 886329"/>
              <a:gd name="connsiteX315" fmla="*/ 6627699 w 12191627"/>
              <a:gd name="connsiteY315" fmla="*/ 677111 h 886329"/>
              <a:gd name="connsiteX316" fmla="*/ 6645531 w 12191627"/>
              <a:gd name="connsiteY316" fmla="*/ 677111 h 886329"/>
              <a:gd name="connsiteX317" fmla="*/ 6645531 w 12191627"/>
              <a:gd name="connsiteY317" fmla="*/ 714305 h 886329"/>
              <a:gd name="connsiteX318" fmla="*/ 6654447 w 12191627"/>
              <a:gd name="connsiteY318" fmla="*/ 714305 h 886329"/>
              <a:gd name="connsiteX319" fmla="*/ 6654447 w 12191627"/>
              <a:gd name="connsiteY319" fmla="*/ 758474 h 886329"/>
              <a:gd name="connsiteX320" fmla="*/ 6663363 w 12191627"/>
              <a:gd name="connsiteY320" fmla="*/ 758474 h 886329"/>
              <a:gd name="connsiteX321" fmla="*/ 6663363 w 12191627"/>
              <a:gd name="connsiteY321" fmla="*/ 779395 h 886329"/>
              <a:gd name="connsiteX322" fmla="*/ 6681195 w 12191627"/>
              <a:gd name="connsiteY322" fmla="*/ 779395 h 886329"/>
              <a:gd name="connsiteX323" fmla="*/ 6681195 w 12191627"/>
              <a:gd name="connsiteY323" fmla="*/ 811940 h 886329"/>
              <a:gd name="connsiteX324" fmla="*/ 6794132 w 12191627"/>
              <a:gd name="connsiteY324" fmla="*/ 804967 h 886329"/>
              <a:gd name="connsiteX325" fmla="*/ 6794132 w 12191627"/>
              <a:gd name="connsiteY325" fmla="*/ 772421 h 886329"/>
              <a:gd name="connsiteX326" fmla="*/ 6853572 w 12191627"/>
              <a:gd name="connsiteY326" fmla="*/ 772421 h 886329"/>
              <a:gd name="connsiteX327" fmla="*/ 6853572 w 12191627"/>
              <a:gd name="connsiteY327" fmla="*/ 753824 h 886329"/>
              <a:gd name="connsiteX328" fmla="*/ 6978397 w 12191627"/>
              <a:gd name="connsiteY328" fmla="*/ 753824 h 886329"/>
              <a:gd name="connsiteX329" fmla="*/ 6978397 w 12191627"/>
              <a:gd name="connsiteY329" fmla="*/ 765448 h 886329"/>
              <a:gd name="connsiteX330" fmla="*/ 7058641 w 12191627"/>
              <a:gd name="connsiteY330" fmla="*/ 765448 h 886329"/>
              <a:gd name="connsiteX331" fmla="*/ 7058641 w 12191627"/>
              <a:gd name="connsiteY331" fmla="*/ 772421 h 886329"/>
              <a:gd name="connsiteX332" fmla="*/ 7082417 w 12191627"/>
              <a:gd name="connsiteY332" fmla="*/ 772421 h 886329"/>
              <a:gd name="connsiteX333" fmla="*/ 7082417 w 12191627"/>
              <a:gd name="connsiteY333" fmla="*/ 779395 h 886329"/>
              <a:gd name="connsiteX334" fmla="*/ 7103221 w 12191627"/>
              <a:gd name="connsiteY334" fmla="*/ 779395 h 886329"/>
              <a:gd name="connsiteX335" fmla="*/ 7103221 w 12191627"/>
              <a:gd name="connsiteY335" fmla="*/ 674786 h 886329"/>
              <a:gd name="connsiteX336" fmla="*/ 7165634 w 12191627"/>
              <a:gd name="connsiteY336" fmla="*/ 660838 h 886329"/>
              <a:gd name="connsiteX337" fmla="*/ 7281542 w 12191627"/>
              <a:gd name="connsiteY337" fmla="*/ 660838 h 886329"/>
              <a:gd name="connsiteX338" fmla="*/ 7281542 w 12191627"/>
              <a:gd name="connsiteY338" fmla="*/ 493464 h 886329"/>
              <a:gd name="connsiteX339" fmla="*/ 7314234 w 12191627"/>
              <a:gd name="connsiteY339" fmla="*/ 481840 h 886329"/>
              <a:gd name="connsiteX340" fmla="*/ 7456891 w 12191627"/>
              <a:gd name="connsiteY340" fmla="*/ 463243 h 886329"/>
              <a:gd name="connsiteX341" fmla="*/ 7507416 w 12191627"/>
              <a:gd name="connsiteY341" fmla="*/ 474866 h 886329"/>
              <a:gd name="connsiteX342" fmla="*/ 7516332 w 12191627"/>
              <a:gd name="connsiteY342" fmla="*/ 481840 h 886329"/>
              <a:gd name="connsiteX343" fmla="*/ 7516332 w 12191627"/>
              <a:gd name="connsiteY343" fmla="*/ 793343 h 886329"/>
              <a:gd name="connsiteX344" fmla="*/ 7537136 w 12191627"/>
              <a:gd name="connsiteY344" fmla="*/ 793343 h 886329"/>
              <a:gd name="connsiteX345" fmla="*/ 7537136 w 12191627"/>
              <a:gd name="connsiteY345" fmla="*/ 667812 h 886329"/>
              <a:gd name="connsiteX346" fmla="*/ 7554968 w 12191627"/>
              <a:gd name="connsiteY346" fmla="*/ 667812 h 886329"/>
              <a:gd name="connsiteX347" fmla="*/ 7554968 w 12191627"/>
              <a:gd name="connsiteY347" fmla="*/ 656189 h 886329"/>
              <a:gd name="connsiteX348" fmla="*/ 7572800 w 12191627"/>
              <a:gd name="connsiteY348" fmla="*/ 649215 h 886329"/>
              <a:gd name="connsiteX349" fmla="*/ 7587660 w 12191627"/>
              <a:gd name="connsiteY349" fmla="*/ 649215 h 886329"/>
              <a:gd name="connsiteX350" fmla="*/ 7587660 w 12191627"/>
              <a:gd name="connsiteY350" fmla="*/ 637592 h 886329"/>
              <a:gd name="connsiteX351" fmla="*/ 7599548 w 12191627"/>
              <a:gd name="connsiteY351" fmla="*/ 630618 h 886329"/>
              <a:gd name="connsiteX352" fmla="*/ 7629268 w 12191627"/>
              <a:gd name="connsiteY352" fmla="*/ 630618 h 886329"/>
              <a:gd name="connsiteX353" fmla="*/ 7629268 w 12191627"/>
              <a:gd name="connsiteY353" fmla="*/ 667812 h 886329"/>
              <a:gd name="connsiteX354" fmla="*/ 7691681 w 12191627"/>
              <a:gd name="connsiteY354" fmla="*/ 667812 h 886329"/>
              <a:gd name="connsiteX355" fmla="*/ 7691681 w 12191627"/>
              <a:gd name="connsiteY355" fmla="*/ 797993 h 886329"/>
              <a:gd name="connsiteX356" fmla="*/ 7715457 w 12191627"/>
              <a:gd name="connsiteY356" fmla="*/ 797993 h 886329"/>
              <a:gd name="connsiteX357" fmla="*/ 7739233 w 12191627"/>
              <a:gd name="connsiteY357" fmla="*/ 791019 h 886329"/>
              <a:gd name="connsiteX358" fmla="*/ 7739233 w 12191627"/>
              <a:gd name="connsiteY358" fmla="*/ 781720 h 886329"/>
              <a:gd name="connsiteX359" fmla="*/ 7730317 w 12191627"/>
              <a:gd name="connsiteY359" fmla="*/ 779395 h 886329"/>
              <a:gd name="connsiteX360" fmla="*/ 7730317 w 12191627"/>
              <a:gd name="connsiteY360" fmla="*/ 772421 h 886329"/>
              <a:gd name="connsiteX361" fmla="*/ 7739233 w 12191627"/>
              <a:gd name="connsiteY361" fmla="*/ 767772 h 886329"/>
              <a:gd name="connsiteX362" fmla="*/ 7739233 w 12191627"/>
              <a:gd name="connsiteY362" fmla="*/ 716630 h 886329"/>
              <a:gd name="connsiteX363" fmla="*/ 7730317 w 12191627"/>
              <a:gd name="connsiteY363" fmla="*/ 714305 h 886329"/>
              <a:gd name="connsiteX364" fmla="*/ 7730317 w 12191627"/>
              <a:gd name="connsiteY364" fmla="*/ 707331 h 886329"/>
              <a:gd name="connsiteX365" fmla="*/ 7739233 w 12191627"/>
              <a:gd name="connsiteY365" fmla="*/ 702682 h 886329"/>
              <a:gd name="connsiteX366" fmla="*/ 7739233 w 12191627"/>
              <a:gd name="connsiteY366" fmla="*/ 698033 h 886329"/>
              <a:gd name="connsiteX367" fmla="*/ 7745177 w 12191627"/>
              <a:gd name="connsiteY367" fmla="*/ 698033 h 886329"/>
              <a:gd name="connsiteX368" fmla="*/ 7745177 w 12191627"/>
              <a:gd name="connsiteY368" fmla="*/ 688734 h 886329"/>
              <a:gd name="connsiteX369" fmla="*/ 7739233 w 12191627"/>
              <a:gd name="connsiteY369" fmla="*/ 688734 h 886329"/>
              <a:gd name="connsiteX370" fmla="*/ 7739233 w 12191627"/>
              <a:gd name="connsiteY370" fmla="*/ 681760 h 886329"/>
              <a:gd name="connsiteX371" fmla="*/ 7748149 w 12191627"/>
              <a:gd name="connsiteY371" fmla="*/ 677111 h 886329"/>
              <a:gd name="connsiteX372" fmla="*/ 7795701 w 12191627"/>
              <a:gd name="connsiteY372" fmla="*/ 612021 h 886329"/>
              <a:gd name="connsiteX373" fmla="*/ 7789757 w 12191627"/>
              <a:gd name="connsiteY373" fmla="*/ 609696 h 886329"/>
              <a:gd name="connsiteX374" fmla="*/ 7789757 w 12191627"/>
              <a:gd name="connsiteY374" fmla="*/ 602722 h 886329"/>
              <a:gd name="connsiteX375" fmla="*/ 7798673 w 12191627"/>
              <a:gd name="connsiteY375" fmla="*/ 600397 h 886329"/>
              <a:gd name="connsiteX376" fmla="*/ 7798673 w 12191627"/>
              <a:gd name="connsiteY376" fmla="*/ 591099 h 886329"/>
              <a:gd name="connsiteX377" fmla="*/ 7804617 w 12191627"/>
              <a:gd name="connsiteY377" fmla="*/ 591099 h 886329"/>
              <a:gd name="connsiteX378" fmla="*/ 7804617 w 12191627"/>
              <a:gd name="connsiteY378" fmla="*/ 570177 h 886329"/>
              <a:gd name="connsiteX379" fmla="*/ 7798673 w 12191627"/>
              <a:gd name="connsiteY379" fmla="*/ 570177 h 886329"/>
              <a:gd name="connsiteX380" fmla="*/ 7798673 w 12191627"/>
              <a:gd name="connsiteY380" fmla="*/ 565528 h 886329"/>
              <a:gd name="connsiteX381" fmla="*/ 7804617 w 12191627"/>
              <a:gd name="connsiteY381" fmla="*/ 563203 h 886329"/>
              <a:gd name="connsiteX382" fmla="*/ 7819477 w 12191627"/>
              <a:gd name="connsiteY382" fmla="*/ 546931 h 886329"/>
              <a:gd name="connsiteX383" fmla="*/ 7819477 w 12191627"/>
              <a:gd name="connsiteY383" fmla="*/ 544606 h 886329"/>
              <a:gd name="connsiteX384" fmla="*/ 7822449 w 12191627"/>
              <a:gd name="connsiteY384" fmla="*/ 544606 h 886329"/>
              <a:gd name="connsiteX385" fmla="*/ 7822449 w 12191627"/>
              <a:gd name="connsiteY385" fmla="*/ 537632 h 886329"/>
              <a:gd name="connsiteX386" fmla="*/ 7822449 w 12191627"/>
              <a:gd name="connsiteY386" fmla="*/ 512061 h 886329"/>
              <a:gd name="connsiteX387" fmla="*/ 7825421 w 12191627"/>
              <a:gd name="connsiteY387" fmla="*/ 505087 h 886329"/>
              <a:gd name="connsiteX388" fmla="*/ 7828393 w 12191627"/>
              <a:gd name="connsiteY388" fmla="*/ 512061 h 886329"/>
              <a:gd name="connsiteX389" fmla="*/ 7831365 w 12191627"/>
              <a:gd name="connsiteY389" fmla="*/ 537632 h 886329"/>
              <a:gd name="connsiteX390" fmla="*/ 7831365 w 12191627"/>
              <a:gd name="connsiteY390" fmla="*/ 544606 h 886329"/>
              <a:gd name="connsiteX391" fmla="*/ 7834337 w 12191627"/>
              <a:gd name="connsiteY391" fmla="*/ 544606 h 886329"/>
              <a:gd name="connsiteX392" fmla="*/ 7834337 w 12191627"/>
              <a:gd name="connsiteY392" fmla="*/ 546931 h 886329"/>
              <a:gd name="connsiteX393" fmla="*/ 7846225 w 12191627"/>
              <a:gd name="connsiteY393" fmla="*/ 563203 h 886329"/>
              <a:gd name="connsiteX394" fmla="*/ 7852169 w 12191627"/>
              <a:gd name="connsiteY394" fmla="*/ 565528 h 886329"/>
              <a:gd name="connsiteX395" fmla="*/ 7852169 w 12191627"/>
              <a:gd name="connsiteY395" fmla="*/ 570177 h 886329"/>
              <a:gd name="connsiteX396" fmla="*/ 7849197 w 12191627"/>
              <a:gd name="connsiteY396" fmla="*/ 570177 h 886329"/>
              <a:gd name="connsiteX397" fmla="*/ 7849197 w 12191627"/>
              <a:gd name="connsiteY397" fmla="*/ 591099 h 886329"/>
              <a:gd name="connsiteX398" fmla="*/ 7855141 w 12191627"/>
              <a:gd name="connsiteY398" fmla="*/ 591099 h 886329"/>
              <a:gd name="connsiteX399" fmla="*/ 7855141 w 12191627"/>
              <a:gd name="connsiteY399" fmla="*/ 600397 h 886329"/>
              <a:gd name="connsiteX400" fmla="*/ 7861086 w 12191627"/>
              <a:gd name="connsiteY400" fmla="*/ 602722 h 886329"/>
              <a:gd name="connsiteX401" fmla="*/ 7861086 w 12191627"/>
              <a:gd name="connsiteY401" fmla="*/ 609696 h 886329"/>
              <a:gd name="connsiteX402" fmla="*/ 7855141 w 12191627"/>
              <a:gd name="connsiteY402" fmla="*/ 612021 h 886329"/>
              <a:gd name="connsiteX403" fmla="*/ 7902694 w 12191627"/>
              <a:gd name="connsiteY403" fmla="*/ 677111 h 886329"/>
              <a:gd name="connsiteX404" fmla="*/ 7911610 w 12191627"/>
              <a:gd name="connsiteY404" fmla="*/ 681760 h 886329"/>
              <a:gd name="connsiteX405" fmla="*/ 7911610 w 12191627"/>
              <a:gd name="connsiteY405" fmla="*/ 688734 h 886329"/>
              <a:gd name="connsiteX406" fmla="*/ 7905666 w 12191627"/>
              <a:gd name="connsiteY406" fmla="*/ 688734 h 886329"/>
              <a:gd name="connsiteX407" fmla="*/ 7905666 w 12191627"/>
              <a:gd name="connsiteY407" fmla="*/ 698033 h 886329"/>
              <a:gd name="connsiteX408" fmla="*/ 7911610 w 12191627"/>
              <a:gd name="connsiteY408" fmla="*/ 698033 h 886329"/>
              <a:gd name="connsiteX409" fmla="*/ 7911610 w 12191627"/>
              <a:gd name="connsiteY409" fmla="*/ 702682 h 886329"/>
              <a:gd name="connsiteX410" fmla="*/ 7920526 w 12191627"/>
              <a:gd name="connsiteY410" fmla="*/ 707331 h 886329"/>
              <a:gd name="connsiteX411" fmla="*/ 7920526 w 12191627"/>
              <a:gd name="connsiteY411" fmla="*/ 714305 h 886329"/>
              <a:gd name="connsiteX412" fmla="*/ 7911610 w 12191627"/>
              <a:gd name="connsiteY412" fmla="*/ 716630 h 886329"/>
              <a:gd name="connsiteX413" fmla="*/ 7911610 w 12191627"/>
              <a:gd name="connsiteY413" fmla="*/ 767772 h 886329"/>
              <a:gd name="connsiteX414" fmla="*/ 7920526 w 12191627"/>
              <a:gd name="connsiteY414" fmla="*/ 772421 h 886329"/>
              <a:gd name="connsiteX415" fmla="*/ 7920526 w 12191627"/>
              <a:gd name="connsiteY415" fmla="*/ 779395 h 886329"/>
              <a:gd name="connsiteX416" fmla="*/ 7911610 w 12191627"/>
              <a:gd name="connsiteY416" fmla="*/ 781720 h 886329"/>
              <a:gd name="connsiteX417" fmla="*/ 7911610 w 12191627"/>
              <a:gd name="connsiteY417" fmla="*/ 788694 h 886329"/>
              <a:gd name="connsiteX418" fmla="*/ 7923498 w 12191627"/>
              <a:gd name="connsiteY418" fmla="*/ 788694 h 886329"/>
              <a:gd name="connsiteX419" fmla="*/ 7923498 w 12191627"/>
              <a:gd name="connsiteY419" fmla="*/ 797993 h 886329"/>
              <a:gd name="connsiteX420" fmla="*/ 7944302 w 12191627"/>
              <a:gd name="connsiteY420" fmla="*/ 797993 h 886329"/>
              <a:gd name="connsiteX421" fmla="*/ 7944302 w 12191627"/>
              <a:gd name="connsiteY421" fmla="*/ 642241 h 886329"/>
              <a:gd name="connsiteX422" fmla="*/ 8021574 w 12191627"/>
              <a:gd name="connsiteY422" fmla="*/ 630618 h 886329"/>
              <a:gd name="connsiteX423" fmla="*/ 8063183 w 12191627"/>
              <a:gd name="connsiteY423" fmla="*/ 630618 h 886329"/>
              <a:gd name="connsiteX424" fmla="*/ 8063183 w 12191627"/>
              <a:gd name="connsiteY424" fmla="*/ 537632 h 886329"/>
              <a:gd name="connsiteX425" fmla="*/ 8179091 w 12191627"/>
              <a:gd name="connsiteY425" fmla="*/ 537632 h 886329"/>
              <a:gd name="connsiteX426" fmla="*/ 8179091 w 12191627"/>
              <a:gd name="connsiteY426" fmla="*/ 777071 h 886329"/>
              <a:gd name="connsiteX427" fmla="*/ 8220700 w 12191627"/>
              <a:gd name="connsiteY427" fmla="*/ 777071 h 886329"/>
              <a:gd name="connsiteX428" fmla="*/ 8220700 w 12191627"/>
              <a:gd name="connsiteY428" fmla="*/ 656189 h 886329"/>
              <a:gd name="connsiteX429" fmla="*/ 8318776 w 12191627"/>
              <a:gd name="connsiteY429" fmla="*/ 656189 h 886329"/>
              <a:gd name="connsiteX430" fmla="*/ 8336608 w 12191627"/>
              <a:gd name="connsiteY430" fmla="*/ 677111 h 886329"/>
              <a:gd name="connsiteX431" fmla="*/ 8336608 w 12191627"/>
              <a:gd name="connsiteY431" fmla="*/ 730583 h 886329"/>
              <a:gd name="connsiteX432" fmla="*/ 8338211 w 12191627"/>
              <a:gd name="connsiteY432" fmla="*/ 730681 h 886329"/>
              <a:gd name="connsiteX433" fmla="*/ 8338211 w 12191627"/>
              <a:gd name="connsiteY433" fmla="*/ 607460 h 886329"/>
              <a:gd name="connsiteX434" fmla="*/ 8359829 w 12191627"/>
              <a:gd name="connsiteY434" fmla="*/ 607460 h 886329"/>
              <a:gd name="connsiteX435" fmla="*/ 8359829 w 12191627"/>
              <a:gd name="connsiteY435" fmla="*/ 471268 h 886329"/>
              <a:gd name="connsiteX436" fmla="*/ 8378745 w 12191627"/>
              <a:gd name="connsiteY436" fmla="*/ 471268 h 886329"/>
              <a:gd name="connsiteX437" fmla="*/ 8378745 w 12191627"/>
              <a:gd name="connsiteY437" fmla="*/ 356694 h 886329"/>
              <a:gd name="connsiteX438" fmla="*/ 8384149 w 12191627"/>
              <a:gd name="connsiteY438" fmla="*/ 354532 h 886329"/>
              <a:gd name="connsiteX439" fmla="*/ 8384149 w 12191627"/>
              <a:gd name="connsiteY439" fmla="*/ 328590 h 886329"/>
              <a:gd name="connsiteX440" fmla="*/ 8405767 w 12191627"/>
              <a:gd name="connsiteY440" fmla="*/ 328590 h 886329"/>
              <a:gd name="connsiteX441" fmla="*/ 8454408 w 12191627"/>
              <a:gd name="connsiteY441" fmla="*/ 246443 h 886329"/>
              <a:gd name="connsiteX442" fmla="*/ 8459812 w 12191627"/>
              <a:gd name="connsiteY442" fmla="*/ 0 h 886329"/>
              <a:gd name="connsiteX443" fmla="*/ 8462515 w 12191627"/>
              <a:gd name="connsiteY443" fmla="*/ 246443 h 886329"/>
              <a:gd name="connsiteX444" fmla="*/ 8513857 w 12191627"/>
              <a:gd name="connsiteY444" fmla="*/ 326429 h 886329"/>
              <a:gd name="connsiteX445" fmla="*/ 8535475 w 12191627"/>
              <a:gd name="connsiteY445" fmla="*/ 326429 h 886329"/>
              <a:gd name="connsiteX446" fmla="*/ 8535475 w 12191627"/>
              <a:gd name="connsiteY446" fmla="*/ 350208 h 886329"/>
              <a:gd name="connsiteX447" fmla="*/ 8540880 w 12191627"/>
              <a:gd name="connsiteY447" fmla="*/ 356694 h 886329"/>
              <a:gd name="connsiteX448" fmla="*/ 8540880 w 12191627"/>
              <a:gd name="connsiteY448" fmla="*/ 471268 h 886329"/>
              <a:gd name="connsiteX449" fmla="*/ 8565200 w 12191627"/>
              <a:gd name="connsiteY449" fmla="*/ 471268 h 886329"/>
              <a:gd name="connsiteX450" fmla="*/ 8565200 w 12191627"/>
              <a:gd name="connsiteY450" fmla="*/ 611783 h 886329"/>
              <a:gd name="connsiteX451" fmla="*/ 8581414 w 12191627"/>
              <a:gd name="connsiteY451" fmla="*/ 609622 h 886329"/>
              <a:gd name="connsiteX452" fmla="*/ 8578711 w 12191627"/>
              <a:gd name="connsiteY452" fmla="*/ 698255 h 886329"/>
              <a:gd name="connsiteX453" fmla="*/ 8594925 w 12191627"/>
              <a:gd name="connsiteY453" fmla="*/ 700416 h 886329"/>
              <a:gd name="connsiteX454" fmla="*/ 8597627 w 12191627"/>
              <a:gd name="connsiteY454" fmla="*/ 706902 h 886329"/>
              <a:gd name="connsiteX455" fmla="*/ 8605734 w 12191627"/>
              <a:gd name="connsiteY455" fmla="*/ 687446 h 886329"/>
              <a:gd name="connsiteX456" fmla="*/ 8624650 w 12191627"/>
              <a:gd name="connsiteY456" fmla="*/ 687446 h 886329"/>
              <a:gd name="connsiteX457" fmla="*/ 8624650 w 12191627"/>
              <a:gd name="connsiteY457" fmla="*/ 719872 h 886329"/>
              <a:gd name="connsiteX458" fmla="*/ 8635459 w 12191627"/>
              <a:gd name="connsiteY458" fmla="*/ 724196 h 886329"/>
              <a:gd name="connsiteX459" fmla="*/ 8635459 w 12191627"/>
              <a:gd name="connsiteY459" fmla="*/ 735005 h 886329"/>
              <a:gd name="connsiteX460" fmla="*/ 8694909 w 12191627"/>
              <a:gd name="connsiteY460" fmla="*/ 735005 h 886329"/>
              <a:gd name="connsiteX461" fmla="*/ 8694909 w 12191627"/>
              <a:gd name="connsiteY461" fmla="*/ 743652 h 886329"/>
              <a:gd name="connsiteX462" fmla="*/ 8716527 w 12191627"/>
              <a:gd name="connsiteY462" fmla="*/ 743652 h 886329"/>
              <a:gd name="connsiteX463" fmla="*/ 8716527 w 12191627"/>
              <a:gd name="connsiteY463" fmla="*/ 713387 h 886329"/>
              <a:gd name="connsiteX464" fmla="*/ 8775976 w 12191627"/>
              <a:gd name="connsiteY464" fmla="*/ 713387 h 886329"/>
              <a:gd name="connsiteX465" fmla="*/ 8775976 w 12191627"/>
              <a:gd name="connsiteY465" fmla="*/ 702578 h 886329"/>
              <a:gd name="connsiteX466" fmla="*/ 8786785 w 12191627"/>
              <a:gd name="connsiteY466" fmla="*/ 702578 h 886329"/>
              <a:gd name="connsiteX467" fmla="*/ 8786785 w 12191627"/>
              <a:gd name="connsiteY467" fmla="*/ 687446 h 886329"/>
              <a:gd name="connsiteX468" fmla="*/ 8794892 w 12191627"/>
              <a:gd name="connsiteY468" fmla="*/ 687446 h 886329"/>
              <a:gd name="connsiteX469" fmla="*/ 8794892 w 12191627"/>
              <a:gd name="connsiteY469" fmla="*/ 678799 h 886329"/>
              <a:gd name="connsiteX470" fmla="*/ 8816510 w 12191627"/>
              <a:gd name="connsiteY470" fmla="*/ 678799 h 886329"/>
              <a:gd name="connsiteX471" fmla="*/ 8816510 w 12191627"/>
              <a:gd name="connsiteY471" fmla="*/ 687446 h 886329"/>
              <a:gd name="connsiteX472" fmla="*/ 8846235 w 12191627"/>
              <a:gd name="connsiteY472" fmla="*/ 687446 h 886329"/>
              <a:gd name="connsiteX473" fmla="*/ 8846235 w 12191627"/>
              <a:gd name="connsiteY473" fmla="*/ 672313 h 886329"/>
              <a:gd name="connsiteX474" fmla="*/ 8865151 w 12191627"/>
              <a:gd name="connsiteY474" fmla="*/ 672313 h 886329"/>
              <a:gd name="connsiteX475" fmla="*/ 8865151 w 12191627"/>
              <a:gd name="connsiteY475" fmla="*/ 696093 h 886329"/>
              <a:gd name="connsiteX476" fmla="*/ 8875959 w 12191627"/>
              <a:gd name="connsiteY476" fmla="*/ 696093 h 886329"/>
              <a:gd name="connsiteX477" fmla="*/ 8875959 w 12191627"/>
              <a:gd name="connsiteY477" fmla="*/ 687446 h 886329"/>
              <a:gd name="connsiteX478" fmla="*/ 8894875 w 12191627"/>
              <a:gd name="connsiteY478" fmla="*/ 687446 h 886329"/>
              <a:gd name="connsiteX479" fmla="*/ 8894875 w 12191627"/>
              <a:gd name="connsiteY479" fmla="*/ 713387 h 886329"/>
              <a:gd name="connsiteX480" fmla="*/ 8916493 w 12191627"/>
              <a:gd name="connsiteY480" fmla="*/ 713387 h 886329"/>
              <a:gd name="connsiteX481" fmla="*/ 8916493 w 12191627"/>
              <a:gd name="connsiteY481" fmla="*/ 726358 h 886329"/>
              <a:gd name="connsiteX482" fmla="*/ 8924600 w 12191627"/>
              <a:gd name="connsiteY482" fmla="*/ 726358 h 886329"/>
              <a:gd name="connsiteX483" fmla="*/ 8924600 w 12191627"/>
              <a:gd name="connsiteY483" fmla="*/ 719872 h 886329"/>
              <a:gd name="connsiteX484" fmla="*/ 8965134 w 12191627"/>
              <a:gd name="connsiteY484" fmla="*/ 719872 h 886329"/>
              <a:gd name="connsiteX485" fmla="*/ 8965134 w 12191627"/>
              <a:gd name="connsiteY485" fmla="*/ 743652 h 886329"/>
              <a:gd name="connsiteX486" fmla="*/ 8975943 w 12191627"/>
              <a:gd name="connsiteY486" fmla="*/ 743652 h 886329"/>
              <a:gd name="connsiteX487" fmla="*/ 8975943 w 12191627"/>
              <a:gd name="connsiteY487" fmla="*/ 752299 h 886329"/>
              <a:gd name="connsiteX488" fmla="*/ 8984050 w 12191627"/>
              <a:gd name="connsiteY488" fmla="*/ 752299 h 886329"/>
              <a:gd name="connsiteX489" fmla="*/ 8984050 w 12191627"/>
              <a:gd name="connsiteY489" fmla="*/ 735005 h 886329"/>
              <a:gd name="connsiteX490" fmla="*/ 8994859 w 12191627"/>
              <a:gd name="connsiteY490" fmla="*/ 735005 h 886329"/>
              <a:gd name="connsiteX491" fmla="*/ 8994859 w 12191627"/>
              <a:gd name="connsiteY491" fmla="*/ 743652 h 886329"/>
              <a:gd name="connsiteX492" fmla="*/ 8997561 w 12191627"/>
              <a:gd name="connsiteY492" fmla="*/ 743652 h 886329"/>
              <a:gd name="connsiteX493" fmla="*/ 8997561 w 12191627"/>
              <a:gd name="connsiteY493" fmla="*/ 741490 h 886329"/>
              <a:gd name="connsiteX494" fmla="*/ 9002965 w 12191627"/>
              <a:gd name="connsiteY494" fmla="*/ 741490 h 886329"/>
              <a:gd name="connsiteX495" fmla="*/ 9002965 w 12191627"/>
              <a:gd name="connsiteY495" fmla="*/ 735005 h 886329"/>
              <a:gd name="connsiteX496" fmla="*/ 9054309 w 12191627"/>
              <a:gd name="connsiteY496" fmla="*/ 735005 h 886329"/>
              <a:gd name="connsiteX497" fmla="*/ 9054309 w 12191627"/>
              <a:gd name="connsiteY497" fmla="*/ 758784 h 886329"/>
              <a:gd name="connsiteX498" fmla="*/ 9075927 w 12191627"/>
              <a:gd name="connsiteY498" fmla="*/ 758784 h 886329"/>
              <a:gd name="connsiteX499" fmla="*/ 9075927 w 12191627"/>
              <a:gd name="connsiteY499" fmla="*/ 767431 h 886329"/>
              <a:gd name="connsiteX500" fmla="*/ 9094842 w 12191627"/>
              <a:gd name="connsiteY500" fmla="*/ 767431 h 886329"/>
              <a:gd name="connsiteX501" fmla="*/ 9094842 w 12191627"/>
              <a:gd name="connsiteY501" fmla="*/ 743652 h 886329"/>
              <a:gd name="connsiteX502" fmla="*/ 9105651 w 12191627"/>
              <a:gd name="connsiteY502" fmla="*/ 743652 h 886329"/>
              <a:gd name="connsiteX503" fmla="*/ 9105651 w 12191627"/>
              <a:gd name="connsiteY503" fmla="*/ 711225 h 886329"/>
              <a:gd name="connsiteX504" fmla="*/ 9116460 w 12191627"/>
              <a:gd name="connsiteY504" fmla="*/ 711225 h 886329"/>
              <a:gd name="connsiteX505" fmla="*/ 9116460 w 12191627"/>
              <a:gd name="connsiteY505" fmla="*/ 696093 h 886329"/>
              <a:gd name="connsiteX506" fmla="*/ 9113758 w 12191627"/>
              <a:gd name="connsiteY506" fmla="*/ 696093 h 886329"/>
              <a:gd name="connsiteX507" fmla="*/ 9121865 w 12191627"/>
              <a:gd name="connsiteY507" fmla="*/ 683122 h 886329"/>
              <a:gd name="connsiteX508" fmla="*/ 9132674 w 12191627"/>
              <a:gd name="connsiteY508" fmla="*/ 711225 h 886329"/>
              <a:gd name="connsiteX509" fmla="*/ 9140781 w 12191627"/>
              <a:gd name="connsiteY509" fmla="*/ 711225 h 886329"/>
              <a:gd name="connsiteX510" fmla="*/ 9140781 w 12191627"/>
              <a:gd name="connsiteY510" fmla="*/ 605298 h 886329"/>
              <a:gd name="connsiteX511" fmla="*/ 9156994 w 12191627"/>
              <a:gd name="connsiteY511" fmla="*/ 605298 h 886329"/>
              <a:gd name="connsiteX512" fmla="*/ 9156994 w 12191627"/>
              <a:gd name="connsiteY512" fmla="*/ 557739 h 886329"/>
              <a:gd name="connsiteX513" fmla="*/ 9192123 w 12191627"/>
              <a:gd name="connsiteY513" fmla="*/ 557739 h 886329"/>
              <a:gd name="connsiteX514" fmla="*/ 9192123 w 12191627"/>
              <a:gd name="connsiteY514" fmla="*/ 536121 h 886329"/>
              <a:gd name="connsiteX515" fmla="*/ 9238062 w 12191627"/>
              <a:gd name="connsiteY515" fmla="*/ 536121 h 886329"/>
              <a:gd name="connsiteX516" fmla="*/ 9238062 w 12191627"/>
              <a:gd name="connsiteY516" fmla="*/ 555577 h 886329"/>
              <a:gd name="connsiteX517" fmla="*/ 9262382 w 12191627"/>
              <a:gd name="connsiteY517" fmla="*/ 555577 h 886329"/>
              <a:gd name="connsiteX518" fmla="*/ 9262382 w 12191627"/>
              <a:gd name="connsiteY518" fmla="*/ 603136 h 886329"/>
              <a:gd name="connsiteX519" fmla="*/ 9273191 w 12191627"/>
              <a:gd name="connsiteY519" fmla="*/ 603136 h 886329"/>
              <a:gd name="connsiteX520" fmla="*/ 9273191 w 12191627"/>
              <a:gd name="connsiteY520" fmla="*/ 607460 h 886329"/>
              <a:gd name="connsiteX521" fmla="*/ 9292107 w 12191627"/>
              <a:gd name="connsiteY521" fmla="*/ 607460 h 886329"/>
              <a:gd name="connsiteX522" fmla="*/ 9292107 w 12191627"/>
              <a:gd name="connsiteY522" fmla="*/ 646372 h 886329"/>
              <a:gd name="connsiteX523" fmla="*/ 9302916 w 12191627"/>
              <a:gd name="connsiteY523" fmla="*/ 646372 h 886329"/>
              <a:gd name="connsiteX524" fmla="*/ 9302916 w 12191627"/>
              <a:gd name="connsiteY524" fmla="*/ 659343 h 886329"/>
              <a:gd name="connsiteX525" fmla="*/ 9324534 w 12191627"/>
              <a:gd name="connsiteY525" fmla="*/ 659343 h 886329"/>
              <a:gd name="connsiteX526" fmla="*/ 9324534 w 12191627"/>
              <a:gd name="connsiteY526" fmla="*/ 663666 h 886329"/>
              <a:gd name="connsiteX527" fmla="*/ 9332641 w 12191627"/>
              <a:gd name="connsiteY527" fmla="*/ 665828 h 886329"/>
              <a:gd name="connsiteX528" fmla="*/ 9332641 w 12191627"/>
              <a:gd name="connsiteY528" fmla="*/ 687446 h 886329"/>
              <a:gd name="connsiteX529" fmla="*/ 9356961 w 12191627"/>
              <a:gd name="connsiteY529" fmla="*/ 687446 h 886329"/>
              <a:gd name="connsiteX530" fmla="*/ 9356961 w 12191627"/>
              <a:gd name="connsiteY530" fmla="*/ 696093 h 886329"/>
              <a:gd name="connsiteX531" fmla="*/ 9370472 w 12191627"/>
              <a:gd name="connsiteY531" fmla="*/ 696093 h 886329"/>
              <a:gd name="connsiteX532" fmla="*/ 9370472 w 12191627"/>
              <a:gd name="connsiteY532" fmla="*/ 713387 h 886329"/>
              <a:gd name="connsiteX533" fmla="*/ 9375877 w 12191627"/>
              <a:gd name="connsiteY533" fmla="*/ 713387 h 886329"/>
              <a:gd name="connsiteX534" fmla="*/ 9375877 w 12191627"/>
              <a:gd name="connsiteY534" fmla="*/ 698255 h 886329"/>
              <a:gd name="connsiteX535" fmla="*/ 9386686 w 12191627"/>
              <a:gd name="connsiteY535" fmla="*/ 698255 h 886329"/>
              <a:gd name="connsiteX536" fmla="*/ 9386686 w 12191627"/>
              <a:gd name="connsiteY536" fmla="*/ 711225 h 886329"/>
              <a:gd name="connsiteX537" fmla="*/ 9394793 w 12191627"/>
              <a:gd name="connsiteY537" fmla="*/ 711225 h 886329"/>
              <a:gd name="connsiteX538" fmla="*/ 9394793 w 12191627"/>
              <a:gd name="connsiteY538" fmla="*/ 706902 h 886329"/>
              <a:gd name="connsiteX539" fmla="*/ 9459647 w 12191627"/>
              <a:gd name="connsiteY539" fmla="*/ 706902 h 886329"/>
              <a:gd name="connsiteX540" fmla="*/ 9459647 w 12191627"/>
              <a:gd name="connsiteY540" fmla="*/ 717711 h 886329"/>
              <a:gd name="connsiteX541" fmla="*/ 9467753 w 12191627"/>
              <a:gd name="connsiteY541" fmla="*/ 717711 h 886329"/>
              <a:gd name="connsiteX542" fmla="*/ 9467753 w 12191627"/>
              <a:gd name="connsiteY542" fmla="*/ 735005 h 886329"/>
              <a:gd name="connsiteX543" fmla="*/ 9489371 w 12191627"/>
              <a:gd name="connsiteY543" fmla="*/ 724196 h 886329"/>
              <a:gd name="connsiteX544" fmla="*/ 9497478 w 12191627"/>
              <a:gd name="connsiteY544" fmla="*/ 683122 h 886329"/>
              <a:gd name="connsiteX545" fmla="*/ 9505585 w 12191627"/>
              <a:gd name="connsiteY545" fmla="*/ 680960 h 886329"/>
              <a:gd name="connsiteX546" fmla="*/ 9508287 w 12191627"/>
              <a:gd name="connsiteY546" fmla="*/ 611783 h 886329"/>
              <a:gd name="connsiteX547" fmla="*/ 9510989 w 12191627"/>
              <a:gd name="connsiteY547" fmla="*/ 680960 h 886329"/>
              <a:gd name="connsiteX548" fmla="*/ 9519096 w 12191627"/>
              <a:gd name="connsiteY548" fmla="*/ 683122 h 886329"/>
              <a:gd name="connsiteX549" fmla="*/ 9519096 w 12191627"/>
              <a:gd name="connsiteY549" fmla="*/ 596651 h 886329"/>
              <a:gd name="connsiteX550" fmla="*/ 9524501 w 12191627"/>
              <a:gd name="connsiteY550" fmla="*/ 596651 h 886329"/>
              <a:gd name="connsiteX551" fmla="*/ 9524501 w 12191627"/>
              <a:gd name="connsiteY551" fmla="*/ 564224 h 886329"/>
              <a:gd name="connsiteX552" fmla="*/ 9575844 w 12191627"/>
              <a:gd name="connsiteY552" fmla="*/ 564224 h 886329"/>
              <a:gd name="connsiteX553" fmla="*/ 9575844 w 12191627"/>
              <a:gd name="connsiteY553" fmla="*/ 596651 h 886329"/>
              <a:gd name="connsiteX554" fmla="*/ 9583951 w 12191627"/>
              <a:gd name="connsiteY554" fmla="*/ 596651 h 886329"/>
              <a:gd name="connsiteX555" fmla="*/ 9583951 w 12191627"/>
              <a:gd name="connsiteY555" fmla="*/ 514503 h 886329"/>
              <a:gd name="connsiteX556" fmla="*/ 9602866 w 12191627"/>
              <a:gd name="connsiteY556" fmla="*/ 514503 h 886329"/>
              <a:gd name="connsiteX557" fmla="*/ 9602866 w 12191627"/>
              <a:gd name="connsiteY557" fmla="*/ 499371 h 886329"/>
              <a:gd name="connsiteX558" fmla="*/ 9632591 w 12191627"/>
              <a:gd name="connsiteY558" fmla="*/ 499371 h 886329"/>
              <a:gd name="connsiteX559" fmla="*/ 9632591 w 12191627"/>
              <a:gd name="connsiteY559" fmla="*/ 490724 h 886329"/>
              <a:gd name="connsiteX560" fmla="*/ 9651507 w 12191627"/>
              <a:gd name="connsiteY560" fmla="*/ 490724 h 886329"/>
              <a:gd name="connsiteX561" fmla="*/ 9651507 w 12191627"/>
              <a:gd name="connsiteY561" fmla="*/ 499371 h 886329"/>
              <a:gd name="connsiteX562" fmla="*/ 9659613 w 12191627"/>
              <a:gd name="connsiteY562" fmla="*/ 499371 h 886329"/>
              <a:gd name="connsiteX563" fmla="*/ 9659613 w 12191627"/>
              <a:gd name="connsiteY563" fmla="*/ 495047 h 886329"/>
              <a:gd name="connsiteX564" fmla="*/ 9673125 w 12191627"/>
              <a:gd name="connsiteY564" fmla="*/ 495047 h 886329"/>
              <a:gd name="connsiteX565" fmla="*/ 9673125 w 12191627"/>
              <a:gd name="connsiteY565" fmla="*/ 499371 h 886329"/>
              <a:gd name="connsiteX566" fmla="*/ 9678529 w 12191627"/>
              <a:gd name="connsiteY566" fmla="*/ 499371 h 886329"/>
              <a:gd name="connsiteX567" fmla="*/ 9678529 w 12191627"/>
              <a:gd name="connsiteY567" fmla="*/ 490724 h 886329"/>
              <a:gd name="connsiteX568" fmla="*/ 9702850 w 12191627"/>
              <a:gd name="connsiteY568" fmla="*/ 490724 h 886329"/>
              <a:gd name="connsiteX569" fmla="*/ 9702850 w 12191627"/>
              <a:gd name="connsiteY569" fmla="*/ 499371 h 886329"/>
              <a:gd name="connsiteX570" fmla="*/ 9743383 w 12191627"/>
              <a:gd name="connsiteY570" fmla="*/ 499371 h 886329"/>
              <a:gd name="connsiteX571" fmla="*/ 9743383 w 12191627"/>
              <a:gd name="connsiteY571" fmla="*/ 512342 h 886329"/>
              <a:gd name="connsiteX572" fmla="*/ 9778513 w 12191627"/>
              <a:gd name="connsiteY572" fmla="*/ 512342 h 886329"/>
              <a:gd name="connsiteX573" fmla="*/ 9778513 w 12191627"/>
              <a:gd name="connsiteY573" fmla="*/ 542607 h 886329"/>
              <a:gd name="connsiteX574" fmla="*/ 9786619 w 12191627"/>
              <a:gd name="connsiteY574" fmla="*/ 542607 h 886329"/>
              <a:gd name="connsiteX575" fmla="*/ 9786619 w 12191627"/>
              <a:gd name="connsiteY575" fmla="*/ 551254 h 886329"/>
              <a:gd name="connsiteX576" fmla="*/ 9792024 w 12191627"/>
              <a:gd name="connsiteY576" fmla="*/ 551254 h 886329"/>
              <a:gd name="connsiteX577" fmla="*/ 9792024 w 12191627"/>
              <a:gd name="connsiteY577" fmla="*/ 581519 h 886329"/>
              <a:gd name="connsiteX578" fmla="*/ 9800131 w 12191627"/>
              <a:gd name="connsiteY578" fmla="*/ 581519 h 886329"/>
              <a:gd name="connsiteX579" fmla="*/ 9800131 w 12191627"/>
              <a:gd name="connsiteY579" fmla="*/ 588004 h 886329"/>
              <a:gd name="connsiteX580" fmla="*/ 9810940 w 12191627"/>
              <a:gd name="connsiteY580" fmla="*/ 588004 h 886329"/>
              <a:gd name="connsiteX581" fmla="*/ 9810940 w 12191627"/>
              <a:gd name="connsiteY581" fmla="*/ 618269 h 886329"/>
              <a:gd name="connsiteX582" fmla="*/ 9832558 w 12191627"/>
              <a:gd name="connsiteY582" fmla="*/ 618269 h 886329"/>
              <a:gd name="connsiteX583" fmla="*/ 9832558 w 12191627"/>
              <a:gd name="connsiteY583" fmla="*/ 642048 h 886329"/>
              <a:gd name="connsiteX584" fmla="*/ 9835260 w 12191627"/>
              <a:gd name="connsiteY584" fmla="*/ 642048 h 886329"/>
              <a:gd name="connsiteX585" fmla="*/ 9835260 w 12191627"/>
              <a:gd name="connsiteY585" fmla="*/ 655019 h 886329"/>
              <a:gd name="connsiteX586" fmla="*/ 9843367 w 12191627"/>
              <a:gd name="connsiteY586" fmla="*/ 655019 h 886329"/>
              <a:gd name="connsiteX587" fmla="*/ 9843367 w 12191627"/>
              <a:gd name="connsiteY587" fmla="*/ 678799 h 886329"/>
              <a:gd name="connsiteX588" fmla="*/ 9856878 w 12191627"/>
              <a:gd name="connsiteY588" fmla="*/ 678799 h 886329"/>
              <a:gd name="connsiteX589" fmla="*/ 9856878 w 12191627"/>
              <a:gd name="connsiteY589" fmla="*/ 680960 h 886329"/>
              <a:gd name="connsiteX590" fmla="*/ 9859581 w 12191627"/>
              <a:gd name="connsiteY590" fmla="*/ 680960 h 886329"/>
              <a:gd name="connsiteX591" fmla="*/ 9859581 w 12191627"/>
              <a:gd name="connsiteY591" fmla="*/ 696093 h 886329"/>
              <a:gd name="connsiteX592" fmla="*/ 9875794 w 12191627"/>
              <a:gd name="connsiteY592" fmla="*/ 680960 h 886329"/>
              <a:gd name="connsiteX593" fmla="*/ 9913626 w 12191627"/>
              <a:gd name="connsiteY593" fmla="*/ 680960 h 886329"/>
              <a:gd name="connsiteX594" fmla="*/ 9913626 w 12191627"/>
              <a:gd name="connsiteY594" fmla="*/ 767431 h 886329"/>
              <a:gd name="connsiteX595" fmla="*/ 9921733 w 12191627"/>
              <a:gd name="connsiteY595" fmla="*/ 767431 h 886329"/>
              <a:gd name="connsiteX596" fmla="*/ 9929839 w 12191627"/>
              <a:gd name="connsiteY596" fmla="*/ 756623 h 886329"/>
              <a:gd name="connsiteX597" fmla="*/ 9929839 w 12191627"/>
              <a:gd name="connsiteY597" fmla="*/ 771755 h 886329"/>
              <a:gd name="connsiteX598" fmla="*/ 9935244 w 12191627"/>
              <a:gd name="connsiteY598" fmla="*/ 771755 h 886329"/>
              <a:gd name="connsiteX599" fmla="*/ 9935244 w 12191627"/>
              <a:gd name="connsiteY599" fmla="*/ 726358 h 886329"/>
              <a:gd name="connsiteX600" fmla="*/ 9943351 w 12191627"/>
              <a:gd name="connsiteY600" fmla="*/ 726358 h 886329"/>
              <a:gd name="connsiteX601" fmla="*/ 9943351 w 12191627"/>
              <a:gd name="connsiteY601" fmla="*/ 661504 h 886329"/>
              <a:gd name="connsiteX602" fmla="*/ 9954159 w 12191627"/>
              <a:gd name="connsiteY602" fmla="*/ 661504 h 886329"/>
              <a:gd name="connsiteX603" fmla="*/ 9970373 w 12191627"/>
              <a:gd name="connsiteY603" fmla="*/ 618269 h 886329"/>
              <a:gd name="connsiteX604" fmla="*/ 9983884 w 12191627"/>
              <a:gd name="connsiteY604" fmla="*/ 618269 h 886329"/>
              <a:gd name="connsiteX605" fmla="*/ 9997395 w 12191627"/>
              <a:gd name="connsiteY605" fmla="*/ 661504 h 886329"/>
              <a:gd name="connsiteX606" fmla="*/ 10008205 w 12191627"/>
              <a:gd name="connsiteY606" fmla="*/ 661504 h 886329"/>
              <a:gd name="connsiteX607" fmla="*/ 10008205 w 12191627"/>
              <a:gd name="connsiteY607" fmla="*/ 700416 h 886329"/>
              <a:gd name="connsiteX608" fmla="*/ 10027120 w 12191627"/>
              <a:gd name="connsiteY608" fmla="*/ 700416 h 886329"/>
              <a:gd name="connsiteX609" fmla="*/ 10027120 w 12191627"/>
              <a:gd name="connsiteY609" fmla="*/ 717711 h 886329"/>
              <a:gd name="connsiteX610" fmla="*/ 10032525 w 12191627"/>
              <a:gd name="connsiteY610" fmla="*/ 717711 h 886329"/>
              <a:gd name="connsiteX611" fmla="*/ 10032525 w 12191627"/>
              <a:gd name="connsiteY611" fmla="*/ 700416 h 886329"/>
              <a:gd name="connsiteX612" fmla="*/ 10048739 w 12191627"/>
              <a:gd name="connsiteY612" fmla="*/ 700416 h 886329"/>
              <a:gd name="connsiteX613" fmla="*/ 10048739 w 12191627"/>
              <a:gd name="connsiteY613" fmla="*/ 713387 h 886329"/>
              <a:gd name="connsiteX614" fmla="*/ 10089272 w 12191627"/>
              <a:gd name="connsiteY614" fmla="*/ 713387 h 886329"/>
              <a:gd name="connsiteX615" fmla="*/ 10089272 w 12191627"/>
              <a:gd name="connsiteY615" fmla="*/ 676637 h 886329"/>
              <a:gd name="connsiteX616" fmla="*/ 10102783 w 12191627"/>
              <a:gd name="connsiteY616" fmla="*/ 676637 h 886329"/>
              <a:gd name="connsiteX617" fmla="*/ 10102783 w 12191627"/>
              <a:gd name="connsiteY617" fmla="*/ 698255 h 886329"/>
              <a:gd name="connsiteX618" fmla="*/ 10105486 w 12191627"/>
              <a:gd name="connsiteY618" fmla="*/ 698255 h 886329"/>
              <a:gd name="connsiteX619" fmla="*/ 10105486 w 12191627"/>
              <a:gd name="connsiteY619" fmla="*/ 665828 h 886329"/>
              <a:gd name="connsiteX620" fmla="*/ 10135211 w 12191627"/>
              <a:gd name="connsiteY620" fmla="*/ 665828 h 886329"/>
              <a:gd name="connsiteX621" fmla="*/ 10135211 w 12191627"/>
              <a:gd name="connsiteY621" fmla="*/ 652857 h 886329"/>
              <a:gd name="connsiteX622" fmla="*/ 10143317 w 12191627"/>
              <a:gd name="connsiteY622" fmla="*/ 652857 h 886329"/>
              <a:gd name="connsiteX623" fmla="*/ 10143317 w 12191627"/>
              <a:gd name="connsiteY623" fmla="*/ 637725 h 886329"/>
              <a:gd name="connsiteX624" fmla="*/ 10148722 w 12191627"/>
              <a:gd name="connsiteY624" fmla="*/ 637725 h 886329"/>
              <a:gd name="connsiteX625" fmla="*/ 10148722 w 12191627"/>
              <a:gd name="connsiteY625" fmla="*/ 644210 h 886329"/>
              <a:gd name="connsiteX626" fmla="*/ 10173042 w 12191627"/>
              <a:gd name="connsiteY626" fmla="*/ 644210 h 886329"/>
              <a:gd name="connsiteX627" fmla="*/ 10173042 w 12191627"/>
              <a:gd name="connsiteY627" fmla="*/ 637725 h 886329"/>
              <a:gd name="connsiteX628" fmla="*/ 10181149 w 12191627"/>
              <a:gd name="connsiteY628" fmla="*/ 637725 h 886329"/>
              <a:gd name="connsiteX629" fmla="*/ 10181149 w 12191627"/>
              <a:gd name="connsiteY629" fmla="*/ 648534 h 886329"/>
              <a:gd name="connsiteX630" fmla="*/ 10232492 w 12191627"/>
              <a:gd name="connsiteY630" fmla="*/ 648534 h 886329"/>
              <a:gd name="connsiteX631" fmla="*/ 10232492 w 12191627"/>
              <a:gd name="connsiteY631" fmla="*/ 786887 h 886329"/>
              <a:gd name="connsiteX632" fmla="*/ 10248705 w 12191627"/>
              <a:gd name="connsiteY632" fmla="*/ 786887 h 886329"/>
              <a:gd name="connsiteX633" fmla="*/ 10248705 w 12191627"/>
              <a:gd name="connsiteY633" fmla="*/ 773917 h 886329"/>
              <a:gd name="connsiteX634" fmla="*/ 10254110 w 12191627"/>
              <a:gd name="connsiteY634" fmla="*/ 773917 h 886329"/>
              <a:gd name="connsiteX635" fmla="*/ 10254110 w 12191627"/>
              <a:gd name="connsiteY635" fmla="*/ 786887 h 886329"/>
              <a:gd name="connsiteX636" fmla="*/ 10294644 w 12191627"/>
              <a:gd name="connsiteY636" fmla="*/ 786887 h 886329"/>
              <a:gd name="connsiteX637" fmla="*/ 10294644 w 12191627"/>
              <a:gd name="connsiteY637" fmla="*/ 756623 h 886329"/>
              <a:gd name="connsiteX638" fmla="*/ 10310857 w 12191627"/>
              <a:gd name="connsiteY638" fmla="*/ 756623 h 886329"/>
              <a:gd name="connsiteX639" fmla="*/ 10313559 w 12191627"/>
              <a:gd name="connsiteY639" fmla="*/ 754461 h 886329"/>
              <a:gd name="connsiteX640" fmla="*/ 10327071 w 12191627"/>
              <a:gd name="connsiteY640" fmla="*/ 754461 h 886329"/>
              <a:gd name="connsiteX641" fmla="*/ 10332475 w 12191627"/>
              <a:gd name="connsiteY641" fmla="*/ 756623 h 886329"/>
              <a:gd name="connsiteX642" fmla="*/ 10345987 w 12191627"/>
              <a:gd name="connsiteY642" fmla="*/ 756623 h 886329"/>
              <a:gd name="connsiteX643" fmla="*/ 10345987 w 12191627"/>
              <a:gd name="connsiteY643" fmla="*/ 786887 h 886329"/>
              <a:gd name="connsiteX644" fmla="*/ 10356795 w 12191627"/>
              <a:gd name="connsiteY644" fmla="*/ 786887 h 886329"/>
              <a:gd name="connsiteX645" fmla="*/ 10356795 w 12191627"/>
              <a:gd name="connsiteY645" fmla="*/ 804182 h 886329"/>
              <a:gd name="connsiteX646" fmla="*/ 10386520 w 12191627"/>
              <a:gd name="connsiteY646" fmla="*/ 806343 h 886329"/>
              <a:gd name="connsiteX647" fmla="*/ 10386520 w 12191627"/>
              <a:gd name="connsiteY647" fmla="*/ 789049 h 886329"/>
              <a:gd name="connsiteX648" fmla="*/ 10489206 w 12191627"/>
              <a:gd name="connsiteY648" fmla="*/ 789049 h 886329"/>
              <a:gd name="connsiteX649" fmla="*/ 10489206 w 12191627"/>
              <a:gd name="connsiteY649" fmla="*/ 806343 h 886329"/>
              <a:gd name="connsiteX650" fmla="*/ 10502717 w 12191627"/>
              <a:gd name="connsiteY650" fmla="*/ 806343 h 886329"/>
              <a:gd name="connsiteX651" fmla="*/ 10502717 w 12191627"/>
              <a:gd name="connsiteY651" fmla="*/ 810667 h 886329"/>
              <a:gd name="connsiteX652" fmla="*/ 10494611 w 12191627"/>
              <a:gd name="connsiteY652" fmla="*/ 810667 h 886329"/>
              <a:gd name="connsiteX653" fmla="*/ 10494611 w 12191627"/>
              <a:gd name="connsiteY653" fmla="*/ 845255 h 886329"/>
              <a:gd name="connsiteX654" fmla="*/ 10524335 w 12191627"/>
              <a:gd name="connsiteY654" fmla="*/ 845255 h 886329"/>
              <a:gd name="connsiteX655" fmla="*/ 10524335 w 12191627"/>
              <a:gd name="connsiteY655" fmla="*/ 832285 h 886329"/>
              <a:gd name="connsiteX656" fmla="*/ 10524335 w 12191627"/>
              <a:gd name="connsiteY656" fmla="*/ 825799 h 886329"/>
              <a:gd name="connsiteX657" fmla="*/ 10529740 w 12191627"/>
              <a:gd name="connsiteY657" fmla="*/ 823638 h 886329"/>
              <a:gd name="connsiteX658" fmla="*/ 10529740 w 12191627"/>
              <a:gd name="connsiteY658" fmla="*/ 814991 h 886329"/>
              <a:gd name="connsiteX659" fmla="*/ 10543251 w 12191627"/>
              <a:gd name="connsiteY659" fmla="*/ 814991 h 886329"/>
              <a:gd name="connsiteX660" fmla="*/ 10543251 w 12191627"/>
              <a:gd name="connsiteY660" fmla="*/ 819314 h 886329"/>
              <a:gd name="connsiteX661" fmla="*/ 10554060 w 12191627"/>
              <a:gd name="connsiteY661" fmla="*/ 819314 h 886329"/>
              <a:gd name="connsiteX662" fmla="*/ 10554060 w 12191627"/>
              <a:gd name="connsiteY662" fmla="*/ 814991 h 886329"/>
              <a:gd name="connsiteX663" fmla="*/ 10564869 w 12191627"/>
              <a:gd name="connsiteY663" fmla="*/ 814991 h 886329"/>
              <a:gd name="connsiteX664" fmla="*/ 10567571 w 12191627"/>
              <a:gd name="connsiteY664" fmla="*/ 782564 h 886329"/>
              <a:gd name="connsiteX665" fmla="*/ 10575678 w 12191627"/>
              <a:gd name="connsiteY665" fmla="*/ 782564 h 886329"/>
              <a:gd name="connsiteX666" fmla="*/ 10578381 w 12191627"/>
              <a:gd name="connsiteY666" fmla="*/ 819314 h 886329"/>
              <a:gd name="connsiteX667" fmla="*/ 10589189 w 12191627"/>
              <a:gd name="connsiteY667" fmla="*/ 819314 h 886329"/>
              <a:gd name="connsiteX668" fmla="*/ 10591892 w 12191627"/>
              <a:gd name="connsiteY668" fmla="*/ 782564 h 886329"/>
              <a:gd name="connsiteX669" fmla="*/ 10599999 w 12191627"/>
              <a:gd name="connsiteY669" fmla="*/ 782564 h 886329"/>
              <a:gd name="connsiteX670" fmla="*/ 10602701 w 12191627"/>
              <a:gd name="connsiteY670" fmla="*/ 819314 h 886329"/>
              <a:gd name="connsiteX671" fmla="*/ 10629723 w 12191627"/>
              <a:gd name="connsiteY671" fmla="*/ 825799 h 886329"/>
              <a:gd name="connsiteX672" fmla="*/ 10629723 w 12191627"/>
              <a:gd name="connsiteY672" fmla="*/ 843094 h 886329"/>
              <a:gd name="connsiteX673" fmla="*/ 10656746 w 12191627"/>
              <a:gd name="connsiteY673" fmla="*/ 843094 h 886329"/>
              <a:gd name="connsiteX674" fmla="*/ 10656746 w 12191627"/>
              <a:gd name="connsiteY674" fmla="*/ 834447 h 886329"/>
              <a:gd name="connsiteX675" fmla="*/ 10667555 w 12191627"/>
              <a:gd name="connsiteY675" fmla="*/ 834447 h 886329"/>
              <a:gd name="connsiteX676" fmla="*/ 10667555 w 12191627"/>
              <a:gd name="connsiteY676" fmla="*/ 843094 h 886329"/>
              <a:gd name="connsiteX677" fmla="*/ 10672959 w 12191627"/>
              <a:gd name="connsiteY677" fmla="*/ 843094 h 886329"/>
              <a:gd name="connsiteX678" fmla="*/ 10672959 w 12191627"/>
              <a:gd name="connsiteY678" fmla="*/ 808505 h 886329"/>
              <a:gd name="connsiteX679" fmla="*/ 10689173 w 12191627"/>
              <a:gd name="connsiteY679" fmla="*/ 808505 h 886329"/>
              <a:gd name="connsiteX680" fmla="*/ 10689173 w 12191627"/>
              <a:gd name="connsiteY680" fmla="*/ 814991 h 886329"/>
              <a:gd name="connsiteX681" fmla="*/ 10713493 w 12191627"/>
              <a:gd name="connsiteY681" fmla="*/ 814991 h 886329"/>
              <a:gd name="connsiteX682" fmla="*/ 10713493 w 12191627"/>
              <a:gd name="connsiteY682" fmla="*/ 810667 h 886329"/>
              <a:gd name="connsiteX683" fmla="*/ 10721600 w 12191627"/>
              <a:gd name="connsiteY683" fmla="*/ 810667 h 886329"/>
              <a:gd name="connsiteX684" fmla="*/ 10721600 w 12191627"/>
              <a:gd name="connsiteY684" fmla="*/ 814991 h 886329"/>
              <a:gd name="connsiteX685" fmla="*/ 10729707 w 12191627"/>
              <a:gd name="connsiteY685" fmla="*/ 814991 h 886329"/>
              <a:gd name="connsiteX686" fmla="*/ 10729707 w 12191627"/>
              <a:gd name="connsiteY686" fmla="*/ 806343 h 886329"/>
              <a:gd name="connsiteX687" fmla="*/ 10740516 w 12191627"/>
              <a:gd name="connsiteY687" fmla="*/ 806343 h 886329"/>
              <a:gd name="connsiteX688" fmla="*/ 10740516 w 12191627"/>
              <a:gd name="connsiteY688" fmla="*/ 799858 h 886329"/>
              <a:gd name="connsiteX689" fmla="*/ 10751325 w 12191627"/>
              <a:gd name="connsiteY689" fmla="*/ 799858 h 886329"/>
              <a:gd name="connsiteX690" fmla="*/ 10751325 w 12191627"/>
              <a:gd name="connsiteY690" fmla="*/ 806343 h 886329"/>
              <a:gd name="connsiteX691" fmla="*/ 10897247 w 12191627"/>
              <a:gd name="connsiteY691" fmla="*/ 806343 h 886329"/>
              <a:gd name="connsiteX692" fmla="*/ 10897247 w 12191627"/>
              <a:gd name="connsiteY692" fmla="*/ 810667 h 886329"/>
              <a:gd name="connsiteX693" fmla="*/ 10913460 w 12191627"/>
              <a:gd name="connsiteY693" fmla="*/ 810667 h 886329"/>
              <a:gd name="connsiteX694" fmla="*/ 10913460 w 12191627"/>
              <a:gd name="connsiteY694" fmla="*/ 806343 h 886329"/>
              <a:gd name="connsiteX695" fmla="*/ 10935078 w 12191627"/>
              <a:gd name="connsiteY695" fmla="*/ 806343 h 886329"/>
              <a:gd name="connsiteX696" fmla="*/ 10935078 w 12191627"/>
              <a:gd name="connsiteY696" fmla="*/ 812829 h 886329"/>
              <a:gd name="connsiteX697" fmla="*/ 10953994 w 12191627"/>
              <a:gd name="connsiteY697" fmla="*/ 812829 h 886329"/>
              <a:gd name="connsiteX698" fmla="*/ 10953994 w 12191627"/>
              <a:gd name="connsiteY698" fmla="*/ 836608 h 886329"/>
              <a:gd name="connsiteX699" fmla="*/ 10986421 w 12191627"/>
              <a:gd name="connsiteY699" fmla="*/ 838770 h 886329"/>
              <a:gd name="connsiteX700" fmla="*/ 10986421 w 12191627"/>
              <a:gd name="connsiteY700" fmla="*/ 817152 h 886329"/>
              <a:gd name="connsiteX701" fmla="*/ 10989123 w 12191627"/>
              <a:gd name="connsiteY701" fmla="*/ 817152 h 886329"/>
              <a:gd name="connsiteX702" fmla="*/ 10989123 w 12191627"/>
              <a:gd name="connsiteY702" fmla="*/ 838770 h 886329"/>
              <a:gd name="connsiteX703" fmla="*/ 10997230 w 12191627"/>
              <a:gd name="connsiteY703" fmla="*/ 838770 h 886329"/>
              <a:gd name="connsiteX704" fmla="*/ 10997230 w 12191627"/>
              <a:gd name="connsiteY704" fmla="*/ 797696 h 886329"/>
              <a:gd name="connsiteX705" fmla="*/ 11005337 w 12191627"/>
              <a:gd name="connsiteY705" fmla="*/ 797696 h 886329"/>
              <a:gd name="connsiteX706" fmla="*/ 11005337 w 12191627"/>
              <a:gd name="connsiteY706" fmla="*/ 840932 h 886329"/>
              <a:gd name="connsiteX707" fmla="*/ 11013444 w 12191627"/>
              <a:gd name="connsiteY707" fmla="*/ 840932 h 886329"/>
              <a:gd name="connsiteX708" fmla="*/ 11013444 w 12191627"/>
              <a:gd name="connsiteY708" fmla="*/ 810667 h 886329"/>
              <a:gd name="connsiteX709" fmla="*/ 11064787 w 12191627"/>
              <a:gd name="connsiteY709" fmla="*/ 810667 h 886329"/>
              <a:gd name="connsiteX710" fmla="*/ 11064787 w 12191627"/>
              <a:gd name="connsiteY710" fmla="*/ 836608 h 886329"/>
              <a:gd name="connsiteX711" fmla="*/ 11078298 w 12191627"/>
              <a:gd name="connsiteY711" fmla="*/ 836608 h 886329"/>
              <a:gd name="connsiteX712" fmla="*/ 11099916 w 12191627"/>
              <a:gd name="connsiteY712" fmla="*/ 404253 h 886329"/>
              <a:gd name="connsiteX713" fmla="*/ 11083702 w 12191627"/>
              <a:gd name="connsiteY713" fmla="*/ 382635 h 886329"/>
              <a:gd name="connsiteX714" fmla="*/ 11075595 w 12191627"/>
              <a:gd name="connsiteY714" fmla="*/ 378311 h 886329"/>
              <a:gd name="connsiteX715" fmla="*/ 11086405 w 12191627"/>
              <a:gd name="connsiteY715" fmla="*/ 354532 h 886329"/>
              <a:gd name="connsiteX716" fmla="*/ 11086405 w 12191627"/>
              <a:gd name="connsiteY716" fmla="*/ 337238 h 886329"/>
              <a:gd name="connsiteX717" fmla="*/ 11105320 w 12191627"/>
              <a:gd name="connsiteY717" fmla="*/ 337238 h 886329"/>
              <a:gd name="connsiteX718" fmla="*/ 11105320 w 12191627"/>
              <a:gd name="connsiteY718" fmla="*/ 315620 h 886329"/>
              <a:gd name="connsiteX719" fmla="*/ 11108023 w 12191627"/>
              <a:gd name="connsiteY719" fmla="*/ 311296 h 886329"/>
              <a:gd name="connsiteX720" fmla="*/ 11108023 w 12191627"/>
              <a:gd name="connsiteY720" fmla="*/ 233472 h 886329"/>
              <a:gd name="connsiteX721" fmla="*/ 11105320 w 12191627"/>
              <a:gd name="connsiteY721" fmla="*/ 226987 h 886329"/>
              <a:gd name="connsiteX722" fmla="*/ 11113427 w 12191627"/>
              <a:gd name="connsiteY722" fmla="*/ 220502 h 886329"/>
              <a:gd name="connsiteX723" fmla="*/ 11113427 w 12191627"/>
              <a:gd name="connsiteY723" fmla="*/ 162134 h 886329"/>
              <a:gd name="connsiteX724" fmla="*/ 11116129 w 12191627"/>
              <a:gd name="connsiteY724" fmla="*/ 157810 h 886329"/>
              <a:gd name="connsiteX725" fmla="*/ 11116129 w 12191627"/>
              <a:gd name="connsiteY725" fmla="*/ 101604 h 886329"/>
              <a:gd name="connsiteX726" fmla="*/ 11118832 w 12191627"/>
              <a:gd name="connsiteY726" fmla="*/ 99442 h 886329"/>
              <a:gd name="connsiteX727" fmla="*/ 11118832 w 12191627"/>
              <a:gd name="connsiteY727" fmla="*/ 82148 h 886329"/>
              <a:gd name="connsiteX728" fmla="*/ 11121534 w 12191627"/>
              <a:gd name="connsiteY728" fmla="*/ 79986 h 886329"/>
              <a:gd name="connsiteX729" fmla="*/ 11124236 w 12191627"/>
              <a:gd name="connsiteY729" fmla="*/ 82148 h 886329"/>
              <a:gd name="connsiteX730" fmla="*/ 11124236 w 12191627"/>
              <a:gd name="connsiteY730" fmla="*/ 99442 h 886329"/>
              <a:gd name="connsiteX731" fmla="*/ 11126938 w 12191627"/>
              <a:gd name="connsiteY731" fmla="*/ 101604 h 886329"/>
              <a:gd name="connsiteX732" fmla="*/ 11126938 w 12191627"/>
              <a:gd name="connsiteY732" fmla="*/ 157810 h 886329"/>
              <a:gd name="connsiteX733" fmla="*/ 11129641 w 12191627"/>
              <a:gd name="connsiteY733" fmla="*/ 162134 h 886329"/>
              <a:gd name="connsiteX734" fmla="*/ 11129641 w 12191627"/>
              <a:gd name="connsiteY734" fmla="*/ 220502 h 886329"/>
              <a:gd name="connsiteX735" fmla="*/ 11137747 w 12191627"/>
              <a:gd name="connsiteY735" fmla="*/ 226987 h 886329"/>
              <a:gd name="connsiteX736" fmla="*/ 11135045 w 12191627"/>
              <a:gd name="connsiteY736" fmla="*/ 233472 h 886329"/>
              <a:gd name="connsiteX737" fmla="*/ 11135045 w 12191627"/>
              <a:gd name="connsiteY737" fmla="*/ 311296 h 886329"/>
              <a:gd name="connsiteX738" fmla="*/ 11137747 w 12191627"/>
              <a:gd name="connsiteY738" fmla="*/ 315620 h 886329"/>
              <a:gd name="connsiteX739" fmla="*/ 11137747 w 12191627"/>
              <a:gd name="connsiteY739" fmla="*/ 337238 h 886329"/>
              <a:gd name="connsiteX740" fmla="*/ 11156663 w 12191627"/>
              <a:gd name="connsiteY740" fmla="*/ 337238 h 886329"/>
              <a:gd name="connsiteX741" fmla="*/ 11156663 w 12191627"/>
              <a:gd name="connsiteY741" fmla="*/ 354532 h 886329"/>
              <a:gd name="connsiteX742" fmla="*/ 11167472 w 12191627"/>
              <a:gd name="connsiteY742" fmla="*/ 378311 h 886329"/>
              <a:gd name="connsiteX743" fmla="*/ 11159365 w 12191627"/>
              <a:gd name="connsiteY743" fmla="*/ 382635 h 886329"/>
              <a:gd name="connsiteX744" fmla="*/ 11143152 w 12191627"/>
              <a:gd name="connsiteY744" fmla="*/ 404253 h 886329"/>
              <a:gd name="connsiteX745" fmla="*/ 11153961 w 12191627"/>
              <a:gd name="connsiteY745" fmla="*/ 657181 h 886329"/>
              <a:gd name="connsiteX746" fmla="*/ 11240433 w 12191627"/>
              <a:gd name="connsiteY746" fmla="*/ 657181 h 886329"/>
              <a:gd name="connsiteX747" fmla="*/ 11240433 w 12191627"/>
              <a:gd name="connsiteY747" fmla="*/ 732843 h 886329"/>
              <a:gd name="connsiteX748" fmla="*/ 11251242 w 12191627"/>
              <a:gd name="connsiteY748" fmla="*/ 732843 h 886329"/>
              <a:gd name="connsiteX749" fmla="*/ 11253944 w 12191627"/>
              <a:gd name="connsiteY749" fmla="*/ 726358 h 886329"/>
              <a:gd name="connsiteX750" fmla="*/ 11262051 w 12191627"/>
              <a:gd name="connsiteY750" fmla="*/ 726358 h 886329"/>
              <a:gd name="connsiteX751" fmla="*/ 11264753 w 12191627"/>
              <a:gd name="connsiteY751" fmla="*/ 735005 h 886329"/>
              <a:gd name="connsiteX752" fmla="*/ 11280967 w 12191627"/>
              <a:gd name="connsiteY752" fmla="*/ 735005 h 886329"/>
              <a:gd name="connsiteX753" fmla="*/ 11280967 w 12191627"/>
              <a:gd name="connsiteY753" fmla="*/ 728519 h 886329"/>
              <a:gd name="connsiteX754" fmla="*/ 11310692 w 12191627"/>
              <a:gd name="connsiteY754" fmla="*/ 728519 h 886329"/>
              <a:gd name="connsiteX755" fmla="*/ 11310692 w 12191627"/>
              <a:gd name="connsiteY755" fmla="*/ 735005 h 886329"/>
              <a:gd name="connsiteX756" fmla="*/ 11337714 w 12191627"/>
              <a:gd name="connsiteY756" fmla="*/ 735005 h 886329"/>
              <a:gd name="connsiteX757" fmla="*/ 11337714 w 12191627"/>
              <a:gd name="connsiteY757" fmla="*/ 780402 h 886329"/>
              <a:gd name="connsiteX758" fmla="*/ 11356630 w 12191627"/>
              <a:gd name="connsiteY758" fmla="*/ 780402 h 886329"/>
              <a:gd name="connsiteX759" fmla="*/ 11356630 w 12191627"/>
              <a:gd name="connsiteY759" fmla="*/ 767431 h 886329"/>
              <a:gd name="connsiteX760" fmla="*/ 11378248 w 12191627"/>
              <a:gd name="connsiteY760" fmla="*/ 767431 h 886329"/>
              <a:gd name="connsiteX761" fmla="*/ 11378248 w 12191627"/>
              <a:gd name="connsiteY761" fmla="*/ 588004 h 886329"/>
              <a:gd name="connsiteX762" fmla="*/ 11386355 w 12191627"/>
              <a:gd name="connsiteY762" fmla="*/ 581519 h 886329"/>
              <a:gd name="connsiteX763" fmla="*/ 11483636 w 12191627"/>
              <a:gd name="connsiteY763" fmla="*/ 581519 h 886329"/>
              <a:gd name="connsiteX764" fmla="*/ 11483636 w 12191627"/>
              <a:gd name="connsiteY764" fmla="*/ 590166 h 886329"/>
              <a:gd name="connsiteX765" fmla="*/ 11497147 w 12191627"/>
              <a:gd name="connsiteY765" fmla="*/ 590166 h 886329"/>
              <a:gd name="connsiteX766" fmla="*/ 11497147 w 12191627"/>
              <a:gd name="connsiteY766" fmla="*/ 704740 h 886329"/>
              <a:gd name="connsiteX767" fmla="*/ 11526872 w 12191627"/>
              <a:gd name="connsiteY767" fmla="*/ 704740 h 886329"/>
              <a:gd name="connsiteX768" fmla="*/ 11526872 w 12191627"/>
              <a:gd name="connsiteY768" fmla="*/ 637725 h 886329"/>
              <a:gd name="connsiteX769" fmla="*/ 11562001 w 12191627"/>
              <a:gd name="connsiteY769" fmla="*/ 637725 h 886329"/>
              <a:gd name="connsiteX770" fmla="*/ 11567406 w 12191627"/>
              <a:gd name="connsiteY770" fmla="*/ 633401 h 886329"/>
              <a:gd name="connsiteX771" fmla="*/ 11578215 w 12191627"/>
              <a:gd name="connsiteY771" fmla="*/ 633401 h 886329"/>
              <a:gd name="connsiteX772" fmla="*/ 11583619 w 12191627"/>
              <a:gd name="connsiteY772" fmla="*/ 637725 h 886329"/>
              <a:gd name="connsiteX773" fmla="*/ 11613344 w 12191627"/>
              <a:gd name="connsiteY773" fmla="*/ 637725 h 886329"/>
              <a:gd name="connsiteX774" fmla="*/ 11613344 w 12191627"/>
              <a:gd name="connsiteY774" fmla="*/ 520989 h 886329"/>
              <a:gd name="connsiteX775" fmla="*/ 11689007 w 12191627"/>
              <a:gd name="connsiteY775" fmla="*/ 510180 h 886329"/>
              <a:gd name="connsiteX776" fmla="*/ 11689007 w 12191627"/>
              <a:gd name="connsiteY776" fmla="*/ 518827 h 886329"/>
              <a:gd name="connsiteX777" fmla="*/ 11724137 w 12191627"/>
              <a:gd name="connsiteY777" fmla="*/ 518827 h 886329"/>
              <a:gd name="connsiteX778" fmla="*/ 11724137 w 12191627"/>
              <a:gd name="connsiteY778" fmla="*/ 773917 h 886329"/>
              <a:gd name="connsiteX779" fmla="*/ 11753862 w 12191627"/>
              <a:gd name="connsiteY779" fmla="*/ 773917 h 886329"/>
              <a:gd name="connsiteX780" fmla="*/ 11753862 w 12191627"/>
              <a:gd name="connsiteY780" fmla="*/ 769593 h 886329"/>
              <a:gd name="connsiteX781" fmla="*/ 11770075 w 12191627"/>
              <a:gd name="connsiteY781" fmla="*/ 769593 h 886329"/>
              <a:gd name="connsiteX782" fmla="*/ 11770075 w 12191627"/>
              <a:gd name="connsiteY782" fmla="*/ 773917 h 886329"/>
              <a:gd name="connsiteX783" fmla="*/ 11802502 w 12191627"/>
              <a:gd name="connsiteY783" fmla="*/ 773917 h 886329"/>
              <a:gd name="connsiteX784" fmla="*/ 11802502 w 12191627"/>
              <a:gd name="connsiteY784" fmla="*/ 760946 h 886329"/>
              <a:gd name="connsiteX785" fmla="*/ 11840334 w 12191627"/>
              <a:gd name="connsiteY785" fmla="*/ 760946 h 886329"/>
              <a:gd name="connsiteX786" fmla="*/ 11840334 w 12191627"/>
              <a:gd name="connsiteY786" fmla="*/ 756623 h 886329"/>
              <a:gd name="connsiteX787" fmla="*/ 11856547 w 12191627"/>
              <a:gd name="connsiteY787" fmla="*/ 756623 h 886329"/>
              <a:gd name="connsiteX788" fmla="*/ 11856547 w 12191627"/>
              <a:gd name="connsiteY788" fmla="*/ 760946 h 886329"/>
              <a:gd name="connsiteX789" fmla="*/ 11883570 w 12191627"/>
              <a:gd name="connsiteY789" fmla="*/ 760946 h 886329"/>
              <a:gd name="connsiteX790" fmla="*/ 11883570 w 12191627"/>
              <a:gd name="connsiteY790" fmla="*/ 743652 h 886329"/>
              <a:gd name="connsiteX791" fmla="*/ 11894379 w 12191627"/>
              <a:gd name="connsiteY791" fmla="*/ 743652 h 886329"/>
              <a:gd name="connsiteX792" fmla="*/ 11894379 w 12191627"/>
              <a:gd name="connsiteY792" fmla="*/ 730681 h 886329"/>
              <a:gd name="connsiteX793" fmla="*/ 11970042 w 12191627"/>
              <a:gd name="connsiteY793" fmla="*/ 730681 h 886329"/>
              <a:gd name="connsiteX794" fmla="*/ 11970042 w 12191627"/>
              <a:gd name="connsiteY794" fmla="*/ 700416 h 886329"/>
              <a:gd name="connsiteX795" fmla="*/ 11994362 w 12191627"/>
              <a:gd name="connsiteY795" fmla="*/ 700416 h 886329"/>
              <a:gd name="connsiteX796" fmla="*/ 11994362 w 12191627"/>
              <a:gd name="connsiteY796" fmla="*/ 693931 h 886329"/>
              <a:gd name="connsiteX797" fmla="*/ 12010576 w 12191627"/>
              <a:gd name="connsiteY797" fmla="*/ 693931 h 886329"/>
              <a:gd name="connsiteX798" fmla="*/ 12010576 w 12191627"/>
              <a:gd name="connsiteY798" fmla="*/ 700416 h 886329"/>
              <a:gd name="connsiteX799" fmla="*/ 12032194 w 12191627"/>
              <a:gd name="connsiteY799" fmla="*/ 700416 h 886329"/>
              <a:gd name="connsiteX800" fmla="*/ 12032194 w 12191627"/>
              <a:gd name="connsiteY800" fmla="*/ 750137 h 886329"/>
              <a:gd name="connsiteX801" fmla="*/ 12075430 w 12191627"/>
              <a:gd name="connsiteY801" fmla="*/ 750137 h 886329"/>
              <a:gd name="connsiteX802" fmla="*/ 12075430 w 12191627"/>
              <a:gd name="connsiteY802" fmla="*/ 724196 h 886329"/>
              <a:gd name="connsiteX803" fmla="*/ 12126773 w 12191627"/>
              <a:gd name="connsiteY803" fmla="*/ 724196 h 886329"/>
              <a:gd name="connsiteX804" fmla="*/ 12126773 w 12191627"/>
              <a:gd name="connsiteY804" fmla="*/ 693931 h 886329"/>
              <a:gd name="connsiteX805" fmla="*/ 12191627 w 12191627"/>
              <a:gd name="connsiteY805" fmla="*/ 693931 h 886329"/>
              <a:gd name="connsiteX806" fmla="*/ 12191627 w 12191627"/>
              <a:gd name="connsiteY806" fmla="*/ 886329 h 886329"/>
              <a:gd name="connsiteX807" fmla="*/ 9548589 w 12191627"/>
              <a:gd name="connsiteY807" fmla="*/ 886329 h 886329"/>
              <a:gd name="connsiteX808" fmla="*/ 8511957 w 12191627"/>
              <a:gd name="connsiteY808" fmla="*/ 886329 h 886329"/>
              <a:gd name="connsiteX809" fmla="*/ 8323543 w 12191627"/>
              <a:gd name="connsiteY809" fmla="*/ 886329 h 886329"/>
              <a:gd name="connsiteX810" fmla="*/ 8246334 w 12191627"/>
              <a:gd name="connsiteY810" fmla="*/ 886329 h 886329"/>
              <a:gd name="connsiteX811" fmla="*/ 8065345 w 12191627"/>
              <a:gd name="connsiteY811" fmla="*/ 886329 h 886329"/>
              <a:gd name="connsiteX812" fmla="*/ 4939062 w 12191627"/>
              <a:gd name="connsiteY812" fmla="*/ 886329 h 886329"/>
              <a:gd name="connsiteX813" fmla="*/ 4205110 w 12191627"/>
              <a:gd name="connsiteY813" fmla="*/ 886329 h 886329"/>
              <a:gd name="connsiteX814" fmla="*/ 4175786 w 12191627"/>
              <a:gd name="connsiteY814" fmla="*/ 886329 h 886329"/>
              <a:gd name="connsiteX815" fmla="*/ 3464904 w 12191627"/>
              <a:gd name="connsiteY815" fmla="*/ 886329 h 886329"/>
              <a:gd name="connsiteX816" fmla="*/ 0 w 12191627"/>
              <a:gd name="connsiteY816" fmla="*/ 886329 h 886329"/>
              <a:gd name="connsiteX817" fmla="*/ 0 w 12191627"/>
              <a:gd name="connsiteY817" fmla="*/ 693931 h 886329"/>
              <a:gd name="connsiteX818" fmla="*/ 69125 w 12191627"/>
              <a:gd name="connsiteY818" fmla="*/ 693931 h 886329"/>
              <a:gd name="connsiteX819" fmla="*/ 69125 w 12191627"/>
              <a:gd name="connsiteY819" fmla="*/ 724196 h 886329"/>
              <a:gd name="connsiteX820" fmla="*/ 123849 w 12191627"/>
              <a:gd name="connsiteY820" fmla="*/ 724196 h 886329"/>
              <a:gd name="connsiteX821" fmla="*/ 123849 w 12191627"/>
              <a:gd name="connsiteY821" fmla="*/ 750137 h 886329"/>
              <a:gd name="connsiteX822" fmla="*/ 169933 w 12191627"/>
              <a:gd name="connsiteY822" fmla="*/ 750137 h 886329"/>
              <a:gd name="connsiteX823" fmla="*/ 169933 w 12191627"/>
              <a:gd name="connsiteY823" fmla="*/ 700416 h 886329"/>
              <a:gd name="connsiteX824" fmla="*/ 192975 w 12191627"/>
              <a:gd name="connsiteY824" fmla="*/ 700416 h 886329"/>
              <a:gd name="connsiteX825" fmla="*/ 192975 w 12191627"/>
              <a:gd name="connsiteY825" fmla="*/ 693931 h 886329"/>
              <a:gd name="connsiteX826" fmla="*/ 210256 w 12191627"/>
              <a:gd name="connsiteY826" fmla="*/ 693931 h 886329"/>
              <a:gd name="connsiteX827" fmla="*/ 210256 w 12191627"/>
              <a:gd name="connsiteY827" fmla="*/ 700416 h 886329"/>
              <a:gd name="connsiteX828" fmla="*/ 236178 w 12191627"/>
              <a:gd name="connsiteY828" fmla="*/ 700416 h 886329"/>
              <a:gd name="connsiteX829" fmla="*/ 236178 w 12191627"/>
              <a:gd name="connsiteY829" fmla="*/ 730681 h 886329"/>
              <a:gd name="connsiteX830" fmla="*/ 316824 w 12191627"/>
              <a:gd name="connsiteY830" fmla="*/ 730681 h 886329"/>
              <a:gd name="connsiteX831" fmla="*/ 316824 w 12191627"/>
              <a:gd name="connsiteY831" fmla="*/ 743652 h 886329"/>
              <a:gd name="connsiteX832" fmla="*/ 328344 w 12191627"/>
              <a:gd name="connsiteY832" fmla="*/ 743652 h 886329"/>
              <a:gd name="connsiteX833" fmla="*/ 328344 w 12191627"/>
              <a:gd name="connsiteY833" fmla="*/ 760946 h 886329"/>
              <a:gd name="connsiteX834" fmla="*/ 357147 w 12191627"/>
              <a:gd name="connsiteY834" fmla="*/ 760946 h 886329"/>
              <a:gd name="connsiteX835" fmla="*/ 357147 w 12191627"/>
              <a:gd name="connsiteY835" fmla="*/ 756623 h 886329"/>
              <a:gd name="connsiteX836" fmla="*/ 374428 w 12191627"/>
              <a:gd name="connsiteY836" fmla="*/ 756623 h 886329"/>
              <a:gd name="connsiteX837" fmla="*/ 374428 w 12191627"/>
              <a:gd name="connsiteY837" fmla="*/ 760946 h 886329"/>
              <a:gd name="connsiteX838" fmla="*/ 414751 w 12191627"/>
              <a:gd name="connsiteY838" fmla="*/ 760946 h 886329"/>
              <a:gd name="connsiteX839" fmla="*/ 414751 w 12191627"/>
              <a:gd name="connsiteY839" fmla="*/ 773917 h 886329"/>
              <a:gd name="connsiteX840" fmla="*/ 449313 w 12191627"/>
              <a:gd name="connsiteY840" fmla="*/ 773917 h 886329"/>
              <a:gd name="connsiteX841" fmla="*/ 449313 w 12191627"/>
              <a:gd name="connsiteY841" fmla="*/ 769593 h 886329"/>
              <a:gd name="connsiteX842" fmla="*/ 466595 w 12191627"/>
              <a:gd name="connsiteY842" fmla="*/ 769593 h 886329"/>
              <a:gd name="connsiteX843" fmla="*/ 466595 w 12191627"/>
              <a:gd name="connsiteY843" fmla="*/ 773917 h 886329"/>
              <a:gd name="connsiteX844" fmla="*/ 498277 w 12191627"/>
              <a:gd name="connsiteY844" fmla="*/ 773917 h 886329"/>
              <a:gd name="connsiteX845" fmla="*/ 498277 w 12191627"/>
              <a:gd name="connsiteY845" fmla="*/ 518827 h 886329"/>
              <a:gd name="connsiteX846" fmla="*/ 535720 w 12191627"/>
              <a:gd name="connsiteY846" fmla="*/ 518827 h 886329"/>
              <a:gd name="connsiteX847" fmla="*/ 535720 w 12191627"/>
              <a:gd name="connsiteY847" fmla="*/ 510180 h 886329"/>
              <a:gd name="connsiteX848" fmla="*/ 616366 w 12191627"/>
              <a:gd name="connsiteY848" fmla="*/ 520989 h 886329"/>
              <a:gd name="connsiteX849" fmla="*/ 616366 w 12191627"/>
              <a:gd name="connsiteY849" fmla="*/ 637725 h 886329"/>
              <a:gd name="connsiteX850" fmla="*/ 648048 w 12191627"/>
              <a:gd name="connsiteY850" fmla="*/ 637725 h 886329"/>
              <a:gd name="connsiteX851" fmla="*/ 653808 w 12191627"/>
              <a:gd name="connsiteY851" fmla="*/ 633401 h 886329"/>
              <a:gd name="connsiteX852" fmla="*/ 665329 w 12191627"/>
              <a:gd name="connsiteY852" fmla="*/ 633401 h 886329"/>
              <a:gd name="connsiteX853" fmla="*/ 671090 w 12191627"/>
              <a:gd name="connsiteY853" fmla="*/ 637725 h 886329"/>
              <a:gd name="connsiteX854" fmla="*/ 708532 w 12191627"/>
              <a:gd name="connsiteY854" fmla="*/ 637725 h 886329"/>
              <a:gd name="connsiteX855" fmla="*/ 708532 w 12191627"/>
              <a:gd name="connsiteY855" fmla="*/ 704740 h 886329"/>
              <a:gd name="connsiteX856" fmla="*/ 740215 w 12191627"/>
              <a:gd name="connsiteY856" fmla="*/ 704740 h 886329"/>
              <a:gd name="connsiteX857" fmla="*/ 740215 w 12191627"/>
              <a:gd name="connsiteY857" fmla="*/ 590166 h 886329"/>
              <a:gd name="connsiteX858" fmla="*/ 754616 w 12191627"/>
              <a:gd name="connsiteY858" fmla="*/ 590166 h 886329"/>
              <a:gd name="connsiteX859" fmla="*/ 754616 w 12191627"/>
              <a:gd name="connsiteY859" fmla="*/ 581519 h 886329"/>
              <a:gd name="connsiteX860" fmla="*/ 858303 w 12191627"/>
              <a:gd name="connsiteY860" fmla="*/ 581519 h 886329"/>
              <a:gd name="connsiteX861" fmla="*/ 866944 w 12191627"/>
              <a:gd name="connsiteY861" fmla="*/ 588004 h 886329"/>
              <a:gd name="connsiteX862" fmla="*/ 866944 w 12191627"/>
              <a:gd name="connsiteY862" fmla="*/ 767431 h 886329"/>
              <a:gd name="connsiteX863" fmla="*/ 889986 w 12191627"/>
              <a:gd name="connsiteY863" fmla="*/ 767431 h 886329"/>
              <a:gd name="connsiteX864" fmla="*/ 889986 w 12191627"/>
              <a:gd name="connsiteY864" fmla="*/ 780402 h 886329"/>
              <a:gd name="connsiteX865" fmla="*/ 910147 w 12191627"/>
              <a:gd name="connsiteY865" fmla="*/ 780402 h 886329"/>
              <a:gd name="connsiteX866" fmla="*/ 910147 w 12191627"/>
              <a:gd name="connsiteY866" fmla="*/ 735005 h 886329"/>
              <a:gd name="connsiteX867" fmla="*/ 938949 w 12191627"/>
              <a:gd name="connsiteY867" fmla="*/ 735005 h 886329"/>
              <a:gd name="connsiteX868" fmla="*/ 938949 w 12191627"/>
              <a:gd name="connsiteY868" fmla="*/ 728519 h 886329"/>
              <a:gd name="connsiteX869" fmla="*/ 970632 w 12191627"/>
              <a:gd name="connsiteY869" fmla="*/ 728519 h 886329"/>
              <a:gd name="connsiteX870" fmla="*/ 970632 w 12191627"/>
              <a:gd name="connsiteY870" fmla="*/ 735005 h 886329"/>
              <a:gd name="connsiteX871" fmla="*/ 987913 w 12191627"/>
              <a:gd name="connsiteY871" fmla="*/ 735005 h 886329"/>
              <a:gd name="connsiteX872" fmla="*/ 990793 w 12191627"/>
              <a:gd name="connsiteY872" fmla="*/ 726358 h 886329"/>
              <a:gd name="connsiteX873" fmla="*/ 999434 w 12191627"/>
              <a:gd name="connsiteY873" fmla="*/ 726358 h 886329"/>
              <a:gd name="connsiteX874" fmla="*/ 1002314 w 12191627"/>
              <a:gd name="connsiteY874" fmla="*/ 732843 h 886329"/>
              <a:gd name="connsiteX875" fmla="*/ 1013835 w 12191627"/>
              <a:gd name="connsiteY875" fmla="*/ 732843 h 886329"/>
              <a:gd name="connsiteX876" fmla="*/ 1013835 w 12191627"/>
              <a:gd name="connsiteY876" fmla="*/ 657181 h 886329"/>
              <a:gd name="connsiteX877" fmla="*/ 1106002 w 12191627"/>
              <a:gd name="connsiteY877" fmla="*/ 657181 h 886329"/>
              <a:gd name="connsiteX878" fmla="*/ 1117523 w 12191627"/>
              <a:gd name="connsiteY878" fmla="*/ 404253 h 886329"/>
              <a:gd name="connsiteX879" fmla="*/ 1100241 w 12191627"/>
              <a:gd name="connsiteY879" fmla="*/ 382635 h 886329"/>
              <a:gd name="connsiteX880" fmla="*/ 1091601 w 12191627"/>
              <a:gd name="connsiteY880" fmla="*/ 378311 h 886329"/>
              <a:gd name="connsiteX881" fmla="*/ 1103121 w 12191627"/>
              <a:gd name="connsiteY881" fmla="*/ 354532 h 886329"/>
              <a:gd name="connsiteX882" fmla="*/ 1103121 w 12191627"/>
              <a:gd name="connsiteY882" fmla="*/ 337238 h 886329"/>
              <a:gd name="connsiteX883" fmla="*/ 1123283 w 12191627"/>
              <a:gd name="connsiteY883" fmla="*/ 337238 h 886329"/>
              <a:gd name="connsiteX884" fmla="*/ 1123283 w 12191627"/>
              <a:gd name="connsiteY884" fmla="*/ 315620 h 886329"/>
              <a:gd name="connsiteX885" fmla="*/ 1126163 w 12191627"/>
              <a:gd name="connsiteY885" fmla="*/ 311296 h 886329"/>
              <a:gd name="connsiteX886" fmla="*/ 1126163 w 12191627"/>
              <a:gd name="connsiteY886" fmla="*/ 233472 h 886329"/>
              <a:gd name="connsiteX887" fmla="*/ 1123283 w 12191627"/>
              <a:gd name="connsiteY887" fmla="*/ 226987 h 886329"/>
              <a:gd name="connsiteX888" fmla="*/ 1131923 w 12191627"/>
              <a:gd name="connsiteY888" fmla="*/ 220502 h 886329"/>
              <a:gd name="connsiteX889" fmla="*/ 1131923 w 12191627"/>
              <a:gd name="connsiteY889" fmla="*/ 162134 h 886329"/>
              <a:gd name="connsiteX890" fmla="*/ 1134804 w 12191627"/>
              <a:gd name="connsiteY890" fmla="*/ 157810 h 886329"/>
              <a:gd name="connsiteX891" fmla="*/ 1134804 w 12191627"/>
              <a:gd name="connsiteY891" fmla="*/ 101604 h 886329"/>
              <a:gd name="connsiteX892" fmla="*/ 1137684 w 12191627"/>
              <a:gd name="connsiteY892" fmla="*/ 99442 h 886329"/>
              <a:gd name="connsiteX893" fmla="*/ 1137684 w 12191627"/>
              <a:gd name="connsiteY893" fmla="*/ 82148 h 886329"/>
              <a:gd name="connsiteX894" fmla="*/ 1140564 w 12191627"/>
              <a:gd name="connsiteY894" fmla="*/ 79986 h 886329"/>
              <a:gd name="connsiteX895" fmla="*/ 1143444 w 12191627"/>
              <a:gd name="connsiteY895" fmla="*/ 82148 h 886329"/>
              <a:gd name="connsiteX896" fmla="*/ 1143444 w 12191627"/>
              <a:gd name="connsiteY896" fmla="*/ 99442 h 886329"/>
              <a:gd name="connsiteX897" fmla="*/ 1146325 w 12191627"/>
              <a:gd name="connsiteY897" fmla="*/ 101604 h 886329"/>
              <a:gd name="connsiteX898" fmla="*/ 1146325 w 12191627"/>
              <a:gd name="connsiteY898" fmla="*/ 157810 h 886329"/>
              <a:gd name="connsiteX899" fmla="*/ 1149205 w 12191627"/>
              <a:gd name="connsiteY899" fmla="*/ 162134 h 886329"/>
              <a:gd name="connsiteX900" fmla="*/ 1149205 w 12191627"/>
              <a:gd name="connsiteY900" fmla="*/ 220502 h 886329"/>
              <a:gd name="connsiteX901" fmla="*/ 1157846 w 12191627"/>
              <a:gd name="connsiteY901" fmla="*/ 226987 h 886329"/>
              <a:gd name="connsiteX902" fmla="*/ 1154965 w 12191627"/>
              <a:gd name="connsiteY902" fmla="*/ 233472 h 886329"/>
              <a:gd name="connsiteX903" fmla="*/ 1154965 w 12191627"/>
              <a:gd name="connsiteY903" fmla="*/ 311296 h 886329"/>
              <a:gd name="connsiteX904" fmla="*/ 1157846 w 12191627"/>
              <a:gd name="connsiteY904" fmla="*/ 315620 h 886329"/>
              <a:gd name="connsiteX905" fmla="*/ 1157846 w 12191627"/>
              <a:gd name="connsiteY905" fmla="*/ 337238 h 886329"/>
              <a:gd name="connsiteX906" fmla="*/ 1178007 w 12191627"/>
              <a:gd name="connsiteY906" fmla="*/ 337238 h 886329"/>
              <a:gd name="connsiteX907" fmla="*/ 1178007 w 12191627"/>
              <a:gd name="connsiteY907" fmla="*/ 354532 h 886329"/>
              <a:gd name="connsiteX908" fmla="*/ 1189528 w 12191627"/>
              <a:gd name="connsiteY908" fmla="*/ 378311 h 886329"/>
              <a:gd name="connsiteX909" fmla="*/ 1180887 w 12191627"/>
              <a:gd name="connsiteY909" fmla="*/ 382635 h 886329"/>
              <a:gd name="connsiteX910" fmla="*/ 1163606 w 12191627"/>
              <a:gd name="connsiteY910" fmla="*/ 404253 h 886329"/>
              <a:gd name="connsiteX911" fmla="*/ 1186648 w 12191627"/>
              <a:gd name="connsiteY911" fmla="*/ 836608 h 886329"/>
              <a:gd name="connsiteX912" fmla="*/ 1201049 w 12191627"/>
              <a:gd name="connsiteY912" fmla="*/ 836608 h 886329"/>
              <a:gd name="connsiteX913" fmla="*/ 1201049 w 12191627"/>
              <a:gd name="connsiteY913" fmla="*/ 810667 h 886329"/>
              <a:gd name="connsiteX914" fmla="*/ 1255773 w 12191627"/>
              <a:gd name="connsiteY914" fmla="*/ 810667 h 886329"/>
              <a:gd name="connsiteX915" fmla="*/ 1255773 w 12191627"/>
              <a:gd name="connsiteY915" fmla="*/ 840932 h 886329"/>
              <a:gd name="connsiteX916" fmla="*/ 1264413 w 12191627"/>
              <a:gd name="connsiteY916" fmla="*/ 840932 h 886329"/>
              <a:gd name="connsiteX917" fmla="*/ 1264413 w 12191627"/>
              <a:gd name="connsiteY917" fmla="*/ 797696 h 886329"/>
              <a:gd name="connsiteX918" fmla="*/ 1273054 w 12191627"/>
              <a:gd name="connsiteY918" fmla="*/ 797696 h 886329"/>
              <a:gd name="connsiteX919" fmla="*/ 1273054 w 12191627"/>
              <a:gd name="connsiteY919" fmla="*/ 838770 h 886329"/>
              <a:gd name="connsiteX920" fmla="*/ 1281694 w 12191627"/>
              <a:gd name="connsiteY920" fmla="*/ 838770 h 886329"/>
              <a:gd name="connsiteX921" fmla="*/ 1281694 w 12191627"/>
              <a:gd name="connsiteY921" fmla="*/ 817152 h 886329"/>
              <a:gd name="connsiteX922" fmla="*/ 1284575 w 12191627"/>
              <a:gd name="connsiteY922" fmla="*/ 817152 h 886329"/>
              <a:gd name="connsiteX923" fmla="*/ 1284575 w 12191627"/>
              <a:gd name="connsiteY923" fmla="*/ 838770 h 886329"/>
              <a:gd name="connsiteX924" fmla="*/ 1319137 w 12191627"/>
              <a:gd name="connsiteY924" fmla="*/ 836608 h 886329"/>
              <a:gd name="connsiteX925" fmla="*/ 1319137 w 12191627"/>
              <a:gd name="connsiteY925" fmla="*/ 812829 h 886329"/>
              <a:gd name="connsiteX926" fmla="*/ 1339299 w 12191627"/>
              <a:gd name="connsiteY926" fmla="*/ 812829 h 886329"/>
              <a:gd name="connsiteX927" fmla="*/ 1339299 w 12191627"/>
              <a:gd name="connsiteY927" fmla="*/ 806343 h 886329"/>
              <a:gd name="connsiteX928" fmla="*/ 1362340 w 12191627"/>
              <a:gd name="connsiteY928" fmla="*/ 806343 h 886329"/>
              <a:gd name="connsiteX929" fmla="*/ 1362340 w 12191627"/>
              <a:gd name="connsiteY929" fmla="*/ 810667 h 886329"/>
              <a:gd name="connsiteX930" fmla="*/ 1379622 w 12191627"/>
              <a:gd name="connsiteY930" fmla="*/ 810667 h 886329"/>
              <a:gd name="connsiteX931" fmla="*/ 1379622 w 12191627"/>
              <a:gd name="connsiteY931" fmla="*/ 806343 h 886329"/>
              <a:gd name="connsiteX932" fmla="*/ 1535153 w 12191627"/>
              <a:gd name="connsiteY932" fmla="*/ 806343 h 886329"/>
              <a:gd name="connsiteX933" fmla="*/ 1535153 w 12191627"/>
              <a:gd name="connsiteY933" fmla="*/ 799858 h 886329"/>
              <a:gd name="connsiteX934" fmla="*/ 1546674 w 12191627"/>
              <a:gd name="connsiteY934" fmla="*/ 799858 h 886329"/>
              <a:gd name="connsiteX935" fmla="*/ 1546674 w 12191627"/>
              <a:gd name="connsiteY935" fmla="*/ 806343 h 886329"/>
              <a:gd name="connsiteX936" fmla="*/ 1558195 w 12191627"/>
              <a:gd name="connsiteY936" fmla="*/ 806343 h 886329"/>
              <a:gd name="connsiteX937" fmla="*/ 1558195 w 12191627"/>
              <a:gd name="connsiteY937" fmla="*/ 814991 h 886329"/>
              <a:gd name="connsiteX938" fmla="*/ 1566835 w 12191627"/>
              <a:gd name="connsiteY938" fmla="*/ 814991 h 886329"/>
              <a:gd name="connsiteX939" fmla="*/ 1566835 w 12191627"/>
              <a:gd name="connsiteY939" fmla="*/ 810667 h 886329"/>
              <a:gd name="connsiteX940" fmla="*/ 1575476 w 12191627"/>
              <a:gd name="connsiteY940" fmla="*/ 810667 h 886329"/>
              <a:gd name="connsiteX941" fmla="*/ 1575476 w 12191627"/>
              <a:gd name="connsiteY941" fmla="*/ 814991 h 886329"/>
              <a:gd name="connsiteX942" fmla="*/ 1601398 w 12191627"/>
              <a:gd name="connsiteY942" fmla="*/ 814991 h 886329"/>
              <a:gd name="connsiteX943" fmla="*/ 1601398 w 12191627"/>
              <a:gd name="connsiteY943" fmla="*/ 808505 h 886329"/>
              <a:gd name="connsiteX944" fmla="*/ 1618679 w 12191627"/>
              <a:gd name="connsiteY944" fmla="*/ 808505 h 886329"/>
              <a:gd name="connsiteX945" fmla="*/ 1618679 w 12191627"/>
              <a:gd name="connsiteY945" fmla="*/ 843094 h 886329"/>
              <a:gd name="connsiteX946" fmla="*/ 1624440 w 12191627"/>
              <a:gd name="connsiteY946" fmla="*/ 843094 h 886329"/>
              <a:gd name="connsiteX947" fmla="*/ 1624440 w 12191627"/>
              <a:gd name="connsiteY947" fmla="*/ 834447 h 886329"/>
              <a:gd name="connsiteX948" fmla="*/ 1635961 w 12191627"/>
              <a:gd name="connsiteY948" fmla="*/ 834447 h 886329"/>
              <a:gd name="connsiteX949" fmla="*/ 1635961 w 12191627"/>
              <a:gd name="connsiteY949" fmla="*/ 843094 h 886329"/>
              <a:gd name="connsiteX950" fmla="*/ 1664763 w 12191627"/>
              <a:gd name="connsiteY950" fmla="*/ 843094 h 886329"/>
              <a:gd name="connsiteX951" fmla="*/ 1664763 w 12191627"/>
              <a:gd name="connsiteY951" fmla="*/ 825799 h 886329"/>
              <a:gd name="connsiteX952" fmla="*/ 1693565 w 12191627"/>
              <a:gd name="connsiteY952" fmla="*/ 819314 h 886329"/>
              <a:gd name="connsiteX953" fmla="*/ 1696445 w 12191627"/>
              <a:gd name="connsiteY953" fmla="*/ 782564 h 886329"/>
              <a:gd name="connsiteX954" fmla="*/ 1705086 w 12191627"/>
              <a:gd name="connsiteY954" fmla="*/ 782564 h 886329"/>
              <a:gd name="connsiteX955" fmla="*/ 1707966 w 12191627"/>
              <a:gd name="connsiteY955" fmla="*/ 819314 h 886329"/>
              <a:gd name="connsiteX956" fmla="*/ 1719487 w 12191627"/>
              <a:gd name="connsiteY956" fmla="*/ 819314 h 886329"/>
              <a:gd name="connsiteX957" fmla="*/ 1722367 w 12191627"/>
              <a:gd name="connsiteY957" fmla="*/ 782564 h 886329"/>
              <a:gd name="connsiteX958" fmla="*/ 1731008 w 12191627"/>
              <a:gd name="connsiteY958" fmla="*/ 782564 h 886329"/>
              <a:gd name="connsiteX959" fmla="*/ 1733888 w 12191627"/>
              <a:gd name="connsiteY959" fmla="*/ 814991 h 886329"/>
              <a:gd name="connsiteX960" fmla="*/ 1745409 w 12191627"/>
              <a:gd name="connsiteY960" fmla="*/ 814991 h 886329"/>
              <a:gd name="connsiteX961" fmla="*/ 1745409 w 12191627"/>
              <a:gd name="connsiteY961" fmla="*/ 819314 h 886329"/>
              <a:gd name="connsiteX962" fmla="*/ 1756929 w 12191627"/>
              <a:gd name="connsiteY962" fmla="*/ 819314 h 886329"/>
              <a:gd name="connsiteX963" fmla="*/ 1756929 w 12191627"/>
              <a:gd name="connsiteY963" fmla="*/ 814991 h 886329"/>
              <a:gd name="connsiteX964" fmla="*/ 1771331 w 12191627"/>
              <a:gd name="connsiteY964" fmla="*/ 814991 h 886329"/>
              <a:gd name="connsiteX965" fmla="*/ 1771331 w 12191627"/>
              <a:gd name="connsiteY965" fmla="*/ 823638 h 886329"/>
              <a:gd name="connsiteX966" fmla="*/ 1777091 w 12191627"/>
              <a:gd name="connsiteY966" fmla="*/ 825799 h 886329"/>
              <a:gd name="connsiteX967" fmla="*/ 1777091 w 12191627"/>
              <a:gd name="connsiteY967" fmla="*/ 832285 h 886329"/>
              <a:gd name="connsiteX968" fmla="*/ 1777091 w 12191627"/>
              <a:gd name="connsiteY968" fmla="*/ 845255 h 886329"/>
              <a:gd name="connsiteX969" fmla="*/ 1808773 w 12191627"/>
              <a:gd name="connsiteY969" fmla="*/ 845255 h 886329"/>
              <a:gd name="connsiteX970" fmla="*/ 1808773 w 12191627"/>
              <a:gd name="connsiteY970" fmla="*/ 810667 h 886329"/>
              <a:gd name="connsiteX971" fmla="*/ 1800133 w 12191627"/>
              <a:gd name="connsiteY971" fmla="*/ 810667 h 886329"/>
              <a:gd name="connsiteX972" fmla="*/ 1800133 w 12191627"/>
              <a:gd name="connsiteY972" fmla="*/ 806343 h 886329"/>
              <a:gd name="connsiteX973" fmla="*/ 1814534 w 12191627"/>
              <a:gd name="connsiteY973" fmla="*/ 806343 h 886329"/>
              <a:gd name="connsiteX974" fmla="*/ 1814534 w 12191627"/>
              <a:gd name="connsiteY974" fmla="*/ 789049 h 886329"/>
              <a:gd name="connsiteX975" fmla="*/ 1923982 w 12191627"/>
              <a:gd name="connsiteY975" fmla="*/ 789049 h 886329"/>
              <a:gd name="connsiteX976" fmla="*/ 1923982 w 12191627"/>
              <a:gd name="connsiteY976" fmla="*/ 806343 h 886329"/>
              <a:gd name="connsiteX977" fmla="*/ 1955664 w 12191627"/>
              <a:gd name="connsiteY977" fmla="*/ 804182 h 886329"/>
              <a:gd name="connsiteX978" fmla="*/ 1955664 w 12191627"/>
              <a:gd name="connsiteY978" fmla="*/ 786887 h 886329"/>
              <a:gd name="connsiteX979" fmla="*/ 1967185 w 12191627"/>
              <a:gd name="connsiteY979" fmla="*/ 786887 h 886329"/>
              <a:gd name="connsiteX980" fmla="*/ 1967185 w 12191627"/>
              <a:gd name="connsiteY980" fmla="*/ 756623 h 886329"/>
              <a:gd name="connsiteX981" fmla="*/ 1981586 w 12191627"/>
              <a:gd name="connsiteY981" fmla="*/ 756623 h 886329"/>
              <a:gd name="connsiteX982" fmla="*/ 1987346 w 12191627"/>
              <a:gd name="connsiteY982" fmla="*/ 754461 h 886329"/>
              <a:gd name="connsiteX983" fmla="*/ 2001747 w 12191627"/>
              <a:gd name="connsiteY983" fmla="*/ 754461 h 886329"/>
              <a:gd name="connsiteX984" fmla="*/ 2004628 w 12191627"/>
              <a:gd name="connsiteY984" fmla="*/ 756623 h 886329"/>
              <a:gd name="connsiteX985" fmla="*/ 2021909 w 12191627"/>
              <a:gd name="connsiteY985" fmla="*/ 756623 h 886329"/>
              <a:gd name="connsiteX986" fmla="*/ 2021909 w 12191627"/>
              <a:gd name="connsiteY986" fmla="*/ 786887 h 886329"/>
              <a:gd name="connsiteX987" fmla="*/ 2065112 w 12191627"/>
              <a:gd name="connsiteY987" fmla="*/ 786887 h 886329"/>
              <a:gd name="connsiteX988" fmla="*/ 2065112 w 12191627"/>
              <a:gd name="connsiteY988" fmla="*/ 773917 h 886329"/>
              <a:gd name="connsiteX989" fmla="*/ 2070872 w 12191627"/>
              <a:gd name="connsiteY989" fmla="*/ 773917 h 886329"/>
              <a:gd name="connsiteX990" fmla="*/ 2070872 w 12191627"/>
              <a:gd name="connsiteY990" fmla="*/ 786887 h 886329"/>
              <a:gd name="connsiteX991" fmla="*/ 2088154 w 12191627"/>
              <a:gd name="connsiteY991" fmla="*/ 786887 h 886329"/>
              <a:gd name="connsiteX992" fmla="*/ 2088154 w 12191627"/>
              <a:gd name="connsiteY992" fmla="*/ 648534 h 886329"/>
              <a:gd name="connsiteX993" fmla="*/ 2142878 w 12191627"/>
              <a:gd name="connsiteY993" fmla="*/ 648534 h 886329"/>
              <a:gd name="connsiteX994" fmla="*/ 2142878 w 12191627"/>
              <a:gd name="connsiteY994" fmla="*/ 637725 h 886329"/>
              <a:gd name="connsiteX995" fmla="*/ 2151518 w 12191627"/>
              <a:gd name="connsiteY995" fmla="*/ 637725 h 886329"/>
              <a:gd name="connsiteX996" fmla="*/ 2151518 w 12191627"/>
              <a:gd name="connsiteY996" fmla="*/ 644210 h 886329"/>
              <a:gd name="connsiteX997" fmla="*/ 2177440 w 12191627"/>
              <a:gd name="connsiteY997" fmla="*/ 644210 h 886329"/>
              <a:gd name="connsiteX998" fmla="*/ 2177440 w 12191627"/>
              <a:gd name="connsiteY998" fmla="*/ 637725 h 886329"/>
              <a:gd name="connsiteX999" fmla="*/ 2183201 w 12191627"/>
              <a:gd name="connsiteY999" fmla="*/ 637725 h 886329"/>
              <a:gd name="connsiteX1000" fmla="*/ 2183201 w 12191627"/>
              <a:gd name="connsiteY1000" fmla="*/ 652857 h 886329"/>
              <a:gd name="connsiteX1001" fmla="*/ 2191841 w 12191627"/>
              <a:gd name="connsiteY1001" fmla="*/ 652857 h 886329"/>
              <a:gd name="connsiteX1002" fmla="*/ 2191841 w 12191627"/>
              <a:gd name="connsiteY1002" fmla="*/ 665828 h 886329"/>
              <a:gd name="connsiteX1003" fmla="*/ 2223524 w 12191627"/>
              <a:gd name="connsiteY1003" fmla="*/ 665828 h 886329"/>
              <a:gd name="connsiteX1004" fmla="*/ 2223524 w 12191627"/>
              <a:gd name="connsiteY1004" fmla="*/ 698255 h 886329"/>
              <a:gd name="connsiteX1005" fmla="*/ 2226404 w 12191627"/>
              <a:gd name="connsiteY1005" fmla="*/ 698255 h 886329"/>
              <a:gd name="connsiteX1006" fmla="*/ 2226404 w 12191627"/>
              <a:gd name="connsiteY1006" fmla="*/ 676637 h 886329"/>
              <a:gd name="connsiteX1007" fmla="*/ 2240805 w 12191627"/>
              <a:gd name="connsiteY1007" fmla="*/ 676637 h 886329"/>
              <a:gd name="connsiteX1008" fmla="*/ 2240805 w 12191627"/>
              <a:gd name="connsiteY1008" fmla="*/ 713387 h 886329"/>
              <a:gd name="connsiteX1009" fmla="*/ 2284008 w 12191627"/>
              <a:gd name="connsiteY1009" fmla="*/ 713387 h 886329"/>
              <a:gd name="connsiteX1010" fmla="*/ 2284008 w 12191627"/>
              <a:gd name="connsiteY1010" fmla="*/ 700416 h 886329"/>
              <a:gd name="connsiteX1011" fmla="*/ 2301289 w 12191627"/>
              <a:gd name="connsiteY1011" fmla="*/ 700416 h 886329"/>
              <a:gd name="connsiteX1012" fmla="*/ 2301289 w 12191627"/>
              <a:gd name="connsiteY1012" fmla="*/ 717711 h 886329"/>
              <a:gd name="connsiteX1013" fmla="*/ 2307050 w 12191627"/>
              <a:gd name="connsiteY1013" fmla="*/ 717711 h 886329"/>
              <a:gd name="connsiteX1014" fmla="*/ 2307050 w 12191627"/>
              <a:gd name="connsiteY1014" fmla="*/ 700416 h 886329"/>
              <a:gd name="connsiteX1015" fmla="*/ 2327211 w 12191627"/>
              <a:gd name="connsiteY1015" fmla="*/ 700416 h 886329"/>
              <a:gd name="connsiteX1016" fmla="*/ 2327211 w 12191627"/>
              <a:gd name="connsiteY1016" fmla="*/ 661504 h 886329"/>
              <a:gd name="connsiteX1017" fmla="*/ 2338732 w 12191627"/>
              <a:gd name="connsiteY1017" fmla="*/ 661504 h 886329"/>
              <a:gd name="connsiteX1018" fmla="*/ 2353134 w 12191627"/>
              <a:gd name="connsiteY1018" fmla="*/ 618269 h 886329"/>
              <a:gd name="connsiteX1019" fmla="*/ 2367534 w 12191627"/>
              <a:gd name="connsiteY1019" fmla="*/ 618269 h 886329"/>
              <a:gd name="connsiteX1020" fmla="*/ 2384816 w 12191627"/>
              <a:gd name="connsiteY1020" fmla="*/ 661504 h 886329"/>
              <a:gd name="connsiteX1021" fmla="*/ 2396336 w 12191627"/>
              <a:gd name="connsiteY1021" fmla="*/ 661504 h 886329"/>
              <a:gd name="connsiteX1022" fmla="*/ 2396336 w 12191627"/>
              <a:gd name="connsiteY1022" fmla="*/ 726358 h 886329"/>
              <a:gd name="connsiteX1023" fmla="*/ 2404977 w 12191627"/>
              <a:gd name="connsiteY1023" fmla="*/ 726358 h 886329"/>
              <a:gd name="connsiteX1024" fmla="*/ 2404977 w 12191627"/>
              <a:gd name="connsiteY1024" fmla="*/ 771755 h 886329"/>
              <a:gd name="connsiteX1025" fmla="*/ 2410738 w 12191627"/>
              <a:gd name="connsiteY1025" fmla="*/ 771755 h 886329"/>
              <a:gd name="connsiteX1026" fmla="*/ 2410738 w 12191627"/>
              <a:gd name="connsiteY1026" fmla="*/ 756623 h 886329"/>
              <a:gd name="connsiteX1027" fmla="*/ 2419378 w 12191627"/>
              <a:gd name="connsiteY1027" fmla="*/ 767431 h 886329"/>
              <a:gd name="connsiteX1028" fmla="*/ 2428019 w 12191627"/>
              <a:gd name="connsiteY1028" fmla="*/ 767431 h 886329"/>
              <a:gd name="connsiteX1029" fmla="*/ 2428019 w 12191627"/>
              <a:gd name="connsiteY1029" fmla="*/ 680960 h 886329"/>
              <a:gd name="connsiteX1030" fmla="*/ 2468342 w 12191627"/>
              <a:gd name="connsiteY1030" fmla="*/ 680960 h 886329"/>
              <a:gd name="connsiteX1031" fmla="*/ 2485623 w 12191627"/>
              <a:gd name="connsiteY1031" fmla="*/ 696093 h 886329"/>
              <a:gd name="connsiteX1032" fmla="*/ 2485623 w 12191627"/>
              <a:gd name="connsiteY1032" fmla="*/ 680960 h 886329"/>
              <a:gd name="connsiteX1033" fmla="*/ 2488503 w 12191627"/>
              <a:gd name="connsiteY1033" fmla="*/ 680960 h 886329"/>
              <a:gd name="connsiteX1034" fmla="*/ 2488503 w 12191627"/>
              <a:gd name="connsiteY1034" fmla="*/ 678799 h 886329"/>
              <a:gd name="connsiteX1035" fmla="*/ 2502905 w 12191627"/>
              <a:gd name="connsiteY1035" fmla="*/ 678799 h 886329"/>
              <a:gd name="connsiteX1036" fmla="*/ 2502905 w 12191627"/>
              <a:gd name="connsiteY1036" fmla="*/ 655019 h 886329"/>
              <a:gd name="connsiteX1037" fmla="*/ 2511545 w 12191627"/>
              <a:gd name="connsiteY1037" fmla="*/ 655019 h 886329"/>
              <a:gd name="connsiteX1038" fmla="*/ 2511545 w 12191627"/>
              <a:gd name="connsiteY1038" fmla="*/ 642048 h 886329"/>
              <a:gd name="connsiteX1039" fmla="*/ 2514425 w 12191627"/>
              <a:gd name="connsiteY1039" fmla="*/ 642048 h 886329"/>
              <a:gd name="connsiteX1040" fmla="*/ 2514425 w 12191627"/>
              <a:gd name="connsiteY1040" fmla="*/ 618269 h 886329"/>
              <a:gd name="connsiteX1041" fmla="*/ 2537467 w 12191627"/>
              <a:gd name="connsiteY1041" fmla="*/ 618269 h 886329"/>
              <a:gd name="connsiteX1042" fmla="*/ 2537467 w 12191627"/>
              <a:gd name="connsiteY1042" fmla="*/ 588004 h 886329"/>
              <a:gd name="connsiteX1043" fmla="*/ 2548988 w 12191627"/>
              <a:gd name="connsiteY1043" fmla="*/ 588004 h 886329"/>
              <a:gd name="connsiteX1044" fmla="*/ 2548988 w 12191627"/>
              <a:gd name="connsiteY1044" fmla="*/ 581519 h 886329"/>
              <a:gd name="connsiteX1045" fmla="*/ 2557629 w 12191627"/>
              <a:gd name="connsiteY1045" fmla="*/ 581519 h 886329"/>
              <a:gd name="connsiteX1046" fmla="*/ 2557629 w 12191627"/>
              <a:gd name="connsiteY1046" fmla="*/ 551254 h 886329"/>
              <a:gd name="connsiteX1047" fmla="*/ 2563388 w 12191627"/>
              <a:gd name="connsiteY1047" fmla="*/ 551254 h 886329"/>
              <a:gd name="connsiteX1048" fmla="*/ 2563388 w 12191627"/>
              <a:gd name="connsiteY1048" fmla="*/ 542607 h 886329"/>
              <a:gd name="connsiteX1049" fmla="*/ 2572029 w 12191627"/>
              <a:gd name="connsiteY1049" fmla="*/ 542607 h 886329"/>
              <a:gd name="connsiteX1050" fmla="*/ 2572029 w 12191627"/>
              <a:gd name="connsiteY1050" fmla="*/ 512342 h 886329"/>
              <a:gd name="connsiteX1051" fmla="*/ 2609472 w 12191627"/>
              <a:gd name="connsiteY1051" fmla="*/ 512342 h 886329"/>
              <a:gd name="connsiteX1052" fmla="*/ 2609472 w 12191627"/>
              <a:gd name="connsiteY1052" fmla="*/ 499371 h 886329"/>
              <a:gd name="connsiteX1053" fmla="*/ 2652676 w 12191627"/>
              <a:gd name="connsiteY1053" fmla="*/ 499371 h 886329"/>
              <a:gd name="connsiteX1054" fmla="*/ 2652676 w 12191627"/>
              <a:gd name="connsiteY1054" fmla="*/ 490724 h 886329"/>
              <a:gd name="connsiteX1055" fmla="*/ 2678597 w 12191627"/>
              <a:gd name="connsiteY1055" fmla="*/ 490724 h 886329"/>
              <a:gd name="connsiteX1056" fmla="*/ 2678597 w 12191627"/>
              <a:gd name="connsiteY1056" fmla="*/ 499371 h 886329"/>
              <a:gd name="connsiteX1057" fmla="*/ 2684358 w 12191627"/>
              <a:gd name="connsiteY1057" fmla="*/ 499371 h 886329"/>
              <a:gd name="connsiteX1058" fmla="*/ 2684358 w 12191627"/>
              <a:gd name="connsiteY1058" fmla="*/ 495047 h 886329"/>
              <a:gd name="connsiteX1059" fmla="*/ 2698759 w 12191627"/>
              <a:gd name="connsiteY1059" fmla="*/ 495047 h 886329"/>
              <a:gd name="connsiteX1060" fmla="*/ 2698759 w 12191627"/>
              <a:gd name="connsiteY1060" fmla="*/ 499371 h 886329"/>
              <a:gd name="connsiteX1061" fmla="*/ 2707400 w 12191627"/>
              <a:gd name="connsiteY1061" fmla="*/ 499371 h 886329"/>
              <a:gd name="connsiteX1062" fmla="*/ 2707400 w 12191627"/>
              <a:gd name="connsiteY1062" fmla="*/ 490724 h 886329"/>
              <a:gd name="connsiteX1063" fmla="*/ 2727561 w 12191627"/>
              <a:gd name="connsiteY1063" fmla="*/ 490724 h 886329"/>
              <a:gd name="connsiteX1064" fmla="*/ 2727561 w 12191627"/>
              <a:gd name="connsiteY1064" fmla="*/ 499371 h 886329"/>
              <a:gd name="connsiteX1065" fmla="*/ 2759243 w 12191627"/>
              <a:gd name="connsiteY1065" fmla="*/ 499371 h 886329"/>
              <a:gd name="connsiteX1066" fmla="*/ 2759243 w 12191627"/>
              <a:gd name="connsiteY1066" fmla="*/ 514503 h 886329"/>
              <a:gd name="connsiteX1067" fmla="*/ 2779404 w 12191627"/>
              <a:gd name="connsiteY1067" fmla="*/ 514503 h 886329"/>
              <a:gd name="connsiteX1068" fmla="*/ 2779404 w 12191627"/>
              <a:gd name="connsiteY1068" fmla="*/ 596651 h 886329"/>
              <a:gd name="connsiteX1069" fmla="*/ 2788045 w 12191627"/>
              <a:gd name="connsiteY1069" fmla="*/ 596651 h 886329"/>
              <a:gd name="connsiteX1070" fmla="*/ 2788045 w 12191627"/>
              <a:gd name="connsiteY1070" fmla="*/ 564224 h 886329"/>
              <a:gd name="connsiteX1071" fmla="*/ 2842769 w 12191627"/>
              <a:gd name="connsiteY1071" fmla="*/ 564224 h 886329"/>
              <a:gd name="connsiteX1072" fmla="*/ 2842769 w 12191627"/>
              <a:gd name="connsiteY1072" fmla="*/ 596651 h 886329"/>
              <a:gd name="connsiteX1073" fmla="*/ 2848530 w 12191627"/>
              <a:gd name="connsiteY1073" fmla="*/ 596651 h 886329"/>
              <a:gd name="connsiteX1074" fmla="*/ 2848530 w 12191627"/>
              <a:gd name="connsiteY1074" fmla="*/ 683122 h 886329"/>
              <a:gd name="connsiteX1075" fmla="*/ 2857171 w 12191627"/>
              <a:gd name="connsiteY1075" fmla="*/ 680960 h 886329"/>
              <a:gd name="connsiteX1076" fmla="*/ 2860051 w 12191627"/>
              <a:gd name="connsiteY1076" fmla="*/ 611783 h 886329"/>
              <a:gd name="connsiteX1077" fmla="*/ 2862931 w 12191627"/>
              <a:gd name="connsiteY1077" fmla="*/ 680960 h 886329"/>
              <a:gd name="connsiteX1078" fmla="*/ 2871571 w 12191627"/>
              <a:gd name="connsiteY1078" fmla="*/ 683122 h 886329"/>
              <a:gd name="connsiteX1079" fmla="*/ 2880212 w 12191627"/>
              <a:gd name="connsiteY1079" fmla="*/ 724196 h 886329"/>
              <a:gd name="connsiteX1080" fmla="*/ 2903254 w 12191627"/>
              <a:gd name="connsiteY1080" fmla="*/ 735005 h 886329"/>
              <a:gd name="connsiteX1081" fmla="*/ 2903254 w 12191627"/>
              <a:gd name="connsiteY1081" fmla="*/ 717711 h 886329"/>
              <a:gd name="connsiteX1082" fmla="*/ 2911895 w 12191627"/>
              <a:gd name="connsiteY1082" fmla="*/ 717711 h 886329"/>
              <a:gd name="connsiteX1083" fmla="*/ 2911895 w 12191627"/>
              <a:gd name="connsiteY1083" fmla="*/ 706902 h 886329"/>
              <a:gd name="connsiteX1084" fmla="*/ 2981019 w 12191627"/>
              <a:gd name="connsiteY1084" fmla="*/ 706902 h 886329"/>
              <a:gd name="connsiteX1085" fmla="*/ 2981019 w 12191627"/>
              <a:gd name="connsiteY1085" fmla="*/ 711225 h 886329"/>
              <a:gd name="connsiteX1086" fmla="*/ 2989660 w 12191627"/>
              <a:gd name="connsiteY1086" fmla="*/ 711225 h 886329"/>
              <a:gd name="connsiteX1087" fmla="*/ 2989660 w 12191627"/>
              <a:gd name="connsiteY1087" fmla="*/ 698255 h 886329"/>
              <a:gd name="connsiteX1088" fmla="*/ 3001181 w 12191627"/>
              <a:gd name="connsiteY1088" fmla="*/ 698255 h 886329"/>
              <a:gd name="connsiteX1089" fmla="*/ 3001181 w 12191627"/>
              <a:gd name="connsiteY1089" fmla="*/ 713387 h 886329"/>
              <a:gd name="connsiteX1090" fmla="*/ 3006942 w 12191627"/>
              <a:gd name="connsiteY1090" fmla="*/ 713387 h 886329"/>
              <a:gd name="connsiteX1091" fmla="*/ 3006942 w 12191627"/>
              <a:gd name="connsiteY1091" fmla="*/ 696093 h 886329"/>
              <a:gd name="connsiteX1092" fmla="*/ 3021342 w 12191627"/>
              <a:gd name="connsiteY1092" fmla="*/ 696093 h 886329"/>
              <a:gd name="connsiteX1093" fmla="*/ 3021342 w 12191627"/>
              <a:gd name="connsiteY1093" fmla="*/ 687446 h 886329"/>
              <a:gd name="connsiteX1094" fmla="*/ 3047264 w 12191627"/>
              <a:gd name="connsiteY1094" fmla="*/ 687446 h 886329"/>
              <a:gd name="connsiteX1095" fmla="*/ 3047264 w 12191627"/>
              <a:gd name="connsiteY1095" fmla="*/ 665828 h 886329"/>
              <a:gd name="connsiteX1096" fmla="*/ 3055905 w 12191627"/>
              <a:gd name="connsiteY1096" fmla="*/ 663666 h 886329"/>
              <a:gd name="connsiteX1097" fmla="*/ 3055905 w 12191627"/>
              <a:gd name="connsiteY1097" fmla="*/ 659343 h 886329"/>
              <a:gd name="connsiteX1098" fmla="*/ 3078947 w 12191627"/>
              <a:gd name="connsiteY1098" fmla="*/ 659343 h 886329"/>
              <a:gd name="connsiteX1099" fmla="*/ 3078947 w 12191627"/>
              <a:gd name="connsiteY1099" fmla="*/ 646372 h 886329"/>
              <a:gd name="connsiteX1100" fmla="*/ 3090468 w 12191627"/>
              <a:gd name="connsiteY1100" fmla="*/ 646372 h 886329"/>
              <a:gd name="connsiteX1101" fmla="*/ 3090468 w 12191627"/>
              <a:gd name="connsiteY1101" fmla="*/ 607460 h 886329"/>
              <a:gd name="connsiteX1102" fmla="*/ 3110629 w 12191627"/>
              <a:gd name="connsiteY1102" fmla="*/ 607460 h 886329"/>
              <a:gd name="connsiteX1103" fmla="*/ 3110629 w 12191627"/>
              <a:gd name="connsiteY1103" fmla="*/ 603136 h 886329"/>
              <a:gd name="connsiteX1104" fmla="*/ 3122150 w 12191627"/>
              <a:gd name="connsiteY1104" fmla="*/ 603136 h 886329"/>
              <a:gd name="connsiteX1105" fmla="*/ 3122150 w 12191627"/>
              <a:gd name="connsiteY1105" fmla="*/ 555577 h 886329"/>
              <a:gd name="connsiteX1106" fmla="*/ 3148072 w 12191627"/>
              <a:gd name="connsiteY1106" fmla="*/ 555577 h 886329"/>
              <a:gd name="connsiteX1107" fmla="*/ 3148072 w 12191627"/>
              <a:gd name="connsiteY1107" fmla="*/ 536121 h 886329"/>
              <a:gd name="connsiteX1108" fmla="*/ 3197035 w 12191627"/>
              <a:gd name="connsiteY1108" fmla="*/ 536121 h 886329"/>
              <a:gd name="connsiteX1109" fmla="*/ 3197035 w 12191627"/>
              <a:gd name="connsiteY1109" fmla="*/ 557739 h 886329"/>
              <a:gd name="connsiteX1110" fmla="*/ 3234478 w 12191627"/>
              <a:gd name="connsiteY1110" fmla="*/ 557739 h 886329"/>
              <a:gd name="connsiteX1111" fmla="*/ 3234478 w 12191627"/>
              <a:gd name="connsiteY1111" fmla="*/ 605298 h 886329"/>
              <a:gd name="connsiteX1112" fmla="*/ 3251759 w 12191627"/>
              <a:gd name="connsiteY1112" fmla="*/ 605298 h 886329"/>
              <a:gd name="connsiteX1113" fmla="*/ 3251759 w 12191627"/>
              <a:gd name="connsiteY1113" fmla="*/ 711225 h 886329"/>
              <a:gd name="connsiteX1114" fmla="*/ 3260400 w 12191627"/>
              <a:gd name="connsiteY1114" fmla="*/ 711225 h 886329"/>
              <a:gd name="connsiteX1115" fmla="*/ 3271921 w 12191627"/>
              <a:gd name="connsiteY1115" fmla="*/ 683122 h 886329"/>
              <a:gd name="connsiteX1116" fmla="*/ 3280561 w 12191627"/>
              <a:gd name="connsiteY1116" fmla="*/ 696093 h 886329"/>
              <a:gd name="connsiteX1117" fmla="*/ 3277681 w 12191627"/>
              <a:gd name="connsiteY1117" fmla="*/ 696093 h 886329"/>
              <a:gd name="connsiteX1118" fmla="*/ 3277681 w 12191627"/>
              <a:gd name="connsiteY1118" fmla="*/ 711225 h 886329"/>
              <a:gd name="connsiteX1119" fmla="*/ 3289202 w 12191627"/>
              <a:gd name="connsiteY1119" fmla="*/ 711225 h 886329"/>
              <a:gd name="connsiteX1120" fmla="*/ 3289202 w 12191627"/>
              <a:gd name="connsiteY1120" fmla="*/ 743652 h 886329"/>
              <a:gd name="connsiteX1121" fmla="*/ 3300723 w 12191627"/>
              <a:gd name="connsiteY1121" fmla="*/ 743652 h 886329"/>
              <a:gd name="connsiteX1122" fmla="*/ 3300723 w 12191627"/>
              <a:gd name="connsiteY1122" fmla="*/ 767431 h 886329"/>
              <a:gd name="connsiteX1123" fmla="*/ 3320884 w 12191627"/>
              <a:gd name="connsiteY1123" fmla="*/ 767431 h 886329"/>
              <a:gd name="connsiteX1124" fmla="*/ 3320884 w 12191627"/>
              <a:gd name="connsiteY1124" fmla="*/ 758784 h 886329"/>
              <a:gd name="connsiteX1125" fmla="*/ 3343926 w 12191627"/>
              <a:gd name="connsiteY1125" fmla="*/ 758784 h 886329"/>
              <a:gd name="connsiteX1126" fmla="*/ 3343926 w 12191627"/>
              <a:gd name="connsiteY1126" fmla="*/ 735005 h 886329"/>
              <a:gd name="connsiteX1127" fmla="*/ 3398650 w 12191627"/>
              <a:gd name="connsiteY1127" fmla="*/ 735005 h 886329"/>
              <a:gd name="connsiteX1128" fmla="*/ 3398650 w 12191627"/>
              <a:gd name="connsiteY1128" fmla="*/ 741490 h 886329"/>
              <a:gd name="connsiteX1129" fmla="*/ 3404411 w 12191627"/>
              <a:gd name="connsiteY1129" fmla="*/ 741490 h 886329"/>
              <a:gd name="connsiteX1130" fmla="*/ 3404411 w 12191627"/>
              <a:gd name="connsiteY1130" fmla="*/ 743652 h 886329"/>
              <a:gd name="connsiteX1131" fmla="*/ 3407291 w 12191627"/>
              <a:gd name="connsiteY1131" fmla="*/ 743652 h 886329"/>
              <a:gd name="connsiteX1132" fmla="*/ 3407291 w 12191627"/>
              <a:gd name="connsiteY1132" fmla="*/ 735005 h 886329"/>
              <a:gd name="connsiteX1133" fmla="*/ 3418812 w 12191627"/>
              <a:gd name="connsiteY1133" fmla="*/ 735005 h 886329"/>
              <a:gd name="connsiteX1134" fmla="*/ 3418812 w 12191627"/>
              <a:gd name="connsiteY1134" fmla="*/ 752299 h 886329"/>
              <a:gd name="connsiteX1135" fmla="*/ 3427452 w 12191627"/>
              <a:gd name="connsiteY1135" fmla="*/ 752299 h 886329"/>
              <a:gd name="connsiteX1136" fmla="*/ 3427452 w 12191627"/>
              <a:gd name="connsiteY1136" fmla="*/ 743652 h 886329"/>
              <a:gd name="connsiteX1137" fmla="*/ 3438973 w 12191627"/>
              <a:gd name="connsiteY1137" fmla="*/ 743652 h 886329"/>
              <a:gd name="connsiteX1138" fmla="*/ 3438973 w 12191627"/>
              <a:gd name="connsiteY1138" fmla="*/ 719872 h 886329"/>
              <a:gd name="connsiteX1139" fmla="*/ 3482177 w 12191627"/>
              <a:gd name="connsiteY1139" fmla="*/ 719872 h 886329"/>
              <a:gd name="connsiteX1140" fmla="*/ 3482177 w 12191627"/>
              <a:gd name="connsiteY1140" fmla="*/ 726358 h 886329"/>
              <a:gd name="connsiteX1141" fmla="*/ 3490817 w 12191627"/>
              <a:gd name="connsiteY1141" fmla="*/ 726358 h 886329"/>
              <a:gd name="connsiteX1142" fmla="*/ 3490817 w 12191627"/>
              <a:gd name="connsiteY1142" fmla="*/ 713387 h 886329"/>
              <a:gd name="connsiteX1143" fmla="*/ 3513859 w 12191627"/>
              <a:gd name="connsiteY1143" fmla="*/ 713387 h 886329"/>
              <a:gd name="connsiteX1144" fmla="*/ 3513859 w 12191627"/>
              <a:gd name="connsiteY1144" fmla="*/ 687446 h 886329"/>
              <a:gd name="connsiteX1145" fmla="*/ 3534020 w 12191627"/>
              <a:gd name="connsiteY1145" fmla="*/ 687446 h 886329"/>
              <a:gd name="connsiteX1146" fmla="*/ 3534020 w 12191627"/>
              <a:gd name="connsiteY1146" fmla="*/ 696093 h 886329"/>
              <a:gd name="connsiteX1147" fmla="*/ 3545541 w 12191627"/>
              <a:gd name="connsiteY1147" fmla="*/ 696093 h 886329"/>
              <a:gd name="connsiteX1148" fmla="*/ 3545541 w 12191627"/>
              <a:gd name="connsiteY1148" fmla="*/ 672313 h 886329"/>
              <a:gd name="connsiteX1149" fmla="*/ 3565702 w 12191627"/>
              <a:gd name="connsiteY1149" fmla="*/ 672313 h 886329"/>
              <a:gd name="connsiteX1150" fmla="*/ 3565702 w 12191627"/>
              <a:gd name="connsiteY1150" fmla="*/ 687446 h 886329"/>
              <a:gd name="connsiteX1151" fmla="*/ 3597385 w 12191627"/>
              <a:gd name="connsiteY1151" fmla="*/ 687446 h 886329"/>
              <a:gd name="connsiteX1152" fmla="*/ 3597385 w 12191627"/>
              <a:gd name="connsiteY1152" fmla="*/ 678799 h 886329"/>
              <a:gd name="connsiteX1153" fmla="*/ 3620427 w 12191627"/>
              <a:gd name="connsiteY1153" fmla="*/ 678799 h 886329"/>
              <a:gd name="connsiteX1154" fmla="*/ 3620427 w 12191627"/>
              <a:gd name="connsiteY1154" fmla="*/ 687446 h 886329"/>
              <a:gd name="connsiteX1155" fmla="*/ 3629067 w 12191627"/>
              <a:gd name="connsiteY1155" fmla="*/ 687446 h 886329"/>
              <a:gd name="connsiteX1156" fmla="*/ 3629067 w 12191627"/>
              <a:gd name="connsiteY1156" fmla="*/ 702578 h 886329"/>
              <a:gd name="connsiteX1157" fmla="*/ 3640588 w 12191627"/>
              <a:gd name="connsiteY1157" fmla="*/ 702578 h 886329"/>
              <a:gd name="connsiteX1158" fmla="*/ 3640588 w 12191627"/>
              <a:gd name="connsiteY1158" fmla="*/ 713387 h 886329"/>
              <a:gd name="connsiteX1159" fmla="*/ 3703953 w 12191627"/>
              <a:gd name="connsiteY1159" fmla="*/ 713387 h 886329"/>
              <a:gd name="connsiteX1160" fmla="*/ 3703953 w 12191627"/>
              <a:gd name="connsiteY1160" fmla="*/ 743652 h 886329"/>
              <a:gd name="connsiteX1161" fmla="*/ 3726994 w 12191627"/>
              <a:gd name="connsiteY1161" fmla="*/ 743652 h 886329"/>
              <a:gd name="connsiteX1162" fmla="*/ 3726994 w 12191627"/>
              <a:gd name="connsiteY1162" fmla="*/ 735005 h 886329"/>
              <a:gd name="connsiteX1163" fmla="*/ 3790359 w 12191627"/>
              <a:gd name="connsiteY1163" fmla="*/ 735005 h 886329"/>
              <a:gd name="connsiteX1164" fmla="*/ 3790359 w 12191627"/>
              <a:gd name="connsiteY1164" fmla="*/ 724196 h 886329"/>
              <a:gd name="connsiteX1165" fmla="*/ 3801880 w 12191627"/>
              <a:gd name="connsiteY1165" fmla="*/ 719872 h 886329"/>
              <a:gd name="connsiteX1166" fmla="*/ 3801880 w 12191627"/>
              <a:gd name="connsiteY1166" fmla="*/ 687446 h 886329"/>
              <a:gd name="connsiteX1167" fmla="*/ 3822041 w 12191627"/>
              <a:gd name="connsiteY1167" fmla="*/ 687446 h 886329"/>
              <a:gd name="connsiteX1168" fmla="*/ 3830682 w 12191627"/>
              <a:gd name="connsiteY1168" fmla="*/ 706902 h 886329"/>
              <a:gd name="connsiteX1169" fmla="*/ 3833562 w 12191627"/>
              <a:gd name="connsiteY1169" fmla="*/ 700416 h 886329"/>
              <a:gd name="connsiteX1170" fmla="*/ 3850843 w 12191627"/>
              <a:gd name="connsiteY1170" fmla="*/ 698255 h 886329"/>
              <a:gd name="connsiteX1171" fmla="*/ 3847963 w 12191627"/>
              <a:gd name="connsiteY1171" fmla="*/ 609622 h 886329"/>
              <a:gd name="connsiteX1172" fmla="*/ 3865245 w 12191627"/>
              <a:gd name="connsiteY1172" fmla="*/ 611783 h 886329"/>
              <a:gd name="connsiteX1173" fmla="*/ 3865245 w 12191627"/>
              <a:gd name="connsiteY1173" fmla="*/ 471268 h 886329"/>
              <a:gd name="connsiteX1174" fmla="*/ 3891166 w 12191627"/>
              <a:gd name="connsiteY1174" fmla="*/ 471268 h 886329"/>
              <a:gd name="connsiteX1175" fmla="*/ 3891166 w 12191627"/>
              <a:gd name="connsiteY1175" fmla="*/ 356694 h 886329"/>
              <a:gd name="connsiteX1176" fmla="*/ 3896927 w 12191627"/>
              <a:gd name="connsiteY1176" fmla="*/ 350208 h 886329"/>
              <a:gd name="connsiteX1177" fmla="*/ 3896927 w 12191627"/>
              <a:gd name="connsiteY1177" fmla="*/ 326429 h 886329"/>
              <a:gd name="connsiteX1178" fmla="*/ 3919969 w 12191627"/>
              <a:gd name="connsiteY1178" fmla="*/ 326429 h 886329"/>
              <a:gd name="connsiteX1179" fmla="*/ 3974692 w 12191627"/>
              <a:gd name="connsiteY1179" fmla="*/ 246443 h 886329"/>
              <a:gd name="connsiteX1180" fmla="*/ 3977573 w 12191627"/>
              <a:gd name="connsiteY1180" fmla="*/ 0 h 88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</a:cxnLst>
            <a:rect l="l" t="t" r="r" b="b"/>
            <a:pathLst>
              <a:path w="12191627" h="886329">
                <a:moveTo>
                  <a:pt x="3977573" y="0"/>
                </a:moveTo>
                <a:cubicBezTo>
                  <a:pt x="3983333" y="246443"/>
                  <a:pt x="3983333" y="246443"/>
                  <a:pt x="3983333" y="246443"/>
                </a:cubicBezTo>
                <a:cubicBezTo>
                  <a:pt x="4035177" y="328590"/>
                  <a:pt x="4035177" y="328590"/>
                  <a:pt x="4035177" y="328590"/>
                </a:cubicBezTo>
                <a:cubicBezTo>
                  <a:pt x="4058219" y="328590"/>
                  <a:pt x="4058219" y="328590"/>
                  <a:pt x="4058219" y="328590"/>
                </a:cubicBezTo>
                <a:cubicBezTo>
                  <a:pt x="4058219" y="354532"/>
                  <a:pt x="4058219" y="354532"/>
                  <a:pt x="4058219" y="354532"/>
                </a:cubicBezTo>
                <a:cubicBezTo>
                  <a:pt x="4063979" y="356694"/>
                  <a:pt x="4063979" y="356694"/>
                  <a:pt x="4063979" y="356694"/>
                </a:cubicBezTo>
                <a:cubicBezTo>
                  <a:pt x="4063979" y="471268"/>
                  <a:pt x="4063979" y="471268"/>
                  <a:pt x="4063979" y="471268"/>
                </a:cubicBezTo>
                <a:cubicBezTo>
                  <a:pt x="4084140" y="471268"/>
                  <a:pt x="4084140" y="471268"/>
                  <a:pt x="4084140" y="471268"/>
                </a:cubicBezTo>
                <a:cubicBezTo>
                  <a:pt x="4084140" y="607460"/>
                  <a:pt x="4084140" y="607460"/>
                  <a:pt x="4084140" y="607460"/>
                </a:cubicBezTo>
                <a:cubicBezTo>
                  <a:pt x="4107182" y="607460"/>
                  <a:pt x="4107182" y="607460"/>
                  <a:pt x="4107182" y="607460"/>
                </a:cubicBezTo>
                <a:cubicBezTo>
                  <a:pt x="4107182" y="730681"/>
                  <a:pt x="4107182" y="730681"/>
                  <a:pt x="4107182" y="730681"/>
                </a:cubicBezTo>
                <a:cubicBezTo>
                  <a:pt x="4144625" y="728519"/>
                  <a:pt x="4144625" y="728519"/>
                  <a:pt x="4144625" y="728519"/>
                </a:cubicBezTo>
                <a:cubicBezTo>
                  <a:pt x="4150385" y="717711"/>
                  <a:pt x="4150385" y="717711"/>
                  <a:pt x="4150385" y="717711"/>
                </a:cubicBezTo>
                <a:cubicBezTo>
                  <a:pt x="4170547" y="715549"/>
                  <a:pt x="4170547" y="715549"/>
                  <a:pt x="4170547" y="715549"/>
                </a:cubicBezTo>
                <a:cubicBezTo>
                  <a:pt x="4176307" y="724196"/>
                  <a:pt x="4176307" y="724196"/>
                  <a:pt x="4176307" y="724196"/>
                </a:cubicBezTo>
                <a:cubicBezTo>
                  <a:pt x="4205110" y="724196"/>
                  <a:pt x="4205110" y="724196"/>
                  <a:pt x="4205110" y="724196"/>
                </a:cubicBezTo>
                <a:lnTo>
                  <a:pt x="4205110" y="748011"/>
                </a:lnTo>
                <a:lnTo>
                  <a:pt x="4207549" y="733701"/>
                </a:lnTo>
                <a:cubicBezTo>
                  <a:pt x="4209221" y="723894"/>
                  <a:pt x="4211449" y="710818"/>
                  <a:pt x="4214422" y="693383"/>
                </a:cubicBezTo>
                <a:cubicBezTo>
                  <a:pt x="4214422" y="693383"/>
                  <a:pt x="4214422" y="693383"/>
                  <a:pt x="4208477" y="688734"/>
                </a:cubicBezTo>
                <a:cubicBezTo>
                  <a:pt x="4208477" y="688734"/>
                  <a:pt x="4208477" y="688734"/>
                  <a:pt x="4208477" y="681760"/>
                </a:cubicBezTo>
                <a:cubicBezTo>
                  <a:pt x="4208477" y="681760"/>
                  <a:pt x="4208477" y="681760"/>
                  <a:pt x="4217393" y="677111"/>
                </a:cubicBezTo>
                <a:cubicBezTo>
                  <a:pt x="4217393" y="677111"/>
                  <a:pt x="4217393" y="677111"/>
                  <a:pt x="4220365" y="663163"/>
                </a:cubicBezTo>
                <a:cubicBezTo>
                  <a:pt x="4220365" y="663163"/>
                  <a:pt x="4220365" y="663163"/>
                  <a:pt x="4226310" y="677111"/>
                </a:cubicBezTo>
                <a:cubicBezTo>
                  <a:pt x="4226310" y="677111"/>
                  <a:pt x="4226310" y="677111"/>
                  <a:pt x="4232254" y="681760"/>
                </a:cubicBezTo>
                <a:cubicBezTo>
                  <a:pt x="4232254" y="681760"/>
                  <a:pt x="4232254" y="681760"/>
                  <a:pt x="4232254" y="691059"/>
                </a:cubicBezTo>
                <a:cubicBezTo>
                  <a:pt x="4232254" y="691059"/>
                  <a:pt x="4232254" y="691059"/>
                  <a:pt x="4226310" y="693383"/>
                </a:cubicBezTo>
                <a:cubicBezTo>
                  <a:pt x="4226310" y="693383"/>
                  <a:pt x="4226310" y="693383"/>
                  <a:pt x="4241170" y="760798"/>
                </a:cubicBezTo>
                <a:cubicBezTo>
                  <a:pt x="4241170" y="760798"/>
                  <a:pt x="4241170" y="760798"/>
                  <a:pt x="4253058" y="760798"/>
                </a:cubicBezTo>
                <a:cubicBezTo>
                  <a:pt x="4253058" y="760798"/>
                  <a:pt x="4253058" y="760798"/>
                  <a:pt x="4261974" y="793343"/>
                </a:cubicBezTo>
                <a:cubicBezTo>
                  <a:pt x="4261974" y="793343"/>
                  <a:pt x="4261974" y="793343"/>
                  <a:pt x="4306554" y="800317"/>
                </a:cubicBezTo>
                <a:cubicBezTo>
                  <a:pt x="4306554" y="800317"/>
                  <a:pt x="4306554" y="800317"/>
                  <a:pt x="4306554" y="760798"/>
                </a:cubicBezTo>
                <a:cubicBezTo>
                  <a:pt x="4306554" y="760798"/>
                  <a:pt x="4306554" y="760798"/>
                  <a:pt x="4380854" y="760798"/>
                </a:cubicBezTo>
                <a:cubicBezTo>
                  <a:pt x="4380854" y="760798"/>
                  <a:pt x="4380854" y="760798"/>
                  <a:pt x="4410575" y="777071"/>
                </a:cubicBezTo>
                <a:cubicBezTo>
                  <a:pt x="4410575" y="777071"/>
                  <a:pt x="4410575" y="777071"/>
                  <a:pt x="4425435" y="777071"/>
                </a:cubicBezTo>
                <a:cubicBezTo>
                  <a:pt x="4425435" y="777071"/>
                  <a:pt x="4425435" y="777071"/>
                  <a:pt x="4440295" y="760798"/>
                </a:cubicBezTo>
                <a:cubicBezTo>
                  <a:pt x="4440295" y="760798"/>
                  <a:pt x="4440295" y="760798"/>
                  <a:pt x="4461099" y="760798"/>
                </a:cubicBezTo>
                <a:cubicBezTo>
                  <a:pt x="4461099" y="760798"/>
                  <a:pt x="4461099" y="760798"/>
                  <a:pt x="4461099" y="825888"/>
                </a:cubicBezTo>
                <a:cubicBezTo>
                  <a:pt x="4461099" y="825888"/>
                  <a:pt x="4461099" y="825888"/>
                  <a:pt x="4472987" y="828213"/>
                </a:cubicBezTo>
                <a:cubicBezTo>
                  <a:pt x="4472987" y="828213"/>
                  <a:pt x="4472987" y="828213"/>
                  <a:pt x="4472987" y="818914"/>
                </a:cubicBezTo>
                <a:cubicBezTo>
                  <a:pt x="4472987" y="818914"/>
                  <a:pt x="4472987" y="818914"/>
                  <a:pt x="4505680" y="818914"/>
                </a:cubicBezTo>
                <a:cubicBezTo>
                  <a:pt x="4505680" y="818914"/>
                  <a:pt x="4505680" y="818914"/>
                  <a:pt x="4505680" y="721279"/>
                </a:cubicBezTo>
                <a:cubicBezTo>
                  <a:pt x="4505680" y="721279"/>
                  <a:pt x="4505680" y="721279"/>
                  <a:pt x="4508651" y="718955"/>
                </a:cubicBezTo>
                <a:cubicBezTo>
                  <a:pt x="4508651" y="718955"/>
                  <a:pt x="4508651" y="718955"/>
                  <a:pt x="4577007" y="718955"/>
                </a:cubicBezTo>
                <a:cubicBezTo>
                  <a:pt x="4577007" y="718955"/>
                  <a:pt x="4577007" y="718955"/>
                  <a:pt x="4577007" y="707331"/>
                </a:cubicBezTo>
                <a:cubicBezTo>
                  <a:pt x="4577007" y="707331"/>
                  <a:pt x="4577007" y="707331"/>
                  <a:pt x="4606728" y="707331"/>
                </a:cubicBezTo>
                <a:cubicBezTo>
                  <a:pt x="4606728" y="707331"/>
                  <a:pt x="4606728" y="707331"/>
                  <a:pt x="4606728" y="698033"/>
                </a:cubicBezTo>
                <a:cubicBezTo>
                  <a:pt x="4606728" y="698033"/>
                  <a:pt x="4606728" y="698033"/>
                  <a:pt x="4666168" y="698033"/>
                </a:cubicBezTo>
                <a:cubicBezTo>
                  <a:pt x="4666168" y="698033"/>
                  <a:pt x="4666168" y="698033"/>
                  <a:pt x="4666168" y="718955"/>
                </a:cubicBezTo>
                <a:cubicBezTo>
                  <a:pt x="4666168" y="718955"/>
                  <a:pt x="4666168" y="718955"/>
                  <a:pt x="4689944" y="728253"/>
                </a:cubicBezTo>
                <a:cubicBezTo>
                  <a:pt x="4689944" y="728253"/>
                  <a:pt x="4689944" y="728253"/>
                  <a:pt x="4689944" y="758474"/>
                </a:cubicBezTo>
                <a:cubicBezTo>
                  <a:pt x="4689944" y="758474"/>
                  <a:pt x="4689944" y="758474"/>
                  <a:pt x="4704804" y="763123"/>
                </a:cubicBezTo>
                <a:cubicBezTo>
                  <a:pt x="4704804" y="763123"/>
                  <a:pt x="4704804" y="763123"/>
                  <a:pt x="4704804" y="753824"/>
                </a:cubicBezTo>
                <a:cubicBezTo>
                  <a:pt x="4704804" y="753824"/>
                  <a:pt x="4704804" y="753824"/>
                  <a:pt x="4716692" y="753824"/>
                </a:cubicBezTo>
                <a:cubicBezTo>
                  <a:pt x="4716692" y="753824"/>
                  <a:pt x="4716692" y="753824"/>
                  <a:pt x="4716692" y="746850"/>
                </a:cubicBezTo>
                <a:cubicBezTo>
                  <a:pt x="4716692" y="746850"/>
                  <a:pt x="4716692" y="746850"/>
                  <a:pt x="4704804" y="746850"/>
                </a:cubicBezTo>
                <a:cubicBezTo>
                  <a:pt x="4704804" y="746850"/>
                  <a:pt x="4704804" y="746850"/>
                  <a:pt x="4704804" y="737552"/>
                </a:cubicBezTo>
                <a:cubicBezTo>
                  <a:pt x="4704804" y="737552"/>
                  <a:pt x="4704804" y="737552"/>
                  <a:pt x="4716692" y="737552"/>
                </a:cubicBezTo>
                <a:cubicBezTo>
                  <a:pt x="4716692" y="737552"/>
                  <a:pt x="4716692" y="737552"/>
                  <a:pt x="4716692" y="728253"/>
                </a:cubicBezTo>
                <a:cubicBezTo>
                  <a:pt x="4716692" y="728253"/>
                  <a:pt x="4716692" y="728253"/>
                  <a:pt x="4704804" y="728253"/>
                </a:cubicBezTo>
                <a:cubicBezTo>
                  <a:pt x="4704804" y="728253"/>
                  <a:pt x="4704804" y="728253"/>
                  <a:pt x="4704804" y="718955"/>
                </a:cubicBezTo>
                <a:cubicBezTo>
                  <a:pt x="4704804" y="718955"/>
                  <a:pt x="4704804" y="718955"/>
                  <a:pt x="4716692" y="718955"/>
                </a:cubicBezTo>
                <a:cubicBezTo>
                  <a:pt x="4716692" y="718955"/>
                  <a:pt x="4716692" y="718955"/>
                  <a:pt x="4716692" y="711981"/>
                </a:cubicBezTo>
                <a:cubicBezTo>
                  <a:pt x="4716692" y="711981"/>
                  <a:pt x="4716692" y="711981"/>
                  <a:pt x="4704804" y="711981"/>
                </a:cubicBezTo>
                <a:cubicBezTo>
                  <a:pt x="4704804" y="711981"/>
                  <a:pt x="4704804" y="711981"/>
                  <a:pt x="4704804" y="702682"/>
                </a:cubicBezTo>
                <a:cubicBezTo>
                  <a:pt x="4704804" y="702682"/>
                  <a:pt x="4704804" y="702682"/>
                  <a:pt x="4716692" y="702682"/>
                </a:cubicBezTo>
                <a:cubicBezTo>
                  <a:pt x="4716692" y="702682"/>
                  <a:pt x="4716692" y="702682"/>
                  <a:pt x="4716692" y="693383"/>
                </a:cubicBezTo>
                <a:cubicBezTo>
                  <a:pt x="4716692" y="693383"/>
                  <a:pt x="4716692" y="693383"/>
                  <a:pt x="4704804" y="693383"/>
                </a:cubicBezTo>
                <a:cubicBezTo>
                  <a:pt x="4704804" y="693383"/>
                  <a:pt x="4704804" y="693383"/>
                  <a:pt x="4704804" y="686409"/>
                </a:cubicBezTo>
                <a:cubicBezTo>
                  <a:pt x="4704804" y="686409"/>
                  <a:pt x="4704804" y="686409"/>
                  <a:pt x="4716692" y="686409"/>
                </a:cubicBezTo>
                <a:cubicBezTo>
                  <a:pt x="4716692" y="686409"/>
                  <a:pt x="4716692" y="686409"/>
                  <a:pt x="4716692" y="677111"/>
                </a:cubicBezTo>
                <a:cubicBezTo>
                  <a:pt x="4716692" y="677111"/>
                  <a:pt x="4716692" y="677111"/>
                  <a:pt x="4704804" y="677111"/>
                </a:cubicBezTo>
                <a:cubicBezTo>
                  <a:pt x="4704804" y="677111"/>
                  <a:pt x="4704804" y="677111"/>
                  <a:pt x="4704804" y="667812"/>
                </a:cubicBezTo>
                <a:cubicBezTo>
                  <a:pt x="4704804" y="667812"/>
                  <a:pt x="4704804" y="667812"/>
                  <a:pt x="4716692" y="667812"/>
                </a:cubicBezTo>
                <a:cubicBezTo>
                  <a:pt x="4716692" y="667812"/>
                  <a:pt x="4716692" y="667812"/>
                  <a:pt x="4716692" y="658514"/>
                </a:cubicBezTo>
                <a:cubicBezTo>
                  <a:pt x="4716692" y="658514"/>
                  <a:pt x="4716692" y="658514"/>
                  <a:pt x="4704804" y="658514"/>
                </a:cubicBezTo>
                <a:cubicBezTo>
                  <a:pt x="4704804" y="658514"/>
                  <a:pt x="4704804" y="658514"/>
                  <a:pt x="4704804" y="651540"/>
                </a:cubicBezTo>
                <a:cubicBezTo>
                  <a:pt x="4704804" y="651540"/>
                  <a:pt x="4704804" y="651540"/>
                  <a:pt x="4716692" y="651540"/>
                </a:cubicBezTo>
                <a:cubicBezTo>
                  <a:pt x="4716692" y="651540"/>
                  <a:pt x="4716692" y="651540"/>
                  <a:pt x="4716692" y="642241"/>
                </a:cubicBezTo>
                <a:cubicBezTo>
                  <a:pt x="4716692" y="642241"/>
                  <a:pt x="4716692" y="642241"/>
                  <a:pt x="4704804" y="642241"/>
                </a:cubicBezTo>
                <a:cubicBezTo>
                  <a:pt x="4704804" y="642241"/>
                  <a:pt x="4704804" y="642241"/>
                  <a:pt x="4704804" y="632943"/>
                </a:cubicBezTo>
                <a:cubicBezTo>
                  <a:pt x="4704804" y="632943"/>
                  <a:pt x="4704804" y="632943"/>
                  <a:pt x="4716692" y="632943"/>
                </a:cubicBezTo>
                <a:cubicBezTo>
                  <a:pt x="4716692" y="632943"/>
                  <a:pt x="4716692" y="632943"/>
                  <a:pt x="4716692" y="625969"/>
                </a:cubicBezTo>
                <a:cubicBezTo>
                  <a:pt x="4716692" y="625969"/>
                  <a:pt x="4716692" y="625969"/>
                  <a:pt x="4704804" y="625969"/>
                </a:cubicBezTo>
                <a:cubicBezTo>
                  <a:pt x="4704804" y="625969"/>
                  <a:pt x="4704804" y="625969"/>
                  <a:pt x="4704804" y="616670"/>
                </a:cubicBezTo>
                <a:cubicBezTo>
                  <a:pt x="4704804" y="616670"/>
                  <a:pt x="4704804" y="616670"/>
                  <a:pt x="4716692" y="616670"/>
                </a:cubicBezTo>
                <a:cubicBezTo>
                  <a:pt x="4716692" y="616670"/>
                  <a:pt x="4716692" y="616670"/>
                  <a:pt x="4716692" y="607371"/>
                </a:cubicBezTo>
                <a:cubicBezTo>
                  <a:pt x="4716692" y="607371"/>
                  <a:pt x="4716692" y="607371"/>
                  <a:pt x="4704804" y="607371"/>
                </a:cubicBezTo>
                <a:cubicBezTo>
                  <a:pt x="4704804" y="607371"/>
                  <a:pt x="4704804" y="607371"/>
                  <a:pt x="4704804" y="598073"/>
                </a:cubicBezTo>
                <a:cubicBezTo>
                  <a:pt x="4704804" y="598073"/>
                  <a:pt x="4704804" y="598073"/>
                  <a:pt x="4716692" y="598073"/>
                </a:cubicBezTo>
                <a:cubicBezTo>
                  <a:pt x="4716692" y="598073"/>
                  <a:pt x="4716692" y="598073"/>
                  <a:pt x="4716692" y="591099"/>
                </a:cubicBezTo>
                <a:cubicBezTo>
                  <a:pt x="4716692" y="591099"/>
                  <a:pt x="4716692" y="591099"/>
                  <a:pt x="4704804" y="591099"/>
                </a:cubicBezTo>
                <a:cubicBezTo>
                  <a:pt x="4704804" y="591099"/>
                  <a:pt x="4704804" y="591099"/>
                  <a:pt x="4704804" y="581800"/>
                </a:cubicBezTo>
                <a:cubicBezTo>
                  <a:pt x="4704804" y="581800"/>
                  <a:pt x="4704804" y="581800"/>
                  <a:pt x="4716692" y="581800"/>
                </a:cubicBezTo>
                <a:cubicBezTo>
                  <a:pt x="4716692" y="581800"/>
                  <a:pt x="4716692" y="581800"/>
                  <a:pt x="4716692" y="572502"/>
                </a:cubicBezTo>
                <a:cubicBezTo>
                  <a:pt x="4716692" y="572502"/>
                  <a:pt x="4716692" y="572502"/>
                  <a:pt x="4704804" y="572502"/>
                </a:cubicBezTo>
                <a:cubicBezTo>
                  <a:pt x="4704804" y="572502"/>
                  <a:pt x="4704804" y="572502"/>
                  <a:pt x="4704804" y="563203"/>
                </a:cubicBezTo>
                <a:cubicBezTo>
                  <a:pt x="4704804" y="563203"/>
                  <a:pt x="4704804" y="563203"/>
                  <a:pt x="4716692" y="563203"/>
                </a:cubicBezTo>
                <a:cubicBezTo>
                  <a:pt x="4716692" y="563203"/>
                  <a:pt x="4716692" y="563203"/>
                  <a:pt x="4716692" y="556229"/>
                </a:cubicBezTo>
                <a:cubicBezTo>
                  <a:pt x="4716692" y="556229"/>
                  <a:pt x="4716692" y="556229"/>
                  <a:pt x="4704804" y="556229"/>
                </a:cubicBezTo>
                <a:cubicBezTo>
                  <a:pt x="4704804" y="556229"/>
                  <a:pt x="4704804" y="556229"/>
                  <a:pt x="4704804" y="546931"/>
                </a:cubicBezTo>
                <a:cubicBezTo>
                  <a:pt x="4704804" y="546931"/>
                  <a:pt x="4704804" y="546931"/>
                  <a:pt x="4716692" y="546931"/>
                </a:cubicBezTo>
                <a:cubicBezTo>
                  <a:pt x="4716692" y="546931"/>
                  <a:pt x="4716692" y="546931"/>
                  <a:pt x="4704804" y="532983"/>
                </a:cubicBezTo>
                <a:cubicBezTo>
                  <a:pt x="4704804" y="532983"/>
                  <a:pt x="4704804" y="532983"/>
                  <a:pt x="4704804" y="495788"/>
                </a:cubicBezTo>
                <a:cubicBezTo>
                  <a:pt x="4704804" y="495788"/>
                  <a:pt x="4704804" y="495788"/>
                  <a:pt x="4903929" y="495788"/>
                </a:cubicBezTo>
                <a:cubicBezTo>
                  <a:pt x="4903929" y="495788"/>
                  <a:pt x="4903929" y="495788"/>
                  <a:pt x="4921761" y="516710"/>
                </a:cubicBezTo>
                <a:cubicBezTo>
                  <a:pt x="4921761" y="516710"/>
                  <a:pt x="4921761" y="516710"/>
                  <a:pt x="4921761" y="563203"/>
                </a:cubicBezTo>
                <a:cubicBezTo>
                  <a:pt x="4921761" y="563203"/>
                  <a:pt x="4921761" y="563203"/>
                  <a:pt x="4909873" y="563203"/>
                </a:cubicBezTo>
                <a:cubicBezTo>
                  <a:pt x="4909873" y="563203"/>
                  <a:pt x="4909873" y="563203"/>
                  <a:pt x="4909873" y="572502"/>
                </a:cubicBezTo>
                <a:cubicBezTo>
                  <a:pt x="4909873" y="572502"/>
                  <a:pt x="4909873" y="572502"/>
                  <a:pt x="4921761" y="572502"/>
                </a:cubicBezTo>
                <a:cubicBezTo>
                  <a:pt x="4921761" y="572502"/>
                  <a:pt x="4921761" y="572502"/>
                  <a:pt x="4921761" y="581800"/>
                </a:cubicBezTo>
                <a:cubicBezTo>
                  <a:pt x="4921761" y="581800"/>
                  <a:pt x="4921761" y="581800"/>
                  <a:pt x="4909873" y="581800"/>
                </a:cubicBezTo>
                <a:cubicBezTo>
                  <a:pt x="4909873" y="581800"/>
                  <a:pt x="4909873" y="581800"/>
                  <a:pt x="4909873" y="591099"/>
                </a:cubicBezTo>
                <a:cubicBezTo>
                  <a:pt x="4909873" y="591099"/>
                  <a:pt x="4909873" y="591099"/>
                  <a:pt x="4921761" y="591099"/>
                </a:cubicBezTo>
                <a:cubicBezTo>
                  <a:pt x="4921761" y="591099"/>
                  <a:pt x="4921761" y="591099"/>
                  <a:pt x="4921761" y="598073"/>
                </a:cubicBezTo>
                <a:cubicBezTo>
                  <a:pt x="4921761" y="598073"/>
                  <a:pt x="4921761" y="598073"/>
                  <a:pt x="4909873" y="598073"/>
                </a:cubicBezTo>
                <a:cubicBezTo>
                  <a:pt x="4909873" y="598073"/>
                  <a:pt x="4909873" y="598073"/>
                  <a:pt x="4909873" y="607371"/>
                </a:cubicBezTo>
                <a:cubicBezTo>
                  <a:pt x="4909873" y="607371"/>
                  <a:pt x="4909873" y="607371"/>
                  <a:pt x="4921761" y="607371"/>
                </a:cubicBezTo>
                <a:cubicBezTo>
                  <a:pt x="4921761" y="607371"/>
                  <a:pt x="4921761" y="607371"/>
                  <a:pt x="4921761" y="616670"/>
                </a:cubicBezTo>
                <a:cubicBezTo>
                  <a:pt x="4921761" y="616670"/>
                  <a:pt x="4921761" y="616670"/>
                  <a:pt x="4909873" y="616670"/>
                </a:cubicBezTo>
                <a:cubicBezTo>
                  <a:pt x="4909873" y="616670"/>
                  <a:pt x="4909873" y="616670"/>
                  <a:pt x="4909873" y="625969"/>
                </a:cubicBezTo>
                <a:cubicBezTo>
                  <a:pt x="4909873" y="625969"/>
                  <a:pt x="4909873" y="625969"/>
                  <a:pt x="4921761" y="625969"/>
                </a:cubicBezTo>
                <a:cubicBezTo>
                  <a:pt x="4921761" y="625969"/>
                  <a:pt x="4921761" y="625969"/>
                  <a:pt x="4921761" y="632943"/>
                </a:cubicBezTo>
                <a:cubicBezTo>
                  <a:pt x="4921761" y="632943"/>
                  <a:pt x="4921761" y="632943"/>
                  <a:pt x="4909873" y="632943"/>
                </a:cubicBezTo>
                <a:cubicBezTo>
                  <a:pt x="4909873" y="632943"/>
                  <a:pt x="4909873" y="632943"/>
                  <a:pt x="4909873" y="642241"/>
                </a:cubicBezTo>
                <a:cubicBezTo>
                  <a:pt x="4909873" y="642241"/>
                  <a:pt x="4909873" y="642241"/>
                  <a:pt x="4921761" y="642241"/>
                </a:cubicBezTo>
                <a:cubicBezTo>
                  <a:pt x="4921761" y="642241"/>
                  <a:pt x="4921761" y="642241"/>
                  <a:pt x="4921761" y="651540"/>
                </a:cubicBezTo>
                <a:cubicBezTo>
                  <a:pt x="4921761" y="651540"/>
                  <a:pt x="4921761" y="651540"/>
                  <a:pt x="4909873" y="651540"/>
                </a:cubicBezTo>
                <a:cubicBezTo>
                  <a:pt x="4909873" y="651540"/>
                  <a:pt x="4909873" y="651540"/>
                  <a:pt x="4909873" y="658514"/>
                </a:cubicBezTo>
                <a:cubicBezTo>
                  <a:pt x="4909873" y="658514"/>
                  <a:pt x="4909873" y="658514"/>
                  <a:pt x="4921761" y="658514"/>
                </a:cubicBezTo>
                <a:cubicBezTo>
                  <a:pt x="4921761" y="658514"/>
                  <a:pt x="4921761" y="658514"/>
                  <a:pt x="4921761" y="667812"/>
                </a:cubicBezTo>
                <a:cubicBezTo>
                  <a:pt x="4921761" y="667812"/>
                  <a:pt x="4921761" y="667812"/>
                  <a:pt x="4909873" y="667812"/>
                </a:cubicBezTo>
                <a:cubicBezTo>
                  <a:pt x="4909873" y="667812"/>
                  <a:pt x="4909873" y="667812"/>
                  <a:pt x="4909873" y="677111"/>
                </a:cubicBezTo>
                <a:cubicBezTo>
                  <a:pt x="4909873" y="677111"/>
                  <a:pt x="4909873" y="677111"/>
                  <a:pt x="4921761" y="677111"/>
                </a:cubicBezTo>
                <a:cubicBezTo>
                  <a:pt x="4921761" y="677111"/>
                  <a:pt x="4921761" y="677111"/>
                  <a:pt x="4921761" y="686409"/>
                </a:cubicBezTo>
                <a:cubicBezTo>
                  <a:pt x="4921761" y="686409"/>
                  <a:pt x="4921761" y="686409"/>
                  <a:pt x="4909873" y="686409"/>
                </a:cubicBezTo>
                <a:cubicBezTo>
                  <a:pt x="4909873" y="686409"/>
                  <a:pt x="4909873" y="686409"/>
                  <a:pt x="4909873" y="693383"/>
                </a:cubicBezTo>
                <a:cubicBezTo>
                  <a:pt x="4909873" y="693383"/>
                  <a:pt x="4909873" y="693383"/>
                  <a:pt x="4921761" y="693383"/>
                </a:cubicBezTo>
                <a:cubicBezTo>
                  <a:pt x="4921761" y="693383"/>
                  <a:pt x="4921761" y="693383"/>
                  <a:pt x="4921761" y="702682"/>
                </a:cubicBezTo>
                <a:cubicBezTo>
                  <a:pt x="4921761" y="702682"/>
                  <a:pt x="4921761" y="702682"/>
                  <a:pt x="4909873" y="702682"/>
                </a:cubicBezTo>
                <a:cubicBezTo>
                  <a:pt x="4909873" y="702682"/>
                  <a:pt x="4909873" y="702682"/>
                  <a:pt x="4909873" y="711981"/>
                </a:cubicBezTo>
                <a:cubicBezTo>
                  <a:pt x="4909873" y="711981"/>
                  <a:pt x="4909873" y="711981"/>
                  <a:pt x="4921761" y="711981"/>
                </a:cubicBezTo>
                <a:cubicBezTo>
                  <a:pt x="4921761" y="711981"/>
                  <a:pt x="4921761" y="711981"/>
                  <a:pt x="4921761" y="718955"/>
                </a:cubicBezTo>
                <a:cubicBezTo>
                  <a:pt x="4921761" y="718955"/>
                  <a:pt x="4921761" y="718955"/>
                  <a:pt x="4909873" y="718955"/>
                </a:cubicBezTo>
                <a:cubicBezTo>
                  <a:pt x="4909873" y="718955"/>
                  <a:pt x="4909873" y="718955"/>
                  <a:pt x="4909873" y="728253"/>
                </a:cubicBezTo>
                <a:cubicBezTo>
                  <a:pt x="4909873" y="728253"/>
                  <a:pt x="4909873" y="728253"/>
                  <a:pt x="4921761" y="728253"/>
                </a:cubicBezTo>
                <a:cubicBezTo>
                  <a:pt x="4921761" y="728253"/>
                  <a:pt x="4921761" y="728253"/>
                  <a:pt x="4921761" y="737552"/>
                </a:cubicBezTo>
                <a:cubicBezTo>
                  <a:pt x="4921761" y="737552"/>
                  <a:pt x="4921761" y="737552"/>
                  <a:pt x="4909873" y="737552"/>
                </a:cubicBezTo>
                <a:cubicBezTo>
                  <a:pt x="4909873" y="737552"/>
                  <a:pt x="4909873" y="737552"/>
                  <a:pt x="4909873" y="746850"/>
                </a:cubicBezTo>
                <a:cubicBezTo>
                  <a:pt x="4909873" y="746850"/>
                  <a:pt x="4909873" y="746850"/>
                  <a:pt x="4921761" y="746850"/>
                </a:cubicBezTo>
                <a:cubicBezTo>
                  <a:pt x="4921761" y="746850"/>
                  <a:pt x="4921761" y="746850"/>
                  <a:pt x="4921761" y="753824"/>
                </a:cubicBezTo>
                <a:cubicBezTo>
                  <a:pt x="4921761" y="753824"/>
                  <a:pt x="4921761" y="753824"/>
                  <a:pt x="4909873" y="753824"/>
                </a:cubicBezTo>
                <a:cubicBezTo>
                  <a:pt x="4909873" y="753824"/>
                  <a:pt x="4909873" y="753824"/>
                  <a:pt x="4909873" y="763123"/>
                </a:cubicBezTo>
                <a:cubicBezTo>
                  <a:pt x="4909873" y="763123"/>
                  <a:pt x="4909873" y="763123"/>
                  <a:pt x="4942565" y="784045"/>
                </a:cubicBezTo>
                <a:cubicBezTo>
                  <a:pt x="4942565" y="784045"/>
                  <a:pt x="4942565" y="784045"/>
                  <a:pt x="4942565" y="788694"/>
                </a:cubicBezTo>
                <a:cubicBezTo>
                  <a:pt x="4942565" y="788694"/>
                  <a:pt x="4942565" y="788694"/>
                  <a:pt x="4930677" y="788694"/>
                </a:cubicBezTo>
                <a:cubicBezTo>
                  <a:pt x="4930677" y="788694"/>
                  <a:pt x="4930677" y="788694"/>
                  <a:pt x="4930677" y="814265"/>
                </a:cubicBezTo>
                <a:cubicBezTo>
                  <a:pt x="4930677" y="814265"/>
                  <a:pt x="4930677" y="814265"/>
                  <a:pt x="4942565" y="814265"/>
                </a:cubicBezTo>
                <a:cubicBezTo>
                  <a:pt x="4942565" y="814265"/>
                  <a:pt x="4942565" y="814265"/>
                  <a:pt x="4942565" y="802642"/>
                </a:cubicBezTo>
                <a:cubicBezTo>
                  <a:pt x="4942565" y="802642"/>
                  <a:pt x="4942565" y="802642"/>
                  <a:pt x="4954454" y="797993"/>
                </a:cubicBezTo>
                <a:cubicBezTo>
                  <a:pt x="4954454" y="797993"/>
                  <a:pt x="4954454" y="797993"/>
                  <a:pt x="4975258" y="797993"/>
                </a:cubicBezTo>
                <a:cubicBezTo>
                  <a:pt x="4975258" y="797993"/>
                  <a:pt x="4975258" y="797993"/>
                  <a:pt x="4975258" y="807291"/>
                </a:cubicBezTo>
                <a:cubicBezTo>
                  <a:pt x="4975258" y="807291"/>
                  <a:pt x="4975258" y="807291"/>
                  <a:pt x="4993090" y="807291"/>
                </a:cubicBezTo>
                <a:cubicBezTo>
                  <a:pt x="4993090" y="807291"/>
                  <a:pt x="4993090" y="807291"/>
                  <a:pt x="4993090" y="811940"/>
                </a:cubicBezTo>
                <a:cubicBezTo>
                  <a:pt x="4993090" y="811940"/>
                  <a:pt x="4993090" y="811940"/>
                  <a:pt x="5004978" y="811940"/>
                </a:cubicBezTo>
                <a:cubicBezTo>
                  <a:pt x="5004978" y="811940"/>
                  <a:pt x="5004978" y="811940"/>
                  <a:pt x="5037670" y="844486"/>
                </a:cubicBezTo>
                <a:cubicBezTo>
                  <a:pt x="5037670" y="844486"/>
                  <a:pt x="5037670" y="844486"/>
                  <a:pt x="5037670" y="879355"/>
                </a:cubicBezTo>
                <a:cubicBezTo>
                  <a:pt x="5037670" y="879355"/>
                  <a:pt x="5037670" y="879355"/>
                  <a:pt x="5049558" y="879355"/>
                </a:cubicBezTo>
                <a:cubicBezTo>
                  <a:pt x="5049558" y="879355"/>
                  <a:pt x="5049558" y="879355"/>
                  <a:pt x="5049558" y="863083"/>
                </a:cubicBezTo>
                <a:cubicBezTo>
                  <a:pt x="5049558" y="863083"/>
                  <a:pt x="5049558" y="863083"/>
                  <a:pt x="5058474" y="863083"/>
                </a:cubicBezTo>
                <a:cubicBezTo>
                  <a:pt x="5058474" y="863083"/>
                  <a:pt x="5058474" y="863083"/>
                  <a:pt x="5058474" y="872381"/>
                </a:cubicBezTo>
                <a:cubicBezTo>
                  <a:pt x="5058474" y="872381"/>
                  <a:pt x="5058474" y="872381"/>
                  <a:pt x="5064418" y="872381"/>
                </a:cubicBezTo>
                <a:cubicBezTo>
                  <a:pt x="5064418" y="872381"/>
                  <a:pt x="5064418" y="872381"/>
                  <a:pt x="5064418" y="874706"/>
                </a:cubicBezTo>
                <a:cubicBezTo>
                  <a:pt x="5064418" y="874706"/>
                  <a:pt x="5064418" y="874706"/>
                  <a:pt x="5070363" y="874706"/>
                </a:cubicBezTo>
                <a:cubicBezTo>
                  <a:pt x="5070363" y="874706"/>
                  <a:pt x="5070363" y="874706"/>
                  <a:pt x="5070363" y="823564"/>
                </a:cubicBezTo>
                <a:cubicBezTo>
                  <a:pt x="5070363" y="823564"/>
                  <a:pt x="5070363" y="823564"/>
                  <a:pt x="5120886" y="823564"/>
                </a:cubicBezTo>
                <a:cubicBezTo>
                  <a:pt x="5120886" y="823564"/>
                  <a:pt x="5120886" y="823564"/>
                  <a:pt x="5120886" y="749175"/>
                </a:cubicBezTo>
                <a:cubicBezTo>
                  <a:pt x="5120886" y="749175"/>
                  <a:pt x="5120886" y="749175"/>
                  <a:pt x="5168439" y="749175"/>
                </a:cubicBezTo>
                <a:cubicBezTo>
                  <a:pt x="5168439" y="749175"/>
                  <a:pt x="5168439" y="749175"/>
                  <a:pt x="5168439" y="742201"/>
                </a:cubicBezTo>
                <a:cubicBezTo>
                  <a:pt x="5168439" y="742201"/>
                  <a:pt x="5168439" y="742201"/>
                  <a:pt x="5198159" y="742201"/>
                </a:cubicBezTo>
                <a:cubicBezTo>
                  <a:pt x="5198159" y="742201"/>
                  <a:pt x="5198159" y="742201"/>
                  <a:pt x="5198159" y="702682"/>
                </a:cubicBezTo>
                <a:cubicBezTo>
                  <a:pt x="5198159" y="702682"/>
                  <a:pt x="5198159" y="702682"/>
                  <a:pt x="5192215" y="702682"/>
                </a:cubicBezTo>
                <a:cubicBezTo>
                  <a:pt x="5192215" y="702682"/>
                  <a:pt x="5192215" y="702682"/>
                  <a:pt x="5192215" y="688734"/>
                </a:cubicBezTo>
                <a:cubicBezTo>
                  <a:pt x="5192215" y="688734"/>
                  <a:pt x="5192215" y="688734"/>
                  <a:pt x="5198159" y="691059"/>
                </a:cubicBezTo>
                <a:cubicBezTo>
                  <a:pt x="5198159" y="691059"/>
                  <a:pt x="5198159" y="691059"/>
                  <a:pt x="5204103" y="667812"/>
                </a:cubicBezTo>
                <a:cubicBezTo>
                  <a:pt x="5204103" y="667812"/>
                  <a:pt x="5204103" y="667812"/>
                  <a:pt x="5210047" y="691059"/>
                </a:cubicBezTo>
                <a:cubicBezTo>
                  <a:pt x="5210047" y="691059"/>
                  <a:pt x="5210047" y="691059"/>
                  <a:pt x="5213019" y="688734"/>
                </a:cubicBezTo>
                <a:cubicBezTo>
                  <a:pt x="5213019" y="688734"/>
                  <a:pt x="5213019" y="688734"/>
                  <a:pt x="5215991" y="681760"/>
                </a:cubicBezTo>
                <a:cubicBezTo>
                  <a:pt x="5215991" y="681760"/>
                  <a:pt x="5215991" y="681760"/>
                  <a:pt x="5221935" y="672462"/>
                </a:cubicBezTo>
                <a:cubicBezTo>
                  <a:pt x="5221935" y="672462"/>
                  <a:pt x="5221935" y="672462"/>
                  <a:pt x="5227880" y="663163"/>
                </a:cubicBezTo>
                <a:cubicBezTo>
                  <a:pt x="5227880" y="663163"/>
                  <a:pt x="5227880" y="663163"/>
                  <a:pt x="5242740" y="656189"/>
                </a:cubicBezTo>
                <a:cubicBezTo>
                  <a:pt x="5242740" y="656189"/>
                  <a:pt x="5242740" y="656189"/>
                  <a:pt x="5260571" y="646890"/>
                </a:cubicBezTo>
                <a:cubicBezTo>
                  <a:pt x="5260571" y="646890"/>
                  <a:pt x="5260571" y="646890"/>
                  <a:pt x="5269487" y="637592"/>
                </a:cubicBezTo>
                <a:cubicBezTo>
                  <a:pt x="5269487" y="637592"/>
                  <a:pt x="5269487" y="637592"/>
                  <a:pt x="5275431" y="621319"/>
                </a:cubicBezTo>
                <a:cubicBezTo>
                  <a:pt x="5275431" y="621319"/>
                  <a:pt x="5275431" y="621319"/>
                  <a:pt x="5281376" y="637592"/>
                </a:cubicBezTo>
                <a:cubicBezTo>
                  <a:pt x="5281376" y="637592"/>
                  <a:pt x="5281376" y="637592"/>
                  <a:pt x="5287319" y="644566"/>
                </a:cubicBezTo>
                <a:cubicBezTo>
                  <a:pt x="5287319" y="644566"/>
                  <a:pt x="5287319" y="644566"/>
                  <a:pt x="5302179" y="653864"/>
                </a:cubicBezTo>
                <a:cubicBezTo>
                  <a:pt x="5302179" y="653864"/>
                  <a:pt x="5302179" y="653864"/>
                  <a:pt x="5314067" y="663163"/>
                </a:cubicBezTo>
                <a:cubicBezTo>
                  <a:pt x="5314067" y="663163"/>
                  <a:pt x="5314067" y="663163"/>
                  <a:pt x="5325956" y="672462"/>
                </a:cubicBezTo>
                <a:cubicBezTo>
                  <a:pt x="5325956" y="672462"/>
                  <a:pt x="5325956" y="672462"/>
                  <a:pt x="5328928" y="681760"/>
                </a:cubicBezTo>
                <a:cubicBezTo>
                  <a:pt x="5328928" y="681760"/>
                  <a:pt x="5328928" y="681760"/>
                  <a:pt x="5331900" y="691059"/>
                </a:cubicBezTo>
                <a:cubicBezTo>
                  <a:pt x="5331900" y="691059"/>
                  <a:pt x="5331900" y="691059"/>
                  <a:pt x="5337844" y="691059"/>
                </a:cubicBezTo>
                <a:cubicBezTo>
                  <a:pt x="5337844" y="691059"/>
                  <a:pt x="5337844" y="691059"/>
                  <a:pt x="5340816" y="667812"/>
                </a:cubicBezTo>
                <a:cubicBezTo>
                  <a:pt x="5340816" y="667812"/>
                  <a:pt x="5340816" y="667812"/>
                  <a:pt x="5346760" y="691059"/>
                </a:cubicBezTo>
                <a:cubicBezTo>
                  <a:pt x="5346760" y="691059"/>
                  <a:pt x="5346760" y="691059"/>
                  <a:pt x="5352704" y="691059"/>
                </a:cubicBezTo>
                <a:cubicBezTo>
                  <a:pt x="5352704" y="691059"/>
                  <a:pt x="5352704" y="691059"/>
                  <a:pt x="5352704" y="705007"/>
                </a:cubicBezTo>
                <a:cubicBezTo>
                  <a:pt x="5352704" y="705007"/>
                  <a:pt x="5352704" y="705007"/>
                  <a:pt x="5346760" y="705007"/>
                </a:cubicBezTo>
                <a:cubicBezTo>
                  <a:pt x="5346760" y="705007"/>
                  <a:pt x="5346760" y="705007"/>
                  <a:pt x="5346760" y="737552"/>
                </a:cubicBezTo>
                <a:cubicBezTo>
                  <a:pt x="5346760" y="737552"/>
                  <a:pt x="5346760" y="737552"/>
                  <a:pt x="5358648" y="737552"/>
                </a:cubicBezTo>
                <a:cubicBezTo>
                  <a:pt x="5358648" y="737552"/>
                  <a:pt x="5358648" y="737552"/>
                  <a:pt x="5358648" y="742201"/>
                </a:cubicBezTo>
                <a:cubicBezTo>
                  <a:pt x="5358648" y="742201"/>
                  <a:pt x="5358648" y="742201"/>
                  <a:pt x="5367564" y="742201"/>
                </a:cubicBezTo>
                <a:cubicBezTo>
                  <a:pt x="5367564" y="742201"/>
                  <a:pt x="5367564" y="742201"/>
                  <a:pt x="5367564" y="732902"/>
                </a:cubicBezTo>
                <a:cubicBezTo>
                  <a:pt x="5367564" y="732902"/>
                  <a:pt x="5367564" y="732902"/>
                  <a:pt x="5391340" y="732902"/>
                </a:cubicBezTo>
                <a:cubicBezTo>
                  <a:pt x="5391340" y="732902"/>
                  <a:pt x="5391340" y="732902"/>
                  <a:pt x="5391340" y="716630"/>
                </a:cubicBezTo>
                <a:cubicBezTo>
                  <a:pt x="5391340" y="716630"/>
                  <a:pt x="5391340" y="716630"/>
                  <a:pt x="5441864" y="716630"/>
                </a:cubicBezTo>
                <a:cubicBezTo>
                  <a:pt x="5441864" y="716630"/>
                  <a:pt x="5441864" y="716630"/>
                  <a:pt x="5441864" y="728253"/>
                </a:cubicBezTo>
                <a:cubicBezTo>
                  <a:pt x="5441864" y="728253"/>
                  <a:pt x="5441864" y="728253"/>
                  <a:pt x="5468612" y="728253"/>
                </a:cubicBezTo>
                <a:cubicBezTo>
                  <a:pt x="5468612" y="728253"/>
                  <a:pt x="5468612" y="728253"/>
                  <a:pt x="5468612" y="746850"/>
                </a:cubicBezTo>
                <a:cubicBezTo>
                  <a:pt x="5468612" y="746850"/>
                  <a:pt x="5468612" y="746850"/>
                  <a:pt x="5462668" y="746850"/>
                </a:cubicBezTo>
                <a:cubicBezTo>
                  <a:pt x="5462668" y="746850"/>
                  <a:pt x="5462668" y="746850"/>
                  <a:pt x="5462668" y="753824"/>
                </a:cubicBezTo>
                <a:cubicBezTo>
                  <a:pt x="5462668" y="753824"/>
                  <a:pt x="5462668" y="753824"/>
                  <a:pt x="5468612" y="753824"/>
                </a:cubicBezTo>
                <a:cubicBezTo>
                  <a:pt x="5468612" y="753824"/>
                  <a:pt x="5468612" y="753824"/>
                  <a:pt x="5468612" y="767772"/>
                </a:cubicBezTo>
                <a:cubicBezTo>
                  <a:pt x="5468612" y="767772"/>
                  <a:pt x="5468612" y="767772"/>
                  <a:pt x="5462668" y="772421"/>
                </a:cubicBezTo>
                <a:cubicBezTo>
                  <a:pt x="5462668" y="772421"/>
                  <a:pt x="5462668" y="772421"/>
                  <a:pt x="5462668" y="828213"/>
                </a:cubicBezTo>
                <a:cubicBezTo>
                  <a:pt x="5462668" y="828213"/>
                  <a:pt x="5462668" y="828213"/>
                  <a:pt x="5483472" y="828213"/>
                </a:cubicBezTo>
                <a:cubicBezTo>
                  <a:pt x="5483472" y="828213"/>
                  <a:pt x="5483472" y="828213"/>
                  <a:pt x="5483472" y="832862"/>
                </a:cubicBezTo>
                <a:cubicBezTo>
                  <a:pt x="5483472" y="832862"/>
                  <a:pt x="5483472" y="832862"/>
                  <a:pt x="5501305" y="832862"/>
                </a:cubicBezTo>
                <a:cubicBezTo>
                  <a:pt x="5501305" y="832862"/>
                  <a:pt x="5501305" y="832862"/>
                  <a:pt x="5501305" y="849135"/>
                </a:cubicBezTo>
                <a:cubicBezTo>
                  <a:pt x="5501305" y="849135"/>
                  <a:pt x="5501305" y="849135"/>
                  <a:pt x="5519137" y="849135"/>
                </a:cubicBezTo>
                <a:cubicBezTo>
                  <a:pt x="5519137" y="849135"/>
                  <a:pt x="5519137" y="849135"/>
                  <a:pt x="5519137" y="832862"/>
                </a:cubicBezTo>
                <a:cubicBezTo>
                  <a:pt x="5519137" y="832862"/>
                  <a:pt x="5519137" y="832862"/>
                  <a:pt x="5539941" y="823564"/>
                </a:cubicBezTo>
                <a:cubicBezTo>
                  <a:pt x="5539941" y="823564"/>
                  <a:pt x="5539941" y="823564"/>
                  <a:pt x="5539941" y="802642"/>
                </a:cubicBezTo>
                <a:cubicBezTo>
                  <a:pt x="5539941" y="802642"/>
                  <a:pt x="5539941" y="802642"/>
                  <a:pt x="5533997" y="802642"/>
                </a:cubicBezTo>
                <a:cubicBezTo>
                  <a:pt x="5533997" y="802642"/>
                  <a:pt x="5533997" y="802642"/>
                  <a:pt x="5533997" y="779395"/>
                </a:cubicBezTo>
                <a:cubicBezTo>
                  <a:pt x="5533997" y="779395"/>
                  <a:pt x="5533997" y="779395"/>
                  <a:pt x="5545885" y="779395"/>
                </a:cubicBezTo>
                <a:cubicBezTo>
                  <a:pt x="5545885" y="779395"/>
                  <a:pt x="5545885" y="779395"/>
                  <a:pt x="5545885" y="777071"/>
                </a:cubicBezTo>
                <a:cubicBezTo>
                  <a:pt x="5545885" y="777071"/>
                  <a:pt x="5545885" y="777071"/>
                  <a:pt x="5572634" y="777071"/>
                </a:cubicBezTo>
                <a:cubicBezTo>
                  <a:pt x="5572634" y="777071"/>
                  <a:pt x="5572634" y="777071"/>
                  <a:pt x="5572634" y="767772"/>
                </a:cubicBezTo>
                <a:cubicBezTo>
                  <a:pt x="5572634" y="767772"/>
                  <a:pt x="5572634" y="767772"/>
                  <a:pt x="5590465" y="767772"/>
                </a:cubicBezTo>
                <a:cubicBezTo>
                  <a:pt x="5590465" y="767772"/>
                  <a:pt x="5590465" y="767772"/>
                  <a:pt x="5590465" y="651540"/>
                </a:cubicBezTo>
                <a:cubicBezTo>
                  <a:pt x="5590465" y="651540"/>
                  <a:pt x="5590465" y="651540"/>
                  <a:pt x="5602353" y="651540"/>
                </a:cubicBezTo>
                <a:cubicBezTo>
                  <a:pt x="5602353" y="651540"/>
                  <a:pt x="5602353" y="651540"/>
                  <a:pt x="5602353" y="632943"/>
                </a:cubicBezTo>
                <a:cubicBezTo>
                  <a:pt x="5602353" y="632943"/>
                  <a:pt x="5602353" y="632943"/>
                  <a:pt x="5605325" y="632943"/>
                </a:cubicBezTo>
                <a:cubicBezTo>
                  <a:pt x="5605325" y="632943"/>
                  <a:pt x="5605325" y="632943"/>
                  <a:pt x="5605325" y="586450"/>
                </a:cubicBezTo>
                <a:cubicBezTo>
                  <a:pt x="5605325" y="586450"/>
                  <a:pt x="5605325" y="586450"/>
                  <a:pt x="5617213" y="586450"/>
                </a:cubicBezTo>
                <a:cubicBezTo>
                  <a:pt x="5617213" y="586450"/>
                  <a:pt x="5617213" y="586450"/>
                  <a:pt x="5617213" y="595748"/>
                </a:cubicBezTo>
                <a:cubicBezTo>
                  <a:pt x="5617213" y="595748"/>
                  <a:pt x="5617213" y="595748"/>
                  <a:pt x="5623157" y="595748"/>
                </a:cubicBezTo>
                <a:cubicBezTo>
                  <a:pt x="5623157" y="595748"/>
                  <a:pt x="5623157" y="595748"/>
                  <a:pt x="5623157" y="577151"/>
                </a:cubicBezTo>
                <a:cubicBezTo>
                  <a:pt x="5623157" y="577151"/>
                  <a:pt x="5623157" y="577151"/>
                  <a:pt x="5638017" y="572502"/>
                </a:cubicBezTo>
                <a:cubicBezTo>
                  <a:pt x="5638017" y="572502"/>
                  <a:pt x="5638017" y="572502"/>
                  <a:pt x="5649906" y="577151"/>
                </a:cubicBezTo>
                <a:cubicBezTo>
                  <a:pt x="5649906" y="577151"/>
                  <a:pt x="5649906" y="577151"/>
                  <a:pt x="5667737" y="577151"/>
                </a:cubicBezTo>
                <a:cubicBezTo>
                  <a:pt x="5667737" y="577151"/>
                  <a:pt x="5667737" y="577151"/>
                  <a:pt x="5667737" y="546931"/>
                </a:cubicBezTo>
                <a:cubicBezTo>
                  <a:pt x="5667737" y="546931"/>
                  <a:pt x="5667737" y="546931"/>
                  <a:pt x="5679626" y="546931"/>
                </a:cubicBezTo>
                <a:cubicBezTo>
                  <a:pt x="5679626" y="546931"/>
                  <a:pt x="5679626" y="546931"/>
                  <a:pt x="5679626" y="551580"/>
                </a:cubicBezTo>
                <a:cubicBezTo>
                  <a:pt x="5679626" y="551580"/>
                  <a:pt x="5679626" y="551580"/>
                  <a:pt x="5694486" y="551580"/>
                </a:cubicBezTo>
                <a:cubicBezTo>
                  <a:pt x="5694486" y="551580"/>
                  <a:pt x="5694486" y="551580"/>
                  <a:pt x="5694486" y="546931"/>
                </a:cubicBezTo>
                <a:cubicBezTo>
                  <a:pt x="5694486" y="546931"/>
                  <a:pt x="5694486" y="546931"/>
                  <a:pt x="5706374" y="546931"/>
                </a:cubicBezTo>
                <a:cubicBezTo>
                  <a:pt x="5706374" y="546931"/>
                  <a:pt x="5706374" y="546931"/>
                  <a:pt x="5706374" y="581800"/>
                </a:cubicBezTo>
                <a:cubicBezTo>
                  <a:pt x="5706374" y="581800"/>
                  <a:pt x="5706374" y="581800"/>
                  <a:pt x="5721234" y="591099"/>
                </a:cubicBezTo>
                <a:cubicBezTo>
                  <a:pt x="5721234" y="591099"/>
                  <a:pt x="5721234" y="591099"/>
                  <a:pt x="5721234" y="595748"/>
                </a:cubicBezTo>
                <a:cubicBezTo>
                  <a:pt x="5721234" y="595748"/>
                  <a:pt x="5721234" y="595748"/>
                  <a:pt x="5718262" y="595748"/>
                </a:cubicBezTo>
                <a:cubicBezTo>
                  <a:pt x="5718262" y="595748"/>
                  <a:pt x="5718262" y="595748"/>
                  <a:pt x="5718262" y="598073"/>
                </a:cubicBezTo>
                <a:cubicBezTo>
                  <a:pt x="5718262" y="598073"/>
                  <a:pt x="5718262" y="598073"/>
                  <a:pt x="5750954" y="598073"/>
                </a:cubicBezTo>
                <a:cubicBezTo>
                  <a:pt x="5750954" y="598073"/>
                  <a:pt x="5750954" y="598073"/>
                  <a:pt x="5750954" y="586450"/>
                </a:cubicBezTo>
                <a:cubicBezTo>
                  <a:pt x="5750954" y="586450"/>
                  <a:pt x="5750954" y="586450"/>
                  <a:pt x="5789590" y="577151"/>
                </a:cubicBezTo>
                <a:cubicBezTo>
                  <a:pt x="5789590" y="577151"/>
                  <a:pt x="5789590" y="577151"/>
                  <a:pt x="5789590" y="567852"/>
                </a:cubicBezTo>
                <a:cubicBezTo>
                  <a:pt x="5789590" y="567852"/>
                  <a:pt x="5789590" y="567852"/>
                  <a:pt x="5798506" y="567852"/>
                </a:cubicBezTo>
                <a:cubicBezTo>
                  <a:pt x="5798506" y="567852"/>
                  <a:pt x="5798506" y="567852"/>
                  <a:pt x="5798506" y="560878"/>
                </a:cubicBezTo>
                <a:cubicBezTo>
                  <a:pt x="5798506" y="560878"/>
                  <a:pt x="5798506" y="560878"/>
                  <a:pt x="5822283" y="560878"/>
                </a:cubicBezTo>
                <a:cubicBezTo>
                  <a:pt x="5822283" y="560878"/>
                  <a:pt x="5822283" y="560878"/>
                  <a:pt x="5822283" y="567852"/>
                </a:cubicBezTo>
                <a:cubicBezTo>
                  <a:pt x="5822283" y="567852"/>
                  <a:pt x="5822283" y="567852"/>
                  <a:pt x="5840114" y="567852"/>
                </a:cubicBezTo>
                <a:cubicBezTo>
                  <a:pt x="5840114" y="567852"/>
                  <a:pt x="5840114" y="567852"/>
                  <a:pt x="5840114" y="581800"/>
                </a:cubicBezTo>
                <a:cubicBezTo>
                  <a:pt x="5840114" y="581800"/>
                  <a:pt x="5840114" y="581800"/>
                  <a:pt x="5872807" y="581800"/>
                </a:cubicBezTo>
                <a:cubicBezTo>
                  <a:pt x="5872807" y="581800"/>
                  <a:pt x="5872807" y="581800"/>
                  <a:pt x="5872807" y="572502"/>
                </a:cubicBezTo>
                <a:cubicBezTo>
                  <a:pt x="5872807" y="572502"/>
                  <a:pt x="5872807" y="572502"/>
                  <a:pt x="5887667" y="572502"/>
                </a:cubicBezTo>
                <a:cubicBezTo>
                  <a:pt x="5887667" y="572502"/>
                  <a:pt x="5887667" y="572502"/>
                  <a:pt x="5887667" y="563203"/>
                </a:cubicBezTo>
                <a:cubicBezTo>
                  <a:pt x="5887667" y="563203"/>
                  <a:pt x="5887667" y="563203"/>
                  <a:pt x="5905499" y="563203"/>
                </a:cubicBezTo>
                <a:cubicBezTo>
                  <a:pt x="5905499" y="563203"/>
                  <a:pt x="5905499" y="563203"/>
                  <a:pt x="5905499" y="572502"/>
                </a:cubicBezTo>
                <a:cubicBezTo>
                  <a:pt x="5905499" y="572502"/>
                  <a:pt x="5905499" y="572502"/>
                  <a:pt x="5911443" y="572502"/>
                </a:cubicBezTo>
                <a:cubicBezTo>
                  <a:pt x="5911443" y="572502"/>
                  <a:pt x="5911443" y="572502"/>
                  <a:pt x="5911443" y="516710"/>
                </a:cubicBezTo>
                <a:cubicBezTo>
                  <a:pt x="5911443" y="516710"/>
                  <a:pt x="5911443" y="516710"/>
                  <a:pt x="6045184" y="516710"/>
                </a:cubicBezTo>
                <a:cubicBezTo>
                  <a:pt x="6045184" y="516710"/>
                  <a:pt x="6045184" y="516710"/>
                  <a:pt x="6045184" y="591099"/>
                </a:cubicBezTo>
                <a:cubicBezTo>
                  <a:pt x="6045184" y="591099"/>
                  <a:pt x="6045184" y="591099"/>
                  <a:pt x="6068960" y="591099"/>
                </a:cubicBezTo>
                <a:cubicBezTo>
                  <a:pt x="6068960" y="591099"/>
                  <a:pt x="6068960" y="591099"/>
                  <a:pt x="6068960" y="507412"/>
                </a:cubicBezTo>
                <a:cubicBezTo>
                  <a:pt x="6068960" y="507412"/>
                  <a:pt x="6068960" y="507412"/>
                  <a:pt x="6098680" y="495788"/>
                </a:cubicBezTo>
                <a:cubicBezTo>
                  <a:pt x="6098680" y="495788"/>
                  <a:pt x="6098680" y="495788"/>
                  <a:pt x="6137316" y="495788"/>
                </a:cubicBezTo>
                <a:cubicBezTo>
                  <a:pt x="6137316" y="495788"/>
                  <a:pt x="6137316" y="495788"/>
                  <a:pt x="6158120" y="481840"/>
                </a:cubicBezTo>
                <a:cubicBezTo>
                  <a:pt x="6158120" y="481840"/>
                  <a:pt x="6158120" y="481840"/>
                  <a:pt x="6208644" y="481840"/>
                </a:cubicBezTo>
                <a:cubicBezTo>
                  <a:pt x="6208644" y="481840"/>
                  <a:pt x="6208644" y="481840"/>
                  <a:pt x="6208644" y="495788"/>
                </a:cubicBezTo>
                <a:cubicBezTo>
                  <a:pt x="6208644" y="495788"/>
                  <a:pt x="6208644" y="495788"/>
                  <a:pt x="6259169" y="495788"/>
                </a:cubicBezTo>
                <a:cubicBezTo>
                  <a:pt x="6259169" y="495788"/>
                  <a:pt x="6259169" y="495788"/>
                  <a:pt x="6259169" y="586450"/>
                </a:cubicBezTo>
                <a:cubicBezTo>
                  <a:pt x="6259169" y="586450"/>
                  <a:pt x="6259169" y="586450"/>
                  <a:pt x="6274029" y="586450"/>
                </a:cubicBezTo>
                <a:cubicBezTo>
                  <a:pt x="6274029" y="586450"/>
                  <a:pt x="6274029" y="586450"/>
                  <a:pt x="6274029" y="718955"/>
                </a:cubicBezTo>
                <a:cubicBezTo>
                  <a:pt x="6274029" y="718955"/>
                  <a:pt x="6274029" y="718955"/>
                  <a:pt x="6297805" y="718955"/>
                </a:cubicBezTo>
                <a:cubicBezTo>
                  <a:pt x="6297805" y="718955"/>
                  <a:pt x="6297805" y="718955"/>
                  <a:pt x="6297805" y="632943"/>
                </a:cubicBezTo>
                <a:cubicBezTo>
                  <a:pt x="6297805" y="632943"/>
                  <a:pt x="6297805" y="632943"/>
                  <a:pt x="6306721" y="628293"/>
                </a:cubicBezTo>
                <a:cubicBezTo>
                  <a:pt x="6306721" y="628293"/>
                  <a:pt x="6306721" y="628293"/>
                  <a:pt x="6312665" y="628293"/>
                </a:cubicBezTo>
                <a:cubicBezTo>
                  <a:pt x="6312665" y="628293"/>
                  <a:pt x="6312665" y="628293"/>
                  <a:pt x="6312665" y="637592"/>
                </a:cubicBezTo>
                <a:cubicBezTo>
                  <a:pt x="6312665" y="637592"/>
                  <a:pt x="6312665" y="637592"/>
                  <a:pt x="6336441" y="628293"/>
                </a:cubicBezTo>
                <a:cubicBezTo>
                  <a:pt x="6336441" y="628293"/>
                  <a:pt x="6336441" y="628293"/>
                  <a:pt x="6357245" y="628293"/>
                </a:cubicBezTo>
                <a:cubicBezTo>
                  <a:pt x="6357245" y="628293"/>
                  <a:pt x="6357245" y="628293"/>
                  <a:pt x="6357245" y="786369"/>
                </a:cubicBezTo>
                <a:cubicBezTo>
                  <a:pt x="6357245" y="786369"/>
                  <a:pt x="6357245" y="786369"/>
                  <a:pt x="6398853" y="791019"/>
                </a:cubicBezTo>
                <a:cubicBezTo>
                  <a:pt x="6398853" y="788694"/>
                  <a:pt x="6398853" y="786369"/>
                  <a:pt x="6398853" y="784045"/>
                </a:cubicBezTo>
                <a:cubicBezTo>
                  <a:pt x="6413714" y="784045"/>
                  <a:pt x="6428574" y="784045"/>
                  <a:pt x="6443434" y="784045"/>
                </a:cubicBezTo>
                <a:cubicBezTo>
                  <a:pt x="6443434" y="772421"/>
                  <a:pt x="6443434" y="763123"/>
                  <a:pt x="6443434" y="753824"/>
                </a:cubicBezTo>
                <a:cubicBezTo>
                  <a:pt x="6446406" y="753824"/>
                  <a:pt x="6452350" y="753824"/>
                  <a:pt x="6455322" y="753824"/>
                </a:cubicBezTo>
                <a:cubicBezTo>
                  <a:pt x="6455322" y="739876"/>
                  <a:pt x="6455322" y="728253"/>
                  <a:pt x="6455322" y="714305"/>
                </a:cubicBezTo>
                <a:cubicBezTo>
                  <a:pt x="6458294" y="714305"/>
                  <a:pt x="6461266" y="714305"/>
                  <a:pt x="6464238" y="714305"/>
                </a:cubicBezTo>
                <a:cubicBezTo>
                  <a:pt x="6464238" y="700357"/>
                  <a:pt x="6464238" y="688734"/>
                  <a:pt x="6464238" y="674786"/>
                </a:cubicBezTo>
                <a:cubicBezTo>
                  <a:pt x="6470182" y="674786"/>
                  <a:pt x="6476126" y="674786"/>
                  <a:pt x="6485042" y="674786"/>
                </a:cubicBezTo>
                <a:cubicBezTo>
                  <a:pt x="6485042" y="674786"/>
                  <a:pt x="6485042" y="677111"/>
                  <a:pt x="6485042" y="677111"/>
                </a:cubicBezTo>
                <a:cubicBezTo>
                  <a:pt x="6505846" y="670137"/>
                  <a:pt x="6529622" y="660838"/>
                  <a:pt x="6550426" y="653864"/>
                </a:cubicBezTo>
                <a:cubicBezTo>
                  <a:pt x="6553398" y="646890"/>
                  <a:pt x="6553398" y="639917"/>
                  <a:pt x="6553398" y="632943"/>
                </a:cubicBezTo>
                <a:cubicBezTo>
                  <a:pt x="6556370" y="639917"/>
                  <a:pt x="6556370" y="646890"/>
                  <a:pt x="6559342" y="653864"/>
                </a:cubicBezTo>
                <a:cubicBezTo>
                  <a:pt x="6583118" y="663163"/>
                  <a:pt x="6603923" y="672462"/>
                  <a:pt x="6627699" y="681760"/>
                </a:cubicBezTo>
                <a:cubicBezTo>
                  <a:pt x="6627699" y="679436"/>
                  <a:pt x="6627699" y="677111"/>
                  <a:pt x="6627699" y="677111"/>
                </a:cubicBezTo>
                <a:cubicBezTo>
                  <a:pt x="6633643" y="677111"/>
                  <a:pt x="6639587" y="677111"/>
                  <a:pt x="6645531" y="677111"/>
                </a:cubicBezTo>
                <a:cubicBezTo>
                  <a:pt x="6645531" y="688734"/>
                  <a:pt x="6645531" y="702682"/>
                  <a:pt x="6645531" y="714305"/>
                </a:cubicBezTo>
                <a:cubicBezTo>
                  <a:pt x="6648503" y="714305"/>
                  <a:pt x="6651475" y="714305"/>
                  <a:pt x="6654447" y="714305"/>
                </a:cubicBezTo>
                <a:cubicBezTo>
                  <a:pt x="6654447" y="728253"/>
                  <a:pt x="6654447" y="742201"/>
                  <a:pt x="6654447" y="758474"/>
                </a:cubicBezTo>
                <a:cubicBezTo>
                  <a:pt x="6657419" y="758474"/>
                  <a:pt x="6660391" y="758474"/>
                  <a:pt x="6663363" y="758474"/>
                </a:cubicBezTo>
                <a:cubicBezTo>
                  <a:pt x="6663363" y="765448"/>
                  <a:pt x="6663363" y="772421"/>
                  <a:pt x="6663363" y="779395"/>
                </a:cubicBezTo>
                <a:cubicBezTo>
                  <a:pt x="6669307" y="779395"/>
                  <a:pt x="6675251" y="779395"/>
                  <a:pt x="6681195" y="779395"/>
                </a:cubicBezTo>
                <a:cubicBezTo>
                  <a:pt x="6681195" y="791019"/>
                  <a:pt x="6681195" y="800317"/>
                  <a:pt x="6681195" y="811940"/>
                </a:cubicBezTo>
                <a:cubicBezTo>
                  <a:pt x="6719831" y="809616"/>
                  <a:pt x="6755495" y="807291"/>
                  <a:pt x="6794132" y="804967"/>
                </a:cubicBezTo>
                <a:cubicBezTo>
                  <a:pt x="6794132" y="793343"/>
                  <a:pt x="6794132" y="784045"/>
                  <a:pt x="6794132" y="772421"/>
                </a:cubicBezTo>
                <a:cubicBezTo>
                  <a:pt x="6814936" y="772421"/>
                  <a:pt x="6835740" y="772421"/>
                  <a:pt x="6853572" y="772421"/>
                </a:cubicBezTo>
                <a:cubicBezTo>
                  <a:pt x="6853572" y="765448"/>
                  <a:pt x="6853572" y="760798"/>
                  <a:pt x="6853572" y="753824"/>
                </a:cubicBezTo>
                <a:cubicBezTo>
                  <a:pt x="6895180" y="753824"/>
                  <a:pt x="6936788" y="753824"/>
                  <a:pt x="6978397" y="753824"/>
                </a:cubicBezTo>
                <a:cubicBezTo>
                  <a:pt x="6978397" y="758474"/>
                  <a:pt x="6978397" y="760798"/>
                  <a:pt x="6978397" y="765448"/>
                </a:cubicBezTo>
                <a:cubicBezTo>
                  <a:pt x="7005145" y="765448"/>
                  <a:pt x="7031893" y="765448"/>
                  <a:pt x="7058641" y="765448"/>
                </a:cubicBezTo>
                <a:cubicBezTo>
                  <a:pt x="7058641" y="767772"/>
                  <a:pt x="7058641" y="770097"/>
                  <a:pt x="7058641" y="772421"/>
                </a:cubicBezTo>
                <a:cubicBezTo>
                  <a:pt x="7064585" y="772421"/>
                  <a:pt x="7073501" y="772421"/>
                  <a:pt x="7082417" y="772421"/>
                </a:cubicBezTo>
                <a:cubicBezTo>
                  <a:pt x="7082417" y="774746"/>
                  <a:pt x="7082417" y="777071"/>
                  <a:pt x="7082417" y="779395"/>
                </a:cubicBezTo>
                <a:cubicBezTo>
                  <a:pt x="7088361" y="779395"/>
                  <a:pt x="7097277" y="779395"/>
                  <a:pt x="7103221" y="779395"/>
                </a:cubicBezTo>
                <a:cubicBezTo>
                  <a:pt x="7103221" y="744526"/>
                  <a:pt x="7103221" y="709656"/>
                  <a:pt x="7103221" y="674786"/>
                </a:cubicBezTo>
                <a:cubicBezTo>
                  <a:pt x="7124025" y="670137"/>
                  <a:pt x="7144830" y="665488"/>
                  <a:pt x="7165634" y="660838"/>
                </a:cubicBezTo>
                <a:cubicBezTo>
                  <a:pt x="7204270" y="660838"/>
                  <a:pt x="7242906" y="660838"/>
                  <a:pt x="7281542" y="660838"/>
                </a:cubicBezTo>
                <a:cubicBezTo>
                  <a:pt x="7281542" y="605047"/>
                  <a:pt x="7281542" y="549255"/>
                  <a:pt x="7281542" y="493464"/>
                </a:cubicBezTo>
                <a:cubicBezTo>
                  <a:pt x="7290458" y="488814"/>
                  <a:pt x="7302346" y="486490"/>
                  <a:pt x="7314234" y="481840"/>
                </a:cubicBezTo>
                <a:cubicBezTo>
                  <a:pt x="7361787" y="477191"/>
                  <a:pt x="7409339" y="470217"/>
                  <a:pt x="7456891" y="463243"/>
                </a:cubicBezTo>
                <a:cubicBezTo>
                  <a:pt x="7474723" y="467893"/>
                  <a:pt x="7489583" y="472542"/>
                  <a:pt x="7507416" y="474866"/>
                </a:cubicBezTo>
                <a:cubicBezTo>
                  <a:pt x="7510388" y="477191"/>
                  <a:pt x="7513360" y="479516"/>
                  <a:pt x="7516332" y="481840"/>
                </a:cubicBezTo>
                <a:cubicBezTo>
                  <a:pt x="7516332" y="586450"/>
                  <a:pt x="7516332" y="691059"/>
                  <a:pt x="7516332" y="793343"/>
                </a:cubicBezTo>
                <a:cubicBezTo>
                  <a:pt x="7522276" y="793343"/>
                  <a:pt x="7528220" y="793343"/>
                  <a:pt x="7537136" y="793343"/>
                </a:cubicBezTo>
                <a:cubicBezTo>
                  <a:pt x="7537136" y="751500"/>
                  <a:pt x="7537136" y="709656"/>
                  <a:pt x="7537136" y="667812"/>
                </a:cubicBezTo>
                <a:cubicBezTo>
                  <a:pt x="7543080" y="667812"/>
                  <a:pt x="7549024" y="667812"/>
                  <a:pt x="7554968" y="667812"/>
                </a:cubicBezTo>
                <a:cubicBezTo>
                  <a:pt x="7554968" y="663163"/>
                  <a:pt x="7554968" y="660838"/>
                  <a:pt x="7554968" y="656189"/>
                </a:cubicBezTo>
                <a:cubicBezTo>
                  <a:pt x="7560912" y="653864"/>
                  <a:pt x="7566856" y="651540"/>
                  <a:pt x="7572800" y="649215"/>
                </a:cubicBezTo>
                <a:cubicBezTo>
                  <a:pt x="7575772" y="649215"/>
                  <a:pt x="7581716" y="649215"/>
                  <a:pt x="7587660" y="649215"/>
                </a:cubicBezTo>
                <a:cubicBezTo>
                  <a:pt x="7587660" y="644566"/>
                  <a:pt x="7587660" y="642241"/>
                  <a:pt x="7587660" y="637592"/>
                </a:cubicBezTo>
                <a:cubicBezTo>
                  <a:pt x="7590632" y="635267"/>
                  <a:pt x="7596576" y="632943"/>
                  <a:pt x="7599548" y="630618"/>
                </a:cubicBezTo>
                <a:cubicBezTo>
                  <a:pt x="7608464" y="630618"/>
                  <a:pt x="7620352" y="630618"/>
                  <a:pt x="7629268" y="630618"/>
                </a:cubicBezTo>
                <a:cubicBezTo>
                  <a:pt x="7629268" y="642241"/>
                  <a:pt x="7629268" y="656189"/>
                  <a:pt x="7629268" y="667812"/>
                </a:cubicBezTo>
                <a:cubicBezTo>
                  <a:pt x="7650072" y="667812"/>
                  <a:pt x="7670876" y="667812"/>
                  <a:pt x="7691681" y="667812"/>
                </a:cubicBezTo>
                <a:cubicBezTo>
                  <a:pt x="7691681" y="711981"/>
                  <a:pt x="7691681" y="753824"/>
                  <a:pt x="7691681" y="797993"/>
                </a:cubicBezTo>
                <a:cubicBezTo>
                  <a:pt x="7700597" y="797993"/>
                  <a:pt x="7709513" y="797993"/>
                  <a:pt x="7715457" y="797993"/>
                </a:cubicBezTo>
                <a:cubicBezTo>
                  <a:pt x="7724373" y="795668"/>
                  <a:pt x="7730317" y="793343"/>
                  <a:pt x="7739233" y="791019"/>
                </a:cubicBezTo>
                <a:cubicBezTo>
                  <a:pt x="7739233" y="786369"/>
                  <a:pt x="7739233" y="784045"/>
                  <a:pt x="7739233" y="781720"/>
                </a:cubicBezTo>
                <a:cubicBezTo>
                  <a:pt x="7736261" y="781720"/>
                  <a:pt x="7733289" y="779395"/>
                  <a:pt x="7730317" y="779395"/>
                </a:cubicBezTo>
                <a:cubicBezTo>
                  <a:pt x="7730317" y="777071"/>
                  <a:pt x="7730317" y="774746"/>
                  <a:pt x="7730317" y="772421"/>
                </a:cubicBezTo>
                <a:cubicBezTo>
                  <a:pt x="7733289" y="770097"/>
                  <a:pt x="7736261" y="770097"/>
                  <a:pt x="7739233" y="767772"/>
                </a:cubicBezTo>
                <a:cubicBezTo>
                  <a:pt x="7739233" y="751500"/>
                  <a:pt x="7739233" y="732902"/>
                  <a:pt x="7739233" y="716630"/>
                </a:cubicBezTo>
                <a:cubicBezTo>
                  <a:pt x="7736261" y="716630"/>
                  <a:pt x="7733289" y="714305"/>
                  <a:pt x="7730317" y="714305"/>
                </a:cubicBezTo>
                <a:cubicBezTo>
                  <a:pt x="7730317" y="711981"/>
                  <a:pt x="7730317" y="709656"/>
                  <a:pt x="7730317" y="707331"/>
                </a:cubicBezTo>
                <a:cubicBezTo>
                  <a:pt x="7733289" y="705007"/>
                  <a:pt x="7736261" y="705007"/>
                  <a:pt x="7739233" y="702682"/>
                </a:cubicBezTo>
                <a:cubicBezTo>
                  <a:pt x="7739233" y="702682"/>
                  <a:pt x="7739233" y="700357"/>
                  <a:pt x="7739233" y="698033"/>
                </a:cubicBezTo>
                <a:cubicBezTo>
                  <a:pt x="7742205" y="698033"/>
                  <a:pt x="7742205" y="698033"/>
                  <a:pt x="7745177" y="698033"/>
                </a:cubicBezTo>
                <a:cubicBezTo>
                  <a:pt x="7745177" y="695708"/>
                  <a:pt x="7745177" y="691059"/>
                  <a:pt x="7745177" y="688734"/>
                </a:cubicBezTo>
                <a:cubicBezTo>
                  <a:pt x="7742205" y="688734"/>
                  <a:pt x="7742205" y="688734"/>
                  <a:pt x="7739233" y="688734"/>
                </a:cubicBezTo>
                <a:cubicBezTo>
                  <a:pt x="7739233" y="686409"/>
                  <a:pt x="7739233" y="684085"/>
                  <a:pt x="7739233" y="681760"/>
                </a:cubicBezTo>
                <a:cubicBezTo>
                  <a:pt x="7742205" y="681760"/>
                  <a:pt x="7745177" y="679436"/>
                  <a:pt x="7748149" y="677111"/>
                </a:cubicBezTo>
                <a:cubicBezTo>
                  <a:pt x="7751121" y="649215"/>
                  <a:pt x="7760037" y="625969"/>
                  <a:pt x="7795701" y="612021"/>
                </a:cubicBezTo>
                <a:cubicBezTo>
                  <a:pt x="7792729" y="612021"/>
                  <a:pt x="7792729" y="609696"/>
                  <a:pt x="7789757" y="609696"/>
                </a:cubicBezTo>
                <a:cubicBezTo>
                  <a:pt x="7789757" y="607371"/>
                  <a:pt x="7789757" y="605047"/>
                  <a:pt x="7789757" y="602722"/>
                </a:cubicBezTo>
                <a:cubicBezTo>
                  <a:pt x="7792729" y="602722"/>
                  <a:pt x="7795701" y="600397"/>
                  <a:pt x="7798673" y="600397"/>
                </a:cubicBezTo>
                <a:cubicBezTo>
                  <a:pt x="7798673" y="595748"/>
                  <a:pt x="7798673" y="593424"/>
                  <a:pt x="7798673" y="591099"/>
                </a:cubicBezTo>
                <a:cubicBezTo>
                  <a:pt x="7801645" y="591099"/>
                  <a:pt x="7801645" y="591099"/>
                  <a:pt x="7804617" y="591099"/>
                </a:cubicBezTo>
                <a:cubicBezTo>
                  <a:pt x="7804617" y="584125"/>
                  <a:pt x="7804617" y="577151"/>
                  <a:pt x="7804617" y="570177"/>
                </a:cubicBezTo>
                <a:cubicBezTo>
                  <a:pt x="7801645" y="570177"/>
                  <a:pt x="7801645" y="570177"/>
                  <a:pt x="7798673" y="570177"/>
                </a:cubicBezTo>
                <a:cubicBezTo>
                  <a:pt x="7798673" y="567852"/>
                  <a:pt x="7798673" y="567852"/>
                  <a:pt x="7798673" y="565528"/>
                </a:cubicBezTo>
                <a:cubicBezTo>
                  <a:pt x="7801645" y="565528"/>
                  <a:pt x="7804617" y="563203"/>
                  <a:pt x="7804617" y="563203"/>
                </a:cubicBezTo>
                <a:cubicBezTo>
                  <a:pt x="7810561" y="558554"/>
                  <a:pt x="7813533" y="553905"/>
                  <a:pt x="7819477" y="546931"/>
                </a:cubicBezTo>
                <a:cubicBezTo>
                  <a:pt x="7819477" y="546931"/>
                  <a:pt x="7819477" y="544606"/>
                  <a:pt x="7819477" y="544606"/>
                </a:cubicBezTo>
                <a:cubicBezTo>
                  <a:pt x="7819477" y="544606"/>
                  <a:pt x="7822449" y="544606"/>
                  <a:pt x="7822449" y="544606"/>
                </a:cubicBezTo>
                <a:cubicBezTo>
                  <a:pt x="7822449" y="542281"/>
                  <a:pt x="7822449" y="539957"/>
                  <a:pt x="7822449" y="537632"/>
                </a:cubicBezTo>
                <a:cubicBezTo>
                  <a:pt x="7816505" y="530658"/>
                  <a:pt x="7816505" y="519035"/>
                  <a:pt x="7822449" y="512061"/>
                </a:cubicBezTo>
                <a:cubicBezTo>
                  <a:pt x="7822449" y="512061"/>
                  <a:pt x="7822449" y="512061"/>
                  <a:pt x="7825421" y="505087"/>
                </a:cubicBezTo>
                <a:cubicBezTo>
                  <a:pt x="7825421" y="505087"/>
                  <a:pt x="7825421" y="505087"/>
                  <a:pt x="7828393" y="512061"/>
                </a:cubicBezTo>
                <a:cubicBezTo>
                  <a:pt x="7834337" y="519035"/>
                  <a:pt x="7837309" y="530658"/>
                  <a:pt x="7831365" y="537632"/>
                </a:cubicBezTo>
                <a:cubicBezTo>
                  <a:pt x="7831365" y="539957"/>
                  <a:pt x="7831365" y="542281"/>
                  <a:pt x="7831365" y="544606"/>
                </a:cubicBezTo>
                <a:cubicBezTo>
                  <a:pt x="7831365" y="544606"/>
                  <a:pt x="7834337" y="544606"/>
                  <a:pt x="7834337" y="544606"/>
                </a:cubicBezTo>
                <a:cubicBezTo>
                  <a:pt x="7834337" y="544606"/>
                  <a:pt x="7834337" y="546931"/>
                  <a:pt x="7834337" y="546931"/>
                </a:cubicBezTo>
                <a:cubicBezTo>
                  <a:pt x="7837309" y="551580"/>
                  <a:pt x="7843253" y="558554"/>
                  <a:pt x="7846225" y="563203"/>
                </a:cubicBezTo>
                <a:cubicBezTo>
                  <a:pt x="7849197" y="563203"/>
                  <a:pt x="7849197" y="565528"/>
                  <a:pt x="7852169" y="565528"/>
                </a:cubicBezTo>
                <a:cubicBezTo>
                  <a:pt x="7852169" y="567852"/>
                  <a:pt x="7852169" y="567852"/>
                  <a:pt x="7852169" y="570177"/>
                </a:cubicBezTo>
                <a:cubicBezTo>
                  <a:pt x="7852169" y="570177"/>
                  <a:pt x="7849197" y="570177"/>
                  <a:pt x="7849197" y="570177"/>
                </a:cubicBezTo>
                <a:cubicBezTo>
                  <a:pt x="7849197" y="577151"/>
                  <a:pt x="7849197" y="584125"/>
                  <a:pt x="7849197" y="591099"/>
                </a:cubicBezTo>
                <a:cubicBezTo>
                  <a:pt x="7849197" y="591099"/>
                  <a:pt x="7852169" y="591099"/>
                  <a:pt x="7855141" y="591099"/>
                </a:cubicBezTo>
                <a:cubicBezTo>
                  <a:pt x="7855141" y="593424"/>
                  <a:pt x="7855141" y="595748"/>
                  <a:pt x="7855141" y="600397"/>
                </a:cubicBezTo>
                <a:cubicBezTo>
                  <a:pt x="7855141" y="600397"/>
                  <a:pt x="7858114" y="602722"/>
                  <a:pt x="7861086" y="602722"/>
                </a:cubicBezTo>
                <a:cubicBezTo>
                  <a:pt x="7861086" y="605047"/>
                  <a:pt x="7861086" y="607371"/>
                  <a:pt x="7861086" y="609696"/>
                </a:cubicBezTo>
                <a:cubicBezTo>
                  <a:pt x="7858114" y="612021"/>
                  <a:pt x="7858114" y="612021"/>
                  <a:pt x="7855141" y="612021"/>
                </a:cubicBezTo>
                <a:cubicBezTo>
                  <a:pt x="7890806" y="625969"/>
                  <a:pt x="7896750" y="649215"/>
                  <a:pt x="7902694" y="677111"/>
                </a:cubicBezTo>
                <a:cubicBezTo>
                  <a:pt x="7905666" y="679436"/>
                  <a:pt x="7908638" y="679436"/>
                  <a:pt x="7911610" y="681760"/>
                </a:cubicBezTo>
                <a:cubicBezTo>
                  <a:pt x="7911610" y="684085"/>
                  <a:pt x="7911610" y="686409"/>
                  <a:pt x="7911610" y="688734"/>
                </a:cubicBezTo>
                <a:cubicBezTo>
                  <a:pt x="7908638" y="688734"/>
                  <a:pt x="7908638" y="688734"/>
                  <a:pt x="7905666" y="688734"/>
                </a:cubicBezTo>
                <a:cubicBezTo>
                  <a:pt x="7905666" y="693383"/>
                  <a:pt x="7905666" y="695708"/>
                  <a:pt x="7905666" y="698033"/>
                </a:cubicBezTo>
                <a:cubicBezTo>
                  <a:pt x="7908638" y="698033"/>
                  <a:pt x="7908638" y="698033"/>
                  <a:pt x="7911610" y="698033"/>
                </a:cubicBezTo>
                <a:cubicBezTo>
                  <a:pt x="7911610" y="700357"/>
                  <a:pt x="7911610" y="702682"/>
                  <a:pt x="7911610" y="702682"/>
                </a:cubicBezTo>
                <a:cubicBezTo>
                  <a:pt x="7914582" y="705007"/>
                  <a:pt x="7917554" y="707331"/>
                  <a:pt x="7920526" y="707331"/>
                </a:cubicBezTo>
                <a:cubicBezTo>
                  <a:pt x="7920526" y="709656"/>
                  <a:pt x="7920526" y="711981"/>
                  <a:pt x="7920526" y="714305"/>
                </a:cubicBezTo>
                <a:cubicBezTo>
                  <a:pt x="7917554" y="714305"/>
                  <a:pt x="7914582" y="716630"/>
                  <a:pt x="7911610" y="716630"/>
                </a:cubicBezTo>
                <a:cubicBezTo>
                  <a:pt x="7911610" y="735227"/>
                  <a:pt x="7911610" y="751500"/>
                  <a:pt x="7911610" y="767772"/>
                </a:cubicBezTo>
                <a:cubicBezTo>
                  <a:pt x="7914582" y="770097"/>
                  <a:pt x="7917554" y="770097"/>
                  <a:pt x="7920526" y="772421"/>
                </a:cubicBezTo>
                <a:cubicBezTo>
                  <a:pt x="7920526" y="774746"/>
                  <a:pt x="7920526" y="777071"/>
                  <a:pt x="7920526" y="779395"/>
                </a:cubicBezTo>
                <a:cubicBezTo>
                  <a:pt x="7917554" y="779395"/>
                  <a:pt x="7914582" y="781720"/>
                  <a:pt x="7911610" y="781720"/>
                </a:cubicBezTo>
                <a:cubicBezTo>
                  <a:pt x="7911610" y="784045"/>
                  <a:pt x="7911610" y="786369"/>
                  <a:pt x="7911610" y="788694"/>
                </a:cubicBezTo>
                <a:cubicBezTo>
                  <a:pt x="7914582" y="788694"/>
                  <a:pt x="7920526" y="788694"/>
                  <a:pt x="7923498" y="788694"/>
                </a:cubicBezTo>
                <a:cubicBezTo>
                  <a:pt x="7923498" y="793343"/>
                  <a:pt x="7923498" y="795668"/>
                  <a:pt x="7923498" y="797993"/>
                </a:cubicBezTo>
                <a:cubicBezTo>
                  <a:pt x="7932414" y="797993"/>
                  <a:pt x="7938358" y="797993"/>
                  <a:pt x="7944302" y="797993"/>
                </a:cubicBezTo>
                <a:cubicBezTo>
                  <a:pt x="7944302" y="746850"/>
                  <a:pt x="7944302" y="693383"/>
                  <a:pt x="7944302" y="642241"/>
                </a:cubicBezTo>
                <a:cubicBezTo>
                  <a:pt x="7971050" y="637592"/>
                  <a:pt x="7994826" y="635267"/>
                  <a:pt x="8021574" y="630618"/>
                </a:cubicBezTo>
                <a:cubicBezTo>
                  <a:pt x="8036434" y="630618"/>
                  <a:pt x="8051295" y="630618"/>
                  <a:pt x="8063183" y="630618"/>
                </a:cubicBezTo>
                <a:cubicBezTo>
                  <a:pt x="8063183" y="600397"/>
                  <a:pt x="8063183" y="567852"/>
                  <a:pt x="8063183" y="537632"/>
                </a:cubicBezTo>
                <a:cubicBezTo>
                  <a:pt x="8092903" y="516710"/>
                  <a:pt x="8152343" y="516710"/>
                  <a:pt x="8179091" y="537632"/>
                </a:cubicBezTo>
                <a:cubicBezTo>
                  <a:pt x="8179091" y="616670"/>
                  <a:pt x="8179091" y="695708"/>
                  <a:pt x="8179091" y="777071"/>
                </a:cubicBezTo>
                <a:cubicBezTo>
                  <a:pt x="8193951" y="777071"/>
                  <a:pt x="8208811" y="777071"/>
                  <a:pt x="8220700" y="777071"/>
                </a:cubicBezTo>
                <a:cubicBezTo>
                  <a:pt x="8220700" y="735227"/>
                  <a:pt x="8220700" y="695708"/>
                  <a:pt x="8220700" y="656189"/>
                </a:cubicBezTo>
                <a:cubicBezTo>
                  <a:pt x="8253392" y="656189"/>
                  <a:pt x="8286084" y="656189"/>
                  <a:pt x="8318776" y="656189"/>
                </a:cubicBezTo>
                <a:cubicBezTo>
                  <a:pt x="8324720" y="663163"/>
                  <a:pt x="8330664" y="670137"/>
                  <a:pt x="8336608" y="677111"/>
                </a:cubicBezTo>
                <a:lnTo>
                  <a:pt x="8336608" y="730583"/>
                </a:lnTo>
                <a:lnTo>
                  <a:pt x="8338211" y="730681"/>
                </a:lnTo>
                <a:cubicBezTo>
                  <a:pt x="8338211" y="730681"/>
                  <a:pt x="8338211" y="730681"/>
                  <a:pt x="8338211" y="607460"/>
                </a:cubicBezTo>
                <a:cubicBezTo>
                  <a:pt x="8338211" y="607460"/>
                  <a:pt x="8338211" y="607460"/>
                  <a:pt x="8359829" y="607460"/>
                </a:cubicBezTo>
                <a:cubicBezTo>
                  <a:pt x="8359829" y="607460"/>
                  <a:pt x="8359829" y="607460"/>
                  <a:pt x="8359829" y="471268"/>
                </a:cubicBezTo>
                <a:cubicBezTo>
                  <a:pt x="8359829" y="471268"/>
                  <a:pt x="8359829" y="471268"/>
                  <a:pt x="8378745" y="471268"/>
                </a:cubicBezTo>
                <a:cubicBezTo>
                  <a:pt x="8378745" y="471268"/>
                  <a:pt x="8378745" y="471268"/>
                  <a:pt x="8378745" y="356694"/>
                </a:cubicBezTo>
                <a:cubicBezTo>
                  <a:pt x="8378745" y="356694"/>
                  <a:pt x="8378745" y="356694"/>
                  <a:pt x="8384149" y="354532"/>
                </a:cubicBezTo>
                <a:cubicBezTo>
                  <a:pt x="8384149" y="354532"/>
                  <a:pt x="8384149" y="354532"/>
                  <a:pt x="8384149" y="328590"/>
                </a:cubicBezTo>
                <a:cubicBezTo>
                  <a:pt x="8384149" y="328590"/>
                  <a:pt x="8384149" y="328590"/>
                  <a:pt x="8405767" y="328590"/>
                </a:cubicBezTo>
                <a:cubicBezTo>
                  <a:pt x="8405767" y="328590"/>
                  <a:pt x="8405767" y="328590"/>
                  <a:pt x="8454408" y="246443"/>
                </a:cubicBezTo>
                <a:cubicBezTo>
                  <a:pt x="8454408" y="246443"/>
                  <a:pt x="8454408" y="246443"/>
                  <a:pt x="8459812" y="0"/>
                </a:cubicBezTo>
                <a:cubicBezTo>
                  <a:pt x="8459812" y="0"/>
                  <a:pt x="8459812" y="0"/>
                  <a:pt x="8462515" y="246443"/>
                </a:cubicBezTo>
                <a:cubicBezTo>
                  <a:pt x="8462515" y="246443"/>
                  <a:pt x="8462515" y="246443"/>
                  <a:pt x="8513857" y="326429"/>
                </a:cubicBezTo>
                <a:cubicBezTo>
                  <a:pt x="8513857" y="326429"/>
                  <a:pt x="8513857" y="326429"/>
                  <a:pt x="8535475" y="326429"/>
                </a:cubicBezTo>
                <a:cubicBezTo>
                  <a:pt x="8535475" y="326429"/>
                  <a:pt x="8535475" y="326429"/>
                  <a:pt x="8535475" y="350208"/>
                </a:cubicBezTo>
                <a:cubicBezTo>
                  <a:pt x="8535475" y="350208"/>
                  <a:pt x="8535475" y="350208"/>
                  <a:pt x="8540880" y="356694"/>
                </a:cubicBezTo>
                <a:cubicBezTo>
                  <a:pt x="8540880" y="356694"/>
                  <a:pt x="8540880" y="356694"/>
                  <a:pt x="8540880" y="471268"/>
                </a:cubicBezTo>
                <a:cubicBezTo>
                  <a:pt x="8540880" y="471268"/>
                  <a:pt x="8540880" y="471268"/>
                  <a:pt x="8565200" y="471268"/>
                </a:cubicBezTo>
                <a:cubicBezTo>
                  <a:pt x="8565200" y="471268"/>
                  <a:pt x="8565200" y="471268"/>
                  <a:pt x="8565200" y="611783"/>
                </a:cubicBezTo>
                <a:cubicBezTo>
                  <a:pt x="8565200" y="611783"/>
                  <a:pt x="8565200" y="611783"/>
                  <a:pt x="8581414" y="609622"/>
                </a:cubicBezTo>
                <a:cubicBezTo>
                  <a:pt x="8581414" y="609622"/>
                  <a:pt x="8581414" y="609622"/>
                  <a:pt x="8578711" y="698255"/>
                </a:cubicBezTo>
                <a:cubicBezTo>
                  <a:pt x="8578711" y="698255"/>
                  <a:pt x="8578711" y="698255"/>
                  <a:pt x="8594925" y="700416"/>
                </a:cubicBezTo>
                <a:cubicBezTo>
                  <a:pt x="8594925" y="700416"/>
                  <a:pt x="8594925" y="700416"/>
                  <a:pt x="8597627" y="706902"/>
                </a:cubicBezTo>
                <a:cubicBezTo>
                  <a:pt x="8597627" y="706902"/>
                  <a:pt x="8597627" y="706902"/>
                  <a:pt x="8605734" y="687446"/>
                </a:cubicBezTo>
                <a:cubicBezTo>
                  <a:pt x="8605734" y="687446"/>
                  <a:pt x="8605734" y="687446"/>
                  <a:pt x="8624650" y="687446"/>
                </a:cubicBezTo>
                <a:cubicBezTo>
                  <a:pt x="8624650" y="687446"/>
                  <a:pt x="8624650" y="687446"/>
                  <a:pt x="8624650" y="719872"/>
                </a:cubicBezTo>
                <a:cubicBezTo>
                  <a:pt x="8624650" y="719872"/>
                  <a:pt x="8624650" y="719872"/>
                  <a:pt x="8635459" y="724196"/>
                </a:cubicBezTo>
                <a:cubicBezTo>
                  <a:pt x="8635459" y="724196"/>
                  <a:pt x="8635459" y="724196"/>
                  <a:pt x="8635459" y="735005"/>
                </a:cubicBezTo>
                <a:cubicBezTo>
                  <a:pt x="8635459" y="735005"/>
                  <a:pt x="8635459" y="735005"/>
                  <a:pt x="8694909" y="735005"/>
                </a:cubicBezTo>
                <a:cubicBezTo>
                  <a:pt x="8694909" y="735005"/>
                  <a:pt x="8694909" y="735005"/>
                  <a:pt x="8694909" y="743652"/>
                </a:cubicBezTo>
                <a:cubicBezTo>
                  <a:pt x="8694909" y="743652"/>
                  <a:pt x="8694909" y="743652"/>
                  <a:pt x="8716527" y="743652"/>
                </a:cubicBezTo>
                <a:cubicBezTo>
                  <a:pt x="8716527" y="743652"/>
                  <a:pt x="8716527" y="743652"/>
                  <a:pt x="8716527" y="713387"/>
                </a:cubicBezTo>
                <a:cubicBezTo>
                  <a:pt x="8716527" y="713387"/>
                  <a:pt x="8716527" y="713387"/>
                  <a:pt x="8775976" y="713387"/>
                </a:cubicBezTo>
                <a:cubicBezTo>
                  <a:pt x="8775976" y="713387"/>
                  <a:pt x="8775976" y="713387"/>
                  <a:pt x="8775976" y="702578"/>
                </a:cubicBezTo>
                <a:cubicBezTo>
                  <a:pt x="8775976" y="702578"/>
                  <a:pt x="8775976" y="702578"/>
                  <a:pt x="8786785" y="702578"/>
                </a:cubicBezTo>
                <a:cubicBezTo>
                  <a:pt x="8786785" y="702578"/>
                  <a:pt x="8786785" y="702578"/>
                  <a:pt x="8786785" y="687446"/>
                </a:cubicBezTo>
                <a:cubicBezTo>
                  <a:pt x="8786785" y="687446"/>
                  <a:pt x="8786785" y="687446"/>
                  <a:pt x="8794892" y="687446"/>
                </a:cubicBezTo>
                <a:cubicBezTo>
                  <a:pt x="8794892" y="687446"/>
                  <a:pt x="8794892" y="687446"/>
                  <a:pt x="8794892" y="678799"/>
                </a:cubicBezTo>
                <a:cubicBezTo>
                  <a:pt x="8794892" y="678799"/>
                  <a:pt x="8794892" y="678799"/>
                  <a:pt x="8816510" y="678799"/>
                </a:cubicBezTo>
                <a:cubicBezTo>
                  <a:pt x="8816510" y="678799"/>
                  <a:pt x="8816510" y="678799"/>
                  <a:pt x="8816510" y="687446"/>
                </a:cubicBezTo>
                <a:cubicBezTo>
                  <a:pt x="8816510" y="687446"/>
                  <a:pt x="8816510" y="687446"/>
                  <a:pt x="8846235" y="687446"/>
                </a:cubicBezTo>
                <a:cubicBezTo>
                  <a:pt x="8846235" y="687446"/>
                  <a:pt x="8846235" y="687446"/>
                  <a:pt x="8846235" y="672313"/>
                </a:cubicBezTo>
                <a:cubicBezTo>
                  <a:pt x="8846235" y="672313"/>
                  <a:pt x="8846235" y="672313"/>
                  <a:pt x="8865151" y="672313"/>
                </a:cubicBezTo>
                <a:cubicBezTo>
                  <a:pt x="8865151" y="672313"/>
                  <a:pt x="8865151" y="672313"/>
                  <a:pt x="8865151" y="696093"/>
                </a:cubicBezTo>
                <a:cubicBezTo>
                  <a:pt x="8865151" y="696093"/>
                  <a:pt x="8865151" y="696093"/>
                  <a:pt x="8875959" y="696093"/>
                </a:cubicBezTo>
                <a:cubicBezTo>
                  <a:pt x="8875959" y="696093"/>
                  <a:pt x="8875959" y="696093"/>
                  <a:pt x="8875959" y="687446"/>
                </a:cubicBezTo>
                <a:cubicBezTo>
                  <a:pt x="8875959" y="687446"/>
                  <a:pt x="8875959" y="687446"/>
                  <a:pt x="8894875" y="687446"/>
                </a:cubicBezTo>
                <a:cubicBezTo>
                  <a:pt x="8894875" y="687446"/>
                  <a:pt x="8894875" y="687446"/>
                  <a:pt x="8894875" y="713387"/>
                </a:cubicBezTo>
                <a:cubicBezTo>
                  <a:pt x="8894875" y="713387"/>
                  <a:pt x="8894875" y="713387"/>
                  <a:pt x="8916493" y="713387"/>
                </a:cubicBezTo>
                <a:cubicBezTo>
                  <a:pt x="8916493" y="713387"/>
                  <a:pt x="8916493" y="713387"/>
                  <a:pt x="8916493" y="726358"/>
                </a:cubicBezTo>
                <a:cubicBezTo>
                  <a:pt x="8916493" y="726358"/>
                  <a:pt x="8916493" y="726358"/>
                  <a:pt x="8924600" y="726358"/>
                </a:cubicBezTo>
                <a:cubicBezTo>
                  <a:pt x="8924600" y="726358"/>
                  <a:pt x="8924600" y="726358"/>
                  <a:pt x="8924600" y="719872"/>
                </a:cubicBezTo>
                <a:cubicBezTo>
                  <a:pt x="8924600" y="719872"/>
                  <a:pt x="8924600" y="719872"/>
                  <a:pt x="8965134" y="719872"/>
                </a:cubicBezTo>
                <a:cubicBezTo>
                  <a:pt x="8965134" y="719872"/>
                  <a:pt x="8965134" y="719872"/>
                  <a:pt x="8965134" y="743652"/>
                </a:cubicBezTo>
                <a:cubicBezTo>
                  <a:pt x="8965134" y="743652"/>
                  <a:pt x="8965134" y="743652"/>
                  <a:pt x="8975943" y="743652"/>
                </a:cubicBezTo>
                <a:cubicBezTo>
                  <a:pt x="8975943" y="743652"/>
                  <a:pt x="8975943" y="743652"/>
                  <a:pt x="8975943" y="752299"/>
                </a:cubicBezTo>
                <a:cubicBezTo>
                  <a:pt x="8975943" y="752299"/>
                  <a:pt x="8975943" y="752299"/>
                  <a:pt x="8984050" y="752299"/>
                </a:cubicBezTo>
                <a:cubicBezTo>
                  <a:pt x="8984050" y="752299"/>
                  <a:pt x="8984050" y="752299"/>
                  <a:pt x="8984050" y="735005"/>
                </a:cubicBezTo>
                <a:cubicBezTo>
                  <a:pt x="8984050" y="735005"/>
                  <a:pt x="8984050" y="735005"/>
                  <a:pt x="8994859" y="735005"/>
                </a:cubicBezTo>
                <a:cubicBezTo>
                  <a:pt x="8994859" y="735005"/>
                  <a:pt x="8994859" y="735005"/>
                  <a:pt x="8994859" y="743652"/>
                </a:cubicBezTo>
                <a:cubicBezTo>
                  <a:pt x="8994859" y="743652"/>
                  <a:pt x="8994859" y="743652"/>
                  <a:pt x="8997561" y="743652"/>
                </a:cubicBezTo>
                <a:cubicBezTo>
                  <a:pt x="8997561" y="743652"/>
                  <a:pt x="8997561" y="743652"/>
                  <a:pt x="8997561" y="741490"/>
                </a:cubicBezTo>
                <a:cubicBezTo>
                  <a:pt x="8997561" y="741490"/>
                  <a:pt x="8997561" y="741490"/>
                  <a:pt x="9002965" y="741490"/>
                </a:cubicBezTo>
                <a:cubicBezTo>
                  <a:pt x="9002965" y="741490"/>
                  <a:pt x="9002965" y="741490"/>
                  <a:pt x="9002965" y="735005"/>
                </a:cubicBezTo>
                <a:cubicBezTo>
                  <a:pt x="9002965" y="735005"/>
                  <a:pt x="9002965" y="735005"/>
                  <a:pt x="9054309" y="735005"/>
                </a:cubicBezTo>
                <a:cubicBezTo>
                  <a:pt x="9054309" y="735005"/>
                  <a:pt x="9054309" y="735005"/>
                  <a:pt x="9054309" y="758784"/>
                </a:cubicBezTo>
                <a:cubicBezTo>
                  <a:pt x="9054309" y="758784"/>
                  <a:pt x="9054309" y="758784"/>
                  <a:pt x="9075927" y="758784"/>
                </a:cubicBezTo>
                <a:cubicBezTo>
                  <a:pt x="9075927" y="758784"/>
                  <a:pt x="9075927" y="758784"/>
                  <a:pt x="9075927" y="767431"/>
                </a:cubicBezTo>
                <a:cubicBezTo>
                  <a:pt x="9075927" y="767431"/>
                  <a:pt x="9075927" y="767431"/>
                  <a:pt x="9094842" y="767431"/>
                </a:cubicBezTo>
                <a:cubicBezTo>
                  <a:pt x="9094842" y="767431"/>
                  <a:pt x="9094842" y="767431"/>
                  <a:pt x="9094842" y="743652"/>
                </a:cubicBezTo>
                <a:cubicBezTo>
                  <a:pt x="9094842" y="743652"/>
                  <a:pt x="9094842" y="743652"/>
                  <a:pt x="9105651" y="743652"/>
                </a:cubicBezTo>
                <a:cubicBezTo>
                  <a:pt x="9105651" y="743652"/>
                  <a:pt x="9105651" y="743652"/>
                  <a:pt x="9105651" y="711225"/>
                </a:cubicBezTo>
                <a:cubicBezTo>
                  <a:pt x="9105651" y="711225"/>
                  <a:pt x="9105651" y="711225"/>
                  <a:pt x="9116460" y="711225"/>
                </a:cubicBezTo>
                <a:cubicBezTo>
                  <a:pt x="9116460" y="711225"/>
                  <a:pt x="9116460" y="711225"/>
                  <a:pt x="9116460" y="696093"/>
                </a:cubicBezTo>
                <a:cubicBezTo>
                  <a:pt x="9116460" y="696093"/>
                  <a:pt x="9116460" y="696093"/>
                  <a:pt x="9113758" y="696093"/>
                </a:cubicBezTo>
                <a:cubicBezTo>
                  <a:pt x="9113758" y="696093"/>
                  <a:pt x="9113758" y="696093"/>
                  <a:pt x="9121865" y="683122"/>
                </a:cubicBezTo>
                <a:cubicBezTo>
                  <a:pt x="9121865" y="683122"/>
                  <a:pt x="9121865" y="683122"/>
                  <a:pt x="9132674" y="711225"/>
                </a:cubicBezTo>
                <a:cubicBezTo>
                  <a:pt x="9132674" y="711225"/>
                  <a:pt x="9132674" y="711225"/>
                  <a:pt x="9140781" y="711225"/>
                </a:cubicBezTo>
                <a:cubicBezTo>
                  <a:pt x="9140781" y="711225"/>
                  <a:pt x="9140781" y="711225"/>
                  <a:pt x="9140781" y="605298"/>
                </a:cubicBezTo>
                <a:cubicBezTo>
                  <a:pt x="9140781" y="605298"/>
                  <a:pt x="9140781" y="605298"/>
                  <a:pt x="9156994" y="605298"/>
                </a:cubicBezTo>
                <a:cubicBezTo>
                  <a:pt x="9156994" y="605298"/>
                  <a:pt x="9156994" y="605298"/>
                  <a:pt x="9156994" y="557739"/>
                </a:cubicBezTo>
                <a:cubicBezTo>
                  <a:pt x="9156994" y="557739"/>
                  <a:pt x="9156994" y="557739"/>
                  <a:pt x="9192123" y="557739"/>
                </a:cubicBezTo>
                <a:cubicBezTo>
                  <a:pt x="9192123" y="557739"/>
                  <a:pt x="9192123" y="557739"/>
                  <a:pt x="9192123" y="536121"/>
                </a:cubicBezTo>
                <a:cubicBezTo>
                  <a:pt x="9192123" y="536121"/>
                  <a:pt x="9192123" y="536121"/>
                  <a:pt x="9238062" y="536121"/>
                </a:cubicBezTo>
                <a:cubicBezTo>
                  <a:pt x="9238062" y="536121"/>
                  <a:pt x="9238062" y="536121"/>
                  <a:pt x="9238062" y="555577"/>
                </a:cubicBezTo>
                <a:cubicBezTo>
                  <a:pt x="9238062" y="555577"/>
                  <a:pt x="9238062" y="555577"/>
                  <a:pt x="9262382" y="555577"/>
                </a:cubicBezTo>
                <a:cubicBezTo>
                  <a:pt x="9262382" y="555577"/>
                  <a:pt x="9262382" y="555577"/>
                  <a:pt x="9262382" y="603136"/>
                </a:cubicBezTo>
                <a:cubicBezTo>
                  <a:pt x="9262382" y="603136"/>
                  <a:pt x="9262382" y="603136"/>
                  <a:pt x="9273191" y="603136"/>
                </a:cubicBezTo>
                <a:cubicBezTo>
                  <a:pt x="9273191" y="603136"/>
                  <a:pt x="9273191" y="603136"/>
                  <a:pt x="9273191" y="607460"/>
                </a:cubicBezTo>
                <a:cubicBezTo>
                  <a:pt x="9273191" y="607460"/>
                  <a:pt x="9273191" y="607460"/>
                  <a:pt x="9292107" y="607460"/>
                </a:cubicBezTo>
                <a:cubicBezTo>
                  <a:pt x="9292107" y="607460"/>
                  <a:pt x="9292107" y="607460"/>
                  <a:pt x="9292107" y="646372"/>
                </a:cubicBezTo>
                <a:cubicBezTo>
                  <a:pt x="9292107" y="646372"/>
                  <a:pt x="9292107" y="646372"/>
                  <a:pt x="9302916" y="646372"/>
                </a:cubicBezTo>
                <a:cubicBezTo>
                  <a:pt x="9302916" y="646372"/>
                  <a:pt x="9302916" y="646372"/>
                  <a:pt x="9302916" y="659343"/>
                </a:cubicBezTo>
                <a:cubicBezTo>
                  <a:pt x="9302916" y="659343"/>
                  <a:pt x="9302916" y="659343"/>
                  <a:pt x="9324534" y="659343"/>
                </a:cubicBezTo>
                <a:cubicBezTo>
                  <a:pt x="9324534" y="659343"/>
                  <a:pt x="9324534" y="659343"/>
                  <a:pt x="9324534" y="663666"/>
                </a:cubicBezTo>
                <a:cubicBezTo>
                  <a:pt x="9324534" y="663666"/>
                  <a:pt x="9324534" y="663666"/>
                  <a:pt x="9332641" y="665828"/>
                </a:cubicBezTo>
                <a:cubicBezTo>
                  <a:pt x="9332641" y="665828"/>
                  <a:pt x="9332641" y="665828"/>
                  <a:pt x="9332641" y="687446"/>
                </a:cubicBezTo>
                <a:cubicBezTo>
                  <a:pt x="9332641" y="687446"/>
                  <a:pt x="9332641" y="687446"/>
                  <a:pt x="9356961" y="687446"/>
                </a:cubicBezTo>
                <a:cubicBezTo>
                  <a:pt x="9356961" y="687446"/>
                  <a:pt x="9356961" y="687446"/>
                  <a:pt x="9356961" y="696093"/>
                </a:cubicBezTo>
                <a:cubicBezTo>
                  <a:pt x="9356961" y="696093"/>
                  <a:pt x="9356961" y="696093"/>
                  <a:pt x="9370472" y="696093"/>
                </a:cubicBezTo>
                <a:cubicBezTo>
                  <a:pt x="9370472" y="696093"/>
                  <a:pt x="9370472" y="696093"/>
                  <a:pt x="9370472" y="713387"/>
                </a:cubicBezTo>
                <a:cubicBezTo>
                  <a:pt x="9370472" y="713387"/>
                  <a:pt x="9370472" y="713387"/>
                  <a:pt x="9375877" y="713387"/>
                </a:cubicBezTo>
                <a:cubicBezTo>
                  <a:pt x="9375877" y="713387"/>
                  <a:pt x="9375877" y="713387"/>
                  <a:pt x="9375877" y="698255"/>
                </a:cubicBezTo>
                <a:cubicBezTo>
                  <a:pt x="9375877" y="698255"/>
                  <a:pt x="9375877" y="698255"/>
                  <a:pt x="9386686" y="698255"/>
                </a:cubicBezTo>
                <a:cubicBezTo>
                  <a:pt x="9386686" y="698255"/>
                  <a:pt x="9386686" y="698255"/>
                  <a:pt x="9386686" y="711225"/>
                </a:cubicBezTo>
                <a:cubicBezTo>
                  <a:pt x="9386686" y="711225"/>
                  <a:pt x="9386686" y="711225"/>
                  <a:pt x="9394793" y="711225"/>
                </a:cubicBezTo>
                <a:cubicBezTo>
                  <a:pt x="9394793" y="711225"/>
                  <a:pt x="9394793" y="711225"/>
                  <a:pt x="9394793" y="706902"/>
                </a:cubicBezTo>
                <a:cubicBezTo>
                  <a:pt x="9394793" y="706902"/>
                  <a:pt x="9394793" y="706902"/>
                  <a:pt x="9459647" y="706902"/>
                </a:cubicBezTo>
                <a:cubicBezTo>
                  <a:pt x="9459647" y="706902"/>
                  <a:pt x="9459647" y="706902"/>
                  <a:pt x="9459647" y="717711"/>
                </a:cubicBezTo>
                <a:cubicBezTo>
                  <a:pt x="9459647" y="717711"/>
                  <a:pt x="9459647" y="717711"/>
                  <a:pt x="9467753" y="717711"/>
                </a:cubicBezTo>
                <a:cubicBezTo>
                  <a:pt x="9467753" y="717711"/>
                  <a:pt x="9467753" y="717711"/>
                  <a:pt x="9467753" y="735005"/>
                </a:cubicBezTo>
                <a:cubicBezTo>
                  <a:pt x="9467753" y="735005"/>
                  <a:pt x="9467753" y="735005"/>
                  <a:pt x="9489371" y="724196"/>
                </a:cubicBezTo>
                <a:cubicBezTo>
                  <a:pt x="9489371" y="724196"/>
                  <a:pt x="9489371" y="724196"/>
                  <a:pt x="9497478" y="683122"/>
                </a:cubicBezTo>
                <a:cubicBezTo>
                  <a:pt x="9497478" y="683122"/>
                  <a:pt x="9497478" y="683122"/>
                  <a:pt x="9505585" y="680960"/>
                </a:cubicBezTo>
                <a:cubicBezTo>
                  <a:pt x="9505585" y="680960"/>
                  <a:pt x="9505585" y="680960"/>
                  <a:pt x="9508287" y="611783"/>
                </a:cubicBezTo>
                <a:cubicBezTo>
                  <a:pt x="9508287" y="611783"/>
                  <a:pt x="9508287" y="611783"/>
                  <a:pt x="9510989" y="680960"/>
                </a:cubicBezTo>
                <a:cubicBezTo>
                  <a:pt x="9510989" y="680960"/>
                  <a:pt x="9510989" y="680960"/>
                  <a:pt x="9519096" y="683122"/>
                </a:cubicBezTo>
                <a:cubicBezTo>
                  <a:pt x="9519096" y="683122"/>
                  <a:pt x="9519096" y="683122"/>
                  <a:pt x="9519096" y="596651"/>
                </a:cubicBezTo>
                <a:cubicBezTo>
                  <a:pt x="9519096" y="596651"/>
                  <a:pt x="9519096" y="596651"/>
                  <a:pt x="9524501" y="596651"/>
                </a:cubicBezTo>
                <a:cubicBezTo>
                  <a:pt x="9524501" y="596651"/>
                  <a:pt x="9524501" y="596651"/>
                  <a:pt x="9524501" y="564224"/>
                </a:cubicBezTo>
                <a:cubicBezTo>
                  <a:pt x="9524501" y="564224"/>
                  <a:pt x="9524501" y="564224"/>
                  <a:pt x="9575844" y="564224"/>
                </a:cubicBezTo>
                <a:cubicBezTo>
                  <a:pt x="9575844" y="564224"/>
                  <a:pt x="9575844" y="564224"/>
                  <a:pt x="9575844" y="596651"/>
                </a:cubicBezTo>
                <a:cubicBezTo>
                  <a:pt x="9575844" y="596651"/>
                  <a:pt x="9575844" y="596651"/>
                  <a:pt x="9583951" y="596651"/>
                </a:cubicBezTo>
                <a:cubicBezTo>
                  <a:pt x="9583951" y="596651"/>
                  <a:pt x="9583951" y="596651"/>
                  <a:pt x="9583951" y="514503"/>
                </a:cubicBezTo>
                <a:cubicBezTo>
                  <a:pt x="9583951" y="514503"/>
                  <a:pt x="9583951" y="514503"/>
                  <a:pt x="9602866" y="514503"/>
                </a:cubicBezTo>
                <a:cubicBezTo>
                  <a:pt x="9602866" y="514503"/>
                  <a:pt x="9602866" y="514503"/>
                  <a:pt x="9602866" y="499371"/>
                </a:cubicBezTo>
                <a:cubicBezTo>
                  <a:pt x="9602866" y="499371"/>
                  <a:pt x="9602866" y="499371"/>
                  <a:pt x="9632591" y="499371"/>
                </a:cubicBezTo>
                <a:cubicBezTo>
                  <a:pt x="9632591" y="499371"/>
                  <a:pt x="9632591" y="499371"/>
                  <a:pt x="9632591" y="490724"/>
                </a:cubicBezTo>
                <a:cubicBezTo>
                  <a:pt x="9632591" y="490724"/>
                  <a:pt x="9632591" y="490724"/>
                  <a:pt x="9651507" y="490724"/>
                </a:cubicBezTo>
                <a:cubicBezTo>
                  <a:pt x="9651507" y="490724"/>
                  <a:pt x="9651507" y="490724"/>
                  <a:pt x="9651507" y="499371"/>
                </a:cubicBezTo>
                <a:cubicBezTo>
                  <a:pt x="9651507" y="499371"/>
                  <a:pt x="9651507" y="499371"/>
                  <a:pt x="9659613" y="499371"/>
                </a:cubicBezTo>
                <a:cubicBezTo>
                  <a:pt x="9659613" y="499371"/>
                  <a:pt x="9659613" y="499371"/>
                  <a:pt x="9659613" y="495047"/>
                </a:cubicBezTo>
                <a:cubicBezTo>
                  <a:pt x="9659613" y="495047"/>
                  <a:pt x="9659613" y="495047"/>
                  <a:pt x="9673125" y="495047"/>
                </a:cubicBezTo>
                <a:cubicBezTo>
                  <a:pt x="9673125" y="495047"/>
                  <a:pt x="9673125" y="495047"/>
                  <a:pt x="9673125" y="499371"/>
                </a:cubicBezTo>
                <a:cubicBezTo>
                  <a:pt x="9673125" y="499371"/>
                  <a:pt x="9673125" y="499371"/>
                  <a:pt x="9678529" y="499371"/>
                </a:cubicBezTo>
                <a:cubicBezTo>
                  <a:pt x="9678529" y="499371"/>
                  <a:pt x="9678529" y="499371"/>
                  <a:pt x="9678529" y="490724"/>
                </a:cubicBezTo>
                <a:cubicBezTo>
                  <a:pt x="9678529" y="490724"/>
                  <a:pt x="9678529" y="490724"/>
                  <a:pt x="9702850" y="490724"/>
                </a:cubicBezTo>
                <a:cubicBezTo>
                  <a:pt x="9702850" y="490724"/>
                  <a:pt x="9702850" y="490724"/>
                  <a:pt x="9702850" y="499371"/>
                </a:cubicBezTo>
                <a:cubicBezTo>
                  <a:pt x="9702850" y="499371"/>
                  <a:pt x="9702850" y="499371"/>
                  <a:pt x="9743383" y="499371"/>
                </a:cubicBezTo>
                <a:cubicBezTo>
                  <a:pt x="9743383" y="499371"/>
                  <a:pt x="9743383" y="499371"/>
                  <a:pt x="9743383" y="512342"/>
                </a:cubicBezTo>
                <a:cubicBezTo>
                  <a:pt x="9743383" y="512342"/>
                  <a:pt x="9743383" y="512342"/>
                  <a:pt x="9778513" y="512342"/>
                </a:cubicBezTo>
                <a:cubicBezTo>
                  <a:pt x="9778513" y="512342"/>
                  <a:pt x="9778513" y="512342"/>
                  <a:pt x="9778513" y="542607"/>
                </a:cubicBezTo>
                <a:cubicBezTo>
                  <a:pt x="9778513" y="542607"/>
                  <a:pt x="9778513" y="542607"/>
                  <a:pt x="9786619" y="542607"/>
                </a:cubicBezTo>
                <a:cubicBezTo>
                  <a:pt x="9786619" y="542607"/>
                  <a:pt x="9786619" y="542607"/>
                  <a:pt x="9786619" y="551254"/>
                </a:cubicBezTo>
                <a:cubicBezTo>
                  <a:pt x="9786619" y="551254"/>
                  <a:pt x="9786619" y="551254"/>
                  <a:pt x="9792024" y="551254"/>
                </a:cubicBezTo>
                <a:cubicBezTo>
                  <a:pt x="9792024" y="551254"/>
                  <a:pt x="9792024" y="551254"/>
                  <a:pt x="9792024" y="581519"/>
                </a:cubicBezTo>
                <a:cubicBezTo>
                  <a:pt x="9792024" y="581519"/>
                  <a:pt x="9792024" y="581519"/>
                  <a:pt x="9800131" y="581519"/>
                </a:cubicBezTo>
                <a:cubicBezTo>
                  <a:pt x="9800131" y="581519"/>
                  <a:pt x="9800131" y="581519"/>
                  <a:pt x="9800131" y="588004"/>
                </a:cubicBezTo>
                <a:cubicBezTo>
                  <a:pt x="9800131" y="588004"/>
                  <a:pt x="9800131" y="588004"/>
                  <a:pt x="9810940" y="588004"/>
                </a:cubicBezTo>
                <a:cubicBezTo>
                  <a:pt x="9810940" y="588004"/>
                  <a:pt x="9810940" y="588004"/>
                  <a:pt x="9810940" y="618269"/>
                </a:cubicBezTo>
                <a:cubicBezTo>
                  <a:pt x="9810940" y="618269"/>
                  <a:pt x="9810940" y="618269"/>
                  <a:pt x="9832558" y="618269"/>
                </a:cubicBezTo>
                <a:cubicBezTo>
                  <a:pt x="9832558" y="618269"/>
                  <a:pt x="9832558" y="618269"/>
                  <a:pt x="9832558" y="642048"/>
                </a:cubicBezTo>
                <a:cubicBezTo>
                  <a:pt x="9832558" y="642048"/>
                  <a:pt x="9832558" y="642048"/>
                  <a:pt x="9835260" y="642048"/>
                </a:cubicBezTo>
                <a:cubicBezTo>
                  <a:pt x="9835260" y="642048"/>
                  <a:pt x="9835260" y="642048"/>
                  <a:pt x="9835260" y="655019"/>
                </a:cubicBezTo>
                <a:cubicBezTo>
                  <a:pt x="9835260" y="655019"/>
                  <a:pt x="9835260" y="655019"/>
                  <a:pt x="9843367" y="655019"/>
                </a:cubicBezTo>
                <a:cubicBezTo>
                  <a:pt x="9843367" y="655019"/>
                  <a:pt x="9843367" y="655019"/>
                  <a:pt x="9843367" y="678799"/>
                </a:cubicBezTo>
                <a:cubicBezTo>
                  <a:pt x="9843367" y="678799"/>
                  <a:pt x="9843367" y="678799"/>
                  <a:pt x="9856878" y="678799"/>
                </a:cubicBezTo>
                <a:cubicBezTo>
                  <a:pt x="9856878" y="678799"/>
                  <a:pt x="9856878" y="678799"/>
                  <a:pt x="9856878" y="680960"/>
                </a:cubicBezTo>
                <a:cubicBezTo>
                  <a:pt x="9856878" y="680960"/>
                  <a:pt x="9856878" y="680960"/>
                  <a:pt x="9859581" y="680960"/>
                </a:cubicBezTo>
                <a:cubicBezTo>
                  <a:pt x="9859581" y="680960"/>
                  <a:pt x="9859581" y="680960"/>
                  <a:pt x="9859581" y="696093"/>
                </a:cubicBezTo>
                <a:cubicBezTo>
                  <a:pt x="9859581" y="696093"/>
                  <a:pt x="9859581" y="696093"/>
                  <a:pt x="9875794" y="680960"/>
                </a:cubicBezTo>
                <a:cubicBezTo>
                  <a:pt x="9875794" y="680960"/>
                  <a:pt x="9875794" y="680960"/>
                  <a:pt x="9913626" y="680960"/>
                </a:cubicBezTo>
                <a:cubicBezTo>
                  <a:pt x="9913626" y="680960"/>
                  <a:pt x="9913626" y="680960"/>
                  <a:pt x="9913626" y="767431"/>
                </a:cubicBezTo>
                <a:cubicBezTo>
                  <a:pt x="9913626" y="767431"/>
                  <a:pt x="9913626" y="767431"/>
                  <a:pt x="9921733" y="767431"/>
                </a:cubicBezTo>
                <a:cubicBezTo>
                  <a:pt x="9921733" y="767431"/>
                  <a:pt x="9921733" y="767431"/>
                  <a:pt x="9929839" y="756623"/>
                </a:cubicBezTo>
                <a:cubicBezTo>
                  <a:pt x="9929839" y="756623"/>
                  <a:pt x="9929839" y="756623"/>
                  <a:pt x="9929839" y="771755"/>
                </a:cubicBezTo>
                <a:cubicBezTo>
                  <a:pt x="9929839" y="771755"/>
                  <a:pt x="9929839" y="771755"/>
                  <a:pt x="9935244" y="771755"/>
                </a:cubicBezTo>
                <a:cubicBezTo>
                  <a:pt x="9935244" y="771755"/>
                  <a:pt x="9935244" y="771755"/>
                  <a:pt x="9935244" y="726358"/>
                </a:cubicBezTo>
                <a:cubicBezTo>
                  <a:pt x="9935244" y="726358"/>
                  <a:pt x="9935244" y="726358"/>
                  <a:pt x="9943351" y="726358"/>
                </a:cubicBezTo>
                <a:cubicBezTo>
                  <a:pt x="9943351" y="726358"/>
                  <a:pt x="9943351" y="726358"/>
                  <a:pt x="9943351" y="661504"/>
                </a:cubicBezTo>
                <a:cubicBezTo>
                  <a:pt x="9943351" y="661504"/>
                  <a:pt x="9943351" y="661504"/>
                  <a:pt x="9954159" y="661504"/>
                </a:cubicBezTo>
                <a:cubicBezTo>
                  <a:pt x="9954159" y="661504"/>
                  <a:pt x="9954159" y="661504"/>
                  <a:pt x="9970373" y="618269"/>
                </a:cubicBezTo>
                <a:cubicBezTo>
                  <a:pt x="9970373" y="618269"/>
                  <a:pt x="9970373" y="618269"/>
                  <a:pt x="9983884" y="618269"/>
                </a:cubicBezTo>
                <a:cubicBezTo>
                  <a:pt x="9983884" y="618269"/>
                  <a:pt x="9983884" y="618269"/>
                  <a:pt x="9997395" y="661504"/>
                </a:cubicBezTo>
                <a:cubicBezTo>
                  <a:pt x="9997395" y="661504"/>
                  <a:pt x="9997395" y="661504"/>
                  <a:pt x="10008205" y="661504"/>
                </a:cubicBezTo>
                <a:cubicBezTo>
                  <a:pt x="10008205" y="661504"/>
                  <a:pt x="10008205" y="661504"/>
                  <a:pt x="10008205" y="700416"/>
                </a:cubicBezTo>
                <a:cubicBezTo>
                  <a:pt x="10008205" y="700416"/>
                  <a:pt x="10008205" y="700416"/>
                  <a:pt x="10027120" y="700416"/>
                </a:cubicBezTo>
                <a:cubicBezTo>
                  <a:pt x="10027120" y="700416"/>
                  <a:pt x="10027120" y="700416"/>
                  <a:pt x="10027120" y="717711"/>
                </a:cubicBezTo>
                <a:cubicBezTo>
                  <a:pt x="10027120" y="717711"/>
                  <a:pt x="10027120" y="717711"/>
                  <a:pt x="10032525" y="717711"/>
                </a:cubicBezTo>
                <a:cubicBezTo>
                  <a:pt x="10032525" y="717711"/>
                  <a:pt x="10032525" y="717711"/>
                  <a:pt x="10032525" y="700416"/>
                </a:cubicBezTo>
                <a:cubicBezTo>
                  <a:pt x="10032525" y="700416"/>
                  <a:pt x="10032525" y="700416"/>
                  <a:pt x="10048739" y="700416"/>
                </a:cubicBezTo>
                <a:cubicBezTo>
                  <a:pt x="10048739" y="700416"/>
                  <a:pt x="10048739" y="700416"/>
                  <a:pt x="10048739" y="713387"/>
                </a:cubicBezTo>
                <a:cubicBezTo>
                  <a:pt x="10048739" y="713387"/>
                  <a:pt x="10048739" y="713387"/>
                  <a:pt x="10089272" y="713387"/>
                </a:cubicBezTo>
                <a:cubicBezTo>
                  <a:pt x="10089272" y="713387"/>
                  <a:pt x="10089272" y="713387"/>
                  <a:pt x="10089272" y="676637"/>
                </a:cubicBezTo>
                <a:cubicBezTo>
                  <a:pt x="10089272" y="676637"/>
                  <a:pt x="10089272" y="676637"/>
                  <a:pt x="10102783" y="676637"/>
                </a:cubicBezTo>
                <a:cubicBezTo>
                  <a:pt x="10102783" y="676637"/>
                  <a:pt x="10102783" y="676637"/>
                  <a:pt x="10102783" y="698255"/>
                </a:cubicBezTo>
                <a:cubicBezTo>
                  <a:pt x="10102783" y="698255"/>
                  <a:pt x="10102783" y="698255"/>
                  <a:pt x="10105486" y="698255"/>
                </a:cubicBezTo>
                <a:cubicBezTo>
                  <a:pt x="10105486" y="698255"/>
                  <a:pt x="10105486" y="698255"/>
                  <a:pt x="10105486" y="665828"/>
                </a:cubicBezTo>
                <a:cubicBezTo>
                  <a:pt x="10105486" y="665828"/>
                  <a:pt x="10105486" y="665828"/>
                  <a:pt x="10135211" y="665828"/>
                </a:cubicBezTo>
                <a:cubicBezTo>
                  <a:pt x="10135211" y="665828"/>
                  <a:pt x="10135211" y="665828"/>
                  <a:pt x="10135211" y="652857"/>
                </a:cubicBezTo>
                <a:cubicBezTo>
                  <a:pt x="10135211" y="652857"/>
                  <a:pt x="10135211" y="652857"/>
                  <a:pt x="10143317" y="652857"/>
                </a:cubicBezTo>
                <a:cubicBezTo>
                  <a:pt x="10143317" y="652857"/>
                  <a:pt x="10143317" y="652857"/>
                  <a:pt x="10143317" y="637725"/>
                </a:cubicBezTo>
                <a:cubicBezTo>
                  <a:pt x="10143317" y="637725"/>
                  <a:pt x="10143317" y="637725"/>
                  <a:pt x="10148722" y="637725"/>
                </a:cubicBezTo>
                <a:cubicBezTo>
                  <a:pt x="10148722" y="637725"/>
                  <a:pt x="10148722" y="637725"/>
                  <a:pt x="10148722" y="644210"/>
                </a:cubicBezTo>
                <a:cubicBezTo>
                  <a:pt x="10148722" y="644210"/>
                  <a:pt x="10148722" y="644210"/>
                  <a:pt x="10173042" y="644210"/>
                </a:cubicBezTo>
                <a:cubicBezTo>
                  <a:pt x="10173042" y="644210"/>
                  <a:pt x="10173042" y="644210"/>
                  <a:pt x="10173042" y="637725"/>
                </a:cubicBezTo>
                <a:cubicBezTo>
                  <a:pt x="10173042" y="637725"/>
                  <a:pt x="10173042" y="637725"/>
                  <a:pt x="10181149" y="637725"/>
                </a:cubicBezTo>
                <a:cubicBezTo>
                  <a:pt x="10181149" y="637725"/>
                  <a:pt x="10181149" y="637725"/>
                  <a:pt x="10181149" y="648534"/>
                </a:cubicBezTo>
                <a:cubicBezTo>
                  <a:pt x="10181149" y="648534"/>
                  <a:pt x="10181149" y="648534"/>
                  <a:pt x="10232492" y="648534"/>
                </a:cubicBezTo>
                <a:cubicBezTo>
                  <a:pt x="10232492" y="648534"/>
                  <a:pt x="10232492" y="648534"/>
                  <a:pt x="10232492" y="786887"/>
                </a:cubicBezTo>
                <a:cubicBezTo>
                  <a:pt x="10232492" y="786887"/>
                  <a:pt x="10232492" y="786887"/>
                  <a:pt x="10248705" y="786887"/>
                </a:cubicBezTo>
                <a:cubicBezTo>
                  <a:pt x="10248705" y="782564"/>
                  <a:pt x="10248705" y="778240"/>
                  <a:pt x="10248705" y="773917"/>
                </a:cubicBezTo>
                <a:cubicBezTo>
                  <a:pt x="10251408" y="773917"/>
                  <a:pt x="10251408" y="773917"/>
                  <a:pt x="10254110" y="773917"/>
                </a:cubicBezTo>
                <a:cubicBezTo>
                  <a:pt x="10254110" y="778240"/>
                  <a:pt x="10254110" y="782564"/>
                  <a:pt x="10254110" y="786887"/>
                </a:cubicBezTo>
                <a:cubicBezTo>
                  <a:pt x="10267621" y="786887"/>
                  <a:pt x="10281132" y="786887"/>
                  <a:pt x="10294644" y="786887"/>
                </a:cubicBezTo>
                <a:cubicBezTo>
                  <a:pt x="10294644" y="776079"/>
                  <a:pt x="10294644" y="767431"/>
                  <a:pt x="10294644" y="756623"/>
                </a:cubicBezTo>
                <a:cubicBezTo>
                  <a:pt x="10300048" y="756623"/>
                  <a:pt x="10305453" y="756623"/>
                  <a:pt x="10310857" y="756623"/>
                </a:cubicBezTo>
                <a:cubicBezTo>
                  <a:pt x="10310857" y="756623"/>
                  <a:pt x="10313559" y="754461"/>
                  <a:pt x="10313559" y="754461"/>
                </a:cubicBezTo>
                <a:cubicBezTo>
                  <a:pt x="10318964" y="754461"/>
                  <a:pt x="10324369" y="754461"/>
                  <a:pt x="10327071" y="754461"/>
                </a:cubicBezTo>
                <a:cubicBezTo>
                  <a:pt x="10329773" y="754461"/>
                  <a:pt x="10329773" y="756623"/>
                  <a:pt x="10332475" y="756623"/>
                </a:cubicBezTo>
                <a:cubicBezTo>
                  <a:pt x="10335177" y="756623"/>
                  <a:pt x="10340582" y="756623"/>
                  <a:pt x="10345987" y="756623"/>
                </a:cubicBezTo>
                <a:cubicBezTo>
                  <a:pt x="10345987" y="767431"/>
                  <a:pt x="10345987" y="778240"/>
                  <a:pt x="10345987" y="786887"/>
                </a:cubicBezTo>
                <a:cubicBezTo>
                  <a:pt x="10348689" y="786887"/>
                  <a:pt x="10351391" y="786887"/>
                  <a:pt x="10356795" y="786887"/>
                </a:cubicBezTo>
                <a:cubicBezTo>
                  <a:pt x="10356795" y="793373"/>
                  <a:pt x="10356795" y="799858"/>
                  <a:pt x="10356795" y="804182"/>
                </a:cubicBezTo>
                <a:cubicBezTo>
                  <a:pt x="10364902" y="806343"/>
                  <a:pt x="10375711" y="806343"/>
                  <a:pt x="10386520" y="806343"/>
                </a:cubicBezTo>
                <a:cubicBezTo>
                  <a:pt x="10386520" y="799858"/>
                  <a:pt x="10386520" y="795535"/>
                  <a:pt x="10386520" y="789049"/>
                </a:cubicBezTo>
                <a:cubicBezTo>
                  <a:pt x="10418947" y="789049"/>
                  <a:pt x="10454077" y="789049"/>
                  <a:pt x="10489206" y="789049"/>
                </a:cubicBezTo>
                <a:cubicBezTo>
                  <a:pt x="10489206" y="795535"/>
                  <a:pt x="10489206" y="799858"/>
                  <a:pt x="10489206" y="806343"/>
                </a:cubicBezTo>
                <a:cubicBezTo>
                  <a:pt x="10491908" y="806343"/>
                  <a:pt x="10497313" y="806343"/>
                  <a:pt x="10502717" y="806343"/>
                </a:cubicBezTo>
                <a:cubicBezTo>
                  <a:pt x="10502717" y="808505"/>
                  <a:pt x="10502717" y="808505"/>
                  <a:pt x="10502717" y="810667"/>
                </a:cubicBezTo>
                <a:cubicBezTo>
                  <a:pt x="10500015" y="810667"/>
                  <a:pt x="10497313" y="810667"/>
                  <a:pt x="10494611" y="810667"/>
                </a:cubicBezTo>
                <a:cubicBezTo>
                  <a:pt x="10494611" y="823638"/>
                  <a:pt x="10494611" y="834447"/>
                  <a:pt x="10494611" y="845255"/>
                </a:cubicBezTo>
                <a:cubicBezTo>
                  <a:pt x="10505420" y="845255"/>
                  <a:pt x="10516229" y="845255"/>
                  <a:pt x="10524335" y="845255"/>
                </a:cubicBezTo>
                <a:cubicBezTo>
                  <a:pt x="10524335" y="840932"/>
                  <a:pt x="10524335" y="836608"/>
                  <a:pt x="10524335" y="832285"/>
                </a:cubicBezTo>
                <a:cubicBezTo>
                  <a:pt x="10524335" y="830123"/>
                  <a:pt x="10524335" y="827961"/>
                  <a:pt x="10524335" y="825799"/>
                </a:cubicBezTo>
                <a:cubicBezTo>
                  <a:pt x="10524335" y="825799"/>
                  <a:pt x="10527038" y="825799"/>
                  <a:pt x="10529740" y="823638"/>
                </a:cubicBezTo>
                <a:cubicBezTo>
                  <a:pt x="10529740" y="821476"/>
                  <a:pt x="10529740" y="819314"/>
                  <a:pt x="10529740" y="814991"/>
                </a:cubicBezTo>
                <a:cubicBezTo>
                  <a:pt x="10535144" y="814991"/>
                  <a:pt x="10537847" y="814991"/>
                  <a:pt x="10543251" y="814991"/>
                </a:cubicBezTo>
                <a:cubicBezTo>
                  <a:pt x="10543251" y="817152"/>
                  <a:pt x="10543251" y="817152"/>
                  <a:pt x="10543251" y="819314"/>
                </a:cubicBezTo>
                <a:cubicBezTo>
                  <a:pt x="10545953" y="819314"/>
                  <a:pt x="10551358" y="819314"/>
                  <a:pt x="10554060" y="819314"/>
                </a:cubicBezTo>
                <a:cubicBezTo>
                  <a:pt x="10554060" y="817152"/>
                  <a:pt x="10554060" y="817152"/>
                  <a:pt x="10554060" y="814991"/>
                </a:cubicBezTo>
                <a:cubicBezTo>
                  <a:pt x="10559465" y="814991"/>
                  <a:pt x="10562167" y="814991"/>
                  <a:pt x="10564869" y="814991"/>
                </a:cubicBezTo>
                <a:cubicBezTo>
                  <a:pt x="10564869" y="804182"/>
                  <a:pt x="10567571" y="793373"/>
                  <a:pt x="10567571" y="782564"/>
                </a:cubicBezTo>
                <a:cubicBezTo>
                  <a:pt x="10570274" y="782564"/>
                  <a:pt x="10572976" y="782564"/>
                  <a:pt x="10575678" y="782564"/>
                </a:cubicBezTo>
                <a:cubicBezTo>
                  <a:pt x="10578381" y="795535"/>
                  <a:pt x="10578381" y="808505"/>
                  <a:pt x="10578381" y="819314"/>
                </a:cubicBezTo>
                <a:cubicBezTo>
                  <a:pt x="10581083" y="819314"/>
                  <a:pt x="10586487" y="819314"/>
                  <a:pt x="10589189" y="819314"/>
                </a:cubicBezTo>
                <a:cubicBezTo>
                  <a:pt x="10589189" y="808505"/>
                  <a:pt x="10591892" y="795535"/>
                  <a:pt x="10591892" y="782564"/>
                </a:cubicBezTo>
                <a:cubicBezTo>
                  <a:pt x="10594594" y="782564"/>
                  <a:pt x="10597296" y="782564"/>
                  <a:pt x="10599999" y="782564"/>
                </a:cubicBezTo>
                <a:cubicBezTo>
                  <a:pt x="10599999" y="795535"/>
                  <a:pt x="10602701" y="808505"/>
                  <a:pt x="10602701" y="819314"/>
                </a:cubicBezTo>
                <a:cubicBezTo>
                  <a:pt x="10602701" y="819314"/>
                  <a:pt x="10602701" y="819314"/>
                  <a:pt x="10629723" y="825799"/>
                </a:cubicBezTo>
                <a:cubicBezTo>
                  <a:pt x="10629723" y="825799"/>
                  <a:pt x="10629723" y="825799"/>
                  <a:pt x="10629723" y="843094"/>
                </a:cubicBezTo>
                <a:cubicBezTo>
                  <a:pt x="10637830" y="843094"/>
                  <a:pt x="10648639" y="843094"/>
                  <a:pt x="10656746" y="843094"/>
                </a:cubicBezTo>
                <a:cubicBezTo>
                  <a:pt x="10656746" y="840932"/>
                  <a:pt x="10656746" y="836608"/>
                  <a:pt x="10656746" y="834447"/>
                </a:cubicBezTo>
                <a:cubicBezTo>
                  <a:pt x="10659448" y="834447"/>
                  <a:pt x="10664853" y="834447"/>
                  <a:pt x="10667555" y="834447"/>
                </a:cubicBezTo>
                <a:cubicBezTo>
                  <a:pt x="10667555" y="836608"/>
                  <a:pt x="10667555" y="840932"/>
                  <a:pt x="10667555" y="843094"/>
                </a:cubicBezTo>
                <a:cubicBezTo>
                  <a:pt x="10670257" y="843094"/>
                  <a:pt x="10670257" y="843094"/>
                  <a:pt x="10672959" y="843094"/>
                </a:cubicBezTo>
                <a:cubicBezTo>
                  <a:pt x="10672959" y="832285"/>
                  <a:pt x="10672959" y="819314"/>
                  <a:pt x="10672959" y="808505"/>
                </a:cubicBezTo>
                <a:cubicBezTo>
                  <a:pt x="10678364" y="808505"/>
                  <a:pt x="10683769" y="808505"/>
                  <a:pt x="10689173" y="808505"/>
                </a:cubicBezTo>
                <a:cubicBezTo>
                  <a:pt x="10689173" y="810667"/>
                  <a:pt x="10689173" y="812829"/>
                  <a:pt x="10689173" y="814991"/>
                </a:cubicBezTo>
                <a:cubicBezTo>
                  <a:pt x="10697280" y="814991"/>
                  <a:pt x="10705387" y="814991"/>
                  <a:pt x="10713493" y="814991"/>
                </a:cubicBezTo>
                <a:cubicBezTo>
                  <a:pt x="10713493" y="814991"/>
                  <a:pt x="10713493" y="812829"/>
                  <a:pt x="10713493" y="810667"/>
                </a:cubicBezTo>
                <a:cubicBezTo>
                  <a:pt x="10716195" y="810667"/>
                  <a:pt x="10718898" y="810667"/>
                  <a:pt x="10721600" y="810667"/>
                </a:cubicBezTo>
                <a:cubicBezTo>
                  <a:pt x="10721600" y="812829"/>
                  <a:pt x="10721600" y="814991"/>
                  <a:pt x="10721600" y="814991"/>
                </a:cubicBezTo>
                <a:cubicBezTo>
                  <a:pt x="10724302" y="814991"/>
                  <a:pt x="10727005" y="814991"/>
                  <a:pt x="10729707" y="814991"/>
                </a:cubicBezTo>
                <a:cubicBezTo>
                  <a:pt x="10729707" y="812829"/>
                  <a:pt x="10729707" y="808505"/>
                  <a:pt x="10729707" y="806343"/>
                </a:cubicBezTo>
                <a:cubicBezTo>
                  <a:pt x="10732409" y="806343"/>
                  <a:pt x="10737813" y="806343"/>
                  <a:pt x="10740516" y="806343"/>
                </a:cubicBezTo>
                <a:cubicBezTo>
                  <a:pt x="10740516" y="804182"/>
                  <a:pt x="10740516" y="802020"/>
                  <a:pt x="10740516" y="799858"/>
                </a:cubicBezTo>
                <a:cubicBezTo>
                  <a:pt x="10743218" y="799858"/>
                  <a:pt x="10748623" y="799858"/>
                  <a:pt x="10751325" y="799858"/>
                </a:cubicBezTo>
                <a:cubicBezTo>
                  <a:pt x="10751325" y="802020"/>
                  <a:pt x="10751325" y="804182"/>
                  <a:pt x="10751325" y="806343"/>
                </a:cubicBezTo>
                <a:cubicBezTo>
                  <a:pt x="10799965" y="806343"/>
                  <a:pt x="10848606" y="806343"/>
                  <a:pt x="10897247" y="806343"/>
                </a:cubicBezTo>
                <a:cubicBezTo>
                  <a:pt x="10897247" y="808505"/>
                  <a:pt x="10897247" y="808505"/>
                  <a:pt x="10897247" y="810667"/>
                </a:cubicBezTo>
                <a:cubicBezTo>
                  <a:pt x="10902651" y="810667"/>
                  <a:pt x="10908056" y="810667"/>
                  <a:pt x="10913460" y="810667"/>
                </a:cubicBezTo>
                <a:cubicBezTo>
                  <a:pt x="10913460" y="808505"/>
                  <a:pt x="10913460" y="808505"/>
                  <a:pt x="10913460" y="806343"/>
                </a:cubicBezTo>
                <a:cubicBezTo>
                  <a:pt x="10918865" y="806343"/>
                  <a:pt x="10926971" y="806343"/>
                  <a:pt x="10935078" y="806343"/>
                </a:cubicBezTo>
                <a:cubicBezTo>
                  <a:pt x="10935078" y="808505"/>
                  <a:pt x="10935078" y="810667"/>
                  <a:pt x="10935078" y="812829"/>
                </a:cubicBezTo>
                <a:cubicBezTo>
                  <a:pt x="10940483" y="812829"/>
                  <a:pt x="10948589" y="812829"/>
                  <a:pt x="10953994" y="812829"/>
                </a:cubicBezTo>
                <a:cubicBezTo>
                  <a:pt x="10953994" y="821476"/>
                  <a:pt x="10953994" y="830123"/>
                  <a:pt x="10953994" y="836608"/>
                </a:cubicBezTo>
                <a:cubicBezTo>
                  <a:pt x="10964803" y="838770"/>
                  <a:pt x="10975612" y="838770"/>
                  <a:pt x="10986421" y="838770"/>
                </a:cubicBezTo>
                <a:cubicBezTo>
                  <a:pt x="10986421" y="830123"/>
                  <a:pt x="10986421" y="823638"/>
                  <a:pt x="10986421" y="817152"/>
                </a:cubicBezTo>
                <a:cubicBezTo>
                  <a:pt x="10986421" y="817152"/>
                  <a:pt x="10989123" y="817152"/>
                  <a:pt x="10989123" y="817152"/>
                </a:cubicBezTo>
                <a:cubicBezTo>
                  <a:pt x="10989123" y="823638"/>
                  <a:pt x="10989123" y="832285"/>
                  <a:pt x="10989123" y="838770"/>
                </a:cubicBezTo>
                <a:cubicBezTo>
                  <a:pt x="10991826" y="838770"/>
                  <a:pt x="10994528" y="838770"/>
                  <a:pt x="10997230" y="838770"/>
                </a:cubicBezTo>
                <a:cubicBezTo>
                  <a:pt x="10997230" y="825799"/>
                  <a:pt x="10997230" y="812829"/>
                  <a:pt x="10997230" y="797696"/>
                </a:cubicBezTo>
                <a:cubicBezTo>
                  <a:pt x="10999932" y="797696"/>
                  <a:pt x="11002635" y="797696"/>
                  <a:pt x="11005337" y="797696"/>
                </a:cubicBezTo>
                <a:cubicBezTo>
                  <a:pt x="11005337" y="812829"/>
                  <a:pt x="11005337" y="825799"/>
                  <a:pt x="11005337" y="840932"/>
                </a:cubicBezTo>
                <a:cubicBezTo>
                  <a:pt x="11008039" y="840932"/>
                  <a:pt x="11010741" y="840932"/>
                  <a:pt x="11013444" y="840932"/>
                </a:cubicBezTo>
                <a:cubicBezTo>
                  <a:pt x="11013444" y="830123"/>
                  <a:pt x="11013444" y="821476"/>
                  <a:pt x="11013444" y="810667"/>
                </a:cubicBezTo>
                <a:cubicBezTo>
                  <a:pt x="11029657" y="810667"/>
                  <a:pt x="11048573" y="810667"/>
                  <a:pt x="11064787" y="810667"/>
                </a:cubicBezTo>
                <a:cubicBezTo>
                  <a:pt x="11064787" y="819314"/>
                  <a:pt x="11064787" y="827961"/>
                  <a:pt x="11064787" y="836608"/>
                </a:cubicBezTo>
                <a:cubicBezTo>
                  <a:pt x="11070191" y="836608"/>
                  <a:pt x="11072893" y="836608"/>
                  <a:pt x="11078298" y="836608"/>
                </a:cubicBezTo>
                <a:cubicBezTo>
                  <a:pt x="11086405" y="691769"/>
                  <a:pt x="11091809" y="549092"/>
                  <a:pt x="11099916" y="404253"/>
                </a:cubicBezTo>
                <a:cubicBezTo>
                  <a:pt x="11086405" y="404253"/>
                  <a:pt x="11053977" y="391282"/>
                  <a:pt x="11083702" y="382635"/>
                </a:cubicBezTo>
                <a:cubicBezTo>
                  <a:pt x="11081000" y="380473"/>
                  <a:pt x="11078298" y="378311"/>
                  <a:pt x="11075595" y="378311"/>
                </a:cubicBezTo>
                <a:cubicBezTo>
                  <a:pt x="11075595" y="365341"/>
                  <a:pt x="11072893" y="363179"/>
                  <a:pt x="11086405" y="354532"/>
                </a:cubicBezTo>
                <a:cubicBezTo>
                  <a:pt x="11086405" y="350208"/>
                  <a:pt x="11086405" y="343723"/>
                  <a:pt x="11086405" y="337238"/>
                </a:cubicBezTo>
                <a:cubicBezTo>
                  <a:pt x="11091809" y="337238"/>
                  <a:pt x="11097213" y="337238"/>
                  <a:pt x="11105320" y="337238"/>
                </a:cubicBezTo>
                <a:cubicBezTo>
                  <a:pt x="11105320" y="328590"/>
                  <a:pt x="11105320" y="322105"/>
                  <a:pt x="11105320" y="315620"/>
                </a:cubicBezTo>
                <a:cubicBezTo>
                  <a:pt x="11105320" y="313458"/>
                  <a:pt x="11108023" y="313458"/>
                  <a:pt x="11108023" y="311296"/>
                </a:cubicBezTo>
                <a:cubicBezTo>
                  <a:pt x="11108023" y="285355"/>
                  <a:pt x="11108023" y="259414"/>
                  <a:pt x="11108023" y="233472"/>
                </a:cubicBezTo>
                <a:cubicBezTo>
                  <a:pt x="11108023" y="231310"/>
                  <a:pt x="11105320" y="229149"/>
                  <a:pt x="11105320" y="226987"/>
                </a:cubicBezTo>
                <a:cubicBezTo>
                  <a:pt x="11108023" y="224825"/>
                  <a:pt x="11110725" y="222663"/>
                  <a:pt x="11113427" y="220502"/>
                </a:cubicBezTo>
                <a:cubicBezTo>
                  <a:pt x="11113427" y="201046"/>
                  <a:pt x="11113427" y="181590"/>
                  <a:pt x="11113427" y="162134"/>
                </a:cubicBezTo>
                <a:cubicBezTo>
                  <a:pt x="11113427" y="159972"/>
                  <a:pt x="11113427" y="159972"/>
                  <a:pt x="11116129" y="157810"/>
                </a:cubicBezTo>
                <a:cubicBezTo>
                  <a:pt x="11116129" y="140516"/>
                  <a:pt x="11116129" y="121060"/>
                  <a:pt x="11116129" y="101604"/>
                </a:cubicBezTo>
                <a:cubicBezTo>
                  <a:pt x="11116129" y="101604"/>
                  <a:pt x="11116129" y="99442"/>
                  <a:pt x="11118832" y="99442"/>
                </a:cubicBezTo>
                <a:cubicBezTo>
                  <a:pt x="11118832" y="92957"/>
                  <a:pt x="11118832" y="88633"/>
                  <a:pt x="11118832" y="82148"/>
                </a:cubicBezTo>
                <a:cubicBezTo>
                  <a:pt x="11118832" y="82148"/>
                  <a:pt x="11118832" y="79986"/>
                  <a:pt x="11121534" y="79986"/>
                </a:cubicBezTo>
                <a:cubicBezTo>
                  <a:pt x="11124236" y="79986"/>
                  <a:pt x="11124236" y="82148"/>
                  <a:pt x="11124236" y="82148"/>
                </a:cubicBezTo>
                <a:cubicBezTo>
                  <a:pt x="11124236" y="88633"/>
                  <a:pt x="11124236" y="92957"/>
                  <a:pt x="11124236" y="99442"/>
                </a:cubicBezTo>
                <a:cubicBezTo>
                  <a:pt x="11124236" y="99442"/>
                  <a:pt x="11126938" y="101604"/>
                  <a:pt x="11126938" y="101604"/>
                </a:cubicBezTo>
                <a:cubicBezTo>
                  <a:pt x="11126938" y="121060"/>
                  <a:pt x="11126938" y="140516"/>
                  <a:pt x="11126938" y="157810"/>
                </a:cubicBezTo>
                <a:cubicBezTo>
                  <a:pt x="11126938" y="159972"/>
                  <a:pt x="11129641" y="162134"/>
                  <a:pt x="11129641" y="162134"/>
                </a:cubicBezTo>
                <a:cubicBezTo>
                  <a:pt x="11129641" y="181590"/>
                  <a:pt x="11129641" y="201046"/>
                  <a:pt x="11129641" y="220502"/>
                </a:cubicBezTo>
                <a:cubicBezTo>
                  <a:pt x="11132343" y="222663"/>
                  <a:pt x="11135045" y="224825"/>
                  <a:pt x="11137747" y="226987"/>
                </a:cubicBezTo>
                <a:cubicBezTo>
                  <a:pt x="11137747" y="229149"/>
                  <a:pt x="11135045" y="231310"/>
                  <a:pt x="11135045" y="233472"/>
                </a:cubicBezTo>
                <a:cubicBezTo>
                  <a:pt x="11135045" y="259414"/>
                  <a:pt x="11135045" y="285355"/>
                  <a:pt x="11135045" y="311296"/>
                </a:cubicBezTo>
                <a:cubicBezTo>
                  <a:pt x="11135045" y="313458"/>
                  <a:pt x="11137747" y="313458"/>
                  <a:pt x="11137747" y="315620"/>
                </a:cubicBezTo>
                <a:cubicBezTo>
                  <a:pt x="11137747" y="322105"/>
                  <a:pt x="11137747" y="328590"/>
                  <a:pt x="11137747" y="337238"/>
                </a:cubicBezTo>
                <a:cubicBezTo>
                  <a:pt x="11143152" y="337238"/>
                  <a:pt x="11151259" y="337238"/>
                  <a:pt x="11156663" y="337238"/>
                </a:cubicBezTo>
                <a:cubicBezTo>
                  <a:pt x="11156663" y="343723"/>
                  <a:pt x="11156663" y="350208"/>
                  <a:pt x="11156663" y="354532"/>
                </a:cubicBezTo>
                <a:cubicBezTo>
                  <a:pt x="11167472" y="363179"/>
                  <a:pt x="11167472" y="363179"/>
                  <a:pt x="11167472" y="378311"/>
                </a:cubicBezTo>
                <a:cubicBezTo>
                  <a:pt x="11164770" y="378311"/>
                  <a:pt x="11162068" y="380473"/>
                  <a:pt x="11159365" y="382635"/>
                </a:cubicBezTo>
                <a:cubicBezTo>
                  <a:pt x="11186388" y="393444"/>
                  <a:pt x="11153961" y="402091"/>
                  <a:pt x="11143152" y="404253"/>
                </a:cubicBezTo>
                <a:cubicBezTo>
                  <a:pt x="11145854" y="488562"/>
                  <a:pt x="11151259" y="572871"/>
                  <a:pt x="11153961" y="657181"/>
                </a:cubicBezTo>
                <a:cubicBezTo>
                  <a:pt x="11183686" y="657181"/>
                  <a:pt x="11213411" y="657181"/>
                  <a:pt x="11240433" y="657181"/>
                </a:cubicBezTo>
                <a:cubicBezTo>
                  <a:pt x="11240433" y="683122"/>
                  <a:pt x="11240433" y="709063"/>
                  <a:pt x="11240433" y="732843"/>
                </a:cubicBezTo>
                <a:cubicBezTo>
                  <a:pt x="11245838" y="732843"/>
                  <a:pt x="11248540" y="732843"/>
                  <a:pt x="11251242" y="732843"/>
                </a:cubicBezTo>
                <a:cubicBezTo>
                  <a:pt x="11251242" y="730681"/>
                  <a:pt x="11253944" y="728519"/>
                  <a:pt x="11253944" y="726358"/>
                </a:cubicBezTo>
                <a:cubicBezTo>
                  <a:pt x="11256647" y="726358"/>
                  <a:pt x="11259349" y="726358"/>
                  <a:pt x="11262051" y="726358"/>
                </a:cubicBezTo>
                <a:cubicBezTo>
                  <a:pt x="11262051" y="728519"/>
                  <a:pt x="11262051" y="730681"/>
                  <a:pt x="11264753" y="735005"/>
                </a:cubicBezTo>
                <a:cubicBezTo>
                  <a:pt x="11270158" y="735005"/>
                  <a:pt x="11275562" y="735005"/>
                  <a:pt x="11280967" y="735005"/>
                </a:cubicBezTo>
                <a:cubicBezTo>
                  <a:pt x="11280967" y="732843"/>
                  <a:pt x="11280967" y="730681"/>
                  <a:pt x="11280967" y="728519"/>
                </a:cubicBezTo>
                <a:cubicBezTo>
                  <a:pt x="11291776" y="728519"/>
                  <a:pt x="11299883" y="728519"/>
                  <a:pt x="11310692" y="728519"/>
                </a:cubicBezTo>
                <a:cubicBezTo>
                  <a:pt x="11310692" y="730681"/>
                  <a:pt x="11310692" y="732843"/>
                  <a:pt x="11310692" y="735005"/>
                </a:cubicBezTo>
                <a:cubicBezTo>
                  <a:pt x="11318799" y="735005"/>
                  <a:pt x="11329607" y="735005"/>
                  <a:pt x="11337714" y="735005"/>
                </a:cubicBezTo>
                <a:cubicBezTo>
                  <a:pt x="11337714" y="750137"/>
                  <a:pt x="11337714" y="765270"/>
                  <a:pt x="11337714" y="780402"/>
                </a:cubicBezTo>
                <a:cubicBezTo>
                  <a:pt x="11343119" y="780402"/>
                  <a:pt x="11351226" y="780402"/>
                  <a:pt x="11356630" y="780402"/>
                </a:cubicBezTo>
                <a:cubicBezTo>
                  <a:pt x="11356630" y="776079"/>
                  <a:pt x="11356630" y="771755"/>
                  <a:pt x="11356630" y="767431"/>
                </a:cubicBezTo>
                <a:cubicBezTo>
                  <a:pt x="11364737" y="767431"/>
                  <a:pt x="11372844" y="767431"/>
                  <a:pt x="11378248" y="767431"/>
                </a:cubicBezTo>
                <a:cubicBezTo>
                  <a:pt x="11378248" y="706902"/>
                  <a:pt x="11378248" y="648534"/>
                  <a:pt x="11378248" y="588004"/>
                </a:cubicBezTo>
                <a:cubicBezTo>
                  <a:pt x="11380950" y="585842"/>
                  <a:pt x="11383653" y="583680"/>
                  <a:pt x="11386355" y="581519"/>
                </a:cubicBezTo>
                <a:cubicBezTo>
                  <a:pt x="11418782" y="581519"/>
                  <a:pt x="11451209" y="581519"/>
                  <a:pt x="11483636" y="581519"/>
                </a:cubicBezTo>
                <a:cubicBezTo>
                  <a:pt x="11483636" y="583680"/>
                  <a:pt x="11483636" y="588004"/>
                  <a:pt x="11483636" y="590166"/>
                </a:cubicBezTo>
                <a:cubicBezTo>
                  <a:pt x="11486338" y="590166"/>
                  <a:pt x="11491743" y="590166"/>
                  <a:pt x="11497147" y="590166"/>
                </a:cubicBezTo>
                <a:cubicBezTo>
                  <a:pt x="11497147" y="629078"/>
                  <a:pt x="11497147" y="667990"/>
                  <a:pt x="11497147" y="704740"/>
                </a:cubicBezTo>
                <a:cubicBezTo>
                  <a:pt x="11507956" y="704740"/>
                  <a:pt x="11516063" y="704740"/>
                  <a:pt x="11526872" y="704740"/>
                </a:cubicBezTo>
                <a:cubicBezTo>
                  <a:pt x="11526872" y="683122"/>
                  <a:pt x="11526872" y="661504"/>
                  <a:pt x="11526872" y="637725"/>
                </a:cubicBezTo>
                <a:cubicBezTo>
                  <a:pt x="11537681" y="637725"/>
                  <a:pt x="11551192" y="637725"/>
                  <a:pt x="11562001" y="637725"/>
                </a:cubicBezTo>
                <a:cubicBezTo>
                  <a:pt x="11564704" y="637725"/>
                  <a:pt x="11564704" y="635563"/>
                  <a:pt x="11567406" y="633401"/>
                </a:cubicBezTo>
                <a:cubicBezTo>
                  <a:pt x="11570108" y="633401"/>
                  <a:pt x="11575513" y="633401"/>
                  <a:pt x="11578215" y="633401"/>
                </a:cubicBezTo>
                <a:cubicBezTo>
                  <a:pt x="11580917" y="635563"/>
                  <a:pt x="11580917" y="637725"/>
                  <a:pt x="11583619" y="637725"/>
                </a:cubicBezTo>
                <a:cubicBezTo>
                  <a:pt x="11591726" y="637725"/>
                  <a:pt x="11602535" y="637725"/>
                  <a:pt x="11613344" y="637725"/>
                </a:cubicBezTo>
                <a:cubicBezTo>
                  <a:pt x="11613344" y="598813"/>
                  <a:pt x="11613344" y="559901"/>
                  <a:pt x="11613344" y="520989"/>
                </a:cubicBezTo>
                <a:cubicBezTo>
                  <a:pt x="11613344" y="520989"/>
                  <a:pt x="11613344" y="520989"/>
                  <a:pt x="11689007" y="510180"/>
                </a:cubicBezTo>
                <a:cubicBezTo>
                  <a:pt x="11689007" y="510180"/>
                  <a:pt x="11689007" y="510180"/>
                  <a:pt x="11689007" y="518827"/>
                </a:cubicBezTo>
                <a:cubicBezTo>
                  <a:pt x="11689007" y="518827"/>
                  <a:pt x="11689007" y="518827"/>
                  <a:pt x="11724137" y="518827"/>
                </a:cubicBezTo>
                <a:cubicBezTo>
                  <a:pt x="11724137" y="518827"/>
                  <a:pt x="11724137" y="518827"/>
                  <a:pt x="11724137" y="773917"/>
                </a:cubicBezTo>
                <a:cubicBezTo>
                  <a:pt x="11732244" y="773917"/>
                  <a:pt x="11743053" y="773917"/>
                  <a:pt x="11753862" y="773917"/>
                </a:cubicBezTo>
                <a:cubicBezTo>
                  <a:pt x="11753862" y="771755"/>
                  <a:pt x="11753862" y="771755"/>
                  <a:pt x="11753862" y="769593"/>
                </a:cubicBezTo>
                <a:cubicBezTo>
                  <a:pt x="11759266" y="769593"/>
                  <a:pt x="11764671" y="769593"/>
                  <a:pt x="11770075" y="769593"/>
                </a:cubicBezTo>
                <a:cubicBezTo>
                  <a:pt x="11770075" y="771755"/>
                  <a:pt x="11770075" y="771755"/>
                  <a:pt x="11770075" y="773917"/>
                </a:cubicBezTo>
                <a:cubicBezTo>
                  <a:pt x="11780884" y="773917"/>
                  <a:pt x="11791693" y="773917"/>
                  <a:pt x="11802502" y="773917"/>
                </a:cubicBezTo>
                <a:cubicBezTo>
                  <a:pt x="11802502" y="769593"/>
                  <a:pt x="11802502" y="765270"/>
                  <a:pt x="11802502" y="760946"/>
                </a:cubicBezTo>
                <a:cubicBezTo>
                  <a:pt x="11816013" y="760946"/>
                  <a:pt x="11829525" y="760946"/>
                  <a:pt x="11840334" y="760946"/>
                </a:cubicBezTo>
                <a:cubicBezTo>
                  <a:pt x="11840334" y="758784"/>
                  <a:pt x="11840334" y="756623"/>
                  <a:pt x="11840334" y="756623"/>
                </a:cubicBezTo>
                <a:cubicBezTo>
                  <a:pt x="11845738" y="756623"/>
                  <a:pt x="11851143" y="756623"/>
                  <a:pt x="11856547" y="756623"/>
                </a:cubicBezTo>
                <a:cubicBezTo>
                  <a:pt x="11856547" y="756623"/>
                  <a:pt x="11856547" y="758784"/>
                  <a:pt x="11856547" y="760946"/>
                </a:cubicBezTo>
                <a:cubicBezTo>
                  <a:pt x="11864654" y="760946"/>
                  <a:pt x="11875463" y="760946"/>
                  <a:pt x="11883570" y="760946"/>
                </a:cubicBezTo>
                <a:cubicBezTo>
                  <a:pt x="11883570" y="754461"/>
                  <a:pt x="11883570" y="750137"/>
                  <a:pt x="11883570" y="743652"/>
                </a:cubicBezTo>
                <a:cubicBezTo>
                  <a:pt x="11886272" y="743652"/>
                  <a:pt x="11891677" y="743652"/>
                  <a:pt x="11894379" y="743652"/>
                </a:cubicBezTo>
                <a:cubicBezTo>
                  <a:pt x="11894379" y="739328"/>
                  <a:pt x="11894379" y="735005"/>
                  <a:pt x="11894379" y="730681"/>
                </a:cubicBezTo>
                <a:cubicBezTo>
                  <a:pt x="11918699" y="730681"/>
                  <a:pt x="11945722" y="730681"/>
                  <a:pt x="11970042" y="730681"/>
                </a:cubicBezTo>
                <a:cubicBezTo>
                  <a:pt x="11970042" y="719872"/>
                  <a:pt x="11970042" y="711225"/>
                  <a:pt x="11970042" y="700416"/>
                </a:cubicBezTo>
                <a:cubicBezTo>
                  <a:pt x="11978149" y="700416"/>
                  <a:pt x="11986256" y="700416"/>
                  <a:pt x="11994362" y="700416"/>
                </a:cubicBezTo>
                <a:cubicBezTo>
                  <a:pt x="11994362" y="698255"/>
                  <a:pt x="11994362" y="696093"/>
                  <a:pt x="11994362" y="693931"/>
                </a:cubicBezTo>
                <a:cubicBezTo>
                  <a:pt x="11999767" y="693931"/>
                  <a:pt x="12005171" y="693931"/>
                  <a:pt x="12010576" y="693931"/>
                </a:cubicBezTo>
                <a:cubicBezTo>
                  <a:pt x="12010576" y="696093"/>
                  <a:pt x="12010576" y="698255"/>
                  <a:pt x="12010576" y="700416"/>
                </a:cubicBezTo>
                <a:cubicBezTo>
                  <a:pt x="12018683" y="700416"/>
                  <a:pt x="12024087" y="700416"/>
                  <a:pt x="12032194" y="700416"/>
                </a:cubicBezTo>
                <a:cubicBezTo>
                  <a:pt x="12032194" y="715549"/>
                  <a:pt x="12032194" y="732843"/>
                  <a:pt x="12032194" y="750137"/>
                </a:cubicBezTo>
                <a:cubicBezTo>
                  <a:pt x="12045705" y="750137"/>
                  <a:pt x="12061919" y="750137"/>
                  <a:pt x="12075430" y="750137"/>
                </a:cubicBezTo>
                <a:cubicBezTo>
                  <a:pt x="12075430" y="741490"/>
                  <a:pt x="12075430" y="732843"/>
                  <a:pt x="12075430" y="724196"/>
                </a:cubicBezTo>
                <a:cubicBezTo>
                  <a:pt x="12091644" y="724196"/>
                  <a:pt x="12110559" y="724196"/>
                  <a:pt x="12126773" y="724196"/>
                </a:cubicBezTo>
                <a:cubicBezTo>
                  <a:pt x="12126773" y="713387"/>
                  <a:pt x="12126773" y="704740"/>
                  <a:pt x="12126773" y="693931"/>
                </a:cubicBezTo>
                <a:cubicBezTo>
                  <a:pt x="12148391" y="693931"/>
                  <a:pt x="12170009" y="693931"/>
                  <a:pt x="12191627" y="693931"/>
                </a:cubicBezTo>
                <a:cubicBezTo>
                  <a:pt x="12191627" y="693931"/>
                  <a:pt x="12191627" y="693931"/>
                  <a:pt x="12191627" y="886329"/>
                </a:cubicBezTo>
                <a:cubicBezTo>
                  <a:pt x="12191627" y="886329"/>
                  <a:pt x="12191627" y="886329"/>
                  <a:pt x="9548589" y="886329"/>
                </a:cubicBezTo>
                <a:lnTo>
                  <a:pt x="8511957" y="886329"/>
                </a:lnTo>
                <a:cubicBezTo>
                  <a:pt x="8511957" y="886329"/>
                  <a:pt x="8511957" y="886329"/>
                  <a:pt x="8323543" y="886329"/>
                </a:cubicBezTo>
                <a:lnTo>
                  <a:pt x="8246334" y="886329"/>
                </a:lnTo>
                <a:lnTo>
                  <a:pt x="8065345" y="886329"/>
                </a:lnTo>
                <a:cubicBezTo>
                  <a:pt x="7618733" y="886329"/>
                  <a:pt x="6725510" y="886329"/>
                  <a:pt x="4939062" y="886329"/>
                </a:cubicBezTo>
                <a:lnTo>
                  <a:pt x="4205110" y="886329"/>
                </a:lnTo>
                <a:lnTo>
                  <a:pt x="4175786" y="886329"/>
                </a:lnTo>
                <a:lnTo>
                  <a:pt x="3464904" y="886329"/>
                </a:lnTo>
                <a:cubicBezTo>
                  <a:pt x="0" y="886329"/>
                  <a:pt x="0" y="886329"/>
                  <a:pt x="0" y="886329"/>
                </a:cubicBezTo>
                <a:cubicBezTo>
                  <a:pt x="0" y="693931"/>
                  <a:pt x="0" y="693931"/>
                  <a:pt x="0" y="693931"/>
                </a:cubicBezTo>
                <a:cubicBezTo>
                  <a:pt x="23042" y="693931"/>
                  <a:pt x="46084" y="693931"/>
                  <a:pt x="69125" y="693931"/>
                </a:cubicBezTo>
                <a:cubicBezTo>
                  <a:pt x="69125" y="704740"/>
                  <a:pt x="69125" y="713387"/>
                  <a:pt x="69125" y="724196"/>
                </a:cubicBezTo>
                <a:cubicBezTo>
                  <a:pt x="86407" y="724196"/>
                  <a:pt x="106568" y="724196"/>
                  <a:pt x="123849" y="724196"/>
                </a:cubicBezTo>
                <a:cubicBezTo>
                  <a:pt x="123849" y="732843"/>
                  <a:pt x="123849" y="741490"/>
                  <a:pt x="123849" y="750137"/>
                </a:cubicBezTo>
                <a:cubicBezTo>
                  <a:pt x="138251" y="750137"/>
                  <a:pt x="155532" y="750137"/>
                  <a:pt x="169933" y="750137"/>
                </a:cubicBezTo>
                <a:cubicBezTo>
                  <a:pt x="169933" y="732843"/>
                  <a:pt x="169933" y="715549"/>
                  <a:pt x="169933" y="700416"/>
                </a:cubicBezTo>
                <a:cubicBezTo>
                  <a:pt x="178573" y="700416"/>
                  <a:pt x="184334" y="700416"/>
                  <a:pt x="192975" y="700416"/>
                </a:cubicBezTo>
                <a:cubicBezTo>
                  <a:pt x="192975" y="698255"/>
                  <a:pt x="192975" y="696093"/>
                  <a:pt x="192975" y="693931"/>
                </a:cubicBezTo>
                <a:cubicBezTo>
                  <a:pt x="198735" y="693931"/>
                  <a:pt x="204495" y="693931"/>
                  <a:pt x="210256" y="693931"/>
                </a:cubicBezTo>
                <a:cubicBezTo>
                  <a:pt x="210256" y="696093"/>
                  <a:pt x="210256" y="698255"/>
                  <a:pt x="210256" y="700416"/>
                </a:cubicBezTo>
                <a:cubicBezTo>
                  <a:pt x="218896" y="700416"/>
                  <a:pt x="227537" y="700416"/>
                  <a:pt x="236178" y="700416"/>
                </a:cubicBezTo>
                <a:cubicBezTo>
                  <a:pt x="236178" y="711225"/>
                  <a:pt x="236178" y="719872"/>
                  <a:pt x="236178" y="730681"/>
                </a:cubicBezTo>
                <a:cubicBezTo>
                  <a:pt x="262100" y="730681"/>
                  <a:pt x="290902" y="730681"/>
                  <a:pt x="316824" y="730681"/>
                </a:cubicBezTo>
                <a:cubicBezTo>
                  <a:pt x="316824" y="735005"/>
                  <a:pt x="316824" y="739328"/>
                  <a:pt x="316824" y="743652"/>
                </a:cubicBezTo>
                <a:cubicBezTo>
                  <a:pt x="319704" y="743652"/>
                  <a:pt x="325464" y="743652"/>
                  <a:pt x="328344" y="743652"/>
                </a:cubicBezTo>
                <a:cubicBezTo>
                  <a:pt x="328344" y="750137"/>
                  <a:pt x="328344" y="754461"/>
                  <a:pt x="328344" y="760946"/>
                </a:cubicBezTo>
                <a:cubicBezTo>
                  <a:pt x="336985" y="760946"/>
                  <a:pt x="348506" y="760946"/>
                  <a:pt x="357147" y="760946"/>
                </a:cubicBezTo>
                <a:cubicBezTo>
                  <a:pt x="357147" y="758784"/>
                  <a:pt x="357147" y="756623"/>
                  <a:pt x="357147" y="756623"/>
                </a:cubicBezTo>
                <a:cubicBezTo>
                  <a:pt x="362907" y="756623"/>
                  <a:pt x="368667" y="756623"/>
                  <a:pt x="374428" y="756623"/>
                </a:cubicBezTo>
                <a:cubicBezTo>
                  <a:pt x="374428" y="756623"/>
                  <a:pt x="374428" y="758784"/>
                  <a:pt x="374428" y="760946"/>
                </a:cubicBezTo>
                <a:cubicBezTo>
                  <a:pt x="385949" y="760946"/>
                  <a:pt x="400350" y="760946"/>
                  <a:pt x="414751" y="760946"/>
                </a:cubicBezTo>
                <a:cubicBezTo>
                  <a:pt x="414751" y="765270"/>
                  <a:pt x="414751" y="769593"/>
                  <a:pt x="414751" y="773917"/>
                </a:cubicBezTo>
                <a:cubicBezTo>
                  <a:pt x="426272" y="773917"/>
                  <a:pt x="437792" y="773917"/>
                  <a:pt x="449313" y="773917"/>
                </a:cubicBezTo>
                <a:cubicBezTo>
                  <a:pt x="449313" y="771755"/>
                  <a:pt x="449313" y="771755"/>
                  <a:pt x="449313" y="769593"/>
                </a:cubicBezTo>
                <a:cubicBezTo>
                  <a:pt x="455074" y="769593"/>
                  <a:pt x="460834" y="769593"/>
                  <a:pt x="466595" y="769593"/>
                </a:cubicBezTo>
                <a:cubicBezTo>
                  <a:pt x="466595" y="771755"/>
                  <a:pt x="466595" y="771755"/>
                  <a:pt x="466595" y="773917"/>
                </a:cubicBezTo>
                <a:cubicBezTo>
                  <a:pt x="478115" y="773917"/>
                  <a:pt x="489636" y="773917"/>
                  <a:pt x="498277" y="773917"/>
                </a:cubicBezTo>
                <a:cubicBezTo>
                  <a:pt x="498277" y="518827"/>
                  <a:pt x="498277" y="518827"/>
                  <a:pt x="498277" y="518827"/>
                </a:cubicBezTo>
                <a:cubicBezTo>
                  <a:pt x="535720" y="518827"/>
                  <a:pt x="535720" y="518827"/>
                  <a:pt x="535720" y="518827"/>
                </a:cubicBezTo>
                <a:cubicBezTo>
                  <a:pt x="535720" y="510180"/>
                  <a:pt x="535720" y="510180"/>
                  <a:pt x="535720" y="510180"/>
                </a:cubicBezTo>
                <a:cubicBezTo>
                  <a:pt x="616366" y="520989"/>
                  <a:pt x="616366" y="520989"/>
                  <a:pt x="616366" y="520989"/>
                </a:cubicBezTo>
                <a:cubicBezTo>
                  <a:pt x="616366" y="559901"/>
                  <a:pt x="616366" y="598813"/>
                  <a:pt x="616366" y="637725"/>
                </a:cubicBezTo>
                <a:cubicBezTo>
                  <a:pt x="627886" y="637725"/>
                  <a:pt x="639407" y="637725"/>
                  <a:pt x="648048" y="637725"/>
                </a:cubicBezTo>
                <a:cubicBezTo>
                  <a:pt x="650928" y="637725"/>
                  <a:pt x="650928" y="635563"/>
                  <a:pt x="653808" y="633401"/>
                </a:cubicBezTo>
                <a:cubicBezTo>
                  <a:pt x="656689" y="633401"/>
                  <a:pt x="662449" y="633401"/>
                  <a:pt x="665329" y="633401"/>
                </a:cubicBezTo>
                <a:cubicBezTo>
                  <a:pt x="668209" y="635563"/>
                  <a:pt x="668209" y="637725"/>
                  <a:pt x="671090" y="637725"/>
                </a:cubicBezTo>
                <a:cubicBezTo>
                  <a:pt x="682611" y="637725"/>
                  <a:pt x="697011" y="637725"/>
                  <a:pt x="708532" y="637725"/>
                </a:cubicBezTo>
                <a:cubicBezTo>
                  <a:pt x="708532" y="661504"/>
                  <a:pt x="708532" y="683122"/>
                  <a:pt x="708532" y="704740"/>
                </a:cubicBezTo>
                <a:cubicBezTo>
                  <a:pt x="720053" y="704740"/>
                  <a:pt x="728694" y="704740"/>
                  <a:pt x="740215" y="704740"/>
                </a:cubicBezTo>
                <a:cubicBezTo>
                  <a:pt x="740215" y="667990"/>
                  <a:pt x="740215" y="629078"/>
                  <a:pt x="740215" y="590166"/>
                </a:cubicBezTo>
                <a:cubicBezTo>
                  <a:pt x="745975" y="590166"/>
                  <a:pt x="751736" y="590166"/>
                  <a:pt x="754616" y="590166"/>
                </a:cubicBezTo>
                <a:cubicBezTo>
                  <a:pt x="754616" y="588004"/>
                  <a:pt x="754616" y="583680"/>
                  <a:pt x="754616" y="581519"/>
                </a:cubicBezTo>
                <a:cubicBezTo>
                  <a:pt x="789178" y="581519"/>
                  <a:pt x="823741" y="581519"/>
                  <a:pt x="858303" y="581519"/>
                </a:cubicBezTo>
                <a:cubicBezTo>
                  <a:pt x="861184" y="583680"/>
                  <a:pt x="864064" y="585842"/>
                  <a:pt x="866944" y="588004"/>
                </a:cubicBezTo>
                <a:cubicBezTo>
                  <a:pt x="866944" y="648534"/>
                  <a:pt x="866944" y="706902"/>
                  <a:pt x="866944" y="767431"/>
                </a:cubicBezTo>
                <a:cubicBezTo>
                  <a:pt x="872704" y="767431"/>
                  <a:pt x="881345" y="767431"/>
                  <a:pt x="889986" y="767431"/>
                </a:cubicBezTo>
                <a:cubicBezTo>
                  <a:pt x="889986" y="771755"/>
                  <a:pt x="889986" y="776079"/>
                  <a:pt x="889986" y="780402"/>
                </a:cubicBezTo>
                <a:cubicBezTo>
                  <a:pt x="895746" y="780402"/>
                  <a:pt x="904387" y="780402"/>
                  <a:pt x="910147" y="780402"/>
                </a:cubicBezTo>
                <a:cubicBezTo>
                  <a:pt x="910147" y="765270"/>
                  <a:pt x="910147" y="750137"/>
                  <a:pt x="910147" y="735005"/>
                </a:cubicBezTo>
                <a:cubicBezTo>
                  <a:pt x="918788" y="735005"/>
                  <a:pt x="930309" y="735005"/>
                  <a:pt x="938949" y="735005"/>
                </a:cubicBezTo>
                <a:cubicBezTo>
                  <a:pt x="938949" y="732843"/>
                  <a:pt x="938949" y="730681"/>
                  <a:pt x="938949" y="728519"/>
                </a:cubicBezTo>
                <a:cubicBezTo>
                  <a:pt x="950470" y="728519"/>
                  <a:pt x="959111" y="728519"/>
                  <a:pt x="970632" y="728519"/>
                </a:cubicBezTo>
                <a:cubicBezTo>
                  <a:pt x="970632" y="730681"/>
                  <a:pt x="970632" y="732843"/>
                  <a:pt x="970632" y="735005"/>
                </a:cubicBezTo>
                <a:cubicBezTo>
                  <a:pt x="976392" y="735005"/>
                  <a:pt x="982152" y="735005"/>
                  <a:pt x="987913" y="735005"/>
                </a:cubicBezTo>
                <a:cubicBezTo>
                  <a:pt x="990793" y="730681"/>
                  <a:pt x="990793" y="728519"/>
                  <a:pt x="990793" y="726358"/>
                </a:cubicBezTo>
                <a:cubicBezTo>
                  <a:pt x="993673" y="726358"/>
                  <a:pt x="996554" y="726358"/>
                  <a:pt x="999434" y="726358"/>
                </a:cubicBezTo>
                <a:cubicBezTo>
                  <a:pt x="999434" y="728519"/>
                  <a:pt x="1002314" y="730681"/>
                  <a:pt x="1002314" y="732843"/>
                </a:cubicBezTo>
                <a:cubicBezTo>
                  <a:pt x="1005194" y="732843"/>
                  <a:pt x="1008074" y="732843"/>
                  <a:pt x="1013835" y="732843"/>
                </a:cubicBezTo>
                <a:cubicBezTo>
                  <a:pt x="1013835" y="709063"/>
                  <a:pt x="1013835" y="683122"/>
                  <a:pt x="1013835" y="657181"/>
                </a:cubicBezTo>
                <a:cubicBezTo>
                  <a:pt x="1042637" y="657181"/>
                  <a:pt x="1074319" y="657181"/>
                  <a:pt x="1106002" y="657181"/>
                </a:cubicBezTo>
                <a:cubicBezTo>
                  <a:pt x="1108882" y="572871"/>
                  <a:pt x="1114642" y="488562"/>
                  <a:pt x="1117523" y="404253"/>
                </a:cubicBezTo>
                <a:cubicBezTo>
                  <a:pt x="1106002" y="402091"/>
                  <a:pt x="1071439" y="393444"/>
                  <a:pt x="1100241" y="382635"/>
                </a:cubicBezTo>
                <a:cubicBezTo>
                  <a:pt x="1097361" y="380473"/>
                  <a:pt x="1094481" y="378311"/>
                  <a:pt x="1091601" y="378311"/>
                </a:cubicBezTo>
                <a:cubicBezTo>
                  <a:pt x="1091601" y="363179"/>
                  <a:pt x="1091601" y="363179"/>
                  <a:pt x="1103121" y="354532"/>
                </a:cubicBezTo>
                <a:cubicBezTo>
                  <a:pt x="1103121" y="350208"/>
                  <a:pt x="1103121" y="343723"/>
                  <a:pt x="1103121" y="337238"/>
                </a:cubicBezTo>
                <a:cubicBezTo>
                  <a:pt x="1108882" y="337238"/>
                  <a:pt x="1117523" y="337238"/>
                  <a:pt x="1123283" y="337238"/>
                </a:cubicBezTo>
                <a:cubicBezTo>
                  <a:pt x="1123283" y="328590"/>
                  <a:pt x="1123283" y="322105"/>
                  <a:pt x="1123283" y="315620"/>
                </a:cubicBezTo>
                <a:cubicBezTo>
                  <a:pt x="1123283" y="313458"/>
                  <a:pt x="1126163" y="313458"/>
                  <a:pt x="1126163" y="311296"/>
                </a:cubicBezTo>
                <a:cubicBezTo>
                  <a:pt x="1126163" y="285355"/>
                  <a:pt x="1126163" y="259414"/>
                  <a:pt x="1126163" y="233472"/>
                </a:cubicBezTo>
                <a:cubicBezTo>
                  <a:pt x="1126163" y="231310"/>
                  <a:pt x="1123283" y="229149"/>
                  <a:pt x="1123283" y="226987"/>
                </a:cubicBezTo>
                <a:cubicBezTo>
                  <a:pt x="1126163" y="224825"/>
                  <a:pt x="1129043" y="222663"/>
                  <a:pt x="1131923" y="220502"/>
                </a:cubicBezTo>
                <a:cubicBezTo>
                  <a:pt x="1131923" y="201046"/>
                  <a:pt x="1131923" y="181590"/>
                  <a:pt x="1131923" y="162134"/>
                </a:cubicBezTo>
                <a:cubicBezTo>
                  <a:pt x="1131923" y="162134"/>
                  <a:pt x="1134804" y="159972"/>
                  <a:pt x="1134804" y="157810"/>
                </a:cubicBezTo>
                <a:cubicBezTo>
                  <a:pt x="1134804" y="140516"/>
                  <a:pt x="1134804" y="121060"/>
                  <a:pt x="1134804" y="101604"/>
                </a:cubicBezTo>
                <a:cubicBezTo>
                  <a:pt x="1134804" y="101604"/>
                  <a:pt x="1137684" y="99442"/>
                  <a:pt x="1137684" y="99442"/>
                </a:cubicBezTo>
                <a:cubicBezTo>
                  <a:pt x="1137684" y="92957"/>
                  <a:pt x="1137684" y="88633"/>
                  <a:pt x="1137684" y="82148"/>
                </a:cubicBezTo>
                <a:cubicBezTo>
                  <a:pt x="1137684" y="82148"/>
                  <a:pt x="1137684" y="79986"/>
                  <a:pt x="1140564" y="79986"/>
                </a:cubicBezTo>
                <a:cubicBezTo>
                  <a:pt x="1143444" y="79986"/>
                  <a:pt x="1143444" y="82148"/>
                  <a:pt x="1143444" y="82148"/>
                </a:cubicBezTo>
                <a:cubicBezTo>
                  <a:pt x="1143444" y="88633"/>
                  <a:pt x="1143444" y="92957"/>
                  <a:pt x="1143444" y="99442"/>
                </a:cubicBezTo>
                <a:cubicBezTo>
                  <a:pt x="1146325" y="99442"/>
                  <a:pt x="1146325" y="101604"/>
                  <a:pt x="1146325" y="101604"/>
                </a:cubicBezTo>
                <a:cubicBezTo>
                  <a:pt x="1146325" y="121060"/>
                  <a:pt x="1146325" y="140516"/>
                  <a:pt x="1146325" y="157810"/>
                </a:cubicBezTo>
                <a:cubicBezTo>
                  <a:pt x="1149205" y="159972"/>
                  <a:pt x="1149205" y="159972"/>
                  <a:pt x="1149205" y="162134"/>
                </a:cubicBezTo>
                <a:cubicBezTo>
                  <a:pt x="1149205" y="181590"/>
                  <a:pt x="1149205" y="201046"/>
                  <a:pt x="1149205" y="220502"/>
                </a:cubicBezTo>
                <a:cubicBezTo>
                  <a:pt x="1152085" y="222663"/>
                  <a:pt x="1154965" y="224825"/>
                  <a:pt x="1157846" y="226987"/>
                </a:cubicBezTo>
                <a:cubicBezTo>
                  <a:pt x="1157846" y="229149"/>
                  <a:pt x="1154965" y="231310"/>
                  <a:pt x="1154965" y="233472"/>
                </a:cubicBezTo>
                <a:cubicBezTo>
                  <a:pt x="1154965" y="259414"/>
                  <a:pt x="1154965" y="285355"/>
                  <a:pt x="1154965" y="311296"/>
                </a:cubicBezTo>
                <a:cubicBezTo>
                  <a:pt x="1154965" y="313458"/>
                  <a:pt x="1157846" y="313458"/>
                  <a:pt x="1157846" y="315620"/>
                </a:cubicBezTo>
                <a:cubicBezTo>
                  <a:pt x="1157846" y="322105"/>
                  <a:pt x="1157846" y="328590"/>
                  <a:pt x="1157846" y="337238"/>
                </a:cubicBezTo>
                <a:cubicBezTo>
                  <a:pt x="1166486" y="337238"/>
                  <a:pt x="1172246" y="337238"/>
                  <a:pt x="1178007" y="337238"/>
                </a:cubicBezTo>
                <a:cubicBezTo>
                  <a:pt x="1178007" y="343723"/>
                  <a:pt x="1178007" y="350208"/>
                  <a:pt x="1178007" y="354532"/>
                </a:cubicBezTo>
                <a:cubicBezTo>
                  <a:pt x="1192408" y="363179"/>
                  <a:pt x="1189528" y="365341"/>
                  <a:pt x="1189528" y="378311"/>
                </a:cubicBezTo>
                <a:cubicBezTo>
                  <a:pt x="1186648" y="378311"/>
                  <a:pt x="1183767" y="380473"/>
                  <a:pt x="1180887" y="382635"/>
                </a:cubicBezTo>
                <a:cubicBezTo>
                  <a:pt x="1212569" y="391282"/>
                  <a:pt x="1178007" y="404253"/>
                  <a:pt x="1163606" y="404253"/>
                </a:cubicBezTo>
                <a:cubicBezTo>
                  <a:pt x="1172246" y="549092"/>
                  <a:pt x="1178007" y="691769"/>
                  <a:pt x="1186648" y="836608"/>
                </a:cubicBezTo>
                <a:cubicBezTo>
                  <a:pt x="1192408" y="836608"/>
                  <a:pt x="1195288" y="836608"/>
                  <a:pt x="1201049" y="836608"/>
                </a:cubicBezTo>
                <a:cubicBezTo>
                  <a:pt x="1201049" y="827961"/>
                  <a:pt x="1201049" y="819314"/>
                  <a:pt x="1201049" y="810667"/>
                </a:cubicBezTo>
                <a:cubicBezTo>
                  <a:pt x="1218330" y="810667"/>
                  <a:pt x="1238491" y="810667"/>
                  <a:pt x="1255773" y="810667"/>
                </a:cubicBezTo>
                <a:cubicBezTo>
                  <a:pt x="1255773" y="821476"/>
                  <a:pt x="1255773" y="830123"/>
                  <a:pt x="1255773" y="840932"/>
                </a:cubicBezTo>
                <a:cubicBezTo>
                  <a:pt x="1258653" y="840932"/>
                  <a:pt x="1261533" y="840932"/>
                  <a:pt x="1264413" y="840932"/>
                </a:cubicBezTo>
                <a:cubicBezTo>
                  <a:pt x="1264413" y="825799"/>
                  <a:pt x="1264413" y="812829"/>
                  <a:pt x="1264413" y="797696"/>
                </a:cubicBezTo>
                <a:cubicBezTo>
                  <a:pt x="1267294" y="797696"/>
                  <a:pt x="1270174" y="797696"/>
                  <a:pt x="1273054" y="797696"/>
                </a:cubicBezTo>
                <a:cubicBezTo>
                  <a:pt x="1273054" y="812829"/>
                  <a:pt x="1273054" y="825799"/>
                  <a:pt x="1273054" y="838770"/>
                </a:cubicBezTo>
                <a:cubicBezTo>
                  <a:pt x="1275934" y="838770"/>
                  <a:pt x="1278814" y="838770"/>
                  <a:pt x="1281694" y="838770"/>
                </a:cubicBezTo>
                <a:cubicBezTo>
                  <a:pt x="1281694" y="832285"/>
                  <a:pt x="1281694" y="823638"/>
                  <a:pt x="1281694" y="817152"/>
                </a:cubicBezTo>
                <a:cubicBezTo>
                  <a:pt x="1281694" y="817152"/>
                  <a:pt x="1284575" y="817152"/>
                  <a:pt x="1284575" y="817152"/>
                </a:cubicBezTo>
                <a:cubicBezTo>
                  <a:pt x="1284575" y="823638"/>
                  <a:pt x="1284575" y="830123"/>
                  <a:pt x="1284575" y="838770"/>
                </a:cubicBezTo>
                <a:cubicBezTo>
                  <a:pt x="1296096" y="838770"/>
                  <a:pt x="1307617" y="838770"/>
                  <a:pt x="1319137" y="836608"/>
                </a:cubicBezTo>
                <a:cubicBezTo>
                  <a:pt x="1319137" y="830123"/>
                  <a:pt x="1319137" y="821476"/>
                  <a:pt x="1319137" y="812829"/>
                </a:cubicBezTo>
                <a:cubicBezTo>
                  <a:pt x="1324898" y="812829"/>
                  <a:pt x="1333538" y="812829"/>
                  <a:pt x="1339299" y="812829"/>
                </a:cubicBezTo>
                <a:cubicBezTo>
                  <a:pt x="1339299" y="810667"/>
                  <a:pt x="1339299" y="808505"/>
                  <a:pt x="1339299" y="806343"/>
                </a:cubicBezTo>
                <a:cubicBezTo>
                  <a:pt x="1347939" y="806343"/>
                  <a:pt x="1356580" y="806343"/>
                  <a:pt x="1362340" y="806343"/>
                </a:cubicBezTo>
                <a:cubicBezTo>
                  <a:pt x="1362340" y="808505"/>
                  <a:pt x="1362340" y="808505"/>
                  <a:pt x="1362340" y="810667"/>
                </a:cubicBezTo>
                <a:cubicBezTo>
                  <a:pt x="1368101" y="810667"/>
                  <a:pt x="1373861" y="810667"/>
                  <a:pt x="1379622" y="810667"/>
                </a:cubicBezTo>
                <a:cubicBezTo>
                  <a:pt x="1379622" y="808505"/>
                  <a:pt x="1379622" y="808505"/>
                  <a:pt x="1379622" y="806343"/>
                </a:cubicBezTo>
                <a:cubicBezTo>
                  <a:pt x="1431465" y="806343"/>
                  <a:pt x="1483309" y="806343"/>
                  <a:pt x="1535153" y="806343"/>
                </a:cubicBezTo>
                <a:cubicBezTo>
                  <a:pt x="1535153" y="804182"/>
                  <a:pt x="1535153" y="802020"/>
                  <a:pt x="1535153" y="799858"/>
                </a:cubicBezTo>
                <a:cubicBezTo>
                  <a:pt x="1538033" y="799858"/>
                  <a:pt x="1543794" y="799858"/>
                  <a:pt x="1546674" y="799858"/>
                </a:cubicBezTo>
                <a:cubicBezTo>
                  <a:pt x="1546674" y="802020"/>
                  <a:pt x="1546674" y="804182"/>
                  <a:pt x="1546674" y="806343"/>
                </a:cubicBezTo>
                <a:cubicBezTo>
                  <a:pt x="1549554" y="806343"/>
                  <a:pt x="1555315" y="806343"/>
                  <a:pt x="1558195" y="806343"/>
                </a:cubicBezTo>
                <a:cubicBezTo>
                  <a:pt x="1558195" y="808505"/>
                  <a:pt x="1558195" y="812829"/>
                  <a:pt x="1558195" y="814991"/>
                </a:cubicBezTo>
                <a:cubicBezTo>
                  <a:pt x="1561075" y="814991"/>
                  <a:pt x="1563955" y="814991"/>
                  <a:pt x="1566835" y="814991"/>
                </a:cubicBezTo>
                <a:cubicBezTo>
                  <a:pt x="1566835" y="814991"/>
                  <a:pt x="1566835" y="812829"/>
                  <a:pt x="1566835" y="810667"/>
                </a:cubicBezTo>
                <a:cubicBezTo>
                  <a:pt x="1569716" y="810667"/>
                  <a:pt x="1572596" y="810667"/>
                  <a:pt x="1575476" y="810667"/>
                </a:cubicBezTo>
                <a:cubicBezTo>
                  <a:pt x="1575476" y="812829"/>
                  <a:pt x="1575476" y="814991"/>
                  <a:pt x="1575476" y="814991"/>
                </a:cubicBezTo>
                <a:cubicBezTo>
                  <a:pt x="1584117" y="814991"/>
                  <a:pt x="1592757" y="814991"/>
                  <a:pt x="1601398" y="814991"/>
                </a:cubicBezTo>
                <a:cubicBezTo>
                  <a:pt x="1601398" y="812829"/>
                  <a:pt x="1601398" y="810667"/>
                  <a:pt x="1601398" y="808505"/>
                </a:cubicBezTo>
                <a:cubicBezTo>
                  <a:pt x="1607158" y="808505"/>
                  <a:pt x="1612919" y="808505"/>
                  <a:pt x="1618679" y="808505"/>
                </a:cubicBezTo>
                <a:cubicBezTo>
                  <a:pt x="1618679" y="819314"/>
                  <a:pt x="1618679" y="832285"/>
                  <a:pt x="1618679" y="843094"/>
                </a:cubicBezTo>
                <a:cubicBezTo>
                  <a:pt x="1621560" y="843094"/>
                  <a:pt x="1621560" y="843094"/>
                  <a:pt x="1624440" y="843094"/>
                </a:cubicBezTo>
                <a:cubicBezTo>
                  <a:pt x="1624440" y="840932"/>
                  <a:pt x="1624440" y="836608"/>
                  <a:pt x="1624440" y="834447"/>
                </a:cubicBezTo>
                <a:cubicBezTo>
                  <a:pt x="1627320" y="834447"/>
                  <a:pt x="1633080" y="834447"/>
                  <a:pt x="1635961" y="834447"/>
                </a:cubicBezTo>
                <a:cubicBezTo>
                  <a:pt x="1635961" y="836608"/>
                  <a:pt x="1635961" y="840932"/>
                  <a:pt x="1635961" y="843094"/>
                </a:cubicBezTo>
                <a:cubicBezTo>
                  <a:pt x="1644601" y="843094"/>
                  <a:pt x="1656122" y="843094"/>
                  <a:pt x="1664763" y="843094"/>
                </a:cubicBezTo>
                <a:cubicBezTo>
                  <a:pt x="1664763" y="825799"/>
                  <a:pt x="1664763" y="825799"/>
                  <a:pt x="1664763" y="825799"/>
                </a:cubicBezTo>
                <a:cubicBezTo>
                  <a:pt x="1693565" y="819314"/>
                  <a:pt x="1693565" y="819314"/>
                  <a:pt x="1693565" y="819314"/>
                </a:cubicBezTo>
                <a:cubicBezTo>
                  <a:pt x="1693565" y="808505"/>
                  <a:pt x="1696445" y="795535"/>
                  <a:pt x="1696445" y="782564"/>
                </a:cubicBezTo>
                <a:cubicBezTo>
                  <a:pt x="1699325" y="782564"/>
                  <a:pt x="1702206" y="782564"/>
                  <a:pt x="1705086" y="782564"/>
                </a:cubicBezTo>
                <a:cubicBezTo>
                  <a:pt x="1705086" y="795535"/>
                  <a:pt x="1707966" y="808505"/>
                  <a:pt x="1707966" y="819314"/>
                </a:cubicBezTo>
                <a:cubicBezTo>
                  <a:pt x="1710846" y="819314"/>
                  <a:pt x="1716606" y="819314"/>
                  <a:pt x="1719487" y="819314"/>
                </a:cubicBezTo>
                <a:cubicBezTo>
                  <a:pt x="1719487" y="808505"/>
                  <a:pt x="1719487" y="795535"/>
                  <a:pt x="1722367" y="782564"/>
                </a:cubicBezTo>
                <a:cubicBezTo>
                  <a:pt x="1725247" y="782564"/>
                  <a:pt x="1728127" y="782564"/>
                  <a:pt x="1731008" y="782564"/>
                </a:cubicBezTo>
                <a:cubicBezTo>
                  <a:pt x="1731008" y="793373"/>
                  <a:pt x="1733888" y="804182"/>
                  <a:pt x="1733888" y="814991"/>
                </a:cubicBezTo>
                <a:cubicBezTo>
                  <a:pt x="1736768" y="814991"/>
                  <a:pt x="1739648" y="814991"/>
                  <a:pt x="1745409" y="814991"/>
                </a:cubicBezTo>
                <a:cubicBezTo>
                  <a:pt x="1745409" y="817152"/>
                  <a:pt x="1745409" y="817152"/>
                  <a:pt x="1745409" y="819314"/>
                </a:cubicBezTo>
                <a:cubicBezTo>
                  <a:pt x="1748289" y="819314"/>
                  <a:pt x="1754049" y="819314"/>
                  <a:pt x="1756929" y="819314"/>
                </a:cubicBezTo>
                <a:cubicBezTo>
                  <a:pt x="1756929" y="817152"/>
                  <a:pt x="1756929" y="817152"/>
                  <a:pt x="1756929" y="814991"/>
                </a:cubicBezTo>
                <a:cubicBezTo>
                  <a:pt x="1762690" y="814991"/>
                  <a:pt x="1765570" y="814991"/>
                  <a:pt x="1771331" y="814991"/>
                </a:cubicBezTo>
                <a:cubicBezTo>
                  <a:pt x="1771331" y="819314"/>
                  <a:pt x="1771331" y="821476"/>
                  <a:pt x="1771331" y="823638"/>
                </a:cubicBezTo>
                <a:cubicBezTo>
                  <a:pt x="1774211" y="825799"/>
                  <a:pt x="1777091" y="825799"/>
                  <a:pt x="1777091" y="825799"/>
                </a:cubicBezTo>
                <a:cubicBezTo>
                  <a:pt x="1777091" y="827961"/>
                  <a:pt x="1777091" y="830123"/>
                  <a:pt x="1777091" y="832285"/>
                </a:cubicBezTo>
                <a:cubicBezTo>
                  <a:pt x="1777091" y="836608"/>
                  <a:pt x="1777091" y="840932"/>
                  <a:pt x="1777091" y="845255"/>
                </a:cubicBezTo>
                <a:cubicBezTo>
                  <a:pt x="1785732" y="845255"/>
                  <a:pt x="1797252" y="845255"/>
                  <a:pt x="1808773" y="845255"/>
                </a:cubicBezTo>
                <a:cubicBezTo>
                  <a:pt x="1808773" y="834447"/>
                  <a:pt x="1808773" y="823638"/>
                  <a:pt x="1808773" y="810667"/>
                </a:cubicBezTo>
                <a:cubicBezTo>
                  <a:pt x="1805893" y="810667"/>
                  <a:pt x="1803013" y="810667"/>
                  <a:pt x="1800133" y="810667"/>
                </a:cubicBezTo>
                <a:cubicBezTo>
                  <a:pt x="1800133" y="808505"/>
                  <a:pt x="1800133" y="808505"/>
                  <a:pt x="1800133" y="806343"/>
                </a:cubicBezTo>
                <a:cubicBezTo>
                  <a:pt x="1805893" y="806343"/>
                  <a:pt x="1811654" y="806343"/>
                  <a:pt x="1814534" y="806343"/>
                </a:cubicBezTo>
                <a:cubicBezTo>
                  <a:pt x="1814534" y="799858"/>
                  <a:pt x="1814534" y="795535"/>
                  <a:pt x="1814534" y="789049"/>
                </a:cubicBezTo>
                <a:cubicBezTo>
                  <a:pt x="1851976" y="789049"/>
                  <a:pt x="1889419" y="789049"/>
                  <a:pt x="1923982" y="789049"/>
                </a:cubicBezTo>
                <a:cubicBezTo>
                  <a:pt x="1923982" y="795535"/>
                  <a:pt x="1923982" y="799858"/>
                  <a:pt x="1923982" y="806343"/>
                </a:cubicBezTo>
                <a:cubicBezTo>
                  <a:pt x="1935503" y="806343"/>
                  <a:pt x="1947024" y="806343"/>
                  <a:pt x="1955664" y="804182"/>
                </a:cubicBezTo>
                <a:cubicBezTo>
                  <a:pt x="1955664" y="799858"/>
                  <a:pt x="1955664" y="793373"/>
                  <a:pt x="1955664" y="786887"/>
                </a:cubicBezTo>
                <a:cubicBezTo>
                  <a:pt x="1961424" y="786887"/>
                  <a:pt x="1964305" y="786887"/>
                  <a:pt x="1967185" y="786887"/>
                </a:cubicBezTo>
                <a:cubicBezTo>
                  <a:pt x="1967185" y="778240"/>
                  <a:pt x="1967185" y="767431"/>
                  <a:pt x="1967185" y="756623"/>
                </a:cubicBezTo>
                <a:cubicBezTo>
                  <a:pt x="1972945" y="756623"/>
                  <a:pt x="1978706" y="756623"/>
                  <a:pt x="1981586" y="756623"/>
                </a:cubicBezTo>
                <a:cubicBezTo>
                  <a:pt x="1984466" y="756623"/>
                  <a:pt x="1984466" y="754461"/>
                  <a:pt x="1987346" y="754461"/>
                </a:cubicBezTo>
                <a:cubicBezTo>
                  <a:pt x="1990227" y="754461"/>
                  <a:pt x="1995987" y="754461"/>
                  <a:pt x="2001747" y="754461"/>
                </a:cubicBezTo>
                <a:cubicBezTo>
                  <a:pt x="2001747" y="754461"/>
                  <a:pt x="2004628" y="756623"/>
                  <a:pt x="2004628" y="756623"/>
                </a:cubicBezTo>
                <a:cubicBezTo>
                  <a:pt x="2010388" y="756623"/>
                  <a:pt x="2016148" y="756623"/>
                  <a:pt x="2021909" y="756623"/>
                </a:cubicBezTo>
                <a:cubicBezTo>
                  <a:pt x="2021909" y="767431"/>
                  <a:pt x="2021909" y="776079"/>
                  <a:pt x="2021909" y="786887"/>
                </a:cubicBezTo>
                <a:cubicBezTo>
                  <a:pt x="2036310" y="786887"/>
                  <a:pt x="2050711" y="786887"/>
                  <a:pt x="2065112" y="786887"/>
                </a:cubicBezTo>
                <a:cubicBezTo>
                  <a:pt x="2065112" y="782564"/>
                  <a:pt x="2065112" y="778240"/>
                  <a:pt x="2065112" y="773917"/>
                </a:cubicBezTo>
                <a:cubicBezTo>
                  <a:pt x="2067992" y="773917"/>
                  <a:pt x="2067992" y="773917"/>
                  <a:pt x="2070872" y="773917"/>
                </a:cubicBezTo>
                <a:cubicBezTo>
                  <a:pt x="2070872" y="778240"/>
                  <a:pt x="2070872" y="782564"/>
                  <a:pt x="2070872" y="786887"/>
                </a:cubicBezTo>
                <a:cubicBezTo>
                  <a:pt x="2088154" y="786887"/>
                  <a:pt x="2088154" y="786887"/>
                  <a:pt x="2088154" y="786887"/>
                </a:cubicBezTo>
                <a:cubicBezTo>
                  <a:pt x="2088154" y="648534"/>
                  <a:pt x="2088154" y="648534"/>
                  <a:pt x="2088154" y="648534"/>
                </a:cubicBezTo>
                <a:cubicBezTo>
                  <a:pt x="2142878" y="648534"/>
                  <a:pt x="2142878" y="648534"/>
                  <a:pt x="2142878" y="648534"/>
                </a:cubicBezTo>
                <a:cubicBezTo>
                  <a:pt x="2142878" y="637725"/>
                  <a:pt x="2142878" y="637725"/>
                  <a:pt x="2142878" y="637725"/>
                </a:cubicBezTo>
                <a:cubicBezTo>
                  <a:pt x="2151518" y="637725"/>
                  <a:pt x="2151518" y="637725"/>
                  <a:pt x="2151518" y="637725"/>
                </a:cubicBezTo>
                <a:cubicBezTo>
                  <a:pt x="2151518" y="644210"/>
                  <a:pt x="2151518" y="644210"/>
                  <a:pt x="2151518" y="644210"/>
                </a:cubicBezTo>
                <a:cubicBezTo>
                  <a:pt x="2177440" y="644210"/>
                  <a:pt x="2177440" y="644210"/>
                  <a:pt x="2177440" y="644210"/>
                </a:cubicBezTo>
                <a:cubicBezTo>
                  <a:pt x="2177440" y="637725"/>
                  <a:pt x="2177440" y="637725"/>
                  <a:pt x="2177440" y="637725"/>
                </a:cubicBezTo>
                <a:cubicBezTo>
                  <a:pt x="2183201" y="637725"/>
                  <a:pt x="2183201" y="637725"/>
                  <a:pt x="2183201" y="637725"/>
                </a:cubicBezTo>
                <a:cubicBezTo>
                  <a:pt x="2183201" y="652857"/>
                  <a:pt x="2183201" y="652857"/>
                  <a:pt x="2183201" y="652857"/>
                </a:cubicBezTo>
                <a:cubicBezTo>
                  <a:pt x="2191841" y="652857"/>
                  <a:pt x="2191841" y="652857"/>
                  <a:pt x="2191841" y="652857"/>
                </a:cubicBezTo>
                <a:cubicBezTo>
                  <a:pt x="2191841" y="665828"/>
                  <a:pt x="2191841" y="665828"/>
                  <a:pt x="2191841" y="665828"/>
                </a:cubicBezTo>
                <a:cubicBezTo>
                  <a:pt x="2223524" y="665828"/>
                  <a:pt x="2223524" y="665828"/>
                  <a:pt x="2223524" y="665828"/>
                </a:cubicBezTo>
                <a:cubicBezTo>
                  <a:pt x="2223524" y="698255"/>
                  <a:pt x="2223524" y="698255"/>
                  <a:pt x="2223524" y="698255"/>
                </a:cubicBezTo>
                <a:cubicBezTo>
                  <a:pt x="2226404" y="698255"/>
                  <a:pt x="2226404" y="698255"/>
                  <a:pt x="2226404" y="698255"/>
                </a:cubicBezTo>
                <a:cubicBezTo>
                  <a:pt x="2226404" y="676637"/>
                  <a:pt x="2226404" y="676637"/>
                  <a:pt x="2226404" y="676637"/>
                </a:cubicBezTo>
                <a:cubicBezTo>
                  <a:pt x="2240805" y="676637"/>
                  <a:pt x="2240805" y="676637"/>
                  <a:pt x="2240805" y="676637"/>
                </a:cubicBezTo>
                <a:cubicBezTo>
                  <a:pt x="2240805" y="713387"/>
                  <a:pt x="2240805" y="713387"/>
                  <a:pt x="2240805" y="713387"/>
                </a:cubicBezTo>
                <a:cubicBezTo>
                  <a:pt x="2284008" y="713387"/>
                  <a:pt x="2284008" y="713387"/>
                  <a:pt x="2284008" y="713387"/>
                </a:cubicBezTo>
                <a:cubicBezTo>
                  <a:pt x="2284008" y="700416"/>
                  <a:pt x="2284008" y="700416"/>
                  <a:pt x="2284008" y="700416"/>
                </a:cubicBezTo>
                <a:cubicBezTo>
                  <a:pt x="2301289" y="700416"/>
                  <a:pt x="2301289" y="700416"/>
                  <a:pt x="2301289" y="700416"/>
                </a:cubicBezTo>
                <a:cubicBezTo>
                  <a:pt x="2301289" y="717711"/>
                  <a:pt x="2301289" y="717711"/>
                  <a:pt x="2301289" y="717711"/>
                </a:cubicBezTo>
                <a:cubicBezTo>
                  <a:pt x="2307050" y="717711"/>
                  <a:pt x="2307050" y="717711"/>
                  <a:pt x="2307050" y="717711"/>
                </a:cubicBezTo>
                <a:cubicBezTo>
                  <a:pt x="2307050" y="700416"/>
                  <a:pt x="2307050" y="700416"/>
                  <a:pt x="2307050" y="700416"/>
                </a:cubicBezTo>
                <a:cubicBezTo>
                  <a:pt x="2327211" y="700416"/>
                  <a:pt x="2327211" y="700416"/>
                  <a:pt x="2327211" y="700416"/>
                </a:cubicBezTo>
                <a:cubicBezTo>
                  <a:pt x="2327211" y="661504"/>
                  <a:pt x="2327211" y="661504"/>
                  <a:pt x="2327211" y="661504"/>
                </a:cubicBezTo>
                <a:cubicBezTo>
                  <a:pt x="2338732" y="661504"/>
                  <a:pt x="2338732" y="661504"/>
                  <a:pt x="2338732" y="661504"/>
                </a:cubicBezTo>
                <a:cubicBezTo>
                  <a:pt x="2353134" y="618269"/>
                  <a:pt x="2353134" y="618269"/>
                  <a:pt x="2353134" y="618269"/>
                </a:cubicBezTo>
                <a:cubicBezTo>
                  <a:pt x="2367534" y="618269"/>
                  <a:pt x="2367534" y="618269"/>
                  <a:pt x="2367534" y="618269"/>
                </a:cubicBezTo>
                <a:cubicBezTo>
                  <a:pt x="2384816" y="661504"/>
                  <a:pt x="2384816" y="661504"/>
                  <a:pt x="2384816" y="661504"/>
                </a:cubicBezTo>
                <a:cubicBezTo>
                  <a:pt x="2396336" y="661504"/>
                  <a:pt x="2396336" y="661504"/>
                  <a:pt x="2396336" y="661504"/>
                </a:cubicBezTo>
                <a:cubicBezTo>
                  <a:pt x="2396336" y="726358"/>
                  <a:pt x="2396336" y="726358"/>
                  <a:pt x="2396336" y="726358"/>
                </a:cubicBezTo>
                <a:cubicBezTo>
                  <a:pt x="2404977" y="726358"/>
                  <a:pt x="2404977" y="726358"/>
                  <a:pt x="2404977" y="726358"/>
                </a:cubicBezTo>
                <a:cubicBezTo>
                  <a:pt x="2404977" y="771755"/>
                  <a:pt x="2404977" y="771755"/>
                  <a:pt x="2404977" y="771755"/>
                </a:cubicBezTo>
                <a:cubicBezTo>
                  <a:pt x="2410738" y="771755"/>
                  <a:pt x="2410738" y="771755"/>
                  <a:pt x="2410738" y="771755"/>
                </a:cubicBezTo>
                <a:cubicBezTo>
                  <a:pt x="2410738" y="756623"/>
                  <a:pt x="2410738" y="756623"/>
                  <a:pt x="2410738" y="756623"/>
                </a:cubicBezTo>
                <a:cubicBezTo>
                  <a:pt x="2419378" y="767431"/>
                  <a:pt x="2419378" y="767431"/>
                  <a:pt x="2419378" y="767431"/>
                </a:cubicBezTo>
                <a:cubicBezTo>
                  <a:pt x="2428019" y="767431"/>
                  <a:pt x="2428019" y="767431"/>
                  <a:pt x="2428019" y="767431"/>
                </a:cubicBezTo>
                <a:cubicBezTo>
                  <a:pt x="2428019" y="680960"/>
                  <a:pt x="2428019" y="680960"/>
                  <a:pt x="2428019" y="680960"/>
                </a:cubicBezTo>
                <a:cubicBezTo>
                  <a:pt x="2468342" y="680960"/>
                  <a:pt x="2468342" y="680960"/>
                  <a:pt x="2468342" y="680960"/>
                </a:cubicBezTo>
                <a:cubicBezTo>
                  <a:pt x="2485623" y="696093"/>
                  <a:pt x="2485623" y="696093"/>
                  <a:pt x="2485623" y="696093"/>
                </a:cubicBezTo>
                <a:cubicBezTo>
                  <a:pt x="2485623" y="680960"/>
                  <a:pt x="2485623" y="680960"/>
                  <a:pt x="2485623" y="680960"/>
                </a:cubicBezTo>
                <a:cubicBezTo>
                  <a:pt x="2488503" y="680960"/>
                  <a:pt x="2488503" y="680960"/>
                  <a:pt x="2488503" y="680960"/>
                </a:cubicBezTo>
                <a:cubicBezTo>
                  <a:pt x="2488503" y="678799"/>
                  <a:pt x="2488503" y="678799"/>
                  <a:pt x="2488503" y="678799"/>
                </a:cubicBezTo>
                <a:cubicBezTo>
                  <a:pt x="2502905" y="678799"/>
                  <a:pt x="2502905" y="678799"/>
                  <a:pt x="2502905" y="678799"/>
                </a:cubicBezTo>
                <a:cubicBezTo>
                  <a:pt x="2502905" y="655019"/>
                  <a:pt x="2502905" y="655019"/>
                  <a:pt x="2502905" y="655019"/>
                </a:cubicBezTo>
                <a:cubicBezTo>
                  <a:pt x="2511545" y="655019"/>
                  <a:pt x="2511545" y="655019"/>
                  <a:pt x="2511545" y="655019"/>
                </a:cubicBezTo>
                <a:cubicBezTo>
                  <a:pt x="2511545" y="642048"/>
                  <a:pt x="2511545" y="642048"/>
                  <a:pt x="2511545" y="642048"/>
                </a:cubicBezTo>
                <a:cubicBezTo>
                  <a:pt x="2514425" y="642048"/>
                  <a:pt x="2514425" y="642048"/>
                  <a:pt x="2514425" y="642048"/>
                </a:cubicBezTo>
                <a:cubicBezTo>
                  <a:pt x="2514425" y="618269"/>
                  <a:pt x="2514425" y="618269"/>
                  <a:pt x="2514425" y="618269"/>
                </a:cubicBezTo>
                <a:cubicBezTo>
                  <a:pt x="2537467" y="618269"/>
                  <a:pt x="2537467" y="618269"/>
                  <a:pt x="2537467" y="618269"/>
                </a:cubicBezTo>
                <a:cubicBezTo>
                  <a:pt x="2537467" y="588004"/>
                  <a:pt x="2537467" y="588004"/>
                  <a:pt x="2537467" y="588004"/>
                </a:cubicBezTo>
                <a:cubicBezTo>
                  <a:pt x="2548988" y="588004"/>
                  <a:pt x="2548988" y="588004"/>
                  <a:pt x="2548988" y="588004"/>
                </a:cubicBezTo>
                <a:cubicBezTo>
                  <a:pt x="2548988" y="581519"/>
                  <a:pt x="2548988" y="581519"/>
                  <a:pt x="2548988" y="581519"/>
                </a:cubicBezTo>
                <a:cubicBezTo>
                  <a:pt x="2557629" y="581519"/>
                  <a:pt x="2557629" y="581519"/>
                  <a:pt x="2557629" y="581519"/>
                </a:cubicBezTo>
                <a:cubicBezTo>
                  <a:pt x="2557629" y="551254"/>
                  <a:pt x="2557629" y="551254"/>
                  <a:pt x="2557629" y="551254"/>
                </a:cubicBezTo>
                <a:cubicBezTo>
                  <a:pt x="2563388" y="551254"/>
                  <a:pt x="2563388" y="551254"/>
                  <a:pt x="2563388" y="551254"/>
                </a:cubicBezTo>
                <a:cubicBezTo>
                  <a:pt x="2563388" y="542607"/>
                  <a:pt x="2563388" y="542607"/>
                  <a:pt x="2563388" y="542607"/>
                </a:cubicBezTo>
                <a:cubicBezTo>
                  <a:pt x="2572029" y="542607"/>
                  <a:pt x="2572029" y="542607"/>
                  <a:pt x="2572029" y="542607"/>
                </a:cubicBezTo>
                <a:cubicBezTo>
                  <a:pt x="2572029" y="512342"/>
                  <a:pt x="2572029" y="512342"/>
                  <a:pt x="2572029" y="512342"/>
                </a:cubicBezTo>
                <a:cubicBezTo>
                  <a:pt x="2609472" y="512342"/>
                  <a:pt x="2609472" y="512342"/>
                  <a:pt x="2609472" y="512342"/>
                </a:cubicBezTo>
                <a:cubicBezTo>
                  <a:pt x="2609472" y="499371"/>
                  <a:pt x="2609472" y="499371"/>
                  <a:pt x="2609472" y="499371"/>
                </a:cubicBezTo>
                <a:cubicBezTo>
                  <a:pt x="2652676" y="499371"/>
                  <a:pt x="2652676" y="499371"/>
                  <a:pt x="2652676" y="499371"/>
                </a:cubicBezTo>
                <a:cubicBezTo>
                  <a:pt x="2652676" y="490724"/>
                  <a:pt x="2652676" y="490724"/>
                  <a:pt x="2652676" y="490724"/>
                </a:cubicBezTo>
                <a:cubicBezTo>
                  <a:pt x="2678597" y="490724"/>
                  <a:pt x="2678597" y="490724"/>
                  <a:pt x="2678597" y="490724"/>
                </a:cubicBezTo>
                <a:cubicBezTo>
                  <a:pt x="2678597" y="499371"/>
                  <a:pt x="2678597" y="499371"/>
                  <a:pt x="2678597" y="499371"/>
                </a:cubicBezTo>
                <a:cubicBezTo>
                  <a:pt x="2684358" y="499371"/>
                  <a:pt x="2684358" y="499371"/>
                  <a:pt x="2684358" y="499371"/>
                </a:cubicBezTo>
                <a:cubicBezTo>
                  <a:pt x="2684358" y="495047"/>
                  <a:pt x="2684358" y="495047"/>
                  <a:pt x="2684358" y="495047"/>
                </a:cubicBezTo>
                <a:cubicBezTo>
                  <a:pt x="2698759" y="495047"/>
                  <a:pt x="2698759" y="495047"/>
                  <a:pt x="2698759" y="495047"/>
                </a:cubicBezTo>
                <a:cubicBezTo>
                  <a:pt x="2698759" y="499371"/>
                  <a:pt x="2698759" y="499371"/>
                  <a:pt x="2698759" y="499371"/>
                </a:cubicBezTo>
                <a:cubicBezTo>
                  <a:pt x="2707400" y="499371"/>
                  <a:pt x="2707400" y="499371"/>
                  <a:pt x="2707400" y="499371"/>
                </a:cubicBezTo>
                <a:cubicBezTo>
                  <a:pt x="2707400" y="490724"/>
                  <a:pt x="2707400" y="490724"/>
                  <a:pt x="2707400" y="490724"/>
                </a:cubicBezTo>
                <a:cubicBezTo>
                  <a:pt x="2727561" y="490724"/>
                  <a:pt x="2727561" y="490724"/>
                  <a:pt x="2727561" y="490724"/>
                </a:cubicBezTo>
                <a:cubicBezTo>
                  <a:pt x="2727561" y="499371"/>
                  <a:pt x="2727561" y="499371"/>
                  <a:pt x="2727561" y="499371"/>
                </a:cubicBezTo>
                <a:cubicBezTo>
                  <a:pt x="2759243" y="499371"/>
                  <a:pt x="2759243" y="499371"/>
                  <a:pt x="2759243" y="499371"/>
                </a:cubicBezTo>
                <a:cubicBezTo>
                  <a:pt x="2759243" y="514503"/>
                  <a:pt x="2759243" y="514503"/>
                  <a:pt x="2759243" y="514503"/>
                </a:cubicBezTo>
                <a:cubicBezTo>
                  <a:pt x="2779404" y="514503"/>
                  <a:pt x="2779404" y="514503"/>
                  <a:pt x="2779404" y="514503"/>
                </a:cubicBezTo>
                <a:cubicBezTo>
                  <a:pt x="2779404" y="596651"/>
                  <a:pt x="2779404" y="596651"/>
                  <a:pt x="2779404" y="596651"/>
                </a:cubicBezTo>
                <a:cubicBezTo>
                  <a:pt x="2788045" y="596651"/>
                  <a:pt x="2788045" y="596651"/>
                  <a:pt x="2788045" y="596651"/>
                </a:cubicBezTo>
                <a:cubicBezTo>
                  <a:pt x="2788045" y="564224"/>
                  <a:pt x="2788045" y="564224"/>
                  <a:pt x="2788045" y="564224"/>
                </a:cubicBezTo>
                <a:cubicBezTo>
                  <a:pt x="2842769" y="564224"/>
                  <a:pt x="2842769" y="564224"/>
                  <a:pt x="2842769" y="564224"/>
                </a:cubicBezTo>
                <a:cubicBezTo>
                  <a:pt x="2842769" y="596651"/>
                  <a:pt x="2842769" y="596651"/>
                  <a:pt x="2842769" y="596651"/>
                </a:cubicBezTo>
                <a:cubicBezTo>
                  <a:pt x="2848530" y="596651"/>
                  <a:pt x="2848530" y="596651"/>
                  <a:pt x="2848530" y="596651"/>
                </a:cubicBezTo>
                <a:cubicBezTo>
                  <a:pt x="2848530" y="683122"/>
                  <a:pt x="2848530" y="683122"/>
                  <a:pt x="2848530" y="683122"/>
                </a:cubicBezTo>
                <a:cubicBezTo>
                  <a:pt x="2857171" y="680960"/>
                  <a:pt x="2857171" y="680960"/>
                  <a:pt x="2857171" y="680960"/>
                </a:cubicBezTo>
                <a:cubicBezTo>
                  <a:pt x="2860051" y="611783"/>
                  <a:pt x="2860051" y="611783"/>
                  <a:pt x="2860051" y="611783"/>
                </a:cubicBezTo>
                <a:cubicBezTo>
                  <a:pt x="2862931" y="680960"/>
                  <a:pt x="2862931" y="680960"/>
                  <a:pt x="2862931" y="680960"/>
                </a:cubicBezTo>
                <a:cubicBezTo>
                  <a:pt x="2871571" y="683122"/>
                  <a:pt x="2871571" y="683122"/>
                  <a:pt x="2871571" y="683122"/>
                </a:cubicBezTo>
                <a:cubicBezTo>
                  <a:pt x="2880212" y="724196"/>
                  <a:pt x="2880212" y="724196"/>
                  <a:pt x="2880212" y="724196"/>
                </a:cubicBezTo>
                <a:cubicBezTo>
                  <a:pt x="2903254" y="735005"/>
                  <a:pt x="2903254" y="735005"/>
                  <a:pt x="2903254" y="735005"/>
                </a:cubicBezTo>
                <a:cubicBezTo>
                  <a:pt x="2903254" y="717711"/>
                  <a:pt x="2903254" y="717711"/>
                  <a:pt x="2903254" y="717711"/>
                </a:cubicBezTo>
                <a:cubicBezTo>
                  <a:pt x="2911895" y="717711"/>
                  <a:pt x="2911895" y="717711"/>
                  <a:pt x="2911895" y="717711"/>
                </a:cubicBezTo>
                <a:cubicBezTo>
                  <a:pt x="2911895" y="706902"/>
                  <a:pt x="2911895" y="706902"/>
                  <a:pt x="2911895" y="706902"/>
                </a:cubicBezTo>
                <a:cubicBezTo>
                  <a:pt x="2981019" y="706902"/>
                  <a:pt x="2981019" y="706902"/>
                  <a:pt x="2981019" y="706902"/>
                </a:cubicBezTo>
                <a:cubicBezTo>
                  <a:pt x="2981019" y="711225"/>
                  <a:pt x="2981019" y="711225"/>
                  <a:pt x="2981019" y="711225"/>
                </a:cubicBezTo>
                <a:cubicBezTo>
                  <a:pt x="2989660" y="711225"/>
                  <a:pt x="2989660" y="711225"/>
                  <a:pt x="2989660" y="711225"/>
                </a:cubicBezTo>
                <a:cubicBezTo>
                  <a:pt x="2989660" y="698255"/>
                  <a:pt x="2989660" y="698255"/>
                  <a:pt x="2989660" y="698255"/>
                </a:cubicBezTo>
                <a:cubicBezTo>
                  <a:pt x="3001181" y="698255"/>
                  <a:pt x="3001181" y="698255"/>
                  <a:pt x="3001181" y="698255"/>
                </a:cubicBezTo>
                <a:cubicBezTo>
                  <a:pt x="3001181" y="713387"/>
                  <a:pt x="3001181" y="713387"/>
                  <a:pt x="3001181" y="713387"/>
                </a:cubicBezTo>
                <a:cubicBezTo>
                  <a:pt x="3006942" y="713387"/>
                  <a:pt x="3006942" y="713387"/>
                  <a:pt x="3006942" y="713387"/>
                </a:cubicBezTo>
                <a:cubicBezTo>
                  <a:pt x="3006942" y="696093"/>
                  <a:pt x="3006942" y="696093"/>
                  <a:pt x="3006942" y="696093"/>
                </a:cubicBezTo>
                <a:cubicBezTo>
                  <a:pt x="3021342" y="696093"/>
                  <a:pt x="3021342" y="696093"/>
                  <a:pt x="3021342" y="696093"/>
                </a:cubicBezTo>
                <a:cubicBezTo>
                  <a:pt x="3021342" y="687446"/>
                  <a:pt x="3021342" y="687446"/>
                  <a:pt x="3021342" y="687446"/>
                </a:cubicBezTo>
                <a:cubicBezTo>
                  <a:pt x="3047264" y="687446"/>
                  <a:pt x="3047264" y="687446"/>
                  <a:pt x="3047264" y="687446"/>
                </a:cubicBezTo>
                <a:cubicBezTo>
                  <a:pt x="3047264" y="665828"/>
                  <a:pt x="3047264" y="665828"/>
                  <a:pt x="3047264" y="665828"/>
                </a:cubicBezTo>
                <a:cubicBezTo>
                  <a:pt x="3055905" y="663666"/>
                  <a:pt x="3055905" y="663666"/>
                  <a:pt x="3055905" y="663666"/>
                </a:cubicBezTo>
                <a:cubicBezTo>
                  <a:pt x="3055905" y="659343"/>
                  <a:pt x="3055905" y="659343"/>
                  <a:pt x="3055905" y="659343"/>
                </a:cubicBezTo>
                <a:cubicBezTo>
                  <a:pt x="3078947" y="659343"/>
                  <a:pt x="3078947" y="659343"/>
                  <a:pt x="3078947" y="659343"/>
                </a:cubicBezTo>
                <a:cubicBezTo>
                  <a:pt x="3078947" y="646372"/>
                  <a:pt x="3078947" y="646372"/>
                  <a:pt x="3078947" y="646372"/>
                </a:cubicBezTo>
                <a:cubicBezTo>
                  <a:pt x="3090468" y="646372"/>
                  <a:pt x="3090468" y="646372"/>
                  <a:pt x="3090468" y="646372"/>
                </a:cubicBezTo>
                <a:cubicBezTo>
                  <a:pt x="3090468" y="607460"/>
                  <a:pt x="3090468" y="607460"/>
                  <a:pt x="3090468" y="607460"/>
                </a:cubicBezTo>
                <a:cubicBezTo>
                  <a:pt x="3110629" y="607460"/>
                  <a:pt x="3110629" y="607460"/>
                  <a:pt x="3110629" y="607460"/>
                </a:cubicBezTo>
                <a:cubicBezTo>
                  <a:pt x="3110629" y="603136"/>
                  <a:pt x="3110629" y="603136"/>
                  <a:pt x="3110629" y="603136"/>
                </a:cubicBezTo>
                <a:cubicBezTo>
                  <a:pt x="3122150" y="603136"/>
                  <a:pt x="3122150" y="603136"/>
                  <a:pt x="3122150" y="603136"/>
                </a:cubicBezTo>
                <a:cubicBezTo>
                  <a:pt x="3122150" y="555577"/>
                  <a:pt x="3122150" y="555577"/>
                  <a:pt x="3122150" y="555577"/>
                </a:cubicBezTo>
                <a:cubicBezTo>
                  <a:pt x="3148072" y="555577"/>
                  <a:pt x="3148072" y="555577"/>
                  <a:pt x="3148072" y="555577"/>
                </a:cubicBezTo>
                <a:cubicBezTo>
                  <a:pt x="3148072" y="536121"/>
                  <a:pt x="3148072" y="536121"/>
                  <a:pt x="3148072" y="536121"/>
                </a:cubicBezTo>
                <a:cubicBezTo>
                  <a:pt x="3197035" y="536121"/>
                  <a:pt x="3197035" y="536121"/>
                  <a:pt x="3197035" y="536121"/>
                </a:cubicBezTo>
                <a:cubicBezTo>
                  <a:pt x="3197035" y="557739"/>
                  <a:pt x="3197035" y="557739"/>
                  <a:pt x="3197035" y="557739"/>
                </a:cubicBezTo>
                <a:cubicBezTo>
                  <a:pt x="3234478" y="557739"/>
                  <a:pt x="3234478" y="557739"/>
                  <a:pt x="3234478" y="557739"/>
                </a:cubicBezTo>
                <a:cubicBezTo>
                  <a:pt x="3234478" y="605298"/>
                  <a:pt x="3234478" y="605298"/>
                  <a:pt x="3234478" y="605298"/>
                </a:cubicBezTo>
                <a:cubicBezTo>
                  <a:pt x="3251759" y="605298"/>
                  <a:pt x="3251759" y="605298"/>
                  <a:pt x="3251759" y="605298"/>
                </a:cubicBezTo>
                <a:cubicBezTo>
                  <a:pt x="3251759" y="711225"/>
                  <a:pt x="3251759" y="711225"/>
                  <a:pt x="3251759" y="711225"/>
                </a:cubicBezTo>
                <a:cubicBezTo>
                  <a:pt x="3260400" y="711225"/>
                  <a:pt x="3260400" y="711225"/>
                  <a:pt x="3260400" y="711225"/>
                </a:cubicBezTo>
                <a:cubicBezTo>
                  <a:pt x="3271921" y="683122"/>
                  <a:pt x="3271921" y="683122"/>
                  <a:pt x="3271921" y="683122"/>
                </a:cubicBezTo>
                <a:cubicBezTo>
                  <a:pt x="3280561" y="696093"/>
                  <a:pt x="3280561" y="696093"/>
                  <a:pt x="3280561" y="696093"/>
                </a:cubicBezTo>
                <a:cubicBezTo>
                  <a:pt x="3277681" y="696093"/>
                  <a:pt x="3277681" y="696093"/>
                  <a:pt x="3277681" y="696093"/>
                </a:cubicBezTo>
                <a:cubicBezTo>
                  <a:pt x="3277681" y="711225"/>
                  <a:pt x="3277681" y="711225"/>
                  <a:pt x="3277681" y="711225"/>
                </a:cubicBezTo>
                <a:cubicBezTo>
                  <a:pt x="3289202" y="711225"/>
                  <a:pt x="3289202" y="711225"/>
                  <a:pt x="3289202" y="711225"/>
                </a:cubicBezTo>
                <a:cubicBezTo>
                  <a:pt x="3289202" y="743652"/>
                  <a:pt x="3289202" y="743652"/>
                  <a:pt x="3289202" y="743652"/>
                </a:cubicBezTo>
                <a:cubicBezTo>
                  <a:pt x="3300723" y="743652"/>
                  <a:pt x="3300723" y="743652"/>
                  <a:pt x="3300723" y="743652"/>
                </a:cubicBezTo>
                <a:cubicBezTo>
                  <a:pt x="3300723" y="767431"/>
                  <a:pt x="3300723" y="767431"/>
                  <a:pt x="3300723" y="767431"/>
                </a:cubicBezTo>
                <a:cubicBezTo>
                  <a:pt x="3320884" y="767431"/>
                  <a:pt x="3320884" y="767431"/>
                  <a:pt x="3320884" y="767431"/>
                </a:cubicBezTo>
                <a:cubicBezTo>
                  <a:pt x="3320884" y="758784"/>
                  <a:pt x="3320884" y="758784"/>
                  <a:pt x="3320884" y="758784"/>
                </a:cubicBezTo>
                <a:cubicBezTo>
                  <a:pt x="3343926" y="758784"/>
                  <a:pt x="3343926" y="758784"/>
                  <a:pt x="3343926" y="758784"/>
                </a:cubicBezTo>
                <a:cubicBezTo>
                  <a:pt x="3343926" y="735005"/>
                  <a:pt x="3343926" y="735005"/>
                  <a:pt x="3343926" y="735005"/>
                </a:cubicBezTo>
                <a:cubicBezTo>
                  <a:pt x="3398650" y="735005"/>
                  <a:pt x="3398650" y="735005"/>
                  <a:pt x="3398650" y="735005"/>
                </a:cubicBezTo>
                <a:cubicBezTo>
                  <a:pt x="3398650" y="741490"/>
                  <a:pt x="3398650" y="741490"/>
                  <a:pt x="3398650" y="741490"/>
                </a:cubicBezTo>
                <a:cubicBezTo>
                  <a:pt x="3404411" y="741490"/>
                  <a:pt x="3404411" y="741490"/>
                  <a:pt x="3404411" y="741490"/>
                </a:cubicBezTo>
                <a:cubicBezTo>
                  <a:pt x="3404411" y="743652"/>
                  <a:pt x="3404411" y="743652"/>
                  <a:pt x="3404411" y="743652"/>
                </a:cubicBezTo>
                <a:cubicBezTo>
                  <a:pt x="3407291" y="743652"/>
                  <a:pt x="3407291" y="743652"/>
                  <a:pt x="3407291" y="743652"/>
                </a:cubicBezTo>
                <a:cubicBezTo>
                  <a:pt x="3407291" y="735005"/>
                  <a:pt x="3407291" y="735005"/>
                  <a:pt x="3407291" y="735005"/>
                </a:cubicBezTo>
                <a:cubicBezTo>
                  <a:pt x="3418812" y="735005"/>
                  <a:pt x="3418812" y="735005"/>
                  <a:pt x="3418812" y="735005"/>
                </a:cubicBezTo>
                <a:cubicBezTo>
                  <a:pt x="3418812" y="752299"/>
                  <a:pt x="3418812" y="752299"/>
                  <a:pt x="3418812" y="752299"/>
                </a:cubicBezTo>
                <a:cubicBezTo>
                  <a:pt x="3427452" y="752299"/>
                  <a:pt x="3427452" y="752299"/>
                  <a:pt x="3427452" y="752299"/>
                </a:cubicBezTo>
                <a:cubicBezTo>
                  <a:pt x="3427452" y="743652"/>
                  <a:pt x="3427452" y="743652"/>
                  <a:pt x="3427452" y="743652"/>
                </a:cubicBezTo>
                <a:cubicBezTo>
                  <a:pt x="3438973" y="743652"/>
                  <a:pt x="3438973" y="743652"/>
                  <a:pt x="3438973" y="743652"/>
                </a:cubicBezTo>
                <a:cubicBezTo>
                  <a:pt x="3438973" y="719872"/>
                  <a:pt x="3438973" y="719872"/>
                  <a:pt x="3438973" y="719872"/>
                </a:cubicBezTo>
                <a:cubicBezTo>
                  <a:pt x="3482177" y="719872"/>
                  <a:pt x="3482177" y="719872"/>
                  <a:pt x="3482177" y="719872"/>
                </a:cubicBezTo>
                <a:cubicBezTo>
                  <a:pt x="3482177" y="726358"/>
                  <a:pt x="3482177" y="726358"/>
                  <a:pt x="3482177" y="726358"/>
                </a:cubicBezTo>
                <a:cubicBezTo>
                  <a:pt x="3490817" y="726358"/>
                  <a:pt x="3490817" y="726358"/>
                  <a:pt x="3490817" y="726358"/>
                </a:cubicBezTo>
                <a:cubicBezTo>
                  <a:pt x="3490817" y="713387"/>
                  <a:pt x="3490817" y="713387"/>
                  <a:pt x="3490817" y="713387"/>
                </a:cubicBezTo>
                <a:cubicBezTo>
                  <a:pt x="3513859" y="713387"/>
                  <a:pt x="3513859" y="713387"/>
                  <a:pt x="3513859" y="713387"/>
                </a:cubicBezTo>
                <a:cubicBezTo>
                  <a:pt x="3513859" y="687446"/>
                  <a:pt x="3513859" y="687446"/>
                  <a:pt x="3513859" y="687446"/>
                </a:cubicBezTo>
                <a:cubicBezTo>
                  <a:pt x="3534020" y="687446"/>
                  <a:pt x="3534020" y="687446"/>
                  <a:pt x="3534020" y="687446"/>
                </a:cubicBezTo>
                <a:cubicBezTo>
                  <a:pt x="3534020" y="696093"/>
                  <a:pt x="3534020" y="696093"/>
                  <a:pt x="3534020" y="696093"/>
                </a:cubicBezTo>
                <a:cubicBezTo>
                  <a:pt x="3545541" y="696093"/>
                  <a:pt x="3545541" y="696093"/>
                  <a:pt x="3545541" y="696093"/>
                </a:cubicBezTo>
                <a:cubicBezTo>
                  <a:pt x="3545541" y="672313"/>
                  <a:pt x="3545541" y="672313"/>
                  <a:pt x="3545541" y="672313"/>
                </a:cubicBezTo>
                <a:cubicBezTo>
                  <a:pt x="3565702" y="672313"/>
                  <a:pt x="3565702" y="672313"/>
                  <a:pt x="3565702" y="672313"/>
                </a:cubicBezTo>
                <a:cubicBezTo>
                  <a:pt x="3565702" y="687446"/>
                  <a:pt x="3565702" y="687446"/>
                  <a:pt x="3565702" y="687446"/>
                </a:cubicBezTo>
                <a:cubicBezTo>
                  <a:pt x="3597385" y="687446"/>
                  <a:pt x="3597385" y="687446"/>
                  <a:pt x="3597385" y="687446"/>
                </a:cubicBezTo>
                <a:cubicBezTo>
                  <a:pt x="3597385" y="678799"/>
                  <a:pt x="3597385" y="678799"/>
                  <a:pt x="3597385" y="678799"/>
                </a:cubicBezTo>
                <a:cubicBezTo>
                  <a:pt x="3620427" y="678799"/>
                  <a:pt x="3620427" y="678799"/>
                  <a:pt x="3620427" y="678799"/>
                </a:cubicBezTo>
                <a:cubicBezTo>
                  <a:pt x="3620427" y="687446"/>
                  <a:pt x="3620427" y="687446"/>
                  <a:pt x="3620427" y="687446"/>
                </a:cubicBezTo>
                <a:cubicBezTo>
                  <a:pt x="3629067" y="687446"/>
                  <a:pt x="3629067" y="687446"/>
                  <a:pt x="3629067" y="687446"/>
                </a:cubicBezTo>
                <a:cubicBezTo>
                  <a:pt x="3629067" y="702578"/>
                  <a:pt x="3629067" y="702578"/>
                  <a:pt x="3629067" y="702578"/>
                </a:cubicBezTo>
                <a:cubicBezTo>
                  <a:pt x="3640588" y="702578"/>
                  <a:pt x="3640588" y="702578"/>
                  <a:pt x="3640588" y="702578"/>
                </a:cubicBezTo>
                <a:cubicBezTo>
                  <a:pt x="3640588" y="713387"/>
                  <a:pt x="3640588" y="713387"/>
                  <a:pt x="3640588" y="713387"/>
                </a:cubicBezTo>
                <a:cubicBezTo>
                  <a:pt x="3703953" y="713387"/>
                  <a:pt x="3703953" y="713387"/>
                  <a:pt x="3703953" y="713387"/>
                </a:cubicBezTo>
                <a:cubicBezTo>
                  <a:pt x="3703953" y="743652"/>
                  <a:pt x="3703953" y="743652"/>
                  <a:pt x="3703953" y="743652"/>
                </a:cubicBezTo>
                <a:cubicBezTo>
                  <a:pt x="3726994" y="743652"/>
                  <a:pt x="3726994" y="743652"/>
                  <a:pt x="3726994" y="743652"/>
                </a:cubicBezTo>
                <a:cubicBezTo>
                  <a:pt x="3726994" y="735005"/>
                  <a:pt x="3726994" y="735005"/>
                  <a:pt x="3726994" y="735005"/>
                </a:cubicBezTo>
                <a:cubicBezTo>
                  <a:pt x="3790359" y="735005"/>
                  <a:pt x="3790359" y="735005"/>
                  <a:pt x="3790359" y="735005"/>
                </a:cubicBezTo>
                <a:cubicBezTo>
                  <a:pt x="3790359" y="724196"/>
                  <a:pt x="3790359" y="724196"/>
                  <a:pt x="3790359" y="724196"/>
                </a:cubicBezTo>
                <a:cubicBezTo>
                  <a:pt x="3801880" y="719872"/>
                  <a:pt x="3801880" y="719872"/>
                  <a:pt x="3801880" y="719872"/>
                </a:cubicBezTo>
                <a:cubicBezTo>
                  <a:pt x="3801880" y="687446"/>
                  <a:pt x="3801880" y="687446"/>
                  <a:pt x="3801880" y="687446"/>
                </a:cubicBezTo>
                <a:cubicBezTo>
                  <a:pt x="3822041" y="687446"/>
                  <a:pt x="3822041" y="687446"/>
                  <a:pt x="3822041" y="687446"/>
                </a:cubicBezTo>
                <a:cubicBezTo>
                  <a:pt x="3830682" y="706902"/>
                  <a:pt x="3830682" y="706902"/>
                  <a:pt x="3830682" y="706902"/>
                </a:cubicBezTo>
                <a:cubicBezTo>
                  <a:pt x="3833562" y="700416"/>
                  <a:pt x="3833562" y="700416"/>
                  <a:pt x="3833562" y="700416"/>
                </a:cubicBezTo>
                <a:cubicBezTo>
                  <a:pt x="3850843" y="698255"/>
                  <a:pt x="3850843" y="698255"/>
                  <a:pt x="3850843" y="698255"/>
                </a:cubicBezTo>
                <a:cubicBezTo>
                  <a:pt x="3847963" y="609622"/>
                  <a:pt x="3847963" y="609622"/>
                  <a:pt x="3847963" y="609622"/>
                </a:cubicBezTo>
                <a:cubicBezTo>
                  <a:pt x="3865245" y="611783"/>
                  <a:pt x="3865245" y="611783"/>
                  <a:pt x="3865245" y="611783"/>
                </a:cubicBezTo>
                <a:cubicBezTo>
                  <a:pt x="3865245" y="471268"/>
                  <a:pt x="3865245" y="471268"/>
                  <a:pt x="3865245" y="471268"/>
                </a:cubicBezTo>
                <a:cubicBezTo>
                  <a:pt x="3891166" y="471268"/>
                  <a:pt x="3891166" y="471268"/>
                  <a:pt x="3891166" y="471268"/>
                </a:cubicBezTo>
                <a:cubicBezTo>
                  <a:pt x="3891166" y="356694"/>
                  <a:pt x="3891166" y="356694"/>
                  <a:pt x="3891166" y="356694"/>
                </a:cubicBezTo>
                <a:cubicBezTo>
                  <a:pt x="3896927" y="350208"/>
                  <a:pt x="3896927" y="350208"/>
                  <a:pt x="3896927" y="350208"/>
                </a:cubicBezTo>
                <a:cubicBezTo>
                  <a:pt x="3896927" y="326429"/>
                  <a:pt x="3896927" y="326429"/>
                  <a:pt x="3896927" y="326429"/>
                </a:cubicBezTo>
                <a:cubicBezTo>
                  <a:pt x="3919969" y="326429"/>
                  <a:pt x="3919969" y="326429"/>
                  <a:pt x="3919969" y="326429"/>
                </a:cubicBezTo>
                <a:cubicBezTo>
                  <a:pt x="3974692" y="246443"/>
                  <a:pt x="3974692" y="246443"/>
                  <a:pt x="3974692" y="246443"/>
                </a:cubicBezTo>
                <a:cubicBezTo>
                  <a:pt x="3977573" y="0"/>
                  <a:pt x="3977573" y="0"/>
                  <a:pt x="3977573" y="0"/>
                </a:cubicBezTo>
                <a:close/>
              </a:path>
            </a:pathLst>
          </a:custGeom>
          <a:solidFill>
            <a:schemeClr val="bg1">
              <a:lumMod val="50000"/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20B62FB-D734-4B06-B6C0-007A8B0CCD8B}"/>
              </a:ext>
            </a:extLst>
          </p:cNvPr>
          <p:cNvSpPr/>
          <p:nvPr userDrawn="1"/>
        </p:nvSpPr>
        <p:spPr>
          <a:xfrm>
            <a:off x="-2" y="598819"/>
            <a:ext cx="7915278" cy="5660362"/>
          </a:xfrm>
          <a:custGeom>
            <a:avLst/>
            <a:gdLst>
              <a:gd name="connsiteX0" fmla="*/ 0 w 7915278"/>
              <a:gd name="connsiteY0" fmla="*/ 0 h 5660362"/>
              <a:gd name="connsiteX1" fmla="*/ 5085097 w 7915278"/>
              <a:gd name="connsiteY1" fmla="*/ 0 h 5660362"/>
              <a:gd name="connsiteX2" fmla="*/ 7915278 w 7915278"/>
              <a:gd name="connsiteY2" fmla="*/ 2830181 h 5660362"/>
              <a:gd name="connsiteX3" fmla="*/ 7915277 w 7915278"/>
              <a:gd name="connsiteY3" fmla="*/ 2830181 h 5660362"/>
              <a:gd name="connsiteX4" fmla="*/ 5085096 w 7915278"/>
              <a:gd name="connsiteY4" fmla="*/ 5660362 h 5660362"/>
              <a:gd name="connsiteX5" fmla="*/ 0 w 7915278"/>
              <a:gd name="connsiteY5" fmla="*/ 5660361 h 5660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15278" h="5660362">
                <a:moveTo>
                  <a:pt x="0" y="0"/>
                </a:moveTo>
                <a:lnTo>
                  <a:pt x="5085097" y="0"/>
                </a:lnTo>
                <a:cubicBezTo>
                  <a:pt x="6648163" y="0"/>
                  <a:pt x="7915278" y="1267115"/>
                  <a:pt x="7915278" y="2830181"/>
                </a:cubicBezTo>
                <a:lnTo>
                  <a:pt x="7915277" y="2830181"/>
                </a:lnTo>
                <a:cubicBezTo>
                  <a:pt x="7915277" y="4393247"/>
                  <a:pt x="6648162" y="5660362"/>
                  <a:pt x="5085096" y="5660362"/>
                </a:cubicBezTo>
                <a:lnTo>
                  <a:pt x="0" y="566036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1821688-412D-4F50-A962-E45BB413ECF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" y="875416"/>
            <a:ext cx="7553328" cy="5107168"/>
          </a:xfrm>
          <a:custGeom>
            <a:avLst/>
            <a:gdLst>
              <a:gd name="connsiteX0" fmla="*/ 0 w 7553328"/>
              <a:gd name="connsiteY0" fmla="*/ 0 h 5107168"/>
              <a:gd name="connsiteX1" fmla="*/ 4999744 w 7553328"/>
              <a:gd name="connsiteY1" fmla="*/ 0 h 5107168"/>
              <a:gd name="connsiteX2" fmla="*/ 7553328 w 7553328"/>
              <a:gd name="connsiteY2" fmla="*/ 2553584 h 5107168"/>
              <a:gd name="connsiteX3" fmla="*/ 7553327 w 7553328"/>
              <a:gd name="connsiteY3" fmla="*/ 2553584 h 5107168"/>
              <a:gd name="connsiteX4" fmla="*/ 4999743 w 7553328"/>
              <a:gd name="connsiteY4" fmla="*/ 5107168 h 5107168"/>
              <a:gd name="connsiteX5" fmla="*/ 0 w 7553328"/>
              <a:gd name="connsiteY5" fmla="*/ 5107167 h 510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53328" h="5107168">
                <a:moveTo>
                  <a:pt x="0" y="0"/>
                </a:moveTo>
                <a:lnTo>
                  <a:pt x="4999744" y="0"/>
                </a:lnTo>
                <a:cubicBezTo>
                  <a:pt x="6410050" y="0"/>
                  <a:pt x="7553328" y="1143278"/>
                  <a:pt x="7553328" y="2553584"/>
                </a:cubicBezTo>
                <a:lnTo>
                  <a:pt x="7553327" y="2553584"/>
                </a:lnTo>
                <a:cubicBezTo>
                  <a:pt x="7553327" y="3963890"/>
                  <a:pt x="6410049" y="5107168"/>
                  <a:pt x="4999743" y="5107168"/>
                </a:cubicBezTo>
                <a:lnTo>
                  <a:pt x="0" y="51071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4445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0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9" r:id="rId16"/>
    <p:sldLayoutId id="2147483687" r:id="rId17"/>
    <p:sldLayoutId id="2147483671" r:id="rId18"/>
    <p:sldLayoutId id="2147483672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  <p:sldLayoutId id="2147483695" r:id="rId4"/>
    <p:sldLayoutId id="214748369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Oval 258">
            <a:extLst>
              <a:ext uri="{FF2B5EF4-FFF2-40B4-BE49-F238E27FC236}">
                <a16:creationId xmlns:a16="http://schemas.microsoft.com/office/drawing/2014/main" id="{8E1F945D-9D73-42DF-A54E-C6672DAA375D}"/>
              </a:ext>
            </a:extLst>
          </p:cNvPr>
          <p:cNvSpPr/>
          <p:nvPr/>
        </p:nvSpPr>
        <p:spPr>
          <a:xfrm rot="162293">
            <a:off x="3297800" y="5733641"/>
            <a:ext cx="2006022" cy="800421"/>
          </a:xfrm>
          <a:prstGeom prst="ellipse">
            <a:avLst/>
          </a:prstGeom>
          <a:solidFill>
            <a:schemeClr val="tx1">
              <a:lumMod val="95000"/>
              <a:lumOff val="5000"/>
              <a:alpha val="50000"/>
            </a:schemeClr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700">
              <a:solidFill>
                <a:schemeClr val="lt1"/>
              </a:solidFill>
            </a:endParaRPr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0F129D7F-69B0-44A6-A010-BACFD8FC01A7}"/>
              </a:ext>
            </a:extLst>
          </p:cNvPr>
          <p:cNvSpPr/>
          <p:nvPr/>
        </p:nvSpPr>
        <p:spPr>
          <a:xfrm rot="162293">
            <a:off x="5345711" y="5760997"/>
            <a:ext cx="2006022" cy="800421"/>
          </a:xfrm>
          <a:prstGeom prst="ellipse">
            <a:avLst/>
          </a:prstGeom>
          <a:solidFill>
            <a:schemeClr val="tx1">
              <a:lumMod val="95000"/>
              <a:lumOff val="5000"/>
              <a:alpha val="50000"/>
            </a:schemeClr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700">
              <a:solidFill>
                <a:schemeClr val="lt1"/>
              </a:solidFill>
            </a:endParaRPr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F24594C0-0900-4106-970B-290810070CFA}"/>
              </a:ext>
            </a:extLst>
          </p:cNvPr>
          <p:cNvSpPr/>
          <p:nvPr/>
        </p:nvSpPr>
        <p:spPr>
          <a:xfrm rot="162293">
            <a:off x="2545616" y="5809110"/>
            <a:ext cx="5587541" cy="750821"/>
          </a:xfrm>
          <a:prstGeom prst="ellipse">
            <a:avLst/>
          </a:prstGeom>
          <a:solidFill>
            <a:schemeClr val="tx1">
              <a:lumMod val="95000"/>
              <a:lumOff val="5000"/>
              <a:alpha val="60000"/>
            </a:schemeClr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700">
              <a:solidFill>
                <a:schemeClr val="lt1"/>
              </a:solidFill>
            </a:endParaRPr>
          </a:p>
        </p:txBody>
      </p:sp>
      <p:sp>
        <p:nvSpPr>
          <p:cNvPr id="255" name="Freeform: Shape 254">
            <a:extLst>
              <a:ext uri="{FF2B5EF4-FFF2-40B4-BE49-F238E27FC236}">
                <a16:creationId xmlns:a16="http://schemas.microsoft.com/office/drawing/2014/main" id="{554DD59C-CCB0-4E5D-9245-200F45476A8B}"/>
              </a:ext>
            </a:extLst>
          </p:cNvPr>
          <p:cNvSpPr/>
          <p:nvPr/>
        </p:nvSpPr>
        <p:spPr>
          <a:xfrm flipH="1">
            <a:off x="9627853" y="1677642"/>
            <a:ext cx="2231083" cy="981548"/>
          </a:xfrm>
          <a:custGeom>
            <a:avLst/>
            <a:gdLst>
              <a:gd name="connsiteX0" fmla="*/ 2653922 w 3778605"/>
              <a:gd name="connsiteY0" fmla="*/ 113 h 1662368"/>
              <a:gd name="connsiteX1" fmla="*/ 2702277 w 3778605"/>
              <a:gd name="connsiteY1" fmla="*/ 7098 h 1662368"/>
              <a:gd name="connsiteX2" fmla="*/ 2832149 w 3778605"/>
              <a:gd name="connsiteY2" fmla="*/ 138883 h 1662368"/>
              <a:gd name="connsiteX3" fmla="*/ 2865059 w 3778605"/>
              <a:gd name="connsiteY3" fmla="*/ 153976 h 1662368"/>
              <a:gd name="connsiteX4" fmla="*/ 3044405 w 3778605"/>
              <a:gd name="connsiteY4" fmla="*/ 189684 h 1662368"/>
              <a:gd name="connsiteX5" fmla="*/ 3086149 w 3778605"/>
              <a:gd name="connsiteY5" fmla="*/ 236582 h 1662368"/>
              <a:gd name="connsiteX6" fmla="*/ 3114053 w 3778605"/>
              <a:gd name="connsiteY6" fmla="*/ 346795 h 1662368"/>
              <a:gd name="connsiteX7" fmla="*/ 3145122 w 3778605"/>
              <a:gd name="connsiteY7" fmla="*/ 371459 h 1662368"/>
              <a:gd name="connsiteX8" fmla="*/ 3157491 w 3778605"/>
              <a:gd name="connsiteY8" fmla="*/ 369839 h 1662368"/>
              <a:gd name="connsiteX9" fmla="*/ 3352518 w 3778605"/>
              <a:gd name="connsiteY9" fmla="*/ 417694 h 1662368"/>
              <a:gd name="connsiteX10" fmla="*/ 3426804 w 3778605"/>
              <a:gd name="connsiteY10" fmla="*/ 494483 h 1662368"/>
              <a:gd name="connsiteX11" fmla="*/ 3454929 w 3778605"/>
              <a:gd name="connsiteY11" fmla="*/ 555296 h 1662368"/>
              <a:gd name="connsiteX12" fmla="*/ 3462675 w 3778605"/>
              <a:gd name="connsiteY12" fmla="*/ 618467 h 1662368"/>
              <a:gd name="connsiteX13" fmla="*/ 3500635 w 3778605"/>
              <a:gd name="connsiteY13" fmla="*/ 622294 h 1662368"/>
              <a:gd name="connsiteX14" fmla="*/ 3778605 w 3778605"/>
              <a:gd name="connsiteY14" fmla="*/ 963351 h 1662368"/>
              <a:gd name="connsiteX15" fmla="*/ 3676640 w 3778605"/>
              <a:gd name="connsiteY15" fmla="*/ 1209516 h 1662368"/>
              <a:gd name="connsiteX16" fmla="*/ 3674944 w 3778605"/>
              <a:gd name="connsiteY16" fmla="*/ 1210915 h 1662368"/>
              <a:gd name="connsiteX17" fmla="*/ 3669558 w 3778605"/>
              <a:gd name="connsiteY17" fmla="*/ 1221839 h 1662368"/>
              <a:gd name="connsiteX18" fmla="*/ 3669558 w 3778605"/>
              <a:gd name="connsiteY18" fmla="*/ 1247556 h 1662368"/>
              <a:gd name="connsiteX19" fmla="*/ 3649508 w 3778605"/>
              <a:gd name="connsiteY19" fmla="*/ 1247556 h 1662368"/>
              <a:gd name="connsiteX20" fmla="*/ 3628192 w 3778605"/>
              <a:gd name="connsiteY20" fmla="*/ 1269831 h 1662368"/>
              <a:gd name="connsiteX21" fmla="*/ 3477448 w 3778605"/>
              <a:gd name="connsiteY21" fmla="*/ 1332779 h 1662368"/>
              <a:gd name="connsiteX22" fmla="*/ 3449484 w 3778605"/>
              <a:gd name="connsiteY22" fmla="*/ 1351409 h 1662368"/>
              <a:gd name="connsiteX23" fmla="*/ 3158330 w 3778605"/>
              <a:gd name="connsiteY23" fmla="*/ 1437977 h 1662368"/>
              <a:gd name="connsiteX24" fmla="*/ 3137867 w 3778605"/>
              <a:gd name="connsiteY24" fmla="*/ 1447874 h 1662368"/>
              <a:gd name="connsiteX25" fmla="*/ 2954694 w 3778605"/>
              <a:gd name="connsiteY25" fmla="*/ 1615022 h 1662368"/>
              <a:gd name="connsiteX26" fmla="*/ 2781136 w 3778605"/>
              <a:gd name="connsiteY26" fmla="*/ 1536062 h 1662368"/>
              <a:gd name="connsiteX27" fmla="*/ 2760815 w 3778605"/>
              <a:gd name="connsiteY27" fmla="*/ 1532857 h 1662368"/>
              <a:gd name="connsiteX28" fmla="*/ 2467548 w 3778605"/>
              <a:gd name="connsiteY28" fmla="*/ 1536625 h 1662368"/>
              <a:gd name="connsiteX29" fmla="*/ 2403450 w 3778605"/>
              <a:gd name="connsiteY29" fmla="*/ 1485523 h 1662368"/>
              <a:gd name="connsiteX30" fmla="*/ 2392946 w 3778605"/>
              <a:gd name="connsiteY30" fmla="*/ 1485409 h 1662368"/>
              <a:gd name="connsiteX31" fmla="*/ 2377666 w 3778605"/>
              <a:gd name="connsiteY31" fmla="*/ 1511107 h 1662368"/>
              <a:gd name="connsiteX32" fmla="*/ 2334994 w 3778605"/>
              <a:gd name="connsiteY32" fmla="*/ 1551168 h 1662368"/>
              <a:gd name="connsiteX33" fmla="*/ 2072332 w 3778605"/>
              <a:gd name="connsiteY33" fmla="*/ 1532009 h 1662368"/>
              <a:gd name="connsiteX34" fmla="*/ 2050532 w 3778605"/>
              <a:gd name="connsiteY34" fmla="*/ 1536694 h 1662368"/>
              <a:gd name="connsiteX35" fmla="*/ 1978651 w 3778605"/>
              <a:gd name="connsiteY35" fmla="*/ 1624811 h 1662368"/>
              <a:gd name="connsiteX36" fmla="*/ 1758286 w 3778605"/>
              <a:gd name="connsiteY36" fmla="*/ 1639920 h 1662368"/>
              <a:gd name="connsiteX37" fmla="*/ 1711410 w 3778605"/>
              <a:gd name="connsiteY37" fmla="*/ 1606003 h 1662368"/>
              <a:gd name="connsiteX38" fmla="*/ 1679784 w 3778605"/>
              <a:gd name="connsiteY38" fmla="*/ 1564410 h 1662368"/>
              <a:gd name="connsiteX39" fmla="*/ 1657807 w 3778605"/>
              <a:gd name="connsiteY39" fmla="*/ 1564516 h 1662368"/>
              <a:gd name="connsiteX40" fmla="*/ 1460863 w 3778605"/>
              <a:gd name="connsiteY40" fmla="*/ 1629777 h 1662368"/>
              <a:gd name="connsiteX41" fmla="*/ 1301181 w 3778605"/>
              <a:gd name="connsiteY41" fmla="*/ 1499819 h 1662368"/>
              <a:gd name="connsiteX42" fmla="*/ 1279274 w 3778605"/>
              <a:gd name="connsiteY42" fmla="*/ 1468157 h 1662368"/>
              <a:gd name="connsiteX43" fmla="*/ 1210739 w 3778605"/>
              <a:gd name="connsiteY43" fmla="*/ 1478441 h 1662368"/>
              <a:gd name="connsiteX44" fmla="*/ 1170449 w 3778605"/>
              <a:gd name="connsiteY44" fmla="*/ 1478829 h 1662368"/>
              <a:gd name="connsiteX45" fmla="*/ 1169916 w 3778605"/>
              <a:gd name="connsiteY45" fmla="*/ 1478578 h 1662368"/>
              <a:gd name="connsiteX46" fmla="*/ 1144532 w 3778605"/>
              <a:gd name="connsiteY46" fmla="*/ 1480491 h 1662368"/>
              <a:gd name="connsiteX47" fmla="*/ 1052626 w 3778605"/>
              <a:gd name="connsiteY47" fmla="*/ 1442883 h 1662368"/>
              <a:gd name="connsiteX48" fmla="*/ 1037003 w 3778605"/>
              <a:gd name="connsiteY48" fmla="*/ 1446240 h 1662368"/>
              <a:gd name="connsiteX49" fmla="*/ 985488 w 3778605"/>
              <a:gd name="connsiteY49" fmla="*/ 1509391 h 1662368"/>
              <a:gd name="connsiteX50" fmla="*/ 827560 w 3778605"/>
              <a:gd name="connsiteY50" fmla="*/ 1520219 h 1662368"/>
              <a:gd name="connsiteX51" fmla="*/ 793966 w 3778605"/>
              <a:gd name="connsiteY51" fmla="*/ 1495912 h 1662368"/>
              <a:gd name="connsiteX52" fmla="*/ 771300 w 3778605"/>
              <a:gd name="connsiteY52" fmla="*/ 1466104 h 1662368"/>
              <a:gd name="connsiteX53" fmla="*/ 755550 w 3778605"/>
              <a:gd name="connsiteY53" fmla="*/ 1466180 h 1662368"/>
              <a:gd name="connsiteX54" fmla="*/ 614407 w 3778605"/>
              <a:gd name="connsiteY54" fmla="*/ 1512950 h 1662368"/>
              <a:gd name="connsiteX55" fmla="*/ 499968 w 3778605"/>
              <a:gd name="connsiteY55" fmla="*/ 1419814 h 1662368"/>
              <a:gd name="connsiteX56" fmla="*/ 484268 w 3778605"/>
              <a:gd name="connsiteY56" fmla="*/ 1397123 h 1662368"/>
              <a:gd name="connsiteX57" fmla="*/ 435151 w 3778605"/>
              <a:gd name="connsiteY57" fmla="*/ 1404493 h 1662368"/>
              <a:gd name="connsiteX58" fmla="*/ 406277 w 3778605"/>
              <a:gd name="connsiteY58" fmla="*/ 1404771 h 1662368"/>
              <a:gd name="connsiteX59" fmla="*/ 356907 w 3778605"/>
              <a:gd name="connsiteY59" fmla="*/ 1352675 h 1662368"/>
              <a:gd name="connsiteX60" fmla="*/ 320536 w 3778605"/>
              <a:gd name="connsiteY60" fmla="*/ 1336749 h 1662368"/>
              <a:gd name="connsiteX61" fmla="*/ 208343 w 3778605"/>
              <a:gd name="connsiteY61" fmla="*/ 1318222 h 1662368"/>
              <a:gd name="connsiteX62" fmla="*/ 143640 w 3778605"/>
              <a:gd name="connsiteY62" fmla="*/ 1257299 h 1662368"/>
              <a:gd name="connsiteX63" fmla="*/ 132518 w 3778605"/>
              <a:gd name="connsiteY63" fmla="*/ 1229712 h 1662368"/>
              <a:gd name="connsiteX64" fmla="*/ 100119 w 3778605"/>
              <a:gd name="connsiteY64" fmla="*/ 1203949 h 1662368"/>
              <a:gd name="connsiteX65" fmla="*/ 0 w 3778605"/>
              <a:gd name="connsiteY65" fmla="*/ 958077 h 1662368"/>
              <a:gd name="connsiteX66" fmla="*/ 351963 w 3778605"/>
              <a:gd name="connsiteY66" fmla="*/ 606114 h 1662368"/>
              <a:gd name="connsiteX67" fmla="*/ 362218 w 3778605"/>
              <a:gd name="connsiteY67" fmla="*/ 607148 h 1662368"/>
              <a:gd name="connsiteX68" fmla="*/ 392231 w 3778605"/>
              <a:gd name="connsiteY68" fmla="*/ 559603 h 1662368"/>
              <a:gd name="connsiteX69" fmla="*/ 437776 w 3778605"/>
              <a:gd name="connsiteY69" fmla="*/ 523049 h 1662368"/>
              <a:gd name="connsiteX70" fmla="*/ 643995 w 3778605"/>
              <a:gd name="connsiteY70" fmla="*/ 531000 h 1662368"/>
              <a:gd name="connsiteX71" fmla="*/ 663063 w 3778605"/>
              <a:gd name="connsiteY71" fmla="*/ 540129 h 1662368"/>
              <a:gd name="connsiteX72" fmla="*/ 929064 w 3778605"/>
              <a:gd name="connsiteY72" fmla="*/ 374625 h 1662368"/>
              <a:gd name="connsiteX73" fmla="*/ 989435 w 3778605"/>
              <a:gd name="connsiteY73" fmla="*/ 347752 h 1662368"/>
              <a:gd name="connsiteX74" fmla="*/ 1422412 w 3778605"/>
              <a:gd name="connsiteY74" fmla="*/ 258889 h 1662368"/>
              <a:gd name="connsiteX75" fmla="*/ 1515103 w 3778605"/>
              <a:gd name="connsiteY75" fmla="*/ 450236 h 1662368"/>
              <a:gd name="connsiteX76" fmla="*/ 1542050 w 3778605"/>
              <a:gd name="connsiteY76" fmla="*/ 471586 h 1662368"/>
              <a:gd name="connsiteX77" fmla="*/ 1652927 w 3778605"/>
              <a:gd name="connsiteY77" fmla="*/ 489183 h 1662368"/>
              <a:gd name="connsiteX78" fmla="*/ 1670449 w 3778605"/>
              <a:gd name="connsiteY78" fmla="*/ 477181 h 1662368"/>
              <a:gd name="connsiteX79" fmla="*/ 1698058 w 3778605"/>
              <a:gd name="connsiteY79" fmla="*/ 393914 h 1662368"/>
              <a:gd name="connsiteX80" fmla="*/ 1874459 w 3778605"/>
              <a:gd name="connsiteY80" fmla="*/ 301369 h 1662368"/>
              <a:gd name="connsiteX81" fmla="*/ 1931958 w 3778605"/>
              <a:gd name="connsiteY81" fmla="*/ 315285 h 1662368"/>
              <a:gd name="connsiteX82" fmla="*/ 1950144 w 3778605"/>
              <a:gd name="connsiteY82" fmla="*/ 301444 h 1662368"/>
              <a:gd name="connsiteX83" fmla="*/ 1951027 w 3778605"/>
              <a:gd name="connsiteY83" fmla="*/ 245269 h 1662368"/>
              <a:gd name="connsiteX84" fmla="*/ 2064996 w 3778605"/>
              <a:gd name="connsiteY84" fmla="*/ 55321 h 1662368"/>
              <a:gd name="connsiteX85" fmla="*/ 2282699 w 3778605"/>
              <a:gd name="connsiteY85" fmla="*/ 11589 h 1662368"/>
              <a:gd name="connsiteX86" fmla="*/ 2465137 w 3778605"/>
              <a:gd name="connsiteY86" fmla="*/ 138442 h 1662368"/>
              <a:gd name="connsiteX87" fmla="*/ 2653922 w 3778605"/>
              <a:gd name="connsiteY87" fmla="*/ 113 h 1662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3778605" h="1662368">
                <a:moveTo>
                  <a:pt x="2653922" y="113"/>
                </a:moveTo>
                <a:cubicBezTo>
                  <a:pt x="2669490" y="619"/>
                  <a:pt x="2685657" y="2846"/>
                  <a:pt x="2702277" y="7098"/>
                </a:cubicBezTo>
                <a:cubicBezTo>
                  <a:pt x="2765888" y="30952"/>
                  <a:pt x="2813964" y="70856"/>
                  <a:pt x="2832149" y="138883"/>
                </a:cubicBezTo>
                <a:cubicBezTo>
                  <a:pt x="2837892" y="160308"/>
                  <a:pt x="2849157" y="157952"/>
                  <a:pt x="2865059" y="153976"/>
                </a:cubicBezTo>
                <a:cubicBezTo>
                  <a:pt x="2930289" y="137632"/>
                  <a:pt x="2990439" y="148381"/>
                  <a:pt x="3044405" y="189684"/>
                </a:cubicBezTo>
                <a:cubicBezTo>
                  <a:pt x="3061264" y="202641"/>
                  <a:pt x="3075989" y="217586"/>
                  <a:pt x="3086149" y="236582"/>
                </a:cubicBezTo>
                <a:cubicBezTo>
                  <a:pt x="3105144" y="270816"/>
                  <a:pt x="3118249" y="307112"/>
                  <a:pt x="3114053" y="346795"/>
                </a:cubicBezTo>
                <a:cubicBezTo>
                  <a:pt x="3111181" y="374183"/>
                  <a:pt x="3121120" y="380294"/>
                  <a:pt x="3145122" y="371459"/>
                </a:cubicBezTo>
                <a:cubicBezTo>
                  <a:pt x="3148950" y="370060"/>
                  <a:pt x="3153293" y="370133"/>
                  <a:pt x="3157491" y="369839"/>
                </a:cubicBezTo>
                <a:cubicBezTo>
                  <a:pt x="3227580" y="365201"/>
                  <a:pt x="3294135" y="374035"/>
                  <a:pt x="3352518" y="417694"/>
                </a:cubicBezTo>
                <a:cubicBezTo>
                  <a:pt x="3381452" y="439340"/>
                  <a:pt x="3406779" y="464298"/>
                  <a:pt x="3426804" y="494483"/>
                </a:cubicBezTo>
                <a:cubicBezTo>
                  <a:pt x="3437700" y="514067"/>
                  <a:pt x="3446462" y="534607"/>
                  <a:pt x="3454929" y="555296"/>
                </a:cubicBezTo>
                <a:lnTo>
                  <a:pt x="3462675" y="618467"/>
                </a:lnTo>
                <a:lnTo>
                  <a:pt x="3500635" y="622294"/>
                </a:lnTo>
                <a:cubicBezTo>
                  <a:pt x="3659272" y="654756"/>
                  <a:pt x="3778605" y="795117"/>
                  <a:pt x="3778605" y="963351"/>
                </a:cubicBezTo>
                <a:cubicBezTo>
                  <a:pt x="3778605" y="1059485"/>
                  <a:pt x="3739639" y="1146517"/>
                  <a:pt x="3676640" y="1209516"/>
                </a:cubicBezTo>
                <a:lnTo>
                  <a:pt x="3674944" y="1210915"/>
                </a:lnTo>
                <a:lnTo>
                  <a:pt x="3669558" y="1221839"/>
                </a:lnTo>
                <a:lnTo>
                  <a:pt x="3669558" y="1247556"/>
                </a:lnTo>
                <a:lnTo>
                  <a:pt x="3649508" y="1247556"/>
                </a:lnTo>
                <a:lnTo>
                  <a:pt x="3628192" y="1269831"/>
                </a:lnTo>
                <a:cubicBezTo>
                  <a:pt x="3587751" y="1304336"/>
                  <a:pt x="3536034" y="1327232"/>
                  <a:pt x="3477448" y="1332779"/>
                </a:cubicBezTo>
                <a:cubicBezTo>
                  <a:pt x="3463747" y="1334081"/>
                  <a:pt x="3455612" y="1338097"/>
                  <a:pt x="3449484" y="1351409"/>
                </a:cubicBezTo>
                <a:cubicBezTo>
                  <a:pt x="3397818" y="1463617"/>
                  <a:pt x="3264726" y="1502885"/>
                  <a:pt x="3158330" y="1437977"/>
                </a:cubicBezTo>
                <a:cubicBezTo>
                  <a:pt x="3140192" y="1426918"/>
                  <a:pt x="3140192" y="1426918"/>
                  <a:pt x="3137867" y="1447874"/>
                </a:cubicBezTo>
                <a:cubicBezTo>
                  <a:pt x="3127830" y="1537752"/>
                  <a:pt x="3047073" y="1611219"/>
                  <a:pt x="2954694" y="1615022"/>
                </a:cubicBezTo>
                <a:cubicBezTo>
                  <a:pt x="2883376" y="1617946"/>
                  <a:pt x="2825336" y="1592130"/>
                  <a:pt x="2781136" y="1536062"/>
                </a:cubicBezTo>
                <a:cubicBezTo>
                  <a:pt x="2774797" y="1528032"/>
                  <a:pt x="2770183" y="1522960"/>
                  <a:pt x="2760815" y="1532857"/>
                </a:cubicBezTo>
                <a:cubicBezTo>
                  <a:pt x="2683122" y="1614987"/>
                  <a:pt x="2550171" y="1606569"/>
                  <a:pt x="2467548" y="1536625"/>
                </a:cubicBezTo>
                <a:cubicBezTo>
                  <a:pt x="2449410" y="1521269"/>
                  <a:pt x="2430533" y="1482846"/>
                  <a:pt x="2403450" y="1485523"/>
                </a:cubicBezTo>
                <a:lnTo>
                  <a:pt x="2392946" y="1485409"/>
                </a:lnTo>
                <a:lnTo>
                  <a:pt x="2377666" y="1511107"/>
                </a:lnTo>
                <a:cubicBezTo>
                  <a:pt x="2365388" y="1526400"/>
                  <a:pt x="2350984" y="1539986"/>
                  <a:pt x="2334994" y="1551168"/>
                </a:cubicBezTo>
                <a:cubicBezTo>
                  <a:pt x="2259309" y="1604067"/>
                  <a:pt x="2139776" y="1593501"/>
                  <a:pt x="2072332" y="1532009"/>
                </a:cubicBezTo>
                <a:cubicBezTo>
                  <a:pt x="2059406" y="1520210"/>
                  <a:pt x="2057470" y="1520739"/>
                  <a:pt x="2050532" y="1536694"/>
                </a:cubicBezTo>
                <a:cubicBezTo>
                  <a:pt x="2034790" y="1572123"/>
                  <a:pt x="2010840" y="1602869"/>
                  <a:pt x="1978651" y="1624811"/>
                </a:cubicBezTo>
                <a:cubicBezTo>
                  <a:pt x="1915502" y="1667848"/>
                  <a:pt x="1826364" y="1675279"/>
                  <a:pt x="1758286" y="1639920"/>
                </a:cubicBezTo>
                <a:cubicBezTo>
                  <a:pt x="1741135" y="1630974"/>
                  <a:pt x="1725216" y="1619599"/>
                  <a:pt x="1711410" y="1606003"/>
                </a:cubicBezTo>
                <a:cubicBezTo>
                  <a:pt x="1698625" y="1593396"/>
                  <a:pt x="1691793" y="1577336"/>
                  <a:pt x="1679784" y="1564410"/>
                </a:cubicBezTo>
                <a:cubicBezTo>
                  <a:pt x="1670768" y="1554726"/>
                  <a:pt x="1665484" y="1554902"/>
                  <a:pt x="1657807" y="1564516"/>
                </a:cubicBezTo>
                <a:cubicBezTo>
                  <a:pt x="1612304" y="1621394"/>
                  <a:pt x="1530737" y="1640096"/>
                  <a:pt x="1460863" y="1629777"/>
                </a:cubicBezTo>
                <a:cubicBezTo>
                  <a:pt x="1388629" y="1619105"/>
                  <a:pt x="1326080" y="1568602"/>
                  <a:pt x="1301181" y="1499819"/>
                </a:cubicBezTo>
                <a:cubicBezTo>
                  <a:pt x="1296814" y="1487739"/>
                  <a:pt x="1292446" y="1473123"/>
                  <a:pt x="1279274" y="1468157"/>
                </a:cubicBezTo>
                <a:cubicBezTo>
                  <a:pt x="1261278" y="1461325"/>
                  <a:pt x="1229510" y="1476117"/>
                  <a:pt x="1210739" y="1478441"/>
                </a:cubicBezTo>
                <a:cubicBezTo>
                  <a:pt x="1197356" y="1480096"/>
                  <a:pt x="1183621" y="1481752"/>
                  <a:pt x="1170449" y="1478829"/>
                </a:cubicBezTo>
                <a:lnTo>
                  <a:pt x="1169916" y="1478578"/>
                </a:lnTo>
                <a:lnTo>
                  <a:pt x="1144532" y="1480491"/>
                </a:lnTo>
                <a:cubicBezTo>
                  <a:pt x="1110294" y="1477828"/>
                  <a:pt x="1076794" y="1464918"/>
                  <a:pt x="1052626" y="1442883"/>
                </a:cubicBezTo>
                <a:cubicBezTo>
                  <a:pt x="1043363" y="1434428"/>
                  <a:pt x="1041975" y="1434807"/>
                  <a:pt x="1037003" y="1446240"/>
                </a:cubicBezTo>
                <a:cubicBezTo>
                  <a:pt x="1025721" y="1471631"/>
                  <a:pt x="1008557" y="1493666"/>
                  <a:pt x="985488" y="1509391"/>
                </a:cubicBezTo>
                <a:cubicBezTo>
                  <a:pt x="940232" y="1540234"/>
                  <a:pt x="876349" y="1545560"/>
                  <a:pt x="827560" y="1520219"/>
                </a:cubicBezTo>
                <a:cubicBezTo>
                  <a:pt x="815268" y="1513808"/>
                  <a:pt x="803860" y="1505656"/>
                  <a:pt x="793966" y="1495912"/>
                </a:cubicBezTo>
                <a:cubicBezTo>
                  <a:pt x="784803" y="1486877"/>
                  <a:pt x="779906" y="1475367"/>
                  <a:pt x="771300" y="1466104"/>
                </a:cubicBezTo>
                <a:cubicBezTo>
                  <a:pt x="764838" y="1459163"/>
                  <a:pt x="761052" y="1459289"/>
                  <a:pt x="755550" y="1466180"/>
                </a:cubicBezTo>
                <a:cubicBezTo>
                  <a:pt x="722940" y="1506942"/>
                  <a:pt x="664483" y="1520345"/>
                  <a:pt x="614407" y="1512950"/>
                </a:cubicBezTo>
                <a:cubicBezTo>
                  <a:pt x="562639" y="1505302"/>
                  <a:pt x="517813" y="1469108"/>
                  <a:pt x="499968" y="1419814"/>
                </a:cubicBezTo>
                <a:cubicBezTo>
                  <a:pt x="496838" y="1411156"/>
                  <a:pt x="493708" y="1400681"/>
                  <a:pt x="484268" y="1397123"/>
                </a:cubicBezTo>
                <a:cubicBezTo>
                  <a:pt x="471371" y="1392226"/>
                  <a:pt x="448604" y="1402827"/>
                  <a:pt x="435151" y="1404493"/>
                </a:cubicBezTo>
                <a:cubicBezTo>
                  <a:pt x="425560" y="1405679"/>
                  <a:pt x="415716" y="1406865"/>
                  <a:pt x="406277" y="1404771"/>
                </a:cubicBezTo>
                <a:cubicBezTo>
                  <a:pt x="376796" y="1398284"/>
                  <a:pt x="374701" y="1371025"/>
                  <a:pt x="356907" y="1352675"/>
                </a:cubicBezTo>
                <a:cubicBezTo>
                  <a:pt x="346735" y="1342175"/>
                  <a:pt x="338709" y="1333493"/>
                  <a:pt x="320536" y="1336749"/>
                </a:cubicBezTo>
                <a:cubicBezTo>
                  <a:pt x="282902" y="1343488"/>
                  <a:pt x="241635" y="1337278"/>
                  <a:pt x="208343" y="1318222"/>
                </a:cubicBezTo>
                <a:cubicBezTo>
                  <a:pt x="182611" y="1303494"/>
                  <a:pt x="160507" y="1282198"/>
                  <a:pt x="143640" y="1257299"/>
                </a:cubicBezTo>
                <a:lnTo>
                  <a:pt x="132518" y="1229712"/>
                </a:lnTo>
                <a:lnTo>
                  <a:pt x="100119" y="1203949"/>
                </a:lnTo>
                <a:cubicBezTo>
                  <a:pt x="38173" y="1140508"/>
                  <a:pt x="0" y="1053751"/>
                  <a:pt x="0" y="958077"/>
                </a:cubicBezTo>
                <a:cubicBezTo>
                  <a:pt x="0" y="763693"/>
                  <a:pt x="157579" y="606114"/>
                  <a:pt x="351963" y="606114"/>
                </a:cubicBezTo>
                <a:lnTo>
                  <a:pt x="362218" y="607148"/>
                </a:lnTo>
                <a:lnTo>
                  <a:pt x="392231" y="559603"/>
                </a:lnTo>
                <a:cubicBezTo>
                  <a:pt x="404848" y="545210"/>
                  <a:pt x="419886" y="532915"/>
                  <a:pt x="437776" y="523049"/>
                </a:cubicBezTo>
                <a:cubicBezTo>
                  <a:pt x="508381" y="484029"/>
                  <a:pt x="576777" y="487857"/>
                  <a:pt x="643995" y="531000"/>
                </a:cubicBezTo>
                <a:cubicBezTo>
                  <a:pt x="649885" y="534828"/>
                  <a:pt x="654523" y="541676"/>
                  <a:pt x="663063" y="540129"/>
                </a:cubicBezTo>
                <a:cubicBezTo>
                  <a:pt x="690157" y="376097"/>
                  <a:pt x="825034" y="338255"/>
                  <a:pt x="929064" y="374625"/>
                </a:cubicBezTo>
                <a:cubicBezTo>
                  <a:pt x="971103" y="391632"/>
                  <a:pt x="971103" y="391632"/>
                  <a:pt x="989435" y="347752"/>
                </a:cubicBezTo>
                <a:cubicBezTo>
                  <a:pt x="1097072" y="148749"/>
                  <a:pt x="1303732" y="161486"/>
                  <a:pt x="1422412" y="258889"/>
                </a:cubicBezTo>
                <a:cubicBezTo>
                  <a:pt x="1477850" y="310720"/>
                  <a:pt x="1510981" y="373668"/>
                  <a:pt x="1515103" y="450236"/>
                </a:cubicBezTo>
                <a:cubicBezTo>
                  <a:pt x="1516209" y="469452"/>
                  <a:pt x="1526074" y="472249"/>
                  <a:pt x="1542050" y="471586"/>
                </a:cubicBezTo>
                <a:cubicBezTo>
                  <a:pt x="1580113" y="470041"/>
                  <a:pt x="1618103" y="469157"/>
                  <a:pt x="1652927" y="489183"/>
                </a:cubicBezTo>
                <a:cubicBezTo>
                  <a:pt x="1665590" y="496471"/>
                  <a:pt x="1669566" y="489035"/>
                  <a:pt x="1670449" y="477181"/>
                </a:cubicBezTo>
                <a:cubicBezTo>
                  <a:pt x="1672731" y="447143"/>
                  <a:pt x="1682303" y="419534"/>
                  <a:pt x="1698058" y="393914"/>
                </a:cubicBezTo>
                <a:cubicBezTo>
                  <a:pt x="1740317" y="331555"/>
                  <a:pt x="1797817" y="298204"/>
                  <a:pt x="1874459" y="301369"/>
                </a:cubicBezTo>
                <a:cubicBezTo>
                  <a:pt x="1893527" y="306156"/>
                  <a:pt x="1913406" y="308143"/>
                  <a:pt x="1931958" y="315285"/>
                </a:cubicBezTo>
                <a:cubicBezTo>
                  <a:pt x="1945653" y="320585"/>
                  <a:pt x="1951027" y="316389"/>
                  <a:pt x="1950144" y="301444"/>
                </a:cubicBezTo>
                <a:cubicBezTo>
                  <a:pt x="1949113" y="282743"/>
                  <a:pt x="1948671" y="263970"/>
                  <a:pt x="1951027" y="245269"/>
                </a:cubicBezTo>
                <a:cubicBezTo>
                  <a:pt x="1963102" y="166419"/>
                  <a:pt x="2003668" y="104649"/>
                  <a:pt x="2064996" y="55321"/>
                </a:cubicBezTo>
                <a:cubicBezTo>
                  <a:pt x="2130668" y="6656"/>
                  <a:pt x="2205469" y="-1000"/>
                  <a:pt x="2282699" y="11589"/>
                </a:cubicBezTo>
                <a:cubicBezTo>
                  <a:pt x="2349697" y="22485"/>
                  <a:pt x="2388643" y="52081"/>
                  <a:pt x="2465137" y="138442"/>
                </a:cubicBezTo>
                <a:cubicBezTo>
                  <a:pt x="2465331" y="77371"/>
                  <a:pt x="2544947" y="-3428"/>
                  <a:pt x="2653922" y="113"/>
                </a:cubicBezTo>
                <a:close/>
              </a:path>
            </a:pathLst>
          </a:custGeom>
          <a:gradFill>
            <a:gsLst>
              <a:gs pos="33000">
                <a:schemeClr val="bg1">
                  <a:alpha val="10000"/>
                </a:schemeClr>
              </a:gs>
              <a:gs pos="62000">
                <a:srgbClr val="FFFFFF">
                  <a:alpha val="7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6200000" scaled="1"/>
          </a:gradFill>
          <a:ln w="7224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9ABD67E7-5612-46C7-9AE7-1F577518246E}"/>
              </a:ext>
            </a:extLst>
          </p:cNvPr>
          <p:cNvSpPr/>
          <p:nvPr/>
        </p:nvSpPr>
        <p:spPr>
          <a:xfrm>
            <a:off x="8037945" y="1076108"/>
            <a:ext cx="1386288" cy="783018"/>
          </a:xfrm>
          <a:custGeom>
            <a:avLst/>
            <a:gdLst>
              <a:gd name="connsiteX0" fmla="*/ 1977150 w 1978122"/>
              <a:gd name="connsiteY0" fmla="*/ 572661 h 1117304"/>
              <a:gd name="connsiteX1" fmla="*/ 1965373 w 1978122"/>
              <a:gd name="connsiteY1" fmla="*/ 515540 h 1117304"/>
              <a:gd name="connsiteX2" fmla="*/ 1637558 w 1978122"/>
              <a:gd name="connsiteY2" fmla="*/ 329015 h 1117304"/>
              <a:gd name="connsiteX3" fmla="*/ 1615661 w 1978122"/>
              <a:gd name="connsiteY3" fmla="*/ 299266 h 1117304"/>
              <a:gd name="connsiteX4" fmla="*/ 1598265 w 1978122"/>
              <a:gd name="connsiteY4" fmla="*/ 238435 h 1117304"/>
              <a:gd name="connsiteX5" fmla="*/ 1345975 w 1978122"/>
              <a:gd name="connsiteY5" fmla="*/ 132657 h 1117304"/>
              <a:gd name="connsiteX6" fmla="*/ 1280427 w 1978122"/>
              <a:gd name="connsiteY6" fmla="*/ 80399 h 1117304"/>
              <a:gd name="connsiteX7" fmla="*/ 980524 w 1978122"/>
              <a:gd name="connsiteY7" fmla="*/ 84252 h 1117304"/>
              <a:gd name="connsiteX8" fmla="*/ 959743 w 1978122"/>
              <a:gd name="connsiteY8" fmla="*/ 80975 h 1117304"/>
              <a:gd name="connsiteX9" fmla="*/ 782258 w 1978122"/>
              <a:gd name="connsiteY9" fmla="*/ 228 h 1117304"/>
              <a:gd name="connsiteX10" fmla="*/ 594941 w 1978122"/>
              <a:gd name="connsiteY10" fmla="*/ 171158 h 1117304"/>
              <a:gd name="connsiteX11" fmla="*/ 574015 w 1978122"/>
              <a:gd name="connsiteY11" fmla="*/ 181279 h 1117304"/>
              <a:gd name="connsiteX12" fmla="*/ 276274 w 1978122"/>
              <a:gd name="connsiteY12" fmla="*/ 269805 h 1117304"/>
              <a:gd name="connsiteX13" fmla="*/ 247677 w 1978122"/>
              <a:gd name="connsiteY13" fmla="*/ 288857 h 1117304"/>
              <a:gd name="connsiteX14" fmla="*/ 3707 w 1978122"/>
              <a:gd name="connsiteY14" fmla="*/ 601401 h 1117304"/>
              <a:gd name="connsiteX15" fmla="*/ 143520 w 1978122"/>
              <a:gd name="connsiteY15" fmla="*/ 806114 h 1117304"/>
              <a:gd name="connsiteX16" fmla="*/ 303610 w 1978122"/>
              <a:gd name="connsiteY16" fmla="*/ 832550 h 1117304"/>
              <a:gd name="connsiteX17" fmla="*/ 355508 w 1978122"/>
              <a:gd name="connsiteY17" fmla="*/ 855276 h 1117304"/>
              <a:gd name="connsiteX18" fmla="*/ 425955 w 1978122"/>
              <a:gd name="connsiteY18" fmla="*/ 929612 h 1117304"/>
              <a:gd name="connsiteX19" fmla="*/ 467157 w 1978122"/>
              <a:gd name="connsiteY19" fmla="*/ 929216 h 1117304"/>
              <a:gd name="connsiteX20" fmla="*/ 537243 w 1978122"/>
              <a:gd name="connsiteY20" fmla="*/ 918699 h 1117304"/>
              <a:gd name="connsiteX21" fmla="*/ 559645 w 1978122"/>
              <a:gd name="connsiteY21" fmla="*/ 951077 h 1117304"/>
              <a:gd name="connsiteX22" fmla="*/ 722940 w 1978122"/>
              <a:gd name="connsiteY22" fmla="*/ 1083975 h 1117304"/>
              <a:gd name="connsiteX23" fmla="*/ 924340 w 1978122"/>
              <a:gd name="connsiteY23" fmla="*/ 1017238 h 1117304"/>
              <a:gd name="connsiteX24" fmla="*/ 946814 w 1978122"/>
              <a:gd name="connsiteY24" fmla="*/ 1017130 h 1117304"/>
              <a:gd name="connsiteX25" fmla="*/ 979156 w 1978122"/>
              <a:gd name="connsiteY25" fmla="*/ 1059664 h 1117304"/>
              <a:gd name="connsiteX26" fmla="*/ 1027092 w 1978122"/>
              <a:gd name="connsiteY26" fmla="*/ 1094348 h 1117304"/>
              <a:gd name="connsiteX27" fmla="*/ 1252443 w 1978122"/>
              <a:gd name="connsiteY27" fmla="*/ 1078897 h 1117304"/>
              <a:gd name="connsiteX28" fmla="*/ 1325951 w 1978122"/>
              <a:gd name="connsiteY28" fmla="*/ 988786 h 1117304"/>
              <a:gd name="connsiteX29" fmla="*/ 1348244 w 1978122"/>
              <a:gd name="connsiteY29" fmla="*/ 983996 h 1117304"/>
              <a:gd name="connsiteX30" fmla="*/ 1616849 w 1978122"/>
              <a:gd name="connsiteY30" fmla="*/ 1003588 h 1117304"/>
              <a:gd name="connsiteX31" fmla="*/ 1691077 w 1978122"/>
              <a:gd name="connsiteY31" fmla="*/ 911172 h 1117304"/>
              <a:gd name="connsiteX32" fmla="*/ 1735557 w 1978122"/>
              <a:gd name="connsiteY32" fmla="*/ 876381 h 1117304"/>
              <a:gd name="connsiteX33" fmla="*/ 1977150 w 1978122"/>
              <a:gd name="connsiteY33" fmla="*/ 572661 h 111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78122" h="1117304">
                <a:moveTo>
                  <a:pt x="1977150" y="572661"/>
                </a:moveTo>
                <a:cubicBezTo>
                  <a:pt x="1975493" y="553609"/>
                  <a:pt x="1971603" y="534484"/>
                  <a:pt x="1965373" y="515540"/>
                </a:cubicBezTo>
                <a:cubicBezTo>
                  <a:pt x="1917832" y="371729"/>
                  <a:pt x="1773913" y="332436"/>
                  <a:pt x="1637558" y="329015"/>
                </a:cubicBezTo>
                <a:cubicBezTo>
                  <a:pt x="1618866" y="328547"/>
                  <a:pt x="1617965" y="314068"/>
                  <a:pt x="1615661" y="299266"/>
                </a:cubicBezTo>
                <a:cubicBezTo>
                  <a:pt x="1612383" y="278377"/>
                  <a:pt x="1607917" y="257416"/>
                  <a:pt x="1598265" y="238435"/>
                </a:cubicBezTo>
                <a:cubicBezTo>
                  <a:pt x="1554434" y="152286"/>
                  <a:pt x="1433961" y="124014"/>
                  <a:pt x="1345975" y="132657"/>
                </a:cubicBezTo>
                <a:cubicBezTo>
                  <a:pt x="1318279" y="135395"/>
                  <a:pt x="1298975" y="96102"/>
                  <a:pt x="1280427" y="80399"/>
                </a:cubicBezTo>
                <a:cubicBezTo>
                  <a:pt x="1195934" y="8872"/>
                  <a:pt x="1059975" y="264"/>
                  <a:pt x="980524" y="84252"/>
                </a:cubicBezTo>
                <a:cubicBezTo>
                  <a:pt x="970944" y="94373"/>
                  <a:pt x="966226" y="89186"/>
                  <a:pt x="959743" y="80975"/>
                </a:cubicBezTo>
                <a:cubicBezTo>
                  <a:pt x="914543" y="23638"/>
                  <a:pt x="855190" y="-2762"/>
                  <a:pt x="782258" y="228"/>
                </a:cubicBezTo>
                <a:cubicBezTo>
                  <a:pt x="687789" y="4117"/>
                  <a:pt x="605205" y="79246"/>
                  <a:pt x="594941" y="171158"/>
                </a:cubicBezTo>
                <a:cubicBezTo>
                  <a:pt x="592563" y="192588"/>
                  <a:pt x="592563" y="192588"/>
                  <a:pt x="574015" y="181279"/>
                </a:cubicBezTo>
                <a:cubicBezTo>
                  <a:pt x="465212" y="114902"/>
                  <a:pt x="329109" y="155059"/>
                  <a:pt x="276274" y="269805"/>
                </a:cubicBezTo>
                <a:cubicBezTo>
                  <a:pt x="270007" y="283419"/>
                  <a:pt x="261688" y="287525"/>
                  <a:pt x="247677" y="288857"/>
                </a:cubicBezTo>
                <a:cubicBezTo>
                  <a:pt x="87912" y="303984"/>
                  <a:pt x="-21900" y="445273"/>
                  <a:pt x="3707" y="601401"/>
                </a:cubicBezTo>
                <a:cubicBezTo>
                  <a:pt x="17357" y="684561"/>
                  <a:pt x="70084" y="764084"/>
                  <a:pt x="143520" y="806114"/>
                </a:cubicBezTo>
                <a:cubicBezTo>
                  <a:pt x="191025" y="833306"/>
                  <a:pt x="249910" y="842166"/>
                  <a:pt x="303610" y="832550"/>
                </a:cubicBezTo>
                <a:cubicBezTo>
                  <a:pt x="329541" y="827904"/>
                  <a:pt x="340994" y="840293"/>
                  <a:pt x="355508" y="855276"/>
                </a:cubicBezTo>
                <a:cubicBezTo>
                  <a:pt x="380899" y="881459"/>
                  <a:pt x="383889" y="920356"/>
                  <a:pt x="425955" y="929612"/>
                </a:cubicBezTo>
                <a:cubicBezTo>
                  <a:pt x="439425" y="932601"/>
                  <a:pt x="453471" y="930908"/>
                  <a:pt x="467157" y="929216"/>
                </a:cubicBezTo>
                <a:cubicBezTo>
                  <a:pt x="486353" y="926839"/>
                  <a:pt x="518839" y="911712"/>
                  <a:pt x="537243" y="918699"/>
                </a:cubicBezTo>
                <a:cubicBezTo>
                  <a:pt x="550713" y="923777"/>
                  <a:pt x="555179" y="938724"/>
                  <a:pt x="559645" y="951077"/>
                </a:cubicBezTo>
                <a:cubicBezTo>
                  <a:pt x="585108" y="1021416"/>
                  <a:pt x="649072" y="1073062"/>
                  <a:pt x="722940" y="1083975"/>
                </a:cubicBezTo>
                <a:cubicBezTo>
                  <a:pt x="794395" y="1094528"/>
                  <a:pt x="877808" y="1075403"/>
                  <a:pt x="924340" y="1017238"/>
                </a:cubicBezTo>
                <a:cubicBezTo>
                  <a:pt x="932191" y="1007406"/>
                  <a:pt x="937594" y="1007226"/>
                  <a:pt x="946814" y="1017130"/>
                </a:cubicBezTo>
                <a:cubicBezTo>
                  <a:pt x="959095" y="1030348"/>
                  <a:pt x="966082" y="1046771"/>
                  <a:pt x="979156" y="1059664"/>
                </a:cubicBezTo>
                <a:cubicBezTo>
                  <a:pt x="993274" y="1073567"/>
                  <a:pt x="1009553" y="1085200"/>
                  <a:pt x="1027092" y="1094348"/>
                </a:cubicBezTo>
                <a:cubicBezTo>
                  <a:pt x="1096711" y="1130507"/>
                  <a:pt x="1187866" y="1122908"/>
                  <a:pt x="1252443" y="1078897"/>
                </a:cubicBezTo>
                <a:cubicBezTo>
                  <a:pt x="1285361" y="1056459"/>
                  <a:pt x="1309852" y="1025017"/>
                  <a:pt x="1325951" y="988786"/>
                </a:cubicBezTo>
                <a:cubicBezTo>
                  <a:pt x="1333046" y="972471"/>
                  <a:pt x="1335026" y="971930"/>
                  <a:pt x="1348244" y="983996"/>
                </a:cubicBezTo>
                <a:cubicBezTo>
                  <a:pt x="1417214" y="1046879"/>
                  <a:pt x="1539451" y="1057684"/>
                  <a:pt x="1616849" y="1003588"/>
                </a:cubicBezTo>
                <a:cubicBezTo>
                  <a:pt x="1649551" y="980718"/>
                  <a:pt x="1675771" y="948016"/>
                  <a:pt x="1691077" y="911172"/>
                </a:cubicBezTo>
                <a:cubicBezTo>
                  <a:pt x="1700081" y="889526"/>
                  <a:pt x="1712939" y="880018"/>
                  <a:pt x="1735557" y="876381"/>
                </a:cubicBezTo>
                <a:cubicBezTo>
                  <a:pt x="1879619" y="853295"/>
                  <a:pt x="1989683" y="715175"/>
                  <a:pt x="1977150" y="572661"/>
                </a:cubicBezTo>
                <a:close/>
              </a:path>
            </a:pathLst>
          </a:custGeom>
          <a:gradFill>
            <a:gsLst>
              <a:gs pos="33000">
                <a:schemeClr val="bg1">
                  <a:alpha val="10000"/>
                </a:schemeClr>
              </a:gs>
              <a:gs pos="62000">
                <a:srgbClr val="FFFFFF">
                  <a:alpha val="7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6200000" scaled="1"/>
          </a:gradFill>
          <a:ln w="7224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53" name="Freeform: Shape 252">
            <a:extLst>
              <a:ext uri="{FF2B5EF4-FFF2-40B4-BE49-F238E27FC236}">
                <a16:creationId xmlns:a16="http://schemas.microsoft.com/office/drawing/2014/main" id="{A9814B3D-CBF4-4EC3-A44F-DB5F4882EC4F}"/>
              </a:ext>
            </a:extLst>
          </p:cNvPr>
          <p:cNvSpPr/>
          <p:nvPr/>
        </p:nvSpPr>
        <p:spPr>
          <a:xfrm>
            <a:off x="4620860" y="604771"/>
            <a:ext cx="2841447" cy="1250073"/>
          </a:xfrm>
          <a:custGeom>
            <a:avLst/>
            <a:gdLst>
              <a:gd name="connsiteX0" fmla="*/ 2653922 w 3778605"/>
              <a:gd name="connsiteY0" fmla="*/ 113 h 1662368"/>
              <a:gd name="connsiteX1" fmla="*/ 2702277 w 3778605"/>
              <a:gd name="connsiteY1" fmla="*/ 7098 h 1662368"/>
              <a:gd name="connsiteX2" fmla="*/ 2832149 w 3778605"/>
              <a:gd name="connsiteY2" fmla="*/ 138883 h 1662368"/>
              <a:gd name="connsiteX3" fmla="*/ 2865059 w 3778605"/>
              <a:gd name="connsiteY3" fmla="*/ 153976 h 1662368"/>
              <a:gd name="connsiteX4" fmla="*/ 3044405 w 3778605"/>
              <a:gd name="connsiteY4" fmla="*/ 189684 h 1662368"/>
              <a:gd name="connsiteX5" fmla="*/ 3086149 w 3778605"/>
              <a:gd name="connsiteY5" fmla="*/ 236582 h 1662368"/>
              <a:gd name="connsiteX6" fmla="*/ 3114053 w 3778605"/>
              <a:gd name="connsiteY6" fmla="*/ 346795 h 1662368"/>
              <a:gd name="connsiteX7" fmla="*/ 3145122 w 3778605"/>
              <a:gd name="connsiteY7" fmla="*/ 371459 h 1662368"/>
              <a:gd name="connsiteX8" fmla="*/ 3157491 w 3778605"/>
              <a:gd name="connsiteY8" fmla="*/ 369839 h 1662368"/>
              <a:gd name="connsiteX9" fmla="*/ 3352518 w 3778605"/>
              <a:gd name="connsiteY9" fmla="*/ 417694 h 1662368"/>
              <a:gd name="connsiteX10" fmla="*/ 3426804 w 3778605"/>
              <a:gd name="connsiteY10" fmla="*/ 494483 h 1662368"/>
              <a:gd name="connsiteX11" fmla="*/ 3454929 w 3778605"/>
              <a:gd name="connsiteY11" fmla="*/ 555296 h 1662368"/>
              <a:gd name="connsiteX12" fmla="*/ 3462675 w 3778605"/>
              <a:gd name="connsiteY12" fmla="*/ 618467 h 1662368"/>
              <a:gd name="connsiteX13" fmla="*/ 3500635 w 3778605"/>
              <a:gd name="connsiteY13" fmla="*/ 622294 h 1662368"/>
              <a:gd name="connsiteX14" fmla="*/ 3778605 w 3778605"/>
              <a:gd name="connsiteY14" fmla="*/ 963351 h 1662368"/>
              <a:gd name="connsiteX15" fmla="*/ 3676640 w 3778605"/>
              <a:gd name="connsiteY15" fmla="*/ 1209516 h 1662368"/>
              <a:gd name="connsiteX16" fmla="*/ 3674944 w 3778605"/>
              <a:gd name="connsiteY16" fmla="*/ 1210915 h 1662368"/>
              <a:gd name="connsiteX17" fmla="*/ 3669558 w 3778605"/>
              <a:gd name="connsiteY17" fmla="*/ 1221839 h 1662368"/>
              <a:gd name="connsiteX18" fmla="*/ 3669558 w 3778605"/>
              <a:gd name="connsiteY18" fmla="*/ 1247556 h 1662368"/>
              <a:gd name="connsiteX19" fmla="*/ 3649508 w 3778605"/>
              <a:gd name="connsiteY19" fmla="*/ 1247556 h 1662368"/>
              <a:gd name="connsiteX20" fmla="*/ 3628192 w 3778605"/>
              <a:gd name="connsiteY20" fmla="*/ 1269831 h 1662368"/>
              <a:gd name="connsiteX21" fmla="*/ 3477448 w 3778605"/>
              <a:gd name="connsiteY21" fmla="*/ 1332779 h 1662368"/>
              <a:gd name="connsiteX22" fmla="*/ 3449484 w 3778605"/>
              <a:gd name="connsiteY22" fmla="*/ 1351409 h 1662368"/>
              <a:gd name="connsiteX23" fmla="*/ 3158330 w 3778605"/>
              <a:gd name="connsiteY23" fmla="*/ 1437977 h 1662368"/>
              <a:gd name="connsiteX24" fmla="*/ 3137867 w 3778605"/>
              <a:gd name="connsiteY24" fmla="*/ 1447874 h 1662368"/>
              <a:gd name="connsiteX25" fmla="*/ 2954694 w 3778605"/>
              <a:gd name="connsiteY25" fmla="*/ 1615022 h 1662368"/>
              <a:gd name="connsiteX26" fmla="*/ 2781136 w 3778605"/>
              <a:gd name="connsiteY26" fmla="*/ 1536062 h 1662368"/>
              <a:gd name="connsiteX27" fmla="*/ 2760815 w 3778605"/>
              <a:gd name="connsiteY27" fmla="*/ 1532857 h 1662368"/>
              <a:gd name="connsiteX28" fmla="*/ 2467548 w 3778605"/>
              <a:gd name="connsiteY28" fmla="*/ 1536625 h 1662368"/>
              <a:gd name="connsiteX29" fmla="*/ 2403450 w 3778605"/>
              <a:gd name="connsiteY29" fmla="*/ 1485523 h 1662368"/>
              <a:gd name="connsiteX30" fmla="*/ 2392946 w 3778605"/>
              <a:gd name="connsiteY30" fmla="*/ 1485409 h 1662368"/>
              <a:gd name="connsiteX31" fmla="*/ 2377666 w 3778605"/>
              <a:gd name="connsiteY31" fmla="*/ 1511107 h 1662368"/>
              <a:gd name="connsiteX32" fmla="*/ 2334994 w 3778605"/>
              <a:gd name="connsiteY32" fmla="*/ 1551168 h 1662368"/>
              <a:gd name="connsiteX33" fmla="*/ 2072332 w 3778605"/>
              <a:gd name="connsiteY33" fmla="*/ 1532009 h 1662368"/>
              <a:gd name="connsiteX34" fmla="*/ 2050532 w 3778605"/>
              <a:gd name="connsiteY34" fmla="*/ 1536694 h 1662368"/>
              <a:gd name="connsiteX35" fmla="*/ 1978651 w 3778605"/>
              <a:gd name="connsiteY35" fmla="*/ 1624811 h 1662368"/>
              <a:gd name="connsiteX36" fmla="*/ 1758286 w 3778605"/>
              <a:gd name="connsiteY36" fmla="*/ 1639920 h 1662368"/>
              <a:gd name="connsiteX37" fmla="*/ 1711410 w 3778605"/>
              <a:gd name="connsiteY37" fmla="*/ 1606003 h 1662368"/>
              <a:gd name="connsiteX38" fmla="*/ 1679784 w 3778605"/>
              <a:gd name="connsiteY38" fmla="*/ 1564410 h 1662368"/>
              <a:gd name="connsiteX39" fmla="*/ 1657807 w 3778605"/>
              <a:gd name="connsiteY39" fmla="*/ 1564516 h 1662368"/>
              <a:gd name="connsiteX40" fmla="*/ 1460863 w 3778605"/>
              <a:gd name="connsiteY40" fmla="*/ 1629777 h 1662368"/>
              <a:gd name="connsiteX41" fmla="*/ 1301181 w 3778605"/>
              <a:gd name="connsiteY41" fmla="*/ 1499819 h 1662368"/>
              <a:gd name="connsiteX42" fmla="*/ 1279274 w 3778605"/>
              <a:gd name="connsiteY42" fmla="*/ 1468157 h 1662368"/>
              <a:gd name="connsiteX43" fmla="*/ 1210739 w 3778605"/>
              <a:gd name="connsiteY43" fmla="*/ 1478441 h 1662368"/>
              <a:gd name="connsiteX44" fmla="*/ 1170449 w 3778605"/>
              <a:gd name="connsiteY44" fmla="*/ 1478829 h 1662368"/>
              <a:gd name="connsiteX45" fmla="*/ 1169916 w 3778605"/>
              <a:gd name="connsiteY45" fmla="*/ 1478578 h 1662368"/>
              <a:gd name="connsiteX46" fmla="*/ 1144532 w 3778605"/>
              <a:gd name="connsiteY46" fmla="*/ 1480491 h 1662368"/>
              <a:gd name="connsiteX47" fmla="*/ 1052626 w 3778605"/>
              <a:gd name="connsiteY47" fmla="*/ 1442883 h 1662368"/>
              <a:gd name="connsiteX48" fmla="*/ 1037003 w 3778605"/>
              <a:gd name="connsiteY48" fmla="*/ 1446240 h 1662368"/>
              <a:gd name="connsiteX49" fmla="*/ 985488 w 3778605"/>
              <a:gd name="connsiteY49" fmla="*/ 1509391 h 1662368"/>
              <a:gd name="connsiteX50" fmla="*/ 827560 w 3778605"/>
              <a:gd name="connsiteY50" fmla="*/ 1520219 h 1662368"/>
              <a:gd name="connsiteX51" fmla="*/ 793966 w 3778605"/>
              <a:gd name="connsiteY51" fmla="*/ 1495912 h 1662368"/>
              <a:gd name="connsiteX52" fmla="*/ 771300 w 3778605"/>
              <a:gd name="connsiteY52" fmla="*/ 1466104 h 1662368"/>
              <a:gd name="connsiteX53" fmla="*/ 755550 w 3778605"/>
              <a:gd name="connsiteY53" fmla="*/ 1466180 h 1662368"/>
              <a:gd name="connsiteX54" fmla="*/ 614407 w 3778605"/>
              <a:gd name="connsiteY54" fmla="*/ 1512950 h 1662368"/>
              <a:gd name="connsiteX55" fmla="*/ 499968 w 3778605"/>
              <a:gd name="connsiteY55" fmla="*/ 1419814 h 1662368"/>
              <a:gd name="connsiteX56" fmla="*/ 484268 w 3778605"/>
              <a:gd name="connsiteY56" fmla="*/ 1397123 h 1662368"/>
              <a:gd name="connsiteX57" fmla="*/ 435151 w 3778605"/>
              <a:gd name="connsiteY57" fmla="*/ 1404493 h 1662368"/>
              <a:gd name="connsiteX58" fmla="*/ 406277 w 3778605"/>
              <a:gd name="connsiteY58" fmla="*/ 1404771 h 1662368"/>
              <a:gd name="connsiteX59" fmla="*/ 356907 w 3778605"/>
              <a:gd name="connsiteY59" fmla="*/ 1352675 h 1662368"/>
              <a:gd name="connsiteX60" fmla="*/ 320536 w 3778605"/>
              <a:gd name="connsiteY60" fmla="*/ 1336749 h 1662368"/>
              <a:gd name="connsiteX61" fmla="*/ 208343 w 3778605"/>
              <a:gd name="connsiteY61" fmla="*/ 1318222 h 1662368"/>
              <a:gd name="connsiteX62" fmla="*/ 143640 w 3778605"/>
              <a:gd name="connsiteY62" fmla="*/ 1257299 h 1662368"/>
              <a:gd name="connsiteX63" fmla="*/ 132518 w 3778605"/>
              <a:gd name="connsiteY63" fmla="*/ 1229712 h 1662368"/>
              <a:gd name="connsiteX64" fmla="*/ 100119 w 3778605"/>
              <a:gd name="connsiteY64" fmla="*/ 1203949 h 1662368"/>
              <a:gd name="connsiteX65" fmla="*/ 0 w 3778605"/>
              <a:gd name="connsiteY65" fmla="*/ 958077 h 1662368"/>
              <a:gd name="connsiteX66" fmla="*/ 351963 w 3778605"/>
              <a:gd name="connsiteY66" fmla="*/ 606114 h 1662368"/>
              <a:gd name="connsiteX67" fmla="*/ 362218 w 3778605"/>
              <a:gd name="connsiteY67" fmla="*/ 607148 h 1662368"/>
              <a:gd name="connsiteX68" fmla="*/ 392231 w 3778605"/>
              <a:gd name="connsiteY68" fmla="*/ 559603 h 1662368"/>
              <a:gd name="connsiteX69" fmla="*/ 437776 w 3778605"/>
              <a:gd name="connsiteY69" fmla="*/ 523049 h 1662368"/>
              <a:gd name="connsiteX70" fmla="*/ 643995 w 3778605"/>
              <a:gd name="connsiteY70" fmla="*/ 531000 h 1662368"/>
              <a:gd name="connsiteX71" fmla="*/ 663063 w 3778605"/>
              <a:gd name="connsiteY71" fmla="*/ 540129 h 1662368"/>
              <a:gd name="connsiteX72" fmla="*/ 929064 w 3778605"/>
              <a:gd name="connsiteY72" fmla="*/ 374625 h 1662368"/>
              <a:gd name="connsiteX73" fmla="*/ 989435 w 3778605"/>
              <a:gd name="connsiteY73" fmla="*/ 347752 h 1662368"/>
              <a:gd name="connsiteX74" fmla="*/ 1422412 w 3778605"/>
              <a:gd name="connsiteY74" fmla="*/ 258889 h 1662368"/>
              <a:gd name="connsiteX75" fmla="*/ 1515103 w 3778605"/>
              <a:gd name="connsiteY75" fmla="*/ 450236 h 1662368"/>
              <a:gd name="connsiteX76" fmla="*/ 1542050 w 3778605"/>
              <a:gd name="connsiteY76" fmla="*/ 471586 h 1662368"/>
              <a:gd name="connsiteX77" fmla="*/ 1652927 w 3778605"/>
              <a:gd name="connsiteY77" fmla="*/ 489183 h 1662368"/>
              <a:gd name="connsiteX78" fmla="*/ 1670449 w 3778605"/>
              <a:gd name="connsiteY78" fmla="*/ 477181 h 1662368"/>
              <a:gd name="connsiteX79" fmla="*/ 1698058 w 3778605"/>
              <a:gd name="connsiteY79" fmla="*/ 393914 h 1662368"/>
              <a:gd name="connsiteX80" fmla="*/ 1874459 w 3778605"/>
              <a:gd name="connsiteY80" fmla="*/ 301369 h 1662368"/>
              <a:gd name="connsiteX81" fmla="*/ 1931958 w 3778605"/>
              <a:gd name="connsiteY81" fmla="*/ 315285 h 1662368"/>
              <a:gd name="connsiteX82" fmla="*/ 1950144 w 3778605"/>
              <a:gd name="connsiteY82" fmla="*/ 301444 h 1662368"/>
              <a:gd name="connsiteX83" fmla="*/ 1951027 w 3778605"/>
              <a:gd name="connsiteY83" fmla="*/ 245269 h 1662368"/>
              <a:gd name="connsiteX84" fmla="*/ 2064996 w 3778605"/>
              <a:gd name="connsiteY84" fmla="*/ 55321 h 1662368"/>
              <a:gd name="connsiteX85" fmla="*/ 2282699 w 3778605"/>
              <a:gd name="connsiteY85" fmla="*/ 11589 h 1662368"/>
              <a:gd name="connsiteX86" fmla="*/ 2465137 w 3778605"/>
              <a:gd name="connsiteY86" fmla="*/ 138442 h 1662368"/>
              <a:gd name="connsiteX87" fmla="*/ 2653922 w 3778605"/>
              <a:gd name="connsiteY87" fmla="*/ 113 h 1662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3778605" h="1662368">
                <a:moveTo>
                  <a:pt x="2653922" y="113"/>
                </a:moveTo>
                <a:cubicBezTo>
                  <a:pt x="2669490" y="619"/>
                  <a:pt x="2685657" y="2846"/>
                  <a:pt x="2702277" y="7098"/>
                </a:cubicBezTo>
                <a:cubicBezTo>
                  <a:pt x="2765888" y="30952"/>
                  <a:pt x="2813964" y="70856"/>
                  <a:pt x="2832149" y="138883"/>
                </a:cubicBezTo>
                <a:cubicBezTo>
                  <a:pt x="2837892" y="160308"/>
                  <a:pt x="2849157" y="157952"/>
                  <a:pt x="2865059" y="153976"/>
                </a:cubicBezTo>
                <a:cubicBezTo>
                  <a:pt x="2930289" y="137632"/>
                  <a:pt x="2990439" y="148381"/>
                  <a:pt x="3044405" y="189684"/>
                </a:cubicBezTo>
                <a:cubicBezTo>
                  <a:pt x="3061264" y="202641"/>
                  <a:pt x="3075989" y="217586"/>
                  <a:pt x="3086149" y="236582"/>
                </a:cubicBezTo>
                <a:cubicBezTo>
                  <a:pt x="3105144" y="270816"/>
                  <a:pt x="3118249" y="307112"/>
                  <a:pt x="3114053" y="346795"/>
                </a:cubicBezTo>
                <a:cubicBezTo>
                  <a:pt x="3111181" y="374183"/>
                  <a:pt x="3121120" y="380294"/>
                  <a:pt x="3145122" y="371459"/>
                </a:cubicBezTo>
                <a:cubicBezTo>
                  <a:pt x="3148950" y="370060"/>
                  <a:pt x="3153293" y="370133"/>
                  <a:pt x="3157491" y="369839"/>
                </a:cubicBezTo>
                <a:cubicBezTo>
                  <a:pt x="3227580" y="365201"/>
                  <a:pt x="3294135" y="374035"/>
                  <a:pt x="3352518" y="417694"/>
                </a:cubicBezTo>
                <a:cubicBezTo>
                  <a:pt x="3381452" y="439340"/>
                  <a:pt x="3406779" y="464298"/>
                  <a:pt x="3426804" y="494483"/>
                </a:cubicBezTo>
                <a:cubicBezTo>
                  <a:pt x="3437700" y="514067"/>
                  <a:pt x="3446462" y="534607"/>
                  <a:pt x="3454929" y="555296"/>
                </a:cubicBezTo>
                <a:lnTo>
                  <a:pt x="3462675" y="618467"/>
                </a:lnTo>
                <a:lnTo>
                  <a:pt x="3500635" y="622294"/>
                </a:lnTo>
                <a:cubicBezTo>
                  <a:pt x="3659272" y="654756"/>
                  <a:pt x="3778605" y="795117"/>
                  <a:pt x="3778605" y="963351"/>
                </a:cubicBezTo>
                <a:cubicBezTo>
                  <a:pt x="3778605" y="1059485"/>
                  <a:pt x="3739639" y="1146517"/>
                  <a:pt x="3676640" y="1209516"/>
                </a:cubicBezTo>
                <a:lnTo>
                  <a:pt x="3674944" y="1210915"/>
                </a:lnTo>
                <a:lnTo>
                  <a:pt x="3669558" y="1221839"/>
                </a:lnTo>
                <a:lnTo>
                  <a:pt x="3669558" y="1247556"/>
                </a:lnTo>
                <a:lnTo>
                  <a:pt x="3649508" y="1247556"/>
                </a:lnTo>
                <a:lnTo>
                  <a:pt x="3628192" y="1269831"/>
                </a:lnTo>
                <a:cubicBezTo>
                  <a:pt x="3587751" y="1304336"/>
                  <a:pt x="3536034" y="1327232"/>
                  <a:pt x="3477448" y="1332779"/>
                </a:cubicBezTo>
                <a:cubicBezTo>
                  <a:pt x="3463747" y="1334081"/>
                  <a:pt x="3455612" y="1338097"/>
                  <a:pt x="3449484" y="1351409"/>
                </a:cubicBezTo>
                <a:cubicBezTo>
                  <a:pt x="3397818" y="1463617"/>
                  <a:pt x="3264726" y="1502885"/>
                  <a:pt x="3158330" y="1437977"/>
                </a:cubicBezTo>
                <a:cubicBezTo>
                  <a:pt x="3140192" y="1426918"/>
                  <a:pt x="3140192" y="1426918"/>
                  <a:pt x="3137867" y="1447874"/>
                </a:cubicBezTo>
                <a:cubicBezTo>
                  <a:pt x="3127830" y="1537752"/>
                  <a:pt x="3047073" y="1611219"/>
                  <a:pt x="2954694" y="1615022"/>
                </a:cubicBezTo>
                <a:cubicBezTo>
                  <a:pt x="2883376" y="1617946"/>
                  <a:pt x="2825336" y="1592130"/>
                  <a:pt x="2781136" y="1536062"/>
                </a:cubicBezTo>
                <a:cubicBezTo>
                  <a:pt x="2774797" y="1528032"/>
                  <a:pt x="2770183" y="1522960"/>
                  <a:pt x="2760815" y="1532857"/>
                </a:cubicBezTo>
                <a:cubicBezTo>
                  <a:pt x="2683122" y="1614987"/>
                  <a:pt x="2550171" y="1606569"/>
                  <a:pt x="2467548" y="1536625"/>
                </a:cubicBezTo>
                <a:cubicBezTo>
                  <a:pt x="2449410" y="1521269"/>
                  <a:pt x="2430533" y="1482846"/>
                  <a:pt x="2403450" y="1485523"/>
                </a:cubicBezTo>
                <a:lnTo>
                  <a:pt x="2392946" y="1485409"/>
                </a:lnTo>
                <a:lnTo>
                  <a:pt x="2377666" y="1511107"/>
                </a:lnTo>
                <a:cubicBezTo>
                  <a:pt x="2365388" y="1526400"/>
                  <a:pt x="2350984" y="1539986"/>
                  <a:pt x="2334994" y="1551168"/>
                </a:cubicBezTo>
                <a:cubicBezTo>
                  <a:pt x="2259309" y="1604067"/>
                  <a:pt x="2139776" y="1593501"/>
                  <a:pt x="2072332" y="1532009"/>
                </a:cubicBezTo>
                <a:cubicBezTo>
                  <a:pt x="2059406" y="1520210"/>
                  <a:pt x="2057470" y="1520739"/>
                  <a:pt x="2050532" y="1536694"/>
                </a:cubicBezTo>
                <a:cubicBezTo>
                  <a:pt x="2034790" y="1572123"/>
                  <a:pt x="2010840" y="1602869"/>
                  <a:pt x="1978651" y="1624811"/>
                </a:cubicBezTo>
                <a:cubicBezTo>
                  <a:pt x="1915502" y="1667848"/>
                  <a:pt x="1826364" y="1675279"/>
                  <a:pt x="1758286" y="1639920"/>
                </a:cubicBezTo>
                <a:cubicBezTo>
                  <a:pt x="1741135" y="1630974"/>
                  <a:pt x="1725216" y="1619599"/>
                  <a:pt x="1711410" y="1606003"/>
                </a:cubicBezTo>
                <a:cubicBezTo>
                  <a:pt x="1698625" y="1593396"/>
                  <a:pt x="1691793" y="1577336"/>
                  <a:pt x="1679784" y="1564410"/>
                </a:cubicBezTo>
                <a:cubicBezTo>
                  <a:pt x="1670768" y="1554726"/>
                  <a:pt x="1665484" y="1554902"/>
                  <a:pt x="1657807" y="1564516"/>
                </a:cubicBezTo>
                <a:cubicBezTo>
                  <a:pt x="1612304" y="1621394"/>
                  <a:pt x="1530737" y="1640096"/>
                  <a:pt x="1460863" y="1629777"/>
                </a:cubicBezTo>
                <a:cubicBezTo>
                  <a:pt x="1388629" y="1619105"/>
                  <a:pt x="1326080" y="1568602"/>
                  <a:pt x="1301181" y="1499819"/>
                </a:cubicBezTo>
                <a:cubicBezTo>
                  <a:pt x="1296814" y="1487739"/>
                  <a:pt x="1292446" y="1473123"/>
                  <a:pt x="1279274" y="1468157"/>
                </a:cubicBezTo>
                <a:cubicBezTo>
                  <a:pt x="1261278" y="1461325"/>
                  <a:pt x="1229510" y="1476117"/>
                  <a:pt x="1210739" y="1478441"/>
                </a:cubicBezTo>
                <a:cubicBezTo>
                  <a:pt x="1197356" y="1480096"/>
                  <a:pt x="1183621" y="1481752"/>
                  <a:pt x="1170449" y="1478829"/>
                </a:cubicBezTo>
                <a:lnTo>
                  <a:pt x="1169916" y="1478578"/>
                </a:lnTo>
                <a:lnTo>
                  <a:pt x="1144532" y="1480491"/>
                </a:lnTo>
                <a:cubicBezTo>
                  <a:pt x="1110294" y="1477828"/>
                  <a:pt x="1076794" y="1464918"/>
                  <a:pt x="1052626" y="1442883"/>
                </a:cubicBezTo>
                <a:cubicBezTo>
                  <a:pt x="1043363" y="1434428"/>
                  <a:pt x="1041975" y="1434807"/>
                  <a:pt x="1037003" y="1446240"/>
                </a:cubicBezTo>
                <a:cubicBezTo>
                  <a:pt x="1025721" y="1471631"/>
                  <a:pt x="1008557" y="1493666"/>
                  <a:pt x="985488" y="1509391"/>
                </a:cubicBezTo>
                <a:cubicBezTo>
                  <a:pt x="940232" y="1540234"/>
                  <a:pt x="876349" y="1545560"/>
                  <a:pt x="827560" y="1520219"/>
                </a:cubicBezTo>
                <a:cubicBezTo>
                  <a:pt x="815268" y="1513808"/>
                  <a:pt x="803860" y="1505656"/>
                  <a:pt x="793966" y="1495912"/>
                </a:cubicBezTo>
                <a:cubicBezTo>
                  <a:pt x="784803" y="1486877"/>
                  <a:pt x="779906" y="1475367"/>
                  <a:pt x="771300" y="1466104"/>
                </a:cubicBezTo>
                <a:cubicBezTo>
                  <a:pt x="764838" y="1459163"/>
                  <a:pt x="761052" y="1459289"/>
                  <a:pt x="755550" y="1466180"/>
                </a:cubicBezTo>
                <a:cubicBezTo>
                  <a:pt x="722940" y="1506942"/>
                  <a:pt x="664483" y="1520345"/>
                  <a:pt x="614407" y="1512950"/>
                </a:cubicBezTo>
                <a:cubicBezTo>
                  <a:pt x="562639" y="1505302"/>
                  <a:pt x="517813" y="1469108"/>
                  <a:pt x="499968" y="1419814"/>
                </a:cubicBezTo>
                <a:cubicBezTo>
                  <a:pt x="496838" y="1411156"/>
                  <a:pt x="493708" y="1400681"/>
                  <a:pt x="484268" y="1397123"/>
                </a:cubicBezTo>
                <a:cubicBezTo>
                  <a:pt x="471371" y="1392226"/>
                  <a:pt x="448604" y="1402827"/>
                  <a:pt x="435151" y="1404493"/>
                </a:cubicBezTo>
                <a:cubicBezTo>
                  <a:pt x="425560" y="1405679"/>
                  <a:pt x="415716" y="1406865"/>
                  <a:pt x="406277" y="1404771"/>
                </a:cubicBezTo>
                <a:cubicBezTo>
                  <a:pt x="376796" y="1398284"/>
                  <a:pt x="374701" y="1371025"/>
                  <a:pt x="356907" y="1352675"/>
                </a:cubicBezTo>
                <a:cubicBezTo>
                  <a:pt x="346735" y="1342175"/>
                  <a:pt x="338709" y="1333493"/>
                  <a:pt x="320536" y="1336749"/>
                </a:cubicBezTo>
                <a:cubicBezTo>
                  <a:pt x="282902" y="1343488"/>
                  <a:pt x="241635" y="1337278"/>
                  <a:pt x="208343" y="1318222"/>
                </a:cubicBezTo>
                <a:cubicBezTo>
                  <a:pt x="182611" y="1303494"/>
                  <a:pt x="160507" y="1282198"/>
                  <a:pt x="143640" y="1257299"/>
                </a:cubicBezTo>
                <a:lnTo>
                  <a:pt x="132518" y="1229712"/>
                </a:lnTo>
                <a:lnTo>
                  <a:pt x="100119" y="1203949"/>
                </a:lnTo>
                <a:cubicBezTo>
                  <a:pt x="38173" y="1140508"/>
                  <a:pt x="0" y="1053751"/>
                  <a:pt x="0" y="958077"/>
                </a:cubicBezTo>
                <a:cubicBezTo>
                  <a:pt x="0" y="763693"/>
                  <a:pt x="157579" y="606114"/>
                  <a:pt x="351963" y="606114"/>
                </a:cubicBezTo>
                <a:lnTo>
                  <a:pt x="362218" y="607148"/>
                </a:lnTo>
                <a:lnTo>
                  <a:pt x="392231" y="559603"/>
                </a:lnTo>
                <a:cubicBezTo>
                  <a:pt x="404848" y="545210"/>
                  <a:pt x="419886" y="532915"/>
                  <a:pt x="437776" y="523049"/>
                </a:cubicBezTo>
                <a:cubicBezTo>
                  <a:pt x="508381" y="484029"/>
                  <a:pt x="576777" y="487857"/>
                  <a:pt x="643995" y="531000"/>
                </a:cubicBezTo>
                <a:cubicBezTo>
                  <a:pt x="649885" y="534828"/>
                  <a:pt x="654523" y="541676"/>
                  <a:pt x="663063" y="540129"/>
                </a:cubicBezTo>
                <a:cubicBezTo>
                  <a:pt x="690157" y="376097"/>
                  <a:pt x="825034" y="338255"/>
                  <a:pt x="929064" y="374625"/>
                </a:cubicBezTo>
                <a:cubicBezTo>
                  <a:pt x="971103" y="391632"/>
                  <a:pt x="971103" y="391632"/>
                  <a:pt x="989435" y="347752"/>
                </a:cubicBezTo>
                <a:cubicBezTo>
                  <a:pt x="1097072" y="148749"/>
                  <a:pt x="1303732" y="161486"/>
                  <a:pt x="1422412" y="258889"/>
                </a:cubicBezTo>
                <a:cubicBezTo>
                  <a:pt x="1477850" y="310720"/>
                  <a:pt x="1510981" y="373668"/>
                  <a:pt x="1515103" y="450236"/>
                </a:cubicBezTo>
                <a:cubicBezTo>
                  <a:pt x="1516209" y="469452"/>
                  <a:pt x="1526074" y="472249"/>
                  <a:pt x="1542050" y="471586"/>
                </a:cubicBezTo>
                <a:cubicBezTo>
                  <a:pt x="1580113" y="470041"/>
                  <a:pt x="1618103" y="469157"/>
                  <a:pt x="1652927" y="489183"/>
                </a:cubicBezTo>
                <a:cubicBezTo>
                  <a:pt x="1665590" y="496471"/>
                  <a:pt x="1669566" y="489035"/>
                  <a:pt x="1670449" y="477181"/>
                </a:cubicBezTo>
                <a:cubicBezTo>
                  <a:pt x="1672731" y="447143"/>
                  <a:pt x="1682303" y="419534"/>
                  <a:pt x="1698058" y="393914"/>
                </a:cubicBezTo>
                <a:cubicBezTo>
                  <a:pt x="1740317" y="331555"/>
                  <a:pt x="1797817" y="298204"/>
                  <a:pt x="1874459" y="301369"/>
                </a:cubicBezTo>
                <a:cubicBezTo>
                  <a:pt x="1893527" y="306156"/>
                  <a:pt x="1913406" y="308143"/>
                  <a:pt x="1931958" y="315285"/>
                </a:cubicBezTo>
                <a:cubicBezTo>
                  <a:pt x="1945653" y="320585"/>
                  <a:pt x="1951027" y="316389"/>
                  <a:pt x="1950144" y="301444"/>
                </a:cubicBezTo>
                <a:cubicBezTo>
                  <a:pt x="1949113" y="282743"/>
                  <a:pt x="1948671" y="263970"/>
                  <a:pt x="1951027" y="245269"/>
                </a:cubicBezTo>
                <a:cubicBezTo>
                  <a:pt x="1963102" y="166419"/>
                  <a:pt x="2003668" y="104649"/>
                  <a:pt x="2064996" y="55321"/>
                </a:cubicBezTo>
                <a:cubicBezTo>
                  <a:pt x="2130668" y="6656"/>
                  <a:pt x="2205469" y="-1000"/>
                  <a:pt x="2282699" y="11589"/>
                </a:cubicBezTo>
                <a:cubicBezTo>
                  <a:pt x="2349697" y="22485"/>
                  <a:pt x="2388643" y="52081"/>
                  <a:pt x="2465137" y="138442"/>
                </a:cubicBezTo>
                <a:cubicBezTo>
                  <a:pt x="2465331" y="77371"/>
                  <a:pt x="2544947" y="-3428"/>
                  <a:pt x="2653922" y="113"/>
                </a:cubicBezTo>
                <a:close/>
              </a:path>
            </a:pathLst>
          </a:custGeom>
          <a:gradFill>
            <a:gsLst>
              <a:gs pos="33000">
                <a:schemeClr val="bg1">
                  <a:alpha val="10000"/>
                </a:schemeClr>
              </a:gs>
              <a:gs pos="62000">
                <a:srgbClr val="FFFFFF">
                  <a:alpha val="7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6200000" scaled="1"/>
          </a:gradFill>
          <a:ln w="7224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DF93F63E-F2F2-42A2-AB75-692721308097}"/>
              </a:ext>
            </a:extLst>
          </p:cNvPr>
          <p:cNvSpPr/>
          <p:nvPr/>
        </p:nvSpPr>
        <p:spPr>
          <a:xfrm flipH="1">
            <a:off x="1022685" y="1134369"/>
            <a:ext cx="2182880" cy="960341"/>
          </a:xfrm>
          <a:custGeom>
            <a:avLst/>
            <a:gdLst>
              <a:gd name="connsiteX0" fmla="*/ 2653922 w 3778605"/>
              <a:gd name="connsiteY0" fmla="*/ 113 h 1662368"/>
              <a:gd name="connsiteX1" fmla="*/ 2702277 w 3778605"/>
              <a:gd name="connsiteY1" fmla="*/ 7098 h 1662368"/>
              <a:gd name="connsiteX2" fmla="*/ 2832149 w 3778605"/>
              <a:gd name="connsiteY2" fmla="*/ 138883 h 1662368"/>
              <a:gd name="connsiteX3" fmla="*/ 2865059 w 3778605"/>
              <a:gd name="connsiteY3" fmla="*/ 153976 h 1662368"/>
              <a:gd name="connsiteX4" fmla="*/ 3044405 w 3778605"/>
              <a:gd name="connsiteY4" fmla="*/ 189684 h 1662368"/>
              <a:gd name="connsiteX5" fmla="*/ 3086149 w 3778605"/>
              <a:gd name="connsiteY5" fmla="*/ 236582 h 1662368"/>
              <a:gd name="connsiteX6" fmla="*/ 3114053 w 3778605"/>
              <a:gd name="connsiteY6" fmla="*/ 346795 h 1662368"/>
              <a:gd name="connsiteX7" fmla="*/ 3145122 w 3778605"/>
              <a:gd name="connsiteY7" fmla="*/ 371459 h 1662368"/>
              <a:gd name="connsiteX8" fmla="*/ 3157491 w 3778605"/>
              <a:gd name="connsiteY8" fmla="*/ 369839 h 1662368"/>
              <a:gd name="connsiteX9" fmla="*/ 3352518 w 3778605"/>
              <a:gd name="connsiteY9" fmla="*/ 417694 h 1662368"/>
              <a:gd name="connsiteX10" fmla="*/ 3426804 w 3778605"/>
              <a:gd name="connsiteY10" fmla="*/ 494483 h 1662368"/>
              <a:gd name="connsiteX11" fmla="*/ 3454929 w 3778605"/>
              <a:gd name="connsiteY11" fmla="*/ 555296 h 1662368"/>
              <a:gd name="connsiteX12" fmla="*/ 3462675 w 3778605"/>
              <a:gd name="connsiteY12" fmla="*/ 618467 h 1662368"/>
              <a:gd name="connsiteX13" fmla="*/ 3500635 w 3778605"/>
              <a:gd name="connsiteY13" fmla="*/ 622294 h 1662368"/>
              <a:gd name="connsiteX14" fmla="*/ 3778605 w 3778605"/>
              <a:gd name="connsiteY14" fmla="*/ 963351 h 1662368"/>
              <a:gd name="connsiteX15" fmla="*/ 3676640 w 3778605"/>
              <a:gd name="connsiteY15" fmla="*/ 1209516 h 1662368"/>
              <a:gd name="connsiteX16" fmla="*/ 3674944 w 3778605"/>
              <a:gd name="connsiteY16" fmla="*/ 1210915 h 1662368"/>
              <a:gd name="connsiteX17" fmla="*/ 3669558 w 3778605"/>
              <a:gd name="connsiteY17" fmla="*/ 1221839 h 1662368"/>
              <a:gd name="connsiteX18" fmla="*/ 3669558 w 3778605"/>
              <a:gd name="connsiteY18" fmla="*/ 1247556 h 1662368"/>
              <a:gd name="connsiteX19" fmla="*/ 3649508 w 3778605"/>
              <a:gd name="connsiteY19" fmla="*/ 1247556 h 1662368"/>
              <a:gd name="connsiteX20" fmla="*/ 3628192 w 3778605"/>
              <a:gd name="connsiteY20" fmla="*/ 1269831 h 1662368"/>
              <a:gd name="connsiteX21" fmla="*/ 3477448 w 3778605"/>
              <a:gd name="connsiteY21" fmla="*/ 1332779 h 1662368"/>
              <a:gd name="connsiteX22" fmla="*/ 3449484 w 3778605"/>
              <a:gd name="connsiteY22" fmla="*/ 1351409 h 1662368"/>
              <a:gd name="connsiteX23" fmla="*/ 3158330 w 3778605"/>
              <a:gd name="connsiteY23" fmla="*/ 1437977 h 1662368"/>
              <a:gd name="connsiteX24" fmla="*/ 3137867 w 3778605"/>
              <a:gd name="connsiteY24" fmla="*/ 1447874 h 1662368"/>
              <a:gd name="connsiteX25" fmla="*/ 2954694 w 3778605"/>
              <a:gd name="connsiteY25" fmla="*/ 1615022 h 1662368"/>
              <a:gd name="connsiteX26" fmla="*/ 2781136 w 3778605"/>
              <a:gd name="connsiteY26" fmla="*/ 1536062 h 1662368"/>
              <a:gd name="connsiteX27" fmla="*/ 2760815 w 3778605"/>
              <a:gd name="connsiteY27" fmla="*/ 1532857 h 1662368"/>
              <a:gd name="connsiteX28" fmla="*/ 2467548 w 3778605"/>
              <a:gd name="connsiteY28" fmla="*/ 1536625 h 1662368"/>
              <a:gd name="connsiteX29" fmla="*/ 2403450 w 3778605"/>
              <a:gd name="connsiteY29" fmla="*/ 1485523 h 1662368"/>
              <a:gd name="connsiteX30" fmla="*/ 2392946 w 3778605"/>
              <a:gd name="connsiteY30" fmla="*/ 1485409 h 1662368"/>
              <a:gd name="connsiteX31" fmla="*/ 2377666 w 3778605"/>
              <a:gd name="connsiteY31" fmla="*/ 1511107 h 1662368"/>
              <a:gd name="connsiteX32" fmla="*/ 2334994 w 3778605"/>
              <a:gd name="connsiteY32" fmla="*/ 1551168 h 1662368"/>
              <a:gd name="connsiteX33" fmla="*/ 2072332 w 3778605"/>
              <a:gd name="connsiteY33" fmla="*/ 1532009 h 1662368"/>
              <a:gd name="connsiteX34" fmla="*/ 2050532 w 3778605"/>
              <a:gd name="connsiteY34" fmla="*/ 1536694 h 1662368"/>
              <a:gd name="connsiteX35" fmla="*/ 1978651 w 3778605"/>
              <a:gd name="connsiteY35" fmla="*/ 1624811 h 1662368"/>
              <a:gd name="connsiteX36" fmla="*/ 1758286 w 3778605"/>
              <a:gd name="connsiteY36" fmla="*/ 1639920 h 1662368"/>
              <a:gd name="connsiteX37" fmla="*/ 1711410 w 3778605"/>
              <a:gd name="connsiteY37" fmla="*/ 1606003 h 1662368"/>
              <a:gd name="connsiteX38" fmla="*/ 1679784 w 3778605"/>
              <a:gd name="connsiteY38" fmla="*/ 1564410 h 1662368"/>
              <a:gd name="connsiteX39" fmla="*/ 1657807 w 3778605"/>
              <a:gd name="connsiteY39" fmla="*/ 1564516 h 1662368"/>
              <a:gd name="connsiteX40" fmla="*/ 1460863 w 3778605"/>
              <a:gd name="connsiteY40" fmla="*/ 1629777 h 1662368"/>
              <a:gd name="connsiteX41" fmla="*/ 1301181 w 3778605"/>
              <a:gd name="connsiteY41" fmla="*/ 1499819 h 1662368"/>
              <a:gd name="connsiteX42" fmla="*/ 1279274 w 3778605"/>
              <a:gd name="connsiteY42" fmla="*/ 1468157 h 1662368"/>
              <a:gd name="connsiteX43" fmla="*/ 1210739 w 3778605"/>
              <a:gd name="connsiteY43" fmla="*/ 1478441 h 1662368"/>
              <a:gd name="connsiteX44" fmla="*/ 1170449 w 3778605"/>
              <a:gd name="connsiteY44" fmla="*/ 1478829 h 1662368"/>
              <a:gd name="connsiteX45" fmla="*/ 1169916 w 3778605"/>
              <a:gd name="connsiteY45" fmla="*/ 1478578 h 1662368"/>
              <a:gd name="connsiteX46" fmla="*/ 1144532 w 3778605"/>
              <a:gd name="connsiteY46" fmla="*/ 1480491 h 1662368"/>
              <a:gd name="connsiteX47" fmla="*/ 1052626 w 3778605"/>
              <a:gd name="connsiteY47" fmla="*/ 1442883 h 1662368"/>
              <a:gd name="connsiteX48" fmla="*/ 1037003 w 3778605"/>
              <a:gd name="connsiteY48" fmla="*/ 1446240 h 1662368"/>
              <a:gd name="connsiteX49" fmla="*/ 985488 w 3778605"/>
              <a:gd name="connsiteY49" fmla="*/ 1509391 h 1662368"/>
              <a:gd name="connsiteX50" fmla="*/ 827560 w 3778605"/>
              <a:gd name="connsiteY50" fmla="*/ 1520219 h 1662368"/>
              <a:gd name="connsiteX51" fmla="*/ 793966 w 3778605"/>
              <a:gd name="connsiteY51" fmla="*/ 1495912 h 1662368"/>
              <a:gd name="connsiteX52" fmla="*/ 771300 w 3778605"/>
              <a:gd name="connsiteY52" fmla="*/ 1466104 h 1662368"/>
              <a:gd name="connsiteX53" fmla="*/ 755550 w 3778605"/>
              <a:gd name="connsiteY53" fmla="*/ 1466180 h 1662368"/>
              <a:gd name="connsiteX54" fmla="*/ 614407 w 3778605"/>
              <a:gd name="connsiteY54" fmla="*/ 1512950 h 1662368"/>
              <a:gd name="connsiteX55" fmla="*/ 499968 w 3778605"/>
              <a:gd name="connsiteY55" fmla="*/ 1419814 h 1662368"/>
              <a:gd name="connsiteX56" fmla="*/ 484268 w 3778605"/>
              <a:gd name="connsiteY56" fmla="*/ 1397123 h 1662368"/>
              <a:gd name="connsiteX57" fmla="*/ 435151 w 3778605"/>
              <a:gd name="connsiteY57" fmla="*/ 1404493 h 1662368"/>
              <a:gd name="connsiteX58" fmla="*/ 406277 w 3778605"/>
              <a:gd name="connsiteY58" fmla="*/ 1404771 h 1662368"/>
              <a:gd name="connsiteX59" fmla="*/ 356907 w 3778605"/>
              <a:gd name="connsiteY59" fmla="*/ 1352675 h 1662368"/>
              <a:gd name="connsiteX60" fmla="*/ 320536 w 3778605"/>
              <a:gd name="connsiteY60" fmla="*/ 1336749 h 1662368"/>
              <a:gd name="connsiteX61" fmla="*/ 208343 w 3778605"/>
              <a:gd name="connsiteY61" fmla="*/ 1318222 h 1662368"/>
              <a:gd name="connsiteX62" fmla="*/ 143640 w 3778605"/>
              <a:gd name="connsiteY62" fmla="*/ 1257299 h 1662368"/>
              <a:gd name="connsiteX63" fmla="*/ 132518 w 3778605"/>
              <a:gd name="connsiteY63" fmla="*/ 1229712 h 1662368"/>
              <a:gd name="connsiteX64" fmla="*/ 100119 w 3778605"/>
              <a:gd name="connsiteY64" fmla="*/ 1203949 h 1662368"/>
              <a:gd name="connsiteX65" fmla="*/ 0 w 3778605"/>
              <a:gd name="connsiteY65" fmla="*/ 958077 h 1662368"/>
              <a:gd name="connsiteX66" fmla="*/ 351963 w 3778605"/>
              <a:gd name="connsiteY66" fmla="*/ 606114 h 1662368"/>
              <a:gd name="connsiteX67" fmla="*/ 362218 w 3778605"/>
              <a:gd name="connsiteY67" fmla="*/ 607148 h 1662368"/>
              <a:gd name="connsiteX68" fmla="*/ 392231 w 3778605"/>
              <a:gd name="connsiteY68" fmla="*/ 559603 h 1662368"/>
              <a:gd name="connsiteX69" fmla="*/ 437776 w 3778605"/>
              <a:gd name="connsiteY69" fmla="*/ 523049 h 1662368"/>
              <a:gd name="connsiteX70" fmla="*/ 643995 w 3778605"/>
              <a:gd name="connsiteY70" fmla="*/ 531000 h 1662368"/>
              <a:gd name="connsiteX71" fmla="*/ 663063 w 3778605"/>
              <a:gd name="connsiteY71" fmla="*/ 540129 h 1662368"/>
              <a:gd name="connsiteX72" fmla="*/ 929064 w 3778605"/>
              <a:gd name="connsiteY72" fmla="*/ 374625 h 1662368"/>
              <a:gd name="connsiteX73" fmla="*/ 989435 w 3778605"/>
              <a:gd name="connsiteY73" fmla="*/ 347752 h 1662368"/>
              <a:gd name="connsiteX74" fmla="*/ 1422412 w 3778605"/>
              <a:gd name="connsiteY74" fmla="*/ 258889 h 1662368"/>
              <a:gd name="connsiteX75" fmla="*/ 1515103 w 3778605"/>
              <a:gd name="connsiteY75" fmla="*/ 450236 h 1662368"/>
              <a:gd name="connsiteX76" fmla="*/ 1542050 w 3778605"/>
              <a:gd name="connsiteY76" fmla="*/ 471586 h 1662368"/>
              <a:gd name="connsiteX77" fmla="*/ 1652927 w 3778605"/>
              <a:gd name="connsiteY77" fmla="*/ 489183 h 1662368"/>
              <a:gd name="connsiteX78" fmla="*/ 1670449 w 3778605"/>
              <a:gd name="connsiteY78" fmla="*/ 477181 h 1662368"/>
              <a:gd name="connsiteX79" fmla="*/ 1698058 w 3778605"/>
              <a:gd name="connsiteY79" fmla="*/ 393914 h 1662368"/>
              <a:gd name="connsiteX80" fmla="*/ 1874459 w 3778605"/>
              <a:gd name="connsiteY80" fmla="*/ 301369 h 1662368"/>
              <a:gd name="connsiteX81" fmla="*/ 1931958 w 3778605"/>
              <a:gd name="connsiteY81" fmla="*/ 315285 h 1662368"/>
              <a:gd name="connsiteX82" fmla="*/ 1950144 w 3778605"/>
              <a:gd name="connsiteY82" fmla="*/ 301444 h 1662368"/>
              <a:gd name="connsiteX83" fmla="*/ 1951027 w 3778605"/>
              <a:gd name="connsiteY83" fmla="*/ 245269 h 1662368"/>
              <a:gd name="connsiteX84" fmla="*/ 2064996 w 3778605"/>
              <a:gd name="connsiteY84" fmla="*/ 55321 h 1662368"/>
              <a:gd name="connsiteX85" fmla="*/ 2282699 w 3778605"/>
              <a:gd name="connsiteY85" fmla="*/ 11589 h 1662368"/>
              <a:gd name="connsiteX86" fmla="*/ 2465137 w 3778605"/>
              <a:gd name="connsiteY86" fmla="*/ 138442 h 1662368"/>
              <a:gd name="connsiteX87" fmla="*/ 2653922 w 3778605"/>
              <a:gd name="connsiteY87" fmla="*/ 113 h 1662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3778605" h="1662368">
                <a:moveTo>
                  <a:pt x="2653922" y="113"/>
                </a:moveTo>
                <a:cubicBezTo>
                  <a:pt x="2669490" y="619"/>
                  <a:pt x="2685657" y="2846"/>
                  <a:pt x="2702277" y="7098"/>
                </a:cubicBezTo>
                <a:cubicBezTo>
                  <a:pt x="2765888" y="30952"/>
                  <a:pt x="2813964" y="70856"/>
                  <a:pt x="2832149" y="138883"/>
                </a:cubicBezTo>
                <a:cubicBezTo>
                  <a:pt x="2837892" y="160308"/>
                  <a:pt x="2849157" y="157952"/>
                  <a:pt x="2865059" y="153976"/>
                </a:cubicBezTo>
                <a:cubicBezTo>
                  <a:pt x="2930289" y="137632"/>
                  <a:pt x="2990439" y="148381"/>
                  <a:pt x="3044405" y="189684"/>
                </a:cubicBezTo>
                <a:cubicBezTo>
                  <a:pt x="3061264" y="202641"/>
                  <a:pt x="3075989" y="217586"/>
                  <a:pt x="3086149" y="236582"/>
                </a:cubicBezTo>
                <a:cubicBezTo>
                  <a:pt x="3105144" y="270816"/>
                  <a:pt x="3118249" y="307112"/>
                  <a:pt x="3114053" y="346795"/>
                </a:cubicBezTo>
                <a:cubicBezTo>
                  <a:pt x="3111181" y="374183"/>
                  <a:pt x="3121120" y="380294"/>
                  <a:pt x="3145122" y="371459"/>
                </a:cubicBezTo>
                <a:cubicBezTo>
                  <a:pt x="3148950" y="370060"/>
                  <a:pt x="3153293" y="370133"/>
                  <a:pt x="3157491" y="369839"/>
                </a:cubicBezTo>
                <a:cubicBezTo>
                  <a:pt x="3227580" y="365201"/>
                  <a:pt x="3294135" y="374035"/>
                  <a:pt x="3352518" y="417694"/>
                </a:cubicBezTo>
                <a:cubicBezTo>
                  <a:pt x="3381452" y="439340"/>
                  <a:pt x="3406779" y="464298"/>
                  <a:pt x="3426804" y="494483"/>
                </a:cubicBezTo>
                <a:cubicBezTo>
                  <a:pt x="3437700" y="514067"/>
                  <a:pt x="3446462" y="534607"/>
                  <a:pt x="3454929" y="555296"/>
                </a:cubicBezTo>
                <a:lnTo>
                  <a:pt x="3462675" y="618467"/>
                </a:lnTo>
                <a:lnTo>
                  <a:pt x="3500635" y="622294"/>
                </a:lnTo>
                <a:cubicBezTo>
                  <a:pt x="3659272" y="654756"/>
                  <a:pt x="3778605" y="795117"/>
                  <a:pt x="3778605" y="963351"/>
                </a:cubicBezTo>
                <a:cubicBezTo>
                  <a:pt x="3778605" y="1059485"/>
                  <a:pt x="3739639" y="1146517"/>
                  <a:pt x="3676640" y="1209516"/>
                </a:cubicBezTo>
                <a:lnTo>
                  <a:pt x="3674944" y="1210915"/>
                </a:lnTo>
                <a:lnTo>
                  <a:pt x="3669558" y="1221839"/>
                </a:lnTo>
                <a:lnTo>
                  <a:pt x="3669558" y="1247556"/>
                </a:lnTo>
                <a:lnTo>
                  <a:pt x="3649508" y="1247556"/>
                </a:lnTo>
                <a:lnTo>
                  <a:pt x="3628192" y="1269831"/>
                </a:lnTo>
                <a:cubicBezTo>
                  <a:pt x="3587751" y="1304336"/>
                  <a:pt x="3536034" y="1327232"/>
                  <a:pt x="3477448" y="1332779"/>
                </a:cubicBezTo>
                <a:cubicBezTo>
                  <a:pt x="3463747" y="1334081"/>
                  <a:pt x="3455612" y="1338097"/>
                  <a:pt x="3449484" y="1351409"/>
                </a:cubicBezTo>
                <a:cubicBezTo>
                  <a:pt x="3397818" y="1463617"/>
                  <a:pt x="3264726" y="1502885"/>
                  <a:pt x="3158330" y="1437977"/>
                </a:cubicBezTo>
                <a:cubicBezTo>
                  <a:pt x="3140192" y="1426918"/>
                  <a:pt x="3140192" y="1426918"/>
                  <a:pt x="3137867" y="1447874"/>
                </a:cubicBezTo>
                <a:cubicBezTo>
                  <a:pt x="3127830" y="1537752"/>
                  <a:pt x="3047073" y="1611219"/>
                  <a:pt x="2954694" y="1615022"/>
                </a:cubicBezTo>
                <a:cubicBezTo>
                  <a:pt x="2883376" y="1617946"/>
                  <a:pt x="2825336" y="1592130"/>
                  <a:pt x="2781136" y="1536062"/>
                </a:cubicBezTo>
                <a:cubicBezTo>
                  <a:pt x="2774797" y="1528032"/>
                  <a:pt x="2770183" y="1522960"/>
                  <a:pt x="2760815" y="1532857"/>
                </a:cubicBezTo>
                <a:cubicBezTo>
                  <a:pt x="2683122" y="1614987"/>
                  <a:pt x="2550171" y="1606569"/>
                  <a:pt x="2467548" y="1536625"/>
                </a:cubicBezTo>
                <a:cubicBezTo>
                  <a:pt x="2449410" y="1521269"/>
                  <a:pt x="2430533" y="1482846"/>
                  <a:pt x="2403450" y="1485523"/>
                </a:cubicBezTo>
                <a:lnTo>
                  <a:pt x="2392946" y="1485409"/>
                </a:lnTo>
                <a:lnTo>
                  <a:pt x="2377666" y="1511107"/>
                </a:lnTo>
                <a:cubicBezTo>
                  <a:pt x="2365388" y="1526400"/>
                  <a:pt x="2350984" y="1539986"/>
                  <a:pt x="2334994" y="1551168"/>
                </a:cubicBezTo>
                <a:cubicBezTo>
                  <a:pt x="2259309" y="1604067"/>
                  <a:pt x="2139776" y="1593501"/>
                  <a:pt x="2072332" y="1532009"/>
                </a:cubicBezTo>
                <a:cubicBezTo>
                  <a:pt x="2059406" y="1520210"/>
                  <a:pt x="2057470" y="1520739"/>
                  <a:pt x="2050532" y="1536694"/>
                </a:cubicBezTo>
                <a:cubicBezTo>
                  <a:pt x="2034790" y="1572123"/>
                  <a:pt x="2010840" y="1602869"/>
                  <a:pt x="1978651" y="1624811"/>
                </a:cubicBezTo>
                <a:cubicBezTo>
                  <a:pt x="1915502" y="1667848"/>
                  <a:pt x="1826364" y="1675279"/>
                  <a:pt x="1758286" y="1639920"/>
                </a:cubicBezTo>
                <a:cubicBezTo>
                  <a:pt x="1741135" y="1630974"/>
                  <a:pt x="1725216" y="1619599"/>
                  <a:pt x="1711410" y="1606003"/>
                </a:cubicBezTo>
                <a:cubicBezTo>
                  <a:pt x="1698625" y="1593396"/>
                  <a:pt x="1691793" y="1577336"/>
                  <a:pt x="1679784" y="1564410"/>
                </a:cubicBezTo>
                <a:cubicBezTo>
                  <a:pt x="1670768" y="1554726"/>
                  <a:pt x="1665484" y="1554902"/>
                  <a:pt x="1657807" y="1564516"/>
                </a:cubicBezTo>
                <a:cubicBezTo>
                  <a:pt x="1612304" y="1621394"/>
                  <a:pt x="1530737" y="1640096"/>
                  <a:pt x="1460863" y="1629777"/>
                </a:cubicBezTo>
                <a:cubicBezTo>
                  <a:pt x="1388629" y="1619105"/>
                  <a:pt x="1326080" y="1568602"/>
                  <a:pt x="1301181" y="1499819"/>
                </a:cubicBezTo>
                <a:cubicBezTo>
                  <a:pt x="1296814" y="1487739"/>
                  <a:pt x="1292446" y="1473123"/>
                  <a:pt x="1279274" y="1468157"/>
                </a:cubicBezTo>
                <a:cubicBezTo>
                  <a:pt x="1261278" y="1461325"/>
                  <a:pt x="1229510" y="1476117"/>
                  <a:pt x="1210739" y="1478441"/>
                </a:cubicBezTo>
                <a:cubicBezTo>
                  <a:pt x="1197356" y="1480096"/>
                  <a:pt x="1183621" y="1481752"/>
                  <a:pt x="1170449" y="1478829"/>
                </a:cubicBezTo>
                <a:lnTo>
                  <a:pt x="1169916" y="1478578"/>
                </a:lnTo>
                <a:lnTo>
                  <a:pt x="1144532" y="1480491"/>
                </a:lnTo>
                <a:cubicBezTo>
                  <a:pt x="1110294" y="1477828"/>
                  <a:pt x="1076794" y="1464918"/>
                  <a:pt x="1052626" y="1442883"/>
                </a:cubicBezTo>
                <a:cubicBezTo>
                  <a:pt x="1043363" y="1434428"/>
                  <a:pt x="1041975" y="1434807"/>
                  <a:pt x="1037003" y="1446240"/>
                </a:cubicBezTo>
                <a:cubicBezTo>
                  <a:pt x="1025721" y="1471631"/>
                  <a:pt x="1008557" y="1493666"/>
                  <a:pt x="985488" y="1509391"/>
                </a:cubicBezTo>
                <a:cubicBezTo>
                  <a:pt x="940232" y="1540234"/>
                  <a:pt x="876349" y="1545560"/>
                  <a:pt x="827560" y="1520219"/>
                </a:cubicBezTo>
                <a:cubicBezTo>
                  <a:pt x="815268" y="1513808"/>
                  <a:pt x="803860" y="1505656"/>
                  <a:pt x="793966" y="1495912"/>
                </a:cubicBezTo>
                <a:cubicBezTo>
                  <a:pt x="784803" y="1486877"/>
                  <a:pt x="779906" y="1475367"/>
                  <a:pt x="771300" y="1466104"/>
                </a:cubicBezTo>
                <a:cubicBezTo>
                  <a:pt x="764838" y="1459163"/>
                  <a:pt x="761052" y="1459289"/>
                  <a:pt x="755550" y="1466180"/>
                </a:cubicBezTo>
                <a:cubicBezTo>
                  <a:pt x="722940" y="1506942"/>
                  <a:pt x="664483" y="1520345"/>
                  <a:pt x="614407" y="1512950"/>
                </a:cubicBezTo>
                <a:cubicBezTo>
                  <a:pt x="562639" y="1505302"/>
                  <a:pt x="517813" y="1469108"/>
                  <a:pt x="499968" y="1419814"/>
                </a:cubicBezTo>
                <a:cubicBezTo>
                  <a:pt x="496838" y="1411156"/>
                  <a:pt x="493708" y="1400681"/>
                  <a:pt x="484268" y="1397123"/>
                </a:cubicBezTo>
                <a:cubicBezTo>
                  <a:pt x="471371" y="1392226"/>
                  <a:pt x="448604" y="1402827"/>
                  <a:pt x="435151" y="1404493"/>
                </a:cubicBezTo>
                <a:cubicBezTo>
                  <a:pt x="425560" y="1405679"/>
                  <a:pt x="415716" y="1406865"/>
                  <a:pt x="406277" y="1404771"/>
                </a:cubicBezTo>
                <a:cubicBezTo>
                  <a:pt x="376796" y="1398284"/>
                  <a:pt x="374701" y="1371025"/>
                  <a:pt x="356907" y="1352675"/>
                </a:cubicBezTo>
                <a:cubicBezTo>
                  <a:pt x="346735" y="1342175"/>
                  <a:pt x="338709" y="1333493"/>
                  <a:pt x="320536" y="1336749"/>
                </a:cubicBezTo>
                <a:cubicBezTo>
                  <a:pt x="282902" y="1343488"/>
                  <a:pt x="241635" y="1337278"/>
                  <a:pt x="208343" y="1318222"/>
                </a:cubicBezTo>
                <a:cubicBezTo>
                  <a:pt x="182611" y="1303494"/>
                  <a:pt x="160507" y="1282198"/>
                  <a:pt x="143640" y="1257299"/>
                </a:cubicBezTo>
                <a:lnTo>
                  <a:pt x="132518" y="1229712"/>
                </a:lnTo>
                <a:lnTo>
                  <a:pt x="100119" y="1203949"/>
                </a:lnTo>
                <a:cubicBezTo>
                  <a:pt x="38173" y="1140508"/>
                  <a:pt x="0" y="1053751"/>
                  <a:pt x="0" y="958077"/>
                </a:cubicBezTo>
                <a:cubicBezTo>
                  <a:pt x="0" y="763693"/>
                  <a:pt x="157579" y="606114"/>
                  <a:pt x="351963" y="606114"/>
                </a:cubicBezTo>
                <a:lnTo>
                  <a:pt x="362218" y="607148"/>
                </a:lnTo>
                <a:lnTo>
                  <a:pt x="392231" y="559603"/>
                </a:lnTo>
                <a:cubicBezTo>
                  <a:pt x="404848" y="545210"/>
                  <a:pt x="419886" y="532915"/>
                  <a:pt x="437776" y="523049"/>
                </a:cubicBezTo>
                <a:cubicBezTo>
                  <a:pt x="508381" y="484029"/>
                  <a:pt x="576777" y="487857"/>
                  <a:pt x="643995" y="531000"/>
                </a:cubicBezTo>
                <a:cubicBezTo>
                  <a:pt x="649885" y="534828"/>
                  <a:pt x="654523" y="541676"/>
                  <a:pt x="663063" y="540129"/>
                </a:cubicBezTo>
                <a:cubicBezTo>
                  <a:pt x="690157" y="376097"/>
                  <a:pt x="825034" y="338255"/>
                  <a:pt x="929064" y="374625"/>
                </a:cubicBezTo>
                <a:cubicBezTo>
                  <a:pt x="971103" y="391632"/>
                  <a:pt x="971103" y="391632"/>
                  <a:pt x="989435" y="347752"/>
                </a:cubicBezTo>
                <a:cubicBezTo>
                  <a:pt x="1097072" y="148749"/>
                  <a:pt x="1303732" y="161486"/>
                  <a:pt x="1422412" y="258889"/>
                </a:cubicBezTo>
                <a:cubicBezTo>
                  <a:pt x="1477850" y="310720"/>
                  <a:pt x="1510981" y="373668"/>
                  <a:pt x="1515103" y="450236"/>
                </a:cubicBezTo>
                <a:cubicBezTo>
                  <a:pt x="1516209" y="469452"/>
                  <a:pt x="1526074" y="472249"/>
                  <a:pt x="1542050" y="471586"/>
                </a:cubicBezTo>
                <a:cubicBezTo>
                  <a:pt x="1580113" y="470041"/>
                  <a:pt x="1618103" y="469157"/>
                  <a:pt x="1652927" y="489183"/>
                </a:cubicBezTo>
                <a:cubicBezTo>
                  <a:pt x="1665590" y="496471"/>
                  <a:pt x="1669566" y="489035"/>
                  <a:pt x="1670449" y="477181"/>
                </a:cubicBezTo>
                <a:cubicBezTo>
                  <a:pt x="1672731" y="447143"/>
                  <a:pt x="1682303" y="419534"/>
                  <a:pt x="1698058" y="393914"/>
                </a:cubicBezTo>
                <a:cubicBezTo>
                  <a:pt x="1740317" y="331555"/>
                  <a:pt x="1797817" y="298204"/>
                  <a:pt x="1874459" y="301369"/>
                </a:cubicBezTo>
                <a:cubicBezTo>
                  <a:pt x="1893527" y="306156"/>
                  <a:pt x="1913406" y="308143"/>
                  <a:pt x="1931958" y="315285"/>
                </a:cubicBezTo>
                <a:cubicBezTo>
                  <a:pt x="1945653" y="320585"/>
                  <a:pt x="1951027" y="316389"/>
                  <a:pt x="1950144" y="301444"/>
                </a:cubicBezTo>
                <a:cubicBezTo>
                  <a:pt x="1949113" y="282743"/>
                  <a:pt x="1948671" y="263970"/>
                  <a:pt x="1951027" y="245269"/>
                </a:cubicBezTo>
                <a:cubicBezTo>
                  <a:pt x="1963102" y="166419"/>
                  <a:pt x="2003668" y="104649"/>
                  <a:pt x="2064996" y="55321"/>
                </a:cubicBezTo>
                <a:cubicBezTo>
                  <a:pt x="2130668" y="6656"/>
                  <a:pt x="2205469" y="-1000"/>
                  <a:pt x="2282699" y="11589"/>
                </a:cubicBezTo>
                <a:cubicBezTo>
                  <a:pt x="2349697" y="22485"/>
                  <a:pt x="2388643" y="52081"/>
                  <a:pt x="2465137" y="138442"/>
                </a:cubicBezTo>
                <a:cubicBezTo>
                  <a:pt x="2465331" y="77371"/>
                  <a:pt x="2544947" y="-3428"/>
                  <a:pt x="2653922" y="113"/>
                </a:cubicBezTo>
                <a:close/>
              </a:path>
            </a:pathLst>
          </a:custGeom>
          <a:gradFill>
            <a:gsLst>
              <a:gs pos="33000">
                <a:schemeClr val="bg1">
                  <a:alpha val="10000"/>
                </a:schemeClr>
              </a:gs>
              <a:gs pos="62000">
                <a:srgbClr val="FFFFFF">
                  <a:alpha val="7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6200000" scaled="1"/>
          </a:gradFill>
          <a:ln w="7224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37" name="Freeform: Shape 236">
            <a:extLst>
              <a:ext uri="{FF2B5EF4-FFF2-40B4-BE49-F238E27FC236}">
                <a16:creationId xmlns:a16="http://schemas.microsoft.com/office/drawing/2014/main" id="{EF88725C-CFF3-4393-B488-F4A78101B279}"/>
              </a:ext>
            </a:extLst>
          </p:cNvPr>
          <p:cNvSpPr/>
          <p:nvPr/>
        </p:nvSpPr>
        <p:spPr>
          <a:xfrm>
            <a:off x="2797484" y="1724498"/>
            <a:ext cx="517484" cy="690407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95250" prstMaterial="dkEdge">
            <a:extrusionClr>
              <a:schemeClr val="accent3"/>
            </a:extrusionClr>
          </a:sp3d>
        </p:spPr>
        <p:txBody>
          <a:bodyPr rtlCol="0" anchor="ctr"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F6805D3-53B8-49A8-A5B5-C05D2B2F4279}"/>
              </a:ext>
            </a:extLst>
          </p:cNvPr>
          <p:cNvGrpSpPr/>
          <p:nvPr/>
        </p:nvGrpSpPr>
        <p:grpSpPr>
          <a:xfrm>
            <a:off x="489965" y="3308866"/>
            <a:ext cx="3019091" cy="2832258"/>
            <a:chOff x="916503" y="173245"/>
            <a:chExt cx="6788222" cy="6368141"/>
          </a:xfrm>
        </p:grpSpPr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A9336707-E83E-4CAC-BD92-C36517717D5C}"/>
                </a:ext>
              </a:extLst>
            </p:cNvPr>
            <p:cNvGrpSpPr/>
            <p:nvPr/>
          </p:nvGrpSpPr>
          <p:grpSpPr>
            <a:xfrm>
              <a:off x="5231831" y="3428023"/>
              <a:ext cx="2472894" cy="2413102"/>
              <a:chOff x="5231831" y="3428023"/>
              <a:chExt cx="2472894" cy="2413102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A8B2C749-02D9-4D7D-B58E-E1DBF999FBEF}"/>
                  </a:ext>
                </a:extLst>
              </p:cNvPr>
              <p:cNvGrpSpPr/>
              <p:nvPr/>
            </p:nvGrpSpPr>
            <p:grpSpPr>
              <a:xfrm>
                <a:off x="5231831" y="3428023"/>
                <a:ext cx="2472894" cy="2413102"/>
                <a:chOff x="5231831" y="3428023"/>
                <a:chExt cx="2472894" cy="2413102"/>
              </a:xfrm>
            </p:grpSpPr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6AD7451D-6B1E-435E-ADA7-BC0C16AE3835}"/>
                    </a:ext>
                  </a:extLst>
                </p:cNvPr>
                <p:cNvGrpSpPr/>
                <p:nvPr/>
              </p:nvGrpSpPr>
              <p:grpSpPr>
                <a:xfrm>
                  <a:off x="5231831" y="3428023"/>
                  <a:ext cx="2472894" cy="2413102"/>
                  <a:chOff x="7183539" y="3588026"/>
                  <a:chExt cx="2663686" cy="2599281"/>
                </a:xfrm>
                <a:effectLst/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2B5D473D-E5B9-4F16-8F96-782584237428}"/>
                      </a:ext>
                    </a:extLst>
                  </p:cNvPr>
                  <p:cNvSpPr/>
                  <p:nvPr/>
                </p:nvSpPr>
                <p:spPr>
                  <a:xfrm>
                    <a:off x="7581038" y="4032040"/>
                    <a:ext cx="2266187" cy="2155201"/>
                  </a:xfrm>
                  <a:custGeom>
                    <a:avLst/>
                    <a:gdLst>
                      <a:gd name="connsiteX0" fmla="*/ 0 w 2266187"/>
                      <a:gd name="connsiteY0" fmla="*/ 78585 h 2155201"/>
                      <a:gd name="connsiteX1" fmla="*/ 40883 w 2266187"/>
                      <a:gd name="connsiteY1" fmla="*/ 2155201 h 2155201"/>
                      <a:gd name="connsiteX2" fmla="*/ 2239154 w 2266187"/>
                      <a:gd name="connsiteY2" fmla="*/ 2013535 h 2155201"/>
                      <a:gd name="connsiteX3" fmla="*/ 2266188 w 2266187"/>
                      <a:gd name="connsiteY3" fmla="*/ 1978086 h 2155201"/>
                      <a:gd name="connsiteX4" fmla="*/ 2266188 w 2266187"/>
                      <a:gd name="connsiteY4" fmla="*/ 0 h 2155201"/>
                      <a:gd name="connsiteX5" fmla="*/ 0 w 2266187"/>
                      <a:gd name="connsiteY5" fmla="*/ 78585 h 21552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155201">
                        <a:moveTo>
                          <a:pt x="0" y="78585"/>
                        </a:moveTo>
                        <a:lnTo>
                          <a:pt x="40883" y="2155201"/>
                        </a:lnTo>
                        <a:lnTo>
                          <a:pt x="2239154" y="2013535"/>
                        </a:lnTo>
                        <a:cubicBezTo>
                          <a:pt x="2254327" y="2012541"/>
                          <a:pt x="2266188" y="1996970"/>
                          <a:pt x="2266188" y="1978086"/>
                        </a:cubicBezTo>
                        <a:lnTo>
                          <a:pt x="2266188" y="0"/>
                        </a:lnTo>
                        <a:lnTo>
                          <a:pt x="0" y="78585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2" name="Freeform: Shape 161">
                    <a:extLst>
                      <a:ext uri="{FF2B5EF4-FFF2-40B4-BE49-F238E27FC236}">
                        <a16:creationId xmlns:a16="http://schemas.microsoft.com/office/drawing/2014/main" id="{E0399827-73FC-4056-A34A-5D2469859674}"/>
                      </a:ext>
                    </a:extLst>
                  </p:cNvPr>
                  <p:cNvSpPr/>
                  <p:nvPr/>
                </p:nvSpPr>
                <p:spPr>
                  <a:xfrm>
                    <a:off x="7183539" y="3703651"/>
                    <a:ext cx="438315" cy="2483656"/>
                  </a:xfrm>
                  <a:custGeom>
                    <a:avLst/>
                    <a:gdLst>
                      <a:gd name="connsiteX0" fmla="*/ 0 w 438315"/>
                      <a:gd name="connsiteY0" fmla="*/ 0 h 2483656"/>
                      <a:gd name="connsiteX1" fmla="*/ 397499 w 438315"/>
                      <a:gd name="connsiteY1" fmla="*/ 406974 h 2483656"/>
                      <a:gd name="connsiteX2" fmla="*/ 438316 w 438315"/>
                      <a:gd name="connsiteY2" fmla="*/ 2483656 h 2483656"/>
                      <a:gd name="connsiteX3" fmla="*/ 55725 w 438315"/>
                      <a:gd name="connsiteY3" fmla="*/ 2002602 h 2483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15" h="2483656">
                        <a:moveTo>
                          <a:pt x="0" y="0"/>
                        </a:moveTo>
                        <a:lnTo>
                          <a:pt x="397499" y="406974"/>
                        </a:lnTo>
                        <a:lnTo>
                          <a:pt x="438316" y="2483656"/>
                        </a:lnTo>
                        <a:lnTo>
                          <a:pt x="55725" y="2002602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3" name="Freeform: Shape 162">
                    <a:extLst>
                      <a:ext uri="{FF2B5EF4-FFF2-40B4-BE49-F238E27FC236}">
                        <a16:creationId xmlns:a16="http://schemas.microsoft.com/office/drawing/2014/main" id="{B244840D-416F-4373-A21D-F4D578522F6D}"/>
                      </a:ext>
                    </a:extLst>
                  </p:cNvPr>
                  <p:cNvSpPr/>
                  <p:nvPr/>
                </p:nvSpPr>
                <p:spPr>
                  <a:xfrm>
                    <a:off x="7183539" y="3588026"/>
                    <a:ext cx="2663686" cy="522599"/>
                  </a:xfrm>
                  <a:custGeom>
                    <a:avLst/>
                    <a:gdLst>
                      <a:gd name="connsiteX0" fmla="*/ 2180711 w 2663686"/>
                      <a:gd name="connsiteY0" fmla="*/ 0 h 522599"/>
                      <a:gd name="connsiteX1" fmla="*/ 0 w 2663686"/>
                      <a:gd name="connsiteY1" fmla="*/ 115625 h 522599"/>
                      <a:gd name="connsiteX2" fmla="*/ 397499 w 2663686"/>
                      <a:gd name="connsiteY2" fmla="*/ 522599 h 522599"/>
                      <a:gd name="connsiteX3" fmla="*/ 2663687 w 2663686"/>
                      <a:gd name="connsiteY3" fmla="*/ 444014 h 5225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22599">
                        <a:moveTo>
                          <a:pt x="2180711" y="0"/>
                        </a:moveTo>
                        <a:lnTo>
                          <a:pt x="0" y="115625"/>
                        </a:lnTo>
                        <a:lnTo>
                          <a:pt x="397499" y="522599"/>
                        </a:lnTo>
                        <a:lnTo>
                          <a:pt x="2663687" y="444014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089269EA-E38D-486E-A813-432BD1D58DBC}"/>
                    </a:ext>
                  </a:extLst>
                </p:cNvPr>
                <p:cNvSpPr/>
                <p:nvPr/>
              </p:nvSpPr>
              <p:spPr>
                <a:xfrm>
                  <a:off x="5355572" y="3562643"/>
                  <a:ext cx="2124881" cy="433747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82156 h 212540"/>
                    <a:gd name="connsiteX1" fmla="*/ 139 w 1359882"/>
                    <a:gd name="connsiteY1" fmla="*/ 51195 h 212540"/>
                    <a:gd name="connsiteX2" fmla="*/ 960342 w 1359882"/>
                    <a:gd name="connsiteY2" fmla="*/ 0 h 212540"/>
                    <a:gd name="connsiteX3" fmla="*/ 1359882 w 1359882"/>
                    <a:gd name="connsiteY3" fmla="*/ 43376 h 212540"/>
                    <a:gd name="connsiteX4" fmla="*/ 29986 w 1359882"/>
                    <a:gd name="connsiteY4" fmla="*/ 83755 h 212540"/>
                    <a:gd name="connsiteX5" fmla="*/ 28255 w 1359882"/>
                    <a:gd name="connsiteY5" fmla="*/ 212540 h 212540"/>
                    <a:gd name="connsiteX6" fmla="*/ 2189 w 1359882"/>
                    <a:gd name="connsiteY6" fmla="*/ 182156 h 212540"/>
                    <a:gd name="connsiteX0" fmla="*/ 2189 w 1009870"/>
                    <a:gd name="connsiteY0" fmla="*/ 182156 h 212540"/>
                    <a:gd name="connsiteX1" fmla="*/ 139 w 1009870"/>
                    <a:gd name="connsiteY1" fmla="*/ 51195 h 212540"/>
                    <a:gd name="connsiteX2" fmla="*/ 960342 w 1009870"/>
                    <a:gd name="connsiteY2" fmla="*/ 0 h 212540"/>
                    <a:gd name="connsiteX3" fmla="*/ 1009870 w 1009870"/>
                    <a:gd name="connsiteY3" fmla="*/ 32724 h 212540"/>
                    <a:gd name="connsiteX4" fmla="*/ 29986 w 1009870"/>
                    <a:gd name="connsiteY4" fmla="*/ 83755 h 212540"/>
                    <a:gd name="connsiteX5" fmla="*/ 28255 w 1009870"/>
                    <a:gd name="connsiteY5" fmla="*/ 212540 h 212540"/>
                    <a:gd name="connsiteX6" fmla="*/ 2189 w 1009870"/>
                    <a:gd name="connsiteY6" fmla="*/ 182156 h 212540"/>
                    <a:gd name="connsiteX0" fmla="*/ 2189 w 1003783"/>
                    <a:gd name="connsiteY0" fmla="*/ 182156 h 212540"/>
                    <a:gd name="connsiteX1" fmla="*/ 139 w 1003783"/>
                    <a:gd name="connsiteY1" fmla="*/ 51195 h 212540"/>
                    <a:gd name="connsiteX2" fmla="*/ 960342 w 1003783"/>
                    <a:gd name="connsiteY2" fmla="*/ 0 h 212540"/>
                    <a:gd name="connsiteX3" fmla="*/ 1003783 w 1003783"/>
                    <a:gd name="connsiteY3" fmla="*/ 26637 h 212540"/>
                    <a:gd name="connsiteX4" fmla="*/ 29986 w 1003783"/>
                    <a:gd name="connsiteY4" fmla="*/ 83755 h 212540"/>
                    <a:gd name="connsiteX5" fmla="*/ 28255 w 1003783"/>
                    <a:gd name="connsiteY5" fmla="*/ 212540 h 212540"/>
                    <a:gd name="connsiteX6" fmla="*/ 2189 w 1003783"/>
                    <a:gd name="connsiteY6" fmla="*/ 182156 h 212540"/>
                    <a:gd name="connsiteX0" fmla="*/ 2189 w 1003783"/>
                    <a:gd name="connsiteY0" fmla="*/ 183678 h 214062"/>
                    <a:gd name="connsiteX1" fmla="*/ 139 w 1003783"/>
                    <a:gd name="connsiteY1" fmla="*/ 52717 h 214062"/>
                    <a:gd name="connsiteX2" fmla="*/ 969473 w 1003783"/>
                    <a:gd name="connsiteY2" fmla="*/ 0 h 214062"/>
                    <a:gd name="connsiteX3" fmla="*/ 1003783 w 1003783"/>
                    <a:gd name="connsiteY3" fmla="*/ 28159 h 214062"/>
                    <a:gd name="connsiteX4" fmla="*/ 29986 w 1003783"/>
                    <a:gd name="connsiteY4" fmla="*/ 85277 h 214062"/>
                    <a:gd name="connsiteX5" fmla="*/ 28255 w 1003783"/>
                    <a:gd name="connsiteY5" fmla="*/ 214062 h 214062"/>
                    <a:gd name="connsiteX6" fmla="*/ 2189 w 1003783"/>
                    <a:gd name="connsiteY6" fmla="*/ 183678 h 214062"/>
                    <a:gd name="connsiteX0" fmla="*/ 2189 w 1019001"/>
                    <a:gd name="connsiteY0" fmla="*/ 183678 h 214062"/>
                    <a:gd name="connsiteX1" fmla="*/ 139 w 1019001"/>
                    <a:gd name="connsiteY1" fmla="*/ 52717 h 214062"/>
                    <a:gd name="connsiteX2" fmla="*/ 969473 w 1019001"/>
                    <a:gd name="connsiteY2" fmla="*/ 0 h 214062"/>
                    <a:gd name="connsiteX3" fmla="*/ 1019001 w 1019001"/>
                    <a:gd name="connsiteY3" fmla="*/ 49464 h 214062"/>
                    <a:gd name="connsiteX4" fmla="*/ 29986 w 1019001"/>
                    <a:gd name="connsiteY4" fmla="*/ 85277 h 214062"/>
                    <a:gd name="connsiteX5" fmla="*/ 28255 w 1019001"/>
                    <a:gd name="connsiteY5" fmla="*/ 214062 h 214062"/>
                    <a:gd name="connsiteX6" fmla="*/ 2189 w 1019001"/>
                    <a:gd name="connsiteY6" fmla="*/ 183678 h 214062"/>
                    <a:gd name="connsiteX0" fmla="*/ 2189 w 1019001"/>
                    <a:gd name="connsiteY0" fmla="*/ 171503 h 201887"/>
                    <a:gd name="connsiteX1" fmla="*/ 139 w 1019001"/>
                    <a:gd name="connsiteY1" fmla="*/ 40542 h 201887"/>
                    <a:gd name="connsiteX2" fmla="*/ 986212 w 1019001"/>
                    <a:gd name="connsiteY2" fmla="*/ 0 h 201887"/>
                    <a:gd name="connsiteX3" fmla="*/ 1019001 w 1019001"/>
                    <a:gd name="connsiteY3" fmla="*/ 37289 h 201887"/>
                    <a:gd name="connsiteX4" fmla="*/ 29986 w 1019001"/>
                    <a:gd name="connsiteY4" fmla="*/ 73102 h 201887"/>
                    <a:gd name="connsiteX5" fmla="*/ 28255 w 1019001"/>
                    <a:gd name="connsiteY5" fmla="*/ 201887 h 201887"/>
                    <a:gd name="connsiteX6" fmla="*/ 2189 w 1019001"/>
                    <a:gd name="connsiteY6" fmla="*/ 171503 h 201887"/>
                    <a:gd name="connsiteX0" fmla="*/ 2189 w 1011392"/>
                    <a:gd name="connsiteY0" fmla="*/ 171503 h 201887"/>
                    <a:gd name="connsiteX1" fmla="*/ 139 w 1011392"/>
                    <a:gd name="connsiteY1" fmla="*/ 40542 h 201887"/>
                    <a:gd name="connsiteX2" fmla="*/ 986212 w 1011392"/>
                    <a:gd name="connsiteY2" fmla="*/ 0 h 201887"/>
                    <a:gd name="connsiteX3" fmla="*/ 1011392 w 1011392"/>
                    <a:gd name="connsiteY3" fmla="*/ 29680 h 201887"/>
                    <a:gd name="connsiteX4" fmla="*/ 29986 w 1011392"/>
                    <a:gd name="connsiteY4" fmla="*/ 73102 h 201887"/>
                    <a:gd name="connsiteX5" fmla="*/ 28255 w 1011392"/>
                    <a:gd name="connsiteY5" fmla="*/ 201887 h 201887"/>
                    <a:gd name="connsiteX6" fmla="*/ 2189 w 1011392"/>
                    <a:gd name="connsiteY6" fmla="*/ 171503 h 201887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4246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2724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11392" h="206453">
                      <a:moveTo>
                        <a:pt x="2189" y="176069"/>
                      </a:moveTo>
                      <a:cubicBezTo>
                        <a:pt x="3093" y="137178"/>
                        <a:pt x="-765" y="83999"/>
                        <a:pt x="139" y="45108"/>
                      </a:cubicBezTo>
                      <a:lnTo>
                        <a:pt x="980125" y="0"/>
                      </a:lnTo>
                      <a:lnTo>
                        <a:pt x="1011392" y="32724"/>
                      </a:lnTo>
                      <a:lnTo>
                        <a:pt x="29986" y="77668"/>
                      </a:lnTo>
                      <a:lnTo>
                        <a:pt x="28255" y="206453"/>
                      </a:lnTo>
                      <a:lnTo>
                        <a:pt x="2189" y="17606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C82DF19B-9B02-4F91-A6E4-F9460F3423ED}"/>
                  </a:ext>
                </a:extLst>
              </p:cNvPr>
              <p:cNvGrpSpPr/>
              <p:nvPr/>
            </p:nvGrpSpPr>
            <p:grpSpPr>
              <a:xfrm>
                <a:off x="5740188" y="5376239"/>
                <a:ext cx="1002670" cy="362577"/>
                <a:chOff x="5740188" y="5376239"/>
                <a:chExt cx="1002670" cy="362577"/>
              </a:xfrm>
            </p:grpSpPr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551DE336-C4BC-4FD7-9B75-F7D687B15DB4}"/>
                    </a:ext>
                  </a:extLst>
                </p:cNvPr>
                <p:cNvGrpSpPr/>
                <p:nvPr/>
              </p:nvGrpSpPr>
              <p:grpSpPr>
                <a:xfrm rot="21372599">
                  <a:off x="6425543" y="5376239"/>
                  <a:ext cx="317315" cy="31717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49" name="Freeform: Shape 148">
                    <a:extLst>
                      <a:ext uri="{FF2B5EF4-FFF2-40B4-BE49-F238E27FC236}">
                        <a16:creationId xmlns:a16="http://schemas.microsoft.com/office/drawing/2014/main" id="{06D5687F-AFDF-44CE-8E24-789FCA5FF62D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: Shape 149">
                    <a:extLst>
                      <a:ext uri="{FF2B5EF4-FFF2-40B4-BE49-F238E27FC236}">
                        <a16:creationId xmlns:a16="http://schemas.microsoft.com/office/drawing/2014/main" id="{D194AAA8-37D7-4D12-92DF-F4DA201BC35E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: Shape 150">
                    <a:extLst>
                      <a:ext uri="{FF2B5EF4-FFF2-40B4-BE49-F238E27FC236}">
                        <a16:creationId xmlns:a16="http://schemas.microsoft.com/office/drawing/2014/main" id="{5D5F843B-6FBC-4E8A-A06B-33612BC44430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: Shape 151">
                    <a:extLst>
                      <a:ext uri="{FF2B5EF4-FFF2-40B4-BE49-F238E27FC236}">
                        <a16:creationId xmlns:a16="http://schemas.microsoft.com/office/drawing/2014/main" id="{46E5A4C4-FDDC-4BC5-8374-831B940A06CE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2" name="Group 141">
                  <a:extLst>
                    <a:ext uri="{FF2B5EF4-FFF2-40B4-BE49-F238E27FC236}">
                      <a16:creationId xmlns:a16="http://schemas.microsoft.com/office/drawing/2014/main" id="{953D44A8-4B03-4D4E-934A-F362E59CAE64}"/>
                    </a:ext>
                  </a:extLst>
                </p:cNvPr>
                <p:cNvGrpSpPr/>
                <p:nvPr/>
              </p:nvGrpSpPr>
              <p:grpSpPr>
                <a:xfrm rot="21372599">
                  <a:off x="5740188" y="5421493"/>
                  <a:ext cx="317178" cy="317323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46" name="Freeform: Shape 145">
                    <a:extLst>
                      <a:ext uri="{FF2B5EF4-FFF2-40B4-BE49-F238E27FC236}">
                        <a16:creationId xmlns:a16="http://schemas.microsoft.com/office/drawing/2014/main" id="{16F15D98-581B-4AF2-9CDA-30C0F278B34C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BDE94679-9192-449D-9BB2-84E783A29A20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: Shape 147">
                    <a:extLst>
                      <a:ext uri="{FF2B5EF4-FFF2-40B4-BE49-F238E27FC236}">
                        <a16:creationId xmlns:a16="http://schemas.microsoft.com/office/drawing/2014/main" id="{0641E832-25CD-4EAF-A529-C600ED60A86C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397591F7-DFC8-4975-8F7C-77FC835837FA}"/>
                    </a:ext>
                  </a:extLst>
                </p:cNvPr>
                <p:cNvGrpSpPr/>
                <p:nvPr/>
              </p:nvGrpSpPr>
              <p:grpSpPr>
                <a:xfrm rot="21372599">
                  <a:off x="6082954" y="5399164"/>
                  <a:ext cx="317019" cy="316951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CF628C4C-3877-47BF-8509-D8CBF5D799FD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: Shape 144">
                    <a:extLst>
                      <a:ext uri="{FF2B5EF4-FFF2-40B4-BE49-F238E27FC236}">
                        <a16:creationId xmlns:a16="http://schemas.microsoft.com/office/drawing/2014/main" id="{D765A793-3FD1-44ED-BFFA-A37F67B8DAD1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EE606AE1-9997-49BF-B980-BDBFFC42C27C}"/>
                </a:ext>
              </a:extLst>
            </p:cNvPr>
            <p:cNvGrpSpPr/>
            <p:nvPr/>
          </p:nvGrpSpPr>
          <p:grpSpPr>
            <a:xfrm>
              <a:off x="916503" y="2830745"/>
              <a:ext cx="2473627" cy="2708373"/>
              <a:chOff x="916503" y="2830745"/>
              <a:chExt cx="2473627" cy="2708373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DCAE3B25-DCB2-4D7A-AD8F-909522F3E5D5}"/>
                  </a:ext>
                </a:extLst>
              </p:cNvPr>
              <p:cNvGrpSpPr/>
              <p:nvPr/>
            </p:nvGrpSpPr>
            <p:grpSpPr>
              <a:xfrm>
                <a:off x="916503" y="2830745"/>
                <a:ext cx="2473627" cy="2708373"/>
                <a:chOff x="2344846" y="2862535"/>
                <a:chExt cx="2664475" cy="2917333"/>
              </a:xfrm>
            </p:grpSpPr>
            <p:sp>
              <p:nvSpPr>
                <p:cNvPr id="167" name="Freeform: Shape 166">
                  <a:extLst>
                    <a:ext uri="{FF2B5EF4-FFF2-40B4-BE49-F238E27FC236}">
                      <a16:creationId xmlns:a16="http://schemas.microsoft.com/office/drawing/2014/main" id="{E3DBF0E2-2A88-4D95-9B37-F564EA171E12}"/>
                    </a:ext>
                  </a:extLst>
                </p:cNvPr>
                <p:cNvSpPr/>
                <p:nvPr/>
              </p:nvSpPr>
              <p:spPr>
                <a:xfrm>
                  <a:off x="2344846" y="5099707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A1F926DD-D53F-41AA-A815-E41B92EB337F}"/>
                    </a:ext>
                  </a:extLst>
                </p:cNvPr>
                <p:cNvGrpSpPr/>
                <p:nvPr/>
              </p:nvGrpSpPr>
              <p:grpSpPr>
                <a:xfrm>
                  <a:off x="2454732" y="3419405"/>
                  <a:ext cx="1434907" cy="1077767"/>
                  <a:chOff x="1629846" y="3134905"/>
                  <a:chExt cx="1434907" cy="1077767"/>
                </a:xfrm>
              </p:grpSpPr>
              <p:sp>
                <p:nvSpPr>
                  <p:cNvPr id="173" name="Freeform: Shape 172">
                    <a:extLst>
                      <a:ext uri="{FF2B5EF4-FFF2-40B4-BE49-F238E27FC236}">
                        <a16:creationId xmlns:a16="http://schemas.microsoft.com/office/drawing/2014/main" id="{6994AF07-053D-4558-8DAE-7C72BDB6895B}"/>
                      </a:ext>
                    </a:extLst>
                  </p:cNvPr>
                  <p:cNvSpPr/>
                  <p:nvPr/>
                </p:nvSpPr>
                <p:spPr>
                  <a:xfrm>
                    <a:off x="1629846" y="3142888"/>
                    <a:ext cx="1434907" cy="43018"/>
                  </a:xfrm>
                  <a:custGeom>
                    <a:avLst/>
                    <a:gdLst>
                      <a:gd name="connsiteX0" fmla="*/ 1465118 w 2310661"/>
                      <a:gd name="connsiteY0" fmla="*/ 69273 h 69272"/>
                      <a:gd name="connsiteX1" fmla="*/ 0 w 2310661"/>
                      <a:gd name="connsiteY1" fmla="*/ 69273 h 69272"/>
                      <a:gd name="connsiteX2" fmla="*/ 845543 w 2310661"/>
                      <a:gd name="connsiteY2" fmla="*/ 0 h 69272"/>
                      <a:gd name="connsiteX3" fmla="*/ 2310662 w 2310661"/>
                      <a:gd name="connsiteY3" fmla="*/ 0 h 69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10661" h="69272">
                        <a:moveTo>
                          <a:pt x="1465118" y="69273"/>
                        </a:moveTo>
                        <a:lnTo>
                          <a:pt x="0" y="69273"/>
                        </a:lnTo>
                        <a:lnTo>
                          <a:pt x="845543" y="0"/>
                        </a:lnTo>
                        <a:lnTo>
                          <a:pt x="2310662" y="0"/>
                        </a:lnTo>
                        <a:close/>
                      </a:path>
                    </a:pathLst>
                  </a:custGeom>
                  <a:solidFill>
                    <a:srgbClr val="EE2D2E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4" name="Freeform: Shape 173">
                    <a:extLst>
                      <a:ext uri="{FF2B5EF4-FFF2-40B4-BE49-F238E27FC236}">
                        <a16:creationId xmlns:a16="http://schemas.microsoft.com/office/drawing/2014/main" id="{E438F4FC-E387-45DF-B766-3CE0B2EB5765}"/>
                      </a:ext>
                    </a:extLst>
                  </p:cNvPr>
                  <p:cNvSpPr/>
                  <p:nvPr/>
                </p:nvSpPr>
                <p:spPr>
                  <a:xfrm>
                    <a:off x="2537224" y="3142888"/>
                    <a:ext cx="527529" cy="987262"/>
                  </a:xfrm>
                  <a:custGeom>
                    <a:avLst/>
                    <a:gdLst>
                      <a:gd name="connsiteX0" fmla="*/ 849492 w 849491"/>
                      <a:gd name="connsiteY0" fmla="*/ 1527464 h 1589809"/>
                      <a:gd name="connsiteX1" fmla="*/ 0 w 849491"/>
                      <a:gd name="connsiteY1" fmla="*/ 1589809 h 1589809"/>
                      <a:gd name="connsiteX2" fmla="*/ 0 w 849491"/>
                      <a:gd name="connsiteY2" fmla="*/ 62345 h 1589809"/>
                      <a:gd name="connsiteX3" fmla="*/ 849492 w 849491"/>
                      <a:gd name="connsiteY3" fmla="*/ 0 h 1589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49491" h="1589809">
                        <a:moveTo>
                          <a:pt x="849492" y="1527464"/>
                        </a:moveTo>
                        <a:lnTo>
                          <a:pt x="0" y="1589809"/>
                        </a:lnTo>
                        <a:lnTo>
                          <a:pt x="0" y="62345"/>
                        </a:lnTo>
                        <a:lnTo>
                          <a:pt x="849492" y="0"/>
                        </a:lnTo>
                        <a:close/>
                      </a:path>
                    </a:pathLst>
                  </a:custGeom>
                  <a:solidFill>
                    <a:srgbClr val="631712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5" name="Freeform: Shape 174">
                    <a:extLst>
                      <a:ext uri="{FF2B5EF4-FFF2-40B4-BE49-F238E27FC236}">
                        <a16:creationId xmlns:a16="http://schemas.microsoft.com/office/drawing/2014/main" id="{FF66B01E-DBF0-4BFD-BB04-C997CA301D49}"/>
                      </a:ext>
                    </a:extLst>
                  </p:cNvPr>
                  <p:cNvSpPr/>
                  <p:nvPr/>
                </p:nvSpPr>
                <p:spPr>
                  <a:xfrm>
                    <a:off x="1637407" y="3134905"/>
                    <a:ext cx="909830" cy="943728"/>
                  </a:xfrm>
                  <a:custGeom>
                    <a:avLst/>
                    <a:gdLst>
                      <a:gd name="connsiteX0" fmla="*/ 0 w 1465118"/>
                      <a:gd name="connsiteY0" fmla="*/ 0 h 1519705"/>
                      <a:gd name="connsiteX1" fmla="*/ 1465118 w 1465118"/>
                      <a:gd name="connsiteY1" fmla="*/ 0 h 1519705"/>
                      <a:gd name="connsiteX2" fmla="*/ 1465118 w 1465118"/>
                      <a:gd name="connsiteY2" fmla="*/ 1519705 h 1519705"/>
                      <a:gd name="connsiteX3" fmla="*/ -1 w 1465118"/>
                      <a:gd name="connsiteY3" fmla="*/ 1519705 h 1519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5118" h="1519705">
                        <a:moveTo>
                          <a:pt x="0" y="0"/>
                        </a:moveTo>
                        <a:lnTo>
                          <a:pt x="1465118" y="0"/>
                        </a:lnTo>
                        <a:lnTo>
                          <a:pt x="1465118" y="1519705"/>
                        </a:lnTo>
                        <a:lnTo>
                          <a:pt x="-1" y="151970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6" name="Freeform: Shape 175">
                    <a:extLst>
                      <a:ext uri="{FF2B5EF4-FFF2-40B4-BE49-F238E27FC236}">
                        <a16:creationId xmlns:a16="http://schemas.microsoft.com/office/drawing/2014/main" id="{7D4B6101-9B61-4B6E-8153-39E5577EF624}"/>
                      </a:ext>
                    </a:extLst>
                  </p:cNvPr>
                  <p:cNvSpPr/>
                  <p:nvPr/>
                </p:nvSpPr>
                <p:spPr>
                  <a:xfrm>
                    <a:off x="1646338" y="3264303"/>
                    <a:ext cx="897102" cy="21796"/>
                  </a:xfrm>
                  <a:custGeom>
                    <a:avLst/>
                    <a:gdLst>
                      <a:gd name="connsiteX0" fmla="*/ 46024 w 1444622"/>
                      <a:gd name="connsiteY0" fmla="*/ 32973 h 35098"/>
                      <a:gd name="connsiteX1" fmla="*/ 27 w 1444622"/>
                      <a:gd name="connsiteY1" fmla="*/ 18149 h 35098"/>
                      <a:gd name="connsiteX2" fmla="*/ 44223 w 1444622"/>
                      <a:gd name="connsiteY2" fmla="*/ 1662 h 35098"/>
                      <a:gd name="connsiteX3" fmla="*/ 1401691 w 1444622"/>
                      <a:gd name="connsiteY3" fmla="*/ 1662 h 35098"/>
                      <a:gd name="connsiteX4" fmla="*/ 1444502 w 1444622"/>
                      <a:gd name="connsiteY4" fmla="*/ 18980 h 35098"/>
                      <a:gd name="connsiteX5" fmla="*/ 1397882 w 1444622"/>
                      <a:gd name="connsiteY5" fmla="*/ 32973 h 35098"/>
                      <a:gd name="connsiteX6" fmla="*/ 46024 w 1444622"/>
                      <a:gd name="connsiteY6" fmla="*/ 32973 h 35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44622" h="35098">
                        <a:moveTo>
                          <a:pt x="46024" y="32973"/>
                        </a:moveTo>
                        <a:cubicBezTo>
                          <a:pt x="29537" y="32904"/>
                          <a:pt x="997" y="42741"/>
                          <a:pt x="27" y="18149"/>
                        </a:cubicBezTo>
                        <a:cubicBezTo>
                          <a:pt x="-1012" y="-7828"/>
                          <a:pt x="27944" y="1732"/>
                          <a:pt x="44223" y="1662"/>
                        </a:cubicBezTo>
                        <a:cubicBezTo>
                          <a:pt x="496712" y="1108"/>
                          <a:pt x="949202" y="1108"/>
                          <a:pt x="1401691" y="1662"/>
                        </a:cubicBezTo>
                        <a:cubicBezTo>
                          <a:pt x="1417763" y="1662"/>
                          <a:pt x="1446719" y="-7620"/>
                          <a:pt x="1444502" y="18980"/>
                        </a:cubicBezTo>
                        <a:cubicBezTo>
                          <a:pt x="1442563" y="43226"/>
                          <a:pt x="1414369" y="32904"/>
                          <a:pt x="1397882" y="32973"/>
                        </a:cubicBezTo>
                        <a:cubicBezTo>
                          <a:pt x="1172607" y="33736"/>
                          <a:pt x="271368" y="33666"/>
                          <a:pt x="46024" y="32973"/>
                        </a:cubicBezTo>
                        <a:close/>
                      </a:path>
                    </a:pathLst>
                  </a:custGeom>
                  <a:solidFill>
                    <a:srgbClr val="80171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7" name="Freeform: Shape 176">
                    <a:extLst>
                      <a:ext uri="{FF2B5EF4-FFF2-40B4-BE49-F238E27FC236}">
                        <a16:creationId xmlns:a16="http://schemas.microsoft.com/office/drawing/2014/main" id="{065C8E6D-5C73-402B-A046-E67C9D350F94}"/>
                      </a:ext>
                    </a:extLst>
                  </p:cNvPr>
                  <p:cNvSpPr/>
                  <p:nvPr/>
                </p:nvSpPr>
                <p:spPr>
                  <a:xfrm>
                    <a:off x="1692218" y="4049376"/>
                    <a:ext cx="1268255" cy="163296"/>
                  </a:xfrm>
                  <a:custGeom>
                    <a:avLst/>
                    <a:gdLst>
                      <a:gd name="connsiteX0" fmla="*/ 2042299 w 2042298"/>
                      <a:gd name="connsiteY0" fmla="*/ 0 h 262959"/>
                      <a:gd name="connsiteX1" fmla="*/ 62969 w 2042298"/>
                      <a:gd name="connsiteY1" fmla="*/ 0 h 262959"/>
                      <a:gd name="connsiteX2" fmla="*/ 0 w 2042298"/>
                      <a:gd name="connsiteY2" fmla="*/ 57704 h 262959"/>
                      <a:gd name="connsiteX3" fmla="*/ 62969 w 2042298"/>
                      <a:gd name="connsiteY3" fmla="*/ 115408 h 262959"/>
                      <a:gd name="connsiteX4" fmla="*/ 1052322 w 2042298"/>
                      <a:gd name="connsiteY4" fmla="*/ 115408 h 262959"/>
                      <a:gd name="connsiteX5" fmla="*/ 1235271 w 2042298"/>
                      <a:gd name="connsiteY5" fmla="*/ 262959 h 262959"/>
                      <a:gd name="connsiteX6" fmla="*/ 1356499 w 2042298"/>
                      <a:gd name="connsiteY6" fmla="*/ 205740 h 262959"/>
                      <a:gd name="connsiteX7" fmla="*/ 1327335 w 2042298"/>
                      <a:gd name="connsiteY7" fmla="*/ 115408 h 262959"/>
                      <a:gd name="connsiteX8" fmla="*/ 2042229 w 2042298"/>
                      <a:gd name="connsiteY8" fmla="*/ 115408 h 262959"/>
                      <a:gd name="connsiteX9" fmla="*/ 2042229 w 2042298"/>
                      <a:gd name="connsiteY9" fmla="*/ 0 h 262959"/>
                      <a:gd name="connsiteX10" fmla="*/ 2042299 w 2042298"/>
                      <a:gd name="connsiteY10" fmla="*/ 0 h 262959"/>
                      <a:gd name="connsiteX11" fmla="*/ 2042299 w 2042298"/>
                      <a:gd name="connsiteY11" fmla="*/ 0 h 262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42298" h="262959">
                        <a:moveTo>
                          <a:pt x="2042299" y="0"/>
                        </a:moveTo>
                        <a:lnTo>
                          <a:pt x="62969" y="0"/>
                        </a:lnTo>
                        <a:cubicBezTo>
                          <a:pt x="28194" y="0"/>
                          <a:pt x="0" y="25839"/>
                          <a:pt x="0" y="57704"/>
                        </a:cubicBezTo>
                        <a:cubicBezTo>
                          <a:pt x="0" y="89570"/>
                          <a:pt x="28194" y="115408"/>
                          <a:pt x="62969" y="115408"/>
                        </a:cubicBezTo>
                        <a:lnTo>
                          <a:pt x="1052322" y="115408"/>
                        </a:lnTo>
                        <a:cubicBezTo>
                          <a:pt x="1168562" y="117833"/>
                          <a:pt x="1235271" y="262959"/>
                          <a:pt x="1235271" y="262959"/>
                        </a:cubicBezTo>
                        <a:cubicBezTo>
                          <a:pt x="1235271" y="262959"/>
                          <a:pt x="1320269" y="222642"/>
                          <a:pt x="1356499" y="205740"/>
                        </a:cubicBezTo>
                        <a:cubicBezTo>
                          <a:pt x="1360932" y="183642"/>
                          <a:pt x="1345554" y="148036"/>
                          <a:pt x="1327335" y="115408"/>
                        </a:cubicBezTo>
                        <a:lnTo>
                          <a:pt x="2042229" y="115408"/>
                        </a:lnTo>
                        <a:lnTo>
                          <a:pt x="2042229" y="0"/>
                        </a:lnTo>
                        <a:lnTo>
                          <a:pt x="2042299" y="0"/>
                        </a:lnTo>
                        <a:lnTo>
                          <a:pt x="2042299" y="0"/>
                        </a:lnTo>
                        <a:close/>
                      </a:path>
                    </a:pathLst>
                  </a:custGeom>
                  <a:solidFill>
                    <a:srgbClr val="6A7F8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0" name="Freeform: Shape 169">
                  <a:extLst>
                    <a:ext uri="{FF2B5EF4-FFF2-40B4-BE49-F238E27FC236}">
                      <a16:creationId xmlns:a16="http://schemas.microsoft.com/office/drawing/2014/main" id="{F67FDEFE-DAB0-40AC-AD2D-77361092140A}"/>
                    </a:ext>
                  </a:extLst>
                </p:cNvPr>
                <p:cNvSpPr/>
                <p:nvPr/>
              </p:nvSpPr>
              <p:spPr>
                <a:xfrm>
                  <a:off x="2345635" y="3360883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1" name="Freeform: Shape 170">
                  <a:extLst>
                    <a:ext uri="{FF2B5EF4-FFF2-40B4-BE49-F238E27FC236}">
                      <a16:creationId xmlns:a16="http://schemas.microsoft.com/office/drawing/2014/main" id="{938F396D-3409-4452-86B6-AAB13E6B6B07}"/>
                    </a:ext>
                  </a:extLst>
                </p:cNvPr>
                <p:cNvSpPr/>
                <p:nvPr/>
              </p:nvSpPr>
              <p:spPr>
                <a:xfrm>
                  <a:off x="4570939" y="2992340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8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8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2" name="Freeform: Shape 171">
                  <a:extLst>
                    <a:ext uri="{FF2B5EF4-FFF2-40B4-BE49-F238E27FC236}">
                      <a16:creationId xmlns:a16="http://schemas.microsoft.com/office/drawing/2014/main" id="{85BEEF0D-D499-407F-913E-68344089E4B6}"/>
                    </a:ext>
                  </a:extLst>
                </p:cNvPr>
                <p:cNvSpPr/>
                <p:nvPr/>
              </p:nvSpPr>
              <p:spPr>
                <a:xfrm>
                  <a:off x="2345635" y="2862535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4714C8CF-8FD6-473F-A29B-EE1FBF5E14D3}"/>
                  </a:ext>
                </a:extLst>
              </p:cNvPr>
              <p:cNvSpPr/>
              <p:nvPr/>
            </p:nvSpPr>
            <p:spPr>
              <a:xfrm flipH="1">
                <a:off x="1138951" y="2996949"/>
                <a:ext cx="2102384" cy="452140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79580 h 209964"/>
                  <a:gd name="connsiteX1" fmla="*/ 139 w 1359882"/>
                  <a:gd name="connsiteY1" fmla="*/ 48619 h 209964"/>
                  <a:gd name="connsiteX2" fmla="*/ 979107 w 1359882"/>
                  <a:gd name="connsiteY2" fmla="*/ 0 h 209964"/>
                  <a:gd name="connsiteX3" fmla="*/ 1359882 w 1359882"/>
                  <a:gd name="connsiteY3" fmla="*/ 40800 h 209964"/>
                  <a:gd name="connsiteX4" fmla="*/ 29986 w 1359882"/>
                  <a:gd name="connsiteY4" fmla="*/ 81179 h 209964"/>
                  <a:gd name="connsiteX5" fmla="*/ 28255 w 1359882"/>
                  <a:gd name="connsiteY5" fmla="*/ 209964 h 209964"/>
                  <a:gd name="connsiteX6" fmla="*/ 2189 w 1359882"/>
                  <a:gd name="connsiteY6" fmla="*/ 179580 h 209964"/>
                  <a:gd name="connsiteX0" fmla="*/ 2189 w 1001995"/>
                  <a:gd name="connsiteY0" fmla="*/ 179580 h 209964"/>
                  <a:gd name="connsiteX1" fmla="*/ 139 w 1001995"/>
                  <a:gd name="connsiteY1" fmla="*/ 48619 h 209964"/>
                  <a:gd name="connsiteX2" fmla="*/ 979107 w 1001995"/>
                  <a:gd name="connsiteY2" fmla="*/ 0 h 209964"/>
                  <a:gd name="connsiteX3" fmla="*/ 1001995 w 1001995"/>
                  <a:gd name="connsiteY3" fmla="*/ 27691 h 209964"/>
                  <a:gd name="connsiteX4" fmla="*/ 29986 w 1001995"/>
                  <a:gd name="connsiteY4" fmla="*/ 81179 h 209964"/>
                  <a:gd name="connsiteX5" fmla="*/ 28255 w 1001995"/>
                  <a:gd name="connsiteY5" fmla="*/ 209964 h 209964"/>
                  <a:gd name="connsiteX6" fmla="*/ 2189 w 1001995"/>
                  <a:gd name="connsiteY6" fmla="*/ 179580 h 209964"/>
                  <a:gd name="connsiteX0" fmla="*/ 2189 w 1001995"/>
                  <a:gd name="connsiteY0" fmla="*/ 184824 h 215208"/>
                  <a:gd name="connsiteX1" fmla="*/ 139 w 1001995"/>
                  <a:gd name="connsiteY1" fmla="*/ 53863 h 215208"/>
                  <a:gd name="connsiteX2" fmla="*/ 975174 w 1001995"/>
                  <a:gd name="connsiteY2" fmla="*/ 0 h 215208"/>
                  <a:gd name="connsiteX3" fmla="*/ 1001995 w 1001995"/>
                  <a:gd name="connsiteY3" fmla="*/ 32935 h 215208"/>
                  <a:gd name="connsiteX4" fmla="*/ 29986 w 1001995"/>
                  <a:gd name="connsiteY4" fmla="*/ 86423 h 215208"/>
                  <a:gd name="connsiteX5" fmla="*/ 28255 w 1001995"/>
                  <a:gd name="connsiteY5" fmla="*/ 215208 h 215208"/>
                  <a:gd name="connsiteX6" fmla="*/ 2189 w 1001995"/>
                  <a:gd name="connsiteY6" fmla="*/ 184824 h 215208"/>
                  <a:gd name="connsiteX0" fmla="*/ 2189 w 1000684"/>
                  <a:gd name="connsiteY0" fmla="*/ 184824 h 215208"/>
                  <a:gd name="connsiteX1" fmla="*/ 139 w 1000684"/>
                  <a:gd name="connsiteY1" fmla="*/ 53863 h 215208"/>
                  <a:gd name="connsiteX2" fmla="*/ 975174 w 1000684"/>
                  <a:gd name="connsiteY2" fmla="*/ 0 h 215208"/>
                  <a:gd name="connsiteX3" fmla="*/ 1000684 w 1000684"/>
                  <a:gd name="connsiteY3" fmla="*/ 27691 h 215208"/>
                  <a:gd name="connsiteX4" fmla="*/ 29986 w 1000684"/>
                  <a:gd name="connsiteY4" fmla="*/ 86423 h 215208"/>
                  <a:gd name="connsiteX5" fmla="*/ 28255 w 1000684"/>
                  <a:gd name="connsiteY5" fmla="*/ 215208 h 215208"/>
                  <a:gd name="connsiteX6" fmla="*/ 2189 w 1000684"/>
                  <a:gd name="connsiteY6" fmla="*/ 184824 h 21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684" h="215208">
                    <a:moveTo>
                      <a:pt x="2189" y="184824"/>
                    </a:moveTo>
                    <a:cubicBezTo>
                      <a:pt x="3093" y="145933"/>
                      <a:pt x="-765" y="92754"/>
                      <a:pt x="139" y="53863"/>
                    </a:cubicBezTo>
                    <a:lnTo>
                      <a:pt x="975174" y="0"/>
                    </a:lnTo>
                    <a:lnTo>
                      <a:pt x="1000684" y="27691"/>
                    </a:lnTo>
                    <a:lnTo>
                      <a:pt x="29986" y="86423"/>
                    </a:lnTo>
                    <a:lnTo>
                      <a:pt x="28255" y="215208"/>
                    </a:lnTo>
                    <a:lnTo>
                      <a:pt x="2189" y="18482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05ABB0CF-C7CD-4E72-B7B3-63E52B15E4FD}"/>
                </a:ext>
              </a:extLst>
            </p:cNvPr>
            <p:cNvGrpSpPr/>
            <p:nvPr/>
          </p:nvGrpSpPr>
          <p:grpSpPr>
            <a:xfrm>
              <a:off x="2153683" y="2217259"/>
              <a:ext cx="3787773" cy="4234549"/>
              <a:chOff x="2153683" y="2217259"/>
              <a:chExt cx="3787773" cy="4234549"/>
            </a:xfrm>
          </p:grpSpPr>
          <p:grpSp>
            <p:nvGrpSpPr>
              <p:cNvPr id="179" name="Group 178">
                <a:extLst>
                  <a:ext uri="{FF2B5EF4-FFF2-40B4-BE49-F238E27FC236}">
                    <a16:creationId xmlns:a16="http://schemas.microsoft.com/office/drawing/2014/main" id="{68A93E10-B51B-44CD-A843-AAFA9A3158CA}"/>
                  </a:ext>
                </a:extLst>
              </p:cNvPr>
              <p:cNvGrpSpPr/>
              <p:nvPr/>
            </p:nvGrpSpPr>
            <p:grpSpPr>
              <a:xfrm>
                <a:off x="2153683" y="2217259"/>
                <a:ext cx="3787773" cy="4234549"/>
                <a:chOff x="3677478" y="2201716"/>
                <a:chExt cx="4080012" cy="4561258"/>
              </a:xfrm>
            </p:grpSpPr>
            <p:sp>
              <p:nvSpPr>
                <p:cNvPr id="181" name="Freeform: Shape 180">
                  <a:extLst>
                    <a:ext uri="{FF2B5EF4-FFF2-40B4-BE49-F238E27FC236}">
                      <a16:creationId xmlns:a16="http://schemas.microsoft.com/office/drawing/2014/main" id="{9017E9C0-D5B3-4184-9D1D-2D630173256A}"/>
                    </a:ext>
                  </a:extLst>
                </p:cNvPr>
                <p:cNvSpPr/>
                <p:nvPr/>
              </p:nvSpPr>
              <p:spPr>
                <a:xfrm>
                  <a:off x="4946160" y="3540497"/>
                  <a:ext cx="2800205" cy="2910533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524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2" name="Freeform: Shape 181">
                  <a:extLst>
                    <a:ext uri="{FF2B5EF4-FFF2-40B4-BE49-F238E27FC236}">
                      <a16:creationId xmlns:a16="http://schemas.microsoft.com/office/drawing/2014/main" id="{90211453-7116-41FE-9369-995426988C8B}"/>
                    </a:ext>
                  </a:extLst>
                </p:cNvPr>
                <p:cNvSpPr/>
                <p:nvPr/>
              </p:nvSpPr>
              <p:spPr>
                <a:xfrm>
                  <a:off x="3699968" y="2861269"/>
                  <a:ext cx="671487" cy="390170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  <a:effectLst>
                  <a:outerShdw blurRad="1397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3" name="Freeform: Shape 182">
                  <a:extLst>
                    <a:ext uri="{FF2B5EF4-FFF2-40B4-BE49-F238E27FC236}">
                      <a16:creationId xmlns:a16="http://schemas.microsoft.com/office/drawing/2014/main" id="{E2B15AB2-4918-4BB2-A28B-C2D85935F935}"/>
                    </a:ext>
                  </a:extLst>
                </p:cNvPr>
                <p:cNvSpPr/>
                <p:nvPr/>
              </p:nvSpPr>
              <p:spPr>
                <a:xfrm>
                  <a:off x="3679799" y="2329917"/>
                  <a:ext cx="671487" cy="416946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4" name="Freeform: Shape 183">
                  <a:extLst>
                    <a:ext uri="{FF2B5EF4-FFF2-40B4-BE49-F238E27FC236}">
                      <a16:creationId xmlns:a16="http://schemas.microsoft.com/office/drawing/2014/main" id="{24F6A179-0813-42C1-B700-9E000E0BA8D9}"/>
                    </a:ext>
                  </a:extLst>
                </p:cNvPr>
                <p:cNvSpPr/>
                <p:nvPr/>
              </p:nvSpPr>
              <p:spPr>
                <a:xfrm>
                  <a:off x="4286349" y="2897455"/>
                  <a:ext cx="3471141" cy="3607904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/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85" name="Freeform: Shape 184">
                  <a:extLst>
                    <a:ext uri="{FF2B5EF4-FFF2-40B4-BE49-F238E27FC236}">
                      <a16:creationId xmlns:a16="http://schemas.microsoft.com/office/drawing/2014/main" id="{08A0C3E7-DD84-4C46-AC76-3FE22B7E85A8}"/>
                    </a:ext>
                  </a:extLst>
                </p:cNvPr>
                <p:cNvSpPr/>
                <p:nvPr/>
              </p:nvSpPr>
              <p:spPr>
                <a:xfrm>
                  <a:off x="3677478" y="2201716"/>
                  <a:ext cx="4080012" cy="821237"/>
                </a:xfrm>
                <a:custGeom>
                  <a:avLst/>
                  <a:gdLst>
                    <a:gd name="connsiteX0" fmla="*/ 3424030 w 4080012"/>
                    <a:gd name="connsiteY0" fmla="*/ 0 h 821237"/>
                    <a:gd name="connsiteX1" fmla="*/ 0 w 4080012"/>
                    <a:gd name="connsiteY1" fmla="*/ 134178 h 821237"/>
                    <a:gd name="connsiteX2" fmla="*/ 608871 w 4080012"/>
                    <a:gd name="connsiteY2" fmla="*/ 821237 h 821237"/>
                    <a:gd name="connsiteX3" fmla="*/ 4080013 w 4080012"/>
                    <a:gd name="connsiteY3" fmla="*/ 699582 h 8212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80012" h="821237">
                      <a:moveTo>
                        <a:pt x="3424030" y="0"/>
                      </a:moveTo>
                      <a:lnTo>
                        <a:pt x="0" y="134178"/>
                      </a:lnTo>
                      <a:lnTo>
                        <a:pt x="608871" y="821237"/>
                      </a:lnTo>
                      <a:lnTo>
                        <a:pt x="4080013" y="699582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17BACBCF-668B-41E8-A076-0542DCA3EA6F}"/>
                  </a:ext>
                </a:extLst>
              </p:cNvPr>
              <p:cNvSpPr/>
              <p:nvPr/>
            </p:nvSpPr>
            <p:spPr>
              <a:xfrm>
                <a:off x="2349915" y="2406984"/>
                <a:ext cx="3225528" cy="499002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496909"/>
                  <a:gd name="connsiteY0" fmla="*/ 207129 h 237513"/>
                  <a:gd name="connsiteX1" fmla="*/ 139 w 1496909"/>
                  <a:gd name="connsiteY1" fmla="*/ 76168 h 237513"/>
                  <a:gd name="connsiteX2" fmla="*/ 1496909 w 1496909"/>
                  <a:gd name="connsiteY2" fmla="*/ 0 h 237513"/>
                  <a:gd name="connsiteX3" fmla="*/ 1359882 w 1496909"/>
                  <a:gd name="connsiteY3" fmla="*/ 68349 h 237513"/>
                  <a:gd name="connsiteX4" fmla="*/ 29986 w 1496909"/>
                  <a:gd name="connsiteY4" fmla="*/ 108728 h 237513"/>
                  <a:gd name="connsiteX5" fmla="*/ 28255 w 1496909"/>
                  <a:gd name="connsiteY5" fmla="*/ 237513 h 237513"/>
                  <a:gd name="connsiteX6" fmla="*/ 2189 w 1496909"/>
                  <a:gd name="connsiteY6" fmla="*/ 207129 h 237513"/>
                  <a:gd name="connsiteX0" fmla="*/ 2189 w 1535274"/>
                  <a:gd name="connsiteY0" fmla="*/ 207129 h 237513"/>
                  <a:gd name="connsiteX1" fmla="*/ 139 w 1535274"/>
                  <a:gd name="connsiteY1" fmla="*/ 76168 h 237513"/>
                  <a:gd name="connsiteX2" fmla="*/ 1496909 w 1535274"/>
                  <a:gd name="connsiteY2" fmla="*/ 0 h 237513"/>
                  <a:gd name="connsiteX3" fmla="*/ 1535274 w 1535274"/>
                  <a:gd name="connsiteY3" fmla="*/ 34245 h 237513"/>
                  <a:gd name="connsiteX4" fmla="*/ 29986 w 1535274"/>
                  <a:gd name="connsiteY4" fmla="*/ 108728 h 237513"/>
                  <a:gd name="connsiteX5" fmla="*/ 28255 w 1535274"/>
                  <a:gd name="connsiteY5" fmla="*/ 237513 h 237513"/>
                  <a:gd name="connsiteX6" fmla="*/ 2189 w 1535274"/>
                  <a:gd name="connsiteY6" fmla="*/ 207129 h 237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35274" h="237513">
                    <a:moveTo>
                      <a:pt x="2189" y="207129"/>
                    </a:moveTo>
                    <a:cubicBezTo>
                      <a:pt x="3093" y="168238"/>
                      <a:pt x="-765" y="115059"/>
                      <a:pt x="139" y="76168"/>
                    </a:cubicBezTo>
                    <a:lnTo>
                      <a:pt x="1496909" y="0"/>
                    </a:lnTo>
                    <a:lnTo>
                      <a:pt x="1535274" y="34245"/>
                    </a:lnTo>
                    <a:lnTo>
                      <a:pt x="29986" y="108728"/>
                    </a:lnTo>
                    <a:lnTo>
                      <a:pt x="28255" y="237513"/>
                    </a:lnTo>
                    <a:lnTo>
                      <a:pt x="2189" y="2071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BF1369B8-98B4-434C-B448-97225687BBFD}"/>
                </a:ext>
              </a:extLst>
            </p:cNvPr>
            <p:cNvGrpSpPr/>
            <p:nvPr/>
          </p:nvGrpSpPr>
          <p:grpSpPr>
            <a:xfrm>
              <a:off x="1004893" y="3947362"/>
              <a:ext cx="3307958" cy="2594024"/>
              <a:chOff x="1004893" y="3947362"/>
              <a:chExt cx="3307958" cy="2594024"/>
            </a:xfrm>
          </p:grpSpPr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9E442493-8DC5-4BA6-9E8E-73BC343CEB3E}"/>
                  </a:ext>
                </a:extLst>
              </p:cNvPr>
              <p:cNvGrpSpPr/>
              <p:nvPr/>
            </p:nvGrpSpPr>
            <p:grpSpPr>
              <a:xfrm>
                <a:off x="1004893" y="3947362"/>
                <a:ext cx="3307958" cy="2594024"/>
                <a:chOff x="2440056" y="4065303"/>
                <a:chExt cx="3563178" cy="2794161"/>
              </a:xfrm>
            </p:grpSpPr>
            <p:sp>
              <p:nvSpPr>
                <p:cNvPr id="201" name="Freeform: Shape 200">
                  <a:extLst>
                    <a:ext uri="{FF2B5EF4-FFF2-40B4-BE49-F238E27FC236}">
                      <a16:creationId xmlns:a16="http://schemas.microsoft.com/office/drawing/2014/main" id="{1071D8D7-2E25-424A-86F8-8FBB179414D7}"/>
                    </a:ext>
                  </a:extLst>
                </p:cNvPr>
                <p:cNvSpPr/>
                <p:nvPr/>
              </p:nvSpPr>
              <p:spPr>
                <a:xfrm>
                  <a:off x="2531719" y="6213820"/>
                  <a:ext cx="3456838" cy="645644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  <a:gd name="connsiteX0" fmla="*/ 2917135 w 3563178"/>
                    <a:gd name="connsiteY0" fmla="*/ 0 h 645644"/>
                    <a:gd name="connsiteX1" fmla="*/ 0 w 3563178"/>
                    <a:gd name="connsiteY1" fmla="*/ 124239 h 645644"/>
                    <a:gd name="connsiteX2" fmla="*/ 521232 w 3563178"/>
                    <a:gd name="connsiteY2" fmla="*/ 645644 h 645644"/>
                    <a:gd name="connsiteX3" fmla="*/ 3563178 w 3563178"/>
                    <a:gd name="connsiteY3" fmla="*/ 477078 h 645644"/>
                    <a:gd name="connsiteX4" fmla="*/ 2917135 w 3563178"/>
                    <a:gd name="connsiteY4" fmla="*/ 0 h 645644"/>
                    <a:gd name="connsiteX0" fmla="*/ 2917135 w 3510626"/>
                    <a:gd name="connsiteY0" fmla="*/ 0 h 645644"/>
                    <a:gd name="connsiteX1" fmla="*/ 0 w 3510626"/>
                    <a:gd name="connsiteY1" fmla="*/ 124239 h 645644"/>
                    <a:gd name="connsiteX2" fmla="*/ 521232 w 3510626"/>
                    <a:gd name="connsiteY2" fmla="*/ 645644 h 645644"/>
                    <a:gd name="connsiteX3" fmla="*/ 3510626 w 3510626"/>
                    <a:gd name="connsiteY3" fmla="*/ 487588 h 645644"/>
                    <a:gd name="connsiteX4" fmla="*/ 2917135 w 3510626"/>
                    <a:gd name="connsiteY4" fmla="*/ 0 h 645644"/>
                    <a:gd name="connsiteX0" fmla="*/ 2917135 w 3472974"/>
                    <a:gd name="connsiteY0" fmla="*/ 0 h 645644"/>
                    <a:gd name="connsiteX1" fmla="*/ 0 w 3472974"/>
                    <a:gd name="connsiteY1" fmla="*/ 124239 h 645644"/>
                    <a:gd name="connsiteX2" fmla="*/ 521232 w 3472974"/>
                    <a:gd name="connsiteY2" fmla="*/ 645644 h 645644"/>
                    <a:gd name="connsiteX3" fmla="*/ 3472974 w 3472974"/>
                    <a:gd name="connsiteY3" fmla="*/ 476830 h 645644"/>
                    <a:gd name="connsiteX4" fmla="*/ 2917135 w 3472974"/>
                    <a:gd name="connsiteY4" fmla="*/ 0 h 645644"/>
                    <a:gd name="connsiteX0" fmla="*/ 2900999 w 3456838"/>
                    <a:gd name="connsiteY0" fmla="*/ 0 h 645644"/>
                    <a:gd name="connsiteX1" fmla="*/ 0 w 3456838"/>
                    <a:gd name="connsiteY1" fmla="*/ 113481 h 645644"/>
                    <a:gd name="connsiteX2" fmla="*/ 505096 w 3456838"/>
                    <a:gd name="connsiteY2" fmla="*/ 645644 h 645644"/>
                    <a:gd name="connsiteX3" fmla="*/ 3456838 w 3456838"/>
                    <a:gd name="connsiteY3" fmla="*/ 476830 h 645644"/>
                    <a:gd name="connsiteX4" fmla="*/ 2900999 w 3456838"/>
                    <a:gd name="connsiteY4" fmla="*/ 0 h 6456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6838" h="645644">
                      <a:moveTo>
                        <a:pt x="2900999" y="0"/>
                      </a:moveTo>
                      <a:lnTo>
                        <a:pt x="0" y="113481"/>
                      </a:lnTo>
                      <a:lnTo>
                        <a:pt x="505096" y="645644"/>
                      </a:lnTo>
                      <a:lnTo>
                        <a:pt x="3456838" y="476830"/>
                      </a:lnTo>
                      <a:lnTo>
                        <a:pt x="2900999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889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02" name="Freeform: Shape 201">
                  <a:extLst>
                    <a:ext uri="{FF2B5EF4-FFF2-40B4-BE49-F238E27FC236}">
                      <a16:creationId xmlns:a16="http://schemas.microsoft.com/office/drawing/2014/main" id="{CE75C527-85FE-40A5-B03F-8E69671F1B16}"/>
                    </a:ext>
                  </a:extLst>
                </p:cNvPr>
                <p:cNvSpPr/>
                <p:nvPr/>
              </p:nvSpPr>
              <p:spPr>
                <a:xfrm>
                  <a:off x="2971800" y="4542381"/>
                  <a:ext cx="3031434" cy="2315817"/>
                </a:xfrm>
                <a:custGeom>
                  <a:avLst/>
                  <a:gdLst>
                    <a:gd name="connsiteX0" fmla="*/ 0 w 3031434"/>
                    <a:gd name="connsiteY0" fmla="*/ 84483 h 2315817"/>
                    <a:gd name="connsiteX1" fmla="*/ 54665 w 3031434"/>
                    <a:gd name="connsiteY1" fmla="*/ 2315818 h 2315817"/>
                    <a:gd name="connsiteX2" fmla="*/ 2995256 w 3031434"/>
                    <a:gd name="connsiteY2" fmla="*/ 2163616 h 2315817"/>
                    <a:gd name="connsiteX3" fmla="*/ 3031435 w 3031434"/>
                    <a:gd name="connsiteY3" fmla="*/ 2125516 h 2315817"/>
                    <a:gd name="connsiteX4" fmla="*/ 3031435 w 3031434"/>
                    <a:gd name="connsiteY4" fmla="*/ 0 h 2315817"/>
                    <a:gd name="connsiteX5" fmla="*/ 0 w 3031434"/>
                    <a:gd name="connsiteY5" fmla="*/ 84483 h 2315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31434" h="2315817">
                      <a:moveTo>
                        <a:pt x="0" y="84483"/>
                      </a:moveTo>
                      <a:lnTo>
                        <a:pt x="54665" y="2315818"/>
                      </a:lnTo>
                      <a:lnTo>
                        <a:pt x="2995256" y="2163616"/>
                      </a:lnTo>
                      <a:cubicBezTo>
                        <a:pt x="3015532" y="2162556"/>
                        <a:pt x="3031435" y="2145792"/>
                        <a:pt x="3031435" y="2125516"/>
                      </a:cubicBezTo>
                      <a:lnTo>
                        <a:pt x="3031435" y="0"/>
                      </a:lnTo>
                      <a:lnTo>
                        <a:pt x="0" y="84483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14300" dist="38100" algn="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3" name="Freeform: Shape 202">
                  <a:extLst>
                    <a:ext uri="{FF2B5EF4-FFF2-40B4-BE49-F238E27FC236}">
                      <a16:creationId xmlns:a16="http://schemas.microsoft.com/office/drawing/2014/main" id="{0A50E80A-DFEC-4B28-B468-35810E43DFE1}"/>
                    </a:ext>
                  </a:extLst>
                </p:cNvPr>
                <p:cNvSpPr/>
                <p:nvPr/>
              </p:nvSpPr>
              <p:spPr>
                <a:xfrm>
                  <a:off x="2440056" y="4189542"/>
                  <a:ext cx="586408" cy="2668656"/>
                </a:xfrm>
                <a:custGeom>
                  <a:avLst/>
                  <a:gdLst>
                    <a:gd name="connsiteX0" fmla="*/ 0 w 586408"/>
                    <a:gd name="connsiteY0" fmla="*/ 0 h 2668656"/>
                    <a:gd name="connsiteX1" fmla="*/ 531743 w 586408"/>
                    <a:gd name="connsiteY1" fmla="*/ 437322 h 2668656"/>
                    <a:gd name="connsiteX2" fmla="*/ 586409 w 586408"/>
                    <a:gd name="connsiteY2" fmla="*/ 2668657 h 2668656"/>
                    <a:gd name="connsiteX3" fmla="*/ 74543 w 586408"/>
                    <a:gd name="connsiteY3" fmla="*/ 2151822 h 2668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6408" h="2668656">
                      <a:moveTo>
                        <a:pt x="0" y="0"/>
                      </a:moveTo>
                      <a:lnTo>
                        <a:pt x="531743" y="437322"/>
                      </a:lnTo>
                      <a:lnTo>
                        <a:pt x="586409" y="2668657"/>
                      </a:lnTo>
                      <a:lnTo>
                        <a:pt x="74543" y="2151822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4" name="Freeform: Shape 203">
                  <a:extLst>
                    <a:ext uri="{FF2B5EF4-FFF2-40B4-BE49-F238E27FC236}">
                      <a16:creationId xmlns:a16="http://schemas.microsoft.com/office/drawing/2014/main" id="{10056961-27C4-45E1-ABBF-AD76FA0842F3}"/>
                    </a:ext>
                  </a:extLst>
                </p:cNvPr>
                <p:cNvSpPr/>
                <p:nvPr/>
              </p:nvSpPr>
              <p:spPr>
                <a:xfrm>
                  <a:off x="2440056" y="4065303"/>
                  <a:ext cx="3563178" cy="561560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63178" h="561560">
                      <a:moveTo>
                        <a:pt x="2917135" y="0"/>
                      </a:moveTo>
                      <a:lnTo>
                        <a:pt x="0" y="124239"/>
                      </a:lnTo>
                      <a:lnTo>
                        <a:pt x="531743" y="561561"/>
                      </a:lnTo>
                      <a:lnTo>
                        <a:pt x="3563178" y="47707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5E381732-FA19-4F67-A296-7E34AE89A3AE}"/>
                  </a:ext>
                </a:extLst>
              </p:cNvPr>
              <p:cNvGrpSpPr/>
              <p:nvPr/>
            </p:nvGrpSpPr>
            <p:grpSpPr>
              <a:xfrm rot="21420000">
                <a:off x="2498375" y="6003484"/>
                <a:ext cx="397913" cy="39773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197" name="Freeform: Shape 196">
                  <a:extLst>
                    <a:ext uri="{FF2B5EF4-FFF2-40B4-BE49-F238E27FC236}">
                      <a16:creationId xmlns:a16="http://schemas.microsoft.com/office/drawing/2014/main" id="{3E1B2EFA-9E02-4CCA-9642-C8FCE88F70A7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8" name="Freeform: Shape 197">
                  <a:extLst>
                    <a:ext uri="{FF2B5EF4-FFF2-40B4-BE49-F238E27FC236}">
                      <a16:creationId xmlns:a16="http://schemas.microsoft.com/office/drawing/2014/main" id="{6A1A5E77-7DB6-4D46-94D0-B26A96E28C7A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9" name="Freeform: Shape 198">
                  <a:extLst>
                    <a:ext uri="{FF2B5EF4-FFF2-40B4-BE49-F238E27FC236}">
                      <a16:creationId xmlns:a16="http://schemas.microsoft.com/office/drawing/2014/main" id="{5102EB78-46FD-4BB6-952D-64ADC928F06A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0" name="Freeform: Shape 199">
                  <a:extLst>
                    <a:ext uri="{FF2B5EF4-FFF2-40B4-BE49-F238E27FC236}">
                      <a16:creationId xmlns:a16="http://schemas.microsoft.com/office/drawing/2014/main" id="{E46C355B-D771-4B15-9F80-4B56B3090E5F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9" name="Group 188">
                <a:extLst>
                  <a:ext uri="{FF2B5EF4-FFF2-40B4-BE49-F238E27FC236}">
                    <a16:creationId xmlns:a16="http://schemas.microsoft.com/office/drawing/2014/main" id="{2A2935B8-53F4-40C3-9D3F-0E0EC7D615B2}"/>
                  </a:ext>
                </a:extLst>
              </p:cNvPr>
              <p:cNvGrpSpPr/>
              <p:nvPr/>
            </p:nvGrpSpPr>
            <p:grpSpPr>
              <a:xfrm rot="21420000">
                <a:off x="1638238" y="6048376"/>
                <a:ext cx="397740" cy="397921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194" name="Freeform: Shape 193">
                  <a:extLst>
                    <a:ext uri="{FF2B5EF4-FFF2-40B4-BE49-F238E27FC236}">
                      <a16:creationId xmlns:a16="http://schemas.microsoft.com/office/drawing/2014/main" id="{41F6E89A-0EA1-457F-9C44-ED86EDACE00E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5" name="Freeform: Shape 194">
                  <a:extLst>
                    <a:ext uri="{FF2B5EF4-FFF2-40B4-BE49-F238E27FC236}">
                      <a16:creationId xmlns:a16="http://schemas.microsoft.com/office/drawing/2014/main" id="{996D0B90-BFFD-438E-AF46-29407B8139CC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6" name="Freeform: Shape 195">
                  <a:extLst>
                    <a:ext uri="{FF2B5EF4-FFF2-40B4-BE49-F238E27FC236}">
                      <a16:creationId xmlns:a16="http://schemas.microsoft.com/office/drawing/2014/main" id="{93DCAFEA-197A-4639-B98A-011690174727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5A1535C4-C0B5-43FA-8D81-0A64E3920DDC}"/>
                  </a:ext>
                </a:extLst>
              </p:cNvPr>
              <p:cNvGrpSpPr/>
              <p:nvPr/>
            </p:nvGrpSpPr>
            <p:grpSpPr>
              <a:xfrm rot="21420000">
                <a:off x="2068416" y="6026303"/>
                <a:ext cx="397541" cy="397455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192" name="Freeform: Shape 191">
                  <a:extLst>
                    <a:ext uri="{FF2B5EF4-FFF2-40B4-BE49-F238E27FC236}">
                      <a16:creationId xmlns:a16="http://schemas.microsoft.com/office/drawing/2014/main" id="{61C44274-A88C-4E9F-B07B-82BA0544246C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3" name="Freeform: Shape 192">
                  <a:extLst>
                    <a:ext uri="{FF2B5EF4-FFF2-40B4-BE49-F238E27FC236}">
                      <a16:creationId xmlns:a16="http://schemas.microsoft.com/office/drawing/2014/main" id="{DB20566E-676B-41CB-9C6F-C77BE67CAB96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id="{1A9D48EB-F077-4D61-85CF-C6F795588F27}"/>
                  </a:ext>
                </a:extLst>
              </p:cNvPr>
              <p:cNvSpPr/>
              <p:nvPr/>
            </p:nvSpPr>
            <p:spPr>
              <a:xfrm>
                <a:off x="1190530" y="4119168"/>
                <a:ext cx="2857039" cy="427351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9882" h="203409">
                    <a:moveTo>
                      <a:pt x="2189" y="173025"/>
                    </a:moveTo>
                    <a:cubicBezTo>
                      <a:pt x="3093" y="134134"/>
                      <a:pt x="-765" y="80955"/>
                      <a:pt x="139" y="42064"/>
                    </a:cubicBezTo>
                    <a:lnTo>
                      <a:pt x="1313397" y="0"/>
                    </a:lnTo>
                    <a:lnTo>
                      <a:pt x="1359882" y="34245"/>
                    </a:lnTo>
                    <a:lnTo>
                      <a:pt x="29986" y="74624"/>
                    </a:lnTo>
                    <a:lnTo>
                      <a:pt x="28255" y="203409"/>
                    </a:lnTo>
                    <a:lnTo>
                      <a:pt x="2189" y="17302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620C0C5B-D733-4913-94E7-B7EB2E345C49}"/>
                </a:ext>
              </a:extLst>
            </p:cNvPr>
            <p:cNvGrpSpPr/>
            <p:nvPr/>
          </p:nvGrpSpPr>
          <p:grpSpPr>
            <a:xfrm>
              <a:off x="3034882" y="173245"/>
              <a:ext cx="2472894" cy="2708373"/>
              <a:chOff x="3034882" y="173245"/>
              <a:chExt cx="2472894" cy="2708373"/>
            </a:xfrm>
          </p:grpSpPr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BFE81260-2F46-47CE-8A97-A99BC6DC9176}"/>
                  </a:ext>
                </a:extLst>
              </p:cNvPr>
              <p:cNvGrpSpPr/>
              <p:nvPr/>
            </p:nvGrpSpPr>
            <p:grpSpPr>
              <a:xfrm>
                <a:off x="3034882" y="173245"/>
                <a:ext cx="2472894" cy="2708373"/>
                <a:chOff x="4626665" y="0"/>
                <a:chExt cx="2663686" cy="2917333"/>
              </a:xfrm>
            </p:grpSpPr>
            <p:sp>
              <p:nvSpPr>
                <p:cNvPr id="220" name="Freeform: Shape 219">
                  <a:extLst>
                    <a:ext uri="{FF2B5EF4-FFF2-40B4-BE49-F238E27FC236}">
                      <a16:creationId xmlns:a16="http://schemas.microsoft.com/office/drawing/2014/main" id="{7188442F-6E0E-499F-83E0-AEBDC0045997}"/>
                    </a:ext>
                  </a:extLst>
                </p:cNvPr>
                <p:cNvSpPr/>
                <p:nvPr/>
              </p:nvSpPr>
              <p:spPr>
                <a:xfrm>
                  <a:off x="4640133" y="2268487"/>
                  <a:ext cx="2597879" cy="64202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  <a:gd name="connsiteX0" fmla="*/ 444876 w 2625587"/>
                    <a:gd name="connsiteY0" fmla="*/ 0 h 586608"/>
                    <a:gd name="connsiteX1" fmla="*/ 2625587 w 2625587"/>
                    <a:gd name="connsiteY1" fmla="*/ 129805 h 586608"/>
                    <a:gd name="connsiteX2" fmla="*/ 2228088 w 2625587"/>
                    <a:gd name="connsiteY2" fmla="*/ 586608 h 586608"/>
                    <a:gd name="connsiteX3" fmla="*/ 0 w 2625587"/>
                    <a:gd name="connsiteY3" fmla="*/ 498348 h 586608"/>
                    <a:gd name="connsiteX4" fmla="*/ 444876 w 2625587"/>
                    <a:gd name="connsiteY4" fmla="*/ 0 h 586608"/>
                    <a:gd name="connsiteX0" fmla="*/ 444876 w 2625587"/>
                    <a:gd name="connsiteY0" fmla="*/ 0 h 642027"/>
                    <a:gd name="connsiteX1" fmla="*/ 2625587 w 2625587"/>
                    <a:gd name="connsiteY1" fmla="*/ 129805 h 642027"/>
                    <a:gd name="connsiteX2" fmla="*/ 2188063 w 2625587"/>
                    <a:gd name="connsiteY2" fmla="*/ 642027 h 642027"/>
                    <a:gd name="connsiteX3" fmla="*/ 0 w 2625587"/>
                    <a:gd name="connsiteY3" fmla="*/ 498348 h 642027"/>
                    <a:gd name="connsiteX4" fmla="*/ 444876 w 2625587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00957"/>
                    <a:gd name="connsiteY0" fmla="*/ 0 h 642027"/>
                    <a:gd name="connsiteX1" fmla="*/ 2600957 w 2600957"/>
                    <a:gd name="connsiteY1" fmla="*/ 89780 h 642027"/>
                    <a:gd name="connsiteX2" fmla="*/ 2212694 w 2600957"/>
                    <a:gd name="connsiteY2" fmla="*/ 642027 h 642027"/>
                    <a:gd name="connsiteX3" fmla="*/ 0 w 2600957"/>
                    <a:gd name="connsiteY3" fmla="*/ 486033 h 642027"/>
                    <a:gd name="connsiteX4" fmla="*/ 469507 w 2600957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7879" h="642027">
                      <a:moveTo>
                        <a:pt x="469507" y="0"/>
                      </a:moveTo>
                      <a:lnTo>
                        <a:pt x="2597879" y="105174"/>
                      </a:lnTo>
                      <a:lnTo>
                        <a:pt x="2212694" y="642027"/>
                      </a:lnTo>
                      <a:lnTo>
                        <a:pt x="0" y="486033"/>
                      </a:lnTo>
                      <a:lnTo>
                        <a:pt x="469507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21" name="Freeform: Shape 220">
                  <a:extLst>
                    <a:ext uri="{FF2B5EF4-FFF2-40B4-BE49-F238E27FC236}">
                      <a16:creationId xmlns:a16="http://schemas.microsoft.com/office/drawing/2014/main" id="{476E0442-546E-4B0E-954C-2B29B7A1DC1C}"/>
                    </a:ext>
                  </a:extLst>
                </p:cNvPr>
                <p:cNvSpPr/>
                <p:nvPr/>
              </p:nvSpPr>
              <p:spPr>
                <a:xfrm>
                  <a:off x="4626665" y="498347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2" name="Freeform: Shape 221">
                  <a:extLst>
                    <a:ext uri="{FF2B5EF4-FFF2-40B4-BE49-F238E27FC236}">
                      <a16:creationId xmlns:a16="http://schemas.microsoft.com/office/drawing/2014/main" id="{7012E004-2402-4EDB-BBF1-79B81974FA6B}"/>
                    </a:ext>
                  </a:extLst>
                </p:cNvPr>
                <p:cNvSpPr/>
                <p:nvPr/>
              </p:nvSpPr>
              <p:spPr>
                <a:xfrm>
                  <a:off x="6851970" y="129805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9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9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3" name="Freeform: Shape 222">
                  <a:extLst>
                    <a:ext uri="{FF2B5EF4-FFF2-40B4-BE49-F238E27FC236}">
                      <a16:creationId xmlns:a16="http://schemas.microsoft.com/office/drawing/2014/main" id="{99A0F377-0396-4020-A410-922ABFD27877}"/>
                    </a:ext>
                  </a:extLst>
                </p:cNvPr>
                <p:cNvSpPr/>
                <p:nvPr/>
              </p:nvSpPr>
              <p:spPr>
                <a:xfrm>
                  <a:off x="4626665" y="0"/>
                  <a:ext cx="2663686" cy="58660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6" y="0"/>
                      </a:moveTo>
                      <a:lnTo>
                        <a:pt x="2663687" y="129805"/>
                      </a:lnTo>
                      <a:lnTo>
                        <a:pt x="2266188" y="586608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7" name="Group 206">
                <a:extLst>
                  <a:ext uri="{FF2B5EF4-FFF2-40B4-BE49-F238E27FC236}">
                    <a16:creationId xmlns:a16="http://schemas.microsoft.com/office/drawing/2014/main" id="{DF4185BE-CAF5-498A-A450-567396CCA239}"/>
                  </a:ext>
                </a:extLst>
              </p:cNvPr>
              <p:cNvGrpSpPr/>
              <p:nvPr/>
            </p:nvGrpSpPr>
            <p:grpSpPr>
              <a:xfrm rot="180000">
                <a:off x="3779570" y="2405315"/>
                <a:ext cx="317315" cy="31717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16" name="Freeform: Shape 215">
                  <a:extLst>
                    <a:ext uri="{FF2B5EF4-FFF2-40B4-BE49-F238E27FC236}">
                      <a16:creationId xmlns:a16="http://schemas.microsoft.com/office/drawing/2014/main" id="{31858390-57AD-46EF-BE33-D63E83415929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7" name="Freeform: Shape 216">
                  <a:extLst>
                    <a:ext uri="{FF2B5EF4-FFF2-40B4-BE49-F238E27FC236}">
                      <a16:creationId xmlns:a16="http://schemas.microsoft.com/office/drawing/2014/main" id="{A8DE7D3B-EF95-4F68-B548-8BAA220153FD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" name="Freeform: Shape 217">
                  <a:extLst>
                    <a:ext uri="{FF2B5EF4-FFF2-40B4-BE49-F238E27FC236}">
                      <a16:creationId xmlns:a16="http://schemas.microsoft.com/office/drawing/2014/main" id="{04CEC876-50C0-4392-BE01-8387D7EDE978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9" name="Freeform: Shape 218">
                  <a:extLst>
                    <a:ext uri="{FF2B5EF4-FFF2-40B4-BE49-F238E27FC236}">
                      <a16:creationId xmlns:a16="http://schemas.microsoft.com/office/drawing/2014/main" id="{886F5A95-29ED-4660-8823-5A09B4169A36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4AF05875-3491-4229-BF9E-B383DE448C12}"/>
                  </a:ext>
                </a:extLst>
              </p:cNvPr>
              <p:cNvGrpSpPr/>
              <p:nvPr/>
            </p:nvGrpSpPr>
            <p:grpSpPr>
              <a:xfrm rot="180000">
                <a:off x="3093663" y="2369213"/>
                <a:ext cx="317178" cy="317323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13" name="Freeform: Shape 212">
                  <a:extLst>
                    <a:ext uri="{FF2B5EF4-FFF2-40B4-BE49-F238E27FC236}">
                      <a16:creationId xmlns:a16="http://schemas.microsoft.com/office/drawing/2014/main" id="{29DC5362-7422-49C3-AE11-7EBDC8B3C137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4" name="Freeform: Shape 213">
                  <a:extLst>
                    <a:ext uri="{FF2B5EF4-FFF2-40B4-BE49-F238E27FC236}">
                      <a16:creationId xmlns:a16="http://schemas.microsoft.com/office/drawing/2014/main" id="{B97875E7-4548-47CF-8A33-F8E024F3A12F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" name="Freeform: Shape 214">
                  <a:extLst>
                    <a:ext uri="{FF2B5EF4-FFF2-40B4-BE49-F238E27FC236}">
                      <a16:creationId xmlns:a16="http://schemas.microsoft.com/office/drawing/2014/main" id="{6AEEC9C9-EBBB-4743-83CD-6E4774D80678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F87285F3-6750-4B8C-96FF-F20EC3BCBB0F}"/>
                  </a:ext>
                </a:extLst>
              </p:cNvPr>
              <p:cNvGrpSpPr/>
              <p:nvPr/>
            </p:nvGrpSpPr>
            <p:grpSpPr>
              <a:xfrm rot="180000">
                <a:off x="3436688" y="2387558"/>
                <a:ext cx="317019" cy="316951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11" name="Freeform: Shape 210">
                  <a:extLst>
                    <a:ext uri="{FF2B5EF4-FFF2-40B4-BE49-F238E27FC236}">
                      <a16:creationId xmlns:a16="http://schemas.microsoft.com/office/drawing/2014/main" id="{BE41F24D-8997-4B32-962C-22D98BBF61AD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2" name="Freeform: Shape 211">
                  <a:extLst>
                    <a:ext uri="{FF2B5EF4-FFF2-40B4-BE49-F238E27FC236}">
                      <a16:creationId xmlns:a16="http://schemas.microsoft.com/office/drawing/2014/main" id="{E7305746-FD66-455B-879A-3BD78FC2297C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97535A45-05C8-41DF-BECD-EC40CC029E7B}"/>
                  </a:ext>
                </a:extLst>
              </p:cNvPr>
              <p:cNvSpPr/>
              <p:nvPr/>
            </p:nvSpPr>
            <p:spPr>
              <a:xfrm flipH="1">
                <a:off x="3265461" y="333472"/>
                <a:ext cx="2110218" cy="449209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67823 h 198207"/>
                  <a:gd name="connsiteX1" fmla="*/ 139 w 1359882"/>
                  <a:gd name="connsiteY1" fmla="*/ 36862 h 198207"/>
                  <a:gd name="connsiteX2" fmla="*/ 989140 w 1359882"/>
                  <a:gd name="connsiteY2" fmla="*/ 0 h 198207"/>
                  <a:gd name="connsiteX3" fmla="*/ 1359882 w 1359882"/>
                  <a:gd name="connsiteY3" fmla="*/ 29043 h 198207"/>
                  <a:gd name="connsiteX4" fmla="*/ 29986 w 1359882"/>
                  <a:gd name="connsiteY4" fmla="*/ 69422 h 198207"/>
                  <a:gd name="connsiteX5" fmla="*/ 28255 w 1359882"/>
                  <a:gd name="connsiteY5" fmla="*/ 198207 h 198207"/>
                  <a:gd name="connsiteX6" fmla="*/ 2189 w 1359882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7713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2511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78227 h 208611"/>
                  <a:gd name="connsiteX1" fmla="*/ 139 w 1016551"/>
                  <a:gd name="connsiteY1" fmla="*/ 47266 h 208611"/>
                  <a:gd name="connsiteX2" fmla="*/ 973534 w 1016551"/>
                  <a:gd name="connsiteY2" fmla="*/ 0 h 208611"/>
                  <a:gd name="connsiteX3" fmla="*/ 1016551 w 1016551"/>
                  <a:gd name="connsiteY3" fmla="*/ 42915 h 208611"/>
                  <a:gd name="connsiteX4" fmla="*/ 29986 w 1016551"/>
                  <a:gd name="connsiteY4" fmla="*/ 79826 h 208611"/>
                  <a:gd name="connsiteX5" fmla="*/ 28255 w 1016551"/>
                  <a:gd name="connsiteY5" fmla="*/ 208611 h 208611"/>
                  <a:gd name="connsiteX6" fmla="*/ 2189 w 1016551"/>
                  <a:gd name="connsiteY6" fmla="*/ 178227 h 208611"/>
                  <a:gd name="connsiteX0" fmla="*/ 2189 w 1004413"/>
                  <a:gd name="connsiteY0" fmla="*/ 178227 h 208611"/>
                  <a:gd name="connsiteX1" fmla="*/ 139 w 1004413"/>
                  <a:gd name="connsiteY1" fmla="*/ 47266 h 208611"/>
                  <a:gd name="connsiteX2" fmla="*/ 973534 w 1004413"/>
                  <a:gd name="connsiteY2" fmla="*/ 0 h 208611"/>
                  <a:gd name="connsiteX3" fmla="*/ 1004413 w 1004413"/>
                  <a:gd name="connsiteY3" fmla="*/ 30777 h 208611"/>
                  <a:gd name="connsiteX4" fmla="*/ 29986 w 1004413"/>
                  <a:gd name="connsiteY4" fmla="*/ 79826 h 208611"/>
                  <a:gd name="connsiteX5" fmla="*/ 28255 w 1004413"/>
                  <a:gd name="connsiteY5" fmla="*/ 208611 h 208611"/>
                  <a:gd name="connsiteX6" fmla="*/ 2189 w 1004413"/>
                  <a:gd name="connsiteY6" fmla="*/ 178227 h 208611"/>
                  <a:gd name="connsiteX0" fmla="*/ 2189 w 1004413"/>
                  <a:gd name="connsiteY0" fmla="*/ 183429 h 213813"/>
                  <a:gd name="connsiteX1" fmla="*/ 139 w 1004413"/>
                  <a:gd name="connsiteY1" fmla="*/ 52468 h 213813"/>
                  <a:gd name="connsiteX2" fmla="*/ 968332 w 1004413"/>
                  <a:gd name="connsiteY2" fmla="*/ 0 h 213813"/>
                  <a:gd name="connsiteX3" fmla="*/ 1004413 w 1004413"/>
                  <a:gd name="connsiteY3" fmla="*/ 35979 h 213813"/>
                  <a:gd name="connsiteX4" fmla="*/ 29986 w 1004413"/>
                  <a:gd name="connsiteY4" fmla="*/ 85028 h 213813"/>
                  <a:gd name="connsiteX5" fmla="*/ 28255 w 1004413"/>
                  <a:gd name="connsiteY5" fmla="*/ 213813 h 213813"/>
                  <a:gd name="connsiteX6" fmla="*/ 2189 w 1004413"/>
                  <a:gd name="connsiteY6" fmla="*/ 183429 h 21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4413" h="213813">
                    <a:moveTo>
                      <a:pt x="2189" y="183429"/>
                    </a:moveTo>
                    <a:cubicBezTo>
                      <a:pt x="3093" y="144538"/>
                      <a:pt x="-765" y="91359"/>
                      <a:pt x="139" y="52468"/>
                    </a:cubicBezTo>
                    <a:lnTo>
                      <a:pt x="968332" y="0"/>
                    </a:lnTo>
                    <a:lnTo>
                      <a:pt x="1004413" y="35979"/>
                    </a:lnTo>
                    <a:lnTo>
                      <a:pt x="29986" y="85028"/>
                    </a:lnTo>
                    <a:lnTo>
                      <a:pt x="28255" y="213813"/>
                    </a:lnTo>
                    <a:lnTo>
                      <a:pt x="2189" y="1834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2BD8546-33D9-4120-95B7-6C446C50CE24}"/>
              </a:ext>
            </a:extLst>
          </p:cNvPr>
          <p:cNvSpPr/>
          <p:nvPr/>
        </p:nvSpPr>
        <p:spPr>
          <a:xfrm>
            <a:off x="2437945" y="835493"/>
            <a:ext cx="2086954" cy="5330781"/>
          </a:xfrm>
          <a:custGeom>
            <a:avLst/>
            <a:gdLst>
              <a:gd name="connsiteX0" fmla="*/ 95794 w 2090057"/>
              <a:gd name="connsiteY0" fmla="*/ 0 h 5364480"/>
              <a:gd name="connsiteX1" fmla="*/ 1924594 w 2090057"/>
              <a:gd name="connsiteY1" fmla="*/ 209005 h 5364480"/>
              <a:gd name="connsiteX2" fmla="*/ 2090057 w 2090057"/>
              <a:gd name="connsiteY2" fmla="*/ 374468 h 5364480"/>
              <a:gd name="connsiteX3" fmla="*/ 2011680 w 2090057"/>
              <a:gd name="connsiteY3" fmla="*/ 4789714 h 5364480"/>
              <a:gd name="connsiteX4" fmla="*/ 1828800 w 2090057"/>
              <a:gd name="connsiteY4" fmla="*/ 4972594 h 5364480"/>
              <a:gd name="connsiteX5" fmla="*/ 261257 w 2090057"/>
              <a:gd name="connsiteY5" fmla="*/ 5364480 h 5364480"/>
              <a:gd name="connsiteX6" fmla="*/ 104503 w 2090057"/>
              <a:gd name="connsiteY6" fmla="*/ 5225142 h 5364480"/>
              <a:gd name="connsiteX7" fmla="*/ 0 w 2090057"/>
              <a:gd name="connsiteY7" fmla="*/ 200297 h 5364480"/>
              <a:gd name="connsiteX8" fmla="*/ 156754 w 2090057"/>
              <a:gd name="connsiteY8" fmla="*/ 34834 h 5364480"/>
              <a:gd name="connsiteX9" fmla="*/ 226423 w 2090057"/>
              <a:gd name="connsiteY9" fmla="*/ 8708 h 5364480"/>
              <a:gd name="connsiteX10" fmla="*/ 278674 w 2090057"/>
              <a:gd name="connsiteY10" fmla="*/ 43542 h 5364480"/>
              <a:gd name="connsiteX0" fmla="*/ 1924594 w 2090057"/>
              <a:gd name="connsiteY0" fmla="*/ 200297 h 5355772"/>
              <a:gd name="connsiteX1" fmla="*/ 2090057 w 2090057"/>
              <a:gd name="connsiteY1" fmla="*/ 365760 h 5355772"/>
              <a:gd name="connsiteX2" fmla="*/ 2011680 w 2090057"/>
              <a:gd name="connsiteY2" fmla="*/ 4781006 h 5355772"/>
              <a:gd name="connsiteX3" fmla="*/ 1828800 w 2090057"/>
              <a:gd name="connsiteY3" fmla="*/ 4963886 h 5355772"/>
              <a:gd name="connsiteX4" fmla="*/ 261257 w 2090057"/>
              <a:gd name="connsiteY4" fmla="*/ 5355772 h 5355772"/>
              <a:gd name="connsiteX5" fmla="*/ 104503 w 2090057"/>
              <a:gd name="connsiteY5" fmla="*/ 5216434 h 5355772"/>
              <a:gd name="connsiteX6" fmla="*/ 0 w 2090057"/>
              <a:gd name="connsiteY6" fmla="*/ 191589 h 5355772"/>
              <a:gd name="connsiteX7" fmla="*/ 156754 w 2090057"/>
              <a:gd name="connsiteY7" fmla="*/ 26126 h 5355772"/>
              <a:gd name="connsiteX8" fmla="*/ 226423 w 2090057"/>
              <a:gd name="connsiteY8" fmla="*/ 0 h 5355772"/>
              <a:gd name="connsiteX9" fmla="*/ 278674 w 2090057"/>
              <a:gd name="connsiteY9" fmla="*/ 34834 h 5355772"/>
              <a:gd name="connsiteX0" fmla="*/ 1924594 w 2090057"/>
              <a:gd name="connsiteY0" fmla="*/ 174171 h 5329646"/>
              <a:gd name="connsiteX1" fmla="*/ 2090057 w 2090057"/>
              <a:gd name="connsiteY1" fmla="*/ 339634 h 5329646"/>
              <a:gd name="connsiteX2" fmla="*/ 2011680 w 2090057"/>
              <a:gd name="connsiteY2" fmla="*/ 4754880 h 5329646"/>
              <a:gd name="connsiteX3" fmla="*/ 1828800 w 2090057"/>
              <a:gd name="connsiteY3" fmla="*/ 4937760 h 5329646"/>
              <a:gd name="connsiteX4" fmla="*/ 261257 w 2090057"/>
              <a:gd name="connsiteY4" fmla="*/ 5329646 h 5329646"/>
              <a:gd name="connsiteX5" fmla="*/ 104503 w 2090057"/>
              <a:gd name="connsiteY5" fmla="*/ 5190308 h 5329646"/>
              <a:gd name="connsiteX6" fmla="*/ 0 w 2090057"/>
              <a:gd name="connsiteY6" fmla="*/ 165463 h 5329646"/>
              <a:gd name="connsiteX7" fmla="*/ 156754 w 2090057"/>
              <a:gd name="connsiteY7" fmla="*/ 0 h 5329646"/>
              <a:gd name="connsiteX8" fmla="*/ 278674 w 2090057"/>
              <a:gd name="connsiteY8" fmla="*/ 8708 h 5329646"/>
              <a:gd name="connsiteX0" fmla="*/ 1924594 w 2090057"/>
              <a:gd name="connsiteY0" fmla="*/ 174171 h 5329646"/>
              <a:gd name="connsiteX1" fmla="*/ 2090057 w 2090057"/>
              <a:gd name="connsiteY1" fmla="*/ 339634 h 5329646"/>
              <a:gd name="connsiteX2" fmla="*/ 2011680 w 2090057"/>
              <a:gd name="connsiteY2" fmla="*/ 4754880 h 5329646"/>
              <a:gd name="connsiteX3" fmla="*/ 1828800 w 2090057"/>
              <a:gd name="connsiteY3" fmla="*/ 4937760 h 5329646"/>
              <a:gd name="connsiteX4" fmla="*/ 261257 w 2090057"/>
              <a:gd name="connsiteY4" fmla="*/ 5329646 h 5329646"/>
              <a:gd name="connsiteX5" fmla="*/ 104503 w 2090057"/>
              <a:gd name="connsiteY5" fmla="*/ 5190308 h 5329646"/>
              <a:gd name="connsiteX6" fmla="*/ 0 w 2090057"/>
              <a:gd name="connsiteY6" fmla="*/ 165463 h 5329646"/>
              <a:gd name="connsiteX7" fmla="*/ 156754 w 2090057"/>
              <a:gd name="connsiteY7" fmla="*/ 0 h 5329646"/>
              <a:gd name="connsiteX0" fmla="*/ 1925021 w 2090484"/>
              <a:gd name="connsiteY0" fmla="*/ 174171 h 5329646"/>
              <a:gd name="connsiteX1" fmla="*/ 2090484 w 2090484"/>
              <a:gd name="connsiteY1" fmla="*/ 339634 h 5329646"/>
              <a:gd name="connsiteX2" fmla="*/ 2012107 w 2090484"/>
              <a:gd name="connsiteY2" fmla="*/ 4754880 h 5329646"/>
              <a:gd name="connsiteX3" fmla="*/ 1829227 w 2090484"/>
              <a:gd name="connsiteY3" fmla="*/ 4937760 h 5329646"/>
              <a:gd name="connsiteX4" fmla="*/ 261684 w 2090484"/>
              <a:gd name="connsiteY4" fmla="*/ 5329646 h 5329646"/>
              <a:gd name="connsiteX5" fmla="*/ 104930 w 2090484"/>
              <a:gd name="connsiteY5" fmla="*/ 5190308 h 5329646"/>
              <a:gd name="connsiteX6" fmla="*/ 427 w 2090484"/>
              <a:gd name="connsiteY6" fmla="*/ 165463 h 5329646"/>
              <a:gd name="connsiteX7" fmla="*/ 157181 w 2090484"/>
              <a:gd name="connsiteY7" fmla="*/ 0 h 5329646"/>
              <a:gd name="connsiteX0" fmla="*/ 1925063 w 2090526"/>
              <a:gd name="connsiteY0" fmla="*/ 174171 h 5329646"/>
              <a:gd name="connsiteX1" fmla="*/ 2090526 w 2090526"/>
              <a:gd name="connsiteY1" fmla="*/ 339634 h 5329646"/>
              <a:gd name="connsiteX2" fmla="*/ 2012149 w 2090526"/>
              <a:gd name="connsiteY2" fmla="*/ 4754880 h 5329646"/>
              <a:gd name="connsiteX3" fmla="*/ 1829269 w 2090526"/>
              <a:gd name="connsiteY3" fmla="*/ 4937760 h 5329646"/>
              <a:gd name="connsiteX4" fmla="*/ 261726 w 2090526"/>
              <a:gd name="connsiteY4" fmla="*/ 5329646 h 5329646"/>
              <a:gd name="connsiteX5" fmla="*/ 104972 w 2090526"/>
              <a:gd name="connsiteY5" fmla="*/ 5190308 h 5329646"/>
              <a:gd name="connsiteX6" fmla="*/ 469 w 2090526"/>
              <a:gd name="connsiteY6" fmla="*/ 165463 h 5329646"/>
              <a:gd name="connsiteX7" fmla="*/ 157223 w 2090526"/>
              <a:gd name="connsiteY7" fmla="*/ 0 h 5329646"/>
              <a:gd name="connsiteX0" fmla="*/ 1925049 w 2090512"/>
              <a:gd name="connsiteY0" fmla="*/ 174700 h 5330175"/>
              <a:gd name="connsiteX1" fmla="*/ 2090512 w 2090512"/>
              <a:gd name="connsiteY1" fmla="*/ 340163 h 5330175"/>
              <a:gd name="connsiteX2" fmla="*/ 2012135 w 2090512"/>
              <a:gd name="connsiteY2" fmla="*/ 4755409 h 5330175"/>
              <a:gd name="connsiteX3" fmla="*/ 1829255 w 2090512"/>
              <a:gd name="connsiteY3" fmla="*/ 4938289 h 5330175"/>
              <a:gd name="connsiteX4" fmla="*/ 261712 w 2090512"/>
              <a:gd name="connsiteY4" fmla="*/ 5330175 h 5330175"/>
              <a:gd name="connsiteX5" fmla="*/ 104958 w 2090512"/>
              <a:gd name="connsiteY5" fmla="*/ 5190837 h 5330175"/>
              <a:gd name="connsiteX6" fmla="*/ 455 w 2090512"/>
              <a:gd name="connsiteY6" fmla="*/ 165992 h 5330175"/>
              <a:gd name="connsiteX7" fmla="*/ 157209 w 2090512"/>
              <a:gd name="connsiteY7" fmla="*/ 529 h 5330175"/>
              <a:gd name="connsiteX0" fmla="*/ 1925049 w 2090512"/>
              <a:gd name="connsiteY0" fmla="*/ 174700 h 5330175"/>
              <a:gd name="connsiteX1" fmla="*/ 2090512 w 2090512"/>
              <a:gd name="connsiteY1" fmla="*/ 340163 h 5330175"/>
              <a:gd name="connsiteX2" fmla="*/ 2012135 w 2090512"/>
              <a:gd name="connsiteY2" fmla="*/ 4755409 h 5330175"/>
              <a:gd name="connsiteX3" fmla="*/ 1829255 w 2090512"/>
              <a:gd name="connsiteY3" fmla="*/ 4938289 h 5330175"/>
              <a:gd name="connsiteX4" fmla="*/ 261712 w 2090512"/>
              <a:gd name="connsiteY4" fmla="*/ 5330175 h 5330175"/>
              <a:gd name="connsiteX5" fmla="*/ 104958 w 2090512"/>
              <a:gd name="connsiteY5" fmla="*/ 5190837 h 5330175"/>
              <a:gd name="connsiteX6" fmla="*/ 455 w 2090512"/>
              <a:gd name="connsiteY6" fmla="*/ 165992 h 5330175"/>
              <a:gd name="connsiteX7" fmla="*/ 157209 w 2090512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12135 w 2086954"/>
              <a:gd name="connsiteY2" fmla="*/ 475540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104958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12135 w 2086954"/>
              <a:gd name="connsiteY2" fmla="*/ 475540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104958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58856 w 2086954"/>
              <a:gd name="connsiteY2" fmla="*/ 463526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104958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58856 w 2086954"/>
              <a:gd name="connsiteY2" fmla="*/ 463526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104958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58856 w 2086954"/>
              <a:gd name="connsiteY2" fmla="*/ 463526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104958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58856 w 2086954"/>
              <a:gd name="connsiteY2" fmla="*/ 463526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68249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175"/>
              <a:gd name="connsiteX1" fmla="*/ 2086954 w 2086954"/>
              <a:gd name="connsiteY1" fmla="*/ 393533 h 5330175"/>
              <a:gd name="connsiteX2" fmla="*/ 2058856 w 2086954"/>
              <a:gd name="connsiteY2" fmla="*/ 4635269 h 5330175"/>
              <a:gd name="connsiteX3" fmla="*/ 1829255 w 2086954"/>
              <a:gd name="connsiteY3" fmla="*/ 4938289 h 5330175"/>
              <a:gd name="connsiteX4" fmla="*/ 261712 w 2086954"/>
              <a:gd name="connsiteY4" fmla="*/ 5330175 h 5330175"/>
              <a:gd name="connsiteX5" fmla="*/ 68249 w 2086954"/>
              <a:gd name="connsiteY5" fmla="*/ 5190837 h 5330175"/>
              <a:gd name="connsiteX6" fmla="*/ 455 w 2086954"/>
              <a:gd name="connsiteY6" fmla="*/ 165992 h 5330175"/>
              <a:gd name="connsiteX7" fmla="*/ 157209 w 2086954"/>
              <a:gd name="connsiteY7" fmla="*/ 529 h 5330175"/>
              <a:gd name="connsiteX0" fmla="*/ 1925049 w 2086954"/>
              <a:gd name="connsiteY0" fmla="*/ 174700 h 5330781"/>
              <a:gd name="connsiteX1" fmla="*/ 2086954 w 2086954"/>
              <a:gd name="connsiteY1" fmla="*/ 393533 h 5330781"/>
              <a:gd name="connsiteX2" fmla="*/ 2058856 w 2086954"/>
              <a:gd name="connsiteY2" fmla="*/ 4635269 h 5330781"/>
              <a:gd name="connsiteX3" fmla="*/ 1829255 w 2086954"/>
              <a:gd name="connsiteY3" fmla="*/ 4938289 h 5330781"/>
              <a:gd name="connsiteX4" fmla="*/ 261712 w 2086954"/>
              <a:gd name="connsiteY4" fmla="*/ 5330175 h 5330781"/>
              <a:gd name="connsiteX5" fmla="*/ 68249 w 2086954"/>
              <a:gd name="connsiteY5" fmla="*/ 5190837 h 5330781"/>
              <a:gd name="connsiteX6" fmla="*/ 455 w 2086954"/>
              <a:gd name="connsiteY6" fmla="*/ 165992 h 5330781"/>
              <a:gd name="connsiteX7" fmla="*/ 157209 w 2086954"/>
              <a:gd name="connsiteY7" fmla="*/ 529 h 533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6954" h="5330781">
                <a:moveTo>
                  <a:pt x="1925049" y="174700"/>
                </a:moveTo>
                <a:cubicBezTo>
                  <a:pt x="1994435" y="180042"/>
                  <a:pt x="2085169" y="320589"/>
                  <a:pt x="2086954" y="393533"/>
                </a:cubicBezTo>
                <a:lnTo>
                  <a:pt x="2058856" y="4635269"/>
                </a:lnTo>
                <a:cubicBezTo>
                  <a:pt x="2049066" y="4782997"/>
                  <a:pt x="1989220" y="4894015"/>
                  <a:pt x="1829255" y="4938289"/>
                </a:cubicBezTo>
                <a:lnTo>
                  <a:pt x="261712" y="5330175"/>
                </a:lnTo>
                <a:cubicBezTo>
                  <a:pt x="183875" y="5337124"/>
                  <a:pt x="86016" y="5284004"/>
                  <a:pt x="68249" y="5190837"/>
                </a:cubicBezTo>
                <a:lnTo>
                  <a:pt x="455" y="165992"/>
                </a:lnTo>
                <a:cubicBezTo>
                  <a:pt x="-7780" y="96606"/>
                  <a:pt x="97842" y="-8359"/>
                  <a:pt x="157209" y="529"/>
                </a:cubicBezTo>
              </a:path>
            </a:pathLst>
          </a:cu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DC8404B-09E4-426C-83D7-3802F2EB3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4" y="189368"/>
            <a:ext cx="6858000" cy="6858000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hlinkClick r:id="rId3"/>
            <a:extLst>
              <a:ext uri="{FF2B5EF4-FFF2-40B4-BE49-F238E27FC236}">
                <a16:creationId xmlns:a16="http://schemas.microsoft.com/office/drawing/2014/main" id="{65EB7FFB-6FB1-480A-A898-65150C03087A}"/>
              </a:ext>
            </a:extLst>
          </p:cNvPr>
          <p:cNvSpPr txBox="1"/>
          <p:nvPr/>
        </p:nvSpPr>
        <p:spPr>
          <a:xfrm>
            <a:off x="6176750" y="6477691"/>
            <a:ext cx="561894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000" dirty="0" err="1">
                <a:solidFill>
                  <a:schemeClr val="bg1"/>
                </a:solidFill>
                <a:cs typeface="Arial" pitchFamily="34" charset="0"/>
              </a:rPr>
              <a:t>Fakultas</a:t>
            </a:r>
            <a:r>
              <a:rPr lang="en-US" altLang="ko-KR" sz="1000" dirty="0">
                <a:solidFill>
                  <a:schemeClr val="bg1"/>
                </a:solidFill>
                <a:cs typeface="Arial" pitchFamily="34" charset="0"/>
              </a:rPr>
              <a:t> Hukum – Universitas </a:t>
            </a:r>
            <a:r>
              <a:rPr lang="en-US" altLang="ko-KR" sz="1000" dirty="0" err="1">
                <a:solidFill>
                  <a:schemeClr val="bg1"/>
                </a:solidFill>
                <a:cs typeface="Arial" pitchFamily="34" charset="0"/>
              </a:rPr>
              <a:t>Djuanda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6176749" y="5883366"/>
            <a:ext cx="561894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Dr.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Nurwati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, S.H., M.H.</a:t>
            </a:r>
          </a:p>
        </p:txBody>
      </p:sp>
      <p:sp>
        <p:nvSpPr>
          <p:cNvPr id="235" name="Freeform: Shape 234">
            <a:extLst>
              <a:ext uri="{FF2B5EF4-FFF2-40B4-BE49-F238E27FC236}">
                <a16:creationId xmlns:a16="http://schemas.microsoft.com/office/drawing/2014/main" id="{E509EBCC-57CE-4B1E-9F91-D4452FD67580}"/>
              </a:ext>
            </a:extLst>
          </p:cNvPr>
          <p:cNvSpPr/>
          <p:nvPr/>
        </p:nvSpPr>
        <p:spPr>
          <a:xfrm>
            <a:off x="6034286" y="2587875"/>
            <a:ext cx="555533" cy="741171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2"/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95250" prstMaterial="dkEdge">
            <a:extrusionClr>
              <a:schemeClr val="accent2"/>
            </a:extrusionClr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16ADDF36-DE5A-425E-B4BF-DE567D46DBC9}"/>
              </a:ext>
            </a:extLst>
          </p:cNvPr>
          <p:cNvSpPr/>
          <p:nvPr/>
        </p:nvSpPr>
        <p:spPr>
          <a:xfrm>
            <a:off x="11108856" y="2388672"/>
            <a:ext cx="435924" cy="581593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2"/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69850" prstMaterial="dkEdge">
            <a:extrusionClr>
              <a:schemeClr val="accent2"/>
            </a:extrusionClr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240" name="Freeform: Shape 239">
            <a:extLst>
              <a:ext uri="{FF2B5EF4-FFF2-40B4-BE49-F238E27FC236}">
                <a16:creationId xmlns:a16="http://schemas.microsoft.com/office/drawing/2014/main" id="{FABE23C7-30C8-4E02-BD40-4ED0CF9CBF19}"/>
              </a:ext>
            </a:extLst>
          </p:cNvPr>
          <p:cNvSpPr/>
          <p:nvPr/>
        </p:nvSpPr>
        <p:spPr>
          <a:xfrm>
            <a:off x="647220" y="2394369"/>
            <a:ext cx="435924" cy="581593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1"/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69850" prstMaterial="dkEdge">
            <a:extrusionClr>
              <a:schemeClr val="accent1"/>
            </a:extrusionClr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241" name="Freeform: Shape 240">
            <a:extLst>
              <a:ext uri="{FF2B5EF4-FFF2-40B4-BE49-F238E27FC236}">
                <a16:creationId xmlns:a16="http://schemas.microsoft.com/office/drawing/2014/main" id="{91A73F1C-C77A-4705-9297-68ABA27B1ABA}"/>
              </a:ext>
            </a:extLst>
          </p:cNvPr>
          <p:cNvSpPr/>
          <p:nvPr/>
        </p:nvSpPr>
        <p:spPr>
          <a:xfrm>
            <a:off x="8160077" y="2241670"/>
            <a:ext cx="435924" cy="581593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69850" prstMaterial="dkEdge">
            <a:extrusionClr>
              <a:schemeClr val="accent3"/>
            </a:extrusionClr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242" name="Freeform: Shape 241">
            <a:extLst>
              <a:ext uri="{FF2B5EF4-FFF2-40B4-BE49-F238E27FC236}">
                <a16:creationId xmlns:a16="http://schemas.microsoft.com/office/drawing/2014/main" id="{791A9080-0E5E-4D71-81B2-CF8C4BD128F6}"/>
              </a:ext>
            </a:extLst>
          </p:cNvPr>
          <p:cNvSpPr/>
          <p:nvPr/>
        </p:nvSpPr>
        <p:spPr>
          <a:xfrm>
            <a:off x="5141509" y="1681489"/>
            <a:ext cx="435924" cy="581593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4"/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69850" prstMaterial="dkEdge">
            <a:extrusionClr>
              <a:schemeClr val="accent4"/>
            </a:extrusionClr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0C795A89-B82A-4B7E-8C2D-AEEB65A73570}"/>
              </a:ext>
            </a:extLst>
          </p:cNvPr>
          <p:cNvSpPr/>
          <p:nvPr/>
        </p:nvSpPr>
        <p:spPr>
          <a:xfrm>
            <a:off x="2805113" y="3601998"/>
            <a:ext cx="509854" cy="1064743"/>
          </a:xfrm>
          <a:custGeom>
            <a:avLst/>
            <a:gdLst>
              <a:gd name="connsiteX0" fmla="*/ 509854 w 509854"/>
              <a:gd name="connsiteY0" fmla="*/ 0 h 1064743"/>
              <a:gd name="connsiteX1" fmla="*/ 509854 w 509854"/>
              <a:gd name="connsiteY1" fmla="*/ 1064743 h 1064743"/>
              <a:gd name="connsiteX2" fmla="*/ 0 w 509854"/>
              <a:gd name="connsiteY2" fmla="*/ 1036677 h 1064743"/>
              <a:gd name="connsiteX3" fmla="*/ 2381 w 509854"/>
              <a:gd name="connsiteY3" fmla="*/ 12740 h 106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854" h="1064743">
                <a:moveTo>
                  <a:pt x="509854" y="0"/>
                </a:moveTo>
                <a:lnTo>
                  <a:pt x="509854" y="1064743"/>
                </a:lnTo>
                <a:lnTo>
                  <a:pt x="0" y="1036677"/>
                </a:lnTo>
                <a:cubicBezTo>
                  <a:pt x="794" y="695365"/>
                  <a:pt x="1587" y="354052"/>
                  <a:pt x="2381" y="12740"/>
                </a:cubicBezTo>
                <a:close/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0C900D-5E06-F8BE-DE1A-5945C2C3D27A}"/>
              </a:ext>
            </a:extLst>
          </p:cNvPr>
          <p:cNvSpPr txBox="1"/>
          <p:nvPr/>
        </p:nvSpPr>
        <p:spPr>
          <a:xfrm>
            <a:off x="5580003" y="3285137"/>
            <a:ext cx="6215693" cy="24006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5000" b="1" dirty="0" err="1">
                <a:solidFill>
                  <a:schemeClr val="bg1"/>
                </a:solidFill>
                <a:latin typeface="+mj-lt"/>
              </a:rPr>
              <a:t>Sistem</a:t>
            </a:r>
            <a:r>
              <a:rPr lang="en-US" sz="5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5000" b="1" dirty="0" err="1">
                <a:solidFill>
                  <a:schemeClr val="bg1"/>
                </a:solidFill>
                <a:latin typeface="+mj-lt"/>
              </a:rPr>
              <a:t>Teknologi</a:t>
            </a:r>
            <a:r>
              <a:rPr lang="en-US" sz="5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5000" b="1" dirty="0" err="1">
                <a:solidFill>
                  <a:schemeClr val="bg1"/>
                </a:solidFill>
                <a:latin typeface="+mj-lt"/>
              </a:rPr>
              <a:t>Informasi</a:t>
            </a:r>
            <a:r>
              <a:rPr lang="en-US" sz="5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5000" b="1" dirty="0" err="1">
                <a:solidFill>
                  <a:schemeClr val="bg1"/>
                </a:solidFill>
                <a:latin typeface="+mj-lt"/>
              </a:rPr>
              <a:t>Transaksi</a:t>
            </a:r>
            <a:r>
              <a:rPr lang="en-US" sz="5000" b="1" dirty="0">
                <a:solidFill>
                  <a:schemeClr val="bg1"/>
                </a:solidFill>
                <a:latin typeface="+mj-lt"/>
              </a:rPr>
              <a:t> E-Commerce</a:t>
            </a:r>
            <a:endParaRPr lang="ko-KR" altLang="en-US" sz="50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1F1985-1444-E320-802E-4B7F933670FE}"/>
              </a:ext>
            </a:extLst>
          </p:cNvPr>
          <p:cNvGrpSpPr/>
          <p:nvPr/>
        </p:nvGrpSpPr>
        <p:grpSpPr>
          <a:xfrm>
            <a:off x="2809645" y="2155034"/>
            <a:ext cx="4081299" cy="4199319"/>
            <a:chOff x="2809645" y="2155034"/>
            <a:chExt cx="4081299" cy="419931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7B37F2A-02AE-3AB3-890F-6A53B26A4030}"/>
                </a:ext>
              </a:extLst>
            </p:cNvPr>
            <p:cNvGrpSpPr/>
            <p:nvPr/>
          </p:nvGrpSpPr>
          <p:grpSpPr>
            <a:xfrm>
              <a:off x="2809645" y="2155034"/>
              <a:ext cx="4081299" cy="4199319"/>
              <a:chOff x="2743894" y="2193321"/>
              <a:chExt cx="4081299" cy="4199319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FA6653C4-8639-CB45-8015-3247EAB1D0D9}"/>
                  </a:ext>
                </a:extLst>
              </p:cNvPr>
              <p:cNvGrpSpPr/>
              <p:nvPr/>
            </p:nvGrpSpPr>
            <p:grpSpPr>
              <a:xfrm rot="21327019">
                <a:off x="2743894" y="3624644"/>
                <a:ext cx="1683480" cy="1271219"/>
                <a:chOff x="2442073" y="3114771"/>
                <a:chExt cx="1683480" cy="1271219"/>
              </a:xfrm>
            </p:grpSpPr>
            <p:sp>
              <p:nvSpPr>
                <p:cNvPr id="263" name="Freeform: Shape 227">
                  <a:extLst>
                    <a:ext uri="{FF2B5EF4-FFF2-40B4-BE49-F238E27FC236}">
                      <a16:creationId xmlns:a16="http://schemas.microsoft.com/office/drawing/2014/main" id="{9C9A6581-31F0-100B-45AE-0A1ADF0ED644}"/>
                    </a:ext>
                  </a:extLst>
                </p:cNvPr>
                <p:cNvSpPr/>
                <p:nvPr/>
              </p:nvSpPr>
              <p:spPr>
                <a:xfrm rot="272279">
                  <a:off x="2461730" y="4197878"/>
                  <a:ext cx="1460993" cy="188112"/>
                </a:xfrm>
                <a:custGeom>
                  <a:avLst/>
                  <a:gdLst>
                    <a:gd name="connsiteX0" fmla="*/ 2042299 w 2042298"/>
                    <a:gd name="connsiteY0" fmla="*/ 0 h 262959"/>
                    <a:gd name="connsiteX1" fmla="*/ 62969 w 2042298"/>
                    <a:gd name="connsiteY1" fmla="*/ 0 h 262959"/>
                    <a:gd name="connsiteX2" fmla="*/ 0 w 2042298"/>
                    <a:gd name="connsiteY2" fmla="*/ 57704 h 262959"/>
                    <a:gd name="connsiteX3" fmla="*/ 62969 w 2042298"/>
                    <a:gd name="connsiteY3" fmla="*/ 115408 h 262959"/>
                    <a:gd name="connsiteX4" fmla="*/ 1052322 w 2042298"/>
                    <a:gd name="connsiteY4" fmla="*/ 115408 h 262959"/>
                    <a:gd name="connsiteX5" fmla="*/ 1235271 w 2042298"/>
                    <a:gd name="connsiteY5" fmla="*/ 262959 h 262959"/>
                    <a:gd name="connsiteX6" fmla="*/ 1356499 w 2042298"/>
                    <a:gd name="connsiteY6" fmla="*/ 205740 h 262959"/>
                    <a:gd name="connsiteX7" fmla="*/ 1327335 w 2042298"/>
                    <a:gd name="connsiteY7" fmla="*/ 115408 h 262959"/>
                    <a:gd name="connsiteX8" fmla="*/ 2042229 w 2042298"/>
                    <a:gd name="connsiteY8" fmla="*/ 115408 h 262959"/>
                    <a:gd name="connsiteX9" fmla="*/ 2042229 w 2042298"/>
                    <a:gd name="connsiteY9" fmla="*/ 0 h 262959"/>
                    <a:gd name="connsiteX10" fmla="*/ 2042299 w 2042298"/>
                    <a:gd name="connsiteY10" fmla="*/ 0 h 262959"/>
                    <a:gd name="connsiteX11" fmla="*/ 2042299 w 2042298"/>
                    <a:gd name="connsiteY11" fmla="*/ 0 h 2629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42298" h="262959">
                      <a:moveTo>
                        <a:pt x="2042299" y="0"/>
                      </a:moveTo>
                      <a:lnTo>
                        <a:pt x="62969" y="0"/>
                      </a:lnTo>
                      <a:cubicBezTo>
                        <a:pt x="28194" y="0"/>
                        <a:pt x="0" y="25839"/>
                        <a:pt x="0" y="57704"/>
                      </a:cubicBezTo>
                      <a:cubicBezTo>
                        <a:pt x="0" y="89570"/>
                        <a:pt x="28194" y="115408"/>
                        <a:pt x="62969" y="115408"/>
                      </a:cubicBezTo>
                      <a:lnTo>
                        <a:pt x="1052322" y="115408"/>
                      </a:lnTo>
                      <a:cubicBezTo>
                        <a:pt x="1168562" y="117833"/>
                        <a:pt x="1235271" y="262959"/>
                        <a:pt x="1235271" y="262959"/>
                      </a:cubicBezTo>
                      <a:cubicBezTo>
                        <a:pt x="1235271" y="262959"/>
                        <a:pt x="1320269" y="222642"/>
                        <a:pt x="1356499" y="205740"/>
                      </a:cubicBezTo>
                      <a:cubicBezTo>
                        <a:pt x="1360932" y="183642"/>
                        <a:pt x="1345554" y="148036"/>
                        <a:pt x="1327335" y="115408"/>
                      </a:cubicBezTo>
                      <a:lnTo>
                        <a:pt x="2042229" y="115408"/>
                      </a:lnTo>
                      <a:lnTo>
                        <a:pt x="2042229" y="0"/>
                      </a:lnTo>
                      <a:lnTo>
                        <a:pt x="2042299" y="0"/>
                      </a:lnTo>
                      <a:lnTo>
                        <a:pt x="2042299" y="0"/>
                      </a:lnTo>
                      <a:close/>
                    </a:path>
                  </a:pathLst>
                </a:custGeom>
                <a:solidFill>
                  <a:srgbClr val="6A7F8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4" name="Freeform: Shape 228">
                  <a:extLst>
                    <a:ext uri="{FF2B5EF4-FFF2-40B4-BE49-F238E27FC236}">
                      <a16:creationId xmlns:a16="http://schemas.microsoft.com/office/drawing/2014/main" id="{C708A75F-0574-B5E1-33CE-58272E5A67D7}"/>
                    </a:ext>
                  </a:extLst>
                </p:cNvPr>
                <p:cNvSpPr/>
                <p:nvPr/>
              </p:nvSpPr>
              <p:spPr>
                <a:xfrm rot="272279">
                  <a:off x="2472582" y="3144293"/>
                  <a:ext cx="1652971" cy="49555"/>
                </a:xfrm>
                <a:custGeom>
                  <a:avLst/>
                  <a:gdLst>
                    <a:gd name="connsiteX0" fmla="*/ 1465118 w 2310661"/>
                    <a:gd name="connsiteY0" fmla="*/ 69273 h 69272"/>
                    <a:gd name="connsiteX1" fmla="*/ 0 w 2310661"/>
                    <a:gd name="connsiteY1" fmla="*/ 69273 h 69272"/>
                    <a:gd name="connsiteX2" fmla="*/ 845543 w 2310661"/>
                    <a:gd name="connsiteY2" fmla="*/ 0 h 69272"/>
                    <a:gd name="connsiteX3" fmla="*/ 2310662 w 2310661"/>
                    <a:gd name="connsiteY3" fmla="*/ 0 h 69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10661" h="69272">
                      <a:moveTo>
                        <a:pt x="1465118" y="69273"/>
                      </a:moveTo>
                      <a:lnTo>
                        <a:pt x="0" y="69273"/>
                      </a:lnTo>
                      <a:lnTo>
                        <a:pt x="845543" y="0"/>
                      </a:lnTo>
                      <a:lnTo>
                        <a:pt x="2310662" y="0"/>
                      </a:lnTo>
                      <a:close/>
                    </a:path>
                  </a:pathLst>
                </a:custGeom>
                <a:solidFill>
                  <a:srgbClr val="EE2D2E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5" name="Freeform: Shape 229">
                  <a:extLst>
                    <a:ext uri="{FF2B5EF4-FFF2-40B4-BE49-F238E27FC236}">
                      <a16:creationId xmlns:a16="http://schemas.microsoft.com/office/drawing/2014/main" id="{69526DB6-7D25-7DCA-4202-A423348CD96C}"/>
                    </a:ext>
                  </a:extLst>
                </p:cNvPr>
                <p:cNvSpPr/>
                <p:nvPr/>
              </p:nvSpPr>
              <p:spPr>
                <a:xfrm rot="272279">
                  <a:off x="3473185" y="3183939"/>
                  <a:ext cx="607698" cy="1137297"/>
                </a:xfrm>
                <a:custGeom>
                  <a:avLst/>
                  <a:gdLst>
                    <a:gd name="connsiteX0" fmla="*/ 849492 w 849491"/>
                    <a:gd name="connsiteY0" fmla="*/ 1527464 h 1589809"/>
                    <a:gd name="connsiteX1" fmla="*/ 0 w 849491"/>
                    <a:gd name="connsiteY1" fmla="*/ 1589809 h 1589809"/>
                    <a:gd name="connsiteX2" fmla="*/ 0 w 849491"/>
                    <a:gd name="connsiteY2" fmla="*/ 62345 h 1589809"/>
                    <a:gd name="connsiteX3" fmla="*/ 849492 w 849491"/>
                    <a:gd name="connsiteY3" fmla="*/ 0 h 1589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49491" h="1589809">
                      <a:moveTo>
                        <a:pt x="849492" y="1527464"/>
                      </a:moveTo>
                      <a:lnTo>
                        <a:pt x="0" y="1589809"/>
                      </a:lnTo>
                      <a:lnTo>
                        <a:pt x="0" y="62345"/>
                      </a:lnTo>
                      <a:lnTo>
                        <a:pt x="849492" y="0"/>
                      </a:lnTo>
                      <a:close/>
                    </a:path>
                  </a:pathLst>
                </a:custGeom>
                <a:solidFill>
                  <a:srgbClr val="631712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6" name="Freeform: Shape 230">
                  <a:extLst>
                    <a:ext uri="{FF2B5EF4-FFF2-40B4-BE49-F238E27FC236}">
                      <a16:creationId xmlns:a16="http://schemas.microsoft.com/office/drawing/2014/main" id="{F2A7B4C4-269B-76BA-40C6-0709A1A97DA1}"/>
                    </a:ext>
                  </a:extLst>
                </p:cNvPr>
                <p:cNvSpPr/>
                <p:nvPr/>
              </p:nvSpPr>
              <p:spPr>
                <a:xfrm rot="272279">
                  <a:off x="2442073" y="3114771"/>
                  <a:ext cx="1048097" cy="1087147"/>
                </a:xfrm>
                <a:custGeom>
                  <a:avLst/>
                  <a:gdLst>
                    <a:gd name="connsiteX0" fmla="*/ 0 w 1465118"/>
                    <a:gd name="connsiteY0" fmla="*/ 0 h 1519705"/>
                    <a:gd name="connsiteX1" fmla="*/ 1465118 w 1465118"/>
                    <a:gd name="connsiteY1" fmla="*/ 0 h 1519705"/>
                    <a:gd name="connsiteX2" fmla="*/ 1465118 w 1465118"/>
                    <a:gd name="connsiteY2" fmla="*/ 1519705 h 1519705"/>
                    <a:gd name="connsiteX3" fmla="*/ -1 w 1465118"/>
                    <a:gd name="connsiteY3" fmla="*/ 1519705 h 1519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65118" h="1519705">
                      <a:moveTo>
                        <a:pt x="0" y="0"/>
                      </a:moveTo>
                      <a:lnTo>
                        <a:pt x="1465118" y="0"/>
                      </a:lnTo>
                      <a:lnTo>
                        <a:pt x="1465118" y="1519705"/>
                      </a:lnTo>
                      <a:lnTo>
                        <a:pt x="-1" y="151970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7" name="Freeform: Shape 231">
                  <a:extLst>
                    <a:ext uri="{FF2B5EF4-FFF2-40B4-BE49-F238E27FC236}">
                      <a16:creationId xmlns:a16="http://schemas.microsoft.com/office/drawing/2014/main" id="{CFE5657A-482B-9F9B-2C06-7FFE5AD9B423}"/>
                    </a:ext>
                  </a:extLst>
                </p:cNvPr>
                <p:cNvSpPr/>
                <p:nvPr/>
              </p:nvSpPr>
              <p:spPr>
                <a:xfrm rot="272279">
                  <a:off x="2482573" y="3265265"/>
                  <a:ext cx="1033435" cy="25108"/>
                </a:xfrm>
                <a:custGeom>
                  <a:avLst/>
                  <a:gdLst>
                    <a:gd name="connsiteX0" fmla="*/ 46024 w 1444622"/>
                    <a:gd name="connsiteY0" fmla="*/ 32973 h 35098"/>
                    <a:gd name="connsiteX1" fmla="*/ 27 w 1444622"/>
                    <a:gd name="connsiteY1" fmla="*/ 18149 h 35098"/>
                    <a:gd name="connsiteX2" fmla="*/ 44223 w 1444622"/>
                    <a:gd name="connsiteY2" fmla="*/ 1662 h 35098"/>
                    <a:gd name="connsiteX3" fmla="*/ 1401691 w 1444622"/>
                    <a:gd name="connsiteY3" fmla="*/ 1662 h 35098"/>
                    <a:gd name="connsiteX4" fmla="*/ 1444502 w 1444622"/>
                    <a:gd name="connsiteY4" fmla="*/ 18980 h 35098"/>
                    <a:gd name="connsiteX5" fmla="*/ 1397882 w 1444622"/>
                    <a:gd name="connsiteY5" fmla="*/ 32973 h 35098"/>
                    <a:gd name="connsiteX6" fmla="*/ 46024 w 1444622"/>
                    <a:gd name="connsiteY6" fmla="*/ 32973 h 35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44622" h="35098">
                      <a:moveTo>
                        <a:pt x="46024" y="32973"/>
                      </a:moveTo>
                      <a:cubicBezTo>
                        <a:pt x="29537" y="32904"/>
                        <a:pt x="997" y="42741"/>
                        <a:pt x="27" y="18149"/>
                      </a:cubicBezTo>
                      <a:cubicBezTo>
                        <a:pt x="-1012" y="-7828"/>
                        <a:pt x="27944" y="1732"/>
                        <a:pt x="44223" y="1662"/>
                      </a:cubicBezTo>
                      <a:cubicBezTo>
                        <a:pt x="496712" y="1108"/>
                        <a:pt x="949202" y="1108"/>
                        <a:pt x="1401691" y="1662"/>
                      </a:cubicBezTo>
                      <a:cubicBezTo>
                        <a:pt x="1417763" y="1662"/>
                        <a:pt x="1446719" y="-7620"/>
                        <a:pt x="1444502" y="18980"/>
                      </a:cubicBezTo>
                      <a:cubicBezTo>
                        <a:pt x="1442563" y="43226"/>
                        <a:pt x="1414369" y="32904"/>
                        <a:pt x="1397882" y="32973"/>
                      </a:cubicBezTo>
                      <a:cubicBezTo>
                        <a:pt x="1172607" y="33736"/>
                        <a:pt x="271368" y="33666"/>
                        <a:pt x="46024" y="32973"/>
                      </a:cubicBezTo>
                      <a:close/>
                    </a:path>
                  </a:pathLst>
                </a:custGeom>
                <a:solidFill>
                  <a:srgbClr val="80171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011422D6-9314-4722-0D8D-70E3EF0EE417}"/>
                  </a:ext>
                </a:extLst>
              </p:cNvPr>
              <p:cNvGrpSpPr/>
              <p:nvPr/>
            </p:nvGrpSpPr>
            <p:grpSpPr>
              <a:xfrm>
                <a:off x="3226440" y="2193321"/>
                <a:ext cx="3598753" cy="4199319"/>
                <a:chOff x="6043757" y="607300"/>
                <a:chExt cx="3598753" cy="4199319"/>
              </a:xfrm>
              <a:scene3d>
                <a:camera prst="orthographicFront">
                  <a:rot lat="20400000" lon="21000000" rev="0"/>
                </a:camera>
                <a:lightRig rig="threePt" dir="t"/>
              </a:scene3d>
            </p:grpSpPr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35CB515A-A8E5-9F84-3314-E1F70BC2C65F}"/>
                    </a:ext>
                  </a:extLst>
                </p:cNvPr>
                <p:cNvGrpSpPr/>
                <p:nvPr/>
              </p:nvGrpSpPr>
              <p:grpSpPr>
                <a:xfrm>
                  <a:off x="7327198" y="2820212"/>
                  <a:ext cx="1201244" cy="1555897"/>
                  <a:chOff x="7342719" y="2800007"/>
                  <a:chExt cx="1201244" cy="1555897"/>
                </a:xfrm>
              </p:grpSpPr>
              <p:sp>
                <p:nvSpPr>
                  <p:cNvPr id="248" name="Freeform: Shape 358">
                    <a:extLst>
                      <a:ext uri="{FF2B5EF4-FFF2-40B4-BE49-F238E27FC236}">
                        <a16:creationId xmlns:a16="http://schemas.microsoft.com/office/drawing/2014/main" id="{A7FFB6F9-3537-B3DA-DB2E-3CB6831E63BC}"/>
                      </a:ext>
                    </a:extLst>
                  </p:cNvPr>
                  <p:cNvSpPr/>
                  <p:nvPr/>
                </p:nvSpPr>
                <p:spPr>
                  <a:xfrm>
                    <a:off x="7848786" y="4068881"/>
                    <a:ext cx="583245" cy="258071"/>
                  </a:xfrm>
                  <a:custGeom>
                    <a:avLst/>
                    <a:gdLst>
                      <a:gd name="connsiteX0" fmla="*/ 939211 w 939211"/>
                      <a:gd name="connsiteY0" fmla="*/ 151164 h 415577"/>
                      <a:gd name="connsiteX1" fmla="*/ 650414 w 939211"/>
                      <a:gd name="connsiteY1" fmla="*/ 12064 h 415577"/>
                      <a:gd name="connsiteX2" fmla="*/ 33678 w 939211"/>
                      <a:gd name="connsiteY2" fmla="*/ 4305 h 415577"/>
                      <a:gd name="connsiteX3" fmla="*/ 20794 w 939211"/>
                      <a:gd name="connsiteY3" fmla="*/ 231381 h 415577"/>
                      <a:gd name="connsiteX4" fmla="*/ 20863 w 939211"/>
                      <a:gd name="connsiteY4" fmla="*/ 231381 h 415577"/>
                      <a:gd name="connsiteX5" fmla="*/ 30977 w 939211"/>
                      <a:gd name="connsiteY5" fmla="*/ 342148 h 415577"/>
                      <a:gd name="connsiteX6" fmla="*/ 30907 w 939211"/>
                      <a:gd name="connsiteY6" fmla="*/ 342218 h 415577"/>
                      <a:gd name="connsiteX7" fmla="*/ 37696 w 939211"/>
                      <a:gd name="connsiteY7" fmla="*/ 413569 h 415577"/>
                      <a:gd name="connsiteX8" fmla="*/ 895639 w 939211"/>
                      <a:gd name="connsiteY8" fmla="*/ 415577 h 415577"/>
                      <a:gd name="connsiteX9" fmla="*/ 939211 w 939211"/>
                      <a:gd name="connsiteY9" fmla="*/ 151164 h 4155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939211" h="415577">
                        <a:moveTo>
                          <a:pt x="939211" y="151164"/>
                        </a:moveTo>
                        <a:cubicBezTo>
                          <a:pt x="937064" y="149917"/>
                          <a:pt x="725367" y="64157"/>
                          <a:pt x="650414" y="12064"/>
                        </a:cubicBezTo>
                        <a:cubicBezTo>
                          <a:pt x="647019" y="11509"/>
                          <a:pt x="56885" y="-8579"/>
                          <a:pt x="33678" y="4305"/>
                        </a:cubicBezTo>
                        <a:cubicBezTo>
                          <a:pt x="-22848" y="77457"/>
                          <a:pt x="5485" y="154696"/>
                          <a:pt x="20794" y="231381"/>
                        </a:cubicBezTo>
                        <a:cubicBezTo>
                          <a:pt x="20794" y="231381"/>
                          <a:pt x="20863" y="231381"/>
                          <a:pt x="20863" y="231381"/>
                        </a:cubicBezTo>
                        <a:cubicBezTo>
                          <a:pt x="21002" y="237754"/>
                          <a:pt x="29106" y="339862"/>
                          <a:pt x="30977" y="342148"/>
                        </a:cubicBezTo>
                        <a:cubicBezTo>
                          <a:pt x="30977" y="342148"/>
                          <a:pt x="30907" y="342148"/>
                          <a:pt x="30907" y="342218"/>
                        </a:cubicBezTo>
                        <a:cubicBezTo>
                          <a:pt x="31947" y="364108"/>
                          <a:pt x="36658" y="391678"/>
                          <a:pt x="37696" y="413569"/>
                        </a:cubicBezTo>
                        <a:cubicBezTo>
                          <a:pt x="135302" y="413084"/>
                          <a:pt x="893076" y="415439"/>
                          <a:pt x="895639" y="415577"/>
                        </a:cubicBezTo>
                        <a:cubicBezTo>
                          <a:pt x="887257" y="322475"/>
                          <a:pt x="881091" y="234498"/>
                          <a:pt x="939211" y="151164"/>
                        </a:cubicBezTo>
                        <a:close/>
                      </a:path>
                    </a:pathLst>
                  </a:custGeom>
                  <a:solidFill>
                    <a:srgbClr val="E1662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9" name="Freeform: Shape 359">
                    <a:extLst>
                      <a:ext uri="{FF2B5EF4-FFF2-40B4-BE49-F238E27FC236}">
                        <a16:creationId xmlns:a16="http://schemas.microsoft.com/office/drawing/2014/main" id="{1CFE0370-8830-6307-C905-5FE967D8CF16}"/>
                      </a:ext>
                    </a:extLst>
                  </p:cNvPr>
                  <p:cNvSpPr/>
                  <p:nvPr/>
                </p:nvSpPr>
                <p:spPr>
                  <a:xfrm>
                    <a:off x="7342719" y="2827217"/>
                    <a:ext cx="734559" cy="1246459"/>
                  </a:xfrm>
                  <a:custGeom>
                    <a:avLst/>
                    <a:gdLst>
                      <a:gd name="connsiteX0" fmla="*/ 988123 w 1182876"/>
                      <a:gd name="connsiteY0" fmla="*/ 576419 h 2007200"/>
                      <a:gd name="connsiteX1" fmla="*/ 968311 w 1182876"/>
                      <a:gd name="connsiteY1" fmla="*/ 558892 h 2007200"/>
                      <a:gd name="connsiteX2" fmla="*/ 78503 w 1182876"/>
                      <a:gd name="connsiteY2" fmla="*/ 554875 h 2007200"/>
                      <a:gd name="connsiteX3" fmla="*/ 14703 w 1182876"/>
                      <a:gd name="connsiteY3" fmla="*/ 455814 h 2007200"/>
                      <a:gd name="connsiteX4" fmla="*/ 23570 w 1182876"/>
                      <a:gd name="connsiteY4" fmla="*/ 0 h 2007200"/>
                      <a:gd name="connsiteX5" fmla="*/ 516515 w 1182876"/>
                      <a:gd name="connsiteY5" fmla="*/ 0 h 2007200"/>
                      <a:gd name="connsiteX6" fmla="*/ 441077 w 1182876"/>
                      <a:gd name="connsiteY6" fmla="*/ 170619 h 2007200"/>
                      <a:gd name="connsiteX7" fmla="*/ 499127 w 1182876"/>
                      <a:gd name="connsiteY7" fmla="*/ 295310 h 2007200"/>
                      <a:gd name="connsiteX8" fmla="*/ 1143364 w 1182876"/>
                      <a:gd name="connsiteY8" fmla="*/ 337012 h 2007200"/>
                      <a:gd name="connsiteX9" fmla="*/ 1180008 w 1182876"/>
                      <a:gd name="connsiteY9" fmla="*/ 372410 h 2007200"/>
                      <a:gd name="connsiteX10" fmla="*/ 927994 w 1182876"/>
                      <a:gd name="connsiteY10" fmla="*/ 2006138 h 2007200"/>
                      <a:gd name="connsiteX11" fmla="*/ 841473 w 1182876"/>
                      <a:gd name="connsiteY11" fmla="*/ 1943239 h 2007200"/>
                      <a:gd name="connsiteX12" fmla="*/ 988123 w 1182876"/>
                      <a:gd name="connsiteY12" fmla="*/ 576419 h 2007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182876" h="2007200">
                        <a:moveTo>
                          <a:pt x="988123" y="576419"/>
                        </a:moveTo>
                        <a:cubicBezTo>
                          <a:pt x="988539" y="566859"/>
                          <a:pt x="982305" y="560209"/>
                          <a:pt x="968311" y="558892"/>
                        </a:cubicBezTo>
                        <a:cubicBezTo>
                          <a:pt x="940048" y="555637"/>
                          <a:pt x="138009" y="574894"/>
                          <a:pt x="78503" y="554875"/>
                        </a:cubicBezTo>
                        <a:cubicBezTo>
                          <a:pt x="38186" y="532223"/>
                          <a:pt x="23916" y="494261"/>
                          <a:pt x="14703" y="455814"/>
                        </a:cubicBezTo>
                        <a:cubicBezTo>
                          <a:pt x="-12868" y="340614"/>
                          <a:pt x="3134" y="48560"/>
                          <a:pt x="23570" y="0"/>
                        </a:cubicBezTo>
                        <a:cubicBezTo>
                          <a:pt x="192803" y="0"/>
                          <a:pt x="446272" y="3394"/>
                          <a:pt x="516515" y="0"/>
                        </a:cubicBezTo>
                        <a:cubicBezTo>
                          <a:pt x="493863" y="45582"/>
                          <a:pt x="464491" y="120535"/>
                          <a:pt x="441077" y="170619"/>
                        </a:cubicBezTo>
                        <a:cubicBezTo>
                          <a:pt x="411636" y="233449"/>
                          <a:pt x="430131" y="266839"/>
                          <a:pt x="499127" y="295310"/>
                        </a:cubicBezTo>
                        <a:cubicBezTo>
                          <a:pt x="562581" y="321495"/>
                          <a:pt x="638573" y="366314"/>
                          <a:pt x="1143364" y="337012"/>
                        </a:cubicBezTo>
                        <a:cubicBezTo>
                          <a:pt x="1186729" y="334726"/>
                          <a:pt x="1185828" y="331886"/>
                          <a:pt x="1180008" y="372410"/>
                        </a:cubicBezTo>
                        <a:cubicBezTo>
                          <a:pt x="1117525" y="809452"/>
                          <a:pt x="952864" y="1865584"/>
                          <a:pt x="927994" y="2006138"/>
                        </a:cubicBezTo>
                        <a:cubicBezTo>
                          <a:pt x="820414" y="2008978"/>
                          <a:pt x="836901" y="2011057"/>
                          <a:pt x="841473" y="1943239"/>
                        </a:cubicBezTo>
                        <a:cubicBezTo>
                          <a:pt x="842166" y="1932224"/>
                          <a:pt x="985907" y="626988"/>
                          <a:pt x="988123" y="576419"/>
                        </a:cubicBezTo>
                        <a:close/>
                      </a:path>
                    </a:pathLst>
                  </a:custGeom>
                  <a:solidFill>
                    <a:srgbClr val="15587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0" name="Freeform: Shape 360">
                    <a:extLst>
                      <a:ext uri="{FF2B5EF4-FFF2-40B4-BE49-F238E27FC236}">
                        <a16:creationId xmlns:a16="http://schemas.microsoft.com/office/drawing/2014/main" id="{9B412405-043A-BAF3-EB99-BB4B38A689E3}"/>
                      </a:ext>
                    </a:extLst>
                  </p:cNvPr>
                  <p:cNvSpPr/>
                  <p:nvPr/>
                </p:nvSpPr>
                <p:spPr>
                  <a:xfrm>
                    <a:off x="7606151" y="2800007"/>
                    <a:ext cx="817439" cy="1276097"/>
                  </a:xfrm>
                  <a:custGeom>
                    <a:avLst/>
                    <a:gdLst>
                      <a:gd name="connsiteX0" fmla="*/ 925447 w 1316339"/>
                      <a:gd name="connsiteY0" fmla="*/ 34327 h 2054926"/>
                      <a:gd name="connsiteX1" fmla="*/ 85308 w 1316339"/>
                      <a:gd name="connsiteY1" fmla="*/ 43748 h 2054926"/>
                      <a:gd name="connsiteX2" fmla="*/ 18806 w 1316339"/>
                      <a:gd name="connsiteY2" fmla="*/ 200443 h 2054926"/>
                      <a:gd name="connsiteX3" fmla="*/ 80528 w 1316339"/>
                      <a:gd name="connsiteY3" fmla="*/ 346470 h 2054926"/>
                      <a:gd name="connsiteX4" fmla="*/ 297421 w 1316339"/>
                      <a:gd name="connsiteY4" fmla="*/ 390596 h 2054926"/>
                      <a:gd name="connsiteX5" fmla="*/ 732870 w 1316339"/>
                      <a:gd name="connsiteY5" fmla="*/ 381245 h 2054926"/>
                      <a:gd name="connsiteX6" fmla="*/ 757254 w 1316339"/>
                      <a:gd name="connsiteY6" fmla="*/ 406668 h 2054926"/>
                      <a:gd name="connsiteX7" fmla="*/ 503022 w 1316339"/>
                      <a:gd name="connsiteY7" fmla="*/ 2039911 h 2054926"/>
                      <a:gd name="connsiteX8" fmla="*/ 503784 w 1316339"/>
                      <a:gd name="connsiteY8" fmla="*/ 2049817 h 2054926"/>
                      <a:gd name="connsiteX9" fmla="*/ 1040648 w 1316339"/>
                      <a:gd name="connsiteY9" fmla="*/ 2054735 h 2054926"/>
                      <a:gd name="connsiteX10" fmla="*/ 1307764 w 1316339"/>
                      <a:gd name="connsiteY10" fmla="*/ 553665 h 2054926"/>
                      <a:gd name="connsiteX11" fmla="*/ 925447 w 1316339"/>
                      <a:gd name="connsiteY11" fmla="*/ 34327 h 20549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16339" h="2054926">
                        <a:moveTo>
                          <a:pt x="925447" y="34327"/>
                        </a:moveTo>
                        <a:cubicBezTo>
                          <a:pt x="331157" y="-30997"/>
                          <a:pt x="281004" y="11190"/>
                          <a:pt x="85308" y="43748"/>
                        </a:cubicBezTo>
                        <a:cubicBezTo>
                          <a:pt x="82953" y="53030"/>
                          <a:pt x="42914" y="155831"/>
                          <a:pt x="18806" y="200443"/>
                        </a:cubicBezTo>
                        <a:cubicBezTo>
                          <a:pt x="-19017" y="270408"/>
                          <a:pt x="-451" y="316405"/>
                          <a:pt x="80528" y="346470"/>
                        </a:cubicBezTo>
                        <a:cubicBezTo>
                          <a:pt x="146753" y="370992"/>
                          <a:pt x="201410" y="385886"/>
                          <a:pt x="297421" y="390596"/>
                        </a:cubicBezTo>
                        <a:cubicBezTo>
                          <a:pt x="403963" y="392674"/>
                          <a:pt x="697679" y="385540"/>
                          <a:pt x="732870" y="381245"/>
                        </a:cubicBezTo>
                        <a:cubicBezTo>
                          <a:pt x="758154" y="378127"/>
                          <a:pt x="760510" y="385816"/>
                          <a:pt x="757254" y="406668"/>
                        </a:cubicBezTo>
                        <a:cubicBezTo>
                          <a:pt x="737996" y="530527"/>
                          <a:pt x="530386" y="1929490"/>
                          <a:pt x="503022" y="2039911"/>
                        </a:cubicBezTo>
                        <a:cubicBezTo>
                          <a:pt x="501707" y="2043790"/>
                          <a:pt x="498936" y="2049956"/>
                          <a:pt x="503784" y="2049817"/>
                        </a:cubicBezTo>
                        <a:cubicBezTo>
                          <a:pt x="518956" y="2050163"/>
                          <a:pt x="995483" y="2056052"/>
                          <a:pt x="1040648" y="2054735"/>
                        </a:cubicBezTo>
                        <a:cubicBezTo>
                          <a:pt x="1051663" y="1995646"/>
                          <a:pt x="1305132" y="580611"/>
                          <a:pt x="1307764" y="553665"/>
                        </a:cubicBezTo>
                        <a:cubicBezTo>
                          <a:pt x="1313237" y="496307"/>
                          <a:pt x="1393801" y="149804"/>
                          <a:pt x="925447" y="34327"/>
                        </a:cubicBezTo>
                        <a:close/>
                      </a:path>
                    </a:pathLst>
                  </a:custGeom>
                  <a:solidFill>
                    <a:srgbClr val="26A0C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1" name="Freeform: Shape 361">
                    <a:extLst>
                      <a:ext uri="{FF2B5EF4-FFF2-40B4-BE49-F238E27FC236}">
                        <a16:creationId xmlns:a16="http://schemas.microsoft.com/office/drawing/2014/main" id="{B774F863-69CC-D175-D0F4-6E4FEF5821DB}"/>
                      </a:ext>
                    </a:extLst>
                  </p:cNvPr>
                  <p:cNvSpPr/>
                  <p:nvPr/>
                </p:nvSpPr>
                <p:spPr>
                  <a:xfrm>
                    <a:off x="8078509" y="4074165"/>
                    <a:ext cx="352016" cy="123869"/>
                  </a:xfrm>
                  <a:custGeom>
                    <a:avLst/>
                    <a:gdLst>
                      <a:gd name="connsiteX0" fmla="*/ 566858 w 566858"/>
                      <a:gd name="connsiteY0" fmla="*/ 141824 h 199469"/>
                      <a:gd name="connsiteX1" fmla="*/ 493083 w 566858"/>
                      <a:gd name="connsiteY1" fmla="*/ 165723 h 199469"/>
                      <a:gd name="connsiteX2" fmla="*/ 43711 w 566858"/>
                      <a:gd name="connsiteY2" fmla="*/ 81833 h 199469"/>
                      <a:gd name="connsiteX3" fmla="*/ 0 w 566858"/>
                      <a:gd name="connsiteY3" fmla="*/ 438 h 199469"/>
                      <a:gd name="connsiteX4" fmla="*/ 280416 w 566858"/>
                      <a:gd name="connsiteY4" fmla="*/ 3555 h 199469"/>
                      <a:gd name="connsiteX5" fmla="*/ 499040 w 566858"/>
                      <a:gd name="connsiteY5" fmla="*/ 112868 h 199469"/>
                      <a:gd name="connsiteX6" fmla="*/ 566858 w 566858"/>
                      <a:gd name="connsiteY6" fmla="*/ 141824 h 199469"/>
                      <a:gd name="connsiteX7" fmla="*/ 566858 w 566858"/>
                      <a:gd name="connsiteY7" fmla="*/ 141824 h 1994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66858" h="199469">
                        <a:moveTo>
                          <a:pt x="566858" y="141824"/>
                        </a:moveTo>
                        <a:cubicBezTo>
                          <a:pt x="542267" y="149721"/>
                          <a:pt x="517398" y="157064"/>
                          <a:pt x="493083" y="165723"/>
                        </a:cubicBezTo>
                        <a:cubicBezTo>
                          <a:pt x="318377" y="228207"/>
                          <a:pt x="171450" y="205971"/>
                          <a:pt x="43711" y="81833"/>
                        </a:cubicBezTo>
                        <a:cubicBezTo>
                          <a:pt x="29025" y="67563"/>
                          <a:pt x="6096" y="29602"/>
                          <a:pt x="0" y="438"/>
                        </a:cubicBezTo>
                        <a:cubicBezTo>
                          <a:pt x="99960" y="-1363"/>
                          <a:pt x="277091" y="2932"/>
                          <a:pt x="280416" y="3555"/>
                        </a:cubicBezTo>
                        <a:cubicBezTo>
                          <a:pt x="355369" y="55649"/>
                          <a:pt x="400881" y="68603"/>
                          <a:pt x="499040" y="112868"/>
                        </a:cubicBezTo>
                        <a:cubicBezTo>
                          <a:pt x="511926" y="118617"/>
                          <a:pt x="547324" y="135935"/>
                          <a:pt x="566858" y="141824"/>
                        </a:cubicBezTo>
                        <a:lnTo>
                          <a:pt x="566858" y="141824"/>
                        </a:lnTo>
                        <a:close/>
                      </a:path>
                    </a:pathLst>
                  </a:custGeom>
                  <a:solidFill>
                    <a:srgbClr val="DC632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2" name="Freeform: Shape 362">
                    <a:extLst>
                      <a:ext uri="{FF2B5EF4-FFF2-40B4-BE49-F238E27FC236}">
                        <a16:creationId xmlns:a16="http://schemas.microsoft.com/office/drawing/2014/main" id="{8E59FA77-785C-8A3E-2916-D47F7DAF51B3}"/>
                      </a:ext>
                    </a:extLst>
                  </p:cNvPr>
                  <p:cNvSpPr/>
                  <p:nvPr/>
                </p:nvSpPr>
                <p:spPr>
                  <a:xfrm>
                    <a:off x="7861785" y="4211259"/>
                    <a:ext cx="440848" cy="112401"/>
                  </a:xfrm>
                  <a:custGeom>
                    <a:avLst/>
                    <a:gdLst>
                      <a:gd name="connsiteX0" fmla="*/ 595815 w 709906"/>
                      <a:gd name="connsiteY0" fmla="*/ 10490 h 181002"/>
                      <a:gd name="connsiteX1" fmla="*/ 531876 w 709906"/>
                      <a:gd name="connsiteY1" fmla="*/ 3632 h 181002"/>
                      <a:gd name="connsiteX2" fmla="*/ 0 w 709906"/>
                      <a:gd name="connsiteY2" fmla="*/ 4117 h 181002"/>
                      <a:gd name="connsiteX3" fmla="*/ 10114 w 709906"/>
                      <a:gd name="connsiteY3" fmla="*/ 117377 h 181002"/>
                      <a:gd name="connsiteX4" fmla="*/ 564295 w 709906"/>
                      <a:gd name="connsiteY4" fmla="*/ 112182 h 181002"/>
                      <a:gd name="connsiteX5" fmla="*/ 605513 w 709906"/>
                      <a:gd name="connsiteY5" fmla="*/ 156655 h 181002"/>
                      <a:gd name="connsiteX6" fmla="*/ 606482 w 709906"/>
                      <a:gd name="connsiteY6" fmla="*/ 180762 h 181002"/>
                      <a:gd name="connsiteX7" fmla="*/ 709907 w 709906"/>
                      <a:gd name="connsiteY7" fmla="*/ 180762 h 181002"/>
                      <a:gd name="connsiteX8" fmla="*/ 595815 w 709906"/>
                      <a:gd name="connsiteY8" fmla="*/ 10490 h 1810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09906" h="181002">
                        <a:moveTo>
                          <a:pt x="595815" y="10490"/>
                        </a:moveTo>
                        <a:cubicBezTo>
                          <a:pt x="578566" y="7095"/>
                          <a:pt x="546146" y="3632"/>
                          <a:pt x="531876" y="3632"/>
                        </a:cubicBezTo>
                        <a:cubicBezTo>
                          <a:pt x="335765" y="-4681"/>
                          <a:pt x="31727" y="3840"/>
                          <a:pt x="0" y="4117"/>
                        </a:cubicBezTo>
                        <a:cubicBezTo>
                          <a:pt x="139" y="10490"/>
                          <a:pt x="6581" y="95695"/>
                          <a:pt x="10114" y="117377"/>
                        </a:cubicBezTo>
                        <a:cubicBezTo>
                          <a:pt x="159673" y="113221"/>
                          <a:pt x="463088" y="106433"/>
                          <a:pt x="564295" y="112182"/>
                        </a:cubicBezTo>
                        <a:cubicBezTo>
                          <a:pt x="587848" y="113498"/>
                          <a:pt x="604543" y="127422"/>
                          <a:pt x="605513" y="156655"/>
                        </a:cubicBezTo>
                        <a:cubicBezTo>
                          <a:pt x="605305" y="166215"/>
                          <a:pt x="606482" y="173558"/>
                          <a:pt x="606482" y="180762"/>
                        </a:cubicBezTo>
                        <a:cubicBezTo>
                          <a:pt x="626849" y="181178"/>
                          <a:pt x="673677" y="180970"/>
                          <a:pt x="709907" y="180762"/>
                        </a:cubicBezTo>
                        <a:cubicBezTo>
                          <a:pt x="703395" y="88837"/>
                          <a:pt x="713370" y="38407"/>
                          <a:pt x="595815" y="10490"/>
                        </a:cubicBezTo>
                        <a:close/>
                      </a:path>
                    </a:pathLst>
                  </a:custGeom>
                  <a:solidFill>
                    <a:srgbClr val="F9C01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7" name="Freeform: Shape 363">
                    <a:extLst>
                      <a:ext uri="{FF2B5EF4-FFF2-40B4-BE49-F238E27FC236}">
                        <a16:creationId xmlns:a16="http://schemas.microsoft.com/office/drawing/2014/main" id="{5207A677-1C48-17E8-1523-50A318915E32}"/>
                      </a:ext>
                    </a:extLst>
                  </p:cNvPr>
                  <p:cNvSpPr/>
                  <p:nvPr/>
                </p:nvSpPr>
                <p:spPr>
                  <a:xfrm>
                    <a:off x="7953585" y="4026171"/>
                    <a:ext cx="114341" cy="114341"/>
                  </a:xfrm>
                  <a:custGeom>
                    <a:avLst/>
                    <a:gdLst>
                      <a:gd name="connsiteX0" fmla="*/ 184127 w 184126"/>
                      <a:gd name="connsiteY0" fmla="*/ 92063 h 184126"/>
                      <a:gd name="connsiteX1" fmla="*/ 92063 w 184126"/>
                      <a:gd name="connsiteY1" fmla="*/ 184127 h 184126"/>
                      <a:gd name="connsiteX2" fmla="*/ -1 w 184126"/>
                      <a:gd name="connsiteY2" fmla="*/ 92063 h 184126"/>
                      <a:gd name="connsiteX3" fmla="*/ 92063 w 184126"/>
                      <a:gd name="connsiteY3" fmla="*/ 0 h 184126"/>
                      <a:gd name="connsiteX4" fmla="*/ 184127 w 184126"/>
                      <a:gd name="connsiteY4" fmla="*/ 92063 h 1841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84126" h="184126">
                        <a:moveTo>
                          <a:pt x="184127" y="92063"/>
                        </a:moveTo>
                        <a:cubicBezTo>
                          <a:pt x="184127" y="142908"/>
                          <a:pt x="142908" y="184127"/>
                          <a:pt x="92063" y="184127"/>
                        </a:cubicBezTo>
                        <a:cubicBezTo>
                          <a:pt x="41218" y="184127"/>
                          <a:pt x="-1" y="142908"/>
                          <a:pt x="-1" y="92063"/>
                        </a:cubicBezTo>
                        <a:cubicBezTo>
                          <a:pt x="-1" y="41218"/>
                          <a:pt x="41218" y="0"/>
                          <a:pt x="92063" y="0"/>
                        </a:cubicBezTo>
                        <a:cubicBezTo>
                          <a:pt x="142908" y="0"/>
                          <a:pt x="184127" y="41218"/>
                          <a:pt x="184127" y="92063"/>
                        </a:cubicBezTo>
                        <a:close/>
                      </a:path>
                    </a:pathLst>
                  </a:custGeom>
                  <a:solidFill>
                    <a:srgbClr val="195A74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61" name="Freeform: Shape 364">
                    <a:extLst>
                      <a:ext uri="{FF2B5EF4-FFF2-40B4-BE49-F238E27FC236}">
                        <a16:creationId xmlns:a16="http://schemas.microsoft.com/office/drawing/2014/main" id="{70C1143B-23A5-0746-CF30-D74BFEFFC363}"/>
                      </a:ext>
                    </a:extLst>
                  </p:cNvPr>
                  <p:cNvSpPr/>
                  <p:nvPr/>
                </p:nvSpPr>
                <p:spPr>
                  <a:xfrm>
                    <a:off x="8399454" y="4162452"/>
                    <a:ext cx="144509" cy="168558"/>
                  </a:xfrm>
                  <a:custGeom>
                    <a:avLst/>
                    <a:gdLst>
                      <a:gd name="connsiteX0" fmla="*/ 232707 w 232706"/>
                      <a:gd name="connsiteY0" fmla="*/ 166047 h 271433"/>
                      <a:gd name="connsiteX1" fmla="*/ 209293 w 232706"/>
                      <a:gd name="connsiteY1" fmla="*/ 245503 h 271433"/>
                      <a:gd name="connsiteX2" fmla="*/ 136834 w 232706"/>
                      <a:gd name="connsiteY2" fmla="*/ 270025 h 271433"/>
                      <a:gd name="connsiteX3" fmla="*/ 2583 w 232706"/>
                      <a:gd name="connsiteY3" fmla="*/ 268362 h 271433"/>
                      <a:gd name="connsiteX4" fmla="*/ 2583 w 232706"/>
                      <a:gd name="connsiteY4" fmla="*/ 151776 h 271433"/>
                      <a:gd name="connsiteX5" fmla="*/ 56754 w 232706"/>
                      <a:gd name="connsiteY5" fmla="*/ 0 h 271433"/>
                      <a:gd name="connsiteX6" fmla="*/ 232707 w 232706"/>
                      <a:gd name="connsiteY6" fmla="*/ 166047 h 2714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706" h="271433">
                        <a:moveTo>
                          <a:pt x="232707" y="166047"/>
                        </a:moveTo>
                        <a:cubicBezTo>
                          <a:pt x="232707" y="202207"/>
                          <a:pt x="232707" y="221673"/>
                          <a:pt x="209293" y="245503"/>
                        </a:cubicBezTo>
                        <a:cubicBezTo>
                          <a:pt x="187126" y="268086"/>
                          <a:pt x="155468" y="270025"/>
                          <a:pt x="136834" y="270025"/>
                        </a:cubicBezTo>
                        <a:cubicBezTo>
                          <a:pt x="120624" y="270025"/>
                          <a:pt x="36527" y="274112"/>
                          <a:pt x="2583" y="268362"/>
                        </a:cubicBezTo>
                        <a:cubicBezTo>
                          <a:pt x="-396" y="230193"/>
                          <a:pt x="-1297" y="193340"/>
                          <a:pt x="2583" y="151776"/>
                        </a:cubicBezTo>
                        <a:cubicBezTo>
                          <a:pt x="10064" y="71974"/>
                          <a:pt x="22326" y="0"/>
                          <a:pt x="56754" y="0"/>
                        </a:cubicBezTo>
                        <a:cubicBezTo>
                          <a:pt x="91183" y="69"/>
                          <a:pt x="232707" y="87422"/>
                          <a:pt x="232707" y="166047"/>
                        </a:cubicBezTo>
                        <a:close/>
                      </a:path>
                    </a:pathLst>
                  </a:custGeom>
                  <a:solidFill>
                    <a:srgbClr val="FEE1D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62" name="Freeform: Shape 365">
                    <a:extLst>
                      <a:ext uri="{FF2B5EF4-FFF2-40B4-BE49-F238E27FC236}">
                        <a16:creationId xmlns:a16="http://schemas.microsoft.com/office/drawing/2014/main" id="{7F7A5F01-C7CF-B495-8145-814BB78CDA70}"/>
                      </a:ext>
                    </a:extLst>
                  </p:cNvPr>
                  <p:cNvSpPr/>
                  <p:nvPr/>
                </p:nvSpPr>
                <p:spPr>
                  <a:xfrm>
                    <a:off x="7872152" y="4322393"/>
                    <a:ext cx="648065" cy="33511"/>
                  </a:xfrm>
                  <a:custGeom>
                    <a:avLst/>
                    <a:gdLst>
                      <a:gd name="connsiteX0" fmla="*/ 993024 w 1043592"/>
                      <a:gd name="connsiteY0" fmla="*/ 53963 h 53963"/>
                      <a:gd name="connsiteX1" fmla="*/ 20782 w 1043592"/>
                      <a:gd name="connsiteY1" fmla="*/ 53963 h 53963"/>
                      <a:gd name="connsiteX2" fmla="*/ 0 w 1043592"/>
                      <a:gd name="connsiteY2" fmla="*/ 33181 h 53963"/>
                      <a:gd name="connsiteX3" fmla="*/ 0 w 1043592"/>
                      <a:gd name="connsiteY3" fmla="*/ 5265 h 53963"/>
                      <a:gd name="connsiteX4" fmla="*/ 1043593 w 1043592"/>
                      <a:gd name="connsiteY4" fmla="*/ 0 h 53963"/>
                      <a:gd name="connsiteX5" fmla="*/ 1016854 w 1043592"/>
                      <a:gd name="connsiteY5" fmla="*/ 34913 h 53963"/>
                      <a:gd name="connsiteX6" fmla="*/ 993024 w 1043592"/>
                      <a:gd name="connsiteY6" fmla="*/ 53963 h 53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592" h="53963">
                        <a:moveTo>
                          <a:pt x="993024" y="53963"/>
                        </a:moveTo>
                        <a:lnTo>
                          <a:pt x="20782" y="53963"/>
                        </a:lnTo>
                        <a:cubicBezTo>
                          <a:pt x="9282" y="53963"/>
                          <a:pt x="0" y="44681"/>
                          <a:pt x="0" y="33181"/>
                        </a:cubicBezTo>
                        <a:lnTo>
                          <a:pt x="0" y="5265"/>
                        </a:lnTo>
                        <a:lnTo>
                          <a:pt x="1043593" y="0"/>
                        </a:lnTo>
                        <a:lnTo>
                          <a:pt x="1016854" y="34913"/>
                        </a:lnTo>
                        <a:cubicBezTo>
                          <a:pt x="1006879" y="47036"/>
                          <a:pt x="1004523" y="53963"/>
                          <a:pt x="993024" y="53963"/>
                        </a:cubicBezTo>
                        <a:close/>
                      </a:path>
                    </a:pathLst>
                  </a:custGeom>
                  <a:solidFill>
                    <a:srgbClr val="FFF3E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8" name="Freeform: Shape 394">
                  <a:extLst>
                    <a:ext uri="{FF2B5EF4-FFF2-40B4-BE49-F238E27FC236}">
                      <a16:creationId xmlns:a16="http://schemas.microsoft.com/office/drawing/2014/main" id="{18C04431-06DA-4D09-4D84-917B2A07F9E1}"/>
                    </a:ext>
                  </a:extLst>
                </p:cNvPr>
                <p:cNvSpPr/>
                <p:nvPr/>
              </p:nvSpPr>
              <p:spPr>
                <a:xfrm>
                  <a:off x="7219014" y="2421783"/>
                  <a:ext cx="199734" cy="136172"/>
                </a:xfrm>
                <a:custGeom>
                  <a:avLst/>
                  <a:gdLst>
                    <a:gd name="connsiteX0" fmla="*/ 34630 w 321635"/>
                    <a:gd name="connsiteY0" fmla="*/ 49168 h 219281"/>
                    <a:gd name="connsiteX1" fmla="*/ 90325 w 321635"/>
                    <a:gd name="connsiteY1" fmla="*/ 17233 h 219281"/>
                    <a:gd name="connsiteX2" fmla="*/ 133551 w 321635"/>
                    <a:gd name="connsiteY2" fmla="*/ 9751 h 219281"/>
                    <a:gd name="connsiteX3" fmla="*/ 314284 w 321635"/>
                    <a:gd name="connsiteY3" fmla="*/ 92186 h 219281"/>
                    <a:gd name="connsiteX4" fmla="*/ 314492 w 321635"/>
                    <a:gd name="connsiteY4" fmla="*/ 119341 h 219281"/>
                    <a:gd name="connsiteX5" fmla="*/ 39964 w 321635"/>
                    <a:gd name="connsiteY5" fmla="*/ 191592 h 219281"/>
                    <a:gd name="connsiteX6" fmla="*/ 34630 w 321635"/>
                    <a:gd name="connsiteY6" fmla="*/ 49168 h 219281"/>
                    <a:gd name="connsiteX7" fmla="*/ 34630 w 321635"/>
                    <a:gd name="connsiteY7" fmla="*/ 49168 h 2192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21635" h="219281">
                      <a:moveTo>
                        <a:pt x="34630" y="49168"/>
                      </a:moveTo>
                      <a:cubicBezTo>
                        <a:pt x="53195" y="38499"/>
                        <a:pt x="71690" y="27901"/>
                        <a:pt x="90325" y="17233"/>
                      </a:cubicBezTo>
                      <a:cubicBezTo>
                        <a:pt x="104734" y="14808"/>
                        <a:pt x="119419" y="13215"/>
                        <a:pt x="133551" y="9751"/>
                      </a:cubicBezTo>
                      <a:cubicBezTo>
                        <a:pt x="233581" y="-14425"/>
                        <a:pt x="274037" y="3932"/>
                        <a:pt x="314284" y="92186"/>
                      </a:cubicBezTo>
                      <a:cubicBezTo>
                        <a:pt x="324190" y="101191"/>
                        <a:pt x="323913" y="110266"/>
                        <a:pt x="314492" y="119341"/>
                      </a:cubicBezTo>
                      <a:cubicBezTo>
                        <a:pt x="272581" y="212790"/>
                        <a:pt x="133621" y="249297"/>
                        <a:pt x="39964" y="191592"/>
                      </a:cubicBezTo>
                      <a:cubicBezTo>
                        <a:pt x="-11575" y="160004"/>
                        <a:pt x="-13169" y="115877"/>
                        <a:pt x="34630" y="49168"/>
                      </a:cubicBezTo>
                      <a:lnTo>
                        <a:pt x="34630" y="49168"/>
                      </a:lnTo>
                      <a:close/>
                    </a:path>
                  </a:pathLst>
                </a:custGeom>
                <a:solidFill>
                  <a:srgbClr val="231C3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BA505911-E2DE-CB3F-6AF2-26010B628D9B}"/>
                    </a:ext>
                  </a:extLst>
                </p:cNvPr>
                <p:cNvGrpSpPr/>
                <p:nvPr/>
              </p:nvGrpSpPr>
              <p:grpSpPr>
                <a:xfrm>
                  <a:off x="6609108" y="607300"/>
                  <a:ext cx="1793326" cy="2246868"/>
                  <a:chOff x="6609108" y="607300"/>
                  <a:chExt cx="1793326" cy="2246868"/>
                </a:xfrm>
              </p:grpSpPr>
              <p:sp>
                <p:nvSpPr>
                  <p:cNvPr id="129" name="Freeform: Shape 368">
                    <a:extLst>
                      <a:ext uri="{FF2B5EF4-FFF2-40B4-BE49-F238E27FC236}">
                        <a16:creationId xmlns:a16="http://schemas.microsoft.com/office/drawing/2014/main" id="{E5BA8A90-63B6-125F-FCB9-06AA9DCB7E74}"/>
                      </a:ext>
                    </a:extLst>
                  </p:cNvPr>
                  <p:cNvSpPr/>
                  <p:nvPr/>
                </p:nvSpPr>
                <p:spPr>
                  <a:xfrm rot="17292616">
                    <a:off x="6768057" y="1785804"/>
                    <a:ext cx="129310" cy="447207"/>
                  </a:xfrm>
                  <a:custGeom>
                    <a:avLst/>
                    <a:gdLst>
                      <a:gd name="connsiteX0" fmla="*/ 208230 w 208230"/>
                      <a:gd name="connsiteY0" fmla="*/ 360074 h 720147"/>
                      <a:gd name="connsiteX1" fmla="*/ 104115 w 208230"/>
                      <a:gd name="connsiteY1" fmla="*/ 720147 h 720147"/>
                      <a:gd name="connsiteX2" fmla="*/ -1 w 208230"/>
                      <a:gd name="connsiteY2" fmla="*/ 360074 h 720147"/>
                      <a:gd name="connsiteX3" fmla="*/ 104115 w 208230"/>
                      <a:gd name="connsiteY3" fmla="*/ 0 h 720147"/>
                      <a:gd name="connsiteX4" fmla="*/ 208230 w 208230"/>
                      <a:gd name="connsiteY4" fmla="*/ 360074 h 720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8230" h="720147">
                        <a:moveTo>
                          <a:pt x="208230" y="360074"/>
                        </a:moveTo>
                        <a:cubicBezTo>
                          <a:pt x="208230" y="558937"/>
                          <a:pt x="161616" y="720147"/>
                          <a:pt x="104115" y="720147"/>
                        </a:cubicBezTo>
                        <a:cubicBezTo>
                          <a:pt x="46614" y="720147"/>
                          <a:pt x="-1" y="558937"/>
                          <a:pt x="-1" y="360074"/>
                        </a:cubicBezTo>
                        <a:cubicBezTo>
                          <a:pt x="-1" y="161211"/>
                          <a:pt x="46613" y="0"/>
                          <a:pt x="104115" y="0"/>
                        </a:cubicBezTo>
                        <a:cubicBezTo>
                          <a:pt x="161615" y="0"/>
                          <a:pt x="208230" y="161211"/>
                          <a:pt x="208230" y="360074"/>
                        </a:cubicBezTo>
                        <a:close/>
                      </a:path>
                    </a:pathLst>
                  </a:custGeom>
                  <a:solidFill>
                    <a:srgbClr val="6E101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0" name="Freeform: Shape 369">
                    <a:extLst>
                      <a:ext uri="{FF2B5EF4-FFF2-40B4-BE49-F238E27FC236}">
                        <a16:creationId xmlns:a16="http://schemas.microsoft.com/office/drawing/2014/main" id="{990B4F2B-D0B4-6E20-EC22-E37662D1559D}"/>
                      </a:ext>
                    </a:extLst>
                  </p:cNvPr>
                  <p:cNvSpPr/>
                  <p:nvPr/>
                </p:nvSpPr>
                <p:spPr>
                  <a:xfrm rot="20855058">
                    <a:off x="7513169" y="1988706"/>
                    <a:ext cx="447208" cy="129310"/>
                  </a:xfrm>
                  <a:custGeom>
                    <a:avLst/>
                    <a:gdLst>
                      <a:gd name="connsiteX0" fmla="*/ 720149 w 720149"/>
                      <a:gd name="connsiteY0" fmla="*/ 104116 h 208230"/>
                      <a:gd name="connsiteX1" fmla="*/ 360075 w 720149"/>
                      <a:gd name="connsiteY1" fmla="*/ 208231 h 208230"/>
                      <a:gd name="connsiteX2" fmla="*/ 0 w 720149"/>
                      <a:gd name="connsiteY2" fmla="*/ 104116 h 208230"/>
                      <a:gd name="connsiteX3" fmla="*/ 360075 w 720149"/>
                      <a:gd name="connsiteY3" fmla="*/ 0 h 208230"/>
                      <a:gd name="connsiteX4" fmla="*/ 720149 w 720149"/>
                      <a:gd name="connsiteY4" fmla="*/ 104116 h 2082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20149" h="208230">
                        <a:moveTo>
                          <a:pt x="720149" y="104116"/>
                        </a:moveTo>
                        <a:cubicBezTo>
                          <a:pt x="720149" y="161617"/>
                          <a:pt x="558938" y="208231"/>
                          <a:pt x="360075" y="208231"/>
                        </a:cubicBezTo>
                        <a:cubicBezTo>
                          <a:pt x="161211" y="208231"/>
                          <a:pt x="0" y="161617"/>
                          <a:pt x="0" y="104116"/>
                        </a:cubicBezTo>
                        <a:cubicBezTo>
                          <a:pt x="0" y="46614"/>
                          <a:pt x="161211" y="0"/>
                          <a:pt x="360075" y="0"/>
                        </a:cubicBezTo>
                        <a:cubicBezTo>
                          <a:pt x="558938" y="0"/>
                          <a:pt x="720149" y="46614"/>
                          <a:pt x="720149" y="104116"/>
                        </a:cubicBezTo>
                        <a:close/>
                      </a:path>
                    </a:pathLst>
                  </a:custGeom>
                  <a:solidFill>
                    <a:srgbClr val="6E101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3" name="Freeform: Shape 370">
                    <a:extLst>
                      <a:ext uri="{FF2B5EF4-FFF2-40B4-BE49-F238E27FC236}">
                        <a16:creationId xmlns:a16="http://schemas.microsoft.com/office/drawing/2014/main" id="{43558D93-3448-BD86-0A89-48BA3D5E564A}"/>
                      </a:ext>
                    </a:extLst>
                  </p:cNvPr>
                  <p:cNvSpPr/>
                  <p:nvPr/>
                </p:nvSpPr>
                <p:spPr>
                  <a:xfrm>
                    <a:off x="7674369" y="1962422"/>
                    <a:ext cx="728065" cy="679560"/>
                  </a:xfrm>
                  <a:custGeom>
                    <a:avLst/>
                    <a:gdLst>
                      <a:gd name="connsiteX0" fmla="*/ 1135289 w 1172418"/>
                      <a:gd name="connsiteY0" fmla="*/ 670500 h 1094310"/>
                      <a:gd name="connsiteX1" fmla="*/ 1156140 w 1172418"/>
                      <a:gd name="connsiteY1" fmla="*/ 485750 h 1094310"/>
                      <a:gd name="connsiteX2" fmla="*/ 1018426 w 1172418"/>
                      <a:gd name="connsiteY2" fmla="*/ 648333 h 1094310"/>
                      <a:gd name="connsiteX3" fmla="*/ 945344 w 1172418"/>
                      <a:gd name="connsiteY3" fmla="*/ 716151 h 1094310"/>
                      <a:gd name="connsiteX4" fmla="*/ 528252 w 1172418"/>
                      <a:gd name="connsiteY4" fmla="*/ 674241 h 1094310"/>
                      <a:gd name="connsiteX5" fmla="*/ 423650 w 1172418"/>
                      <a:gd name="connsiteY5" fmla="*/ 124839 h 1094310"/>
                      <a:gd name="connsiteX6" fmla="*/ 400859 w 1172418"/>
                      <a:gd name="connsiteY6" fmla="*/ 31043 h 1094310"/>
                      <a:gd name="connsiteX7" fmla="*/ 740 w 1172418"/>
                      <a:gd name="connsiteY7" fmla="*/ 56120 h 1094310"/>
                      <a:gd name="connsiteX8" fmla="*/ 129934 w 1172418"/>
                      <a:gd name="connsiteY8" fmla="*/ 971213 h 1094310"/>
                      <a:gd name="connsiteX9" fmla="*/ 258989 w 1172418"/>
                      <a:gd name="connsiteY9" fmla="*/ 1093756 h 1094310"/>
                      <a:gd name="connsiteX10" fmla="*/ 283026 w 1172418"/>
                      <a:gd name="connsiteY10" fmla="*/ 1094310 h 1094310"/>
                      <a:gd name="connsiteX11" fmla="*/ 888609 w 1172418"/>
                      <a:gd name="connsiteY11" fmla="*/ 979318 h 1094310"/>
                      <a:gd name="connsiteX12" fmla="*/ 1172419 w 1172418"/>
                      <a:gd name="connsiteY12" fmla="*/ 913786 h 1094310"/>
                      <a:gd name="connsiteX13" fmla="*/ 1135289 w 1172418"/>
                      <a:gd name="connsiteY13" fmla="*/ 670500 h 10943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172418" h="1094310">
                        <a:moveTo>
                          <a:pt x="1135289" y="670500"/>
                        </a:moveTo>
                        <a:cubicBezTo>
                          <a:pt x="1135289" y="605384"/>
                          <a:pt x="1142702" y="543108"/>
                          <a:pt x="1156140" y="485750"/>
                        </a:cubicBezTo>
                        <a:cubicBezTo>
                          <a:pt x="1086106" y="532509"/>
                          <a:pt x="1034982" y="598041"/>
                          <a:pt x="1018426" y="648333"/>
                        </a:cubicBezTo>
                        <a:cubicBezTo>
                          <a:pt x="1018426" y="648402"/>
                          <a:pt x="998129" y="713380"/>
                          <a:pt x="945344" y="716151"/>
                        </a:cubicBezTo>
                        <a:cubicBezTo>
                          <a:pt x="922345" y="717328"/>
                          <a:pt x="652389" y="700149"/>
                          <a:pt x="528252" y="674241"/>
                        </a:cubicBezTo>
                        <a:cubicBezTo>
                          <a:pt x="525550" y="603097"/>
                          <a:pt x="430370" y="214616"/>
                          <a:pt x="423650" y="124839"/>
                        </a:cubicBezTo>
                        <a:cubicBezTo>
                          <a:pt x="418177" y="52310"/>
                          <a:pt x="428638" y="55982"/>
                          <a:pt x="400859" y="31043"/>
                        </a:cubicBezTo>
                        <a:cubicBezTo>
                          <a:pt x="313853" y="-48205"/>
                          <a:pt x="78326" y="48362"/>
                          <a:pt x="740" y="56120"/>
                        </a:cubicBezTo>
                        <a:cubicBezTo>
                          <a:pt x="-10205" y="76556"/>
                          <a:pt x="103472" y="897992"/>
                          <a:pt x="129934" y="971213"/>
                        </a:cubicBezTo>
                        <a:cubicBezTo>
                          <a:pt x="145728" y="1010975"/>
                          <a:pt x="161037" y="1095973"/>
                          <a:pt x="258989" y="1093756"/>
                        </a:cubicBezTo>
                        <a:cubicBezTo>
                          <a:pt x="258989" y="1093756"/>
                          <a:pt x="283026" y="1094310"/>
                          <a:pt x="283026" y="1094310"/>
                        </a:cubicBezTo>
                        <a:cubicBezTo>
                          <a:pt x="352784" y="1091332"/>
                          <a:pt x="848500" y="982297"/>
                          <a:pt x="888609" y="979318"/>
                        </a:cubicBezTo>
                        <a:cubicBezTo>
                          <a:pt x="989886" y="971836"/>
                          <a:pt x="1082227" y="947799"/>
                          <a:pt x="1172419" y="913786"/>
                        </a:cubicBezTo>
                        <a:cubicBezTo>
                          <a:pt x="1148728" y="841327"/>
                          <a:pt x="1135289" y="758546"/>
                          <a:pt x="1135289" y="670500"/>
                        </a:cubicBezTo>
                        <a:close/>
                      </a:path>
                    </a:pathLst>
                  </a:custGeom>
                  <a:solidFill>
                    <a:srgbClr val="F9B49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4" name="Freeform: Shape 371">
                    <a:extLst>
                      <a:ext uri="{FF2B5EF4-FFF2-40B4-BE49-F238E27FC236}">
                        <a16:creationId xmlns:a16="http://schemas.microsoft.com/office/drawing/2014/main" id="{36026BA8-76C1-4BBC-F46C-7FA38F489DB3}"/>
                      </a:ext>
                    </a:extLst>
                  </p:cNvPr>
                  <p:cNvSpPr/>
                  <p:nvPr/>
                </p:nvSpPr>
                <p:spPr>
                  <a:xfrm>
                    <a:off x="7674328" y="1962422"/>
                    <a:ext cx="330018" cy="437764"/>
                  </a:xfrm>
                  <a:custGeom>
                    <a:avLst/>
                    <a:gdLst>
                      <a:gd name="connsiteX0" fmla="*/ 345853 w 531435"/>
                      <a:gd name="connsiteY0" fmla="*/ 264977 h 704941"/>
                      <a:gd name="connsiteX1" fmla="*/ 441450 w 531435"/>
                      <a:gd name="connsiteY1" fmla="*/ 694468 h 704941"/>
                      <a:gd name="connsiteX2" fmla="*/ 531435 w 531435"/>
                      <a:gd name="connsiteY2" fmla="*/ 674864 h 704941"/>
                      <a:gd name="connsiteX3" fmla="*/ 528248 w 531435"/>
                      <a:gd name="connsiteY3" fmla="*/ 674241 h 704941"/>
                      <a:gd name="connsiteX4" fmla="*/ 423646 w 531435"/>
                      <a:gd name="connsiteY4" fmla="*/ 124839 h 704941"/>
                      <a:gd name="connsiteX5" fmla="*/ 400855 w 531435"/>
                      <a:gd name="connsiteY5" fmla="*/ 31043 h 704941"/>
                      <a:gd name="connsiteX6" fmla="*/ 737 w 531435"/>
                      <a:gd name="connsiteY6" fmla="*/ 56120 h 704941"/>
                      <a:gd name="connsiteX7" fmla="*/ 7802 w 531435"/>
                      <a:gd name="connsiteY7" fmla="*/ 155388 h 704941"/>
                      <a:gd name="connsiteX8" fmla="*/ 345853 w 531435"/>
                      <a:gd name="connsiteY8" fmla="*/ 264977 h 704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31435" h="704941">
                        <a:moveTo>
                          <a:pt x="345853" y="264977"/>
                        </a:moveTo>
                        <a:cubicBezTo>
                          <a:pt x="385131" y="382880"/>
                          <a:pt x="418936" y="631569"/>
                          <a:pt x="441450" y="694468"/>
                        </a:cubicBezTo>
                        <a:cubicBezTo>
                          <a:pt x="450386" y="719476"/>
                          <a:pt x="499708" y="694330"/>
                          <a:pt x="531435" y="674864"/>
                        </a:cubicBezTo>
                        <a:cubicBezTo>
                          <a:pt x="530396" y="674656"/>
                          <a:pt x="529287" y="674449"/>
                          <a:pt x="528248" y="674241"/>
                        </a:cubicBezTo>
                        <a:cubicBezTo>
                          <a:pt x="525546" y="603097"/>
                          <a:pt x="430366" y="214616"/>
                          <a:pt x="423646" y="124839"/>
                        </a:cubicBezTo>
                        <a:cubicBezTo>
                          <a:pt x="418174" y="52310"/>
                          <a:pt x="428634" y="55982"/>
                          <a:pt x="400855" y="31043"/>
                        </a:cubicBezTo>
                        <a:cubicBezTo>
                          <a:pt x="313849" y="-48205"/>
                          <a:pt x="78322" y="48362"/>
                          <a:pt x="737" y="56120"/>
                        </a:cubicBezTo>
                        <a:cubicBezTo>
                          <a:pt x="-1480" y="60276"/>
                          <a:pt x="1429" y="97753"/>
                          <a:pt x="7802" y="155388"/>
                        </a:cubicBezTo>
                        <a:cubicBezTo>
                          <a:pt x="169970" y="148184"/>
                          <a:pt x="327081" y="208451"/>
                          <a:pt x="345853" y="264977"/>
                        </a:cubicBezTo>
                        <a:close/>
                      </a:path>
                    </a:pathLst>
                  </a:custGeom>
                  <a:solidFill>
                    <a:srgbClr val="F1937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: Shape 373">
                    <a:extLst>
                      <a:ext uri="{FF2B5EF4-FFF2-40B4-BE49-F238E27FC236}">
                        <a16:creationId xmlns:a16="http://schemas.microsoft.com/office/drawing/2014/main" id="{0FACBC61-5E63-41E9-7BF9-B3A62FC41E09}"/>
                      </a:ext>
                    </a:extLst>
                  </p:cNvPr>
                  <p:cNvSpPr/>
                  <p:nvPr/>
                </p:nvSpPr>
                <p:spPr>
                  <a:xfrm>
                    <a:off x="6620845" y="1548877"/>
                    <a:ext cx="1334890" cy="1304667"/>
                  </a:xfrm>
                  <a:custGeom>
                    <a:avLst/>
                    <a:gdLst>
                      <a:gd name="connsiteX0" fmla="*/ 816102 w 2149601"/>
                      <a:gd name="connsiteY0" fmla="*/ 377 h 2100933"/>
                      <a:gd name="connsiteX1" fmla="*/ 310896 w 2149601"/>
                      <a:gd name="connsiteY1" fmla="*/ 172520 h 2100933"/>
                      <a:gd name="connsiteX2" fmla="*/ 0 w 2149601"/>
                      <a:gd name="connsiteY2" fmla="*/ 631313 h 2100933"/>
                      <a:gd name="connsiteX3" fmla="*/ 642158 w 2149601"/>
                      <a:gd name="connsiteY3" fmla="*/ 870927 h 2100933"/>
                      <a:gd name="connsiteX4" fmla="*/ 348095 w 2149601"/>
                      <a:gd name="connsiteY4" fmla="*/ 1676361 h 2100933"/>
                      <a:gd name="connsiteX5" fmla="*/ 347818 w 2149601"/>
                      <a:gd name="connsiteY5" fmla="*/ 2070246 h 2100933"/>
                      <a:gd name="connsiteX6" fmla="*/ 376843 w 2149601"/>
                      <a:gd name="connsiteY6" fmla="*/ 2099271 h 2100933"/>
                      <a:gd name="connsiteX7" fmla="*/ 1752877 w 2149601"/>
                      <a:gd name="connsiteY7" fmla="*/ 2100934 h 2100933"/>
                      <a:gd name="connsiteX8" fmla="*/ 1788622 w 2149601"/>
                      <a:gd name="connsiteY8" fmla="*/ 2064081 h 2100933"/>
                      <a:gd name="connsiteX9" fmla="*/ 1746504 w 2149601"/>
                      <a:gd name="connsiteY9" fmla="*/ 785237 h 2100933"/>
                      <a:gd name="connsiteX10" fmla="*/ 1764930 w 2149601"/>
                      <a:gd name="connsiteY10" fmla="*/ 753995 h 2100933"/>
                      <a:gd name="connsiteX11" fmla="*/ 2149602 w 2149601"/>
                      <a:gd name="connsiteY11" fmla="*/ 745752 h 2100933"/>
                      <a:gd name="connsiteX12" fmla="*/ 1838013 w 2149601"/>
                      <a:gd name="connsiteY12" fmla="*/ 197873 h 2100933"/>
                      <a:gd name="connsiteX13" fmla="*/ 1369244 w 2149601"/>
                      <a:gd name="connsiteY13" fmla="*/ 42010 h 2100933"/>
                      <a:gd name="connsiteX14" fmla="*/ 1424386 w 2149601"/>
                      <a:gd name="connsiteY14" fmla="*/ 334618 h 2100933"/>
                      <a:gd name="connsiteX15" fmla="*/ 970025 w 2149601"/>
                      <a:gd name="connsiteY15" fmla="*/ 312866 h 2100933"/>
                      <a:gd name="connsiteX16" fmla="*/ 816102 w 2149601"/>
                      <a:gd name="connsiteY16" fmla="*/ 377 h 2100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149601" h="2100933">
                        <a:moveTo>
                          <a:pt x="816102" y="377"/>
                        </a:moveTo>
                        <a:cubicBezTo>
                          <a:pt x="816102" y="377"/>
                          <a:pt x="564295" y="-16318"/>
                          <a:pt x="310896" y="172520"/>
                        </a:cubicBezTo>
                        <a:cubicBezTo>
                          <a:pt x="167778" y="279200"/>
                          <a:pt x="43364" y="481615"/>
                          <a:pt x="0" y="631313"/>
                        </a:cubicBezTo>
                        <a:cubicBezTo>
                          <a:pt x="108135" y="513203"/>
                          <a:pt x="637586" y="745752"/>
                          <a:pt x="642158" y="870927"/>
                        </a:cubicBezTo>
                        <a:cubicBezTo>
                          <a:pt x="527304" y="1159448"/>
                          <a:pt x="489758" y="1254975"/>
                          <a:pt x="348095" y="1676361"/>
                        </a:cubicBezTo>
                        <a:cubicBezTo>
                          <a:pt x="347887" y="1888059"/>
                          <a:pt x="347887" y="2016698"/>
                          <a:pt x="347818" y="2070246"/>
                        </a:cubicBezTo>
                        <a:cubicBezTo>
                          <a:pt x="347818" y="2086317"/>
                          <a:pt x="360841" y="2099271"/>
                          <a:pt x="376843" y="2099271"/>
                        </a:cubicBezTo>
                        <a:lnTo>
                          <a:pt x="1752877" y="2100934"/>
                        </a:lnTo>
                        <a:cubicBezTo>
                          <a:pt x="1773035" y="2100934"/>
                          <a:pt x="1789245" y="2084239"/>
                          <a:pt x="1788622" y="2064081"/>
                        </a:cubicBezTo>
                        <a:lnTo>
                          <a:pt x="1746504" y="785237"/>
                        </a:lnTo>
                        <a:cubicBezTo>
                          <a:pt x="1746088" y="772144"/>
                          <a:pt x="1753154" y="759814"/>
                          <a:pt x="1764930" y="753995"/>
                        </a:cubicBezTo>
                        <a:cubicBezTo>
                          <a:pt x="1891214" y="691442"/>
                          <a:pt x="2113787" y="661169"/>
                          <a:pt x="2149602" y="745752"/>
                        </a:cubicBezTo>
                        <a:cubicBezTo>
                          <a:pt x="2141220" y="625286"/>
                          <a:pt x="1967346" y="265691"/>
                          <a:pt x="1838013" y="197873"/>
                        </a:cubicBezTo>
                        <a:cubicBezTo>
                          <a:pt x="1708681" y="130055"/>
                          <a:pt x="1369244" y="42010"/>
                          <a:pt x="1369244" y="42010"/>
                        </a:cubicBezTo>
                        <a:cubicBezTo>
                          <a:pt x="1369244" y="42010"/>
                          <a:pt x="1494559" y="209858"/>
                          <a:pt x="1424386" y="334618"/>
                        </a:cubicBezTo>
                        <a:cubicBezTo>
                          <a:pt x="1354282" y="459378"/>
                          <a:pt x="1120555" y="473925"/>
                          <a:pt x="970025" y="312866"/>
                        </a:cubicBezTo>
                        <a:cubicBezTo>
                          <a:pt x="883643" y="220456"/>
                          <a:pt x="816102" y="377"/>
                          <a:pt x="816102" y="377"/>
                        </a:cubicBezTo>
                        <a:close/>
                      </a:path>
                    </a:pathLst>
                  </a:custGeom>
                  <a:solidFill>
                    <a:srgbClr val="EE2F2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: Shape 374">
                    <a:extLst>
                      <a:ext uri="{FF2B5EF4-FFF2-40B4-BE49-F238E27FC236}">
                        <a16:creationId xmlns:a16="http://schemas.microsoft.com/office/drawing/2014/main" id="{88C8D7F3-4509-4F94-88F8-7B6936DA0827}"/>
                      </a:ext>
                    </a:extLst>
                  </p:cNvPr>
                  <p:cNvSpPr/>
                  <p:nvPr/>
                </p:nvSpPr>
                <p:spPr>
                  <a:xfrm>
                    <a:off x="6832673" y="1867600"/>
                    <a:ext cx="322240" cy="986568"/>
                  </a:xfrm>
                  <a:custGeom>
                    <a:avLst/>
                    <a:gdLst>
                      <a:gd name="connsiteX0" fmla="*/ 485243 w 518909"/>
                      <a:gd name="connsiteY0" fmla="*/ 18177 h 1588691"/>
                      <a:gd name="connsiteX1" fmla="*/ 363807 w 518909"/>
                      <a:gd name="connsiteY1" fmla="*/ 65282 h 1588691"/>
                      <a:gd name="connsiteX2" fmla="*/ 271259 w 518909"/>
                      <a:gd name="connsiteY2" fmla="*/ 272200 h 1588691"/>
                      <a:gd name="connsiteX3" fmla="*/ 113041 w 518909"/>
                      <a:gd name="connsiteY3" fmla="*/ 770271 h 1588691"/>
                      <a:gd name="connsiteX4" fmla="*/ 6984 w 518909"/>
                      <a:gd name="connsiteY4" fmla="*/ 1163186 h 1588691"/>
                      <a:gd name="connsiteX5" fmla="*/ 4975 w 518909"/>
                      <a:gd name="connsiteY5" fmla="*/ 1561642 h 1588691"/>
                      <a:gd name="connsiteX6" fmla="*/ 32061 w 518909"/>
                      <a:gd name="connsiteY6" fmla="*/ 1588243 h 1588691"/>
                      <a:gd name="connsiteX7" fmla="*/ 383482 w 518909"/>
                      <a:gd name="connsiteY7" fmla="*/ 1586026 h 1588691"/>
                      <a:gd name="connsiteX8" fmla="*/ 356465 w 518909"/>
                      <a:gd name="connsiteY8" fmla="*/ 867391 h 1588691"/>
                      <a:gd name="connsiteX9" fmla="*/ 346905 w 518909"/>
                      <a:gd name="connsiteY9" fmla="*/ 836080 h 1588691"/>
                      <a:gd name="connsiteX10" fmla="*/ 351200 w 518909"/>
                      <a:gd name="connsiteY10" fmla="*/ 611082 h 1588691"/>
                      <a:gd name="connsiteX11" fmla="*/ 338385 w 518909"/>
                      <a:gd name="connsiteY11" fmla="*/ 449954 h 1588691"/>
                      <a:gd name="connsiteX12" fmla="*/ 365055 w 518909"/>
                      <a:gd name="connsiteY12" fmla="*/ 246084 h 1588691"/>
                      <a:gd name="connsiteX13" fmla="*/ 381126 w 518909"/>
                      <a:gd name="connsiteY13" fmla="*/ 157623 h 1588691"/>
                      <a:gd name="connsiteX14" fmla="*/ 435713 w 518909"/>
                      <a:gd name="connsiteY14" fmla="*/ 88766 h 1588691"/>
                      <a:gd name="connsiteX15" fmla="*/ 475060 w 518909"/>
                      <a:gd name="connsiteY15" fmla="*/ 60433 h 1588691"/>
                      <a:gd name="connsiteX16" fmla="*/ 518909 w 518909"/>
                      <a:gd name="connsiteY16" fmla="*/ 36603 h 1588691"/>
                      <a:gd name="connsiteX17" fmla="*/ 485243 w 518909"/>
                      <a:gd name="connsiteY17" fmla="*/ 18177 h 15886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518909" h="1588691">
                        <a:moveTo>
                          <a:pt x="485243" y="18177"/>
                        </a:moveTo>
                        <a:cubicBezTo>
                          <a:pt x="427192" y="-19300"/>
                          <a:pt x="382096" y="3491"/>
                          <a:pt x="363807" y="65282"/>
                        </a:cubicBezTo>
                        <a:cubicBezTo>
                          <a:pt x="343580" y="133516"/>
                          <a:pt x="313447" y="211240"/>
                          <a:pt x="271259" y="272200"/>
                        </a:cubicBezTo>
                        <a:cubicBezTo>
                          <a:pt x="243274" y="412754"/>
                          <a:pt x="150240" y="688944"/>
                          <a:pt x="113041" y="770271"/>
                        </a:cubicBezTo>
                        <a:cubicBezTo>
                          <a:pt x="109508" y="775605"/>
                          <a:pt x="11833" y="1163324"/>
                          <a:pt x="6984" y="1163186"/>
                        </a:cubicBezTo>
                        <a:cubicBezTo>
                          <a:pt x="-4792" y="1286837"/>
                          <a:pt x="1026" y="1423651"/>
                          <a:pt x="4975" y="1561642"/>
                        </a:cubicBezTo>
                        <a:cubicBezTo>
                          <a:pt x="5390" y="1576328"/>
                          <a:pt x="17375" y="1588035"/>
                          <a:pt x="32061" y="1588243"/>
                        </a:cubicBezTo>
                        <a:cubicBezTo>
                          <a:pt x="135000" y="1589767"/>
                          <a:pt x="283382" y="1586996"/>
                          <a:pt x="383482" y="1586026"/>
                        </a:cubicBezTo>
                        <a:cubicBezTo>
                          <a:pt x="382373" y="1562681"/>
                          <a:pt x="357088" y="870300"/>
                          <a:pt x="356465" y="867391"/>
                        </a:cubicBezTo>
                        <a:cubicBezTo>
                          <a:pt x="354249" y="856723"/>
                          <a:pt x="350161" y="846471"/>
                          <a:pt x="346905" y="836080"/>
                        </a:cubicBezTo>
                        <a:cubicBezTo>
                          <a:pt x="323560" y="761820"/>
                          <a:pt x="351270" y="686381"/>
                          <a:pt x="351200" y="611082"/>
                        </a:cubicBezTo>
                        <a:cubicBezTo>
                          <a:pt x="351131" y="557188"/>
                          <a:pt x="337415" y="503848"/>
                          <a:pt x="338385" y="449954"/>
                        </a:cubicBezTo>
                        <a:cubicBezTo>
                          <a:pt x="339701" y="380681"/>
                          <a:pt x="369072" y="315772"/>
                          <a:pt x="365055" y="246084"/>
                        </a:cubicBezTo>
                        <a:cubicBezTo>
                          <a:pt x="363323" y="215742"/>
                          <a:pt x="368172" y="185263"/>
                          <a:pt x="381126" y="157623"/>
                        </a:cubicBezTo>
                        <a:cubicBezTo>
                          <a:pt x="393734" y="130745"/>
                          <a:pt x="413199" y="107885"/>
                          <a:pt x="435713" y="88766"/>
                        </a:cubicBezTo>
                        <a:cubicBezTo>
                          <a:pt x="448043" y="78305"/>
                          <a:pt x="461344" y="68954"/>
                          <a:pt x="475060" y="60433"/>
                        </a:cubicBezTo>
                        <a:cubicBezTo>
                          <a:pt x="480602" y="56970"/>
                          <a:pt x="513714" y="33763"/>
                          <a:pt x="518909" y="36603"/>
                        </a:cubicBezTo>
                        <a:cubicBezTo>
                          <a:pt x="501176" y="26905"/>
                          <a:pt x="492794" y="23026"/>
                          <a:pt x="485243" y="18177"/>
                        </a:cubicBezTo>
                        <a:close/>
                      </a:path>
                    </a:pathLst>
                  </a:custGeom>
                  <a:solidFill>
                    <a:srgbClr val="8D1A1D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7" name="Freeform: Shape 375">
                    <a:extLst>
                      <a:ext uri="{FF2B5EF4-FFF2-40B4-BE49-F238E27FC236}">
                        <a16:creationId xmlns:a16="http://schemas.microsoft.com/office/drawing/2014/main" id="{8E7A9B65-C607-264F-2681-6376FB181EAA}"/>
                      </a:ext>
                    </a:extLst>
                  </p:cNvPr>
                  <p:cNvSpPr/>
                  <p:nvPr/>
                </p:nvSpPr>
                <p:spPr>
                  <a:xfrm>
                    <a:off x="6958424" y="607300"/>
                    <a:ext cx="800630" cy="1167387"/>
                  </a:xfrm>
                  <a:custGeom>
                    <a:avLst/>
                    <a:gdLst>
                      <a:gd name="connsiteX0" fmla="*/ 1208990 w 1289271"/>
                      <a:gd name="connsiteY0" fmla="*/ 546386 h 1879869"/>
                      <a:gd name="connsiteX1" fmla="*/ 350978 w 1289271"/>
                      <a:gd name="connsiteY1" fmla="*/ 33214 h 1879869"/>
                      <a:gd name="connsiteX2" fmla="*/ 68691 w 1289271"/>
                      <a:gd name="connsiteY2" fmla="*/ 992295 h 1879869"/>
                      <a:gd name="connsiteX3" fmla="*/ 339202 w 1289271"/>
                      <a:gd name="connsiteY3" fmla="*/ 1277283 h 1879869"/>
                      <a:gd name="connsiteX4" fmla="*/ 784626 w 1289271"/>
                      <a:gd name="connsiteY4" fmla="*/ 1506368 h 1879869"/>
                      <a:gd name="connsiteX5" fmla="*/ 757332 w 1289271"/>
                      <a:gd name="connsiteY5" fmla="*/ 1540588 h 1879869"/>
                      <a:gd name="connsiteX6" fmla="*/ 368227 w 1289271"/>
                      <a:gd name="connsiteY6" fmla="*/ 1664379 h 1879869"/>
                      <a:gd name="connsiteX7" fmla="*/ 474491 w 1289271"/>
                      <a:gd name="connsiteY7" fmla="*/ 1796204 h 1879869"/>
                      <a:gd name="connsiteX8" fmla="*/ 744239 w 1289271"/>
                      <a:gd name="connsiteY8" fmla="*/ 1871227 h 1879869"/>
                      <a:gd name="connsiteX9" fmla="*/ 846278 w 1289271"/>
                      <a:gd name="connsiteY9" fmla="*/ 1743904 h 1879869"/>
                      <a:gd name="connsiteX10" fmla="*/ 807901 w 1289271"/>
                      <a:gd name="connsiteY10" fmla="*/ 1589148 h 1879869"/>
                      <a:gd name="connsiteX11" fmla="*/ 806239 w 1289271"/>
                      <a:gd name="connsiteY11" fmla="*/ 1508376 h 1879869"/>
                      <a:gd name="connsiteX12" fmla="*/ 976096 w 1289271"/>
                      <a:gd name="connsiteY12" fmla="*/ 1483646 h 1879869"/>
                      <a:gd name="connsiteX13" fmla="*/ 1208990 w 1289271"/>
                      <a:gd name="connsiteY13" fmla="*/ 546386 h 18798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289271" h="1879869">
                        <a:moveTo>
                          <a:pt x="1208990" y="546386"/>
                        </a:moveTo>
                        <a:cubicBezTo>
                          <a:pt x="1050009" y="139824"/>
                          <a:pt x="665892" y="-89884"/>
                          <a:pt x="350978" y="33214"/>
                        </a:cubicBezTo>
                        <a:cubicBezTo>
                          <a:pt x="36064" y="156381"/>
                          <a:pt x="-90289" y="585733"/>
                          <a:pt x="68691" y="992295"/>
                        </a:cubicBezTo>
                        <a:cubicBezTo>
                          <a:pt x="123209" y="1131602"/>
                          <a:pt x="235985" y="1189930"/>
                          <a:pt x="339202" y="1277283"/>
                        </a:cubicBezTo>
                        <a:cubicBezTo>
                          <a:pt x="477678" y="1394561"/>
                          <a:pt x="632988" y="1488287"/>
                          <a:pt x="784626" y="1506368"/>
                        </a:cubicBezTo>
                        <a:cubicBezTo>
                          <a:pt x="785803" y="1521746"/>
                          <a:pt x="787465" y="1537055"/>
                          <a:pt x="757332" y="1540588"/>
                        </a:cubicBezTo>
                        <a:cubicBezTo>
                          <a:pt x="618440" y="1556867"/>
                          <a:pt x="492849" y="1609515"/>
                          <a:pt x="368227" y="1664379"/>
                        </a:cubicBezTo>
                        <a:cubicBezTo>
                          <a:pt x="396213" y="1713354"/>
                          <a:pt x="433482" y="1756373"/>
                          <a:pt x="474491" y="1796204"/>
                        </a:cubicBezTo>
                        <a:cubicBezTo>
                          <a:pt x="548198" y="1867486"/>
                          <a:pt x="637213" y="1895680"/>
                          <a:pt x="744239" y="1871227"/>
                        </a:cubicBezTo>
                        <a:cubicBezTo>
                          <a:pt x="814136" y="1855294"/>
                          <a:pt x="851405" y="1809713"/>
                          <a:pt x="846278" y="1743904"/>
                        </a:cubicBezTo>
                        <a:cubicBezTo>
                          <a:pt x="842052" y="1690287"/>
                          <a:pt x="824111" y="1639925"/>
                          <a:pt x="807901" y="1589148"/>
                        </a:cubicBezTo>
                        <a:cubicBezTo>
                          <a:pt x="791899" y="1538787"/>
                          <a:pt x="786427" y="1520153"/>
                          <a:pt x="806239" y="1508376"/>
                        </a:cubicBezTo>
                        <a:cubicBezTo>
                          <a:pt x="863873" y="1512463"/>
                          <a:pt x="920885" y="1505259"/>
                          <a:pt x="976096" y="1483646"/>
                        </a:cubicBezTo>
                        <a:cubicBezTo>
                          <a:pt x="1291078" y="1360618"/>
                          <a:pt x="1367971" y="952948"/>
                          <a:pt x="1208990" y="546386"/>
                        </a:cubicBezTo>
                        <a:close/>
                      </a:path>
                    </a:pathLst>
                  </a:custGeom>
                  <a:solidFill>
                    <a:srgbClr val="FAB49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: Shape 376">
                    <a:extLst>
                      <a:ext uri="{FF2B5EF4-FFF2-40B4-BE49-F238E27FC236}">
                        <a16:creationId xmlns:a16="http://schemas.microsoft.com/office/drawing/2014/main" id="{EE9B7A20-22F4-8C9E-7081-AA548511C10F}"/>
                      </a:ext>
                    </a:extLst>
                  </p:cNvPr>
                  <p:cNvSpPr/>
                  <p:nvPr/>
                </p:nvSpPr>
                <p:spPr>
                  <a:xfrm>
                    <a:off x="7415546" y="1256589"/>
                    <a:ext cx="236745" cy="116018"/>
                  </a:xfrm>
                  <a:custGeom>
                    <a:avLst/>
                    <a:gdLst>
                      <a:gd name="connsiteX0" fmla="*/ 317845 w 381235"/>
                      <a:gd name="connsiteY0" fmla="*/ 0 h 186827"/>
                      <a:gd name="connsiteX1" fmla="*/ 205969 w 381235"/>
                      <a:gd name="connsiteY1" fmla="*/ 39693 h 186827"/>
                      <a:gd name="connsiteX2" fmla="*/ 105939 w 381235"/>
                      <a:gd name="connsiteY2" fmla="*/ 39970 h 186827"/>
                      <a:gd name="connsiteX3" fmla="*/ 36527 w 381235"/>
                      <a:gd name="connsiteY3" fmla="*/ 41633 h 186827"/>
                      <a:gd name="connsiteX4" fmla="*/ 9788 w 381235"/>
                      <a:gd name="connsiteY4" fmla="*/ 61653 h 186827"/>
                      <a:gd name="connsiteX5" fmla="*/ 67632 w 381235"/>
                      <a:gd name="connsiteY5" fmla="*/ 174359 h 186827"/>
                      <a:gd name="connsiteX6" fmla="*/ 258894 w 381235"/>
                      <a:gd name="connsiteY6" fmla="*/ 178516 h 186827"/>
                      <a:gd name="connsiteX7" fmla="*/ 258824 w 381235"/>
                      <a:gd name="connsiteY7" fmla="*/ 178516 h 186827"/>
                      <a:gd name="connsiteX8" fmla="*/ 307454 w 381235"/>
                      <a:gd name="connsiteY8" fmla="*/ 167917 h 186827"/>
                      <a:gd name="connsiteX9" fmla="*/ 381229 w 381235"/>
                      <a:gd name="connsiteY9" fmla="*/ 72667 h 186827"/>
                      <a:gd name="connsiteX10" fmla="*/ 317845 w 381235"/>
                      <a:gd name="connsiteY10" fmla="*/ 0 h 1868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81235" h="186827">
                        <a:moveTo>
                          <a:pt x="317845" y="0"/>
                        </a:moveTo>
                        <a:cubicBezTo>
                          <a:pt x="284109" y="21682"/>
                          <a:pt x="250719" y="40247"/>
                          <a:pt x="205969" y="39693"/>
                        </a:cubicBezTo>
                        <a:cubicBezTo>
                          <a:pt x="166276" y="40109"/>
                          <a:pt x="144594" y="42395"/>
                          <a:pt x="105939" y="39970"/>
                        </a:cubicBezTo>
                        <a:cubicBezTo>
                          <a:pt x="82802" y="40524"/>
                          <a:pt x="59665" y="41079"/>
                          <a:pt x="36527" y="41633"/>
                        </a:cubicBezTo>
                        <a:cubicBezTo>
                          <a:pt x="22466" y="42533"/>
                          <a:pt x="15192" y="51054"/>
                          <a:pt x="9788" y="61653"/>
                        </a:cubicBezTo>
                        <a:cubicBezTo>
                          <a:pt x="-14527" y="113538"/>
                          <a:pt x="7087" y="158288"/>
                          <a:pt x="67632" y="174359"/>
                        </a:cubicBezTo>
                        <a:cubicBezTo>
                          <a:pt x="130531" y="190985"/>
                          <a:pt x="194747" y="189530"/>
                          <a:pt x="258894" y="178516"/>
                        </a:cubicBezTo>
                        <a:cubicBezTo>
                          <a:pt x="258894" y="178516"/>
                          <a:pt x="258894" y="178516"/>
                          <a:pt x="258824" y="178516"/>
                        </a:cubicBezTo>
                        <a:cubicBezTo>
                          <a:pt x="275173" y="175191"/>
                          <a:pt x="292768" y="174359"/>
                          <a:pt x="307454" y="167917"/>
                        </a:cubicBezTo>
                        <a:cubicBezTo>
                          <a:pt x="350680" y="148867"/>
                          <a:pt x="381783" y="117417"/>
                          <a:pt x="381229" y="72667"/>
                        </a:cubicBezTo>
                        <a:cubicBezTo>
                          <a:pt x="380813" y="37961"/>
                          <a:pt x="362041" y="7412"/>
                          <a:pt x="317845" y="0"/>
                        </a:cubicBezTo>
                        <a:close/>
                      </a:path>
                    </a:pathLst>
                  </a:custGeom>
                  <a:solidFill>
                    <a:srgbClr val="4B242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: Shape 378">
                    <a:extLst>
                      <a:ext uri="{FF2B5EF4-FFF2-40B4-BE49-F238E27FC236}">
                        <a16:creationId xmlns:a16="http://schemas.microsoft.com/office/drawing/2014/main" id="{60F59351-1E7B-44E3-F13C-96D647C6070D}"/>
                      </a:ext>
                    </a:extLst>
                  </p:cNvPr>
                  <p:cNvSpPr/>
                  <p:nvPr/>
                </p:nvSpPr>
                <p:spPr>
                  <a:xfrm>
                    <a:off x="6960085" y="1005321"/>
                    <a:ext cx="266815" cy="389484"/>
                  </a:xfrm>
                  <a:custGeom>
                    <a:avLst/>
                    <a:gdLst>
                      <a:gd name="connsiteX0" fmla="*/ 0 w 429657"/>
                      <a:gd name="connsiteY0" fmla="*/ 70381 h 627195"/>
                      <a:gd name="connsiteX1" fmla="*/ 418061 w 429657"/>
                      <a:gd name="connsiteY1" fmla="*/ 0 h 627195"/>
                      <a:gd name="connsiteX2" fmla="*/ 353291 w 429657"/>
                      <a:gd name="connsiteY2" fmla="*/ 382108 h 627195"/>
                      <a:gd name="connsiteX3" fmla="*/ 334241 w 429657"/>
                      <a:gd name="connsiteY3" fmla="*/ 627195 h 627195"/>
                      <a:gd name="connsiteX4" fmla="*/ 0 w 429657"/>
                      <a:gd name="connsiteY4" fmla="*/ 70381 h 6271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9657" h="627195">
                        <a:moveTo>
                          <a:pt x="0" y="70381"/>
                        </a:moveTo>
                        <a:cubicBezTo>
                          <a:pt x="132519" y="59990"/>
                          <a:pt x="418061" y="0"/>
                          <a:pt x="418061" y="0"/>
                        </a:cubicBezTo>
                        <a:cubicBezTo>
                          <a:pt x="418061" y="0"/>
                          <a:pt x="470223" y="344355"/>
                          <a:pt x="353291" y="382108"/>
                        </a:cubicBezTo>
                        <a:cubicBezTo>
                          <a:pt x="316923" y="466344"/>
                          <a:pt x="326552" y="524117"/>
                          <a:pt x="334241" y="627195"/>
                        </a:cubicBezTo>
                        <a:cubicBezTo>
                          <a:pt x="44196" y="439051"/>
                          <a:pt x="19050" y="253954"/>
                          <a:pt x="0" y="70381"/>
                        </a:cubicBezTo>
                        <a:close/>
                      </a:path>
                    </a:pathLst>
                  </a:custGeom>
                  <a:solidFill>
                    <a:srgbClr val="681C1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: Shape 383">
                    <a:extLst>
                      <a:ext uri="{FF2B5EF4-FFF2-40B4-BE49-F238E27FC236}">
                        <a16:creationId xmlns:a16="http://schemas.microsoft.com/office/drawing/2014/main" id="{58E41645-522E-DAF1-20FB-56EFB4B35CB7}"/>
                      </a:ext>
                    </a:extLst>
                  </p:cNvPr>
                  <p:cNvSpPr/>
                  <p:nvPr/>
                </p:nvSpPr>
                <p:spPr>
                  <a:xfrm>
                    <a:off x="6983843" y="1107310"/>
                    <a:ext cx="615876" cy="535144"/>
                  </a:xfrm>
                  <a:custGeom>
                    <a:avLst/>
                    <a:gdLst>
                      <a:gd name="connsiteX0" fmla="*/ 991758 w 991758"/>
                      <a:gd name="connsiteY0" fmla="*/ 646604 h 861754"/>
                      <a:gd name="connsiteX1" fmla="*/ 690769 w 991758"/>
                      <a:gd name="connsiteY1" fmla="*/ 632333 h 861754"/>
                      <a:gd name="connsiteX2" fmla="*/ 315033 w 991758"/>
                      <a:gd name="connsiteY2" fmla="*/ 217875 h 861754"/>
                      <a:gd name="connsiteX3" fmla="*/ 230728 w 991758"/>
                      <a:gd name="connsiteY3" fmla="*/ 21694 h 861754"/>
                      <a:gd name="connsiteX4" fmla="*/ 119892 w 991758"/>
                      <a:gd name="connsiteY4" fmla="*/ 3475 h 861754"/>
                      <a:gd name="connsiteX5" fmla="*/ 1435 w 991758"/>
                      <a:gd name="connsiteY5" fmla="*/ 97479 h 861754"/>
                      <a:gd name="connsiteX6" fmla="*/ 238002 w 991758"/>
                      <a:gd name="connsiteY6" fmla="*/ 372006 h 861754"/>
                      <a:gd name="connsiteX7" fmla="*/ 314548 w 991758"/>
                      <a:gd name="connsiteY7" fmla="*/ 650621 h 861754"/>
                      <a:gd name="connsiteX8" fmla="*/ 270075 w 991758"/>
                      <a:gd name="connsiteY8" fmla="*/ 734857 h 861754"/>
                      <a:gd name="connsiteX9" fmla="*/ 327225 w 991758"/>
                      <a:gd name="connsiteY9" fmla="*/ 859340 h 861754"/>
                      <a:gd name="connsiteX10" fmla="*/ 385276 w 991758"/>
                      <a:gd name="connsiteY10" fmla="*/ 847771 h 861754"/>
                      <a:gd name="connsiteX11" fmla="*/ 715984 w 991758"/>
                      <a:gd name="connsiteY11" fmla="*/ 753145 h 861754"/>
                      <a:gd name="connsiteX12" fmla="*/ 753045 w 991758"/>
                      <a:gd name="connsiteY12" fmla="*/ 720864 h 861754"/>
                      <a:gd name="connsiteX13" fmla="*/ 779645 w 991758"/>
                      <a:gd name="connsiteY13" fmla="*/ 697173 h 861754"/>
                      <a:gd name="connsiteX14" fmla="*/ 991758 w 991758"/>
                      <a:gd name="connsiteY14" fmla="*/ 646604 h 8617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991758" h="861754">
                        <a:moveTo>
                          <a:pt x="991758" y="646604"/>
                        </a:moveTo>
                        <a:cubicBezTo>
                          <a:pt x="818992" y="688098"/>
                          <a:pt x="720902" y="647158"/>
                          <a:pt x="690769" y="632333"/>
                        </a:cubicBezTo>
                        <a:cubicBezTo>
                          <a:pt x="512876" y="544842"/>
                          <a:pt x="325424" y="331620"/>
                          <a:pt x="315033" y="217875"/>
                        </a:cubicBezTo>
                        <a:cubicBezTo>
                          <a:pt x="308937" y="89720"/>
                          <a:pt x="265849" y="44970"/>
                          <a:pt x="230728" y="21694"/>
                        </a:cubicBezTo>
                        <a:cubicBezTo>
                          <a:pt x="196300" y="2506"/>
                          <a:pt x="159724" y="-5045"/>
                          <a:pt x="119892" y="3475"/>
                        </a:cubicBezTo>
                        <a:cubicBezTo>
                          <a:pt x="43138" y="16430"/>
                          <a:pt x="13628" y="66237"/>
                          <a:pt x="1435" y="97479"/>
                        </a:cubicBezTo>
                        <a:cubicBezTo>
                          <a:pt x="-14843" y="259438"/>
                          <a:pt x="110055" y="306890"/>
                          <a:pt x="238002" y="372006"/>
                        </a:cubicBezTo>
                        <a:cubicBezTo>
                          <a:pt x="334984" y="474184"/>
                          <a:pt x="315448" y="571027"/>
                          <a:pt x="314548" y="650621"/>
                        </a:cubicBezTo>
                        <a:cubicBezTo>
                          <a:pt x="307275" y="703338"/>
                          <a:pt x="271530" y="718162"/>
                          <a:pt x="270075" y="734857"/>
                        </a:cubicBezTo>
                        <a:cubicBezTo>
                          <a:pt x="278180" y="759241"/>
                          <a:pt x="308591" y="840775"/>
                          <a:pt x="327225" y="859340"/>
                        </a:cubicBezTo>
                        <a:cubicBezTo>
                          <a:pt x="349184" y="866406"/>
                          <a:pt x="367403" y="856569"/>
                          <a:pt x="385276" y="847771"/>
                        </a:cubicBezTo>
                        <a:cubicBezTo>
                          <a:pt x="517725" y="782517"/>
                          <a:pt x="588106" y="753145"/>
                          <a:pt x="715984" y="753145"/>
                        </a:cubicBezTo>
                        <a:cubicBezTo>
                          <a:pt x="741130" y="753145"/>
                          <a:pt x="752837" y="733471"/>
                          <a:pt x="753045" y="720864"/>
                        </a:cubicBezTo>
                        <a:cubicBezTo>
                          <a:pt x="755054" y="715045"/>
                          <a:pt x="757963" y="703407"/>
                          <a:pt x="779645" y="697173"/>
                        </a:cubicBezTo>
                        <a:cubicBezTo>
                          <a:pt x="803267" y="691908"/>
                          <a:pt x="854529" y="714006"/>
                          <a:pt x="991758" y="646604"/>
                        </a:cubicBezTo>
                        <a:close/>
                      </a:path>
                    </a:pathLst>
                  </a:custGeom>
                  <a:solidFill>
                    <a:srgbClr val="F58B7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: Shape 387">
                    <a:extLst>
                      <a:ext uri="{FF2B5EF4-FFF2-40B4-BE49-F238E27FC236}">
                        <a16:creationId xmlns:a16="http://schemas.microsoft.com/office/drawing/2014/main" id="{B279A3DA-48A8-CCE3-FCD3-84A8DC45ED0B}"/>
                      </a:ext>
                    </a:extLst>
                  </p:cNvPr>
                  <p:cNvSpPr/>
                  <p:nvPr/>
                </p:nvSpPr>
                <p:spPr>
                  <a:xfrm>
                    <a:off x="7728797" y="1877811"/>
                    <a:ext cx="56630" cy="132968"/>
                  </a:xfrm>
                  <a:custGeom>
                    <a:avLst/>
                    <a:gdLst>
                      <a:gd name="connsiteX0" fmla="*/ 862 w 91193"/>
                      <a:gd name="connsiteY0" fmla="*/ 0 h 214122"/>
                      <a:gd name="connsiteX1" fmla="*/ 584 w 91193"/>
                      <a:gd name="connsiteY1" fmla="*/ 214122 h 214122"/>
                      <a:gd name="connsiteX2" fmla="*/ 91193 w 91193"/>
                      <a:gd name="connsiteY2" fmla="*/ 179832 h 214122"/>
                      <a:gd name="connsiteX3" fmla="*/ 862 w 91193"/>
                      <a:gd name="connsiteY3" fmla="*/ 0 h 2141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1193" h="214122">
                        <a:moveTo>
                          <a:pt x="862" y="0"/>
                        </a:moveTo>
                        <a:cubicBezTo>
                          <a:pt x="-940" y="35883"/>
                          <a:pt x="654" y="193063"/>
                          <a:pt x="584" y="214122"/>
                        </a:cubicBezTo>
                        <a:cubicBezTo>
                          <a:pt x="27947" y="206571"/>
                          <a:pt x="53024" y="193202"/>
                          <a:pt x="91193" y="179832"/>
                        </a:cubicBezTo>
                        <a:cubicBezTo>
                          <a:pt x="60090" y="144364"/>
                          <a:pt x="19427" y="63800"/>
                          <a:pt x="862" y="0"/>
                        </a:cubicBezTo>
                        <a:close/>
                      </a:path>
                    </a:pathLst>
                  </a:custGeom>
                  <a:solidFill>
                    <a:srgbClr val="A81F34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: Shape 388">
                    <a:extLst>
                      <a:ext uri="{FF2B5EF4-FFF2-40B4-BE49-F238E27FC236}">
                        <a16:creationId xmlns:a16="http://schemas.microsoft.com/office/drawing/2014/main" id="{BC54C842-EB2B-63D6-1977-019DDB5CFA9B}"/>
                      </a:ext>
                    </a:extLst>
                  </p:cNvPr>
                  <p:cNvSpPr/>
                  <p:nvPr/>
                </p:nvSpPr>
                <p:spPr>
                  <a:xfrm>
                    <a:off x="7314337" y="1000964"/>
                    <a:ext cx="152506" cy="159145"/>
                  </a:xfrm>
                  <a:custGeom>
                    <a:avLst/>
                    <a:gdLst>
                      <a:gd name="connsiteX0" fmla="*/ 245574 w 245584"/>
                      <a:gd name="connsiteY0" fmla="*/ 132677 h 256274"/>
                      <a:gd name="connsiteX1" fmla="*/ 123515 w 245584"/>
                      <a:gd name="connsiteY1" fmla="*/ 256260 h 256274"/>
                      <a:gd name="connsiteX2" fmla="*/ 2 w 245584"/>
                      <a:gd name="connsiteY2" fmla="*/ 130876 h 256274"/>
                      <a:gd name="connsiteX3" fmla="*/ 124624 w 245584"/>
                      <a:gd name="connsiteY3" fmla="*/ 20 h 256274"/>
                      <a:gd name="connsiteX4" fmla="*/ 245574 w 245584"/>
                      <a:gd name="connsiteY4" fmla="*/ 132677 h 256274"/>
                      <a:gd name="connsiteX5" fmla="*/ 245574 w 245584"/>
                      <a:gd name="connsiteY5" fmla="*/ 132677 h 2562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45584" h="256274">
                        <a:moveTo>
                          <a:pt x="245574" y="132677"/>
                        </a:moveTo>
                        <a:cubicBezTo>
                          <a:pt x="244742" y="201812"/>
                          <a:pt x="189879" y="257299"/>
                          <a:pt x="123515" y="256260"/>
                        </a:cubicBezTo>
                        <a:cubicBezTo>
                          <a:pt x="59646" y="255221"/>
                          <a:pt x="-414" y="194261"/>
                          <a:pt x="2" y="130876"/>
                        </a:cubicBezTo>
                        <a:cubicBezTo>
                          <a:pt x="487" y="62296"/>
                          <a:pt x="60962" y="-1296"/>
                          <a:pt x="124624" y="20"/>
                        </a:cubicBezTo>
                        <a:cubicBezTo>
                          <a:pt x="189463" y="1267"/>
                          <a:pt x="246474" y="63820"/>
                          <a:pt x="245574" y="132677"/>
                        </a:cubicBezTo>
                        <a:lnTo>
                          <a:pt x="245574" y="132677"/>
                        </a:lnTo>
                        <a:close/>
                      </a:path>
                    </a:pathLst>
                  </a:custGeom>
                  <a:solidFill>
                    <a:srgbClr val="FFFDF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: Shape 389">
                    <a:extLst>
                      <a:ext uri="{FF2B5EF4-FFF2-40B4-BE49-F238E27FC236}">
                        <a16:creationId xmlns:a16="http://schemas.microsoft.com/office/drawing/2014/main" id="{F4FA016C-1C89-F06A-7613-C2D1388A7024}"/>
                      </a:ext>
                    </a:extLst>
                  </p:cNvPr>
                  <p:cNvSpPr/>
                  <p:nvPr/>
                </p:nvSpPr>
                <p:spPr>
                  <a:xfrm>
                    <a:off x="7530068" y="986693"/>
                    <a:ext cx="152075" cy="157090"/>
                  </a:xfrm>
                  <a:custGeom>
                    <a:avLst/>
                    <a:gdLst>
                      <a:gd name="connsiteX0" fmla="*/ 8 w 244889"/>
                      <a:gd name="connsiteY0" fmla="*/ 123377 h 252966"/>
                      <a:gd name="connsiteX1" fmla="*/ 121235 w 244889"/>
                      <a:gd name="connsiteY1" fmla="*/ 2 h 252966"/>
                      <a:gd name="connsiteX2" fmla="*/ 244887 w 244889"/>
                      <a:gd name="connsiteY2" fmla="*/ 128088 h 252966"/>
                      <a:gd name="connsiteX3" fmla="*/ 116316 w 244889"/>
                      <a:gd name="connsiteY3" fmla="*/ 252917 h 252966"/>
                      <a:gd name="connsiteX4" fmla="*/ 8 w 244889"/>
                      <a:gd name="connsiteY4" fmla="*/ 123377 h 252966"/>
                      <a:gd name="connsiteX5" fmla="*/ 8 w 244889"/>
                      <a:gd name="connsiteY5" fmla="*/ 123377 h 252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44889" h="252966">
                        <a:moveTo>
                          <a:pt x="8" y="123377"/>
                        </a:moveTo>
                        <a:cubicBezTo>
                          <a:pt x="770" y="53481"/>
                          <a:pt x="52863" y="418"/>
                          <a:pt x="121235" y="2"/>
                        </a:cubicBezTo>
                        <a:cubicBezTo>
                          <a:pt x="190161" y="-413"/>
                          <a:pt x="244471" y="55836"/>
                          <a:pt x="244887" y="128088"/>
                        </a:cubicBezTo>
                        <a:cubicBezTo>
                          <a:pt x="245302" y="194867"/>
                          <a:pt x="183511" y="254926"/>
                          <a:pt x="116316" y="252917"/>
                        </a:cubicBezTo>
                        <a:cubicBezTo>
                          <a:pt x="52655" y="250977"/>
                          <a:pt x="-754" y="191541"/>
                          <a:pt x="8" y="123377"/>
                        </a:cubicBezTo>
                        <a:lnTo>
                          <a:pt x="8" y="123377"/>
                        </a:lnTo>
                        <a:close/>
                      </a:path>
                    </a:pathLst>
                  </a:custGeom>
                  <a:solidFill>
                    <a:srgbClr val="FEFEF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9" name="Freeform: Shape 390">
                    <a:extLst>
                      <a:ext uri="{FF2B5EF4-FFF2-40B4-BE49-F238E27FC236}">
                        <a16:creationId xmlns:a16="http://schemas.microsoft.com/office/drawing/2014/main" id="{DFCDD17C-C687-A253-36BE-7A1FB46D2472}"/>
                      </a:ext>
                    </a:extLst>
                  </p:cNvPr>
                  <p:cNvSpPr/>
                  <p:nvPr/>
                </p:nvSpPr>
                <p:spPr>
                  <a:xfrm>
                    <a:off x="7437960" y="1256589"/>
                    <a:ext cx="174965" cy="59825"/>
                  </a:xfrm>
                  <a:custGeom>
                    <a:avLst/>
                    <a:gdLst>
                      <a:gd name="connsiteX0" fmla="*/ 281750 w 281750"/>
                      <a:gd name="connsiteY0" fmla="*/ 0 h 96338"/>
                      <a:gd name="connsiteX1" fmla="*/ 173477 w 281750"/>
                      <a:gd name="connsiteY1" fmla="*/ 96081 h 96338"/>
                      <a:gd name="connsiteX2" fmla="*/ 38810 w 281750"/>
                      <a:gd name="connsiteY2" fmla="*/ 77862 h 96338"/>
                      <a:gd name="connsiteX3" fmla="*/ 433 w 281750"/>
                      <a:gd name="connsiteY3" fmla="*/ 41564 h 96338"/>
                      <a:gd name="connsiteX4" fmla="*/ 69844 w 281750"/>
                      <a:gd name="connsiteY4" fmla="*/ 39901 h 96338"/>
                      <a:gd name="connsiteX5" fmla="*/ 169875 w 281750"/>
                      <a:gd name="connsiteY5" fmla="*/ 39624 h 96338"/>
                      <a:gd name="connsiteX6" fmla="*/ 281750 w 281750"/>
                      <a:gd name="connsiteY6" fmla="*/ 0 h 96338"/>
                      <a:gd name="connsiteX7" fmla="*/ 281750 w 281750"/>
                      <a:gd name="connsiteY7" fmla="*/ 0 h 963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81750" h="96338">
                        <a:moveTo>
                          <a:pt x="281750" y="0"/>
                        </a:moveTo>
                        <a:cubicBezTo>
                          <a:pt x="277247" y="70727"/>
                          <a:pt x="248846" y="99406"/>
                          <a:pt x="173477" y="96081"/>
                        </a:cubicBezTo>
                        <a:cubicBezTo>
                          <a:pt x="129488" y="94142"/>
                          <a:pt x="81552" y="89154"/>
                          <a:pt x="38810" y="77862"/>
                        </a:cubicBezTo>
                        <a:cubicBezTo>
                          <a:pt x="14703" y="71489"/>
                          <a:pt x="-3031" y="66225"/>
                          <a:pt x="433" y="41564"/>
                        </a:cubicBezTo>
                        <a:cubicBezTo>
                          <a:pt x="23571" y="41009"/>
                          <a:pt x="46707" y="39485"/>
                          <a:pt x="69844" y="39901"/>
                        </a:cubicBezTo>
                        <a:cubicBezTo>
                          <a:pt x="108568" y="40594"/>
                          <a:pt x="111547" y="40178"/>
                          <a:pt x="169875" y="39624"/>
                        </a:cubicBezTo>
                        <a:cubicBezTo>
                          <a:pt x="214971" y="39278"/>
                          <a:pt x="248014" y="21682"/>
                          <a:pt x="281750" y="0"/>
                        </a:cubicBezTo>
                        <a:lnTo>
                          <a:pt x="281750" y="0"/>
                        </a:lnTo>
                        <a:close/>
                      </a:path>
                    </a:pathLst>
                  </a:custGeom>
                  <a:solidFill>
                    <a:srgbClr val="FAF7F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24" name="Freeform: Shape 391">
                    <a:extLst>
                      <a:ext uri="{FF2B5EF4-FFF2-40B4-BE49-F238E27FC236}">
                        <a16:creationId xmlns:a16="http://schemas.microsoft.com/office/drawing/2014/main" id="{8A5F0266-1147-AD24-E93F-2667CBAC94D5}"/>
                      </a:ext>
                    </a:extLst>
                  </p:cNvPr>
                  <p:cNvSpPr/>
                  <p:nvPr/>
                </p:nvSpPr>
                <p:spPr>
                  <a:xfrm>
                    <a:off x="7415546" y="1294918"/>
                    <a:ext cx="160771" cy="77431"/>
                  </a:xfrm>
                  <a:custGeom>
                    <a:avLst/>
                    <a:gdLst>
                      <a:gd name="connsiteX0" fmla="*/ 258894 w 258893"/>
                      <a:gd name="connsiteY0" fmla="*/ 116863 h 124689"/>
                      <a:gd name="connsiteX1" fmla="*/ 67632 w 258893"/>
                      <a:gd name="connsiteY1" fmla="*/ 112707 h 124689"/>
                      <a:gd name="connsiteX2" fmla="*/ 9788 w 258893"/>
                      <a:gd name="connsiteY2" fmla="*/ 0 h 124689"/>
                      <a:gd name="connsiteX3" fmla="*/ 258894 w 258893"/>
                      <a:gd name="connsiteY3" fmla="*/ 116863 h 1246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58893" h="124689">
                        <a:moveTo>
                          <a:pt x="258894" y="116863"/>
                        </a:moveTo>
                        <a:cubicBezTo>
                          <a:pt x="190591" y="126631"/>
                          <a:pt x="130531" y="129332"/>
                          <a:pt x="67632" y="112707"/>
                        </a:cubicBezTo>
                        <a:cubicBezTo>
                          <a:pt x="7087" y="96635"/>
                          <a:pt x="-14527" y="51955"/>
                          <a:pt x="9788" y="0"/>
                        </a:cubicBezTo>
                        <a:cubicBezTo>
                          <a:pt x="51075" y="14963"/>
                          <a:pt x="229037" y="93241"/>
                          <a:pt x="258894" y="116863"/>
                        </a:cubicBezTo>
                        <a:close/>
                      </a:path>
                    </a:pathLst>
                  </a:custGeom>
                  <a:solidFill>
                    <a:srgbClr val="E6635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25" name="Freeform: Shape 392">
                    <a:extLst>
                      <a:ext uri="{FF2B5EF4-FFF2-40B4-BE49-F238E27FC236}">
                        <a16:creationId xmlns:a16="http://schemas.microsoft.com/office/drawing/2014/main" id="{0C62FADD-D1E2-58BB-7C24-E632F661681E}"/>
                      </a:ext>
                    </a:extLst>
                  </p:cNvPr>
                  <p:cNvSpPr/>
                  <p:nvPr/>
                </p:nvSpPr>
                <p:spPr>
                  <a:xfrm>
                    <a:off x="7530608" y="894632"/>
                    <a:ext cx="159301" cy="61535"/>
                  </a:xfrm>
                  <a:custGeom>
                    <a:avLst/>
                    <a:gdLst>
                      <a:gd name="connsiteX0" fmla="*/ 9598 w 256525"/>
                      <a:gd name="connsiteY0" fmla="*/ 64707 h 99091"/>
                      <a:gd name="connsiteX1" fmla="*/ 246026 w 256525"/>
                      <a:gd name="connsiteY1" fmla="*/ 67478 h 99091"/>
                      <a:gd name="connsiteX2" fmla="*/ 175229 w 256525"/>
                      <a:gd name="connsiteY2" fmla="*/ 54662 h 99091"/>
                      <a:gd name="connsiteX3" fmla="*/ 41256 w 256525"/>
                      <a:gd name="connsiteY3" fmla="*/ 89853 h 99091"/>
                      <a:gd name="connsiteX4" fmla="*/ 4056 w 256525"/>
                      <a:gd name="connsiteY4" fmla="*/ 94148 h 99091"/>
                      <a:gd name="connsiteX5" fmla="*/ 9598 w 256525"/>
                      <a:gd name="connsiteY5" fmla="*/ 64707 h 99091"/>
                      <a:gd name="connsiteX6" fmla="*/ 9598 w 256525"/>
                      <a:gd name="connsiteY6" fmla="*/ 64707 h 99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6525" h="99091">
                        <a:moveTo>
                          <a:pt x="9598" y="64707"/>
                        </a:moveTo>
                        <a:cubicBezTo>
                          <a:pt x="104640" y="-22300"/>
                          <a:pt x="148490" y="-21746"/>
                          <a:pt x="246026" y="67478"/>
                        </a:cubicBezTo>
                        <a:cubicBezTo>
                          <a:pt x="279693" y="97819"/>
                          <a:pt x="226006" y="77176"/>
                          <a:pt x="175229" y="54662"/>
                        </a:cubicBezTo>
                        <a:cubicBezTo>
                          <a:pt x="120850" y="30486"/>
                          <a:pt x="83858" y="69902"/>
                          <a:pt x="41256" y="89853"/>
                        </a:cubicBezTo>
                        <a:cubicBezTo>
                          <a:pt x="24215" y="97819"/>
                          <a:pt x="12368" y="103707"/>
                          <a:pt x="4056" y="94148"/>
                        </a:cubicBezTo>
                        <a:cubicBezTo>
                          <a:pt x="-2871" y="86112"/>
                          <a:pt x="-862" y="76760"/>
                          <a:pt x="9598" y="64707"/>
                        </a:cubicBezTo>
                        <a:lnTo>
                          <a:pt x="9598" y="64707"/>
                        </a:lnTo>
                        <a:close/>
                      </a:path>
                    </a:pathLst>
                  </a:custGeom>
                  <a:solidFill>
                    <a:srgbClr val="70251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26" name="Freeform: Shape 393">
                    <a:extLst>
                      <a:ext uri="{FF2B5EF4-FFF2-40B4-BE49-F238E27FC236}">
                        <a16:creationId xmlns:a16="http://schemas.microsoft.com/office/drawing/2014/main" id="{2BEF39B1-AAA6-7548-DFD3-0F7A27ECD717}"/>
                      </a:ext>
                    </a:extLst>
                  </p:cNvPr>
                  <p:cNvSpPr/>
                  <p:nvPr/>
                </p:nvSpPr>
                <p:spPr>
                  <a:xfrm>
                    <a:off x="7520912" y="1194113"/>
                    <a:ext cx="91915" cy="42903"/>
                  </a:xfrm>
                  <a:custGeom>
                    <a:avLst/>
                    <a:gdLst>
                      <a:gd name="connsiteX0" fmla="*/ 59780 w 148012"/>
                      <a:gd name="connsiteY0" fmla="*/ 69088 h 69088"/>
                      <a:gd name="connsiteX1" fmla="*/ 204 w 148012"/>
                      <a:gd name="connsiteY1" fmla="*/ 46921 h 69088"/>
                      <a:gd name="connsiteX2" fmla="*/ 64628 w 148012"/>
                      <a:gd name="connsiteY2" fmla="*/ 16718 h 69088"/>
                      <a:gd name="connsiteX3" fmla="*/ 145677 w 148012"/>
                      <a:gd name="connsiteY3" fmla="*/ 15956 h 69088"/>
                      <a:gd name="connsiteX4" fmla="*/ 105638 w 148012"/>
                      <a:gd name="connsiteY4" fmla="*/ 64239 h 69088"/>
                      <a:gd name="connsiteX5" fmla="*/ 59780 w 148012"/>
                      <a:gd name="connsiteY5" fmla="*/ 69088 h 69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8012" h="69088">
                        <a:moveTo>
                          <a:pt x="59780" y="69088"/>
                        </a:moveTo>
                        <a:cubicBezTo>
                          <a:pt x="21680" y="69088"/>
                          <a:pt x="2491" y="68257"/>
                          <a:pt x="204" y="46921"/>
                        </a:cubicBezTo>
                        <a:cubicBezTo>
                          <a:pt x="-3259" y="14640"/>
                          <a:pt x="38097" y="22260"/>
                          <a:pt x="64628" y="16718"/>
                        </a:cubicBezTo>
                        <a:cubicBezTo>
                          <a:pt x="98711" y="9583"/>
                          <a:pt x="134732" y="-16602"/>
                          <a:pt x="145677" y="15956"/>
                        </a:cubicBezTo>
                        <a:cubicBezTo>
                          <a:pt x="155722" y="45743"/>
                          <a:pt x="131685" y="57520"/>
                          <a:pt x="105638" y="64239"/>
                        </a:cubicBezTo>
                        <a:cubicBezTo>
                          <a:pt x="96702" y="66525"/>
                          <a:pt x="59780" y="69088"/>
                          <a:pt x="59780" y="69088"/>
                        </a:cubicBezTo>
                        <a:close/>
                      </a:path>
                    </a:pathLst>
                  </a:custGeom>
                  <a:solidFill>
                    <a:srgbClr val="F69C87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Freeform: Shape 395">
                    <a:extLst>
                      <a:ext uri="{FF2B5EF4-FFF2-40B4-BE49-F238E27FC236}">
                        <a16:creationId xmlns:a16="http://schemas.microsoft.com/office/drawing/2014/main" id="{70ABD068-70D1-7809-268B-99D35F28D167}"/>
                      </a:ext>
                    </a:extLst>
                  </p:cNvPr>
                  <p:cNvSpPr/>
                  <p:nvPr/>
                </p:nvSpPr>
                <p:spPr>
                  <a:xfrm>
                    <a:off x="7592234" y="2391919"/>
                    <a:ext cx="14707" cy="44050"/>
                  </a:xfrm>
                  <a:custGeom>
                    <a:avLst/>
                    <a:gdLst>
                      <a:gd name="connsiteX0" fmla="*/ 0 w 23683"/>
                      <a:gd name="connsiteY0" fmla="*/ 0 h 70935"/>
                      <a:gd name="connsiteX1" fmla="*/ 23622 w 23683"/>
                      <a:gd name="connsiteY1" fmla="*/ 60614 h 70935"/>
                      <a:gd name="connsiteX2" fmla="*/ 14408 w 23683"/>
                      <a:gd name="connsiteY2" fmla="*/ 70935 h 70935"/>
                      <a:gd name="connsiteX3" fmla="*/ 0 w 23683"/>
                      <a:gd name="connsiteY3" fmla="*/ 0 h 70935"/>
                      <a:gd name="connsiteX4" fmla="*/ 0 w 23683"/>
                      <a:gd name="connsiteY4" fmla="*/ 0 h 70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683" h="70935">
                        <a:moveTo>
                          <a:pt x="0" y="0"/>
                        </a:moveTo>
                        <a:cubicBezTo>
                          <a:pt x="35814" y="11084"/>
                          <a:pt x="19050" y="39278"/>
                          <a:pt x="23622" y="60614"/>
                        </a:cubicBezTo>
                        <a:cubicBezTo>
                          <a:pt x="20504" y="64077"/>
                          <a:pt x="17457" y="67472"/>
                          <a:pt x="14408" y="70935"/>
                        </a:cubicBezTo>
                        <a:cubicBezTo>
                          <a:pt x="9629" y="47244"/>
                          <a:pt x="4780" y="23622"/>
                          <a:pt x="0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04B4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33" name="Freeform: Shape 396">
                    <a:extLst>
                      <a:ext uri="{FF2B5EF4-FFF2-40B4-BE49-F238E27FC236}">
                        <a16:creationId xmlns:a16="http://schemas.microsoft.com/office/drawing/2014/main" id="{54938064-BEF1-DB06-FE4C-29FFED0CE808}"/>
                      </a:ext>
                    </a:extLst>
                  </p:cNvPr>
                  <p:cNvSpPr/>
                  <p:nvPr/>
                </p:nvSpPr>
                <p:spPr>
                  <a:xfrm>
                    <a:off x="7032678" y="1146727"/>
                    <a:ext cx="94956" cy="129233"/>
                  </a:xfrm>
                  <a:custGeom>
                    <a:avLst/>
                    <a:gdLst>
                      <a:gd name="connsiteX0" fmla="*/ 117173 w 152910"/>
                      <a:gd name="connsiteY0" fmla="*/ 207601 h 208107"/>
                      <a:gd name="connsiteX1" fmla="*/ 11325 w 152910"/>
                      <a:gd name="connsiteY1" fmla="*/ 122742 h 208107"/>
                      <a:gd name="connsiteX2" fmla="*/ 29128 w 152910"/>
                      <a:gd name="connsiteY2" fmla="*/ 19595 h 208107"/>
                      <a:gd name="connsiteX3" fmla="*/ 92928 w 152910"/>
                      <a:gd name="connsiteY3" fmla="*/ 9481 h 208107"/>
                      <a:gd name="connsiteX4" fmla="*/ 149177 w 152910"/>
                      <a:gd name="connsiteY4" fmla="*/ 93301 h 208107"/>
                      <a:gd name="connsiteX5" fmla="*/ 145229 w 152910"/>
                      <a:gd name="connsiteY5" fmla="*/ 170540 h 208107"/>
                      <a:gd name="connsiteX6" fmla="*/ 117173 w 152910"/>
                      <a:gd name="connsiteY6" fmla="*/ 207601 h 208107"/>
                      <a:gd name="connsiteX7" fmla="*/ 117173 w 152910"/>
                      <a:gd name="connsiteY7" fmla="*/ 207601 h 2081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52910" h="208107">
                        <a:moveTo>
                          <a:pt x="117173" y="207601"/>
                        </a:moveTo>
                        <a:cubicBezTo>
                          <a:pt x="50257" y="205869"/>
                          <a:pt x="29890" y="164513"/>
                          <a:pt x="11325" y="122742"/>
                        </a:cubicBezTo>
                        <a:cubicBezTo>
                          <a:pt x="-5162" y="85681"/>
                          <a:pt x="-7101" y="50005"/>
                          <a:pt x="29128" y="19595"/>
                        </a:cubicBezTo>
                        <a:cubicBezTo>
                          <a:pt x="48732" y="3108"/>
                          <a:pt x="70830" y="-9431"/>
                          <a:pt x="92928" y="9481"/>
                        </a:cubicBezTo>
                        <a:cubicBezTo>
                          <a:pt x="119806" y="32549"/>
                          <a:pt x="166426" y="53400"/>
                          <a:pt x="149177" y="93301"/>
                        </a:cubicBezTo>
                        <a:cubicBezTo>
                          <a:pt x="136848" y="121910"/>
                          <a:pt x="136778" y="143523"/>
                          <a:pt x="145229" y="170540"/>
                        </a:cubicBezTo>
                        <a:cubicBezTo>
                          <a:pt x="152988" y="195270"/>
                          <a:pt x="142389" y="211203"/>
                          <a:pt x="117173" y="207601"/>
                        </a:cubicBezTo>
                        <a:lnTo>
                          <a:pt x="117173" y="207601"/>
                        </a:lnTo>
                        <a:close/>
                      </a:path>
                    </a:pathLst>
                  </a:custGeom>
                  <a:solidFill>
                    <a:srgbClr val="DB654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38" name="Freeform: Shape 401">
                    <a:extLst>
                      <a:ext uri="{FF2B5EF4-FFF2-40B4-BE49-F238E27FC236}">
                        <a16:creationId xmlns:a16="http://schemas.microsoft.com/office/drawing/2014/main" id="{B11A8E6D-DA7D-BB6E-A4FD-C18579AE8C64}"/>
                      </a:ext>
                    </a:extLst>
                  </p:cNvPr>
                  <p:cNvSpPr/>
                  <p:nvPr/>
                </p:nvSpPr>
                <p:spPr>
                  <a:xfrm>
                    <a:off x="7579500" y="1033377"/>
                    <a:ext cx="36737" cy="11585"/>
                  </a:xfrm>
                  <a:custGeom>
                    <a:avLst/>
                    <a:gdLst>
                      <a:gd name="connsiteX0" fmla="*/ 59158 w 59158"/>
                      <a:gd name="connsiteY0" fmla="*/ 17236 h 18655"/>
                      <a:gd name="connsiteX1" fmla="*/ 0 w 59158"/>
                      <a:gd name="connsiteY1" fmla="*/ 10863 h 18655"/>
                      <a:gd name="connsiteX2" fmla="*/ 59158 w 59158"/>
                      <a:gd name="connsiteY2" fmla="*/ 17236 h 18655"/>
                      <a:gd name="connsiteX3" fmla="*/ 59158 w 59158"/>
                      <a:gd name="connsiteY3" fmla="*/ 17236 h 186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9158" h="18655">
                        <a:moveTo>
                          <a:pt x="59158" y="17236"/>
                        </a:moveTo>
                        <a:cubicBezTo>
                          <a:pt x="39277" y="16474"/>
                          <a:pt x="18288" y="23886"/>
                          <a:pt x="0" y="10863"/>
                        </a:cubicBezTo>
                        <a:cubicBezTo>
                          <a:pt x="22167" y="-6178"/>
                          <a:pt x="41633" y="-2507"/>
                          <a:pt x="59158" y="17236"/>
                        </a:cubicBezTo>
                        <a:lnTo>
                          <a:pt x="59158" y="17236"/>
                        </a:lnTo>
                        <a:close/>
                      </a:path>
                    </a:pathLst>
                  </a:custGeom>
                  <a:solidFill>
                    <a:srgbClr val="2B1A1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3" name="Freeform: Shape 407">
                    <a:extLst>
                      <a:ext uri="{FF2B5EF4-FFF2-40B4-BE49-F238E27FC236}">
                        <a16:creationId xmlns:a16="http://schemas.microsoft.com/office/drawing/2014/main" id="{BD7E957B-C8BF-CDB4-3B31-5B3EF7F42609}"/>
                      </a:ext>
                    </a:extLst>
                  </p:cNvPr>
                  <p:cNvSpPr/>
                  <p:nvPr/>
                </p:nvSpPr>
                <p:spPr>
                  <a:xfrm>
                    <a:off x="7345913" y="1050447"/>
                    <a:ext cx="67366" cy="93348"/>
                  </a:xfrm>
                  <a:custGeom>
                    <a:avLst/>
                    <a:gdLst>
                      <a:gd name="connsiteX0" fmla="*/ 108481 w 108481"/>
                      <a:gd name="connsiteY0" fmla="*/ 75161 h 150321"/>
                      <a:gd name="connsiteX1" fmla="*/ 54241 w 108481"/>
                      <a:gd name="connsiteY1" fmla="*/ 150322 h 150321"/>
                      <a:gd name="connsiteX2" fmla="*/ 1 w 108481"/>
                      <a:gd name="connsiteY2" fmla="*/ 75161 h 150321"/>
                      <a:gd name="connsiteX3" fmla="*/ 54241 w 108481"/>
                      <a:gd name="connsiteY3" fmla="*/ 0 h 150321"/>
                      <a:gd name="connsiteX4" fmla="*/ 108481 w 108481"/>
                      <a:gd name="connsiteY4" fmla="*/ 75161 h 1503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8481" h="150321">
                        <a:moveTo>
                          <a:pt x="108481" y="75161"/>
                        </a:moveTo>
                        <a:cubicBezTo>
                          <a:pt x="108481" y="116671"/>
                          <a:pt x="84197" y="150322"/>
                          <a:pt x="54241" y="150322"/>
                        </a:cubicBezTo>
                        <a:cubicBezTo>
                          <a:pt x="24285" y="150322"/>
                          <a:pt x="1" y="116671"/>
                          <a:pt x="1" y="75161"/>
                        </a:cubicBezTo>
                        <a:cubicBezTo>
                          <a:pt x="1" y="33651"/>
                          <a:pt x="24285" y="0"/>
                          <a:pt x="54241" y="0"/>
                        </a:cubicBezTo>
                        <a:cubicBezTo>
                          <a:pt x="84197" y="0"/>
                          <a:pt x="108481" y="33651"/>
                          <a:pt x="108481" y="75161"/>
                        </a:cubicBezTo>
                        <a:close/>
                      </a:path>
                    </a:pathLst>
                  </a:custGeom>
                  <a:solidFill>
                    <a:srgbClr val="423331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4" name="Freeform: Shape 408">
                    <a:extLst>
                      <a:ext uri="{FF2B5EF4-FFF2-40B4-BE49-F238E27FC236}">
                        <a16:creationId xmlns:a16="http://schemas.microsoft.com/office/drawing/2014/main" id="{133F4159-90B0-A4B6-08AA-2FDC0339555B}"/>
                      </a:ext>
                    </a:extLst>
                  </p:cNvPr>
                  <p:cNvSpPr/>
                  <p:nvPr/>
                </p:nvSpPr>
                <p:spPr>
                  <a:xfrm>
                    <a:off x="7561648" y="1033842"/>
                    <a:ext cx="67366" cy="93348"/>
                  </a:xfrm>
                  <a:custGeom>
                    <a:avLst/>
                    <a:gdLst>
                      <a:gd name="connsiteX0" fmla="*/ 108481 w 108481"/>
                      <a:gd name="connsiteY0" fmla="*/ 75161 h 150321"/>
                      <a:gd name="connsiteX1" fmla="*/ 54241 w 108481"/>
                      <a:gd name="connsiteY1" fmla="*/ 150322 h 150321"/>
                      <a:gd name="connsiteX2" fmla="*/ 1 w 108481"/>
                      <a:gd name="connsiteY2" fmla="*/ 75161 h 150321"/>
                      <a:gd name="connsiteX3" fmla="*/ 54241 w 108481"/>
                      <a:gd name="connsiteY3" fmla="*/ 0 h 150321"/>
                      <a:gd name="connsiteX4" fmla="*/ 108481 w 108481"/>
                      <a:gd name="connsiteY4" fmla="*/ 75161 h 1503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8481" h="150321">
                        <a:moveTo>
                          <a:pt x="108481" y="75161"/>
                        </a:moveTo>
                        <a:cubicBezTo>
                          <a:pt x="108481" y="116671"/>
                          <a:pt x="84197" y="150322"/>
                          <a:pt x="54241" y="150322"/>
                        </a:cubicBezTo>
                        <a:cubicBezTo>
                          <a:pt x="24285" y="150322"/>
                          <a:pt x="1" y="116671"/>
                          <a:pt x="1" y="75161"/>
                        </a:cubicBezTo>
                        <a:cubicBezTo>
                          <a:pt x="1" y="33651"/>
                          <a:pt x="24285" y="0"/>
                          <a:pt x="54241" y="0"/>
                        </a:cubicBezTo>
                        <a:cubicBezTo>
                          <a:pt x="84197" y="0"/>
                          <a:pt x="108481" y="33651"/>
                          <a:pt x="108481" y="75161"/>
                        </a:cubicBezTo>
                        <a:close/>
                      </a:path>
                    </a:pathLst>
                  </a:custGeom>
                  <a:solidFill>
                    <a:srgbClr val="423331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5" name="Freeform: Shape 410">
                    <a:extLst>
                      <a:ext uri="{FF2B5EF4-FFF2-40B4-BE49-F238E27FC236}">
                        <a16:creationId xmlns:a16="http://schemas.microsoft.com/office/drawing/2014/main" id="{787CA991-E235-3537-2323-5ABEC535F53A}"/>
                      </a:ext>
                    </a:extLst>
                  </p:cNvPr>
                  <p:cNvSpPr/>
                  <p:nvPr/>
                </p:nvSpPr>
                <p:spPr>
                  <a:xfrm>
                    <a:off x="7127640" y="1545251"/>
                    <a:ext cx="394685" cy="274531"/>
                  </a:xfrm>
                  <a:custGeom>
                    <a:avLst/>
                    <a:gdLst>
                      <a:gd name="connsiteX0" fmla="*/ 44127 w 635569"/>
                      <a:gd name="connsiteY0" fmla="*/ 5523 h 442083"/>
                      <a:gd name="connsiteX1" fmla="*/ 0 w 635569"/>
                      <a:gd name="connsiteY1" fmla="*/ 6285 h 442083"/>
                      <a:gd name="connsiteX2" fmla="*/ 414251 w 635569"/>
                      <a:gd name="connsiteY2" fmla="*/ 441317 h 442083"/>
                      <a:gd name="connsiteX3" fmla="*/ 632460 w 635569"/>
                      <a:gd name="connsiteY3" fmla="*/ 224217 h 442083"/>
                      <a:gd name="connsiteX4" fmla="*/ 553073 w 635569"/>
                      <a:gd name="connsiteY4" fmla="*/ 47917 h 442083"/>
                      <a:gd name="connsiteX5" fmla="*/ 526126 w 635569"/>
                      <a:gd name="connsiteY5" fmla="*/ 47917 h 442083"/>
                      <a:gd name="connsiteX6" fmla="*/ 573924 w 635569"/>
                      <a:gd name="connsiteY6" fmla="*/ 233638 h 442083"/>
                      <a:gd name="connsiteX7" fmla="*/ 423464 w 635569"/>
                      <a:gd name="connsiteY7" fmla="*/ 368581 h 442083"/>
                      <a:gd name="connsiteX8" fmla="*/ 44127 w 635569"/>
                      <a:gd name="connsiteY8" fmla="*/ 5523 h 442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635569" h="442083">
                        <a:moveTo>
                          <a:pt x="44127" y="5523"/>
                        </a:moveTo>
                        <a:cubicBezTo>
                          <a:pt x="40871" y="-5007"/>
                          <a:pt x="19397" y="1990"/>
                          <a:pt x="0" y="6285"/>
                        </a:cubicBezTo>
                        <a:cubicBezTo>
                          <a:pt x="87007" y="330135"/>
                          <a:pt x="258664" y="453094"/>
                          <a:pt x="414251" y="441317"/>
                        </a:cubicBezTo>
                        <a:cubicBezTo>
                          <a:pt x="621100" y="425662"/>
                          <a:pt x="646246" y="320921"/>
                          <a:pt x="632460" y="224217"/>
                        </a:cubicBezTo>
                        <a:cubicBezTo>
                          <a:pt x="618675" y="127512"/>
                          <a:pt x="553073" y="47917"/>
                          <a:pt x="553073" y="47917"/>
                        </a:cubicBezTo>
                        <a:cubicBezTo>
                          <a:pt x="553073" y="47917"/>
                          <a:pt x="523840" y="40921"/>
                          <a:pt x="526126" y="47917"/>
                        </a:cubicBezTo>
                        <a:cubicBezTo>
                          <a:pt x="557646" y="146700"/>
                          <a:pt x="564226" y="159100"/>
                          <a:pt x="573924" y="233638"/>
                        </a:cubicBezTo>
                        <a:cubicBezTo>
                          <a:pt x="584039" y="311500"/>
                          <a:pt x="520931" y="366849"/>
                          <a:pt x="423464" y="368581"/>
                        </a:cubicBezTo>
                        <a:cubicBezTo>
                          <a:pt x="325998" y="370313"/>
                          <a:pt x="147551" y="343920"/>
                          <a:pt x="44127" y="552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6" name="Freeform: Shape 411">
                    <a:extLst>
                      <a:ext uri="{FF2B5EF4-FFF2-40B4-BE49-F238E27FC236}">
                        <a16:creationId xmlns:a16="http://schemas.microsoft.com/office/drawing/2014/main" id="{FC61DAF6-7981-8E8F-7A4B-1E006EF1E195}"/>
                      </a:ext>
                    </a:extLst>
                  </p:cNvPr>
                  <p:cNvSpPr/>
                  <p:nvPr/>
                </p:nvSpPr>
                <p:spPr>
                  <a:xfrm>
                    <a:off x="6620802" y="1548877"/>
                    <a:ext cx="520947" cy="392041"/>
                  </a:xfrm>
                  <a:custGeom>
                    <a:avLst/>
                    <a:gdLst>
                      <a:gd name="connsiteX0" fmla="*/ 461218 w 838892"/>
                      <a:gd name="connsiteY0" fmla="*/ 179239 h 631312"/>
                      <a:gd name="connsiteX1" fmla="*/ 838893 w 838892"/>
                      <a:gd name="connsiteY1" fmla="*/ 66394 h 631312"/>
                      <a:gd name="connsiteX2" fmla="*/ 816102 w 838892"/>
                      <a:gd name="connsiteY2" fmla="*/ 377 h 631312"/>
                      <a:gd name="connsiteX3" fmla="*/ 310896 w 838892"/>
                      <a:gd name="connsiteY3" fmla="*/ 172520 h 631312"/>
                      <a:gd name="connsiteX4" fmla="*/ 0 w 838892"/>
                      <a:gd name="connsiteY4" fmla="*/ 631313 h 631312"/>
                      <a:gd name="connsiteX5" fmla="*/ 165493 w 838892"/>
                      <a:gd name="connsiteY5" fmla="*/ 604019 h 631312"/>
                      <a:gd name="connsiteX6" fmla="*/ 461218 w 838892"/>
                      <a:gd name="connsiteY6" fmla="*/ 179239 h 631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38892" h="631312">
                        <a:moveTo>
                          <a:pt x="461218" y="179239"/>
                        </a:moveTo>
                        <a:cubicBezTo>
                          <a:pt x="576972" y="113361"/>
                          <a:pt x="786383" y="75261"/>
                          <a:pt x="838893" y="66394"/>
                        </a:cubicBezTo>
                        <a:cubicBezTo>
                          <a:pt x="824415" y="27393"/>
                          <a:pt x="816102" y="377"/>
                          <a:pt x="816102" y="377"/>
                        </a:cubicBezTo>
                        <a:cubicBezTo>
                          <a:pt x="816102" y="377"/>
                          <a:pt x="564295" y="-16318"/>
                          <a:pt x="310896" y="172520"/>
                        </a:cubicBezTo>
                        <a:cubicBezTo>
                          <a:pt x="167778" y="279200"/>
                          <a:pt x="43365" y="481615"/>
                          <a:pt x="0" y="631313"/>
                        </a:cubicBezTo>
                        <a:cubicBezTo>
                          <a:pt x="29787" y="598824"/>
                          <a:pt x="91578" y="592867"/>
                          <a:pt x="165493" y="604019"/>
                        </a:cubicBezTo>
                        <a:cubicBezTo>
                          <a:pt x="215022" y="393985"/>
                          <a:pt x="334102" y="251560"/>
                          <a:pt x="461218" y="179239"/>
                        </a:cubicBez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7" name="Freeform: Shape 415">
                    <a:extLst>
                      <a:ext uri="{FF2B5EF4-FFF2-40B4-BE49-F238E27FC236}">
                        <a16:creationId xmlns:a16="http://schemas.microsoft.com/office/drawing/2014/main" id="{30F4AB04-DBAA-DDFB-227F-DC7F83D5A6D4}"/>
                      </a:ext>
                    </a:extLst>
                  </p:cNvPr>
                  <p:cNvSpPr/>
                  <p:nvPr/>
                </p:nvSpPr>
                <p:spPr>
                  <a:xfrm>
                    <a:off x="7754497" y="2493871"/>
                    <a:ext cx="644839" cy="148154"/>
                  </a:xfrm>
                  <a:custGeom>
                    <a:avLst/>
                    <a:gdLst>
                      <a:gd name="connsiteX0" fmla="*/ 1028424 w 1038398"/>
                      <a:gd name="connsiteY0" fmla="*/ 0 h 238575"/>
                      <a:gd name="connsiteX1" fmla="*/ 754934 w 1038398"/>
                      <a:gd name="connsiteY1" fmla="*/ 75092 h 238575"/>
                      <a:gd name="connsiteX2" fmla="*/ 0 w 1038398"/>
                      <a:gd name="connsiteY2" fmla="*/ 112638 h 238575"/>
                      <a:gd name="connsiteX3" fmla="*/ 901 w 1038398"/>
                      <a:gd name="connsiteY3" fmla="*/ 115478 h 238575"/>
                      <a:gd name="connsiteX4" fmla="*/ 129956 w 1038398"/>
                      <a:gd name="connsiteY4" fmla="*/ 238021 h 238575"/>
                      <a:gd name="connsiteX5" fmla="*/ 153993 w 1038398"/>
                      <a:gd name="connsiteY5" fmla="*/ 238575 h 238575"/>
                      <a:gd name="connsiteX6" fmla="*/ 759576 w 1038398"/>
                      <a:gd name="connsiteY6" fmla="*/ 123583 h 238575"/>
                      <a:gd name="connsiteX7" fmla="*/ 1038398 w 1038398"/>
                      <a:gd name="connsiteY7" fmla="*/ 59921 h 238575"/>
                      <a:gd name="connsiteX8" fmla="*/ 1028424 w 1038398"/>
                      <a:gd name="connsiteY8" fmla="*/ 0 h 238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8398" h="238575">
                        <a:moveTo>
                          <a:pt x="1028424" y="0"/>
                        </a:moveTo>
                        <a:cubicBezTo>
                          <a:pt x="926800" y="29649"/>
                          <a:pt x="805157" y="61999"/>
                          <a:pt x="754934" y="75092"/>
                        </a:cubicBezTo>
                        <a:cubicBezTo>
                          <a:pt x="676864" y="95458"/>
                          <a:pt x="130926" y="113677"/>
                          <a:pt x="0" y="112638"/>
                        </a:cubicBezTo>
                        <a:cubicBezTo>
                          <a:pt x="347" y="113607"/>
                          <a:pt x="624" y="114646"/>
                          <a:pt x="901" y="115478"/>
                        </a:cubicBezTo>
                        <a:cubicBezTo>
                          <a:pt x="16695" y="155240"/>
                          <a:pt x="32004" y="240238"/>
                          <a:pt x="129956" y="238021"/>
                        </a:cubicBezTo>
                        <a:cubicBezTo>
                          <a:pt x="129956" y="238021"/>
                          <a:pt x="153993" y="238575"/>
                          <a:pt x="153993" y="238575"/>
                        </a:cubicBezTo>
                        <a:cubicBezTo>
                          <a:pt x="223751" y="235597"/>
                          <a:pt x="719467" y="126561"/>
                          <a:pt x="759576" y="123583"/>
                        </a:cubicBezTo>
                        <a:cubicBezTo>
                          <a:pt x="858982" y="116240"/>
                          <a:pt x="949798" y="92964"/>
                          <a:pt x="1038398" y="59921"/>
                        </a:cubicBezTo>
                        <a:cubicBezTo>
                          <a:pt x="1033064" y="40525"/>
                          <a:pt x="1029601" y="20505"/>
                          <a:pt x="1028424" y="0"/>
                        </a:cubicBezTo>
                        <a:close/>
                      </a:path>
                    </a:pathLst>
                  </a:custGeom>
                  <a:solidFill>
                    <a:srgbClr val="F1937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DF286F90-723C-DFDA-C2B8-337DE65976DD}"/>
                    </a:ext>
                  </a:extLst>
                </p:cNvPr>
                <p:cNvGrpSpPr/>
                <p:nvPr/>
              </p:nvGrpSpPr>
              <p:grpSpPr>
                <a:xfrm>
                  <a:off x="6043757" y="2084110"/>
                  <a:ext cx="3598753" cy="2722509"/>
                  <a:chOff x="6043757" y="2084110"/>
                  <a:chExt cx="3598753" cy="2722509"/>
                </a:xfrm>
              </p:grpSpPr>
              <p:grpSp>
                <p:nvGrpSpPr>
                  <p:cNvPr id="82" name="Group 81">
                    <a:extLst>
                      <a:ext uri="{FF2B5EF4-FFF2-40B4-BE49-F238E27FC236}">
                        <a16:creationId xmlns:a16="http://schemas.microsoft.com/office/drawing/2014/main" id="{6E905648-C459-F467-258E-67FB309EABCA}"/>
                      </a:ext>
                    </a:extLst>
                  </p:cNvPr>
                  <p:cNvGrpSpPr/>
                  <p:nvPr/>
                </p:nvGrpSpPr>
                <p:grpSpPr>
                  <a:xfrm>
                    <a:off x="6043757" y="2084110"/>
                    <a:ext cx="3598753" cy="2722509"/>
                    <a:chOff x="6043757" y="2084110"/>
                    <a:chExt cx="3598753" cy="2722509"/>
                  </a:xfrm>
                </p:grpSpPr>
                <p:sp>
                  <p:nvSpPr>
                    <p:cNvPr id="84" name="Freeform: Shape 314">
                      <a:extLst>
                        <a:ext uri="{FF2B5EF4-FFF2-40B4-BE49-F238E27FC236}">
                          <a16:creationId xmlns:a16="http://schemas.microsoft.com/office/drawing/2014/main" id="{DA07C7DB-0F60-3169-AE63-BD49D54C78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8510" y="3739688"/>
                      <a:ext cx="1066931" cy="1066931"/>
                    </a:xfrm>
                    <a:custGeom>
                      <a:avLst/>
                      <a:gdLst>
                        <a:gd name="connsiteX0" fmla="*/ 859051 w 1718102"/>
                        <a:gd name="connsiteY0" fmla="*/ 0 h 1718102"/>
                        <a:gd name="connsiteX1" fmla="*/ 0 w 1718102"/>
                        <a:gd name="connsiteY1" fmla="*/ 859051 h 1718102"/>
                        <a:gd name="connsiteX2" fmla="*/ 859051 w 1718102"/>
                        <a:gd name="connsiteY2" fmla="*/ 1718102 h 1718102"/>
                        <a:gd name="connsiteX3" fmla="*/ 1718102 w 1718102"/>
                        <a:gd name="connsiteY3" fmla="*/ 859051 h 1718102"/>
                        <a:gd name="connsiteX4" fmla="*/ 859051 w 1718102"/>
                        <a:gd name="connsiteY4" fmla="*/ 0 h 1718102"/>
                        <a:gd name="connsiteX5" fmla="*/ 702287 w 1718102"/>
                        <a:gd name="connsiteY5" fmla="*/ 1327889 h 1718102"/>
                        <a:gd name="connsiteX6" fmla="*/ 262474 w 1718102"/>
                        <a:gd name="connsiteY6" fmla="*/ 888076 h 1718102"/>
                        <a:gd name="connsiteX7" fmla="*/ 702287 w 1718102"/>
                        <a:gd name="connsiteY7" fmla="*/ 448264 h 1718102"/>
                        <a:gd name="connsiteX8" fmla="*/ 1142100 w 1718102"/>
                        <a:gd name="connsiteY8" fmla="*/ 888076 h 1718102"/>
                        <a:gd name="connsiteX9" fmla="*/ 702287 w 1718102"/>
                        <a:gd name="connsiteY9" fmla="*/ 1327889 h 17181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718102" h="1718102">
                          <a:moveTo>
                            <a:pt x="859051" y="0"/>
                          </a:moveTo>
                          <a:cubicBezTo>
                            <a:pt x="384602" y="0"/>
                            <a:pt x="0" y="384602"/>
                            <a:pt x="0" y="859051"/>
                          </a:cubicBezTo>
                          <a:cubicBezTo>
                            <a:pt x="0" y="1333500"/>
                            <a:pt x="384602" y="1718102"/>
                            <a:pt x="859051" y="1718102"/>
                          </a:cubicBezTo>
                          <a:cubicBezTo>
                            <a:pt x="1333500" y="1718102"/>
                            <a:pt x="1718102" y="1333500"/>
                            <a:pt x="1718102" y="859051"/>
                          </a:cubicBezTo>
                          <a:cubicBezTo>
                            <a:pt x="1718102" y="384602"/>
                            <a:pt x="1333500" y="0"/>
                            <a:pt x="859051" y="0"/>
                          </a:cubicBezTo>
                          <a:close/>
                          <a:moveTo>
                            <a:pt x="702287" y="1327889"/>
                          </a:moveTo>
                          <a:cubicBezTo>
                            <a:pt x="459417" y="1327889"/>
                            <a:pt x="262474" y="1130947"/>
                            <a:pt x="262474" y="888076"/>
                          </a:cubicBezTo>
                          <a:cubicBezTo>
                            <a:pt x="262474" y="645206"/>
                            <a:pt x="459417" y="448264"/>
                            <a:pt x="702287" y="448264"/>
                          </a:cubicBezTo>
                          <a:cubicBezTo>
                            <a:pt x="945157" y="448264"/>
                            <a:pt x="1142100" y="645206"/>
                            <a:pt x="1142100" y="888076"/>
                          </a:cubicBezTo>
                          <a:cubicBezTo>
                            <a:pt x="1142100" y="1130947"/>
                            <a:pt x="945226" y="1327889"/>
                            <a:pt x="702287" y="1327889"/>
                          </a:cubicBezTo>
                          <a:close/>
                        </a:path>
                      </a:pathLst>
                    </a:custGeom>
                    <a:solidFill>
                      <a:srgbClr val="090A0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Freeform: Shape 315">
                      <a:extLst>
                        <a:ext uri="{FF2B5EF4-FFF2-40B4-BE49-F238E27FC236}">
                          <a16:creationId xmlns:a16="http://schemas.microsoft.com/office/drawing/2014/main" id="{34F49F61-0C03-8E23-461F-5554F3EEF7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63664" y="3903672"/>
                      <a:ext cx="738963" cy="738962"/>
                    </a:xfrm>
                    <a:custGeom>
                      <a:avLst/>
                      <a:gdLst>
                        <a:gd name="connsiteX0" fmla="*/ 594984 w 1189967"/>
                        <a:gd name="connsiteY0" fmla="*/ 0 h 1189967"/>
                        <a:gd name="connsiteX1" fmla="*/ 0 w 1189967"/>
                        <a:gd name="connsiteY1" fmla="*/ 594984 h 1189967"/>
                        <a:gd name="connsiteX2" fmla="*/ 594984 w 1189967"/>
                        <a:gd name="connsiteY2" fmla="*/ 1189967 h 1189967"/>
                        <a:gd name="connsiteX3" fmla="*/ 1189967 w 1189967"/>
                        <a:gd name="connsiteY3" fmla="*/ 594984 h 1189967"/>
                        <a:gd name="connsiteX4" fmla="*/ 594984 w 1189967"/>
                        <a:gd name="connsiteY4" fmla="*/ 0 h 1189967"/>
                        <a:gd name="connsiteX5" fmla="*/ 549056 w 1189967"/>
                        <a:gd name="connsiteY5" fmla="*/ 1063821 h 1189967"/>
                        <a:gd name="connsiteX6" fmla="*/ 109243 w 1189967"/>
                        <a:gd name="connsiteY6" fmla="*/ 624009 h 1189967"/>
                        <a:gd name="connsiteX7" fmla="*/ 549056 w 1189967"/>
                        <a:gd name="connsiteY7" fmla="*/ 184196 h 1189967"/>
                        <a:gd name="connsiteX8" fmla="*/ 988868 w 1189967"/>
                        <a:gd name="connsiteY8" fmla="*/ 624009 h 1189967"/>
                        <a:gd name="connsiteX9" fmla="*/ 549056 w 1189967"/>
                        <a:gd name="connsiteY9" fmla="*/ 1063821 h 1189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189967" h="1189967">
                          <a:moveTo>
                            <a:pt x="594984" y="0"/>
                          </a:moveTo>
                          <a:cubicBezTo>
                            <a:pt x="266354" y="0"/>
                            <a:pt x="0" y="266354"/>
                            <a:pt x="0" y="594984"/>
                          </a:cubicBezTo>
                          <a:cubicBezTo>
                            <a:pt x="0" y="923613"/>
                            <a:pt x="266354" y="1189967"/>
                            <a:pt x="594984" y="1189967"/>
                          </a:cubicBezTo>
                          <a:cubicBezTo>
                            <a:pt x="923613" y="1189967"/>
                            <a:pt x="1189967" y="923613"/>
                            <a:pt x="1189967" y="594984"/>
                          </a:cubicBezTo>
                          <a:cubicBezTo>
                            <a:pt x="1189967" y="266354"/>
                            <a:pt x="923613" y="0"/>
                            <a:pt x="594984" y="0"/>
                          </a:cubicBezTo>
                          <a:close/>
                          <a:moveTo>
                            <a:pt x="549056" y="1063821"/>
                          </a:moveTo>
                          <a:cubicBezTo>
                            <a:pt x="306186" y="1063821"/>
                            <a:pt x="109243" y="866879"/>
                            <a:pt x="109243" y="624009"/>
                          </a:cubicBezTo>
                          <a:cubicBezTo>
                            <a:pt x="109243" y="381139"/>
                            <a:pt x="306186" y="184196"/>
                            <a:pt x="549056" y="184196"/>
                          </a:cubicBezTo>
                          <a:cubicBezTo>
                            <a:pt x="791926" y="184196"/>
                            <a:pt x="988868" y="381139"/>
                            <a:pt x="988868" y="624009"/>
                          </a:cubicBezTo>
                          <a:cubicBezTo>
                            <a:pt x="988868" y="866879"/>
                            <a:pt x="791995" y="1063821"/>
                            <a:pt x="549056" y="1063821"/>
                          </a:cubicBezTo>
                          <a:close/>
                        </a:path>
                      </a:pathLst>
                    </a:custGeom>
                    <a:solidFill>
                      <a:srgbClr val="8D9BAA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: Shape 316">
                      <a:extLst>
                        <a:ext uri="{FF2B5EF4-FFF2-40B4-BE49-F238E27FC236}">
                          <a16:creationId xmlns:a16="http://schemas.microsoft.com/office/drawing/2014/main" id="{03A77228-72FD-C2CA-2DC3-995A337A39D3}"/>
                        </a:ext>
                      </a:extLst>
                    </p:cNvPr>
                    <p:cNvSpPr/>
                    <p:nvPr/>
                  </p:nvSpPr>
                  <p:spPr>
                    <a:xfrm rot="19584698">
                      <a:off x="8405333" y="3855298"/>
                      <a:ext cx="893705" cy="466209"/>
                    </a:xfrm>
                    <a:custGeom>
                      <a:avLst/>
                      <a:gdLst>
                        <a:gd name="connsiteX0" fmla="*/ 1439152 w 1439152"/>
                        <a:gd name="connsiteY0" fmla="*/ 375374 h 750747"/>
                        <a:gd name="connsiteX1" fmla="*/ 719576 w 1439152"/>
                        <a:gd name="connsiteY1" fmla="*/ 750748 h 750747"/>
                        <a:gd name="connsiteX2" fmla="*/ 0 w 1439152"/>
                        <a:gd name="connsiteY2" fmla="*/ 375374 h 750747"/>
                        <a:gd name="connsiteX3" fmla="*/ 719576 w 1439152"/>
                        <a:gd name="connsiteY3" fmla="*/ 0 h 750747"/>
                        <a:gd name="connsiteX4" fmla="*/ 1439152 w 1439152"/>
                        <a:gd name="connsiteY4" fmla="*/ 375374 h 7507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39152" h="750747">
                          <a:moveTo>
                            <a:pt x="1439152" y="375374"/>
                          </a:moveTo>
                          <a:cubicBezTo>
                            <a:pt x="1439152" y="582687"/>
                            <a:pt x="1116987" y="750748"/>
                            <a:pt x="719576" y="750748"/>
                          </a:cubicBezTo>
                          <a:cubicBezTo>
                            <a:pt x="322165" y="750748"/>
                            <a:pt x="0" y="582687"/>
                            <a:pt x="0" y="375374"/>
                          </a:cubicBezTo>
                          <a:cubicBezTo>
                            <a:pt x="0" y="168061"/>
                            <a:pt x="322165" y="0"/>
                            <a:pt x="719576" y="0"/>
                          </a:cubicBezTo>
                          <a:cubicBezTo>
                            <a:pt x="1116987" y="0"/>
                            <a:pt x="1439152" y="168061"/>
                            <a:pt x="1439152" y="375374"/>
                          </a:cubicBezTo>
                          <a:close/>
                        </a:path>
                      </a:pathLst>
                    </a:custGeom>
                    <a:solidFill>
                      <a:srgbClr val="4F1D1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: Shape 317">
                      <a:extLst>
                        <a:ext uri="{FF2B5EF4-FFF2-40B4-BE49-F238E27FC236}">
                          <a16:creationId xmlns:a16="http://schemas.microsoft.com/office/drawing/2014/main" id="{C301098B-A1BB-6D6C-3C0A-D6349C9A13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50577" y="4036512"/>
                      <a:ext cx="390925" cy="390925"/>
                    </a:xfrm>
                    <a:custGeom>
                      <a:avLst/>
                      <a:gdLst>
                        <a:gd name="connsiteX0" fmla="*/ 270302 w 629515"/>
                        <a:gd name="connsiteY0" fmla="*/ 567898 h 629515"/>
                        <a:gd name="connsiteX1" fmla="*/ 0 w 629515"/>
                        <a:gd name="connsiteY1" fmla="*/ 297596 h 629515"/>
                        <a:gd name="connsiteX2" fmla="*/ 297595 w 629515"/>
                        <a:gd name="connsiteY2" fmla="*/ 0 h 629515"/>
                        <a:gd name="connsiteX3" fmla="*/ 567898 w 629515"/>
                        <a:gd name="connsiteY3" fmla="*/ 270302 h 629515"/>
                        <a:gd name="connsiteX4" fmla="*/ 567898 w 629515"/>
                        <a:gd name="connsiteY4" fmla="*/ 567898 h 629515"/>
                        <a:gd name="connsiteX5" fmla="*/ 567898 w 629515"/>
                        <a:gd name="connsiteY5" fmla="*/ 567898 h 629515"/>
                        <a:gd name="connsiteX6" fmla="*/ 270302 w 629515"/>
                        <a:gd name="connsiteY6" fmla="*/ 567898 h 6295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629515" h="629515">
                          <a:moveTo>
                            <a:pt x="270302" y="567898"/>
                          </a:moveTo>
                          <a:lnTo>
                            <a:pt x="0" y="297596"/>
                          </a:lnTo>
                          <a:lnTo>
                            <a:pt x="297595" y="0"/>
                          </a:lnTo>
                          <a:lnTo>
                            <a:pt x="567898" y="270302"/>
                          </a:lnTo>
                          <a:cubicBezTo>
                            <a:pt x="650055" y="352460"/>
                            <a:pt x="650055" y="485740"/>
                            <a:pt x="567898" y="567898"/>
                          </a:cubicBezTo>
                          <a:lnTo>
                            <a:pt x="567898" y="567898"/>
                          </a:lnTo>
                          <a:cubicBezTo>
                            <a:pt x="485740" y="650055"/>
                            <a:pt x="352460" y="650055"/>
                            <a:pt x="270302" y="567898"/>
                          </a:cubicBezTo>
                          <a:close/>
                        </a:path>
                      </a:pathLst>
                    </a:custGeom>
                    <a:solidFill>
                      <a:srgbClr val="5D7881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: Shape 318">
                      <a:extLst>
                        <a:ext uri="{FF2B5EF4-FFF2-40B4-BE49-F238E27FC236}">
                          <a16:creationId xmlns:a16="http://schemas.microsoft.com/office/drawing/2014/main" id="{ED78A3BB-EB4A-3AEF-A9C9-F3203F731F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58200" y="3710824"/>
                      <a:ext cx="1084310" cy="1084310"/>
                    </a:xfrm>
                    <a:custGeom>
                      <a:avLst/>
                      <a:gdLst>
                        <a:gd name="connsiteX0" fmla="*/ 873044 w 1746088"/>
                        <a:gd name="connsiteY0" fmla="*/ 0 h 1746088"/>
                        <a:gd name="connsiteX1" fmla="*/ 0 w 1746088"/>
                        <a:gd name="connsiteY1" fmla="*/ 873044 h 1746088"/>
                        <a:gd name="connsiteX2" fmla="*/ 873044 w 1746088"/>
                        <a:gd name="connsiteY2" fmla="*/ 1746088 h 1746088"/>
                        <a:gd name="connsiteX3" fmla="*/ 1746088 w 1746088"/>
                        <a:gd name="connsiteY3" fmla="*/ 873044 h 1746088"/>
                        <a:gd name="connsiteX4" fmla="*/ 873044 w 1746088"/>
                        <a:gd name="connsiteY4" fmla="*/ 0 h 1746088"/>
                        <a:gd name="connsiteX5" fmla="*/ 713717 w 1746088"/>
                        <a:gd name="connsiteY5" fmla="*/ 1349571 h 1746088"/>
                        <a:gd name="connsiteX6" fmla="*/ 266769 w 1746088"/>
                        <a:gd name="connsiteY6" fmla="*/ 902624 h 1746088"/>
                        <a:gd name="connsiteX7" fmla="*/ 713717 w 1746088"/>
                        <a:gd name="connsiteY7" fmla="*/ 455676 h 1746088"/>
                        <a:gd name="connsiteX8" fmla="*/ 1160665 w 1746088"/>
                        <a:gd name="connsiteY8" fmla="*/ 902624 h 1746088"/>
                        <a:gd name="connsiteX9" fmla="*/ 713717 w 1746088"/>
                        <a:gd name="connsiteY9" fmla="*/ 1349571 h 17460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746088" h="1746088">
                          <a:moveTo>
                            <a:pt x="873044" y="0"/>
                          </a:moveTo>
                          <a:cubicBezTo>
                            <a:pt x="390906" y="0"/>
                            <a:pt x="0" y="390837"/>
                            <a:pt x="0" y="873044"/>
                          </a:cubicBezTo>
                          <a:cubicBezTo>
                            <a:pt x="0" y="1355252"/>
                            <a:pt x="390837" y="1746088"/>
                            <a:pt x="873044" y="1746088"/>
                          </a:cubicBezTo>
                          <a:cubicBezTo>
                            <a:pt x="1355252" y="1746088"/>
                            <a:pt x="1746088" y="1355182"/>
                            <a:pt x="1746088" y="873044"/>
                          </a:cubicBezTo>
                          <a:cubicBezTo>
                            <a:pt x="1746088" y="390906"/>
                            <a:pt x="1355183" y="0"/>
                            <a:pt x="873044" y="0"/>
                          </a:cubicBezTo>
                          <a:close/>
                          <a:moveTo>
                            <a:pt x="713717" y="1349571"/>
                          </a:moveTo>
                          <a:cubicBezTo>
                            <a:pt x="466829" y="1349571"/>
                            <a:pt x="266769" y="1149442"/>
                            <a:pt x="266769" y="902624"/>
                          </a:cubicBezTo>
                          <a:cubicBezTo>
                            <a:pt x="266769" y="655736"/>
                            <a:pt x="466898" y="455676"/>
                            <a:pt x="713717" y="455676"/>
                          </a:cubicBezTo>
                          <a:cubicBezTo>
                            <a:pt x="960605" y="455676"/>
                            <a:pt x="1160665" y="655805"/>
                            <a:pt x="1160665" y="902624"/>
                          </a:cubicBezTo>
                          <a:cubicBezTo>
                            <a:pt x="1160665" y="1149442"/>
                            <a:pt x="960605" y="1349571"/>
                            <a:pt x="713717" y="1349571"/>
                          </a:cubicBezTo>
                          <a:close/>
                        </a:path>
                      </a:pathLst>
                    </a:custGeom>
                    <a:solidFill>
                      <a:srgbClr val="090A0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9" name="Freeform: Shape 319">
                      <a:extLst>
                        <a:ext uri="{FF2B5EF4-FFF2-40B4-BE49-F238E27FC236}">
                          <a16:creationId xmlns:a16="http://schemas.microsoft.com/office/drawing/2014/main" id="{06CBA636-DB70-FF86-5846-62F61C23A9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54904" y="3877476"/>
                      <a:ext cx="751007" cy="751007"/>
                    </a:xfrm>
                    <a:custGeom>
                      <a:avLst/>
                      <a:gdLst>
                        <a:gd name="connsiteX0" fmla="*/ 604682 w 1209363"/>
                        <a:gd name="connsiteY0" fmla="*/ 0 h 1209363"/>
                        <a:gd name="connsiteX1" fmla="*/ 0 w 1209363"/>
                        <a:gd name="connsiteY1" fmla="*/ 604682 h 1209363"/>
                        <a:gd name="connsiteX2" fmla="*/ 604682 w 1209363"/>
                        <a:gd name="connsiteY2" fmla="*/ 1209363 h 1209363"/>
                        <a:gd name="connsiteX3" fmla="*/ 1209363 w 1209363"/>
                        <a:gd name="connsiteY3" fmla="*/ 604682 h 1209363"/>
                        <a:gd name="connsiteX4" fmla="*/ 604682 w 1209363"/>
                        <a:gd name="connsiteY4" fmla="*/ 0 h 1209363"/>
                        <a:gd name="connsiteX5" fmla="*/ 557992 w 1209363"/>
                        <a:gd name="connsiteY5" fmla="*/ 1081209 h 1209363"/>
                        <a:gd name="connsiteX6" fmla="*/ 111044 w 1209363"/>
                        <a:gd name="connsiteY6" fmla="*/ 634261 h 1209363"/>
                        <a:gd name="connsiteX7" fmla="*/ 557992 w 1209363"/>
                        <a:gd name="connsiteY7" fmla="*/ 187314 h 1209363"/>
                        <a:gd name="connsiteX8" fmla="*/ 1004940 w 1209363"/>
                        <a:gd name="connsiteY8" fmla="*/ 634261 h 1209363"/>
                        <a:gd name="connsiteX9" fmla="*/ 557992 w 1209363"/>
                        <a:gd name="connsiteY9" fmla="*/ 1081209 h 12093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209363" h="1209363">
                          <a:moveTo>
                            <a:pt x="604682" y="0"/>
                          </a:moveTo>
                          <a:cubicBezTo>
                            <a:pt x="270718" y="0"/>
                            <a:pt x="0" y="270718"/>
                            <a:pt x="0" y="604682"/>
                          </a:cubicBezTo>
                          <a:cubicBezTo>
                            <a:pt x="0" y="938645"/>
                            <a:pt x="270718" y="1209363"/>
                            <a:pt x="604682" y="1209363"/>
                          </a:cubicBezTo>
                          <a:cubicBezTo>
                            <a:pt x="938646" y="1209363"/>
                            <a:pt x="1209363" y="938645"/>
                            <a:pt x="1209363" y="604682"/>
                          </a:cubicBezTo>
                          <a:cubicBezTo>
                            <a:pt x="1209363" y="270718"/>
                            <a:pt x="938646" y="0"/>
                            <a:pt x="604682" y="0"/>
                          </a:cubicBezTo>
                          <a:close/>
                          <a:moveTo>
                            <a:pt x="557992" y="1081209"/>
                          </a:moveTo>
                          <a:cubicBezTo>
                            <a:pt x="311104" y="1081209"/>
                            <a:pt x="111044" y="881080"/>
                            <a:pt x="111044" y="634261"/>
                          </a:cubicBezTo>
                          <a:cubicBezTo>
                            <a:pt x="111044" y="387373"/>
                            <a:pt x="311173" y="187314"/>
                            <a:pt x="557992" y="187314"/>
                          </a:cubicBezTo>
                          <a:cubicBezTo>
                            <a:pt x="804880" y="187314"/>
                            <a:pt x="1004940" y="387443"/>
                            <a:pt x="1004940" y="634261"/>
                          </a:cubicBezTo>
                          <a:cubicBezTo>
                            <a:pt x="1004940" y="881080"/>
                            <a:pt x="804880" y="1081209"/>
                            <a:pt x="557992" y="1081209"/>
                          </a:cubicBezTo>
                          <a:close/>
                        </a:path>
                      </a:pathLst>
                    </a:custGeom>
                    <a:solidFill>
                      <a:srgbClr val="8D9BAA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: Shape 320">
                      <a:extLst>
                        <a:ext uri="{FF2B5EF4-FFF2-40B4-BE49-F238E27FC236}">
                          <a16:creationId xmlns:a16="http://schemas.microsoft.com/office/drawing/2014/main" id="{BE8F4F45-E8B8-A7AC-10E5-50D4CAF97E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09000" y="4291008"/>
                      <a:ext cx="608145" cy="72872"/>
                    </a:xfrm>
                    <a:custGeom>
                      <a:avLst/>
                      <a:gdLst>
                        <a:gd name="connsiteX0" fmla="*/ 0 w 979308"/>
                        <a:gd name="connsiteY0" fmla="*/ 110836 h 117348"/>
                        <a:gd name="connsiteX1" fmla="*/ 156903 w 979308"/>
                        <a:gd name="connsiteY1" fmla="*/ 0 h 117348"/>
                        <a:gd name="connsiteX2" fmla="*/ 979308 w 979308"/>
                        <a:gd name="connsiteY2" fmla="*/ 10738 h 117348"/>
                        <a:gd name="connsiteX3" fmla="*/ 979308 w 979308"/>
                        <a:gd name="connsiteY3" fmla="*/ 117348 h 117348"/>
                        <a:gd name="connsiteX4" fmla="*/ 0 w 979308"/>
                        <a:gd name="connsiteY4" fmla="*/ 110836 h 11734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79308" h="117348">
                          <a:moveTo>
                            <a:pt x="0" y="110836"/>
                          </a:moveTo>
                          <a:lnTo>
                            <a:pt x="156903" y="0"/>
                          </a:lnTo>
                          <a:lnTo>
                            <a:pt x="979308" y="10738"/>
                          </a:lnTo>
                          <a:lnTo>
                            <a:pt x="979308" y="117348"/>
                          </a:lnTo>
                          <a:lnTo>
                            <a:pt x="0" y="110836"/>
                          </a:lnTo>
                          <a:close/>
                        </a:path>
                      </a:pathLst>
                    </a:custGeom>
                    <a:solidFill>
                      <a:srgbClr val="4F1D1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Freeform: Shape 322">
                      <a:extLst>
                        <a:ext uri="{FF2B5EF4-FFF2-40B4-BE49-F238E27FC236}">
                          <a16:creationId xmlns:a16="http://schemas.microsoft.com/office/drawing/2014/main" id="{CE1859AC-CE0B-193B-AFCB-F2D7DEED75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92553" y="2084110"/>
                      <a:ext cx="3405179" cy="2376947"/>
                    </a:xfrm>
                    <a:custGeom>
                      <a:avLst/>
                      <a:gdLst>
                        <a:gd name="connsiteX0" fmla="*/ 5429297 w 5483431"/>
                        <a:gd name="connsiteY0" fmla="*/ 2788488 h 3827648"/>
                        <a:gd name="connsiteX1" fmla="*/ 5073720 w 5483431"/>
                        <a:gd name="connsiteY1" fmla="*/ 2553238 h 3827648"/>
                        <a:gd name="connsiteX2" fmla="*/ 4684199 w 5483431"/>
                        <a:gd name="connsiteY2" fmla="*/ 2476969 h 3827648"/>
                        <a:gd name="connsiteX3" fmla="*/ 4321626 w 5483431"/>
                        <a:gd name="connsiteY3" fmla="*/ 1453741 h 3827648"/>
                        <a:gd name="connsiteX4" fmla="*/ 4036776 w 5483431"/>
                        <a:gd name="connsiteY4" fmla="*/ 1031801 h 3827648"/>
                        <a:gd name="connsiteX5" fmla="*/ 3737657 w 5483431"/>
                        <a:gd name="connsiteY5" fmla="*/ 896857 h 3827648"/>
                        <a:gd name="connsiteX6" fmla="*/ 3546256 w 5483431"/>
                        <a:gd name="connsiteY6" fmla="*/ 880786 h 3827648"/>
                        <a:gd name="connsiteX7" fmla="*/ 3466731 w 5483431"/>
                        <a:gd name="connsiteY7" fmla="*/ 796966 h 3827648"/>
                        <a:gd name="connsiteX8" fmla="*/ 3654044 w 5483431"/>
                        <a:gd name="connsiteY8" fmla="*/ 786922 h 3827648"/>
                        <a:gd name="connsiteX9" fmla="*/ 3867682 w 5483431"/>
                        <a:gd name="connsiteY9" fmla="*/ 689594 h 3827648"/>
                        <a:gd name="connsiteX10" fmla="*/ 3902803 w 5483431"/>
                        <a:gd name="connsiteY10" fmla="*/ 666664 h 3827648"/>
                        <a:gd name="connsiteX11" fmla="*/ 4016549 w 5483431"/>
                        <a:gd name="connsiteY11" fmla="*/ 640341 h 3827648"/>
                        <a:gd name="connsiteX12" fmla="*/ 4150799 w 5483431"/>
                        <a:gd name="connsiteY12" fmla="*/ 576610 h 3827648"/>
                        <a:gd name="connsiteX13" fmla="*/ 4138053 w 5483431"/>
                        <a:gd name="connsiteY13" fmla="*/ 434739 h 3827648"/>
                        <a:gd name="connsiteX14" fmla="*/ 4028879 w 5483431"/>
                        <a:gd name="connsiteY14" fmla="*/ 384170 h 3827648"/>
                        <a:gd name="connsiteX15" fmla="*/ 3982536 w 5483431"/>
                        <a:gd name="connsiteY15" fmla="*/ 341359 h 3827648"/>
                        <a:gd name="connsiteX16" fmla="*/ 3925316 w 5483431"/>
                        <a:gd name="connsiteY16" fmla="*/ 204200 h 3827648"/>
                        <a:gd name="connsiteX17" fmla="*/ 3689858 w 5483431"/>
                        <a:gd name="connsiteY17" fmla="*/ 19103 h 3827648"/>
                        <a:gd name="connsiteX18" fmla="*/ 3320427 w 5483431"/>
                        <a:gd name="connsiteY18" fmla="*/ 28039 h 3827648"/>
                        <a:gd name="connsiteX19" fmla="*/ 3055390 w 5483431"/>
                        <a:gd name="connsiteY19" fmla="*/ 274996 h 3827648"/>
                        <a:gd name="connsiteX20" fmla="*/ 3041258 w 5483431"/>
                        <a:gd name="connsiteY20" fmla="*/ 336026 h 3827648"/>
                        <a:gd name="connsiteX21" fmla="*/ 3020130 w 5483431"/>
                        <a:gd name="connsiteY21" fmla="*/ 350226 h 3827648"/>
                        <a:gd name="connsiteX22" fmla="*/ 2392727 w 5483431"/>
                        <a:gd name="connsiteY22" fmla="*/ 458569 h 3827648"/>
                        <a:gd name="connsiteX23" fmla="*/ 2439555 w 5483431"/>
                        <a:gd name="connsiteY23" fmla="*/ 718272 h 3827648"/>
                        <a:gd name="connsiteX24" fmla="*/ 2604493 w 5483431"/>
                        <a:gd name="connsiteY24" fmla="*/ 728179 h 3827648"/>
                        <a:gd name="connsiteX25" fmla="*/ 3077903 w 5483431"/>
                        <a:gd name="connsiteY25" fmla="*/ 703587 h 3827648"/>
                        <a:gd name="connsiteX26" fmla="*/ 3127918 w 5483431"/>
                        <a:gd name="connsiteY26" fmla="*/ 853077 h 3827648"/>
                        <a:gd name="connsiteX27" fmla="*/ 3245959 w 5483431"/>
                        <a:gd name="connsiteY27" fmla="*/ 1285547 h 3827648"/>
                        <a:gd name="connsiteX28" fmla="*/ 3343287 w 5483431"/>
                        <a:gd name="connsiteY28" fmla="*/ 1960194 h 3827648"/>
                        <a:gd name="connsiteX29" fmla="*/ 3291679 w 5483431"/>
                        <a:gd name="connsiteY29" fmla="*/ 2652783 h 3827648"/>
                        <a:gd name="connsiteX30" fmla="*/ 3084900 w 5483431"/>
                        <a:gd name="connsiteY30" fmla="*/ 3128756 h 3827648"/>
                        <a:gd name="connsiteX31" fmla="*/ 2910332 w 5483431"/>
                        <a:gd name="connsiteY31" fmla="*/ 3647747 h 3827648"/>
                        <a:gd name="connsiteX32" fmla="*/ 2897586 w 5483431"/>
                        <a:gd name="connsiteY32" fmla="*/ 3665619 h 3827648"/>
                        <a:gd name="connsiteX33" fmla="*/ 2062919 w 5483431"/>
                        <a:gd name="connsiteY33" fmla="*/ 3648301 h 3827648"/>
                        <a:gd name="connsiteX34" fmla="*/ 2267897 w 5483431"/>
                        <a:gd name="connsiteY34" fmla="*/ 3303254 h 3827648"/>
                        <a:gd name="connsiteX35" fmla="*/ 2164057 w 5483431"/>
                        <a:gd name="connsiteY35" fmla="*/ 2199046 h 3827648"/>
                        <a:gd name="connsiteX36" fmla="*/ 2153874 w 5483431"/>
                        <a:gd name="connsiteY36" fmla="*/ 2194197 h 3827648"/>
                        <a:gd name="connsiteX37" fmla="*/ 2205898 w 5483431"/>
                        <a:gd name="connsiteY37" fmla="*/ 1801421 h 3827648"/>
                        <a:gd name="connsiteX38" fmla="*/ 1204214 w 5483431"/>
                        <a:gd name="connsiteY38" fmla="*/ 1761520 h 3827648"/>
                        <a:gd name="connsiteX39" fmla="*/ 1089706 w 5483431"/>
                        <a:gd name="connsiteY39" fmla="*/ 1828714 h 3827648"/>
                        <a:gd name="connsiteX40" fmla="*/ 1122334 w 5483431"/>
                        <a:gd name="connsiteY40" fmla="*/ 1973841 h 3827648"/>
                        <a:gd name="connsiteX41" fmla="*/ 1040592 w 5483431"/>
                        <a:gd name="connsiteY41" fmla="*/ 1990258 h 3827648"/>
                        <a:gd name="connsiteX42" fmla="*/ 995634 w 5483431"/>
                        <a:gd name="connsiteY42" fmla="*/ 2031060 h 3827648"/>
                        <a:gd name="connsiteX43" fmla="*/ 1020503 w 5483431"/>
                        <a:gd name="connsiteY43" fmla="*/ 2081282 h 3827648"/>
                        <a:gd name="connsiteX44" fmla="*/ 931972 w 5483431"/>
                        <a:gd name="connsiteY44" fmla="*/ 2087102 h 3827648"/>
                        <a:gd name="connsiteX45" fmla="*/ 832982 w 5483431"/>
                        <a:gd name="connsiteY45" fmla="*/ 2108230 h 3827648"/>
                        <a:gd name="connsiteX46" fmla="*/ 634377 w 5483431"/>
                        <a:gd name="connsiteY46" fmla="*/ 2181174 h 3827648"/>
                        <a:gd name="connsiteX47" fmla="*/ 438473 w 5483431"/>
                        <a:gd name="connsiteY47" fmla="*/ 2280234 h 3827648"/>
                        <a:gd name="connsiteX48" fmla="*/ 364698 w 5483431"/>
                        <a:gd name="connsiteY48" fmla="*/ 2304895 h 3827648"/>
                        <a:gd name="connsiteX49" fmla="*/ 259819 w 5483431"/>
                        <a:gd name="connsiteY49" fmla="*/ 2305449 h 3827648"/>
                        <a:gd name="connsiteX50" fmla="*/ 181749 w 5483431"/>
                        <a:gd name="connsiteY50" fmla="*/ 2303371 h 3827648"/>
                        <a:gd name="connsiteX51" fmla="*/ 84351 w 5483431"/>
                        <a:gd name="connsiteY51" fmla="*/ 2396266 h 3827648"/>
                        <a:gd name="connsiteX52" fmla="*/ 84420 w 5483431"/>
                        <a:gd name="connsiteY52" fmla="*/ 2872516 h 3827648"/>
                        <a:gd name="connsiteX53" fmla="*/ 40917 w 5483431"/>
                        <a:gd name="connsiteY53" fmla="*/ 3025678 h 3827648"/>
                        <a:gd name="connsiteX54" fmla="*/ 26508 w 5483431"/>
                        <a:gd name="connsiteY54" fmla="*/ 3075139 h 3827648"/>
                        <a:gd name="connsiteX55" fmla="*/ 2194 w 5483431"/>
                        <a:gd name="connsiteY55" fmla="*/ 3695684 h 3827648"/>
                        <a:gd name="connsiteX56" fmla="*/ 1653448 w 5483431"/>
                        <a:gd name="connsiteY56" fmla="*/ 3682660 h 3827648"/>
                        <a:gd name="connsiteX57" fmla="*/ 1892993 w 5483431"/>
                        <a:gd name="connsiteY57" fmla="*/ 3827648 h 3827648"/>
                        <a:gd name="connsiteX58" fmla="*/ 4039894 w 5483431"/>
                        <a:gd name="connsiteY58" fmla="*/ 3819128 h 3827648"/>
                        <a:gd name="connsiteX59" fmla="*/ 3992650 w 5483431"/>
                        <a:gd name="connsiteY59" fmla="*/ 3646154 h 3827648"/>
                        <a:gd name="connsiteX60" fmla="*/ 4852186 w 5483431"/>
                        <a:gd name="connsiteY60" fmla="*/ 2985777 h 3827648"/>
                        <a:gd name="connsiteX61" fmla="*/ 5466773 w 5483431"/>
                        <a:gd name="connsiteY61" fmla="*/ 2932437 h 3827648"/>
                        <a:gd name="connsiteX62" fmla="*/ 5429297 w 5483431"/>
                        <a:gd name="connsiteY62" fmla="*/ 2788488 h 3827648"/>
                        <a:gd name="connsiteX63" fmla="*/ 2041652 w 5483431"/>
                        <a:gd name="connsiteY63" fmla="*/ 1778353 h 3827648"/>
                        <a:gd name="connsiteX64" fmla="*/ 2041444 w 5483431"/>
                        <a:gd name="connsiteY64" fmla="*/ 1778838 h 3827648"/>
                        <a:gd name="connsiteX65" fmla="*/ 2041237 w 5483431"/>
                        <a:gd name="connsiteY65" fmla="*/ 1778353 h 3827648"/>
                        <a:gd name="connsiteX66" fmla="*/ 2041652 w 5483431"/>
                        <a:gd name="connsiteY66" fmla="*/ 1778353 h 3827648"/>
                        <a:gd name="connsiteX67" fmla="*/ 2041652 w 5483431"/>
                        <a:gd name="connsiteY67" fmla="*/ 1778353 h 382764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</a:cxnLst>
                      <a:rect l="l" t="t" r="r" b="b"/>
                      <a:pathLst>
                        <a:path w="5483431" h="3827648">
                          <a:moveTo>
                            <a:pt x="5429297" y="2788488"/>
                          </a:moveTo>
                          <a:cubicBezTo>
                            <a:pt x="5328089" y="2688319"/>
                            <a:pt x="5209217" y="2610111"/>
                            <a:pt x="5073720" y="2553238"/>
                          </a:cubicBezTo>
                          <a:cubicBezTo>
                            <a:pt x="4949306" y="2504747"/>
                            <a:pt x="4820805" y="2473574"/>
                            <a:pt x="4684199" y="2476969"/>
                          </a:cubicBezTo>
                          <a:cubicBezTo>
                            <a:pt x="4675609" y="2424529"/>
                            <a:pt x="4485179" y="1725637"/>
                            <a:pt x="4321626" y="1453741"/>
                          </a:cubicBezTo>
                          <a:cubicBezTo>
                            <a:pt x="4239330" y="1305913"/>
                            <a:pt x="4149621" y="1161964"/>
                            <a:pt x="4036776" y="1031801"/>
                          </a:cubicBezTo>
                          <a:cubicBezTo>
                            <a:pt x="3961477" y="944794"/>
                            <a:pt x="3865188" y="890069"/>
                            <a:pt x="3737657" y="896857"/>
                          </a:cubicBezTo>
                          <a:cubicBezTo>
                            <a:pt x="3675450" y="875383"/>
                            <a:pt x="3610749" y="879470"/>
                            <a:pt x="3546256" y="880786"/>
                          </a:cubicBezTo>
                          <a:cubicBezTo>
                            <a:pt x="3519724" y="852869"/>
                            <a:pt x="3493262" y="824952"/>
                            <a:pt x="3466731" y="796966"/>
                          </a:cubicBezTo>
                          <a:cubicBezTo>
                            <a:pt x="3529769" y="802300"/>
                            <a:pt x="3593154" y="813938"/>
                            <a:pt x="3654044" y="786922"/>
                          </a:cubicBezTo>
                          <a:cubicBezTo>
                            <a:pt x="3745346" y="791494"/>
                            <a:pt x="3809562" y="746120"/>
                            <a:pt x="3867682" y="689594"/>
                          </a:cubicBezTo>
                          <a:cubicBezTo>
                            <a:pt x="3883060" y="676778"/>
                            <a:pt x="3891027" y="672414"/>
                            <a:pt x="3902803" y="666664"/>
                          </a:cubicBezTo>
                          <a:cubicBezTo>
                            <a:pt x="3954065" y="639994"/>
                            <a:pt x="3973115" y="643666"/>
                            <a:pt x="4016549" y="640341"/>
                          </a:cubicBezTo>
                          <a:cubicBezTo>
                            <a:pt x="4099468" y="635976"/>
                            <a:pt x="4130433" y="618173"/>
                            <a:pt x="4150799" y="576610"/>
                          </a:cubicBezTo>
                          <a:cubicBezTo>
                            <a:pt x="4174075" y="528950"/>
                            <a:pt x="4170196" y="479905"/>
                            <a:pt x="4138053" y="434739"/>
                          </a:cubicBezTo>
                          <a:cubicBezTo>
                            <a:pt x="4115401" y="392691"/>
                            <a:pt x="4028879" y="384170"/>
                            <a:pt x="4028879" y="384170"/>
                          </a:cubicBezTo>
                          <a:cubicBezTo>
                            <a:pt x="3988355" y="377174"/>
                            <a:pt x="3985999" y="341498"/>
                            <a:pt x="3982536" y="341359"/>
                          </a:cubicBezTo>
                          <a:cubicBezTo>
                            <a:pt x="3964109" y="295432"/>
                            <a:pt x="3960576" y="244239"/>
                            <a:pt x="3925316" y="204200"/>
                          </a:cubicBezTo>
                          <a:cubicBezTo>
                            <a:pt x="3880220" y="106871"/>
                            <a:pt x="3809007" y="37391"/>
                            <a:pt x="3689858" y="19103"/>
                          </a:cubicBezTo>
                          <a:cubicBezTo>
                            <a:pt x="3565652" y="-14287"/>
                            <a:pt x="3443524" y="884"/>
                            <a:pt x="3320427" y="28039"/>
                          </a:cubicBezTo>
                          <a:cubicBezTo>
                            <a:pt x="3174331" y="60181"/>
                            <a:pt x="3085869" y="140469"/>
                            <a:pt x="3055390" y="274996"/>
                          </a:cubicBezTo>
                          <a:cubicBezTo>
                            <a:pt x="3053519" y="283309"/>
                            <a:pt x="3042782" y="333116"/>
                            <a:pt x="3041258" y="336026"/>
                          </a:cubicBezTo>
                          <a:cubicBezTo>
                            <a:pt x="3034885" y="346901"/>
                            <a:pt x="3031282" y="348425"/>
                            <a:pt x="3020130" y="350226"/>
                          </a:cubicBezTo>
                          <a:cubicBezTo>
                            <a:pt x="2886710" y="371909"/>
                            <a:pt x="2460683" y="444368"/>
                            <a:pt x="2392727" y="458569"/>
                          </a:cubicBezTo>
                          <a:cubicBezTo>
                            <a:pt x="2393211" y="514957"/>
                            <a:pt x="2423345" y="665972"/>
                            <a:pt x="2439555" y="718272"/>
                          </a:cubicBezTo>
                          <a:cubicBezTo>
                            <a:pt x="2493380" y="737877"/>
                            <a:pt x="2549422" y="726100"/>
                            <a:pt x="2604493" y="728179"/>
                          </a:cubicBezTo>
                          <a:cubicBezTo>
                            <a:pt x="2624998" y="729287"/>
                            <a:pt x="3048947" y="703033"/>
                            <a:pt x="3077903" y="703587"/>
                          </a:cubicBezTo>
                          <a:cubicBezTo>
                            <a:pt x="3067374" y="719658"/>
                            <a:pt x="3112678" y="819064"/>
                            <a:pt x="3127918" y="853077"/>
                          </a:cubicBezTo>
                          <a:cubicBezTo>
                            <a:pt x="3202248" y="989198"/>
                            <a:pt x="3238685" y="1134047"/>
                            <a:pt x="3245959" y="1285547"/>
                          </a:cubicBezTo>
                          <a:cubicBezTo>
                            <a:pt x="3277409" y="1510545"/>
                            <a:pt x="3308581" y="1735542"/>
                            <a:pt x="3343287" y="1960194"/>
                          </a:cubicBezTo>
                          <a:cubicBezTo>
                            <a:pt x="3373144" y="2153811"/>
                            <a:pt x="3360259" y="2466370"/>
                            <a:pt x="3291679" y="2652783"/>
                          </a:cubicBezTo>
                          <a:cubicBezTo>
                            <a:pt x="3223376" y="2838503"/>
                            <a:pt x="3156805" y="2944075"/>
                            <a:pt x="3084900" y="3128756"/>
                          </a:cubicBezTo>
                          <a:cubicBezTo>
                            <a:pt x="3078596" y="3146004"/>
                            <a:pt x="2912203" y="3642136"/>
                            <a:pt x="2910332" y="3647747"/>
                          </a:cubicBezTo>
                          <a:cubicBezTo>
                            <a:pt x="2908601" y="3652527"/>
                            <a:pt x="2902505" y="3663610"/>
                            <a:pt x="2897586" y="3665619"/>
                          </a:cubicBezTo>
                          <a:cubicBezTo>
                            <a:pt x="2747680" y="3667420"/>
                            <a:pt x="2133231" y="3670607"/>
                            <a:pt x="2062919" y="3648301"/>
                          </a:cubicBezTo>
                          <a:cubicBezTo>
                            <a:pt x="2104968" y="3548341"/>
                            <a:pt x="2237417" y="3621216"/>
                            <a:pt x="2267897" y="3303254"/>
                          </a:cubicBezTo>
                          <a:cubicBezTo>
                            <a:pt x="2306828" y="2897177"/>
                            <a:pt x="2384899" y="2272060"/>
                            <a:pt x="2164057" y="2199046"/>
                          </a:cubicBezTo>
                          <a:cubicBezTo>
                            <a:pt x="2162464" y="2198562"/>
                            <a:pt x="2156576" y="2196067"/>
                            <a:pt x="2153874" y="2194197"/>
                          </a:cubicBezTo>
                          <a:cubicBezTo>
                            <a:pt x="2165651" y="2102480"/>
                            <a:pt x="2208046" y="1809734"/>
                            <a:pt x="2205898" y="1801421"/>
                          </a:cubicBezTo>
                          <a:cubicBezTo>
                            <a:pt x="2211370" y="1742747"/>
                            <a:pt x="1231923" y="1761520"/>
                            <a:pt x="1204214" y="1761520"/>
                          </a:cubicBezTo>
                          <a:cubicBezTo>
                            <a:pt x="1129192" y="1761658"/>
                            <a:pt x="1107925" y="1774474"/>
                            <a:pt x="1089706" y="1828714"/>
                          </a:cubicBezTo>
                          <a:cubicBezTo>
                            <a:pt x="1069132" y="1890021"/>
                            <a:pt x="1080632" y="1940174"/>
                            <a:pt x="1122334" y="1973841"/>
                          </a:cubicBezTo>
                          <a:cubicBezTo>
                            <a:pt x="1094209" y="1975018"/>
                            <a:pt x="1066500" y="1978205"/>
                            <a:pt x="1040592" y="1990258"/>
                          </a:cubicBezTo>
                          <a:cubicBezTo>
                            <a:pt x="1023689" y="1998433"/>
                            <a:pt x="999929" y="2010625"/>
                            <a:pt x="995634" y="2031060"/>
                          </a:cubicBezTo>
                          <a:cubicBezTo>
                            <a:pt x="991478" y="2050941"/>
                            <a:pt x="1007965" y="2068328"/>
                            <a:pt x="1020503" y="2081282"/>
                          </a:cubicBezTo>
                          <a:cubicBezTo>
                            <a:pt x="1007133" y="2067428"/>
                            <a:pt x="948529" y="2084400"/>
                            <a:pt x="931972" y="2087102"/>
                          </a:cubicBezTo>
                          <a:cubicBezTo>
                            <a:pt x="898652" y="2092505"/>
                            <a:pt x="865609" y="2099571"/>
                            <a:pt x="832982" y="2108230"/>
                          </a:cubicBezTo>
                          <a:cubicBezTo>
                            <a:pt x="763986" y="2126518"/>
                            <a:pt x="700532" y="2155612"/>
                            <a:pt x="634377" y="2181174"/>
                          </a:cubicBezTo>
                          <a:cubicBezTo>
                            <a:pt x="566628" y="2207290"/>
                            <a:pt x="499018" y="2240056"/>
                            <a:pt x="438473" y="2280234"/>
                          </a:cubicBezTo>
                          <a:cubicBezTo>
                            <a:pt x="413812" y="2296652"/>
                            <a:pt x="394416" y="2305934"/>
                            <a:pt x="364698" y="2304895"/>
                          </a:cubicBezTo>
                          <a:cubicBezTo>
                            <a:pt x="329854" y="2303648"/>
                            <a:pt x="294733" y="2305241"/>
                            <a:pt x="259819" y="2305449"/>
                          </a:cubicBezTo>
                          <a:cubicBezTo>
                            <a:pt x="233842" y="2304756"/>
                            <a:pt x="207726" y="2303440"/>
                            <a:pt x="181749" y="2303371"/>
                          </a:cubicBezTo>
                          <a:cubicBezTo>
                            <a:pt x="97444" y="2303094"/>
                            <a:pt x="81996" y="2317988"/>
                            <a:pt x="84351" y="2396266"/>
                          </a:cubicBezTo>
                          <a:cubicBezTo>
                            <a:pt x="78879" y="2555039"/>
                            <a:pt x="80680" y="2713812"/>
                            <a:pt x="84420" y="2872516"/>
                          </a:cubicBezTo>
                          <a:cubicBezTo>
                            <a:pt x="79710" y="2925925"/>
                            <a:pt x="41402" y="2971299"/>
                            <a:pt x="40917" y="3025678"/>
                          </a:cubicBezTo>
                          <a:cubicBezTo>
                            <a:pt x="36068" y="3042165"/>
                            <a:pt x="30596" y="3058513"/>
                            <a:pt x="26508" y="3075139"/>
                          </a:cubicBezTo>
                          <a:cubicBezTo>
                            <a:pt x="-5773" y="3205649"/>
                            <a:pt x="-785" y="3563650"/>
                            <a:pt x="2194" y="3695684"/>
                          </a:cubicBezTo>
                          <a:cubicBezTo>
                            <a:pt x="177939" y="3684323"/>
                            <a:pt x="1512616" y="3690003"/>
                            <a:pt x="1653448" y="3682660"/>
                          </a:cubicBezTo>
                          <a:cubicBezTo>
                            <a:pt x="1680880" y="3718059"/>
                            <a:pt x="1721543" y="3814556"/>
                            <a:pt x="1892993" y="3827648"/>
                          </a:cubicBezTo>
                          <a:cubicBezTo>
                            <a:pt x="1899574" y="3827163"/>
                            <a:pt x="4033313" y="3821414"/>
                            <a:pt x="4039894" y="3819128"/>
                          </a:cubicBezTo>
                          <a:cubicBezTo>
                            <a:pt x="4032828" y="3774516"/>
                            <a:pt x="3982674" y="3653358"/>
                            <a:pt x="3992650" y="3646154"/>
                          </a:cubicBezTo>
                          <a:cubicBezTo>
                            <a:pt x="4483377" y="3461750"/>
                            <a:pt x="4549949" y="3144065"/>
                            <a:pt x="4852186" y="2985777"/>
                          </a:cubicBezTo>
                          <a:cubicBezTo>
                            <a:pt x="5030078" y="2916643"/>
                            <a:pt x="5179707" y="2922462"/>
                            <a:pt x="5466773" y="2932437"/>
                          </a:cubicBezTo>
                          <a:cubicBezTo>
                            <a:pt x="5516165" y="2934099"/>
                            <a:pt x="5441142" y="2800264"/>
                            <a:pt x="5429297" y="2788488"/>
                          </a:cubicBezTo>
                          <a:close/>
                          <a:moveTo>
                            <a:pt x="2041652" y="1778353"/>
                          </a:moveTo>
                          <a:cubicBezTo>
                            <a:pt x="2041583" y="1778561"/>
                            <a:pt x="2041514" y="1778769"/>
                            <a:pt x="2041444" y="1778838"/>
                          </a:cubicBezTo>
                          <a:cubicBezTo>
                            <a:pt x="2041375" y="1778630"/>
                            <a:pt x="2041306" y="1778422"/>
                            <a:pt x="2041237" y="1778353"/>
                          </a:cubicBezTo>
                          <a:cubicBezTo>
                            <a:pt x="2041444" y="1778353"/>
                            <a:pt x="2041583" y="1778353"/>
                            <a:pt x="2041652" y="1778353"/>
                          </a:cubicBezTo>
                          <a:lnTo>
                            <a:pt x="2041652" y="1778353"/>
                          </a:lnTo>
                          <a:close/>
                        </a:path>
                      </a:pathLst>
                    </a:custGeom>
                    <a:solidFill>
                      <a:srgbClr val="A61F23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: Shape 323">
                      <a:extLst>
                        <a:ext uri="{FF2B5EF4-FFF2-40B4-BE49-F238E27FC236}">
                          <a16:creationId xmlns:a16="http://schemas.microsoft.com/office/drawing/2014/main" id="{0BFC7336-47C3-29DB-72E9-26043A35DD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8238" y="2520252"/>
                      <a:ext cx="406562" cy="1840123"/>
                    </a:xfrm>
                    <a:custGeom>
                      <a:avLst/>
                      <a:gdLst>
                        <a:gd name="connsiteX0" fmla="*/ 598794 w 654696"/>
                        <a:gd name="connsiteY0" fmla="*/ 1287793 h 2963189"/>
                        <a:gd name="connsiteX1" fmla="*/ 238852 w 654696"/>
                        <a:gd name="connsiteY1" fmla="*/ 2651842 h 2963189"/>
                        <a:gd name="connsiteX2" fmla="*/ 0 w 654696"/>
                        <a:gd name="connsiteY2" fmla="*/ 2961838 h 2963189"/>
                        <a:gd name="connsiteX3" fmla="*/ 187175 w 654696"/>
                        <a:gd name="connsiteY3" fmla="*/ 2382648 h 2963189"/>
                        <a:gd name="connsiteX4" fmla="*/ 375735 w 654696"/>
                        <a:gd name="connsiteY4" fmla="*/ 1943806 h 2963189"/>
                        <a:gd name="connsiteX5" fmla="*/ 451658 w 654696"/>
                        <a:gd name="connsiteY5" fmla="*/ 1257660 h 2963189"/>
                        <a:gd name="connsiteX6" fmla="*/ 355092 w 654696"/>
                        <a:gd name="connsiteY6" fmla="*/ 588208 h 2963189"/>
                        <a:gd name="connsiteX7" fmla="*/ 236289 w 654696"/>
                        <a:gd name="connsiteY7" fmla="*/ 150473 h 2963189"/>
                        <a:gd name="connsiteX8" fmla="*/ 180109 w 654696"/>
                        <a:gd name="connsiteY8" fmla="*/ 5278 h 2963189"/>
                        <a:gd name="connsiteX9" fmla="*/ 378576 w 654696"/>
                        <a:gd name="connsiteY9" fmla="*/ 21072 h 2963189"/>
                        <a:gd name="connsiteX10" fmla="*/ 512133 w 654696"/>
                        <a:gd name="connsiteY10" fmla="*/ 79884 h 2963189"/>
                        <a:gd name="connsiteX11" fmla="*/ 575171 w 654696"/>
                        <a:gd name="connsiteY11" fmla="*/ 94501 h 2963189"/>
                        <a:gd name="connsiteX12" fmla="*/ 654697 w 654696"/>
                        <a:gd name="connsiteY12" fmla="*/ 178252 h 2963189"/>
                        <a:gd name="connsiteX13" fmla="*/ 426512 w 654696"/>
                        <a:gd name="connsiteY13" fmla="*/ 375333 h 2963189"/>
                        <a:gd name="connsiteX14" fmla="*/ 598794 w 654696"/>
                        <a:gd name="connsiteY14" fmla="*/ 1287793 h 2963189"/>
                        <a:gd name="connsiteX15" fmla="*/ 598794 w 654696"/>
                        <a:gd name="connsiteY15" fmla="*/ 1287793 h 2963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654696" h="2963189">
                          <a:moveTo>
                            <a:pt x="598794" y="1287793"/>
                          </a:moveTo>
                          <a:cubicBezTo>
                            <a:pt x="641535" y="1771525"/>
                            <a:pt x="515458" y="2039956"/>
                            <a:pt x="238852" y="2651842"/>
                          </a:cubicBezTo>
                          <a:cubicBezTo>
                            <a:pt x="187937" y="2764480"/>
                            <a:pt x="41148" y="2982342"/>
                            <a:pt x="0" y="2961838"/>
                          </a:cubicBezTo>
                          <a:cubicBezTo>
                            <a:pt x="25215" y="2782837"/>
                            <a:pt x="176091" y="2413129"/>
                            <a:pt x="187175" y="2382648"/>
                          </a:cubicBezTo>
                          <a:cubicBezTo>
                            <a:pt x="259080" y="2197968"/>
                            <a:pt x="307432" y="2129595"/>
                            <a:pt x="375735" y="1943806"/>
                          </a:cubicBezTo>
                          <a:cubicBezTo>
                            <a:pt x="444315" y="1757324"/>
                            <a:pt x="481515" y="1451276"/>
                            <a:pt x="451658" y="1257660"/>
                          </a:cubicBezTo>
                          <a:cubicBezTo>
                            <a:pt x="417022" y="1033008"/>
                            <a:pt x="386611" y="813205"/>
                            <a:pt x="355092" y="588208"/>
                          </a:cubicBezTo>
                          <a:cubicBezTo>
                            <a:pt x="338744" y="464972"/>
                            <a:pt x="315330" y="343883"/>
                            <a:pt x="236289" y="150473"/>
                          </a:cubicBezTo>
                          <a:cubicBezTo>
                            <a:pt x="221049" y="116391"/>
                            <a:pt x="188838" y="41092"/>
                            <a:pt x="180109" y="5278"/>
                          </a:cubicBezTo>
                          <a:cubicBezTo>
                            <a:pt x="273142" y="-2619"/>
                            <a:pt x="347472" y="-4698"/>
                            <a:pt x="378576" y="21072"/>
                          </a:cubicBezTo>
                          <a:cubicBezTo>
                            <a:pt x="424295" y="54808"/>
                            <a:pt x="461149" y="59934"/>
                            <a:pt x="512133" y="79884"/>
                          </a:cubicBezTo>
                          <a:cubicBezTo>
                            <a:pt x="534647" y="85773"/>
                            <a:pt x="556745" y="92492"/>
                            <a:pt x="575171" y="94501"/>
                          </a:cubicBezTo>
                          <a:cubicBezTo>
                            <a:pt x="601703" y="122349"/>
                            <a:pt x="626295" y="146317"/>
                            <a:pt x="654697" y="178252"/>
                          </a:cubicBezTo>
                          <a:cubicBezTo>
                            <a:pt x="507007" y="175689"/>
                            <a:pt x="443622" y="306753"/>
                            <a:pt x="426512" y="375333"/>
                          </a:cubicBezTo>
                          <a:cubicBezTo>
                            <a:pt x="379614" y="563824"/>
                            <a:pt x="582376" y="1102488"/>
                            <a:pt x="598794" y="1287793"/>
                          </a:cubicBezTo>
                          <a:lnTo>
                            <a:pt x="598794" y="1287793"/>
                          </a:lnTo>
                          <a:close/>
                        </a:path>
                      </a:pathLst>
                    </a:custGeom>
                    <a:solidFill>
                      <a:srgbClr val="1D151A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: Shape 324">
                      <a:extLst>
                        <a:ext uri="{FF2B5EF4-FFF2-40B4-BE49-F238E27FC236}">
                          <a16:creationId xmlns:a16="http://schemas.microsoft.com/office/drawing/2014/main" id="{3AA26546-4C73-79B4-6FAA-3F2A69C4B0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03978" y="2374730"/>
                      <a:ext cx="417720" cy="175741"/>
                    </a:xfrm>
                    <a:custGeom>
                      <a:avLst/>
                      <a:gdLst>
                        <a:gd name="connsiteX0" fmla="*/ 672664 w 672663"/>
                        <a:gd name="connsiteY0" fmla="*/ 225414 h 283000"/>
                        <a:gd name="connsiteX1" fmla="*/ 120976 w 672663"/>
                        <a:gd name="connsiteY1" fmla="*/ 282079 h 283000"/>
                        <a:gd name="connsiteX2" fmla="*/ 995 w 672663"/>
                        <a:gd name="connsiteY2" fmla="*/ 198743 h 283000"/>
                        <a:gd name="connsiteX3" fmla="*/ 995 w 672663"/>
                        <a:gd name="connsiteY3" fmla="*/ 198743 h 283000"/>
                        <a:gd name="connsiteX4" fmla="*/ 91950 w 672663"/>
                        <a:gd name="connsiteY4" fmla="*/ 88808 h 283000"/>
                        <a:gd name="connsiteX5" fmla="*/ 643638 w 672663"/>
                        <a:gd name="connsiteY5" fmla="*/ 0 h 283000"/>
                        <a:gd name="connsiteX6" fmla="*/ 672664 w 672663"/>
                        <a:gd name="connsiteY6" fmla="*/ 225414 h 283000"/>
                        <a:gd name="connsiteX7" fmla="*/ 672664 w 672663"/>
                        <a:gd name="connsiteY7" fmla="*/ 225414 h 283000"/>
                        <a:gd name="connsiteX8" fmla="*/ 672664 w 672663"/>
                        <a:gd name="connsiteY8" fmla="*/ 225414 h 283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72663" h="283000">
                          <a:moveTo>
                            <a:pt x="672664" y="225414"/>
                          </a:moveTo>
                          <a:lnTo>
                            <a:pt x="120976" y="282079"/>
                          </a:lnTo>
                          <a:cubicBezTo>
                            <a:pt x="62717" y="289421"/>
                            <a:pt x="9031" y="252084"/>
                            <a:pt x="995" y="198743"/>
                          </a:cubicBezTo>
                          <a:lnTo>
                            <a:pt x="995" y="198743"/>
                          </a:lnTo>
                          <a:cubicBezTo>
                            <a:pt x="-6971" y="145334"/>
                            <a:pt x="33761" y="96151"/>
                            <a:pt x="91950" y="88808"/>
                          </a:cubicBezTo>
                          <a:lnTo>
                            <a:pt x="643638" y="0"/>
                          </a:lnTo>
                          <a:lnTo>
                            <a:pt x="672664" y="225414"/>
                          </a:lnTo>
                          <a:lnTo>
                            <a:pt x="672664" y="225414"/>
                          </a:lnTo>
                          <a:lnTo>
                            <a:pt x="672664" y="22541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: Shape 325">
                      <a:extLst>
                        <a:ext uri="{FF2B5EF4-FFF2-40B4-BE49-F238E27FC236}">
                          <a16:creationId xmlns:a16="http://schemas.microsoft.com/office/drawing/2014/main" id="{CB148778-3886-437D-3820-6479A7B5A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93431" y="2333776"/>
                      <a:ext cx="206582" cy="143034"/>
                    </a:xfrm>
                    <a:custGeom>
                      <a:avLst/>
                      <a:gdLst>
                        <a:gd name="connsiteX0" fmla="*/ 65740 w 332663"/>
                        <a:gd name="connsiteY0" fmla="*/ 0 h 230331"/>
                        <a:gd name="connsiteX1" fmla="*/ 277783 w 332663"/>
                        <a:gd name="connsiteY1" fmla="*/ 90886 h 230331"/>
                        <a:gd name="connsiteX2" fmla="*/ 332232 w 332663"/>
                        <a:gd name="connsiteY2" fmla="*/ 152400 h 230331"/>
                        <a:gd name="connsiteX3" fmla="*/ 332232 w 332663"/>
                        <a:gd name="connsiteY3" fmla="*/ 152400 h 230331"/>
                        <a:gd name="connsiteX4" fmla="*/ 265176 w 332663"/>
                        <a:gd name="connsiteY4" fmla="*/ 202346 h 230331"/>
                        <a:gd name="connsiteX5" fmla="*/ 0 w 332663"/>
                        <a:gd name="connsiteY5" fmla="*/ 230332 h 230331"/>
                        <a:gd name="connsiteX6" fmla="*/ 65740 w 332663"/>
                        <a:gd name="connsiteY6" fmla="*/ 0 h 230331"/>
                        <a:gd name="connsiteX7" fmla="*/ 65740 w 332663"/>
                        <a:gd name="connsiteY7" fmla="*/ 0 h 230331"/>
                        <a:gd name="connsiteX8" fmla="*/ 65740 w 332663"/>
                        <a:gd name="connsiteY8" fmla="*/ 0 h 2303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32663" h="230331">
                          <a:moveTo>
                            <a:pt x="65740" y="0"/>
                          </a:moveTo>
                          <a:lnTo>
                            <a:pt x="277783" y="90886"/>
                          </a:lnTo>
                          <a:cubicBezTo>
                            <a:pt x="318378" y="110698"/>
                            <a:pt x="335696" y="121574"/>
                            <a:pt x="332232" y="152400"/>
                          </a:cubicBezTo>
                          <a:lnTo>
                            <a:pt x="332232" y="152400"/>
                          </a:lnTo>
                          <a:cubicBezTo>
                            <a:pt x="328699" y="183157"/>
                            <a:pt x="307363" y="191816"/>
                            <a:pt x="265176" y="202346"/>
                          </a:cubicBezTo>
                          <a:lnTo>
                            <a:pt x="0" y="230332"/>
                          </a:lnTo>
                          <a:lnTo>
                            <a:pt x="65740" y="0"/>
                          </a:lnTo>
                          <a:lnTo>
                            <a:pt x="65740" y="0"/>
                          </a:lnTo>
                          <a:lnTo>
                            <a:pt x="6574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: Shape 326">
                      <a:extLst>
                        <a:ext uri="{FF2B5EF4-FFF2-40B4-BE49-F238E27FC236}">
                          <a16:creationId xmlns:a16="http://schemas.microsoft.com/office/drawing/2014/main" id="{EB279F2B-59D5-1A7D-1690-30BDFD4170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78031" y="2084854"/>
                      <a:ext cx="1087216" cy="499274"/>
                    </a:xfrm>
                    <a:custGeom>
                      <a:avLst/>
                      <a:gdLst>
                        <a:gd name="connsiteX0" fmla="*/ 1742632 w 1750767"/>
                        <a:gd name="connsiteY0" fmla="*/ 438875 h 803992"/>
                        <a:gd name="connsiteX1" fmla="*/ 1682988 w 1750767"/>
                        <a:gd name="connsiteY1" fmla="*/ 388930 h 803992"/>
                        <a:gd name="connsiteX2" fmla="*/ 1588846 w 1750767"/>
                        <a:gd name="connsiteY2" fmla="*/ 333234 h 803992"/>
                        <a:gd name="connsiteX3" fmla="*/ 1533428 w 1750767"/>
                        <a:gd name="connsiteY3" fmla="*/ 200577 h 803992"/>
                        <a:gd name="connsiteX4" fmla="*/ 1533774 w 1750767"/>
                        <a:gd name="connsiteY4" fmla="*/ 206396 h 803992"/>
                        <a:gd name="connsiteX5" fmla="*/ 1532042 w 1750767"/>
                        <a:gd name="connsiteY5" fmla="*/ 204179 h 803992"/>
                        <a:gd name="connsiteX6" fmla="*/ 1532042 w 1750767"/>
                        <a:gd name="connsiteY6" fmla="*/ 204179 h 803992"/>
                        <a:gd name="connsiteX7" fmla="*/ 1296654 w 1750767"/>
                        <a:gd name="connsiteY7" fmla="*/ 19083 h 803992"/>
                        <a:gd name="connsiteX8" fmla="*/ 1296584 w 1750767"/>
                        <a:gd name="connsiteY8" fmla="*/ 19083 h 803992"/>
                        <a:gd name="connsiteX9" fmla="*/ 1296584 w 1750767"/>
                        <a:gd name="connsiteY9" fmla="*/ 19083 h 803992"/>
                        <a:gd name="connsiteX10" fmla="*/ 927153 w 1750767"/>
                        <a:gd name="connsiteY10" fmla="*/ 28019 h 803992"/>
                        <a:gd name="connsiteX11" fmla="*/ 662115 w 1750767"/>
                        <a:gd name="connsiteY11" fmla="*/ 274976 h 803992"/>
                        <a:gd name="connsiteX12" fmla="*/ 628241 w 1750767"/>
                        <a:gd name="connsiteY12" fmla="*/ 346465 h 803992"/>
                        <a:gd name="connsiteX13" fmla="*/ 2293 w 1750767"/>
                        <a:gd name="connsiteY13" fmla="*/ 451067 h 803992"/>
                        <a:gd name="connsiteX14" fmla="*/ 47666 w 1750767"/>
                        <a:gd name="connsiteY14" fmla="*/ 714442 h 803992"/>
                        <a:gd name="connsiteX15" fmla="*/ 211150 w 1750767"/>
                        <a:gd name="connsiteY15" fmla="*/ 728020 h 803992"/>
                        <a:gd name="connsiteX16" fmla="*/ 686084 w 1750767"/>
                        <a:gd name="connsiteY16" fmla="*/ 703428 h 803992"/>
                        <a:gd name="connsiteX17" fmla="*/ 863768 w 1750767"/>
                        <a:gd name="connsiteY17" fmla="*/ 709316 h 803992"/>
                        <a:gd name="connsiteX18" fmla="*/ 1073388 w 1750767"/>
                        <a:gd name="connsiteY18" fmla="*/ 796877 h 803992"/>
                        <a:gd name="connsiteX19" fmla="*/ 1260701 w 1750767"/>
                        <a:gd name="connsiteY19" fmla="*/ 786832 h 803992"/>
                        <a:gd name="connsiteX20" fmla="*/ 1260701 w 1750767"/>
                        <a:gd name="connsiteY20" fmla="*/ 786832 h 803992"/>
                        <a:gd name="connsiteX21" fmla="*/ 1474338 w 1750767"/>
                        <a:gd name="connsiteY21" fmla="*/ 689504 h 803992"/>
                        <a:gd name="connsiteX22" fmla="*/ 1474338 w 1750767"/>
                        <a:gd name="connsiteY22" fmla="*/ 689504 h 803992"/>
                        <a:gd name="connsiteX23" fmla="*/ 1474338 w 1750767"/>
                        <a:gd name="connsiteY23" fmla="*/ 689504 h 803992"/>
                        <a:gd name="connsiteX24" fmla="*/ 1507451 w 1750767"/>
                        <a:gd name="connsiteY24" fmla="*/ 664635 h 803992"/>
                        <a:gd name="connsiteX25" fmla="*/ 1624660 w 1750767"/>
                        <a:gd name="connsiteY25" fmla="*/ 636580 h 803992"/>
                        <a:gd name="connsiteX26" fmla="*/ 1735496 w 1750767"/>
                        <a:gd name="connsiteY26" fmla="*/ 557332 h 803992"/>
                        <a:gd name="connsiteX27" fmla="*/ 1735843 w 1750767"/>
                        <a:gd name="connsiteY27" fmla="*/ 556362 h 803992"/>
                        <a:gd name="connsiteX28" fmla="*/ 1736951 w 1750767"/>
                        <a:gd name="connsiteY28" fmla="*/ 553660 h 803992"/>
                        <a:gd name="connsiteX29" fmla="*/ 1742632 w 1750767"/>
                        <a:gd name="connsiteY29" fmla="*/ 438875 h 803992"/>
                        <a:gd name="connsiteX30" fmla="*/ 1742632 w 1750767"/>
                        <a:gd name="connsiteY30" fmla="*/ 438875 h 8039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</a:cxnLst>
                      <a:rect l="l" t="t" r="r" b="b"/>
                      <a:pathLst>
                        <a:path w="1750767" h="803992">
                          <a:moveTo>
                            <a:pt x="1742632" y="438875"/>
                          </a:moveTo>
                          <a:cubicBezTo>
                            <a:pt x="1734319" y="418994"/>
                            <a:pt x="1710212" y="390592"/>
                            <a:pt x="1682988" y="388930"/>
                          </a:cubicBezTo>
                          <a:cubicBezTo>
                            <a:pt x="1629232" y="378746"/>
                            <a:pt x="1597159" y="377777"/>
                            <a:pt x="1588846" y="333234"/>
                          </a:cubicBezTo>
                          <a:cubicBezTo>
                            <a:pt x="1570420" y="287307"/>
                            <a:pt x="1568688" y="240686"/>
                            <a:pt x="1533428" y="200577"/>
                          </a:cubicBezTo>
                          <a:cubicBezTo>
                            <a:pt x="1533635" y="202517"/>
                            <a:pt x="1533705" y="204526"/>
                            <a:pt x="1533774" y="206396"/>
                          </a:cubicBezTo>
                          <a:cubicBezTo>
                            <a:pt x="1533151" y="205703"/>
                            <a:pt x="1532666" y="204941"/>
                            <a:pt x="1532042" y="204179"/>
                          </a:cubicBezTo>
                          <a:lnTo>
                            <a:pt x="1532042" y="204179"/>
                          </a:lnTo>
                          <a:cubicBezTo>
                            <a:pt x="1486946" y="106851"/>
                            <a:pt x="1415734" y="37370"/>
                            <a:pt x="1296654" y="19083"/>
                          </a:cubicBezTo>
                          <a:cubicBezTo>
                            <a:pt x="1296654" y="19083"/>
                            <a:pt x="1296654" y="19083"/>
                            <a:pt x="1296584" y="19083"/>
                          </a:cubicBezTo>
                          <a:lnTo>
                            <a:pt x="1296584" y="19083"/>
                          </a:lnTo>
                          <a:cubicBezTo>
                            <a:pt x="1172378" y="-14307"/>
                            <a:pt x="1050251" y="933"/>
                            <a:pt x="927153" y="28019"/>
                          </a:cubicBezTo>
                          <a:cubicBezTo>
                            <a:pt x="781057" y="60161"/>
                            <a:pt x="689340" y="139894"/>
                            <a:pt x="662115" y="274976"/>
                          </a:cubicBezTo>
                          <a:cubicBezTo>
                            <a:pt x="648954" y="340092"/>
                            <a:pt x="647845" y="343348"/>
                            <a:pt x="628241" y="346465"/>
                          </a:cubicBezTo>
                          <a:cubicBezTo>
                            <a:pt x="476742" y="371057"/>
                            <a:pt x="70249" y="436935"/>
                            <a:pt x="2293" y="451067"/>
                          </a:cubicBezTo>
                          <a:cubicBezTo>
                            <a:pt x="-10869" y="453977"/>
                            <a:pt x="36444" y="712295"/>
                            <a:pt x="47666" y="714442"/>
                          </a:cubicBezTo>
                          <a:cubicBezTo>
                            <a:pt x="101491" y="734046"/>
                            <a:pt x="156147" y="729613"/>
                            <a:pt x="211150" y="728020"/>
                          </a:cubicBezTo>
                          <a:cubicBezTo>
                            <a:pt x="341937" y="724140"/>
                            <a:pt x="656643" y="702943"/>
                            <a:pt x="686084" y="703428"/>
                          </a:cubicBezTo>
                          <a:cubicBezTo>
                            <a:pt x="751408" y="699687"/>
                            <a:pt x="801423" y="691998"/>
                            <a:pt x="863768" y="709316"/>
                          </a:cubicBezTo>
                          <a:cubicBezTo>
                            <a:pt x="863768" y="709316"/>
                            <a:pt x="969825" y="779212"/>
                            <a:pt x="1073388" y="796877"/>
                          </a:cubicBezTo>
                          <a:cubicBezTo>
                            <a:pt x="1136426" y="802211"/>
                            <a:pt x="1199811" y="813848"/>
                            <a:pt x="1260701" y="786832"/>
                          </a:cubicBezTo>
                          <a:lnTo>
                            <a:pt x="1260701" y="786832"/>
                          </a:lnTo>
                          <a:cubicBezTo>
                            <a:pt x="1352003" y="791404"/>
                            <a:pt x="1416218" y="746031"/>
                            <a:pt x="1474338" y="689504"/>
                          </a:cubicBezTo>
                          <a:lnTo>
                            <a:pt x="1474338" y="689504"/>
                          </a:lnTo>
                          <a:lnTo>
                            <a:pt x="1474338" y="689504"/>
                          </a:lnTo>
                          <a:cubicBezTo>
                            <a:pt x="1486392" y="677520"/>
                            <a:pt x="1493804" y="673848"/>
                            <a:pt x="1507451" y="664635"/>
                          </a:cubicBezTo>
                          <a:cubicBezTo>
                            <a:pt x="1558713" y="637342"/>
                            <a:pt x="1584412" y="643368"/>
                            <a:pt x="1624660" y="636580"/>
                          </a:cubicBezTo>
                          <a:cubicBezTo>
                            <a:pt x="1680563" y="632423"/>
                            <a:pt x="1717693" y="606030"/>
                            <a:pt x="1735496" y="557332"/>
                          </a:cubicBezTo>
                          <a:cubicBezTo>
                            <a:pt x="1735635" y="556985"/>
                            <a:pt x="1735704" y="556708"/>
                            <a:pt x="1735843" y="556362"/>
                          </a:cubicBezTo>
                          <a:cubicBezTo>
                            <a:pt x="1736189" y="555461"/>
                            <a:pt x="1736605" y="554561"/>
                            <a:pt x="1736951" y="553660"/>
                          </a:cubicBezTo>
                          <a:cubicBezTo>
                            <a:pt x="1750529" y="516183"/>
                            <a:pt x="1757040" y="477945"/>
                            <a:pt x="1742632" y="438875"/>
                          </a:cubicBezTo>
                          <a:lnTo>
                            <a:pt x="1742632" y="438875"/>
                          </a:lnTo>
                          <a:close/>
                        </a:path>
                      </a:pathLst>
                    </a:custGeom>
                    <a:solidFill>
                      <a:srgbClr val="D0232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: Shape 327">
                      <a:extLst>
                        <a:ext uri="{FF2B5EF4-FFF2-40B4-BE49-F238E27FC236}">
                          <a16:creationId xmlns:a16="http://schemas.microsoft.com/office/drawing/2014/main" id="{AC01ACA2-5C08-07DF-0745-37D78A8FD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7093" y="2089950"/>
                      <a:ext cx="423812" cy="492211"/>
                    </a:xfrm>
                    <a:custGeom>
                      <a:avLst/>
                      <a:gdLst>
                        <a:gd name="connsiteX0" fmla="*/ 682475 w 682474"/>
                        <a:gd name="connsiteY0" fmla="*/ 396309 h 792618"/>
                        <a:gd name="connsiteX1" fmla="*/ 341238 w 682474"/>
                        <a:gd name="connsiteY1" fmla="*/ 792618 h 792618"/>
                        <a:gd name="connsiteX2" fmla="*/ 0 w 682474"/>
                        <a:gd name="connsiteY2" fmla="*/ 396309 h 792618"/>
                        <a:gd name="connsiteX3" fmla="*/ 341238 w 682474"/>
                        <a:gd name="connsiteY3" fmla="*/ 0 h 792618"/>
                        <a:gd name="connsiteX4" fmla="*/ 682475 w 682474"/>
                        <a:gd name="connsiteY4" fmla="*/ 396309 h 792618"/>
                        <a:gd name="connsiteX5" fmla="*/ 682475 w 682474"/>
                        <a:gd name="connsiteY5" fmla="*/ 396309 h 7926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82474" h="792618">
                          <a:moveTo>
                            <a:pt x="682475" y="396309"/>
                          </a:moveTo>
                          <a:cubicBezTo>
                            <a:pt x="682475" y="615211"/>
                            <a:pt x="529659" y="792618"/>
                            <a:pt x="341238" y="792618"/>
                          </a:cubicBezTo>
                          <a:cubicBezTo>
                            <a:pt x="152816" y="792618"/>
                            <a:pt x="0" y="615211"/>
                            <a:pt x="0" y="396309"/>
                          </a:cubicBezTo>
                          <a:cubicBezTo>
                            <a:pt x="0" y="177407"/>
                            <a:pt x="152816" y="0"/>
                            <a:pt x="341238" y="0"/>
                          </a:cubicBezTo>
                          <a:cubicBezTo>
                            <a:pt x="529659" y="0"/>
                            <a:pt x="682475" y="177407"/>
                            <a:pt x="682475" y="396309"/>
                          </a:cubicBezTo>
                          <a:lnTo>
                            <a:pt x="682475" y="396309"/>
                          </a:lnTo>
                          <a:close/>
                        </a:path>
                      </a:pathLst>
                    </a:custGeom>
                    <a:solidFill>
                      <a:srgbClr val="EA2A2A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Freeform: Shape 328">
                      <a:extLst>
                        <a:ext uri="{FF2B5EF4-FFF2-40B4-BE49-F238E27FC236}">
                          <a16:creationId xmlns:a16="http://schemas.microsoft.com/office/drawing/2014/main" id="{BFA6D376-7A70-C79B-924B-55D43112B1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80244" y="2092274"/>
                      <a:ext cx="381483" cy="484468"/>
                    </a:xfrm>
                    <a:custGeom>
                      <a:avLst/>
                      <a:gdLst>
                        <a:gd name="connsiteX0" fmla="*/ 614311 w 614310"/>
                        <a:gd name="connsiteY0" fmla="*/ 390075 h 780149"/>
                        <a:gd name="connsiteX1" fmla="*/ 307155 w 614310"/>
                        <a:gd name="connsiteY1" fmla="*/ 780149 h 780149"/>
                        <a:gd name="connsiteX2" fmla="*/ 0 w 614310"/>
                        <a:gd name="connsiteY2" fmla="*/ 390075 h 780149"/>
                        <a:gd name="connsiteX3" fmla="*/ 307155 w 614310"/>
                        <a:gd name="connsiteY3" fmla="*/ 0 h 780149"/>
                        <a:gd name="connsiteX4" fmla="*/ 614311 w 614310"/>
                        <a:gd name="connsiteY4" fmla="*/ 390075 h 780149"/>
                        <a:gd name="connsiteX5" fmla="*/ 614311 w 614310"/>
                        <a:gd name="connsiteY5" fmla="*/ 390075 h 7801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14310" h="780149">
                          <a:moveTo>
                            <a:pt x="614311" y="390075"/>
                          </a:moveTo>
                          <a:cubicBezTo>
                            <a:pt x="614311" y="605513"/>
                            <a:pt x="476804" y="780149"/>
                            <a:pt x="307155" y="780149"/>
                          </a:cubicBezTo>
                          <a:cubicBezTo>
                            <a:pt x="137506" y="780149"/>
                            <a:pt x="0" y="605513"/>
                            <a:pt x="0" y="390075"/>
                          </a:cubicBezTo>
                          <a:cubicBezTo>
                            <a:pt x="0" y="174636"/>
                            <a:pt x="137506" y="0"/>
                            <a:pt x="307155" y="0"/>
                          </a:cubicBezTo>
                          <a:cubicBezTo>
                            <a:pt x="476804" y="0"/>
                            <a:pt x="614311" y="174636"/>
                            <a:pt x="614311" y="390075"/>
                          </a:cubicBezTo>
                          <a:lnTo>
                            <a:pt x="614311" y="390075"/>
                          </a:lnTo>
                          <a:close/>
                        </a:path>
                      </a:pathLst>
                    </a:custGeom>
                    <a:solidFill>
                      <a:srgbClr val="8A1A1B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: Shape 329">
                      <a:extLst>
                        <a:ext uri="{FF2B5EF4-FFF2-40B4-BE49-F238E27FC236}">
                          <a16:creationId xmlns:a16="http://schemas.microsoft.com/office/drawing/2014/main" id="{6E356B22-5852-1E13-736D-81227746B0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60085" y="2135980"/>
                      <a:ext cx="277551" cy="400153"/>
                    </a:xfrm>
                    <a:custGeom>
                      <a:avLst/>
                      <a:gdLst>
                        <a:gd name="connsiteX0" fmla="*/ 446948 w 446947"/>
                        <a:gd name="connsiteY0" fmla="*/ 322188 h 644375"/>
                        <a:gd name="connsiteX1" fmla="*/ 223474 w 446947"/>
                        <a:gd name="connsiteY1" fmla="*/ 644375 h 644375"/>
                        <a:gd name="connsiteX2" fmla="*/ 0 w 446947"/>
                        <a:gd name="connsiteY2" fmla="*/ 322188 h 644375"/>
                        <a:gd name="connsiteX3" fmla="*/ 223474 w 446947"/>
                        <a:gd name="connsiteY3" fmla="*/ 0 h 644375"/>
                        <a:gd name="connsiteX4" fmla="*/ 446948 w 446947"/>
                        <a:gd name="connsiteY4" fmla="*/ 322188 h 644375"/>
                        <a:gd name="connsiteX5" fmla="*/ 446948 w 446947"/>
                        <a:gd name="connsiteY5" fmla="*/ 322188 h 6443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46947" h="644375">
                          <a:moveTo>
                            <a:pt x="446948" y="322188"/>
                          </a:moveTo>
                          <a:cubicBezTo>
                            <a:pt x="446948" y="500080"/>
                            <a:pt x="346918" y="644375"/>
                            <a:pt x="223474" y="644375"/>
                          </a:cubicBezTo>
                          <a:cubicBezTo>
                            <a:pt x="100030" y="644375"/>
                            <a:pt x="0" y="500149"/>
                            <a:pt x="0" y="322188"/>
                          </a:cubicBezTo>
                          <a:cubicBezTo>
                            <a:pt x="0" y="144295"/>
                            <a:pt x="100030" y="0"/>
                            <a:pt x="223474" y="0"/>
                          </a:cubicBezTo>
                          <a:cubicBezTo>
                            <a:pt x="346918" y="69"/>
                            <a:pt x="446948" y="144295"/>
                            <a:pt x="446948" y="322188"/>
                          </a:cubicBezTo>
                          <a:lnTo>
                            <a:pt x="446948" y="322188"/>
                          </a:lnTo>
                          <a:close/>
                        </a:path>
                      </a:pathLst>
                    </a:custGeom>
                    <a:solidFill>
                      <a:srgbClr val="DAE2F2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" name="Freeform: Shape 330">
                      <a:extLst>
                        <a:ext uri="{FF2B5EF4-FFF2-40B4-BE49-F238E27FC236}">
                          <a16:creationId xmlns:a16="http://schemas.microsoft.com/office/drawing/2014/main" id="{6E89B7E8-27CF-BC9D-B481-798340CFD3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60085" y="2135894"/>
                      <a:ext cx="277551" cy="330722"/>
                    </a:xfrm>
                    <a:custGeom>
                      <a:avLst/>
                      <a:gdLst>
                        <a:gd name="connsiteX0" fmla="*/ 26116 w 446947"/>
                        <a:gd name="connsiteY0" fmla="*/ 213499 h 532568"/>
                        <a:gd name="connsiteX1" fmla="*/ 114508 w 446947"/>
                        <a:gd name="connsiteY1" fmla="*/ 167986 h 532568"/>
                        <a:gd name="connsiteX2" fmla="*/ 112014 w 446947"/>
                        <a:gd name="connsiteY2" fmla="*/ 254508 h 532568"/>
                        <a:gd name="connsiteX3" fmla="*/ 171866 w 446947"/>
                        <a:gd name="connsiteY3" fmla="*/ 314845 h 532568"/>
                        <a:gd name="connsiteX4" fmla="*/ 233657 w 446947"/>
                        <a:gd name="connsiteY4" fmla="*/ 333063 h 532568"/>
                        <a:gd name="connsiteX5" fmla="*/ 131895 w 446947"/>
                        <a:gd name="connsiteY5" fmla="*/ 498348 h 532568"/>
                        <a:gd name="connsiteX6" fmla="*/ 127462 w 446947"/>
                        <a:gd name="connsiteY6" fmla="*/ 499941 h 532568"/>
                        <a:gd name="connsiteX7" fmla="*/ 124830 w 446947"/>
                        <a:gd name="connsiteY7" fmla="*/ 503682 h 532568"/>
                        <a:gd name="connsiteX8" fmla="*/ 150807 w 446947"/>
                        <a:gd name="connsiteY8" fmla="*/ 508185 h 532568"/>
                        <a:gd name="connsiteX9" fmla="*/ 330431 w 446947"/>
                        <a:gd name="connsiteY9" fmla="*/ 509847 h 532568"/>
                        <a:gd name="connsiteX10" fmla="*/ 392638 w 446947"/>
                        <a:gd name="connsiteY10" fmla="*/ 532569 h 532568"/>
                        <a:gd name="connsiteX11" fmla="*/ 446948 w 446947"/>
                        <a:gd name="connsiteY11" fmla="*/ 322188 h 532568"/>
                        <a:gd name="connsiteX12" fmla="*/ 223474 w 446947"/>
                        <a:gd name="connsiteY12" fmla="*/ 0 h 532568"/>
                        <a:gd name="connsiteX13" fmla="*/ 0 w 446947"/>
                        <a:gd name="connsiteY13" fmla="*/ 322188 h 532568"/>
                        <a:gd name="connsiteX14" fmla="*/ 26116 w 446947"/>
                        <a:gd name="connsiteY14" fmla="*/ 213499 h 532568"/>
                        <a:gd name="connsiteX15" fmla="*/ 26116 w 446947"/>
                        <a:gd name="connsiteY15" fmla="*/ 213499 h 5325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446947" h="532568">
                          <a:moveTo>
                            <a:pt x="26116" y="213499"/>
                          </a:moveTo>
                          <a:cubicBezTo>
                            <a:pt x="41425" y="166324"/>
                            <a:pt x="65878" y="151915"/>
                            <a:pt x="114508" y="167986"/>
                          </a:cubicBezTo>
                          <a:cubicBezTo>
                            <a:pt x="143880" y="189322"/>
                            <a:pt x="112568" y="225691"/>
                            <a:pt x="112014" y="254508"/>
                          </a:cubicBezTo>
                          <a:cubicBezTo>
                            <a:pt x="111321" y="293993"/>
                            <a:pt x="123582" y="317131"/>
                            <a:pt x="171866" y="314845"/>
                          </a:cubicBezTo>
                          <a:cubicBezTo>
                            <a:pt x="194102" y="313736"/>
                            <a:pt x="217170" y="315399"/>
                            <a:pt x="233657" y="333063"/>
                          </a:cubicBezTo>
                          <a:cubicBezTo>
                            <a:pt x="254577" y="369224"/>
                            <a:pt x="192786" y="473756"/>
                            <a:pt x="131895" y="498348"/>
                          </a:cubicBezTo>
                          <a:cubicBezTo>
                            <a:pt x="129194" y="499387"/>
                            <a:pt x="127462" y="499941"/>
                            <a:pt x="127462" y="499941"/>
                          </a:cubicBezTo>
                          <a:cubicBezTo>
                            <a:pt x="121435" y="499526"/>
                            <a:pt x="120119" y="502643"/>
                            <a:pt x="124830" y="503682"/>
                          </a:cubicBezTo>
                          <a:cubicBezTo>
                            <a:pt x="133281" y="505552"/>
                            <a:pt x="142078" y="506869"/>
                            <a:pt x="150807" y="508185"/>
                          </a:cubicBezTo>
                          <a:cubicBezTo>
                            <a:pt x="210728" y="510471"/>
                            <a:pt x="270649" y="507838"/>
                            <a:pt x="330431" y="509847"/>
                          </a:cubicBezTo>
                          <a:cubicBezTo>
                            <a:pt x="353360" y="510609"/>
                            <a:pt x="380515" y="505552"/>
                            <a:pt x="392638" y="532569"/>
                          </a:cubicBezTo>
                          <a:cubicBezTo>
                            <a:pt x="426443" y="476112"/>
                            <a:pt x="446948" y="402682"/>
                            <a:pt x="446948" y="322188"/>
                          </a:cubicBezTo>
                          <a:cubicBezTo>
                            <a:pt x="446948" y="144295"/>
                            <a:pt x="346918" y="0"/>
                            <a:pt x="223474" y="0"/>
                          </a:cubicBezTo>
                          <a:cubicBezTo>
                            <a:pt x="100030" y="0"/>
                            <a:pt x="0" y="144226"/>
                            <a:pt x="0" y="322188"/>
                          </a:cubicBezTo>
                          <a:cubicBezTo>
                            <a:pt x="7689" y="274597"/>
                            <a:pt x="16141" y="246264"/>
                            <a:pt x="26116" y="213499"/>
                          </a:cubicBezTo>
                          <a:lnTo>
                            <a:pt x="26116" y="213499"/>
                          </a:lnTo>
                          <a:close/>
                        </a:path>
                      </a:pathLst>
                    </a:custGeom>
                    <a:solidFill>
                      <a:srgbClr val="89A1B2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: Shape 331">
                      <a:extLst>
                        <a:ext uri="{FF2B5EF4-FFF2-40B4-BE49-F238E27FC236}">
                          <a16:creationId xmlns:a16="http://schemas.microsoft.com/office/drawing/2014/main" id="{00CBA818-C949-D1E0-7554-63056883BD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7090" y="2490405"/>
                      <a:ext cx="42" cy="86"/>
                    </a:xfrm>
                    <a:custGeom>
                      <a:avLst/>
                      <a:gdLst>
                        <a:gd name="connsiteX0" fmla="*/ 0 w 68"/>
                        <a:gd name="connsiteY0" fmla="*/ 138 h 138"/>
                        <a:gd name="connsiteX1" fmla="*/ 69 w 68"/>
                        <a:gd name="connsiteY1" fmla="*/ 0 h 138"/>
                        <a:gd name="connsiteX2" fmla="*/ 0 w 68"/>
                        <a:gd name="connsiteY2" fmla="*/ 138 h 138"/>
                        <a:gd name="connsiteX3" fmla="*/ 0 w 68"/>
                        <a:gd name="connsiteY3" fmla="*/ 138 h 1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68" h="138">
                          <a:moveTo>
                            <a:pt x="0" y="138"/>
                          </a:moveTo>
                          <a:cubicBezTo>
                            <a:pt x="0" y="69"/>
                            <a:pt x="69" y="69"/>
                            <a:pt x="69" y="0"/>
                          </a:cubicBezTo>
                          <a:cubicBezTo>
                            <a:pt x="69" y="69"/>
                            <a:pt x="69" y="69"/>
                            <a:pt x="0" y="138"/>
                          </a:cubicBez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rgbClr val="DAE2F2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Freeform: Shape 332">
                      <a:extLst>
                        <a:ext uri="{FF2B5EF4-FFF2-40B4-BE49-F238E27FC236}">
                          <a16:creationId xmlns:a16="http://schemas.microsoft.com/office/drawing/2014/main" id="{3D738486-1536-23AE-E9B8-7F7D71A8FB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18006" y="3622810"/>
                      <a:ext cx="963348" cy="645395"/>
                    </a:xfrm>
                    <a:custGeom>
                      <a:avLst/>
                      <a:gdLst>
                        <a:gd name="connsiteX0" fmla="*/ 1269077 w 1551300"/>
                        <a:gd name="connsiteY0" fmla="*/ 1022742 h 1039293"/>
                        <a:gd name="connsiteX1" fmla="*/ 1193569 w 1551300"/>
                        <a:gd name="connsiteY1" fmla="*/ 527096 h 1039293"/>
                        <a:gd name="connsiteX2" fmla="*/ 648531 w 1551300"/>
                        <a:gd name="connsiteY2" fmla="*/ 176645 h 1039293"/>
                        <a:gd name="connsiteX3" fmla="*/ 0 w 1551300"/>
                        <a:gd name="connsiteY3" fmla="*/ 547670 h 1039293"/>
                        <a:gd name="connsiteX4" fmla="*/ 73429 w 1551300"/>
                        <a:gd name="connsiteY4" fmla="*/ 331747 h 1039293"/>
                        <a:gd name="connsiteX5" fmla="*/ 402682 w 1551300"/>
                        <a:gd name="connsiteY5" fmla="*/ 52716 h 1039293"/>
                        <a:gd name="connsiteX6" fmla="*/ 1101714 w 1551300"/>
                        <a:gd name="connsiteY6" fmla="*/ 83127 h 1039293"/>
                        <a:gd name="connsiteX7" fmla="*/ 1437340 w 1551300"/>
                        <a:gd name="connsiteY7" fmla="*/ 443969 h 1039293"/>
                        <a:gd name="connsiteX8" fmla="*/ 1551294 w 1551300"/>
                        <a:gd name="connsiteY8" fmla="*/ 1038329 h 1039293"/>
                        <a:gd name="connsiteX9" fmla="*/ 1269077 w 1551300"/>
                        <a:gd name="connsiteY9" fmla="*/ 1022742 h 1039293"/>
                        <a:gd name="connsiteX10" fmla="*/ 1269077 w 1551300"/>
                        <a:gd name="connsiteY10" fmla="*/ 1022742 h 10392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551300" h="1039293">
                          <a:moveTo>
                            <a:pt x="1269077" y="1022742"/>
                          </a:moveTo>
                          <a:cubicBezTo>
                            <a:pt x="1281199" y="928324"/>
                            <a:pt x="1230838" y="600387"/>
                            <a:pt x="1193569" y="527096"/>
                          </a:cubicBezTo>
                          <a:cubicBezTo>
                            <a:pt x="1085019" y="313805"/>
                            <a:pt x="904286" y="193964"/>
                            <a:pt x="648531" y="176645"/>
                          </a:cubicBezTo>
                          <a:cubicBezTo>
                            <a:pt x="384394" y="158773"/>
                            <a:pt x="65601" y="360149"/>
                            <a:pt x="0" y="547670"/>
                          </a:cubicBezTo>
                          <a:cubicBezTo>
                            <a:pt x="485" y="493222"/>
                            <a:pt x="28610" y="394508"/>
                            <a:pt x="73429" y="331747"/>
                          </a:cubicBezTo>
                          <a:cubicBezTo>
                            <a:pt x="132242" y="237744"/>
                            <a:pt x="250490" y="116517"/>
                            <a:pt x="402682" y="52716"/>
                          </a:cubicBezTo>
                          <a:cubicBezTo>
                            <a:pt x="633291" y="-22722"/>
                            <a:pt x="875538" y="-21129"/>
                            <a:pt x="1101714" y="83127"/>
                          </a:cubicBezTo>
                          <a:cubicBezTo>
                            <a:pt x="1268037" y="159812"/>
                            <a:pt x="1368552" y="290807"/>
                            <a:pt x="1437340" y="443969"/>
                          </a:cubicBezTo>
                          <a:cubicBezTo>
                            <a:pt x="1502041" y="587987"/>
                            <a:pt x="1551986" y="990253"/>
                            <a:pt x="1551294" y="1038329"/>
                          </a:cubicBezTo>
                          <a:cubicBezTo>
                            <a:pt x="1543673" y="1043524"/>
                            <a:pt x="1268592" y="1026206"/>
                            <a:pt x="1269077" y="1022742"/>
                          </a:cubicBezTo>
                          <a:lnTo>
                            <a:pt x="1269077" y="1022742"/>
                          </a:lnTo>
                          <a:close/>
                        </a:path>
                      </a:pathLst>
                    </a:custGeom>
                    <a:solidFill>
                      <a:srgbClr val="EF3F42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: Shape 333">
                      <a:extLst>
                        <a:ext uri="{FF2B5EF4-FFF2-40B4-BE49-F238E27FC236}">
                          <a16:creationId xmlns:a16="http://schemas.microsoft.com/office/drawing/2014/main" id="{8E1BC9B2-58BB-6E8D-89E8-AB58AA3B44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49232" y="3515265"/>
                      <a:ext cx="91133" cy="90080"/>
                    </a:xfrm>
                    <a:custGeom>
                      <a:avLst/>
                      <a:gdLst>
                        <a:gd name="connsiteX0" fmla="*/ 727 w 146754"/>
                        <a:gd name="connsiteY0" fmla="*/ 145057 h 145057"/>
                        <a:gd name="connsiteX1" fmla="*/ 7655 w 146754"/>
                        <a:gd name="connsiteY1" fmla="*/ 693 h 145057"/>
                        <a:gd name="connsiteX2" fmla="*/ 146754 w 146754"/>
                        <a:gd name="connsiteY2" fmla="*/ 0 h 145057"/>
                        <a:gd name="connsiteX3" fmla="*/ 727 w 146754"/>
                        <a:gd name="connsiteY3" fmla="*/ 145057 h 145057"/>
                        <a:gd name="connsiteX4" fmla="*/ 727 w 146754"/>
                        <a:gd name="connsiteY4" fmla="*/ 145057 h 1450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6754" h="145057">
                          <a:moveTo>
                            <a:pt x="727" y="145057"/>
                          </a:moveTo>
                          <a:cubicBezTo>
                            <a:pt x="866" y="96843"/>
                            <a:pt x="-3498" y="48422"/>
                            <a:pt x="7655" y="693"/>
                          </a:cubicBezTo>
                          <a:cubicBezTo>
                            <a:pt x="53998" y="416"/>
                            <a:pt x="100411" y="208"/>
                            <a:pt x="146754" y="0"/>
                          </a:cubicBezTo>
                          <a:cubicBezTo>
                            <a:pt x="95215" y="45928"/>
                            <a:pt x="44369" y="92410"/>
                            <a:pt x="727" y="145057"/>
                          </a:cubicBezTo>
                          <a:lnTo>
                            <a:pt x="727" y="145057"/>
                          </a:lnTo>
                          <a:close/>
                        </a:path>
                      </a:pathLst>
                    </a:custGeom>
                    <a:solidFill>
                      <a:srgbClr val="2E1913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" name="Freeform: Shape 334">
                      <a:extLst>
                        <a:ext uri="{FF2B5EF4-FFF2-40B4-BE49-F238E27FC236}">
                          <a16:creationId xmlns:a16="http://schemas.microsoft.com/office/drawing/2014/main" id="{8D1F2D8F-6009-2F60-1B89-977773AD3E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83418" y="2633915"/>
                      <a:ext cx="1398891" cy="1701823"/>
                    </a:xfrm>
                    <a:custGeom>
                      <a:avLst/>
                      <a:gdLst>
                        <a:gd name="connsiteX0" fmla="*/ 2223366 w 2252663"/>
                        <a:gd name="connsiteY0" fmla="*/ 1903126 h 2740482"/>
                        <a:gd name="connsiteX1" fmla="*/ 1867788 w 2252663"/>
                        <a:gd name="connsiteY1" fmla="*/ 1667876 h 2740482"/>
                        <a:gd name="connsiteX2" fmla="*/ 1478268 w 2252663"/>
                        <a:gd name="connsiteY2" fmla="*/ 1591607 h 2740482"/>
                        <a:gd name="connsiteX3" fmla="*/ 1452152 w 2252663"/>
                        <a:gd name="connsiteY3" fmla="*/ 1434289 h 2740482"/>
                        <a:gd name="connsiteX4" fmla="*/ 1115625 w 2252663"/>
                        <a:gd name="connsiteY4" fmla="*/ 568449 h 2740482"/>
                        <a:gd name="connsiteX5" fmla="*/ 1115625 w 2252663"/>
                        <a:gd name="connsiteY5" fmla="*/ 568449 h 2740482"/>
                        <a:gd name="connsiteX6" fmla="*/ 1115625 w 2252663"/>
                        <a:gd name="connsiteY6" fmla="*/ 568449 h 2740482"/>
                        <a:gd name="connsiteX7" fmla="*/ 830776 w 2252663"/>
                        <a:gd name="connsiteY7" fmla="*/ 146509 h 2740482"/>
                        <a:gd name="connsiteX8" fmla="*/ 522096 w 2252663"/>
                        <a:gd name="connsiteY8" fmla="*/ 481 h 2740482"/>
                        <a:gd name="connsiteX9" fmla="*/ 284352 w 2252663"/>
                        <a:gd name="connsiteY9" fmla="*/ 114504 h 2740482"/>
                        <a:gd name="connsiteX10" fmla="*/ 269459 w 2252663"/>
                        <a:gd name="connsiteY10" fmla="*/ 514485 h 2740482"/>
                        <a:gd name="connsiteX11" fmla="*/ 401215 w 2252663"/>
                        <a:gd name="connsiteY11" fmla="*/ 1114733 h 2740482"/>
                        <a:gd name="connsiteX12" fmla="*/ 355634 w 2252663"/>
                        <a:gd name="connsiteY12" fmla="*/ 1872092 h 2740482"/>
                        <a:gd name="connsiteX13" fmla="*/ 121700 w 2252663"/>
                        <a:gd name="connsiteY13" fmla="*/ 2479891 h 2740482"/>
                        <a:gd name="connsiteX14" fmla="*/ 4213 w 2252663"/>
                        <a:gd name="connsiteY14" fmla="*/ 2718051 h 2740482"/>
                        <a:gd name="connsiteX15" fmla="*/ 16544 w 2252663"/>
                        <a:gd name="connsiteY15" fmla="*/ 2740426 h 2740482"/>
                        <a:gd name="connsiteX16" fmla="*/ 370527 w 2252663"/>
                        <a:gd name="connsiteY16" fmla="*/ 2523879 h 2740482"/>
                        <a:gd name="connsiteX17" fmla="*/ 444719 w 2252663"/>
                        <a:gd name="connsiteY17" fmla="*/ 2390322 h 2740482"/>
                        <a:gd name="connsiteX18" fmla="*/ 640206 w 2252663"/>
                        <a:gd name="connsiteY18" fmla="*/ 2020197 h 2740482"/>
                        <a:gd name="connsiteX19" fmla="*/ 790321 w 2252663"/>
                        <a:gd name="connsiteY19" fmla="*/ 1842513 h 2740482"/>
                        <a:gd name="connsiteX20" fmla="*/ 882453 w 2252663"/>
                        <a:gd name="connsiteY20" fmla="*/ 1780791 h 2740482"/>
                        <a:gd name="connsiteX21" fmla="*/ 845531 w 2252663"/>
                        <a:gd name="connsiteY21" fmla="*/ 1822839 h 2740482"/>
                        <a:gd name="connsiteX22" fmla="*/ 668539 w 2252663"/>
                        <a:gd name="connsiteY22" fmla="*/ 2258980 h 2740482"/>
                        <a:gd name="connsiteX23" fmla="*/ 676228 w 2252663"/>
                        <a:gd name="connsiteY23" fmla="*/ 2657160 h 2740482"/>
                        <a:gd name="connsiteX24" fmla="*/ 694655 w 2252663"/>
                        <a:gd name="connsiteY24" fmla="*/ 2649609 h 2740482"/>
                        <a:gd name="connsiteX25" fmla="*/ 678099 w 2252663"/>
                        <a:gd name="connsiteY25" fmla="*/ 2412142 h 2740482"/>
                        <a:gd name="connsiteX26" fmla="*/ 713843 w 2252663"/>
                        <a:gd name="connsiteY26" fmla="*/ 2170727 h 2740482"/>
                        <a:gd name="connsiteX27" fmla="*/ 1089648 w 2252663"/>
                        <a:gd name="connsiteY27" fmla="*/ 1873478 h 2740482"/>
                        <a:gd name="connsiteX28" fmla="*/ 1440791 w 2252663"/>
                        <a:gd name="connsiteY28" fmla="*/ 1935061 h 2740482"/>
                        <a:gd name="connsiteX29" fmla="*/ 1566244 w 2252663"/>
                        <a:gd name="connsiteY29" fmla="*/ 1991449 h 2740482"/>
                        <a:gd name="connsiteX30" fmla="*/ 2252391 w 2252663"/>
                        <a:gd name="connsiteY30" fmla="*/ 1944136 h 2740482"/>
                        <a:gd name="connsiteX31" fmla="*/ 2223366 w 2252663"/>
                        <a:gd name="connsiteY31" fmla="*/ 1903126 h 2740482"/>
                        <a:gd name="connsiteX32" fmla="*/ 2223366 w 2252663"/>
                        <a:gd name="connsiteY32" fmla="*/ 1903126 h 27404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</a:cxnLst>
                      <a:rect l="l" t="t" r="r" b="b"/>
                      <a:pathLst>
                        <a:path w="2252663" h="2740482">
                          <a:moveTo>
                            <a:pt x="2223366" y="1903126"/>
                          </a:moveTo>
                          <a:cubicBezTo>
                            <a:pt x="2122158" y="1802958"/>
                            <a:pt x="2003286" y="1724749"/>
                            <a:pt x="1867788" y="1667876"/>
                          </a:cubicBezTo>
                          <a:cubicBezTo>
                            <a:pt x="1743374" y="1619385"/>
                            <a:pt x="1614874" y="1588212"/>
                            <a:pt x="1478268" y="1591607"/>
                          </a:cubicBezTo>
                          <a:cubicBezTo>
                            <a:pt x="1469678" y="1539168"/>
                            <a:pt x="1461850" y="1486589"/>
                            <a:pt x="1452152" y="1434289"/>
                          </a:cubicBezTo>
                          <a:cubicBezTo>
                            <a:pt x="1395348" y="1127618"/>
                            <a:pt x="1279247" y="840275"/>
                            <a:pt x="1115625" y="568449"/>
                          </a:cubicBezTo>
                          <a:lnTo>
                            <a:pt x="1115625" y="568449"/>
                          </a:lnTo>
                          <a:lnTo>
                            <a:pt x="1115625" y="568449"/>
                          </a:lnTo>
                          <a:cubicBezTo>
                            <a:pt x="1033329" y="420621"/>
                            <a:pt x="943621" y="276672"/>
                            <a:pt x="830776" y="146509"/>
                          </a:cubicBezTo>
                          <a:cubicBezTo>
                            <a:pt x="755476" y="59502"/>
                            <a:pt x="649558" y="-6307"/>
                            <a:pt x="522096" y="481"/>
                          </a:cubicBezTo>
                          <a:cubicBezTo>
                            <a:pt x="434813" y="2283"/>
                            <a:pt x="336030" y="54307"/>
                            <a:pt x="284352" y="114504"/>
                          </a:cubicBezTo>
                          <a:cubicBezTo>
                            <a:pt x="198108" y="214880"/>
                            <a:pt x="254496" y="454634"/>
                            <a:pt x="269459" y="514485"/>
                          </a:cubicBezTo>
                          <a:cubicBezTo>
                            <a:pt x="309776" y="675752"/>
                            <a:pt x="391725" y="946054"/>
                            <a:pt x="401215" y="1114733"/>
                          </a:cubicBezTo>
                          <a:cubicBezTo>
                            <a:pt x="410498" y="1137871"/>
                            <a:pt x="443264" y="1644531"/>
                            <a:pt x="355634" y="1872092"/>
                          </a:cubicBezTo>
                          <a:cubicBezTo>
                            <a:pt x="309498" y="1991795"/>
                            <a:pt x="158830" y="2363859"/>
                            <a:pt x="121700" y="2479891"/>
                          </a:cubicBezTo>
                          <a:cubicBezTo>
                            <a:pt x="98009" y="2541682"/>
                            <a:pt x="23333" y="2670322"/>
                            <a:pt x="4213" y="2718051"/>
                          </a:cubicBezTo>
                          <a:cubicBezTo>
                            <a:pt x="-705" y="2729689"/>
                            <a:pt x="-5693" y="2741396"/>
                            <a:pt x="16544" y="2740426"/>
                          </a:cubicBezTo>
                          <a:cubicBezTo>
                            <a:pt x="121631" y="2678912"/>
                            <a:pt x="265441" y="2585393"/>
                            <a:pt x="370527" y="2523879"/>
                          </a:cubicBezTo>
                          <a:cubicBezTo>
                            <a:pt x="417980" y="2496101"/>
                            <a:pt x="428924" y="2435764"/>
                            <a:pt x="444719" y="2390322"/>
                          </a:cubicBezTo>
                          <a:cubicBezTo>
                            <a:pt x="481018" y="2285443"/>
                            <a:pt x="593586" y="2087669"/>
                            <a:pt x="640206" y="2020197"/>
                          </a:cubicBezTo>
                          <a:cubicBezTo>
                            <a:pt x="683571" y="1957298"/>
                            <a:pt x="729291" y="1892320"/>
                            <a:pt x="790321" y="1842513"/>
                          </a:cubicBezTo>
                          <a:cubicBezTo>
                            <a:pt x="816436" y="1821177"/>
                            <a:pt x="882453" y="1780791"/>
                            <a:pt x="882453" y="1780791"/>
                          </a:cubicBezTo>
                          <a:cubicBezTo>
                            <a:pt x="882453" y="1780791"/>
                            <a:pt x="856822" y="1809885"/>
                            <a:pt x="845531" y="1822839"/>
                          </a:cubicBezTo>
                          <a:cubicBezTo>
                            <a:pt x="738435" y="1946214"/>
                            <a:pt x="681216" y="2100831"/>
                            <a:pt x="668539" y="2258980"/>
                          </a:cubicBezTo>
                          <a:cubicBezTo>
                            <a:pt x="667430" y="2284750"/>
                            <a:pt x="664244" y="2520346"/>
                            <a:pt x="676228" y="2657160"/>
                          </a:cubicBezTo>
                          <a:cubicBezTo>
                            <a:pt x="687035" y="2653073"/>
                            <a:pt x="687035" y="2653073"/>
                            <a:pt x="694655" y="2649609"/>
                          </a:cubicBezTo>
                          <a:cubicBezTo>
                            <a:pt x="688628" y="2624048"/>
                            <a:pt x="674773" y="2471024"/>
                            <a:pt x="678099" y="2412142"/>
                          </a:cubicBezTo>
                          <a:cubicBezTo>
                            <a:pt x="684402" y="2302414"/>
                            <a:pt x="705808" y="2188322"/>
                            <a:pt x="713843" y="2170727"/>
                          </a:cubicBezTo>
                          <a:cubicBezTo>
                            <a:pt x="782493" y="2020059"/>
                            <a:pt x="902265" y="1888510"/>
                            <a:pt x="1089648" y="1873478"/>
                          </a:cubicBezTo>
                          <a:cubicBezTo>
                            <a:pt x="1200969" y="1864472"/>
                            <a:pt x="1336259" y="1901118"/>
                            <a:pt x="1440791" y="1935061"/>
                          </a:cubicBezTo>
                          <a:cubicBezTo>
                            <a:pt x="1489836" y="1950994"/>
                            <a:pt x="1540198" y="1977248"/>
                            <a:pt x="1566244" y="1991449"/>
                          </a:cubicBezTo>
                          <a:cubicBezTo>
                            <a:pt x="1630529" y="1966442"/>
                            <a:pt x="2090569" y="1943720"/>
                            <a:pt x="2252391" y="1944136"/>
                          </a:cubicBezTo>
                          <a:cubicBezTo>
                            <a:pt x="2255231" y="1923077"/>
                            <a:pt x="2235211" y="1914903"/>
                            <a:pt x="2223366" y="1903126"/>
                          </a:cubicBezTo>
                          <a:lnTo>
                            <a:pt x="2223366" y="1903126"/>
                          </a:lnTo>
                          <a:close/>
                        </a:path>
                      </a:pathLst>
                    </a:custGeom>
                    <a:solidFill>
                      <a:srgbClr val="EE2D2B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04" name="Freeform: Shape 335">
                      <a:extLst>
                        <a:ext uri="{FF2B5EF4-FFF2-40B4-BE49-F238E27FC236}">
                          <a16:creationId xmlns:a16="http://schemas.microsoft.com/office/drawing/2014/main" id="{4A9DE107-D589-8B27-A7D1-D96AB9A06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63211" y="3177960"/>
                      <a:ext cx="702740" cy="271702"/>
                    </a:xfrm>
                    <a:custGeom>
                      <a:avLst/>
                      <a:gdLst>
                        <a:gd name="connsiteX0" fmla="*/ 1073414 w 1131637"/>
                        <a:gd name="connsiteY0" fmla="*/ 437527 h 437527"/>
                        <a:gd name="connsiteX1" fmla="*/ 591899 w 1131637"/>
                        <a:gd name="connsiteY1" fmla="*/ 276053 h 437527"/>
                        <a:gd name="connsiteX2" fmla="*/ 122784 w 1131637"/>
                        <a:gd name="connsiteY2" fmla="*/ 224236 h 437527"/>
                        <a:gd name="connsiteX3" fmla="*/ 55728 w 1131637"/>
                        <a:gd name="connsiteY3" fmla="*/ 221951 h 437527"/>
                        <a:gd name="connsiteX4" fmla="*/ 9939 w 1131637"/>
                        <a:gd name="connsiteY4" fmla="*/ 67195 h 437527"/>
                        <a:gd name="connsiteX5" fmla="*/ 124447 w 1131637"/>
                        <a:gd name="connsiteY5" fmla="*/ 0 h 437527"/>
                        <a:gd name="connsiteX6" fmla="*/ 1058035 w 1131637"/>
                        <a:gd name="connsiteY6" fmla="*/ 4642 h 437527"/>
                        <a:gd name="connsiteX7" fmla="*/ 1130979 w 1131637"/>
                        <a:gd name="connsiteY7" fmla="*/ 50293 h 437527"/>
                        <a:gd name="connsiteX8" fmla="*/ 1073414 w 1131637"/>
                        <a:gd name="connsiteY8" fmla="*/ 437527 h 437527"/>
                        <a:gd name="connsiteX9" fmla="*/ 1073414 w 1131637"/>
                        <a:gd name="connsiteY9" fmla="*/ 437527 h 437527"/>
                        <a:gd name="connsiteX0" fmla="*/ 1107432 w 1131637"/>
                        <a:gd name="connsiteY0" fmla="*/ 452105 h 452105"/>
                        <a:gd name="connsiteX1" fmla="*/ 591899 w 1131637"/>
                        <a:gd name="connsiteY1" fmla="*/ 276053 h 452105"/>
                        <a:gd name="connsiteX2" fmla="*/ 122784 w 1131637"/>
                        <a:gd name="connsiteY2" fmla="*/ 224236 h 452105"/>
                        <a:gd name="connsiteX3" fmla="*/ 55728 w 1131637"/>
                        <a:gd name="connsiteY3" fmla="*/ 221951 h 452105"/>
                        <a:gd name="connsiteX4" fmla="*/ 9939 w 1131637"/>
                        <a:gd name="connsiteY4" fmla="*/ 67195 h 452105"/>
                        <a:gd name="connsiteX5" fmla="*/ 124447 w 1131637"/>
                        <a:gd name="connsiteY5" fmla="*/ 0 h 452105"/>
                        <a:gd name="connsiteX6" fmla="*/ 1058035 w 1131637"/>
                        <a:gd name="connsiteY6" fmla="*/ 4642 h 452105"/>
                        <a:gd name="connsiteX7" fmla="*/ 1130979 w 1131637"/>
                        <a:gd name="connsiteY7" fmla="*/ 50293 h 452105"/>
                        <a:gd name="connsiteX8" fmla="*/ 1073414 w 1131637"/>
                        <a:gd name="connsiteY8" fmla="*/ 437527 h 452105"/>
                        <a:gd name="connsiteX9" fmla="*/ 1107432 w 1131637"/>
                        <a:gd name="connsiteY9" fmla="*/ 452105 h 452105"/>
                        <a:gd name="connsiteX0" fmla="*/ 1073414 w 1131637"/>
                        <a:gd name="connsiteY0" fmla="*/ 437527 h 437527"/>
                        <a:gd name="connsiteX1" fmla="*/ 591899 w 1131637"/>
                        <a:gd name="connsiteY1" fmla="*/ 276053 h 437527"/>
                        <a:gd name="connsiteX2" fmla="*/ 122784 w 1131637"/>
                        <a:gd name="connsiteY2" fmla="*/ 224236 h 437527"/>
                        <a:gd name="connsiteX3" fmla="*/ 55728 w 1131637"/>
                        <a:gd name="connsiteY3" fmla="*/ 221951 h 437527"/>
                        <a:gd name="connsiteX4" fmla="*/ 9939 w 1131637"/>
                        <a:gd name="connsiteY4" fmla="*/ 67195 h 437527"/>
                        <a:gd name="connsiteX5" fmla="*/ 124447 w 1131637"/>
                        <a:gd name="connsiteY5" fmla="*/ 0 h 437527"/>
                        <a:gd name="connsiteX6" fmla="*/ 1058035 w 1131637"/>
                        <a:gd name="connsiteY6" fmla="*/ 4642 h 437527"/>
                        <a:gd name="connsiteX7" fmla="*/ 1130979 w 1131637"/>
                        <a:gd name="connsiteY7" fmla="*/ 50293 h 437527"/>
                        <a:gd name="connsiteX8" fmla="*/ 1073414 w 1131637"/>
                        <a:gd name="connsiteY8" fmla="*/ 437527 h 437527"/>
                        <a:gd name="connsiteX0" fmla="*/ 1102572 w 1131637"/>
                        <a:gd name="connsiteY0" fmla="*/ 437527 h 437527"/>
                        <a:gd name="connsiteX1" fmla="*/ 591899 w 1131637"/>
                        <a:gd name="connsiteY1" fmla="*/ 276053 h 437527"/>
                        <a:gd name="connsiteX2" fmla="*/ 122784 w 1131637"/>
                        <a:gd name="connsiteY2" fmla="*/ 224236 h 437527"/>
                        <a:gd name="connsiteX3" fmla="*/ 55728 w 1131637"/>
                        <a:gd name="connsiteY3" fmla="*/ 221951 h 437527"/>
                        <a:gd name="connsiteX4" fmla="*/ 9939 w 1131637"/>
                        <a:gd name="connsiteY4" fmla="*/ 67195 h 437527"/>
                        <a:gd name="connsiteX5" fmla="*/ 124447 w 1131637"/>
                        <a:gd name="connsiteY5" fmla="*/ 0 h 437527"/>
                        <a:gd name="connsiteX6" fmla="*/ 1058035 w 1131637"/>
                        <a:gd name="connsiteY6" fmla="*/ 4642 h 437527"/>
                        <a:gd name="connsiteX7" fmla="*/ 1130979 w 1131637"/>
                        <a:gd name="connsiteY7" fmla="*/ 50293 h 437527"/>
                        <a:gd name="connsiteX8" fmla="*/ 1102572 w 1131637"/>
                        <a:gd name="connsiteY8" fmla="*/ 437527 h 4375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131637" h="437527">
                          <a:moveTo>
                            <a:pt x="1102572" y="437527"/>
                          </a:moveTo>
                          <a:cubicBezTo>
                            <a:pt x="932348" y="383702"/>
                            <a:pt x="755197" y="311601"/>
                            <a:pt x="591899" y="276053"/>
                          </a:cubicBezTo>
                          <a:cubicBezTo>
                            <a:pt x="428601" y="240505"/>
                            <a:pt x="283705" y="207057"/>
                            <a:pt x="122784" y="224236"/>
                          </a:cubicBezTo>
                          <a:cubicBezTo>
                            <a:pt x="100547" y="226592"/>
                            <a:pt x="77895" y="226799"/>
                            <a:pt x="55728" y="221951"/>
                          </a:cubicBezTo>
                          <a:cubicBezTo>
                            <a:pt x="3358" y="188630"/>
                            <a:pt x="-12575" y="134597"/>
                            <a:pt x="9939" y="67195"/>
                          </a:cubicBezTo>
                          <a:cubicBezTo>
                            <a:pt x="28088" y="12954"/>
                            <a:pt x="49424" y="139"/>
                            <a:pt x="124447" y="0"/>
                          </a:cubicBezTo>
                          <a:lnTo>
                            <a:pt x="1058035" y="4642"/>
                          </a:lnTo>
                          <a:cubicBezTo>
                            <a:pt x="1107427" y="-207"/>
                            <a:pt x="1136452" y="6581"/>
                            <a:pt x="1130979" y="50293"/>
                          </a:cubicBezTo>
                          <a:cubicBezTo>
                            <a:pt x="1130010" y="81881"/>
                            <a:pt x="1114487" y="344147"/>
                            <a:pt x="1102572" y="437527"/>
                          </a:cubicBezTo>
                          <a:close/>
                        </a:path>
                      </a:pathLst>
                    </a:custGeom>
                    <a:solidFill>
                      <a:srgbClr val="6C261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5" name="Freeform: Shape 336">
                      <a:extLst>
                        <a:ext uri="{FF2B5EF4-FFF2-40B4-BE49-F238E27FC236}">
                          <a16:creationId xmlns:a16="http://schemas.microsoft.com/office/drawing/2014/main" id="{193526C2-790E-41A0-F306-B3E5A60E3E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03221" y="3303994"/>
                      <a:ext cx="726878" cy="145626"/>
                    </a:xfrm>
                    <a:custGeom>
                      <a:avLst/>
                      <a:gdLst>
                        <a:gd name="connsiteX0" fmla="*/ 159606 w 1170507"/>
                        <a:gd name="connsiteY0" fmla="*/ 8814 h 234504"/>
                        <a:gd name="connsiteX1" fmla="*/ 599142 w 1170507"/>
                        <a:gd name="connsiteY1" fmla="*/ 29665 h 234504"/>
                        <a:gd name="connsiteX2" fmla="*/ 894936 w 1170507"/>
                        <a:gd name="connsiteY2" fmla="*/ 112238 h 234504"/>
                        <a:gd name="connsiteX3" fmla="*/ 1087515 w 1170507"/>
                        <a:gd name="connsiteY3" fmla="*/ 169458 h 234504"/>
                        <a:gd name="connsiteX4" fmla="*/ 1170018 w 1170507"/>
                        <a:gd name="connsiteY4" fmla="*/ 234505 h 234504"/>
                        <a:gd name="connsiteX5" fmla="*/ 733046 w 1170507"/>
                        <a:gd name="connsiteY5" fmla="*/ 147775 h 234504"/>
                        <a:gd name="connsiteX6" fmla="*/ 428246 w 1170507"/>
                        <a:gd name="connsiteY6" fmla="*/ 94089 h 234504"/>
                        <a:gd name="connsiteX7" fmla="*/ 225623 w 1170507"/>
                        <a:gd name="connsiteY7" fmla="*/ 101016 h 234504"/>
                        <a:gd name="connsiteX8" fmla="*/ 37686 w 1170507"/>
                        <a:gd name="connsiteY8" fmla="*/ 117088 h 234504"/>
                        <a:gd name="connsiteX9" fmla="*/ 39141 w 1170507"/>
                        <a:gd name="connsiteY9" fmla="*/ 29665 h 234504"/>
                        <a:gd name="connsiteX10" fmla="*/ 159606 w 1170507"/>
                        <a:gd name="connsiteY10" fmla="*/ 8814 h 234504"/>
                        <a:gd name="connsiteX11" fmla="*/ 159606 w 1170507"/>
                        <a:gd name="connsiteY11" fmla="*/ 8814 h 23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170507" h="234504">
                          <a:moveTo>
                            <a:pt x="159606" y="8814"/>
                          </a:moveTo>
                          <a:cubicBezTo>
                            <a:pt x="301892" y="-7465"/>
                            <a:pt x="460527" y="-1577"/>
                            <a:pt x="599142" y="29665"/>
                          </a:cubicBezTo>
                          <a:cubicBezTo>
                            <a:pt x="702427" y="53010"/>
                            <a:pt x="792967" y="83629"/>
                            <a:pt x="894936" y="112238"/>
                          </a:cubicBezTo>
                          <a:cubicBezTo>
                            <a:pt x="953957" y="128725"/>
                            <a:pt x="1027801" y="155326"/>
                            <a:pt x="1087515" y="169458"/>
                          </a:cubicBezTo>
                          <a:cubicBezTo>
                            <a:pt x="1123952" y="178117"/>
                            <a:pt x="1176114" y="198067"/>
                            <a:pt x="1170018" y="234505"/>
                          </a:cubicBezTo>
                          <a:cubicBezTo>
                            <a:pt x="1013185" y="225638"/>
                            <a:pt x="869513" y="176662"/>
                            <a:pt x="733046" y="147775"/>
                          </a:cubicBezTo>
                          <a:cubicBezTo>
                            <a:pt x="647356" y="129626"/>
                            <a:pt x="514421" y="110091"/>
                            <a:pt x="428246" y="94089"/>
                          </a:cubicBezTo>
                          <a:cubicBezTo>
                            <a:pt x="369433" y="89171"/>
                            <a:pt x="303416" y="93050"/>
                            <a:pt x="225623" y="101016"/>
                          </a:cubicBezTo>
                          <a:cubicBezTo>
                            <a:pt x="174569" y="107874"/>
                            <a:pt x="74955" y="122283"/>
                            <a:pt x="37686" y="117088"/>
                          </a:cubicBezTo>
                          <a:cubicBezTo>
                            <a:pt x="-3392" y="115148"/>
                            <a:pt x="-21542" y="51071"/>
                            <a:pt x="39141" y="29665"/>
                          </a:cubicBezTo>
                          <a:cubicBezTo>
                            <a:pt x="71422" y="14772"/>
                            <a:pt x="124485" y="9438"/>
                            <a:pt x="159606" y="8814"/>
                          </a:cubicBezTo>
                          <a:lnTo>
                            <a:pt x="159606" y="8814"/>
                          </a:lnTo>
                          <a:close/>
                        </a:path>
                      </a:pathLst>
                    </a:custGeom>
                    <a:solidFill>
                      <a:srgbClr val="281015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: Shape 337">
                      <a:extLst>
                        <a:ext uri="{FF2B5EF4-FFF2-40B4-BE49-F238E27FC236}">
                          <a16:creationId xmlns:a16="http://schemas.microsoft.com/office/drawing/2014/main" id="{EB293C3F-5C52-F030-30F2-C8026E5DB3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84664" y="3392511"/>
                      <a:ext cx="245511" cy="294008"/>
                    </a:xfrm>
                    <a:custGeom>
                      <a:avLst/>
                      <a:gdLst>
                        <a:gd name="connsiteX0" fmla="*/ 381593 w 395352"/>
                        <a:gd name="connsiteY0" fmla="*/ 426620 h 473448"/>
                        <a:gd name="connsiteX1" fmla="*/ 330400 w 395352"/>
                        <a:gd name="connsiteY1" fmla="*/ 473449 h 473448"/>
                        <a:gd name="connsiteX2" fmla="*/ 291746 w 395352"/>
                        <a:gd name="connsiteY2" fmla="*/ 424403 h 473448"/>
                        <a:gd name="connsiteX3" fmla="*/ 279554 w 395352"/>
                        <a:gd name="connsiteY3" fmla="*/ 206749 h 473448"/>
                        <a:gd name="connsiteX4" fmla="*/ 172666 w 395352"/>
                        <a:gd name="connsiteY4" fmla="*/ 105541 h 473448"/>
                        <a:gd name="connsiteX5" fmla="*/ 20682 w 395352"/>
                        <a:gd name="connsiteY5" fmla="*/ 67233 h 473448"/>
                        <a:gd name="connsiteX6" fmla="*/ 2255 w 395352"/>
                        <a:gd name="connsiteY6" fmla="*/ 27471 h 473448"/>
                        <a:gd name="connsiteX7" fmla="*/ 45759 w 395352"/>
                        <a:gd name="connsiteY7" fmla="*/ 108 h 473448"/>
                        <a:gd name="connsiteX8" fmla="*/ 354923 w 395352"/>
                        <a:gd name="connsiteY8" fmla="*/ 79841 h 473448"/>
                        <a:gd name="connsiteX9" fmla="*/ 381593 w 395352"/>
                        <a:gd name="connsiteY9" fmla="*/ 426620 h 473448"/>
                        <a:gd name="connsiteX10" fmla="*/ 381593 w 395352"/>
                        <a:gd name="connsiteY10" fmla="*/ 426620 h 47344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395352" h="473448">
                          <a:moveTo>
                            <a:pt x="381593" y="426620"/>
                          </a:moveTo>
                          <a:cubicBezTo>
                            <a:pt x="376813" y="455507"/>
                            <a:pt x="359772" y="473518"/>
                            <a:pt x="330400" y="473449"/>
                          </a:cubicBezTo>
                          <a:cubicBezTo>
                            <a:pt x="299712" y="473310"/>
                            <a:pt x="290430" y="452112"/>
                            <a:pt x="291746" y="424403"/>
                          </a:cubicBezTo>
                          <a:cubicBezTo>
                            <a:pt x="295140" y="355616"/>
                            <a:pt x="290499" y="274289"/>
                            <a:pt x="279554" y="206749"/>
                          </a:cubicBezTo>
                          <a:cubicBezTo>
                            <a:pt x="267847" y="134220"/>
                            <a:pt x="248866" y="120504"/>
                            <a:pt x="172666" y="105541"/>
                          </a:cubicBezTo>
                          <a:cubicBezTo>
                            <a:pt x="124660" y="96120"/>
                            <a:pt x="76239" y="94873"/>
                            <a:pt x="20682" y="67233"/>
                          </a:cubicBezTo>
                          <a:cubicBezTo>
                            <a:pt x="9668" y="55595"/>
                            <a:pt x="-5850" y="44996"/>
                            <a:pt x="2255" y="27471"/>
                          </a:cubicBezTo>
                          <a:cubicBezTo>
                            <a:pt x="9875" y="10845"/>
                            <a:pt x="24769" y="-1278"/>
                            <a:pt x="45759" y="108"/>
                          </a:cubicBezTo>
                          <a:cubicBezTo>
                            <a:pt x="170450" y="11469"/>
                            <a:pt x="268401" y="14655"/>
                            <a:pt x="354923" y="79841"/>
                          </a:cubicBezTo>
                          <a:cubicBezTo>
                            <a:pt x="418030" y="124937"/>
                            <a:pt x="390737" y="370925"/>
                            <a:pt x="381593" y="426620"/>
                          </a:cubicBezTo>
                          <a:lnTo>
                            <a:pt x="381593" y="426620"/>
                          </a:lnTo>
                          <a:close/>
                        </a:path>
                      </a:pathLst>
                    </a:custGeom>
                    <a:solidFill>
                      <a:srgbClr val="D0272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7" name="Freeform: Shape 338">
                      <a:extLst>
                        <a:ext uri="{FF2B5EF4-FFF2-40B4-BE49-F238E27FC236}">
                          <a16:creationId xmlns:a16="http://schemas.microsoft.com/office/drawing/2014/main" id="{2CFAA739-5280-707D-5D33-26CC25A401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0765" y="3363240"/>
                      <a:ext cx="721239" cy="469842"/>
                    </a:xfrm>
                    <a:custGeom>
                      <a:avLst/>
                      <a:gdLst>
                        <a:gd name="connsiteX0" fmla="*/ 893341 w 1161426"/>
                        <a:gd name="connsiteY0" fmla="*/ 16348 h 756596"/>
                        <a:gd name="connsiteX1" fmla="*/ 705335 w 1161426"/>
                        <a:gd name="connsiteY1" fmla="*/ 52231 h 756596"/>
                        <a:gd name="connsiteX2" fmla="*/ 386542 w 1161426"/>
                        <a:gd name="connsiteY2" fmla="*/ 179693 h 756596"/>
                        <a:gd name="connsiteX3" fmla="*/ 143187 w 1161426"/>
                        <a:gd name="connsiteY3" fmla="*/ 389936 h 756596"/>
                        <a:gd name="connsiteX4" fmla="*/ 0 w 1161426"/>
                        <a:gd name="connsiteY4" fmla="*/ 756597 h 756596"/>
                        <a:gd name="connsiteX5" fmla="*/ 327591 w 1161426"/>
                        <a:gd name="connsiteY5" fmla="*/ 473548 h 756596"/>
                        <a:gd name="connsiteX6" fmla="*/ 343662 w 1161426"/>
                        <a:gd name="connsiteY6" fmla="*/ 354400 h 756596"/>
                        <a:gd name="connsiteX7" fmla="*/ 570669 w 1161426"/>
                        <a:gd name="connsiteY7" fmla="*/ 192924 h 756596"/>
                        <a:gd name="connsiteX8" fmla="*/ 930887 w 1161426"/>
                        <a:gd name="connsiteY8" fmla="*/ 47175 h 756596"/>
                        <a:gd name="connsiteX9" fmla="*/ 1161427 w 1161426"/>
                        <a:gd name="connsiteY9" fmla="*/ 0 h 756596"/>
                        <a:gd name="connsiteX10" fmla="*/ 893341 w 1161426"/>
                        <a:gd name="connsiteY10" fmla="*/ 16348 h 756596"/>
                        <a:gd name="connsiteX11" fmla="*/ 893341 w 1161426"/>
                        <a:gd name="connsiteY11" fmla="*/ 16348 h 7565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161426" h="756596">
                          <a:moveTo>
                            <a:pt x="893341" y="16348"/>
                          </a:moveTo>
                          <a:cubicBezTo>
                            <a:pt x="836260" y="25077"/>
                            <a:pt x="760753" y="36714"/>
                            <a:pt x="705335" y="52231"/>
                          </a:cubicBezTo>
                          <a:cubicBezTo>
                            <a:pt x="640842" y="73221"/>
                            <a:pt x="426027" y="154478"/>
                            <a:pt x="386542" y="179693"/>
                          </a:cubicBezTo>
                          <a:cubicBezTo>
                            <a:pt x="290183" y="221118"/>
                            <a:pt x="186759" y="332578"/>
                            <a:pt x="143187" y="389936"/>
                          </a:cubicBezTo>
                          <a:cubicBezTo>
                            <a:pt x="80633" y="492529"/>
                            <a:pt x="52647" y="579259"/>
                            <a:pt x="0" y="756597"/>
                          </a:cubicBezTo>
                          <a:cubicBezTo>
                            <a:pt x="71074" y="634746"/>
                            <a:pt x="215854" y="517467"/>
                            <a:pt x="327591" y="473548"/>
                          </a:cubicBezTo>
                          <a:cubicBezTo>
                            <a:pt x="271757" y="462811"/>
                            <a:pt x="298565" y="402544"/>
                            <a:pt x="343662" y="354400"/>
                          </a:cubicBezTo>
                          <a:cubicBezTo>
                            <a:pt x="401158" y="292885"/>
                            <a:pt x="494192" y="229847"/>
                            <a:pt x="570669" y="192924"/>
                          </a:cubicBezTo>
                          <a:cubicBezTo>
                            <a:pt x="699793" y="130648"/>
                            <a:pt x="768719" y="98922"/>
                            <a:pt x="930887" y="47175"/>
                          </a:cubicBezTo>
                          <a:cubicBezTo>
                            <a:pt x="960882" y="39001"/>
                            <a:pt x="1149789" y="5195"/>
                            <a:pt x="1161427" y="0"/>
                          </a:cubicBezTo>
                          <a:cubicBezTo>
                            <a:pt x="1118339" y="69"/>
                            <a:pt x="929848" y="37130"/>
                            <a:pt x="893341" y="16348"/>
                          </a:cubicBezTo>
                          <a:lnTo>
                            <a:pt x="893341" y="16348"/>
                          </a:lnTo>
                          <a:close/>
                        </a:path>
                      </a:pathLst>
                    </a:custGeom>
                    <a:solidFill>
                      <a:srgbClr val="CD608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: Shape 339">
                      <a:extLst>
                        <a:ext uri="{FF2B5EF4-FFF2-40B4-BE49-F238E27FC236}">
                          <a16:creationId xmlns:a16="http://schemas.microsoft.com/office/drawing/2014/main" id="{8656EAAB-F118-81B2-B9D2-E207018269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78730" y="2279402"/>
                      <a:ext cx="479138" cy="144540"/>
                    </a:xfrm>
                    <a:custGeom>
                      <a:avLst/>
                      <a:gdLst>
                        <a:gd name="connsiteX0" fmla="*/ 626977 w 771566"/>
                        <a:gd name="connsiteY0" fmla="*/ 35745 h 232756"/>
                        <a:gd name="connsiteX1" fmla="*/ 653231 w 771566"/>
                        <a:gd name="connsiteY1" fmla="*/ 0 h 232756"/>
                        <a:gd name="connsiteX2" fmla="*/ 682464 w 771566"/>
                        <a:gd name="connsiteY2" fmla="*/ 30965 h 232756"/>
                        <a:gd name="connsiteX3" fmla="*/ 764345 w 771566"/>
                        <a:gd name="connsiteY3" fmla="*/ 119357 h 232756"/>
                        <a:gd name="connsiteX4" fmla="*/ 722850 w 771566"/>
                        <a:gd name="connsiteY4" fmla="*/ 162167 h 232756"/>
                        <a:gd name="connsiteX5" fmla="*/ 7817 w 771566"/>
                        <a:gd name="connsiteY5" fmla="*/ 232756 h 232756"/>
                        <a:gd name="connsiteX6" fmla="*/ 959 w 771566"/>
                        <a:gd name="connsiteY6" fmla="*/ 140416 h 232756"/>
                        <a:gd name="connsiteX7" fmla="*/ 626977 w 771566"/>
                        <a:gd name="connsiteY7" fmla="*/ 35745 h 232756"/>
                        <a:gd name="connsiteX8" fmla="*/ 626977 w 771566"/>
                        <a:gd name="connsiteY8" fmla="*/ 35745 h 23275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71566" h="232756">
                          <a:moveTo>
                            <a:pt x="626977" y="35745"/>
                          </a:moveTo>
                          <a:cubicBezTo>
                            <a:pt x="638130" y="33944"/>
                            <a:pt x="645403" y="30618"/>
                            <a:pt x="653231" y="0"/>
                          </a:cubicBezTo>
                          <a:cubicBezTo>
                            <a:pt x="662098" y="10945"/>
                            <a:pt x="670064" y="20297"/>
                            <a:pt x="682464" y="30965"/>
                          </a:cubicBezTo>
                          <a:cubicBezTo>
                            <a:pt x="715508" y="59090"/>
                            <a:pt x="747650" y="87214"/>
                            <a:pt x="764345" y="119357"/>
                          </a:cubicBezTo>
                          <a:cubicBezTo>
                            <a:pt x="781594" y="152538"/>
                            <a:pt x="768016" y="159119"/>
                            <a:pt x="722850" y="162167"/>
                          </a:cubicBezTo>
                          <a:cubicBezTo>
                            <a:pt x="516764" y="175883"/>
                            <a:pt x="31785" y="229500"/>
                            <a:pt x="7817" y="232756"/>
                          </a:cubicBezTo>
                          <a:cubicBezTo>
                            <a:pt x="474" y="208372"/>
                            <a:pt x="-1396" y="160297"/>
                            <a:pt x="959" y="140416"/>
                          </a:cubicBezTo>
                          <a:cubicBezTo>
                            <a:pt x="68985" y="126215"/>
                            <a:pt x="493627" y="57427"/>
                            <a:pt x="626977" y="35745"/>
                          </a:cubicBezTo>
                          <a:lnTo>
                            <a:pt x="626977" y="35745"/>
                          </a:lnTo>
                          <a:close/>
                        </a:path>
                      </a:pathLst>
                    </a:custGeom>
                    <a:solidFill>
                      <a:srgbClr val="F04B4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9" name="Freeform: Shape 340">
                      <a:extLst>
                        <a:ext uri="{FF2B5EF4-FFF2-40B4-BE49-F238E27FC236}">
                          <a16:creationId xmlns:a16="http://schemas.microsoft.com/office/drawing/2014/main" id="{4E47EAFC-9601-07F7-33D8-8910141931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4504" y="4591788"/>
                      <a:ext cx="202399" cy="28742"/>
                    </a:xfrm>
                    <a:custGeom>
                      <a:avLst/>
                      <a:gdLst>
                        <a:gd name="connsiteX0" fmla="*/ 0 w 325928"/>
                        <a:gd name="connsiteY0" fmla="*/ 38934 h 46284"/>
                        <a:gd name="connsiteX1" fmla="*/ 42187 w 325928"/>
                        <a:gd name="connsiteY1" fmla="*/ 30274 h 46284"/>
                        <a:gd name="connsiteX2" fmla="*/ 301128 w 325928"/>
                        <a:gd name="connsiteY2" fmla="*/ 1526 h 46284"/>
                        <a:gd name="connsiteX3" fmla="*/ 325928 w 325928"/>
                        <a:gd name="connsiteY3" fmla="*/ 8315 h 46284"/>
                        <a:gd name="connsiteX4" fmla="*/ 172558 w 325928"/>
                        <a:gd name="connsiteY4" fmla="*/ 41704 h 46284"/>
                        <a:gd name="connsiteX5" fmla="*/ 39486 w 325928"/>
                        <a:gd name="connsiteY5" fmla="*/ 41774 h 46284"/>
                        <a:gd name="connsiteX6" fmla="*/ 0 w 325928"/>
                        <a:gd name="connsiteY6" fmla="*/ 38934 h 46284"/>
                        <a:gd name="connsiteX7" fmla="*/ 0 w 325928"/>
                        <a:gd name="connsiteY7" fmla="*/ 38934 h 462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325928" h="46284">
                          <a:moveTo>
                            <a:pt x="0" y="38934"/>
                          </a:moveTo>
                          <a:cubicBezTo>
                            <a:pt x="11915" y="27296"/>
                            <a:pt x="27640" y="30066"/>
                            <a:pt x="42187" y="30274"/>
                          </a:cubicBezTo>
                          <a:cubicBezTo>
                            <a:pt x="129956" y="31521"/>
                            <a:pt x="217655" y="32976"/>
                            <a:pt x="301128" y="1526"/>
                          </a:cubicBezTo>
                          <a:cubicBezTo>
                            <a:pt x="310688" y="-2076"/>
                            <a:pt x="319347" y="903"/>
                            <a:pt x="325928" y="8315"/>
                          </a:cubicBezTo>
                          <a:cubicBezTo>
                            <a:pt x="276467" y="25564"/>
                            <a:pt x="226591" y="41635"/>
                            <a:pt x="172558" y="41704"/>
                          </a:cubicBezTo>
                          <a:cubicBezTo>
                            <a:pt x="128155" y="47870"/>
                            <a:pt x="83889" y="47731"/>
                            <a:pt x="39486" y="41774"/>
                          </a:cubicBezTo>
                          <a:cubicBezTo>
                            <a:pt x="26324" y="40873"/>
                            <a:pt x="13162" y="39903"/>
                            <a:pt x="0" y="38934"/>
                          </a:cubicBezTo>
                          <a:lnTo>
                            <a:pt x="0" y="38934"/>
                          </a:lnTo>
                          <a:close/>
                        </a:path>
                      </a:pathLst>
                    </a:custGeom>
                    <a:solidFill>
                      <a:srgbClr val="91A0AF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: Shape 341">
                      <a:extLst>
                        <a:ext uri="{FF2B5EF4-FFF2-40B4-BE49-F238E27FC236}">
                          <a16:creationId xmlns:a16="http://schemas.microsoft.com/office/drawing/2014/main" id="{C4BBCA06-CF6B-A614-0C71-0CC73860B3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9110" y="4617729"/>
                      <a:ext cx="82638" cy="5507"/>
                    </a:xfrm>
                    <a:custGeom>
                      <a:avLst/>
                      <a:gdLst>
                        <a:gd name="connsiteX0" fmla="*/ 0 w 133073"/>
                        <a:gd name="connsiteY0" fmla="*/ 69 h 8868"/>
                        <a:gd name="connsiteX1" fmla="*/ 133073 w 133073"/>
                        <a:gd name="connsiteY1" fmla="*/ 0 h 8868"/>
                        <a:gd name="connsiteX2" fmla="*/ 0 w 133073"/>
                        <a:gd name="connsiteY2" fmla="*/ 69 h 8868"/>
                        <a:gd name="connsiteX3" fmla="*/ 0 w 133073"/>
                        <a:gd name="connsiteY3" fmla="*/ 69 h 88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3073" h="8868">
                          <a:moveTo>
                            <a:pt x="0" y="69"/>
                          </a:moveTo>
                          <a:cubicBezTo>
                            <a:pt x="44404" y="0"/>
                            <a:pt x="88669" y="0"/>
                            <a:pt x="133073" y="0"/>
                          </a:cubicBezTo>
                          <a:cubicBezTo>
                            <a:pt x="88669" y="11500"/>
                            <a:pt x="44265" y="12123"/>
                            <a:pt x="0" y="69"/>
                          </a:cubicBez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8D9BAA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" name="Freeform: Shape 342">
                      <a:extLst>
                        <a:ext uri="{FF2B5EF4-FFF2-40B4-BE49-F238E27FC236}">
                          <a16:creationId xmlns:a16="http://schemas.microsoft.com/office/drawing/2014/main" id="{9DAE1E8F-4A3E-D478-54A8-685F678031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51677" y="4514615"/>
                      <a:ext cx="48309" cy="44953"/>
                    </a:xfrm>
                    <a:custGeom>
                      <a:avLst/>
                      <a:gdLst>
                        <a:gd name="connsiteX0" fmla="*/ 0 w 77793"/>
                        <a:gd name="connsiteY0" fmla="*/ 72390 h 72389"/>
                        <a:gd name="connsiteX1" fmla="*/ 77793 w 77793"/>
                        <a:gd name="connsiteY1" fmla="*/ 0 h 72389"/>
                        <a:gd name="connsiteX2" fmla="*/ 0 w 77793"/>
                        <a:gd name="connsiteY2" fmla="*/ 72390 h 72389"/>
                        <a:gd name="connsiteX3" fmla="*/ 0 w 77793"/>
                        <a:gd name="connsiteY3" fmla="*/ 72390 h 723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77793" h="72389">
                          <a:moveTo>
                            <a:pt x="0" y="72390"/>
                          </a:moveTo>
                          <a:cubicBezTo>
                            <a:pt x="11014" y="34775"/>
                            <a:pt x="38238" y="11776"/>
                            <a:pt x="77793" y="0"/>
                          </a:cubicBezTo>
                          <a:cubicBezTo>
                            <a:pt x="56873" y="28610"/>
                            <a:pt x="30688" y="52578"/>
                            <a:pt x="0" y="72390"/>
                          </a:cubicBezTo>
                          <a:lnTo>
                            <a:pt x="0" y="72390"/>
                          </a:lnTo>
                          <a:close/>
                        </a:path>
                      </a:pathLst>
                    </a:custGeom>
                    <a:solidFill>
                      <a:srgbClr val="95A3B0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: Shape 343">
                      <a:extLst>
                        <a:ext uri="{FF2B5EF4-FFF2-40B4-BE49-F238E27FC236}">
                          <a16:creationId xmlns:a16="http://schemas.microsoft.com/office/drawing/2014/main" id="{DAB3A0F0-B6E7-E8B7-8F67-D9481D7DE7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77117" y="4391546"/>
                      <a:ext cx="97478" cy="6404"/>
                    </a:xfrm>
                    <a:custGeom>
                      <a:avLst/>
                      <a:gdLst>
                        <a:gd name="connsiteX0" fmla="*/ 0 w 156971"/>
                        <a:gd name="connsiteY0" fmla="*/ 10313 h 10313"/>
                        <a:gd name="connsiteX1" fmla="*/ 156972 w 156971"/>
                        <a:gd name="connsiteY1" fmla="*/ 10105 h 10313"/>
                        <a:gd name="connsiteX2" fmla="*/ 0 w 156971"/>
                        <a:gd name="connsiteY2" fmla="*/ 10313 h 10313"/>
                        <a:gd name="connsiteX3" fmla="*/ 0 w 156971"/>
                        <a:gd name="connsiteY3" fmla="*/ 10313 h 103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6971" h="10313">
                          <a:moveTo>
                            <a:pt x="0" y="10313"/>
                          </a:moveTo>
                          <a:cubicBezTo>
                            <a:pt x="52301" y="-3472"/>
                            <a:pt x="104602" y="-3334"/>
                            <a:pt x="156972" y="10105"/>
                          </a:cubicBezTo>
                          <a:cubicBezTo>
                            <a:pt x="104533" y="10175"/>
                            <a:pt x="52231" y="10244"/>
                            <a:pt x="0" y="10313"/>
                          </a:cubicBezTo>
                          <a:lnTo>
                            <a:pt x="0" y="10313"/>
                          </a:lnTo>
                          <a:close/>
                        </a:path>
                      </a:pathLst>
                    </a:custGeom>
                    <a:solidFill>
                      <a:srgbClr val="BBD8E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" name="Freeform: Shape 344">
                      <a:extLst>
                        <a:ext uri="{FF2B5EF4-FFF2-40B4-BE49-F238E27FC236}">
                          <a16:creationId xmlns:a16="http://schemas.microsoft.com/office/drawing/2014/main" id="{8D982563-4B09-0306-93D6-F2C010520C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15253" y="2470248"/>
                      <a:ext cx="236512" cy="77973"/>
                    </a:xfrm>
                    <a:custGeom>
                      <a:avLst/>
                      <a:gdLst>
                        <a:gd name="connsiteX0" fmla="*/ 0 w 380861"/>
                        <a:gd name="connsiteY0" fmla="*/ 92795 h 125561"/>
                        <a:gd name="connsiteX1" fmla="*/ 253469 w 380861"/>
                        <a:gd name="connsiteY1" fmla="*/ 3641 h 125561"/>
                        <a:gd name="connsiteX2" fmla="*/ 292400 w 380861"/>
                        <a:gd name="connsiteY2" fmla="*/ 7590 h 125561"/>
                        <a:gd name="connsiteX3" fmla="*/ 380862 w 380861"/>
                        <a:gd name="connsiteY3" fmla="*/ 125561 h 125561"/>
                        <a:gd name="connsiteX4" fmla="*/ 319001 w 380861"/>
                        <a:gd name="connsiteY4" fmla="*/ 90856 h 125561"/>
                        <a:gd name="connsiteX5" fmla="*/ 0 w 380861"/>
                        <a:gd name="connsiteY5" fmla="*/ 92795 h 125561"/>
                        <a:gd name="connsiteX6" fmla="*/ 0 w 380861"/>
                        <a:gd name="connsiteY6" fmla="*/ 92795 h 1255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0861" h="125561">
                          <a:moveTo>
                            <a:pt x="0" y="92795"/>
                          </a:moveTo>
                          <a:cubicBezTo>
                            <a:pt x="103009" y="63493"/>
                            <a:pt x="148452" y="42572"/>
                            <a:pt x="253469" y="3641"/>
                          </a:cubicBezTo>
                          <a:cubicBezTo>
                            <a:pt x="263999" y="-307"/>
                            <a:pt x="288452" y="-3425"/>
                            <a:pt x="292400" y="7590"/>
                          </a:cubicBezTo>
                          <a:cubicBezTo>
                            <a:pt x="306186" y="30935"/>
                            <a:pt x="316092" y="59960"/>
                            <a:pt x="380862" y="125561"/>
                          </a:cubicBezTo>
                          <a:cubicBezTo>
                            <a:pt x="365345" y="118980"/>
                            <a:pt x="340060" y="103186"/>
                            <a:pt x="319001" y="90856"/>
                          </a:cubicBezTo>
                          <a:cubicBezTo>
                            <a:pt x="212252" y="67580"/>
                            <a:pt x="191886" y="88916"/>
                            <a:pt x="0" y="92795"/>
                          </a:cubicBezTo>
                          <a:lnTo>
                            <a:pt x="0" y="92795"/>
                          </a:lnTo>
                          <a:close/>
                        </a:path>
                      </a:pathLst>
                    </a:custGeom>
                    <a:solidFill>
                      <a:srgbClr val="EE4A4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: Shape 345">
                      <a:extLst>
                        <a:ext uri="{FF2B5EF4-FFF2-40B4-BE49-F238E27FC236}">
                          <a16:creationId xmlns:a16="http://schemas.microsoft.com/office/drawing/2014/main" id="{16C81183-C8E8-30A3-181F-DFF6B637F8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62267" y="3706608"/>
                      <a:ext cx="269682" cy="359284"/>
                    </a:xfrm>
                    <a:custGeom>
                      <a:avLst/>
                      <a:gdLst>
                        <a:gd name="connsiteX0" fmla="*/ 43326 w 434275"/>
                        <a:gd name="connsiteY0" fmla="*/ 0 h 578563"/>
                        <a:gd name="connsiteX1" fmla="*/ 290838 w 434275"/>
                        <a:gd name="connsiteY1" fmla="*/ 158150 h 578563"/>
                        <a:gd name="connsiteX2" fmla="*/ 432570 w 434275"/>
                        <a:gd name="connsiteY2" fmla="*/ 523494 h 578563"/>
                        <a:gd name="connsiteX3" fmla="*/ 390452 w 434275"/>
                        <a:gd name="connsiteY3" fmla="*/ 577942 h 578563"/>
                        <a:gd name="connsiteX4" fmla="*/ 345424 w 434275"/>
                        <a:gd name="connsiteY4" fmla="*/ 539427 h 578563"/>
                        <a:gd name="connsiteX5" fmla="*/ 68611 w 434275"/>
                        <a:gd name="connsiteY5" fmla="*/ 130579 h 578563"/>
                        <a:gd name="connsiteX6" fmla="*/ 1139 w 434275"/>
                        <a:gd name="connsiteY6" fmla="*/ 59782 h 578563"/>
                        <a:gd name="connsiteX7" fmla="*/ 43326 w 434275"/>
                        <a:gd name="connsiteY7" fmla="*/ 0 h 578563"/>
                        <a:gd name="connsiteX8" fmla="*/ 43326 w 434275"/>
                        <a:gd name="connsiteY8" fmla="*/ 0 h 5785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34275" h="578563">
                          <a:moveTo>
                            <a:pt x="43326" y="0"/>
                          </a:moveTo>
                          <a:cubicBezTo>
                            <a:pt x="160328" y="13093"/>
                            <a:pt x="233618" y="75092"/>
                            <a:pt x="290838" y="158150"/>
                          </a:cubicBezTo>
                          <a:cubicBezTo>
                            <a:pt x="368146" y="270233"/>
                            <a:pt x="403406" y="395894"/>
                            <a:pt x="432570" y="523494"/>
                          </a:cubicBezTo>
                          <a:cubicBezTo>
                            <a:pt x="439566" y="554113"/>
                            <a:pt x="424950" y="573578"/>
                            <a:pt x="390452" y="577942"/>
                          </a:cubicBezTo>
                          <a:cubicBezTo>
                            <a:pt x="359071" y="581891"/>
                            <a:pt x="349234" y="566790"/>
                            <a:pt x="345424" y="539427"/>
                          </a:cubicBezTo>
                          <a:cubicBezTo>
                            <a:pt x="321387" y="364721"/>
                            <a:pt x="230639" y="227214"/>
                            <a:pt x="68611" y="130579"/>
                          </a:cubicBezTo>
                          <a:cubicBezTo>
                            <a:pt x="38893" y="112914"/>
                            <a:pt x="6611" y="97259"/>
                            <a:pt x="1139" y="59782"/>
                          </a:cubicBezTo>
                          <a:cubicBezTo>
                            <a:pt x="-3779" y="25769"/>
                            <a:pt x="6681" y="2702"/>
                            <a:pt x="43326" y="0"/>
                          </a:cubicBezTo>
                          <a:lnTo>
                            <a:pt x="43326" y="0"/>
                          </a:lnTo>
                          <a:close/>
                        </a:path>
                      </a:pathLst>
                    </a:custGeom>
                    <a:solidFill>
                      <a:srgbClr val="F26C6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Freeform: Shape 346">
                      <a:extLst>
                        <a:ext uri="{FF2B5EF4-FFF2-40B4-BE49-F238E27FC236}">
                          <a16:creationId xmlns:a16="http://schemas.microsoft.com/office/drawing/2014/main" id="{BB1AC336-9192-69C0-98AF-E0AA3FE532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73573" y="3821509"/>
                      <a:ext cx="169145" cy="13980"/>
                    </a:xfrm>
                    <a:custGeom>
                      <a:avLst/>
                      <a:gdLst>
                        <a:gd name="connsiteX0" fmla="*/ 14268 w 272378"/>
                        <a:gd name="connsiteY0" fmla="*/ 22514 h 22513"/>
                        <a:gd name="connsiteX1" fmla="*/ 14961 w 272378"/>
                        <a:gd name="connsiteY1" fmla="*/ 11430 h 22513"/>
                        <a:gd name="connsiteX2" fmla="*/ 186619 w 272378"/>
                        <a:gd name="connsiteY2" fmla="*/ 10945 h 22513"/>
                        <a:gd name="connsiteX3" fmla="*/ 238088 w 272378"/>
                        <a:gd name="connsiteY3" fmla="*/ 0 h 22513"/>
                        <a:gd name="connsiteX4" fmla="*/ 272378 w 272378"/>
                        <a:gd name="connsiteY4" fmla="*/ 13647 h 22513"/>
                        <a:gd name="connsiteX5" fmla="*/ 271616 w 272378"/>
                        <a:gd name="connsiteY5" fmla="*/ 22514 h 22513"/>
                        <a:gd name="connsiteX6" fmla="*/ 14268 w 272378"/>
                        <a:gd name="connsiteY6" fmla="*/ 22514 h 22513"/>
                        <a:gd name="connsiteX7" fmla="*/ 14268 w 272378"/>
                        <a:gd name="connsiteY7" fmla="*/ 22514 h 225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2378" h="22513">
                          <a:moveTo>
                            <a:pt x="14268" y="22514"/>
                          </a:moveTo>
                          <a:cubicBezTo>
                            <a:pt x="1245" y="18011"/>
                            <a:pt x="-10254" y="11915"/>
                            <a:pt x="14961" y="11430"/>
                          </a:cubicBezTo>
                          <a:cubicBezTo>
                            <a:pt x="72180" y="10391"/>
                            <a:pt x="129469" y="11499"/>
                            <a:pt x="186619" y="10945"/>
                          </a:cubicBezTo>
                          <a:cubicBezTo>
                            <a:pt x="204352" y="10737"/>
                            <a:pt x="224165" y="16348"/>
                            <a:pt x="238088" y="0"/>
                          </a:cubicBezTo>
                          <a:cubicBezTo>
                            <a:pt x="249518" y="4572"/>
                            <a:pt x="260948" y="9075"/>
                            <a:pt x="272378" y="13647"/>
                          </a:cubicBezTo>
                          <a:cubicBezTo>
                            <a:pt x="272101" y="16625"/>
                            <a:pt x="271893" y="19535"/>
                            <a:pt x="271616" y="22514"/>
                          </a:cubicBezTo>
                          <a:cubicBezTo>
                            <a:pt x="185857" y="22514"/>
                            <a:pt x="100028" y="22514"/>
                            <a:pt x="14268" y="22514"/>
                          </a:cubicBezTo>
                          <a:lnTo>
                            <a:pt x="14268" y="22514"/>
                          </a:lnTo>
                          <a:close/>
                        </a:path>
                      </a:pathLst>
                    </a:custGeom>
                    <a:solidFill>
                      <a:srgbClr val="EC2628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: Shape 347">
                      <a:extLst>
                        <a:ext uri="{FF2B5EF4-FFF2-40B4-BE49-F238E27FC236}">
                          <a16:creationId xmlns:a16="http://schemas.microsoft.com/office/drawing/2014/main" id="{827FA1B6-9C42-F4A2-17AF-215CE2F79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113" y="3177194"/>
                      <a:ext cx="517240" cy="87469"/>
                    </a:xfrm>
                    <a:custGeom>
                      <a:avLst/>
                      <a:gdLst>
                        <a:gd name="connsiteX0" fmla="*/ 0 w 832922"/>
                        <a:gd name="connsiteY0" fmla="*/ 263 h 140853"/>
                        <a:gd name="connsiteX1" fmla="*/ 684345 w 832922"/>
                        <a:gd name="connsiteY1" fmla="*/ 5459 h 140853"/>
                        <a:gd name="connsiteX2" fmla="*/ 760545 w 832922"/>
                        <a:gd name="connsiteY2" fmla="*/ 18205 h 140853"/>
                        <a:gd name="connsiteX3" fmla="*/ 800723 w 832922"/>
                        <a:gd name="connsiteY3" fmla="*/ 56166 h 140853"/>
                        <a:gd name="connsiteX4" fmla="*/ 830095 w 832922"/>
                        <a:gd name="connsiteY4" fmla="*/ 116919 h 140853"/>
                        <a:gd name="connsiteX5" fmla="*/ 763593 w 832922"/>
                        <a:gd name="connsiteY5" fmla="*/ 140125 h 140853"/>
                        <a:gd name="connsiteX6" fmla="*/ 195695 w 832922"/>
                        <a:gd name="connsiteY6" fmla="*/ 140748 h 140853"/>
                        <a:gd name="connsiteX7" fmla="*/ 0 w 832922"/>
                        <a:gd name="connsiteY7" fmla="*/ 263 h 140853"/>
                        <a:gd name="connsiteX8" fmla="*/ 0 w 832922"/>
                        <a:gd name="connsiteY8" fmla="*/ 263 h 1408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832922" h="140853">
                          <a:moveTo>
                            <a:pt x="0" y="263"/>
                          </a:moveTo>
                          <a:cubicBezTo>
                            <a:pt x="28471" y="-1261"/>
                            <a:pt x="476319" y="4281"/>
                            <a:pt x="684345" y="5459"/>
                          </a:cubicBezTo>
                          <a:cubicBezTo>
                            <a:pt x="711916" y="5597"/>
                            <a:pt x="745652" y="4627"/>
                            <a:pt x="760545" y="18205"/>
                          </a:cubicBezTo>
                          <a:cubicBezTo>
                            <a:pt x="773430" y="27903"/>
                            <a:pt x="788878" y="45429"/>
                            <a:pt x="800723" y="56166"/>
                          </a:cubicBezTo>
                          <a:cubicBezTo>
                            <a:pt x="821505" y="75147"/>
                            <a:pt x="840209" y="90526"/>
                            <a:pt x="830095" y="116919"/>
                          </a:cubicBezTo>
                          <a:cubicBezTo>
                            <a:pt x="819150" y="145598"/>
                            <a:pt x="785483" y="139986"/>
                            <a:pt x="763593" y="140125"/>
                          </a:cubicBezTo>
                          <a:cubicBezTo>
                            <a:pt x="574340" y="141233"/>
                            <a:pt x="385018" y="140748"/>
                            <a:pt x="195695" y="140748"/>
                          </a:cubicBezTo>
                          <a:cubicBezTo>
                            <a:pt x="71489" y="140679"/>
                            <a:pt x="41494" y="109506"/>
                            <a:pt x="0" y="263"/>
                          </a:cubicBezTo>
                          <a:lnTo>
                            <a:pt x="0" y="263"/>
                          </a:lnTo>
                          <a:close/>
                        </a:path>
                      </a:pathLst>
                    </a:custGeom>
                    <a:solidFill>
                      <a:srgbClr val="993835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Freeform: Shape 348">
                      <a:extLst>
                        <a:ext uri="{FF2B5EF4-FFF2-40B4-BE49-F238E27FC236}">
                          <a16:creationId xmlns:a16="http://schemas.microsoft.com/office/drawing/2014/main" id="{687943C7-5C17-97BC-6B4E-B7916EB14F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12798" y="2168076"/>
                      <a:ext cx="40609" cy="6404"/>
                    </a:xfrm>
                    <a:custGeom>
                      <a:avLst/>
                      <a:gdLst>
                        <a:gd name="connsiteX0" fmla="*/ 65393 w 65393"/>
                        <a:gd name="connsiteY0" fmla="*/ 10313 h 10313"/>
                        <a:gd name="connsiteX1" fmla="*/ 0 w 65393"/>
                        <a:gd name="connsiteY1" fmla="*/ 10313 h 10313"/>
                        <a:gd name="connsiteX2" fmla="*/ 65393 w 65393"/>
                        <a:gd name="connsiteY2" fmla="*/ 10313 h 10313"/>
                        <a:gd name="connsiteX3" fmla="*/ 65393 w 65393"/>
                        <a:gd name="connsiteY3" fmla="*/ 10313 h 10313"/>
                        <a:gd name="connsiteX4" fmla="*/ 65393 w 65393"/>
                        <a:gd name="connsiteY4" fmla="*/ 10313 h 10313"/>
                        <a:gd name="connsiteX5" fmla="*/ 65393 w 65393"/>
                        <a:gd name="connsiteY5" fmla="*/ 10313 h 103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5393" h="10313">
                          <a:moveTo>
                            <a:pt x="65393" y="10313"/>
                          </a:moveTo>
                          <a:cubicBezTo>
                            <a:pt x="43572" y="10313"/>
                            <a:pt x="21821" y="10313"/>
                            <a:pt x="0" y="10313"/>
                          </a:cubicBezTo>
                          <a:cubicBezTo>
                            <a:pt x="22237" y="2070"/>
                            <a:pt x="44473" y="-8044"/>
                            <a:pt x="65393" y="10313"/>
                          </a:cubicBezTo>
                          <a:lnTo>
                            <a:pt x="65393" y="10313"/>
                          </a:lnTo>
                          <a:lnTo>
                            <a:pt x="65393" y="10313"/>
                          </a:lnTo>
                          <a:lnTo>
                            <a:pt x="65393" y="10313"/>
                          </a:lnTo>
                          <a:close/>
                        </a:path>
                      </a:pathLst>
                    </a:custGeom>
                    <a:solidFill>
                      <a:srgbClr val="889DAE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: Shape 349">
                      <a:extLst>
                        <a:ext uri="{FF2B5EF4-FFF2-40B4-BE49-F238E27FC236}">
                          <a16:creationId xmlns:a16="http://schemas.microsoft.com/office/drawing/2014/main" id="{D5D276CE-0212-10C8-E7DF-6641E2360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22375" y="2171383"/>
                      <a:ext cx="191430" cy="185573"/>
                    </a:xfrm>
                    <a:custGeom>
                      <a:avLst/>
                      <a:gdLst>
                        <a:gd name="connsiteX0" fmla="*/ 198813 w 308263"/>
                        <a:gd name="connsiteY0" fmla="*/ 294478 h 298832"/>
                        <a:gd name="connsiteX1" fmla="*/ 308264 w 308263"/>
                        <a:gd name="connsiteY1" fmla="*/ 224721 h 298832"/>
                        <a:gd name="connsiteX2" fmla="*/ 308264 w 308263"/>
                        <a:gd name="connsiteY2" fmla="*/ 223543 h 298832"/>
                        <a:gd name="connsiteX3" fmla="*/ 154132 w 308263"/>
                        <a:gd name="connsiteY3" fmla="*/ 0 h 298832"/>
                        <a:gd name="connsiteX4" fmla="*/ 0 w 308263"/>
                        <a:gd name="connsiteY4" fmla="*/ 223543 h 298832"/>
                        <a:gd name="connsiteX5" fmla="*/ 208 w 308263"/>
                        <a:gd name="connsiteY5" fmla="*/ 235804 h 298832"/>
                        <a:gd name="connsiteX6" fmla="*/ 123098 w 308263"/>
                        <a:gd name="connsiteY6" fmla="*/ 272658 h 298832"/>
                        <a:gd name="connsiteX7" fmla="*/ 198813 w 308263"/>
                        <a:gd name="connsiteY7" fmla="*/ 294478 h 298832"/>
                        <a:gd name="connsiteX8" fmla="*/ 198813 w 308263"/>
                        <a:gd name="connsiteY8" fmla="*/ 294478 h 298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08263" h="298832">
                          <a:moveTo>
                            <a:pt x="198813" y="294478"/>
                          </a:moveTo>
                          <a:cubicBezTo>
                            <a:pt x="251737" y="311589"/>
                            <a:pt x="308125" y="276190"/>
                            <a:pt x="308264" y="224721"/>
                          </a:cubicBezTo>
                          <a:cubicBezTo>
                            <a:pt x="308264" y="224305"/>
                            <a:pt x="308264" y="223959"/>
                            <a:pt x="308264" y="223543"/>
                          </a:cubicBezTo>
                          <a:cubicBezTo>
                            <a:pt x="308264" y="100030"/>
                            <a:pt x="239268" y="0"/>
                            <a:pt x="154132" y="0"/>
                          </a:cubicBezTo>
                          <a:cubicBezTo>
                            <a:pt x="68996" y="0"/>
                            <a:pt x="0" y="100099"/>
                            <a:pt x="0" y="223543"/>
                          </a:cubicBezTo>
                          <a:cubicBezTo>
                            <a:pt x="0" y="227630"/>
                            <a:pt x="69" y="231786"/>
                            <a:pt x="208" y="235804"/>
                          </a:cubicBezTo>
                          <a:cubicBezTo>
                            <a:pt x="2355" y="293647"/>
                            <a:pt x="55418" y="262474"/>
                            <a:pt x="123098" y="272658"/>
                          </a:cubicBezTo>
                          <a:cubicBezTo>
                            <a:pt x="133696" y="274389"/>
                            <a:pt x="165285" y="283603"/>
                            <a:pt x="198813" y="294478"/>
                          </a:cubicBezTo>
                          <a:lnTo>
                            <a:pt x="198813" y="294478"/>
                          </a:lnTo>
                          <a:close/>
                        </a:path>
                      </a:pathLst>
                    </a:custGeom>
                    <a:solidFill>
                      <a:srgbClr val="FEFFFF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Freeform: Shape 350">
                      <a:extLst>
                        <a:ext uri="{FF2B5EF4-FFF2-40B4-BE49-F238E27FC236}">
                          <a16:creationId xmlns:a16="http://schemas.microsoft.com/office/drawing/2014/main" id="{55DD1BBF-4AFF-E877-D63F-27DE98773E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96787" y="2972258"/>
                      <a:ext cx="404670" cy="767430"/>
                    </a:xfrm>
                    <a:custGeom>
                      <a:avLst/>
                      <a:gdLst>
                        <a:gd name="connsiteX0" fmla="*/ 0 w 651648"/>
                        <a:gd name="connsiteY0" fmla="*/ 254562 h 1235809"/>
                        <a:gd name="connsiteX1" fmla="*/ 292470 w 651648"/>
                        <a:gd name="connsiteY1" fmla="*/ 30880 h 1235809"/>
                        <a:gd name="connsiteX2" fmla="*/ 628997 w 651648"/>
                        <a:gd name="connsiteY2" fmla="*/ 896720 h 1235809"/>
                        <a:gd name="connsiteX3" fmla="*/ 651649 w 651648"/>
                        <a:gd name="connsiteY3" fmla="*/ 1046696 h 1235809"/>
                        <a:gd name="connsiteX4" fmla="*/ 55834 w 651648"/>
                        <a:gd name="connsiteY4" fmla="*/ 1235810 h 1235809"/>
                        <a:gd name="connsiteX5" fmla="*/ 0 w 651648"/>
                        <a:gd name="connsiteY5" fmla="*/ 254562 h 1235809"/>
                        <a:gd name="connsiteX6" fmla="*/ 0 w 651648"/>
                        <a:gd name="connsiteY6" fmla="*/ 254562 h 12358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651648" h="1235809">
                          <a:moveTo>
                            <a:pt x="0" y="254562"/>
                          </a:moveTo>
                          <a:cubicBezTo>
                            <a:pt x="-346" y="-41718"/>
                            <a:pt x="263929" y="-20936"/>
                            <a:pt x="292470" y="30880"/>
                          </a:cubicBezTo>
                          <a:cubicBezTo>
                            <a:pt x="456022" y="302706"/>
                            <a:pt x="572193" y="590049"/>
                            <a:pt x="628997" y="896720"/>
                          </a:cubicBezTo>
                          <a:cubicBezTo>
                            <a:pt x="638695" y="949021"/>
                            <a:pt x="642921" y="994187"/>
                            <a:pt x="651649" y="1046696"/>
                          </a:cubicBezTo>
                          <a:cubicBezTo>
                            <a:pt x="535063" y="1044132"/>
                            <a:pt x="286235" y="1052168"/>
                            <a:pt x="55834" y="1235810"/>
                          </a:cubicBezTo>
                          <a:cubicBezTo>
                            <a:pt x="69550" y="1176928"/>
                            <a:pt x="208" y="400381"/>
                            <a:pt x="0" y="254562"/>
                          </a:cubicBezTo>
                          <a:lnTo>
                            <a:pt x="0" y="254562"/>
                          </a:lnTo>
                          <a:close/>
                        </a:path>
                      </a:pathLst>
                    </a:custGeom>
                    <a:solidFill>
                      <a:srgbClr val="F04D4F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: Shape 351">
                      <a:extLst>
                        <a:ext uri="{FF2B5EF4-FFF2-40B4-BE49-F238E27FC236}">
                          <a16:creationId xmlns:a16="http://schemas.microsoft.com/office/drawing/2014/main" id="{61A268E1-3652-DF3E-DB62-9522C8C0A3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20161" y="3669613"/>
                      <a:ext cx="258322" cy="160801"/>
                    </a:xfrm>
                    <a:custGeom>
                      <a:avLst/>
                      <a:gdLst>
                        <a:gd name="connsiteX0" fmla="*/ 93726 w 415982"/>
                        <a:gd name="connsiteY0" fmla="*/ 258941 h 258941"/>
                        <a:gd name="connsiteX1" fmla="*/ 0 w 415982"/>
                        <a:gd name="connsiteY1" fmla="*/ 121435 h 258941"/>
                        <a:gd name="connsiteX2" fmla="*/ 37199 w 415982"/>
                        <a:gd name="connsiteY2" fmla="*/ 0 h 258941"/>
                        <a:gd name="connsiteX3" fmla="*/ 415983 w 415982"/>
                        <a:gd name="connsiteY3" fmla="*/ 255755 h 258941"/>
                        <a:gd name="connsiteX4" fmla="*/ 93726 w 415982"/>
                        <a:gd name="connsiteY4" fmla="*/ 258941 h 258941"/>
                        <a:gd name="connsiteX5" fmla="*/ 93726 w 415982"/>
                        <a:gd name="connsiteY5" fmla="*/ 258941 h 2589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15982" h="258941">
                          <a:moveTo>
                            <a:pt x="93726" y="258941"/>
                          </a:moveTo>
                          <a:cubicBezTo>
                            <a:pt x="54864" y="240584"/>
                            <a:pt x="0" y="211905"/>
                            <a:pt x="0" y="121435"/>
                          </a:cubicBezTo>
                          <a:cubicBezTo>
                            <a:pt x="6235" y="95250"/>
                            <a:pt x="29510" y="6304"/>
                            <a:pt x="37199" y="0"/>
                          </a:cubicBezTo>
                          <a:cubicBezTo>
                            <a:pt x="197289" y="59297"/>
                            <a:pt x="314706" y="155586"/>
                            <a:pt x="415983" y="255755"/>
                          </a:cubicBezTo>
                          <a:cubicBezTo>
                            <a:pt x="346087" y="257833"/>
                            <a:pt x="143395" y="257348"/>
                            <a:pt x="93726" y="258941"/>
                          </a:cubicBezTo>
                          <a:lnTo>
                            <a:pt x="93726" y="258941"/>
                          </a:lnTo>
                          <a:close/>
                        </a:path>
                      </a:pathLst>
                    </a:custGeom>
                    <a:solidFill>
                      <a:srgbClr val="F37765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Freeform: Shape 352">
                      <a:extLst>
                        <a:ext uri="{FF2B5EF4-FFF2-40B4-BE49-F238E27FC236}">
                          <a16:creationId xmlns:a16="http://schemas.microsoft.com/office/drawing/2014/main" id="{C977ED97-FED9-DF60-ECE3-D382735A16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39997" y="3826886"/>
                      <a:ext cx="1115789" cy="552248"/>
                    </a:xfrm>
                    <a:custGeom>
                      <a:avLst/>
                      <a:gdLst>
                        <a:gd name="connsiteX0" fmla="*/ 293212 w 1796779"/>
                        <a:gd name="connsiteY0" fmla="*/ 828156 h 889296"/>
                        <a:gd name="connsiteX1" fmla="*/ 82900 w 1796779"/>
                        <a:gd name="connsiteY1" fmla="*/ 888284 h 889296"/>
                        <a:gd name="connsiteX2" fmla="*/ 119 w 1796779"/>
                        <a:gd name="connsiteY2" fmla="*/ 828156 h 889296"/>
                        <a:gd name="connsiteX3" fmla="*/ 36002 w 1796779"/>
                        <a:gd name="connsiteY3" fmla="*/ 768581 h 889296"/>
                        <a:gd name="connsiteX4" fmla="*/ 527215 w 1796779"/>
                        <a:gd name="connsiteY4" fmla="*/ 494400 h 889296"/>
                        <a:gd name="connsiteX5" fmla="*/ 761842 w 1796779"/>
                        <a:gd name="connsiteY5" fmla="*/ 238091 h 889296"/>
                        <a:gd name="connsiteX6" fmla="*/ 1221189 w 1796779"/>
                        <a:gd name="connsiteY6" fmla="*/ 10737 h 889296"/>
                        <a:gd name="connsiteX7" fmla="*/ 1583971 w 1796779"/>
                        <a:gd name="connsiteY7" fmla="*/ 138 h 889296"/>
                        <a:gd name="connsiteX8" fmla="*/ 1796777 w 1796779"/>
                        <a:gd name="connsiteY8" fmla="*/ 75785 h 889296"/>
                        <a:gd name="connsiteX9" fmla="*/ 1678528 w 1796779"/>
                        <a:gd name="connsiteY9" fmla="*/ 137853 h 889296"/>
                        <a:gd name="connsiteX10" fmla="*/ 1343110 w 1796779"/>
                        <a:gd name="connsiteY10" fmla="*/ 137853 h 889296"/>
                        <a:gd name="connsiteX11" fmla="*/ 1080566 w 1796779"/>
                        <a:gd name="connsiteY11" fmla="*/ 199852 h 889296"/>
                        <a:gd name="connsiteX12" fmla="*/ 837557 w 1796779"/>
                        <a:gd name="connsiteY12" fmla="*/ 392430 h 889296"/>
                        <a:gd name="connsiteX13" fmla="*/ 677052 w 1796779"/>
                        <a:gd name="connsiteY13" fmla="*/ 578843 h 889296"/>
                        <a:gd name="connsiteX14" fmla="*/ 293212 w 1796779"/>
                        <a:gd name="connsiteY14" fmla="*/ 828156 h 889296"/>
                        <a:gd name="connsiteX15" fmla="*/ 293212 w 1796779"/>
                        <a:gd name="connsiteY15" fmla="*/ 828156 h 88929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1796779" h="889296">
                          <a:moveTo>
                            <a:pt x="293212" y="828156"/>
                          </a:moveTo>
                          <a:cubicBezTo>
                            <a:pt x="220129" y="856142"/>
                            <a:pt x="123286" y="896181"/>
                            <a:pt x="82900" y="888284"/>
                          </a:cubicBezTo>
                          <a:cubicBezTo>
                            <a:pt x="37596" y="879417"/>
                            <a:pt x="4622" y="879556"/>
                            <a:pt x="119" y="828156"/>
                          </a:cubicBezTo>
                          <a:cubicBezTo>
                            <a:pt x="-1751" y="806196"/>
                            <a:pt x="18823" y="774954"/>
                            <a:pt x="36002" y="768581"/>
                          </a:cubicBezTo>
                          <a:cubicBezTo>
                            <a:pt x="214657" y="702356"/>
                            <a:pt x="388393" y="618952"/>
                            <a:pt x="527215" y="494400"/>
                          </a:cubicBezTo>
                          <a:cubicBezTo>
                            <a:pt x="614291" y="416329"/>
                            <a:pt x="686127" y="325443"/>
                            <a:pt x="761842" y="238091"/>
                          </a:cubicBezTo>
                          <a:cubicBezTo>
                            <a:pt x="874895" y="107650"/>
                            <a:pt x="1038379" y="18635"/>
                            <a:pt x="1221189" y="10737"/>
                          </a:cubicBezTo>
                          <a:cubicBezTo>
                            <a:pt x="1327523" y="6096"/>
                            <a:pt x="1477360" y="762"/>
                            <a:pt x="1583971" y="138"/>
                          </a:cubicBezTo>
                          <a:cubicBezTo>
                            <a:pt x="1707553" y="-623"/>
                            <a:pt x="1796014" y="-900"/>
                            <a:pt x="1796777" y="75785"/>
                          </a:cubicBezTo>
                          <a:cubicBezTo>
                            <a:pt x="1797262" y="130579"/>
                            <a:pt x="1744337" y="138268"/>
                            <a:pt x="1678528" y="137853"/>
                          </a:cubicBezTo>
                          <a:cubicBezTo>
                            <a:pt x="1598864" y="137298"/>
                            <a:pt x="1441546" y="132311"/>
                            <a:pt x="1343110" y="137853"/>
                          </a:cubicBezTo>
                          <a:cubicBezTo>
                            <a:pt x="1258666" y="142633"/>
                            <a:pt x="1154757" y="156972"/>
                            <a:pt x="1080566" y="199852"/>
                          </a:cubicBezTo>
                          <a:cubicBezTo>
                            <a:pt x="984762" y="255270"/>
                            <a:pt x="913341" y="316369"/>
                            <a:pt x="837557" y="392430"/>
                          </a:cubicBezTo>
                          <a:cubicBezTo>
                            <a:pt x="779922" y="450273"/>
                            <a:pt x="733232" y="519823"/>
                            <a:pt x="677052" y="578843"/>
                          </a:cubicBezTo>
                          <a:cubicBezTo>
                            <a:pt x="626206" y="632045"/>
                            <a:pt x="431827" y="775162"/>
                            <a:pt x="293212" y="828156"/>
                          </a:cubicBezTo>
                          <a:lnTo>
                            <a:pt x="293212" y="828156"/>
                          </a:lnTo>
                          <a:close/>
                        </a:path>
                      </a:pathLst>
                    </a:custGeom>
                    <a:solidFill>
                      <a:srgbClr val="D1E3F1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: Shape 353">
                      <a:extLst>
                        <a:ext uri="{FF2B5EF4-FFF2-40B4-BE49-F238E27FC236}">
                          <a16:creationId xmlns:a16="http://schemas.microsoft.com/office/drawing/2014/main" id="{C5CACD1B-E1F2-1740-B840-5FB6693A82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21408" y="3638748"/>
                      <a:ext cx="311319" cy="722011"/>
                    </a:xfrm>
                    <a:custGeom>
                      <a:avLst/>
                      <a:gdLst>
                        <a:gd name="connsiteX0" fmla="*/ 495035 w 501324"/>
                        <a:gd name="connsiteY0" fmla="*/ 25942 h 1162670"/>
                        <a:gd name="connsiteX1" fmla="*/ 301903 w 501324"/>
                        <a:gd name="connsiteY1" fmla="*/ 25942 h 1162670"/>
                        <a:gd name="connsiteX2" fmla="*/ 90898 w 501324"/>
                        <a:gd name="connsiteY2" fmla="*/ 141004 h 1162670"/>
                        <a:gd name="connsiteX3" fmla="*/ 1121 w 501324"/>
                        <a:gd name="connsiteY3" fmla="*/ 396898 h 1162670"/>
                        <a:gd name="connsiteX4" fmla="*/ 132600 w 501324"/>
                        <a:gd name="connsiteY4" fmla="*/ 1142480 h 1162670"/>
                        <a:gd name="connsiteX5" fmla="*/ 203813 w 501324"/>
                        <a:gd name="connsiteY5" fmla="*/ 1154811 h 1162670"/>
                        <a:gd name="connsiteX6" fmla="*/ 255005 w 501324"/>
                        <a:gd name="connsiteY6" fmla="*/ 1144350 h 1162670"/>
                        <a:gd name="connsiteX7" fmla="*/ 461438 w 501324"/>
                        <a:gd name="connsiteY7" fmla="*/ 762173 h 1162670"/>
                        <a:gd name="connsiteX8" fmla="*/ 495035 w 501324"/>
                        <a:gd name="connsiteY8" fmla="*/ 25942 h 1162670"/>
                        <a:gd name="connsiteX9" fmla="*/ 495035 w 501324"/>
                        <a:gd name="connsiteY9" fmla="*/ 25942 h 11626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501324" h="1162670">
                          <a:moveTo>
                            <a:pt x="495035" y="25942"/>
                          </a:moveTo>
                          <a:cubicBezTo>
                            <a:pt x="491156" y="-17076"/>
                            <a:pt x="429850" y="935"/>
                            <a:pt x="301903" y="25942"/>
                          </a:cubicBezTo>
                          <a:cubicBezTo>
                            <a:pt x="203397" y="45200"/>
                            <a:pt x="143753" y="76234"/>
                            <a:pt x="90898" y="141004"/>
                          </a:cubicBezTo>
                          <a:cubicBezTo>
                            <a:pt x="29107" y="216719"/>
                            <a:pt x="5623" y="304419"/>
                            <a:pt x="1121" y="396898"/>
                          </a:cubicBezTo>
                          <a:cubicBezTo>
                            <a:pt x="-10379" y="628061"/>
                            <a:pt x="68939" y="920876"/>
                            <a:pt x="132600" y="1142480"/>
                          </a:cubicBezTo>
                          <a:cubicBezTo>
                            <a:pt x="139389" y="1166033"/>
                            <a:pt x="125881" y="1167349"/>
                            <a:pt x="203813" y="1154811"/>
                          </a:cubicBezTo>
                          <a:cubicBezTo>
                            <a:pt x="207207" y="1154256"/>
                            <a:pt x="251819" y="1145320"/>
                            <a:pt x="255005" y="1144350"/>
                          </a:cubicBezTo>
                          <a:cubicBezTo>
                            <a:pt x="321161" y="1123222"/>
                            <a:pt x="429018" y="1085330"/>
                            <a:pt x="461438" y="762173"/>
                          </a:cubicBezTo>
                          <a:cubicBezTo>
                            <a:pt x="482497" y="552207"/>
                            <a:pt x="515124" y="138718"/>
                            <a:pt x="495035" y="25942"/>
                          </a:cubicBezTo>
                          <a:lnTo>
                            <a:pt x="495035" y="25942"/>
                          </a:lnTo>
                          <a:close/>
                        </a:path>
                      </a:pathLst>
                    </a:custGeom>
                    <a:solidFill>
                      <a:srgbClr val="3A1612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: Shape 355">
                      <a:extLst>
                        <a:ext uri="{FF2B5EF4-FFF2-40B4-BE49-F238E27FC236}">
                          <a16:creationId xmlns:a16="http://schemas.microsoft.com/office/drawing/2014/main" id="{8FA27AEF-517C-A323-F10B-352C4482E09D}"/>
                        </a:ext>
                      </a:extLst>
                    </p:cNvPr>
                    <p:cNvSpPr/>
                    <p:nvPr/>
                  </p:nvSpPr>
                  <p:spPr>
                    <a:xfrm rot="19173505">
                      <a:off x="8942874" y="4253571"/>
                      <a:ext cx="157710" cy="107549"/>
                    </a:xfrm>
                    <a:custGeom>
                      <a:avLst/>
                      <a:gdLst>
                        <a:gd name="connsiteX0" fmla="*/ 253965 w 253964"/>
                        <a:gd name="connsiteY0" fmla="*/ 86594 h 173189"/>
                        <a:gd name="connsiteX1" fmla="*/ 126982 w 253964"/>
                        <a:gd name="connsiteY1" fmla="*/ 173189 h 173189"/>
                        <a:gd name="connsiteX2" fmla="*/ 0 w 253964"/>
                        <a:gd name="connsiteY2" fmla="*/ 86594 h 173189"/>
                        <a:gd name="connsiteX3" fmla="*/ 126982 w 253964"/>
                        <a:gd name="connsiteY3" fmla="*/ 0 h 173189"/>
                        <a:gd name="connsiteX4" fmla="*/ 253965 w 253964"/>
                        <a:gd name="connsiteY4" fmla="*/ 86594 h 1731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3964" h="173189">
                          <a:moveTo>
                            <a:pt x="253965" y="86594"/>
                          </a:moveTo>
                          <a:cubicBezTo>
                            <a:pt x="253965" y="134419"/>
                            <a:pt x="197113" y="173189"/>
                            <a:pt x="126982" y="173189"/>
                          </a:cubicBezTo>
                          <a:cubicBezTo>
                            <a:pt x="56852" y="173189"/>
                            <a:pt x="0" y="134419"/>
                            <a:pt x="0" y="86594"/>
                          </a:cubicBezTo>
                          <a:cubicBezTo>
                            <a:pt x="0" y="38770"/>
                            <a:pt x="56852" y="0"/>
                            <a:pt x="126982" y="0"/>
                          </a:cubicBezTo>
                          <a:cubicBezTo>
                            <a:pt x="197113" y="0"/>
                            <a:pt x="253965" y="38770"/>
                            <a:pt x="253965" y="86594"/>
                          </a:cubicBezTo>
                          <a:close/>
                        </a:path>
                      </a:pathLst>
                    </a:custGeom>
                    <a:solidFill>
                      <a:srgbClr val="8DA5B6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7" name="Freeform: Shape 356">
                      <a:extLst>
                        <a:ext uri="{FF2B5EF4-FFF2-40B4-BE49-F238E27FC236}">
                          <a16:creationId xmlns:a16="http://schemas.microsoft.com/office/drawing/2014/main" id="{351FE673-8193-D474-3152-8E59581EAC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43757" y="4247040"/>
                      <a:ext cx="1092699" cy="160801"/>
                    </a:xfrm>
                    <a:custGeom>
                      <a:avLst/>
                      <a:gdLst>
                        <a:gd name="connsiteX0" fmla="*/ 1630126 w 1759596"/>
                        <a:gd name="connsiteY0" fmla="*/ 258941 h 258941"/>
                        <a:gd name="connsiteX1" fmla="*/ 129471 w 1759596"/>
                        <a:gd name="connsiteY1" fmla="*/ 258941 h 258941"/>
                        <a:gd name="connsiteX2" fmla="*/ 0 w 1759596"/>
                        <a:gd name="connsiteY2" fmla="*/ 129471 h 258941"/>
                        <a:gd name="connsiteX3" fmla="*/ 0 w 1759596"/>
                        <a:gd name="connsiteY3" fmla="*/ 129471 h 258941"/>
                        <a:gd name="connsiteX4" fmla="*/ 129471 w 1759596"/>
                        <a:gd name="connsiteY4" fmla="*/ 0 h 258941"/>
                        <a:gd name="connsiteX5" fmla="*/ 1630126 w 1759596"/>
                        <a:gd name="connsiteY5" fmla="*/ 0 h 258941"/>
                        <a:gd name="connsiteX6" fmla="*/ 1759597 w 1759596"/>
                        <a:gd name="connsiteY6" fmla="*/ 129471 h 258941"/>
                        <a:gd name="connsiteX7" fmla="*/ 1759597 w 1759596"/>
                        <a:gd name="connsiteY7" fmla="*/ 129471 h 258941"/>
                        <a:gd name="connsiteX8" fmla="*/ 1630126 w 1759596"/>
                        <a:gd name="connsiteY8" fmla="*/ 258941 h 2589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759596" h="258941">
                          <a:moveTo>
                            <a:pt x="1630126" y="258941"/>
                          </a:moveTo>
                          <a:lnTo>
                            <a:pt x="129471" y="258941"/>
                          </a:lnTo>
                          <a:cubicBezTo>
                            <a:pt x="57981" y="258941"/>
                            <a:pt x="0" y="200960"/>
                            <a:pt x="0" y="129471"/>
                          </a:cubicBezTo>
                          <a:lnTo>
                            <a:pt x="0" y="129471"/>
                          </a:lnTo>
                          <a:cubicBezTo>
                            <a:pt x="0" y="57981"/>
                            <a:pt x="57981" y="0"/>
                            <a:pt x="129471" y="0"/>
                          </a:cubicBezTo>
                          <a:lnTo>
                            <a:pt x="1630126" y="0"/>
                          </a:lnTo>
                          <a:cubicBezTo>
                            <a:pt x="1701615" y="0"/>
                            <a:pt x="1759597" y="57981"/>
                            <a:pt x="1759597" y="129471"/>
                          </a:cubicBezTo>
                          <a:lnTo>
                            <a:pt x="1759597" y="129471"/>
                          </a:lnTo>
                          <a:cubicBezTo>
                            <a:pt x="1759528" y="200960"/>
                            <a:pt x="1701615" y="258941"/>
                            <a:pt x="1630126" y="258941"/>
                          </a:cubicBezTo>
                          <a:close/>
                        </a:path>
                      </a:pathLst>
                    </a:custGeom>
                    <a:solidFill>
                      <a:srgbClr val="B0CBDB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: Shape 357">
                      <a:extLst>
                        <a:ext uri="{FF2B5EF4-FFF2-40B4-BE49-F238E27FC236}">
                          <a16:creationId xmlns:a16="http://schemas.microsoft.com/office/drawing/2014/main" id="{E7B88848-2198-0988-23B3-30591D15E4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47214" y="4291556"/>
                      <a:ext cx="755825" cy="68398"/>
                    </a:xfrm>
                    <a:custGeom>
                      <a:avLst/>
                      <a:gdLst>
                        <a:gd name="connsiteX0" fmla="*/ 1162050 w 1217121"/>
                        <a:gd name="connsiteY0" fmla="*/ 110144 h 110143"/>
                        <a:gd name="connsiteX1" fmla="*/ 55072 w 1217121"/>
                        <a:gd name="connsiteY1" fmla="*/ 110144 h 110143"/>
                        <a:gd name="connsiteX2" fmla="*/ 0 w 1217121"/>
                        <a:gd name="connsiteY2" fmla="*/ 55072 h 110143"/>
                        <a:gd name="connsiteX3" fmla="*/ 0 w 1217121"/>
                        <a:gd name="connsiteY3" fmla="*/ 55072 h 110143"/>
                        <a:gd name="connsiteX4" fmla="*/ 55072 w 1217121"/>
                        <a:gd name="connsiteY4" fmla="*/ 0 h 110143"/>
                        <a:gd name="connsiteX5" fmla="*/ 1162050 w 1217121"/>
                        <a:gd name="connsiteY5" fmla="*/ 0 h 110143"/>
                        <a:gd name="connsiteX6" fmla="*/ 1217122 w 1217121"/>
                        <a:gd name="connsiteY6" fmla="*/ 55072 h 110143"/>
                        <a:gd name="connsiteX7" fmla="*/ 1217122 w 1217121"/>
                        <a:gd name="connsiteY7" fmla="*/ 55072 h 110143"/>
                        <a:gd name="connsiteX8" fmla="*/ 1162050 w 1217121"/>
                        <a:gd name="connsiteY8" fmla="*/ 110144 h 1101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17121" h="110143">
                          <a:moveTo>
                            <a:pt x="1162050" y="110144"/>
                          </a:moveTo>
                          <a:lnTo>
                            <a:pt x="55072" y="110144"/>
                          </a:lnTo>
                          <a:cubicBezTo>
                            <a:pt x="24661" y="110144"/>
                            <a:pt x="0" y="85483"/>
                            <a:pt x="0" y="55072"/>
                          </a:cubicBezTo>
                          <a:lnTo>
                            <a:pt x="0" y="55072"/>
                          </a:lnTo>
                          <a:cubicBezTo>
                            <a:pt x="0" y="24661"/>
                            <a:pt x="24661" y="0"/>
                            <a:pt x="55072" y="0"/>
                          </a:cubicBezTo>
                          <a:lnTo>
                            <a:pt x="1162050" y="0"/>
                          </a:lnTo>
                          <a:cubicBezTo>
                            <a:pt x="1192461" y="0"/>
                            <a:pt x="1217122" y="24661"/>
                            <a:pt x="1217122" y="55072"/>
                          </a:cubicBezTo>
                          <a:lnTo>
                            <a:pt x="1217122" y="55072"/>
                          </a:lnTo>
                          <a:cubicBezTo>
                            <a:pt x="1217122" y="85483"/>
                            <a:pt x="1192461" y="110144"/>
                            <a:pt x="1162050" y="110144"/>
                          </a:cubicBezTo>
                          <a:close/>
                        </a:path>
                      </a:pathLst>
                    </a:custGeom>
                    <a:solidFill>
                      <a:srgbClr val="91AEC4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3" name="Freeform: Shape 131">
                    <a:extLst>
                      <a:ext uri="{FF2B5EF4-FFF2-40B4-BE49-F238E27FC236}">
                        <a16:creationId xmlns:a16="http://schemas.microsoft.com/office/drawing/2014/main" id="{84E3AA0B-A85B-9EF4-521A-FE16E2BAB219}"/>
                      </a:ext>
                    </a:extLst>
                  </p:cNvPr>
                  <p:cNvSpPr/>
                  <p:nvPr/>
                </p:nvSpPr>
                <p:spPr>
                  <a:xfrm>
                    <a:off x="8529536" y="2286024"/>
                    <a:ext cx="263614" cy="264305"/>
                  </a:xfrm>
                  <a:custGeom>
                    <a:avLst/>
                    <a:gdLst>
                      <a:gd name="connsiteX0" fmla="*/ 424504 w 424503"/>
                      <a:gd name="connsiteY0" fmla="*/ 184184 h 425616"/>
                      <a:gd name="connsiteX1" fmla="*/ 424434 w 424503"/>
                      <a:gd name="connsiteY1" fmla="*/ 183976 h 425616"/>
                      <a:gd name="connsiteX2" fmla="*/ 374627 w 424503"/>
                      <a:gd name="connsiteY2" fmla="*/ 75564 h 425616"/>
                      <a:gd name="connsiteX3" fmla="*/ 249243 w 424503"/>
                      <a:gd name="connsiteY3" fmla="*/ 19038 h 425616"/>
                      <a:gd name="connsiteX4" fmla="*/ 89570 w 424503"/>
                      <a:gd name="connsiteY4" fmla="*/ 20839 h 425616"/>
                      <a:gd name="connsiteX5" fmla="*/ 105641 w 424503"/>
                      <a:gd name="connsiteY5" fmla="*/ 70992 h 425616"/>
                      <a:gd name="connsiteX6" fmla="*/ 121782 w 424503"/>
                      <a:gd name="connsiteY6" fmla="*/ 70438 h 425616"/>
                      <a:gd name="connsiteX7" fmla="*/ 167848 w 424503"/>
                      <a:gd name="connsiteY7" fmla="*/ 70576 h 425616"/>
                      <a:gd name="connsiteX8" fmla="*/ 178308 w 424503"/>
                      <a:gd name="connsiteY8" fmla="*/ 78335 h 425616"/>
                      <a:gd name="connsiteX9" fmla="*/ 189392 w 424503"/>
                      <a:gd name="connsiteY9" fmla="*/ 85816 h 425616"/>
                      <a:gd name="connsiteX10" fmla="*/ 229639 w 424503"/>
                      <a:gd name="connsiteY10" fmla="*/ 130567 h 425616"/>
                      <a:gd name="connsiteX11" fmla="*/ 106680 w 424503"/>
                      <a:gd name="connsiteY11" fmla="*/ 306935 h 425616"/>
                      <a:gd name="connsiteX12" fmla="*/ 0 w 424503"/>
                      <a:gd name="connsiteY12" fmla="*/ 352447 h 425616"/>
                      <a:gd name="connsiteX13" fmla="*/ 267739 w 424503"/>
                      <a:gd name="connsiteY13" fmla="*/ 369627 h 425616"/>
                      <a:gd name="connsiteX14" fmla="*/ 352045 w 424503"/>
                      <a:gd name="connsiteY14" fmla="*/ 341433 h 425616"/>
                      <a:gd name="connsiteX15" fmla="*/ 416537 w 424503"/>
                      <a:gd name="connsiteY15" fmla="*/ 285114 h 425616"/>
                      <a:gd name="connsiteX16" fmla="*/ 424504 w 424503"/>
                      <a:gd name="connsiteY16" fmla="*/ 184184 h 4256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24503" h="425616">
                        <a:moveTo>
                          <a:pt x="424504" y="184184"/>
                        </a:moveTo>
                        <a:cubicBezTo>
                          <a:pt x="424504" y="184114"/>
                          <a:pt x="424434" y="184045"/>
                          <a:pt x="424434" y="183976"/>
                        </a:cubicBezTo>
                        <a:cubicBezTo>
                          <a:pt x="407393" y="148023"/>
                          <a:pt x="423811" y="98840"/>
                          <a:pt x="374627" y="75564"/>
                        </a:cubicBezTo>
                        <a:cubicBezTo>
                          <a:pt x="333202" y="55960"/>
                          <a:pt x="292401" y="34555"/>
                          <a:pt x="249243" y="19038"/>
                        </a:cubicBezTo>
                        <a:cubicBezTo>
                          <a:pt x="196873" y="195"/>
                          <a:pt x="142286" y="-12897"/>
                          <a:pt x="89570" y="20839"/>
                        </a:cubicBezTo>
                        <a:cubicBezTo>
                          <a:pt x="74468" y="43006"/>
                          <a:pt x="75092" y="61017"/>
                          <a:pt x="105641" y="70992"/>
                        </a:cubicBezTo>
                        <a:cubicBezTo>
                          <a:pt x="111114" y="71477"/>
                          <a:pt x="116379" y="71338"/>
                          <a:pt x="121782" y="70438"/>
                        </a:cubicBezTo>
                        <a:cubicBezTo>
                          <a:pt x="137299" y="67182"/>
                          <a:pt x="152539" y="60948"/>
                          <a:pt x="167848" y="70576"/>
                        </a:cubicBezTo>
                        <a:cubicBezTo>
                          <a:pt x="171381" y="73140"/>
                          <a:pt x="174775" y="75772"/>
                          <a:pt x="178308" y="78335"/>
                        </a:cubicBezTo>
                        <a:cubicBezTo>
                          <a:pt x="181910" y="80967"/>
                          <a:pt x="185513" y="83531"/>
                          <a:pt x="189392" y="85816"/>
                        </a:cubicBezTo>
                        <a:cubicBezTo>
                          <a:pt x="207818" y="96900"/>
                          <a:pt x="221327" y="111794"/>
                          <a:pt x="229639" y="130567"/>
                        </a:cubicBezTo>
                        <a:cubicBezTo>
                          <a:pt x="273974" y="242996"/>
                          <a:pt x="227492" y="309498"/>
                          <a:pt x="106680" y="306935"/>
                        </a:cubicBezTo>
                        <a:cubicBezTo>
                          <a:pt x="65325" y="310676"/>
                          <a:pt x="15933" y="298553"/>
                          <a:pt x="0" y="352447"/>
                        </a:cubicBezTo>
                        <a:cubicBezTo>
                          <a:pt x="69342" y="455802"/>
                          <a:pt x="168056" y="438484"/>
                          <a:pt x="267739" y="369627"/>
                        </a:cubicBezTo>
                        <a:cubicBezTo>
                          <a:pt x="295171" y="350646"/>
                          <a:pt x="318724" y="336930"/>
                          <a:pt x="352045" y="341433"/>
                        </a:cubicBezTo>
                        <a:cubicBezTo>
                          <a:pt x="400466" y="347944"/>
                          <a:pt x="423188" y="330903"/>
                          <a:pt x="416537" y="285114"/>
                        </a:cubicBezTo>
                        <a:cubicBezTo>
                          <a:pt x="404414" y="250408"/>
                          <a:pt x="405037" y="216742"/>
                          <a:pt x="424504" y="184184"/>
                        </a:cubicBezTo>
                        <a:close/>
                      </a:path>
                    </a:pathLst>
                  </a:custGeom>
                  <a:solidFill>
                    <a:srgbClr val="F9AF97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C4F6000E-12CE-BACB-878C-034B966B40F6}"/>
                    </a:ext>
                  </a:extLst>
                </p:cNvPr>
                <p:cNvGrpSpPr/>
                <p:nvPr/>
              </p:nvGrpSpPr>
              <p:grpSpPr>
                <a:xfrm>
                  <a:off x="6849647" y="2847522"/>
                  <a:ext cx="1201244" cy="1531611"/>
                  <a:chOff x="6849647" y="2847522"/>
                  <a:chExt cx="1201244" cy="1531611"/>
                </a:xfrm>
              </p:grpSpPr>
              <p:sp>
                <p:nvSpPr>
                  <p:cNvPr id="70" name="Freeform: Shape 366">
                    <a:extLst>
                      <a:ext uri="{FF2B5EF4-FFF2-40B4-BE49-F238E27FC236}">
                        <a16:creationId xmlns:a16="http://schemas.microsoft.com/office/drawing/2014/main" id="{428C04F4-20EA-679B-7A50-5D7F618A19B5}"/>
                      </a:ext>
                    </a:extLst>
                  </p:cNvPr>
                  <p:cNvSpPr/>
                  <p:nvPr/>
                </p:nvSpPr>
                <p:spPr>
                  <a:xfrm>
                    <a:off x="7355714" y="4092111"/>
                    <a:ext cx="583245" cy="258071"/>
                  </a:xfrm>
                  <a:custGeom>
                    <a:avLst/>
                    <a:gdLst>
                      <a:gd name="connsiteX0" fmla="*/ 939211 w 939211"/>
                      <a:gd name="connsiteY0" fmla="*/ 151163 h 415577"/>
                      <a:gd name="connsiteX1" fmla="*/ 650414 w 939211"/>
                      <a:gd name="connsiteY1" fmla="*/ 12064 h 415577"/>
                      <a:gd name="connsiteX2" fmla="*/ 33678 w 939211"/>
                      <a:gd name="connsiteY2" fmla="*/ 4305 h 415577"/>
                      <a:gd name="connsiteX3" fmla="*/ 20794 w 939211"/>
                      <a:gd name="connsiteY3" fmla="*/ 231381 h 415577"/>
                      <a:gd name="connsiteX4" fmla="*/ 20863 w 939211"/>
                      <a:gd name="connsiteY4" fmla="*/ 231381 h 415577"/>
                      <a:gd name="connsiteX5" fmla="*/ 30977 w 939211"/>
                      <a:gd name="connsiteY5" fmla="*/ 342148 h 415577"/>
                      <a:gd name="connsiteX6" fmla="*/ 30907 w 939211"/>
                      <a:gd name="connsiteY6" fmla="*/ 342218 h 415577"/>
                      <a:gd name="connsiteX7" fmla="*/ 37696 w 939211"/>
                      <a:gd name="connsiteY7" fmla="*/ 413568 h 415577"/>
                      <a:gd name="connsiteX8" fmla="*/ 895639 w 939211"/>
                      <a:gd name="connsiteY8" fmla="*/ 415578 h 415577"/>
                      <a:gd name="connsiteX9" fmla="*/ 939211 w 939211"/>
                      <a:gd name="connsiteY9" fmla="*/ 151163 h 4155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939211" h="415577">
                        <a:moveTo>
                          <a:pt x="939211" y="151163"/>
                        </a:moveTo>
                        <a:cubicBezTo>
                          <a:pt x="937064" y="149916"/>
                          <a:pt x="725367" y="64157"/>
                          <a:pt x="650414" y="12064"/>
                        </a:cubicBezTo>
                        <a:cubicBezTo>
                          <a:pt x="647019" y="11510"/>
                          <a:pt x="56885" y="-8580"/>
                          <a:pt x="33678" y="4305"/>
                        </a:cubicBezTo>
                        <a:cubicBezTo>
                          <a:pt x="-22848" y="77457"/>
                          <a:pt x="5485" y="154696"/>
                          <a:pt x="20794" y="231381"/>
                        </a:cubicBezTo>
                        <a:cubicBezTo>
                          <a:pt x="20794" y="231381"/>
                          <a:pt x="20863" y="231381"/>
                          <a:pt x="20863" y="231381"/>
                        </a:cubicBezTo>
                        <a:cubicBezTo>
                          <a:pt x="21002" y="237754"/>
                          <a:pt x="29106" y="339863"/>
                          <a:pt x="30977" y="342148"/>
                        </a:cubicBezTo>
                        <a:cubicBezTo>
                          <a:pt x="30977" y="342148"/>
                          <a:pt x="30907" y="342148"/>
                          <a:pt x="30907" y="342218"/>
                        </a:cubicBezTo>
                        <a:cubicBezTo>
                          <a:pt x="31947" y="364108"/>
                          <a:pt x="36658" y="391678"/>
                          <a:pt x="37696" y="413568"/>
                        </a:cubicBezTo>
                        <a:cubicBezTo>
                          <a:pt x="135302" y="413083"/>
                          <a:pt x="893076" y="415439"/>
                          <a:pt x="895639" y="415578"/>
                        </a:cubicBezTo>
                        <a:cubicBezTo>
                          <a:pt x="887257" y="322475"/>
                          <a:pt x="881091" y="234499"/>
                          <a:pt x="939211" y="151163"/>
                        </a:cubicBezTo>
                        <a:close/>
                      </a:path>
                    </a:pathLst>
                  </a:custGeom>
                  <a:solidFill>
                    <a:srgbClr val="E1662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Freeform: Shape 386">
                    <a:extLst>
                      <a:ext uri="{FF2B5EF4-FFF2-40B4-BE49-F238E27FC236}">
                        <a16:creationId xmlns:a16="http://schemas.microsoft.com/office/drawing/2014/main" id="{E4B85243-DC3A-7D1D-F0E2-7DB23A8E1952}"/>
                      </a:ext>
                    </a:extLst>
                  </p:cNvPr>
                  <p:cNvSpPr/>
                  <p:nvPr/>
                </p:nvSpPr>
                <p:spPr>
                  <a:xfrm>
                    <a:off x="6849647" y="2850447"/>
                    <a:ext cx="734559" cy="1246459"/>
                  </a:xfrm>
                  <a:custGeom>
                    <a:avLst/>
                    <a:gdLst>
                      <a:gd name="connsiteX0" fmla="*/ 988123 w 1182876"/>
                      <a:gd name="connsiteY0" fmla="*/ 576418 h 2007200"/>
                      <a:gd name="connsiteX1" fmla="*/ 968311 w 1182876"/>
                      <a:gd name="connsiteY1" fmla="*/ 558892 h 2007200"/>
                      <a:gd name="connsiteX2" fmla="*/ 78503 w 1182876"/>
                      <a:gd name="connsiteY2" fmla="*/ 554874 h 2007200"/>
                      <a:gd name="connsiteX3" fmla="*/ 14703 w 1182876"/>
                      <a:gd name="connsiteY3" fmla="*/ 455814 h 2007200"/>
                      <a:gd name="connsiteX4" fmla="*/ 23570 w 1182876"/>
                      <a:gd name="connsiteY4" fmla="*/ 0 h 2007200"/>
                      <a:gd name="connsiteX5" fmla="*/ 516515 w 1182876"/>
                      <a:gd name="connsiteY5" fmla="*/ 0 h 2007200"/>
                      <a:gd name="connsiteX6" fmla="*/ 441077 w 1182876"/>
                      <a:gd name="connsiteY6" fmla="*/ 170619 h 2007200"/>
                      <a:gd name="connsiteX7" fmla="*/ 499127 w 1182876"/>
                      <a:gd name="connsiteY7" fmla="*/ 295310 h 2007200"/>
                      <a:gd name="connsiteX8" fmla="*/ 1143364 w 1182876"/>
                      <a:gd name="connsiteY8" fmla="*/ 337012 h 2007200"/>
                      <a:gd name="connsiteX9" fmla="*/ 1180008 w 1182876"/>
                      <a:gd name="connsiteY9" fmla="*/ 372410 h 2007200"/>
                      <a:gd name="connsiteX10" fmla="*/ 927994 w 1182876"/>
                      <a:gd name="connsiteY10" fmla="*/ 2006138 h 2007200"/>
                      <a:gd name="connsiteX11" fmla="*/ 841473 w 1182876"/>
                      <a:gd name="connsiteY11" fmla="*/ 1943238 h 2007200"/>
                      <a:gd name="connsiteX12" fmla="*/ 988123 w 1182876"/>
                      <a:gd name="connsiteY12" fmla="*/ 576418 h 2007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182876" h="2007200">
                        <a:moveTo>
                          <a:pt x="988123" y="576418"/>
                        </a:moveTo>
                        <a:cubicBezTo>
                          <a:pt x="988539" y="566859"/>
                          <a:pt x="982305" y="560209"/>
                          <a:pt x="968311" y="558892"/>
                        </a:cubicBezTo>
                        <a:cubicBezTo>
                          <a:pt x="940048" y="555636"/>
                          <a:pt x="138009" y="574894"/>
                          <a:pt x="78503" y="554874"/>
                        </a:cubicBezTo>
                        <a:cubicBezTo>
                          <a:pt x="38186" y="532223"/>
                          <a:pt x="23916" y="494261"/>
                          <a:pt x="14703" y="455814"/>
                        </a:cubicBezTo>
                        <a:cubicBezTo>
                          <a:pt x="-12868" y="340614"/>
                          <a:pt x="3134" y="48560"/>
                          <a:pt x="23570" y="0"/>
                        </a:cubicBezTo>
                        <a:cubicBezTo>
                          <a:pt x="192803" y="0"/>
                          <a:pt x="446272" y="3394"/>
                          <a:pt x="516515" y="0"/>
                        </a:cubicBezTo>
                        <a:cubicBezTo>
                          <a:pt x="493863" y="45582"/>
                          <a:pt x="464491" y="120534"/>
                          <a:pt x="441077" y="170619"/>
                        </a:cubicBezTo>
                        <a:cubicBezTo>
                          <a:pt x="411636" y="233449"/>
                          <a:pt x="430131" y="266838"/>
                          <a:pt x="499127" y="295310"/>
                        </a:cubicBezTo>
                        <a:cubicBezTo>
                          <a:pt x="562581" y="321495"/>
                          <a:pt x="638573" y="366314"/>
                          <a:pt x="1143364" y="337012"/>
                        </a:cubicBezTo>
                        <a:cubicBezTo>
                          <a:pt x="1186729" y="334726"/>
                          <a:pt x="1185828" y="331885"/>
                          <a:pt x="1180008" y="372410"/>
                        </a:cubicBezTo>
                        <a:cubicBezTo>
                          <a:pt x="1117524" y="809452"/>
                          <a:pt x="952864" y="1865584"/>
                          <a:pt x="927994" y="2006138"/>
                        </a:cubicBezTo>
                        <a:cubicBezTo>
                          <a:pt x="820414" y="2008978"/>
                          <a:pt x="836901" y="2011057"/>
                          <a:pt x="841473" y="1943238"/>
                        </a:cubicBezTo>
                        <a:cubicBezTo>
                          <a:pt x="842165" y="1932224"/>
                          <a:pt x="985975" y="626988"/>
                          <a:pt x="988123" y="576418"/>
                        </a:cubicBezTo>
                        <a:close/>
                      </a:path>
                    </a:pathLst>
                  </a:custGeom>
                  <a:solidFill>
                    <a:srgbClr val="15587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Freeform: Shape 397">
                    <a:extLst>
                      <a:ext uri="{FF2B5EF4-FFF2-40B4-BE49-F238E27FC236}">
                        <a16:creationId xmlns:a16="http://schemas.microsoft.com/office/drawing/2014/main" id="{93392BB7-AA15-647C-95F2-F64C31852BB6}"/>
                      </a:ext>
                    </a:extLst>
                  </p:cNvPr>
                  <p:cNvSpPr/>
                  <p:nvPr/>
                </p:nvSpPr>
                <p:spPr>
                  <a:xfrm>
                    <a:off x="7113079" y="2847522"/>
                    <a:ext cx="820710" cy="1251812"/>
                  </a:xfrm>
                  <a:custGeom>
                    <a:avLst/>
                    <a:gdLst>
                      <a:gd name="connsiteX0" fmla="*/ 969852 w 1321606"/>
                      <a:gd name="connsiteY0" fmla="*/ 0 h 2015819"/>
                      <a:gd name="connsiteX1" fmla="*/ 85308 w 1321606"/>
                      <a:gd name="connsiteY1" fmla="*/ 4641 h 2015819"/>
                      <a:gd name="connsiteX2" fmla="*/ 18806 w 1321606"/>
                      <a:gd name="connsiteY2" fmla="*/ 161336 h 2015819"/>
                      <a:gd name="connsiteX3" fmla="*/ 80528 w 1321606"/>
                      <a:gd name="connsiteY3" fmla="*/ 307363 h 2015819"/>
                      <a:gd name="connsiteX4" fmla="*/ 297421 w 1321606"/>
                      <a:gd name="connsiteY4" fmla="*/ 351490 h 2015819"/>
                      <a:gd name="connsiteX5" fmla="*/ 732870 w 1321606"/>
                      <a:gd name="connsiteY5" fmla="*/ 342138 h 2015819"/>
                      <a:gd name="connsiteX6" fmla="*/ 757254 w 1321606"/>
                      <a:gd name="connsiteY6" fmla="*/ 367561 h 2015819"/>
                      <a:gd name="connsiteX7" fmla="*/ 503022 w 1321606"/>
                      <a:gd name="connsiteY7" fmla="*/ 2000804 h 2015819"/>
                      <a:gd name="connsiteX8" fmla="*/ 503784 w 1321606"/>
                      <a:gd name="connsiteY8" fmla="*/ 2010710 h 2015819"/>
                      <a:gd name="connsiteX9" fmla="*/ 1040648 w 1321606"/>
                      <a:gd name="connsiteY9" fmla="*/ 2015628 h 2015819"/>
                      <a:gd name="connsiteX10" fmla="*/ 1307764 w 1321606"/>
                      <a:gd name="connsiteY10" fmla="*/ 514558 h 2015819"/>
                      <a:gd name="connsiteX11" fmla="*/ 969852 w 1321606"/>
                      <a:gd name="connsiteY11" fmla="*/ 0 h 20158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21606" h="2015819">
                        <a:moveTo>
                          <a:pt x="969852" y="0"/>
                        </a:moveTo>
                        <a:cubicBezTo>
                          <a:pt x="675097" y="138"/>
                          <a:pt x="380202" y="4502"/>
                          <a:pt x="85308" y="4641"/>
                        </a:cubicBezTo>
                        <a:cubicBezTo>
                          <a:pt x="82953" y="13924"/>
                          <a:pt x="42914" y="116724"/>
                          <a:pt x="18806" y="161336"/>
                        </a:cubicBezTo>
                        <a:cubicBezTo>
                          <a:pt x="-19017" y="231301"/>
                          <a:pt x="-451" y="277299"/>
                          <a:pt x="80528" y="307363"/>
                        </a:cubicBezTo>
                        <a:cubicBezTo>
                          <a:pt x="146753" y="331885"/>
                          <a:pt x="201410" y="346779"/>
                          <a:pt x="297421" y="351490"/>
                        </a:cubicBezTo>
                        <a:cubicBezTo>
                          <a:pt x="403963" y="353568"/>
                          <a:pt x="697679" y="346433"/>
                          <a:pt x="732870" y="342138"/>
                        </a:cubicBezTo>
                        <a:cubicBezTo>
                          <a:pt x="758154" y="339021"/>
                          <a:pt x="760510" y="346710"/>
                          <a:pt x="757254" y="367561"/>
                        </a:cubicBezTo>
                        <a:cubicBezTo>
                          <a:pt x="737996" y="491421"/>
                          <a:pt x="530386" y="1890383"/>
                          <a:pt x="503022" y="2000804"/>
                        </a:cubicBezTo>
                        <a:cubicBezTo>
                          <a:pt x="501707" y="2004683"/>
                          <a:pt x="498936" y="2010849"/>
                          <a:pt x="503784" y="2010710"/>
                        </a:cubicBezTo>
                        <a:cubicBezTo>
                          <a:pt x="518956" y="2011057"/>
                          <a:pt x="995483" y="2016945"/>
                          <a:pt x="1040648" y="2015628"/>
                        </a:cubicBezTo>
                        <a:cubicBezTo>
                          <a:pt x="1051663" y="1956539"/>
                          <a:pt x="1305132" y="541505"/>
                          <a:pt x="1307764" y="514558"/>
                        </a:cubicBezTo>
                        <a:cubicBezTo>
                          <a:pt x="1313237" y="457200"/>
                          <a:pt x="1415345" y="183018"/>
                          <a:pt x="969852" y="0"/>
                        </a:cubicBezTo>
                        <a:close/>
                      </a:path>
                    </a:pathLst>
                  </a:custGeom>
                  <a:solidFill>
                    <a:srgbClr val="26A0C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Freeform: Shape 398">
                    <a:extLst>
                      <a:ext uri="{FF2B5EF4-FFF2-40B4-BE49-F238E27FC236}">
                        <a16:creationId xmlns:a16="http://schemas.microsoft.com/office/drawing/2014/main" id="{0C547CB3-88AC-05AF-FA18-DD04707B857C}"/>
                      </a:ext>
                    </a:extLst>
                  </p:cNvPr>
                  <p:cNvSpPr/>
                  <p:nvPr/>
                </p:nvSpPr>
                <p:spPr>
                  <a:xfrm>
                    <a:off x="6881319" y="2854964"/>
                    <a:ext cx="269766" cy="3183"/>
                  </a:xfrm>
                  <a:custGeom>
                    <a:avLst/>
                    <a:gdLst>
                      <a:gd name="connsiteX0" fmla="*/ 432193 w 434409"/>
                      <a:gd name="connsiteY0" fmla="*/ 5126 h 5126"/>
                      <a:gd name="connsiteX1" fmla="*/ 69 w 434409"/>
                      <a:gd name="connsiteY1" fmla="*/ 5126 h 5126"/>
                      <a:gd name="connsiteX2" fmla="*/ 0 w 434409"/>
                      <a:gd name="connsiteY2" fmla="*/ 0 h 5126"/>
                      <a:gd name="connsiteX3" fmla="*/ 434409 w 434409"/>
                      <a:gd name="connsiteY3" fmla="*/ 0 h 5126"/>
                      <a:gd name="connsiteX4" fmla="*/ 432193 w 434409"/>
                      <a:gd name="connsiteY4" fmla="*/ 5126 h 5126"/>
                      <a:gd name="connsiteX5" fmla="*/ 432193 w 434409"/>
                      <a:gd name="connsiteY5" fmla="*/ 5126 h 51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34409" h="5126">
                        <a:moveTo>
                          <a:pt x="432193" y="5126"/>
                        </a:moveTo>
                        <a:cubicBezTo>
                          <a:pt x="288105" y="5126"/>
                          <a:pt x="144157" y="5126"/>
                          <a:pt x="69" y="5126"/>
                        </a:cubicBezTo>
                        <a:cubicBezTo>
                          <a:pt x="69" y="3394"/>
                          <a:pt x="0" y="1732"/>
                          <a:pt x="0" y="0"/>
                        </a:cubicBezTo>
                        <a:cubicBezTo>
                          <a:pt x="144850" y="0"/>
                          <a:pt x="289699" y="0"/>
                          <a:pt x="434409" y="0"/>
                        </a:cubicBezTo>
                        <a:cubicBezTo>
                          <a:pt x="433716" y="1593"/>
                          <a:pt x="432955" y="3325"/>
                          <a:pt x="432193" y="5126"/>
                        </a:cubicBezTo>
                        <a:lnTo>
                          <a:pt x="432193" y="5126"/>
                        </a:lnTo>
                        <a:close/>
                      </a:path>
                    </a:pathLst>
                  </a:custGeom>
                  <a:solidFill>
                    <a:srgbClr val="105D7B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" name="Freeform: Shape 399">
                    <a:extLst>
                      <a:ext uri="{FF2B5EF4-FFF2-40B4-BE49-F238E27FC236}">
                        <a16:creationId xmlns:a16="http://schemas.microsoft.com/office/drawing/2014/main" id="{714210B7-4E8C-A32A-CB7D-4ACEF16CD23B}"/>
                      </a:ext>
                    </a:extLst>
                  </p:cNvPr>
                  <p:cNvSpPr/>
                  <p:nvPr/>
                </p:nvSpPr>
                <p:spPr>
                  <a:xfrm>
                    <a:off x="6864284" y="2865848"/>
                    <a:ext cx="9420" cy="54417"/>
                  </a:xfrm>
                  <a:custGeom>
                    <a:avLst/>
                    <a:gdLst>
                      <a:gd name="connsiteX0" fmla="*/ 0 w 15170"/>
                      <a:gd name="connsiteY0" fmla="*/ 48629 h 87629"/>
                      <a:gd name="connsiteX1" fmla="*/ 2702 w 15170"/>
                      <a:gd name="connsiteY1" fmla="*/ 0 h 87629"/>
                      <a:gd name="connsiteX2" fmla="*/ 15170 w 15170"/>
                      <a:gd name="connsiteY2" fmla="*/ 87630 h 87629"/>
                      <a:gd name="connsiteX3" fmla="*/ 0 w 15170"/>
                      <a:gd name="connsiteY3" fmla="*/ 48629 h 87629"/>
                      <a:gd name="connsiteX4" fmla="*/ 0 w 15170"/>
                      <a:gd name="connsiteY4" fmla="*/ 48629 h 876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170" h="87629">
                        <a:moveTo>
                          <a:pt x="0" y="48629"/>
                        </a:moveTo>
                        <a:cubicBezTo>
                          <a:pt x="901" y="32420"/>
                          <a:pt x="1801" y="16279"/>
                          <a:pt x="2702" y="0"/>
                        </a:cubicBezTo>
                        <a:cubicBezTo>
                          <a:pt x="22859" y="26116"/>
                          <a:pt x="7066" y="54310"/>
                          <a:pt x="15170" y="87630"/>
                        </a:cubicBezTo>
                        <a:cubicBezTo>
                          <a:pt x="-3464" y="72390"/>
                          <a:pt x="4364" y="59228"/>
                          <a:pt x="0" y="48629"/>
                        </a:cubicBezTo>
                        <a:lnTo>
                          <a:pt x="0" y="48629"/>
                        </a:lnTo>
                        <a:close/>
                      </a:path>
                    </a:pathLst>
                  </a:custGeom>
                  <a:solidFill>
                    <a:srgbClr val="0F608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" name="Freeform: Shape 400">
                    <a:extLst>
                      <a:ext uri="{FF2B5EF4-FFF2-40B4-BE49-F238E27FC236}">
                        <a16:creationId xmlns:a16="http://schemas.microsoft.com/office/drawing/2014/main" id="{C4FBD1F5-7122-9C68-5DDD-8ACFF228ED75}"/>
                      </a:ext>
                    </a:extLst>
                  </p:cNvPr>
                  <p:cNvSpPr/>
                  <p:nvPr/>
                </p:nvSpPr>
                <p:spPr>
                  <a:xfrm>
                    <a:off x="7410053" y="3750512"/>
                    <a:ext cx="8953" cy="37576"/>
                  </a:xfrm>
                  <a:custGeom>
                    <a:avLst/>
                    <a:gdLst>
                      <a:gd name="connsiteX0" fmla="*/ 0 w 14418"/>
                      <a:gd name="connsiteY0" fmla="*/ 48768 h 60510"/>
                      <a:gd name="connsiteX1" fmla="*/ 2771 w 14418"/>
                      <a:gd name="connsiteY1" fmla="*/ 0 h 60510"/>
                      <a:gd name="connsiteX2" fmla="*/ 9698 w 14418"/>
                      <a:gd name="connsiteY2" fmla="*/ 58674 h 60510"/>
                      <a:gd name="connsiteX3" fmla="*/ 0 w 14418"/>
                      <a:gd name="connsiteY3" fmla="*/ 48768 h 60510"/>
                      <a:gd name="connsiteX4" fmla="*/ 0 w 14418"/>
                      <a:gd name="connsiteY4" fmla="*/ 48768 h 60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418" h="60510">
                        <a:moveTo>
                          <a:pt x="0" y="48768"/>
                        </a:moveTo>
                        <a:cubicBezTo>
                          <a:pt x="901" y="32489"/>
                          <a:pt x="1801" y="16279"/>
                          <a:pt x="2771" y="0"/>
                        </a:cubicBezTo>
                        <a:cubicBezTo>
                          <a:pt x="20366" y="17872"/>
                          <a:pt x="13924" y="39555"/>
                          <a:pt x="9698" y="58674"/>
                        </a:cubicBezTo>
                        <a:cubicBezTo>
                          <a:pt x="8312" y="65117"/>
                          <a:pt x="3117" y="52855"/>
                          <a:pt x="0" y="48768"/>
                        </a:cubicBezTo>
                        <a:lnTo>
                          <a:pt x="0" y="48768"/>
                        </a:lnTo>
                        <a:close/>
                      </a:path>
                    </a:pathLst>
                  </a:custGeom>
                  <a:solidFill>
                    <a:srgbClr val="13608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Freeform: Shape 403">
                    <a:extLst>
                      <a:ext uri="{FF2B5EF4-FFF2-40B4-BE49-F238E27FC236}">
                        <a16:creationId xmlns:a16="http://schemas.microsoft.com/office/drawing/2014/main" id="{D6714450-017A-71C7-B7E7-94B1EEFFE681}"/>
                      </a:ext>
                    </a:extLst>
                  </p:cNvPr>
                  <p:cNvSpPr/>
                  <p:nvPr/>
                </p:nvSpPr>
                <p:spPr>
                  <a:xfrm>
                    <a:off x="7585437" y="4097395"/>
                    <a:ext cx="352016" cy="123869"/>
                  </a:xfrm>
                  <a:custGeom>
                    <a:avLst/>
                    <a:gdLst>
                      <a:gd name="connsiteX0" fmla="*/ 566858 w 566858"/>
                      <a:gd name="connsiteY0" fmla="*/ 141824 h 199469"/>
                      <a:gd name="connsiteX1" fmla="*/ 493083 w 566858"/>
                      <a:gd name="connsiteY1" fmla="*/ 165723 h 199469"/>
                      <a:gd name="connsiteX2" fmla="*/ 43711 w 566858"/>
                      <a:gd name="connsiteY2" fmla="*/ 81834 h 199469"/>
                      <a:gd name="connsiteX3" fmla="*/ 0 w 566858"/>
                      <a:gd name="connsiteY3" fmla="*/ 438 h 199469"/>
                      <a:gd name="connsiteX4" fmla="*/ 280416 w 566858"/>
                      <a:gd name="connsiteY4" fmla="*/ 3555 h 199469"/>
                      <a:gd name="connsiteX5" fmla="*/ 499040 w 566858"/>
                      <a:gd name="connsiteY5" fmla="*/ 112868 h 199469"/>
                      <a:gd name="connsiteX6" fmla="*/ 566858 w 566858"/>
                      <a:gd name="connsiteY6" fmla="*/ 141824 h 199469"/>
                      <a:gd name="connsiteX7" fmla="*/ 566858 w 566858"/>
                      <a:gd name="connsiteY7" fmla="*/ 141824 h 1994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66858" h="199469">
                        <a:moveTo>
                          <a:pt x="566858" y="141824"/>
                        </a:moveTo>
                        <a:cubicBezTo>
                          <a:pt x="542266" y="149721"/>
                          <a:pt x="517398" y="157064"/>
                          <a:pt x="493083" y="165723"/>
                        </a:cubicBezTo>
                        <a:cubicBezTo>
                          <a:pt x="318377" y="228207"/>
                          <a:pt x="171450" y="205970"/>
                          <a:pt x="43711" y="81834"/>
                        </a:cubicBezTo>
                        <a:cubicBezTo>
                          <a:pt x="29025" y="67563"/>
                          <a:pt x="6096" y="29602"/>
                          <a:pt x="0" y="438"/>
                        </a:cubicBezTo>
                        <a:cubicBezTo>
                          <a:pt x="99960" y="-1363"/>
                          <a:pt x="277091" y="2932"/>
                          <a:pt x="280416" y="3555"/>
                        </a:cubicBezTo>
                        <a:cubicBezTo>
                          <a:pt x="355369" y="55648"/>
                          <a:pt x="400881" y="68602"/>
                          <a:pt x="499040" y="112868"/>
                        </a:cubicBezTo>
                        <a:cubicBezTo>
                          <a:pt x="511926" y="118687"/>
                          <a:pt x="547324" y="135936"/>
                          <a:pt x="566858" y="141824"/>
                        </a:cubicBezTo>
                        <a:lnTo>
                          <a:pt x="566858" y="141824"/>
                        </a:lnTo>
                        <a:close/>
                      </a:path>
                    </a:pathLst>
                  </a:custGeom>
                  <a:solidFill>
                    <a:srgbClr val="DC632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Freeform: Shape 404">
                    <a:extLst>
                      <a:ext uri="{FF2B5EF4-FFF2-40B4-BE49-F238E27FC236}">
                        <a16:creationId xmlns:a16="http://schemas.microsoft.com/office/drawing/2014/main" id="{C63B9BA0-5C5D-BB00-BB1D-633C9A559357}"/>
                      </a:ext>
                    </a:extLst>
                  </p:cNvPr>
                  <p:cNvSpPr/>
                  <p:nvPr/>
                </p:nvSpPr>
                <p:spPr>
                  <a:xfrm>
                    <a:off x="7292657" y="3056493"/>
                    <a:ext cx="208637" cy="6377"/>
                  </a:xfrm>
                  <a:custGeom>
                    <a:avLst/>
                    <a:gdLst>
                      <a:gd name="connsiteX0" fmla="*/ 335973 w 335972"/>
                      <a:gd name="connsiteY0" fmla="*/ 10270 h 10269"/>
                      <a:gd name="connsiteX1" fmla="*/ 0 w 335972"/>
                      <a:gd name="connsiteY1" fmla="*/ 10200 h 10269"/>
                      <a:gd name="connsiteX2" fmla="*/ 335973 w 335972"/>
                      <a:gd name="connsiteY2" fmla="*/ 10270 h 10269"/>
                      <a:gd name="connsiteX3" fmla="*/ 335973 w 335972"/>
                      <a:gd name="connsiteY3" fmla="*/ 10270 h 102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35972" h="10269">
                        <a:moveTo>
                          <a:pt x="335973" y="10270"/>
                        </a:moveTo>
                        <a:cubicBezTo>
                          <a:pt x="223959" y="10270"/>
                          <a:pt x="112014" y="10200"/>
                          <a:pt x="0" y="10200"/>
                        </a:cubicBezTo>
                        <a:cubicBezTo>
                          <a:pt x="112014" y="-3308"/>
                          <a:pt x="223959" y="-3515"/>
                          <a:pt x="335973" y="10270"/>
                        </a:cubicBezTo>
                        <a:lnTo>
                          <a:pt x="335973" y="10270"/>
                        </a:lnTo>
                        <a:close/>
                      </a:path>
                    </a:pathLst>
                  </a:custGeom>
                  <a:solidFill>
                    <a:srgbClr val="36A2C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Freeform: Shape 405">
                    <a:extLst>
                      <a:ext uri="{FF2B5EF4-FFF2-40B4-BE49-F238E27FC236}">
                        <a16:creationId xmlns:a16="http://schemas.microsoft.com/office/drawing/2014/main" id="{D80FBF62-3920-BA5C-2F63-EA05C122DA59}"/>
                      </a:ext>
                    </a:extLst>
                  </p:cNvPr>
                  <p:cNvSpPr/>
                  <p:nvPr/>
                </p:nvSpPr>
                <p:spPr>
                  <a:xfrm>
                    <a:off x="7368713" y="4234489"/>
                    <a:ext cx="440848" cy="112401"/>
                  </a:xfrm>
                  <a:custGeom>
                    <a:avLst/>
                    <a:gdLst>
                      <a:gd name="connsiteX0" fmla="*/ 595815 w 709906"/>
                      <a:gd name="connsiteY0" fmla="*/ 10490 h 181002"/>
                      <a:gd name="connsiteX1" fmla="*/ 531876 w 709906"/>
                      <a:gd name="connsiteY1" fmla="*/ 3632 h 181002"/>
                      <a:gd name="connsiteX2" fmla="*/ 0 w 709906"/>
                      <a:gd name="connsiteY2" fmla="*/ 4117 h 181002"/>
                      <a:gd name="connsiteX3" fmla="*/ 10114 w 709906"/>
                      <a:gd name="connsiteY3" fmla="*/ 117378 h 181002"/>
                      <a:gd name="connsiteX4" fmla="*/ 564295 w 709906"/>
                      <a:gd name="connsiteY4" fmla="*/ 112182 h 181002"/>
                      <a:gd name="connsiteX5" fmla="*/ 605512 w 709906"/>
                      <a:gd name="connsiteY5" fmla="*/ 156655 h 181002"/>
                      <a:gd name="connsiteX6" fmla="*/ 606482 w 709906"/>
                      <a:gd name="connsiteY6" fmla="*/ 180762 h 181002"/>
                      <a:gd name="connsiteX7" fmla="*/ 709907 w 709906"/>
                      <a:gd name="connsiteY7" fmla="*/ 180762 h 181002"/>
                      <a:gd name="connsiteX8" fmla="*/ 595815 w 709906"/>
                      <a:gd name="connsiteY8" fmla="*/ 10490 h 1810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09906" h="181002">
                        <a:moveTo>
                          <a:pt x="595815" y="10490"/>
                        </a:moveTo>
                        <a:cubicBezTo>
                          <a:pt x="578566" y="7095"/>
                          <a:pt x="546146" y="3632"/>
                          <a:pt x="531876" y="3632"/>
                        </a:cubicBezTo>
                        <a:cubicBezTo>
                          <a:pt x="335765" y="-4681"/>
                          <a:pt x="31727" y="3839"/>
                          <a:pt x="0" y="4117"/>
                        </a:cubicBezTo>
                        <a:cubicBezTo>
                          <a:pt x="139" y="10490"/>
                          <a:pt x="6581" y="95695"/>
                          <a:pt x="10114" y="117378"/>
                        </a:cubicBezTo>
                        <a:cubicBezTo>
                          <a:pt x="159673" y="113221"/>
                          <a:pt x="463088" y="106432"/>
                          <a:pt x="564295" y="112182"/>
                        </a:cubicBezTo>
                        <a:cubicBezTo>
                          <a:pt x="587848" y="113498"/>
                          <a:pt x="604543" y="127422"/>
                          <a:pt x="605512" y="156655"/>
                        </a:cubicBezTo>
                        <a:cubicBezTo>
                          <a:pt x="605305" y="166215"/>
                          <a:pt x="606482" y="173558"/>
                          <a:pt x="606482" y="180762"/>
                        </a:cubicBezTo>
                        <a:cubicBezTo>
                          <a:pt x="626849" y="181178"/>
                          <a:pt x="673677" y="180970"/>
                          <a:pt x="709907" y="180762"/>
                        </a:cubicBezTo>
                        <a:cubicBezTo>
                          <a:pt x="703395" y="88837"/>
                          <a:pt x="713370" y="38476"/>
                          <a:pt x="595815" y="10490"/>
                        </a:cubicBezTo>
                        <a:close/>
                      </a:path>
                    </a:pathLst>
                  </a:custGeom>
                  <a:solidFill>
                    <a:srgbClr val="F9C01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: Shape 416">
                    <a:extLst>
                      <a:ext uri="{FF2B5EF4-FFF2-40B4-BE49-F238E27FC236}">
                        <a16:creationId xmlns:a16="http://schemas.microsoft.com/office/drawing/2014/main" id="{6C5CA185-EB61-9C64-D906-534B828BACF7}"/>
                      </a:ext>
                    </a:extLst>
                  </p:cNvPr>
                  <p:cNvSpPr/>
                  <p:nvPr/>
                </p:nvSpPr>
                <p:spPr>
                  <a:xfrm>
                    <a:off x="7460513" y="4049401"/>
                    <a:ext cx="114341" cy="114341"/>
                  </a:xfrm>
                  <a:custGeom>
                    <a:avLst/>
                    <a:gdLst>
                      <a:gd name="connsiteX0" fmla="*/ 184127 w 184126"/>
                      <a:gd name="connsiteY0" fmla="*/ 92064 h 184126"/>
                      <a:gd name="connsiteX1" fmla="*/ 92063 w 184126"/>
                      <a:gd name="connsiteY1" fmla="*/ 184127 h 184126"/>
                      <a:gd name="connsiteX2" fmla="*/ -1 w 184126"/>
                      <a:gd name="connsiteY2" fmla="*/ 92064 h 184126"/>
                      <a:gd name="connsiteX3" fmla="*/ 92063 w 184126"/>
                      <a:gd name="connsiteY3" fmla="*/ 0 h 184126"/>
                      <a:gd name="connsiteX4" fmla="*/ 184127 w 184126"/>
                      <a:gd name="connsiteY4" fmla="*/ 92064 h 1841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84126" h="184126">
                        <a:moveTo>
                          <a:pt x="184127" y="92064"/>
                        </a:moveTo>
                        <a:cubicBezTo>
                          <a:pt x="184127" y="142909"/>
                          <a:pt x="142908" y="184127"/>
                          <a:pt x="92063" y="184127"/>
                        </a:cubicBezTo>
                        <a:cubicBezTo>
                          <a:pt x="41218" y="184127"/>
                          <a:pt x="-1" y="142909"/>
                          <a:pt x="-1" y="92064"/>
                        </a:cubicBezTo>
                        <a:cubicBezTo>
                          <a:pt x="-1" y="41218"/>
                          <a:pt x="41218" y="0"/>
                          <a:pt x="92063" y="0"/>
                        </a:cubicBezTo>
                        <a:cubicBezTo>
                          <a:pt x="142908" y="0"/>
                          <a:pt x="184127" y="41218"/>
                          <a:pt x="184127" y="92064"/>
                        </a:cubicBezTo>
                        <a:close/>
                      </a:path>
                    </a:pathLst>
                  </a:custGeom>
                  <a:solidFill>
                    <a:srgbClr val="195A74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Freeform: Shape 417">
                    <a:extLst>
                      <a:ext uri="{FF2B5EF4-FFF2-40B4-BE49-F238E27FC236}">
                        <a16:creationId xmlns:a16="http://schemas.microsoft.com/office/drawing/2014/main" id="{849043F6-7304-893E-E59B-E914F9E149FA}"/>
                      </a:ext>
                    </a:extLst>
                  </p:cNvPr>
                  <p:cNvSpPr/>
                  <p:nvPr/>
                </p:nvSpPr>
                <p:spPr>
                  <a:xfrm>
                    <a:off x="7906382" y="4185682"/>
                    <a:ext cx="144509" cy="168558"/>
                  </a:xfrm>
                  <a:custGeom>
                    <a:avLst/>
                    <a:gdLst>
                      <a:gd name="connsiteX0" fmla="*/ 232707 w 232706"/>
                      <a:gd name="connsiteY0" fmla="*/ 166047 h 271433"/>
                      <a:gd name="connsiteX1" fmla="*/ 209293 w 232706"/>
                      <a:gd name="connsiteY1" fmla="*/ 245503 h 271433"/>
                      <a:gd name="connsiteX2" fmla="*/ 136834 w 232706"/>
                      <a:gd name="connsiteY2" fmla="*/ 270025 h 271433"/>
                      <a:gd name="connsiteX3" fmla="*/ 2583 w 232706"/>
                      <a:gd name="connsiteY3" fmla="*/ 268362 h 271433"/>
                      <a:gd name="connsiteX4" fmla="*/ 2583 w 232706"/>
                      <a:gd name="connsiteY4" fmla="*/ 151776 h 271433"/>
                      <a:gd name="connsiteX5" fmla="*/ 56754 w 232706"/>
                      <a:gd name="connsiteY5" fmla="*/ 0 h 271433"/>
                      <a:gd name="connsiteX6" fmla="*/ 232707 w 232706"/>
                      <a:gd name="connsiteY6" fmla="*/ 166047 h 2714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706" h="271433">
                        <a:moveTo>
                          <a:pt x="232707" y="166047"/>
                        </a:moveTo>
                        <a:cubicBezTo>
                          <a:pt x="232707" y="202207"/>
                          <a:pt x="232707" y="221673"/>
                          <a:pt x="209293" y="245503"/>
                        </a:cubicBezTo>
                        <a:cubicBezTo>
                          <a:pt x="187126" y="268085"/>
                          <a:pt x="155468" y="270025"/>
                          <a:pt x="136834" y="270025"/>
                        </a:cubicBezTo>
                        <a:cubicBezTo>
                          <a:pt x="120624" y="270025"/>
                          <a:pt x="36527" y="274112"/>
                          <a:pt x="2583" y="268362"/>
                        </a:cubicBezTo>
                        <a:cubicBezTo>
                          <a:pt x="-396" y="230193"/>
                          <a:pt x="-1297" y="193340"/>
                          <a:pt x="2583" y="151776"/>
                        </a:cubicBezTo>
                        <a:cubicBezTo>
                          <a:pt x="10064" y="71974"/>
                          <a:pt x="22326" y="0"/>
                          <a:pt x="56754" y="0"/>
                        </a:cubicBezTo>
                        <a:cubicBezTo>
                          <a:pt x="91183" y="69"/>
                          <a:pt x="232707" y="87422"/>
                          <a:pt x="232707" y="166047"/>
                        </a:cubicBezTo>
                        <a:close/>
                      </a:path>
                    </a:pathLst>
                  </a:custGeom>
                  <a:solidFill>
                    <a:srgbClr val="FEE1D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: Shape 418">
                    <a:extLst>
                      <a:ext uri="{FF2B5EF4-FFF2-40B4-BE49-F238E27FC236}">
                        <a16:creationId xmlns:a16="http://schemas.microsoft.com/office/drawing/2014/main" id="{8D6025CA-A2C2-EC5D-ED7C-C4817C235226}"/>
                      </a:ext>
                    </a:extLst>
                  </p:cNvPr>
                  <p:cNvSpPr/>
                  <p:nvPr/>
                </p:nvSpPr>
                <p:spPr>
                  <a:xfrm>
                    <a:off x="7379080" y="4345622"/>
                    <a:ext cx="648065" cy="33511"/>
                  </a:xfrm>
                  <a:custGeom>
                    <a:avLst/>
                    <a:gdLst>
                      <a:gd name="connsiteX0" fmla="*/ 993025 w 1043593"/>
                      <a:gd name="connsiteY0" fmla="*/ 53963 h 53963"/>
                      <a:gd name="connsiteX1" fmla="*/ 20782 w 1043593"/>
                      <a:gd name="connsiteY1" fmla="*/ 53963 h 53963"/>
                      <a:gd name="connsiteX2" fmla="*/ 0 w 1043593"/>
                      <a:gd name="connsiteY2" fmla="*/ 33181 h 53963"/>
                      <a:gd name="connsiteX3" fmla="*/ 0 w 1043593"/>
                      <a:gd name="connsiteY3" fmla="*/ 5265 h 53963"/>
                      <a:gd name="connsiteX4" fmla="*/ 1043594 w 1043593"/>
                      <a:gd name="connsiteY4" fmla="*/ 0 h 53963"/>
                      <a:gd name="connsiteX5" fmla="*/ 1016855 w 1043593"/>
                      <a:gd name="connsiteY5" fmla="*/ 34913 h 53963"/>
                      <a:gd name="connsiteX6" fmla="*/ 993025 w 1043593"/>
                      <a:gd name="connsiteY6" fmla="*/ 53963 h 53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593" h="53963">
                        <a:moveTo>
                          <a:pt x="993025" y="53963"/>
                        </a:moveTo>
                        <a:lnTo>
                          <a:pt x="20782" y="53963"/>
                        </a:lnTo>
                        <a:cubicBezTo>
                          <a:pt x="9283" y="53963"/>
                          <a:pt x="0" y="44681"/>
                          <a:pt x="0" y="33181"/>
                        </a:cubicBezTo>
                        <a:lnTo>
                          <a:pt x="0" y="5265"/>
                        </a:lnTo>
                        <a:lnTo>
                          <a:pt x="1043594" y="0"/>
                        </a:lnTo>
                        <a:lnTo>
                          <a:pt x="1016855" y="34913"/>
                        </a:lnTo>
                        <a:cubicBezTo>
                          <a:pt x="1006880" y="47036"/>
                          <a:pt x="1004524" y="53963"/>
                          <a:pt x="993025" y="53963"/>
                        </a:cubicBezTo>
                        <a:close/>
                      </a:path>
                    </a:pathLst>
                  </a:custGeom>
                  <a:solidFill>
                    <a:srgbClr val="FFF3E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2CF009F3-6DE5-B70B-1FAF-8C250A5A75DF}"/>
                    </a:ext>
                  </a:extLst>
                </p:cNvPr>
                <p:cNvGrpSpPr/>
                <p:nvPr/>
              </p:nvGrpSpPr>
              <p:grpSpPr>
                <a:xfrm>
                  <a:off x="6651610" y="1923867"/>
                  <a:ext cx="939990" cy="697549"/>
                  <a:chOff x="6651477" y="1917388"/>
                  <a:chExt cx="939990" cy="697549"/>
                </a:xfrm>
              </p:grpSpPr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B983C785-ACF6-F169-0A1D-E41D37F4F31B}"/>
                      </a:ext>
                    </a:extLst>
                  </p:cNvPr>
                  <p:cNvGrpSpPr/>
                  <p:nvPr/>
                </p:nvGrpSpPr>
                <p:grpSpPr>
                  <a:xfrm>
                    <a:off x="6651477" y="1917388"/>
                    <a:ext cx="939990" cy="697549"/>
                    <a:chOff x="6651477" y="1917388"/>
                    <a:chExt cx="939990" cy="697549"/>
                  </a:xfrm>
                </p:grpSpPr>
                <p:sp>
                  <p:nvSpPr>
                    <p:cNvPr id="67" name="Freeform: Shape 122">
                      <a:extLst>
                        <a:ext uri="{FF2B5EF4-FFF2-40B4-BE49-F238E27FC236}">
                          <a16:creationId xmlns:a16="http://schemas.microsoft.com/office/drawing/2014/main" id="{6A7FD9B5-F8F7-1289-15E2-AE2514CF71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51477" y="1917431"/>
                      <a:ext cx="939990" cy="697506"/>
                    </a:xfrm>
                    <a:custGeom>
                      <a:avLst/>
                      <a:gdLst>
                        <a:gd name="connsiteX0" fmla="*/ 1511317 w 1513685"/>
                        <a:gd name="connsiteY0" fmla="*/ 1011174 h 1123209"/>
                        <a:gd name="connsiteX1" fmla="*/ 1496078 w 1513685"/>
                        <a:gd name="connsiteY1" fmla="*/ 938715 h 1123209"/>
                        <a:gd name="connsiteX2" fmla="*/ 1501481 w 1513685"/>
                        <a:gd name="connsiteY2" fmla="*/ 890432 h 1123209"/>
                        <a:gd name="connsiteX3" fmla="*/ 1498017 w 1513685"/>
                        <a:gd name="connsiteY3" fmla="*/ 832243 h 1123209"/>
                        <a:gd name="connsiteX4" fmla="*/ 1459293 w 1513685"/>
                        <a:gd name="connsiteY4" fmla="*/ 740041 h 1123209"/>
                        <a:gd name="connsiteX5" fmla="*/ 1378937 w 1513685"/>
                        <a:gd name="connsiteY5" fmla="*/ 669105 h 1123209"/>
                        <a:gd name="connsiteX6" fmla="*/ 1211020 w 1513685"/>
                        <a:gd name="connsiteY6" fmla="*/ 658714 h 1123209"/>
                        <a:gd name="connsiteX7" fmla="*/ 939402 w 1513685"/>
                        <a:gd name="connsiteY7" fmla="*/ 808482 h 1123209"/>
                        <a:gd name="connsiteX8" fmla="*/ 852811 w 1513685"/>
                        <a:gd name="connsiteY8" fmla="*/ 857873 h 1123209"/>
                        <a:gd name="connsiteX9" fmla="*/ 456225 w 1513685"/>
                        <a:gd name="connsiteY9" fmla="*/ 722099 h 1123209"/>
                        <a:gd name="connsiteX10" fmla="*/ 550366 w 1513685"/>
                        <a:gd name="connsiteY10" fmla="*/ 296072 h 1123209"/>
                        <a:gd name="connsiteX11" fmla="*/ 549535 w 1513685"/>
                        <a:gd name="connsiteY11" fmla="*/ 199505 h 1123209"/>
                        <a:gd name="connsiteX12" fmla="*/ 83398 w 1513685"/>
                        <a:gd name="connsiteY12" fmla="*/ 0 h 1123209"/>
                        <a:gd name="connsiteX13" fmla="*/ 757 w 1513685"/>
                        <a:gd name="connsiteY13" fmla="*/ 920496 h 1123209"/>
                        <a:gd name="connsiteX14" fmla="*/ 98500 w 1513685"/>
                        <a:gd name="connsiteY14" fmla="*/ 1069225 h 1123209"/>
                        <a:gd name="connsiteX15" fmla="*/ 121845 w 1513685"/>
                        <a:gd name="connsiteY15" fmla="*/ 1075251 h 1123209"/>
                        <a:gd name="connsiteX16" fmla="*/ 737680 w 1513685"/>
                        <a:gd name="connsiteY16" fmla="*/ 1101229 h 1123209"/>
                        <a:gd name="connsiteX17" fmla="*/ 1150684 w 1513685"/>
                        <a:gd name="connsiteY17" fmla="*/ 1081278 h 1123209"/>
                        <a:gd name="connsiteX18" fmla="*/ 1185390 w 1513685"/>
                        <a:gd name="connsiteY18" fmla="*/ 1061397 h 1123209"/>
                        <a:gd name="connsiteX19" fmla="*/ 1298928 w 1513685"/>
                        <a:gd name="connsiteY19" fmla="*/ 1102822 h 1123209"/>
                        <a:gd name="connsiteX20" fmla="*/ 1449111 w 1513685"/>
                        <a:gd name="connsiteY20" fmla="*/ 1100397 h 1123209"/>
                        <a:gd name="connsiteX21" fmla="*/ 1493860 w 1513685"/>
                        <a:gd name="connsiteY21" fmla="*/ 1050729 h 1123209"/>
                        <a:gd name="connsiteX22" fmla="*/ 1511317 w 1513685"/>
                        <a:gd name="connsiteY22" fmla="*/ 1011174 h 11232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1513685" h="1123209">
                          <a:moveTo>
                            <a:pt x="1511317" y="1011174"/>
                          </a:moveTo>
                          <a:cubicBezTo>
                            <a:pt x="1507022" y="990808"/>
                            <a:pt x="1500373" y="959081"/>
                            <a:pt x="1496078" y="938715"/>
                          </a:cubicBezTo>
                          <a:cubicBezTo>
                            <a:pt x="1496147" y="922505"/>
                            <a:pt x="1496909" y="906364"/>
                            <a:pt x="1501481" y="890432"/>
                          </a:cubicBezTo>
                          <a:cubicBezTo>
                            <a:pt x="1506122" y="870689"/>
                            <a:pt x="1504321" y="851362"/>
                            <a:pt x="1498017" y="832243"/>
                          </a:cubicBezTo>
                          <a:cubicBezTo>
                            <a:pt x="1496355" y="822060"/>
                            <a:pt x="1481668" y="776270"/>
                            <a:pt x="1459293" y="740041"/>
                          </a:cubicBezTo>
                          <a:cubicBezTo>
                            <a:pt x="1441352" y="708037"/>
                            <a:pt x="1426874" y="673816"/>
                            <a:pt x="1378937" y="669105"/>
                          </a:cubicBezTo>
                          <a:cubicBezTo>
                            <a:pt x="1323034" y="663564"/>
                            <a:pt x="1267478" y="654350"/>
                            <a:pt x="1211020" y="658714"/>
                          </a:cubicBezTo>
                          <a:cubicBezTo>
                            <a:pt x="1089724" y="668066"/>
                            <a:pt x="978195" y="745167"/>
                            <a:pt x="939402" y="808482"/>
                          </a:cubicBezTo>
                          <a:cubicBezTo>
                            <a:pt x="939402" y="808551"/>
                            <a:pt x="904835" y="867225"/>
                            <a:pt x="852811" y="857873"/>
                          </a:cubicBezTo>
                          <a:cubicBezTo>
                            <a:pt x="830089" y="853786"/>
                            <a:pt x="571217" y="775508"/>
                            <a:pt x="456225" y="722099"/>
                          </a:cubicBezTo>
                          <a:cubicBezTo>
                            <a:pt x="469802" y="652203"/>
                            <a:pt x="536512" y="385087"/>
                            <a:pt x="550366" y="296072"/>
                          </a:cubicBezTo>
                          <a:cubicBezTo>
                            <a:pt x="561588" y="224236"/>
                            <a:pt x="570871" y="230193"/>
                            <a:pt x="549535" y="199505"/>
                          </a:cubicBezTo>
                          <a:cubicBezTo>
                            <a:pt x="482825" y="102524"/>
                            <a:pt x="160707" y="10114"/>
                            <a:pt x="83398" y="0"/>
                          </a:cubicBezTo>
                          <a:cubicBezTo>
                            <a:pt x="68089" y="17457"/>
                            <a:pt x="-8388" y="843118"/>
                            <a:pt x="757" y="920496"/>
                          </a:cubicBezTo>
                          <a:cubicBezTo>
                            <a:pt x="7060" y="962822"/>
                            <a:pt x="2627" y="1049066"/>
                            <a:pt x="98500" y="1069225"/>
                          </a:cubicBezTo>
                          <a:cubicBezTo>
                            <a:pt x="98500" y="1069225"/>
                            <a:pt x="121845" y="1075251"/>
                            <a:pt x="121845" y="1075251"/>
                          </a:cubicBezTo>
                          <a:cubicBezTo>
                            <a:pt x="190425" y="1088275"/>
                            <a:pt x="697987" y="1094994"/>
                            <a:pt x="737680" y="1101229"/>
                          </a:cubicBezTo>
                          <a:cubicBezTo>
                            <a:pt x="880382" y="1123673"/>
                            <a:pt x="1013178" y="1109472"/>
                            <a:pt x="1150684" y="1081278"/>
                          </a:cubicBezTo>
                          <a:cubicBezTo>
                            <a:pt x="1171535" y="1076983"/>
                            <a:pt x="1177700" y="1065969"/>
                            <a:pt x="1185390" y="1061397"/>
                          </a:cubicBezTo>
                          <a:cubicBezTo>
                            <a:pt x="1238314" y="1029947"/>
                            <a:pt x="1274266" y="1023851"/>
                            <a:pt x="1298928" y="1102822"/>
                          </a:cubicBezTo>
                          <a:cubicBezTo>
                            <a:pt x="1308141" y="1132263"/>
                            <a:pt x="1397295" y="1128384"/>
                            <a:pt x="1449111" y="1100397"/>
                          </a:cubicBezTo>
                          <a:cubicBezTo>
                            <a:pt x="1470100" y="1089106"/>
                            <a:pt x="1490605" y="1076013"/>
                            <a:pt x="1493860" y="1050729"/>
                          </a:cubicBezTo>
                          <a:cubicBezTo>
                            <a:pt x="1512565" y="1039714"/>
                            <a:pt x="1517137" y="1026345"/>
                            <a:pt x="1511317" y="1011174"/>
                          </a:cubicBezTo>
                          <a:close/>
                        </a:path>
                      </a:pathLst>
                    </a:custGeom>
                    <a:solidFill>
                      <a:srgbClr val="F9B49F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Freeform: Shape 123">
                      <a:extLst>
                        <a:ext uri="{FF2B5EF4-FFF2-40B4-BE49-F238E27FC236}">
                          <a16:creationId xmlns:a16="http://schemas.microsoft.com/office/drawing/2014/main" id="{1F049B54-5312-CB9F-F26D-FF0220DEF7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93588" y="1917388"/>
                      <a:ext cx="307196" cy="457884"/>
                    </a:xfrm>
                    <a:custGeom>
                      <a:avLst/>
                      <a:gdLst>
                        <a:gd name="connsiteX0" fmla="*/ 304107 w 494684"/>
                        <a:gd name="connsiteY0" fmla="*/ 282009 h 737341"/>
                        <a:gd name="connsiteX1" fmla="*/ 299328 w 494684"/>
                        <a:gd name="connsiteY1" fmla="*/ 722030 h 737341"/>
                        <a:gd name="connsiteX2" fmla="*/ 391460 w 494684"/>
                        <a:gd name="connsiteY2" fmla="*/ 723415 h 737341"/>
                        <a:gd name="connsiteX3" fmla="*/ 388551 w 494684"/>
                        <a:gd name="connsiteY3" fmla="*/ 722099 h 737341"/>
                        <a:gd name="connsiteX4" fmla="*/ 482693 w 494684"/>
                        <a:gd name="connsiteY4" fmla="*/ 296072 h 737341"/>
                        <a:gd name="connsiteX5" fmla="*/ 481862 w 494684"/>
                        <a:gd name="connsiteY5" fmla="*/ 199506 h 737341"/>
                        <a:gd name="connsiteX6" fmla="*/ 15725 w 494684"/>
                        <a:gd name="connsiteY6" fmla="*/ 0 h 737341"/>
                        <a:gd name="connsiteX7" fmla="*/ 0 w 494684"/>
                        <a:gd name="connsiteY7" fmla="*/ 98229 h 737341"/>
                        <a:gd name="connsiteX8" fmla="*/ 304107 w 494684"/>
                        <a:gd name="connsiteY8" fmla="*/ 282009 h 7373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94684" h="737341">
                          <a:moveTo>
                            <a:pt x="304107" y="282009"/>
                          </a:moveTo>
                          <a:cubicBezTo>
                            <a:pt x="315468" y="405730"/>
                            <a:pt x="291707" y="655597"/>
                            <a:pt x="299328" y="722030"/>
                          </a:cubicBezTo>
                          <a:cubicBezTo>
                            <a:pt x="302376" y="748423"/>
                            <a:pt x="356062" y="735122"/>
                            <a:pt x="391460" y="723415"/>
                          </a:cubicBezTo>
                          <a:cubicBezTo>
                            <a:pt x="390490" y="723000"/>
                            <a:pt x="389452" y="722515"/>
                            <a:pt x="388551" y="722099"/>
                          </a:cubicBezTo>
                          <a:cubicBezTo>
                            <a:pt x="402129" y="652203"/>
                            <a:pt x="468838" y="385087"/>
                            <a:pt x="482693" y="296072"/>
                          </a:cubicBezTo>
                          <a:cubicBezTo>
                            <a:pt x="493915" y="224236"/>
                            <a:pt x="503197" y="230193"/>
                            <a:pt x="481862" y="199506"/>
                          </a:cubicBezTo>
                          <a:cubicBezTo>
                            <a:pt x="415152" y="102524"/>
                            <a:pt x="93034" y="10114"/>
                            <a:pt x="15725" y="0"/>
                          </a:cubicBezTo>
                          <a:cubicBezTo>
                            <a:pt x="12608" y="3533"/>
                            <a:pt x="6927" y="40732"/>
                            <a:pt x="0" y="98229"/>
                          </a:cubicBezTo>
                          <a:cubicBezTo>
                            <a:pt x="159466" y="128224"/>
                            <a:pt x="298704" y="222643"/>
                            <a:pt x="304107" y="282009"/>
                          </a:cubicBezTo>
                          <a:close/>
                        </a:path>
                      </a:pathLst>
                    </a:custGeom>
                    <a:solidFill>
                      <a:srgbClr val="F1937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Freeform: Shape 124">
                      <a:extLst>
                        <a:ext uri="{FF2B5EF4-FFF2-40B4-BE49-F238E27FC236}">
                          <a16:creationId xmlns:a16="http://schemas.microsoft.com/office/drawing/2014/main" id="{83D67F37-2830-510F-0F60-E9F41FDF97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51861" y="2487161"/>
                      <a:ext cx="929231" cy="127734"/>
                    </a:xfrm>
                    <a:custGeom>
                      <a:avLst/>
                      <a:gdLst>
                        <a:gd name="connsiteX0" fmla="*/ 1406236 w 1496360"/>
                        <a:gd name="connsiteY0" fmla="*/ 94488 h 205692"/>
                        <a:gd name="connsiteX1" fmla="*/ 1182693 w 1496360"/>
                        <a:gd name="connsiteY1" fmla="*/ 110975 h 205692"/>
                        <a:gd name="connsiteX2" fmla="*/ 743643 w 1496360"/>
                        <a:gd name="connsiteY2" fmla="*/ 135428 h 205692"/>
                        <a:gd name="connsiteX3" fmla="*/ 0 w 1496360"/>
                        <a:gd name="connsiteY3" fmla="*/ 0 h 205692"/>
                        <a:gd name="connsiteX4" fmla="*/ 277 w 1496360"/>
                        <a:gd name="connsiteY4" fmla="*/ 2979 h 205692"/>
                        <a:gd name="connsiteX5" fmla="*/ 98021 w 1496360"/>
                        <a:gd name="connsiteY5" fmla="*/ 151707 h 205692"/>
                        <a:gd name="connsiteX6" fmla="*/ 121366 w 1496360"/>
                        <a:gd name="connsiteY6" fmla="*/ 157734 h 205692"/>
                        <a:gd name="connsiteX7" fmla="*/ 737201 w 1496360"/>
                        <a:gd name="connsiteY7" fmla="*/ 183711 h 205692"/>
                        <a:gd name="connsiteX8" fmla="*/ 1150205 w 1496360"/>
                        <a:gd name="connsiteY8" fmla="*/ 163761 h 205692"/>
                        <a:gd name="connsiteX9" fmla="*/ 1184910 w 1496360"/>
                        <a:gd name="connsiteY9" fmla="*/ 143879 h 205692"/>
                        <a:gd name="connsiteX10" fmla="*/ 1298448 w 1496360"/>
                        <a:gd name="connsiteY10" fmla="*/ 185305 h 205692"/>
                        <a:gd name="connsiteX11" fmla="*/ 1448631 w 1496360"/>
                        <a:gd name="connsiteY11" fmla="*/ 182880 h 205692"/>
                        <a:gd name="connsiteX12" fmla="*/ 1493381 w 1496360"/>
                        <a:gd name="connsiteY12" fmla="*/ 133212 h 205692"/>
                        <a:gd name="connsiteX13" fmla="*/ 1496360 w 1496360"/>
                        <a:gd name="connsiteY13" fmla="*/ 131203 h 205692"/>
                        <a:gd name="connsiteX14" fmla="*/ 1406236 w 1496360"/>
                        <a:gd name="connsiteY14" fmla="*/ 94488 h 2056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</a:cxnLst>
                      <a:rect l="l" t="t" r="r" b="b"/>
                      <a:pathLst>
                        <a:path w="1496360" h="205692">
                          <a:moveTo>
                            <a:pt x="1406236" y="94488"/>
                          </a:moveTo>
                          <a:cubicBezTo>
                            <a:pt x="1356845" y="76823"/>
                            <a:pt x="1246424" y="97605"/>
                            <a:pt x="1182693" y="110975"/>
                          </a:cubicBezTo>
                          <a:cubicBezTo>
                            <a:pt x="1118963" y="124345"/>
                            <a:pt x="829749" y="133281"/>
                            <a:pt x="743643" y="135428"/>
                          </a:cubicBezTo>
                          <a:cubicBezTo>
                            <a:pt x="663009" y="137437"/>
                            <a:pt x="127254" y="30896"/>
                            <a:pt x="0" y="0"/>
                          </a:cubicBezTo>
                          <a:cubicBezTo>
                            <a:pt x="69" y="1039"/>
                            <a:pt x="139" y="2078"/>
                            <a:pt x="277" y="2979"/>
                          </a:cubicBezTo>
                          <a:cubicBezTo>
                            <a:pt x="6581" y="45304"/>
                            <a:pt x="2147" y="131549"/>
                            <a:pt x="98021" y="151707"/>
                          </a:cubicBezTo>
                          <a:cubicBezTo>
                            <a:pt x="98021" y="151707"/>
                            <a:pt x="121366" y="157734"/>
                            <a:pt x="121366" y="157734"/>
                          </a:cubicBezTo>
                          <a:cubicBezTo>
                            <a:pt x="189946" y="170757"/>
                            <a:pt x="697507" y="177477"/>
                            <a:pt x="737201" y="183711"/>
                          </a:cubicBezTo>
                          <a:cubicBezTo>
                            <a:pt x="879902" y="206156"/>
                            <a:pt x="1012698" y="191955"/>
                            <a:pt x="1150205" y="163761"/>
                          </a:cubicBezTo>
                          <a:cubicBezTo>
                            <a:pt x="1171055" y="159466"/>
                            <a:pt x="1177220" y="148451"/>
                            <a:pt x="1184910" y="143879"/>
                          </a:cubicBezTo>
                          <a:cubicBezTo>
                            <a:pt x="1237834" y="112430"/>
                            <a:pt x="1273787" y="106334"/>
                            <a:pt x="1298448" y="185305"/>
                          </a:cubicBezTo>
                          <a:cubicBezTo>
                            <a:pt x="1307662" y="214745"/>
                            <a:pt x="1396815" y="210866"/>
                            <a:pt x="1448631" y="182880"/>
                          </a:cubicBezTo>
                          <a:cubicBezTo>
                            <a:pt x="1469621" y="171588"/>
                            <a:pt x="1490126" y="158496"/>
                            <a:pt x="1493381" y="133212"/>
                          </a:cubicBezTo>
                          <a:cubicBezTo>
                            <a:pt x="1494490" y="132588"/>
                            <a:pt x="1495390" y="131895"/>
                            <a:pt x="1496360" y="131203"/>
                          </a:cubicBezTo>
                          <a:cubicBezTo>
                            <a:pt x="1463664" y="117210"/>
                            <a:pt x="1428265" y="102316"/>
                            <a:pt x="1406236" y="94488"/>
                          </a:cubicBezTo>
                          <a:close/>
                        </a:path>
                      </a:pathLst>
                    </a:custGeom>
                    <a:solidFill>
                      <a:srgbClr val="F19379"/>
                    </a:solidFill>
                    <a:ln w="69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6" name="Freeform: Shape 130">
                    <a:extLst>
                      <a:ext uri="{FF2B5EF4-FFF2-40B4-BE49-F238E27FC236}">
                        <a16:creationId xmlns:a16="http://schemas.microsoft.com/office/drawing/2014/main" id="{6D0DD13D-2604-76BE-8DE4-62AADC050B55}"/>
                      </a:ext>
                    </a:extLst>
                  </p:cNvPr>
                  <p:cNvSpPr/>
                  <p:nvPr/>
                </p:nvSpPr>
                <p:spPr>
                  <a:xfrm rot="21281192">
                    <a:off x="7194963" y="2427803"/>
                    <a:ext cx="136096" cy="130833"/>
                  </a:xfrm>
                  <a:custGeom>
                    <a:avLst/>
                    <a:gdLst>
                      <a:gd name="connsiteX0" fmla="*/ 120722 w 136096"/>
                      <a:gd name="connsiteY0" fmla="*/ 0 h 130833"/>
                      <a:gd name="connsiteX1" fmla="*/ 129635 w 136096"/>
                      <a:gd name="connsiteY1" fmla="*/ 28714 h 130833"/>
                      <a:gd name="connsiteX2" fmla="*/ 136096 w 136096"/>
                      <a:gd name="connsiteY2" fmla="*/ 92807 h 130833"/>
                      <a:gd name="connsiteX3" fmla="*/ 132919 w 136096"/>
                      <a:gd name="connsiteY3" fmla="*/ 124325 h 130833"/>
                      <a:gd name="connsiteX4" fmla="*/ 75126 w 136096"/>
                      <a:gd name="connsiteY4" fmla="*/ 130261 h 130833"/>
                      <a:gd name="connsiteX5" fmla="*/ 618 w 136096"/>
                      <a:gd name="connsiteY5" fmla="*/ 78510 h 130833"/>
                      <a:gd name="connsiteX6" fmla="*/ 57101 w 136096"/>
                      <a:gd name="connsiteY6" fmla="*/ 10241 h 1308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6096" h="130833">
                        <a:moveTo>
                          <a:pt x="120722" y="0"/>
                        </a:moveTo>
                        <a:lnTo>
                          <a:pt x="129635" y="28714"/>
                        </a:lnTo>
                        <a:cubicBezTo>
                          <a:pt x="133871" y="49416"/>
                          <a:pt x="136096" y="70852"/>
                          <a:pt x="136096" y="92807"/>
                        </a:cubicBezTo>
                        <a:lnTo>
                          <a:pt x="132919" y="124325"/>
                        </a:lnTo>
                        <a:lnTo>
                          <a:pt x="75126" y="130261"/>
                        </a:lnTo>
                        <a:cubicBezTo>
                          <a:pt x="38947" y="134821"/>
                          <a:pt x="5608" y="111635"/>
                          <a:pt x="618" y="78510"/>
                        </a:cubicBezTo>
                        <a:cubicBezTo>
                          <a:pt x="-4329" y="45344"/>
                          <a:pt x="20966" y="14801"/>
                          <a:pt x="57101" y="1024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endParaRPr lang="en-US" dirty="0"/>
                  </a:p>
                </p:txBody>
              </p:sp>
            </p:grp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DEB6C42-5418-F1A9-E907-A7F59885B704}"/>
                </a:ext>
              </a:extLst>
            </p:cNvPr>
            <p:cNvGrpSpPr/>
            <p:nvPr/>
          </p:nvGrpSpPr>
          <p:grpSpPr>
            <a:xfrm rot="211386">
              <a:off x="4192896" y="2221400"/>
              <a:ext cx="936948" cy="958629"/>
              <a:chOff x="2745642" y="5398819"/>
              <a:chExt cx="1425900" cy="1458896"/>
            </a:xfrm>
            <a:scene3d>
              <a:camera prst="orthographicFront">
                <a:rot lat="0" lon="1200000" rev="0"/>
              </a:camera>
              <a:lightRig rig="threePt" dir="t"/>
            </a:scene3d>
          </p:grpSpPr>
          <p:sp>
            <p:nvSpPr>
              <p:cNvPr id="21" name="Freeform: Shape 39">
                <a:extLst>
                  <a:ext uri="{FF2B5EF4-FFF2-40B4-BE49-F238E27FC236}">
                    <a16:creationId xmlns:a16="http://schemas.microsoft.com/office/drawing/2014/main" id="{7482CB31-255E-FC41-72B5-4A734FAF1A51}"/>
                  </a:ext>
                </a:extLst>
              </p:cNvPr>
              <p:cNvSpPr/>
              <p:nvPr/>
            </p:nvSpPr>
            <p:spPr>
              <a:xfrm flipH="1">
                <a:off x="2745642" y="5398819"/>
                <a:ext cx="1412190" cy="1429450"/>
              </a:xfrm>
              <a:custGeom>
                <a:avLst/>
                <a:gdLst>
                  <a:gd name="connsiteX0" fmla="*/ 68749 w 1412190"/>
                  <a:gd name="connsiteY0" fmla="*/ 518817 h 1429450"/>
                  <a:gd name="connsiteX1" fmla="*/ 135323 w 1412190"/>
                  <a:gd name="connsiteY1" fmla="*/ 343486 h 1429450"/>
                  <a:gd name="connsiteX2" fmla="*/ 245513 w 1412190"/>
                  <a:gd name="connsiteY2" fmla="*/ 180749 h 1429450"/>
                  <a:gd name="connsiteX3" fmla="*/ 390121 w 1412190"/>
                  <a:gd name="connsiteY3" fmla="*/ 84673 h 1429450"/>
                  <a:gd name="connsiteX4" fmla="*/ 596793 w 1412190"/>
                  <a:gd name="connsiteY4" fmla="*/ 17056 h 1429450"/>
                  <a:gd name="connsiteX5" fmla="*/ 700633 w 1412190"/>
                  <a:gd name="connsiteY5" fmla="*/ 2676 h 1429450"/>
                  <a:gd name="connsiteX6" fmla="*/ 801661 w 1412190"/>
                  <a:gd name="connsiteY6" fmla="*/ 731 h 1429450"/>
                  <a:gd name="connsiteX7" fmla="*/ 953592 w 1412190"/>
                  <a:gd name="connsiteY7" fmla="*/ 23034 h 1429450"/>
                  <a:gd name="connsiteX8" fmla="*/ 1065020 w 1412190"/>
                  <a:gd name="connsiteY8" fmla="*/ 63572 h 1429450"/>
                  <a:gd name="connsiteX9" fmla="*/ 1149457 w 1412190"/>
                  <a:gd name="connsiteY9" fmla="*/ 114369 h 1429450"/>
                  <a:gd name="connsiteX10" fmla="*/ 1263113 w 1412190"/>
                  <a:gd name="connsiteY10" fmla="*/ 213098 h 1429450"/>
                  <a:gd name="connsiteX11" fmla="*/ 1339892 w 1412190"/>
                  <a:gd name="connsiteY11" fmla="*/ 312322 h 1429450"/>
                  <a:gd name="connsiteX12" fmla="*/ 1391273 w 1412190"/>
                  <a:gd name="connsiteY12" fmla="*/ 421150 h 1429450"/>
                  <a:gd name="connsiteX13" fmla="*/ 1409420 w 1412190"/>
                  <a:gd name="connsiteY13" fmla="*/ 514643 h 1429450"/>
                  <a:gd name="connsiteX14" fmla="*/ 1411401 w 1412190"/>
                  <a:gd name="connsiteY14" fmla="*/ 665336 h 1429450"/>
                  <a:gd name="connsiteX15" fmla="*/ 1405829 w 1412190"/>
                  <a:gd name="connsiteY15" fmla="*/ 768062 h 1429450"/>
                  <a:gd name="connsiteX16" fmla="*/ 1391538 w 1412190"/>
                  <a:gd name="connsiteY16" fmla="*/ 901634 h 1429450"/>
                  <a:gd name="connsiteX17" fmla="*/ 1378821 w 1412190"/>
                  <a:gd name="connsiteY17" fmla="*/ 964405 h 1429450"/>
                  <a:gd name="connsiteX18" fmla="*/ 1373303 w 1412190"/>
                  <a:gd name="connsiteY18" fmla="*/ 973407 h 1429450"/>
                  <a:gd name="connsiteX19" fmla="*/ 1253386 w 1412190"/>
                  <a:gd name="connsiteY19" fmla="*/ 1079334 h 1429450"/>
                  <a:gd name="connsiteX20" fmla="*/ 1151686 w 1412190"/>
                  <a:gd name="connsiteY20" fmla="*/ 1145342 h 1429450"/>
                  <a:gd name="connsiteX21" fmla="*/ 1105576 w 1412190"/>
                  <a:gd name="connsiteY21" fmla="*/ 1170723 h 1429450"/>
                  <a:gd name="connsiteX22" fmla="*/ 990292 w 1412190"/>
                  <a:gd name="connsiteY22" fmla="*/ 1225836 h 1429450"/>
                  <a:gd name="connsiteX23" fmla="*/ 854103 w 1412190"/>
                  <a:gd name="connsiteY23" fmla="*/ 1280559 h 1429450"/>
                  <a:gd name="connsiteX24" fmla="*/ 672617 w 1412190"/>
                  <a:gd name="connsiteY24" fmla="*/ 1332063 h 1429450"/>
                  <a:gd name="connsiteX25" fmla="*/ 666550 w 1412190"/>
                  <a:gd name="connsiteY25" fmla="*/ 1333691 h 1429450"/>
                  <a:gd name="connsiteX26" fmla="*/ 471074 w 1412190"/>
                  <a:gd name="connsiteY26" fmla="*/ 1374990 h 1429450"/>
                  <a:gd name="connsiteX27" fmla="*/ 422913 w 1412190"/>
                  <a:gd name="connsiteY27" fmla="*/ 1383975 h 1429450"/>
                  <a:gd name="connsiteX28" fmla="*/ 172147 w 1412190"/>
                  <a:gd name="connsiteY28" fmla="*/ 1425893 h 1429450"/>
                  <a:gd name="connsiteX29" fmla="*/ 144202 w 1412190"/>
                  <a:gd name="connsiteY29" fmla="*/ 1429430 h 1429450"/>
                  <a:gd name="connsiteX30" fmla="*/ 37620 w 1412190"/>
                  <a:gd name="connsiteY30" fmla="*/ 1305091 h 1429450"/>
                  <a:gd name="connsiteX31" fmla="*/ 19438 w 1412190"/>
                  <a:gd name="connsiteY31" fmla="*/ 1275359 h 1429450"/>
                  <a:gd name="connsiteX32" fmla="*/ 0 w 1412190"/>
                  <a:gd name="connsiteY32" fmla="*/ 1202029 h 1429450"/>
                  <a:gd name="connsiteX33" fmla="*/ 298202 w 1412190"/>
                  <a:gd name="connsiteY33" fmla="*/ 1201711 h 1429450"/>
                  <a:gd name="connsiteX34" fmla="*/ 538656 w 1412190"/>
                  <a:gd name="connsiteY34" fmla="*/ 1147129 h 1429450"/>
                  <a:gd name="connsiteX35" fmla="*/ 968873 w 1412190"/>
                  <a:gd name="connsiteY35" fmla="*/ 980783 h 1429450"/>
                  <a:gd name="connsiteX36" fmla="*/ 979892 w 1412190"/>
                  <a:gd name="connsiteY36" fmla="*/ 964422 h 1429450"/>
                  <a:gd name="connsiteX37" fmla="*/ 1002019 w 1412190"/>
                  <a:gd name="connsiteY37" fmla="*/ 588150 h 1429450"/>
                  <a:gd name="connsiteX38" fmla="*/ 996341 w 1412190"/>
                  <a:gd name="connsiteY38" fmla="*/ 573311 h 1429450"/>
                  <a:gd name="connsiteX39" fmla="*/ 968148 w 1412190"/>
                  <a:gd name="connsiteY39" fmla="*/ 555818 h 1429450"/>
                  <a:gd name="connsiteX40" fmla="*/ 944784 w 1412190"/>
                  <a:gd name="connsiteY40" fmla="*/ 554386 h 1429450"/>
                  <a:gd name="connsiteX41" fmla="*/ 844322 w 1412190"/>
                  <a:gd name="connsiteY41" fmla="*/ 582189 h 1429450"/>
                  <a:gd name="connsiteX42" fmla="*/ 656345 w 1412190"/>
                  <a:gd name="connsiteY42" fmla="*/ 622781 h 1429450"/>
                  <a:gd name="connsiteX43" fmla="*/ 251367 w 1412190"/>
                  <a:gd name="connsiteY43" fmla="*/ 571754 h 1429450"/>
                  <a:gd name="connsiteX44" fmla="*/ 68749 w 1412190"/>
                  <a:gd name="connsiteY44" fmla="*/ 518817 h 1429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412190" h="1429450">
                    <a:moveTo>
                      <a:pt x="68749" y="518817"/>
                    </a:moveTo>
                    <a:cubicBezTo>
                      <a:pt x="84827" y="446301"/>
                      <a:pt x="121262" y="373642"/>
                      <a:pt x="135323" y="343486"/>
                    </a:cubicBezTo>
                    <a:cubicBezTo>
                      <a:pt x="163021" y="284093"/>
                      <a:pt x="198165" y="226558"/>
                      <a:pt x="245513" y="180749"/>
                    </a:cubicBezTo>
                    <a:cubicBezTo>
                      <a:pt x="287484" y="140122"/>
                      <a:pt x="337697" y="109912"/>
                      <a:pt x="390121" y="84673"/>
                    </a:cubicBezTo>
                    <a:cubicBezTo>
                      <a:pt x="456005" y="52960"/>
                      <a:pt x="525072" y="30940"/>
                      <a:pt x="596793" y="17056"/>
                    </a:cubicBezTo>
                    <a:cubicBezTo>
                      <a:pt x="631141" y="10405"/>
                      <a:pt x="665754" y="5825"/>
                      <a:pt x="700633" y="2676"/>
                    </a:cubicBezTo>
                    <a:cubicBezTo>
                      <a:pt x="734309" y="-366"/>
                      <a:pt x="768038" y="-507"/>
                      <a:pt x="801661" y="731"/>
                    </a:cubicBezTo>
                    <a:cubicBezTo>
                      <a:pt x="853006" y="2641"/>
                      <a:pt x="903750" y="10052"/>
                      <a:pt x="953592" y="23034"/>
                    </a:cubicBezTo>
                    <a:cubicBezTo>
                      <a:pt x="992043" y="33045"/>
                      <a:pt x="1029239" y="46363"/>
                      <a:pt x="1065020" y="63572"/>
                    </a:cubicBezTo>
                    <a:cubicBezTo>
                      <a:pt x="1094734" y="77863"/>
                      <a:pt x="1122520" y="95391"/>
                      <a:pt x="1149457" y="114369"/>
                    </a:cubicBezTo>
                    <a:cubicBezTo>
                      <a:pt x="1190721" y="143429"/>
                      <a:pt x="1228500" y="176468"/>
                      <a:pt x="1263113" y="213098"/>
                    </a:cubicBezTo>
                    <a:cubicBezTo>
                      <a:pt x="1291943" y="243608"/>
                      <a:pt x="1317625" y="276630"/>
                      <a:pt x="1339892" y="312322"/>
                    </a:cubicBezTo>
                    <a:cubicBezTo>
                      <a:pt x="1361294" y="346617"/>
                      <a:pt x="1378768" y="382681"/>
                      <a:pt x="1391273" y="421150"/>
                    </a:cubicBezTo>
                    <a:cubicBezTo>
                      <a:pt x="1401160" y="451571"/>
                      <a:pt x="1406944" y="482736"/>
                      <a:pt x="1409420" y="514643"/>
                    </a:cubicBezTo>
                    <a:cubicBezTo>
                      <a:pt x="1413311" y="564856"/>
                      <a:pt x="1412214" y="615123"/>
                      <a:pt x="1411401" y="665336"/>
                    </a:cubicBezTo>
                    <a:cubicBezTo>
                      <a:pt x="1410853" y="699578"/>
                      <a:pt x="1408447" y="733837"/>
                      <a:pt x="1405829" y="768062"/>
                    </a:cubicBezTo>
                    <a:cubicBezTo>
                      <a:pt x="1402398" y="812739"/>
                      <a:pt x="1398047" y="857292"/>
                      <a:pt x="1391538" y="901634"/>
                    </a:cubicBezTo>
                    <a:cubicBezTo>
                      <a:pt x="1388425" y="922769"/>
                      <a:pt x="1384800" y="943835"/>
                      <a:pt x="1378821" y="964405"/>
                    </a:cubicBezTo>
                    <a:cubicBezTo>
                      <a:pt x="1377672" y="967818"/>
                      <a:pt x="1375850" y="970772"/>
                      <a:pt x="1373303" y="973407"/>
                    </a:cubicBezTo>
                    <a:cubicBezTo>
                      <a:pt x="1336161" y="1011929"/>
                      <a:pt x="1296719" y="1047834"/>
                      <a:pt x="1253386" y="1079334"/>
                    </a:cubicBezTo>
                    <a:cubicBezTo>
                      <a:pt x="1220647" y="1103141"/>
                      <a:pt x="1186653" y="1124967"/>
                      <a:pt x="1151686" y="1145342"/>
                    </a:cubicBezTo>
                    <a:cubicBezTo>
                      <a:pt x="1136475" y="1154080"/>
                      <a:pt x="1121123" y="1162569"/>
                      <a:pt x="1105576" y="1170723"/>
                    </a:cubicBezTo>
                    <a:cubicBezTo>
                      <a:pt x="1067832" y="1190497"/>
                      <a:pt x="1029257" y="1208573"/>
                      <a:pt x="990292" y="1225836"/>
                    </a:cubicBezTo>
                    <a:cubicBezTo>
                      <a:pt x="945350" y="1245203"/>
                      <a:pt x="899558" y="1262448"/>
                      <a:pt x="854103" y="1280559"/>
                    </a:cubicBezTo>
                    <a:cubicBezTo>
                      <a:pt x="795311" y="1303994"/>
                      <a:pt x="733602" y="1316640"/>
                      <a:pt x="672617" y="1332063"/>
                    </a:cubicBezTo>
                    <a:cubicBezTo>
                      <a:pt x="670583" y="1332576"/>
                      <a:pt x="668531" y="1332965"/>
                      <a:pt x="666550" y="1333691"/>
                    </a:cubicBezTo>
                    <a:cubicBezTo>
                      <a:pt x="601763" y="1349220"/>
                      <a:pt x="536410" y="1362061"/>
                      <a:pt x="471074" y="1374990"/>
                    </a:cubicBezTo>
                    <a:cubicBezTo>
                      <a:pt x="455050" y="1378156"/>
                      <a:pt x="438990" y="1381039"/>
                      <a:pt x="422913" y="1383975"/>
                    </a:cubicBezTo>
                    <a:cubicBezTo>
                      <a:pt x="339554" y="1399345"/>
                      <a:pt x="255912" y="1412999"/>
                      <a:pt x="172147" y="1425893"/>
                    </a:cubicBezTo>
                    <a:cubicBezTo>
                      <a:pt x="162861" y="1427325"/>
                      <a:pt x="153700" y="1429695"/>
                      <a:pt x="144202" y="1429430"/>
                    </a:cubicBezTo>
                    <a:cubicBezTo>
                      <a:pt x="135889" y="1424531"/>
                      <a:pt x="56315" y="1333178"/>
                      <a:pt x="37620" y="1305091"/>
                    </a:cubicBezTo>
                    <a:cubicBezTo>
                      <a:pt x="31164" y="1295398"/>
                      <a:pt x="24886" y="1285671"/>
                      <a:pt x="19438" y="1275359"/>
                    </a:cubicBezTo>
                    <a:cubicBezTo>
                      <a:pt x="7375" y="1253710"/>
                      <a:pt x="1910" y="1220441"/>
                      <a:pt x="0" y="1202029"/>
                    </a:cubicBezTo>
                    <a:cubicBezTo>
                      <a:pt x="92892" y="1210908"/>
                      <a:pt x="228710" y="1210183"/>
                      <a:pt x="298202" y="1201711"/>
                    </a:cubicBezTo>
                    <a:cubicBezTo>
                      <a:pt x="380093" y="1191735"/>
                      <a:pt x="459737" y="1170741"/>
                      <a:pt x="538656" y="1147129"/>
                    </a:cubicBezTo>
                    <a:cubicBezTo>
                      <a:pt x="576365" y="1135844"/>
                      <a:pt x="925452" y="999619"/>
                      <a:pt x="968873" y="980783"/>
                    </a:cubicBezTo>
                    <a:cubicBezTo>
                      <a:pt x="976620" y="977422"/>
                      <a:pt x="979733" y="973213"/>
                      <a:pt x="979892" y="964422"/>
                    </a:cubicBezTo>
                    <a:cubicBezTo>
                      <a:pt x="980211" y="945851"/>
                      <a:pt x="1000197" y="606880"/>
                      <a:pt x="1002019" y="588150"/>
                    </a:cubicBezTo>
                    <a:cubicBezTo>
                      <a:pt x="1002620" y="582013"/>
                      <a:pt x="1001435" y="577361"/>
                      <a:pt x="996341" y="573311"/>
                    </a:cubicBezTo>
                    <a:cubicBezTo>
                      <a:pt x="987604" y="566342"/>
                      <a:pt x="978354" y="560364"/>
                      <a:pt x="968148" y="555818"/>
                    </a:cubicBezTo>
                    <a:cubicBezTo>
                      <a:pt x="960525" y="552422"/>
                      <a:pt x="952761" y="552635"/>
                      <a:pt x="944784" y="554386"/>
                    </a:cubicBezTo>
                    <a:cubicBezTo>
                      <a:pt x="910789" y="561849"/>
                      <a:pt x="877609" y="572249"/>
                      <a:pt x="844322" y="582189"/>
                    </a:cubicBezTo>
                    <a:cubicBezTo>
                      <a:pt x="803801" y="594305"/>
                      <a:pt x="706134" y="620906"/>
                      <a:pt x="656345" y="622781"/>
                    </a:cubicBezTo>
                    <a:cubicBezTo>
                      <a:pt x="583386" y="625522"/>
                      <a:pt x="436708" y="618395"/>
                      <a:pt x="251367" y="571754"/>
                    </a:cubicBezTo>
                    <a:cubicBezTo>
                      <a:pt x="195865" y="557781"/>
                      <a:pt x="139320" y="539210"/>
                      <a:pt x="68749" y="518817"/>
                    </a:cubicBezTo>
                    <a:close/>
                  </a:path>
                </a:pathLst>
              </a:custGeom>
              <a:solidFill>
                <a:srgbClr val="F7921F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40">
                <a:extLst>
                  <a:ext uri="{FF2B5EF4-FFF2-40B4-BE49-F238E27FC236}">
                    <a16:creationId xmlns:a16="http://schemas.microsoft.com/office/drawing/2014/main" id="{347EE72C-EF38-C519-5F99-FF4F712DCCAA}"/>
                  </a:ext>
                </a:extLst>
              </p:cNvPr>
              <p:cNvSpPr/>
              <p:nvPr/>
            </p:nvSpPr>
            <p:spPr>
              <a:xfrm flipH="1">
                <a:off x="2780638" y="6364143"/>
                <a:ext cx="1234142" cy="493572"/>
              </a:xfrm>
              <a:custGeom>
                <a:avLst/>
                <a:gdLst>
                  <a:gd name="connsiteX0" fmla="*/ 1234142 w 1234142"/>
                  <a:gd name="connsiteY0" fmla="*/ 0 h 493572"/>
                  <a:gd name="connsiteX1" fmla="*/ 1089834 w 1234142"/>
                  <a:gd name="connsiteY1" fmla="*/ 126762 h 493572"/>
                  <a:gd name="connsiteX2" fmla="*/ 849416 w 1234142"/>
                  <a:gd name="connsiteY2" fmla="*/ 257894 h 493572"/>
                  <a:gd name="connsiteX3" fmla="*/ 330162 w 1234142"/>
                  <a:gd name="connsiteY3" fmla="*/ 407366 h 493572"/>
                  <a:gd name="connsiteX4" fmla="*/ 0 w 1234142"/>
                  <a:gd name="connsiteY4" fmla="*/ 462744 h 493572"/>
                  <a:gd name="connsiteX5" fmla="*/ 31819 w 1234142"/>
                  <a:gd name="connsiteY5" fmla="*/ 493572 h 493572"/>
                  <a:gd name="connsiteX6" fmla="*/ 189834 w 1234142"/>
                  <a:gd name="connsiteY6" fmla="*/ 476787 h 493572"/>
                  <a:gd name="connsiteX7" fmla="*/ 802457 w 1234142"/>
                  <a:gd name="connsiteY7" fmla="*/ 329826 h 493572"/>
                  <a:gd name="connsiteX8" fmla="*/ 1188492 w 1234142"/>
                  <a:gd name="connsiteY8" fmla="*/ 103256 h 493572"/>
                  <a:gd name="connsiteX9" fmla="*/ 1234142 w 1234142"/>
                  <a:gd name="connsiteY9" fmla="*/ 0 h 493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34142" h="493572">
                    <a:moveTo>
                      <a:pt x="1234142" y="0"/>
                    </a:moveTo>
                    <a:cubicBezTo>
                      <a:pt x="1233116" y="2547"/>
                      <a:pt x="1140472" y="91424"/>
                      <a:pt x="1089834" y="126762"/>
                    </a:cubicBezTo>
                    <a:cubicBezTo>
                      <a:pt x="1063339" y="145245"/>
                      <a:pt x="873417" y="246786"/>
                      <a:pt x="849416" y="257894"/>
                    </a:cubicBezTo>
                    <a:cubicBezTo>
                      <a:pt x="848673" y="258159"/>
                      <a:pt x="623164" y="359222"/>
                      <a:pt x="330162" y="407366"/>
                    </a:cubicBezTo>
                    <a:cubicBezTo>
                      <a:pt x="313324" y="410125"/>
                      <a:pt x="18907" y="461028"/>
                      <a:pt x="0" y="462744"/>
                    </a:cubicBezTo>
                    <a:cubicBezTo>
                      <a:pt x="12009" y="477141"/>
                      <a:pt x="20729" y="485878"/>
                      <a:pt x="31819" y="493572"/>
                    </a:cubicBezTo>
                    <a:cubicBezTo>
                      <a:pt x="77946" y="490548"/>
                      <a:pt x="162738" y="480661"/>
                      <a:pt x="189834" y="476787"/>
                    </a:cubicBezTo>
                    <a:cubicBezTo>
                      <a:pt x="509738" y="431084"/>
                      <a:pt x="646900" y="387079"/>
                      <a:pt x="802457" y="329826"/>
                    </a:cubicBezTo>
                    <a:cubicBezTo>
                      <a:pt x="951469" y="274997"/>
                      <a:pt x="1123899" y="175384"/>
                      <a:pt x="1188492" y="103256"/>
                    </a:cubicBezTo>
                    <a:cubicBezTo>
                      <a:pt x="1237326" y="48728"/>
                      <a:pt x="1224733" y="54776"/>
                      <a:pt x="1234142" y="0"/>
                    </a:cubicBezTo>
                    <a:close/>
                  </a:path>
                </a:pathLst>
              </a:custGeom>
              <a:solidFill>
                <a:srgbClr val="2D2D2D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41">
                <a:extLst>
                  <a:ext uri="{FF2B5EF4-FFF2-40B4-BE49-F238E27FC236}">
                    <a16:creationId xmlns:a16="http://schemas.microsoft.com/office/drawing/2014/main" id="{BA518DBC-F827-B46F-C8C2-B839CBD50A18}"/>
                  </a:ext>
                </a:extLst>
              </p:cNvPr>
              <p:cNvSpPr/>
              <p:nvPr/>
            </p:nvSpPr>
            <p:spPr>
              <a:xfrm flipH="1">
                <a:off x="3551100" y="6029224"/>
                <a:ext cx="22656" cy="4310"/>
              </a:xfrm>
              <a:custGeom>
                <a:avLst/>
                <a:gdLst>
                  <a:gd name="connsiteX0" fmla="*/ 22657 w 22656"/>
                  <a:gd name="connsiteY0" fmla="*/ 4121 h 4310"/>
                  <a:gd name="connsiteX1" fmla="*/ 0 w 22656"/>
                  <a:gd name="connsiteY1" fmla="*/ 2882 h 4310"/>
                  <a:gd name="connsiteX2" fmla="*/ 9427 w 22656"/>
                  <a:gd name="connsiteY2" fmla="*/ 1131 h 4310"/>
                  <a:gd name="connsiteX3" fmla="*/ 22657 w 22656"/>
                  <a:gd name="connsiteY3" fmla="*/ 4121 h 4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56" h="4310">
                    <a:moveTo>
                      <a:pt x="22657" y="4121"/>
                    </a:moveTo>
                    <a:cubicBezTo>
                      <a:pt x="15122" y="3448"/>
                      <a:pt x="7428" y="5624"/>
                      <a:pt x="0" y="2882"/>
                    </a:cubicBezTo>
                    <a:cubicBezTo>
                      <a:pt x="3237" y="2812"/>
                      <a:pt x="6226" y="2405"/>
                      <a:pt x="9427" y="1131"/>
                    </a:cubicBezTo>
                    <a:cubicBezTo>
                      <a:pt x="13937" y="-620"/>
                      <a:pt x="19155" y="-832"/>
                      <a:pt x="22657" y="4121"/>
                    </a:cubicBezTo>
                    <a:close/>
                  </a:path>
                </a:pathLst>
              </a:custGeom>
              <a:solidFill>
                <a:srgbClr val="FFC961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42">
                <a:extLst>
                  <a:ext uri="{FF2B5EF4-FFF2-40B4-BE49-F238E27FC236}">
                    <a16:creationId xmlns:a16="http://schemas.microsoft.com/office/drawing/2014/main" id="{4CABCE11-FF46-6217-4269-9A9C036E1C3C}"/>
                  </a:ext>
                </a:extLst>
              </p:cNvPr>
              <p:cNvSpPr/>
              <p:nvPr/>
            </p:nvSpPr>
            <p:spPr>
              <a:xfrm flipH="1">
                <a:off x="3196582" y="6003294"/>
                <a:ext cx="70395" cy="70429"/>
              </a:xfrm>
              <a:custGeom>
                <a:avLst/>
                <a:gdLst>
                  <a:gd name="connsiteX0" fmla="*/ 34862 w 70395"/>
                  <a:gd name="connsiteY0" fmla="*/ 70429 h 70429"/>
                  <a:gd name="connsiteX1" fmla="*/ 1 w 70395"/>
                  <a:gd name="connsiteY1" fmla="*/ 34578 h 70429"/>
                  <a:gd name="connsiteX2" fmla="*/ 35145 w 70395"/>
                  <a:gd name="connsiteY2" fmla="*/ 0 h 70429"/>
                  <a:gd name="connsiteX3" fmla="*/ 70395 w 70395"/>
                  <a:gd name="connsiteY3" fmla="*/ 35834 h 70429"/>
                  <a:gd name="connsiteX4" fmla="*/ 34862 w 70395"/>
                  <a:gd name="connsiteY4" fmla="*/ 70429 h 70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395" h="70429">
                    <a:moveTo>
                      <a:pt x="34862" y="70429"/>
                    </a:moveTo>
                    <a:cubicBezTo>
                      <a:pt x="15035" y="70341"/>
                      <a:pt x="-140" y="54723"/>
                      <a:pt x="1" y="34578"/>
                    </a:cubicBezTo>
                    <a:cubicBezTo>
                      <a:pt x="143" y="15635"/>
                      <a:pt x="16025" y="18"/>
                      <a:pt x="35145" y="0"/>
                    </a:cubicBezTo>
                    <a:cubicBezTo>
                      <a:pt x="54618" y="-18"/>
                      <a:pt x="70519" y="16148"/>
                      <a:pt x="70395" y="35834"/>
                    </a:cubicBezTo>
                    <a:cubicBezTo>
                      <a:pt x="70289" y="55130"/>
                      <a:pt x="54477" y="70500"/>
                      <a:pt x="34862" y="70429"/>
                    </a:cubicBezTo>
                    <a:close/>
                  </a:path>
                </a:pathLst>
              </a:custGeom>
              <a:solidFill>
                <a:srgbClr val="D7D8D8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43">
                <a:extLst>
                  <a:ext uri="{FF2B5EF4-FFF2-40B4-BE49-F238E27FC236}">
                    <a16:creationId xmlns:a16="http://schemas.microsoft.com/office/drawing/2014/main" id="{AFC958C5-506F-EF5D-7F44-21BF42DE090F}"/>
                  </a:ext>
                </a:extLst>
              </p:cNvPr>
              <p:cNvSpPr/>
              <p:nvPr/>
            </p:nvSpPr>
            <p:spPr>
              <a:xfrm flipH="1">
                <a:off x="4169771" y="5398825"/>
                <a:ext cx="1768" cy="1768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1768"/>
                </a:pathLst>
              </a:custGeom>
              <a:solidFill>
                <a:srgbClr val="575454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44">
                <a:extLst>
                  <a:ext uri="{FF2B5EF4-FFF2-40B4-BE49-F238E27FC236}">
                    <a16:creationId xmlns:a16="http://schemas.microsoft.com/office/drawing/2014/main" id="{C378387E-EBAD-DD8A-14FE-03A8FF598CC6}"/>
                  </a:ext>
                </a:extLst>
              </p:cNvPr>
              <p:cNvSpPr/>
              <p:nvPr/>
            </p:nvSpPr>
            <p:spPr>
              <a:xfrm flipH="1">
                <a:off x="3155719" y="5917222"/>
                <a:ext cx="1002856" cy="693195"/>
              </a:xfrm>
              <a:custGeom>
                <a:avLst/>
                <a:gdLst>
                  <a:gd name="connsiteX0" fmla="*/ 1002125 w 1002856"/>
                  <a:gd name="connsiteY0" fmla="*/ 57419 h 693195"/>
                  <a:gd name="connsiteX1" fmla="*/ 948250 w 1002856"/>
                  <a:gd name="connsiteY1" fmla="*/ 33312 h 693195"/>
                  <a:gd name="connsiteX2" fmla="*/ 688022 w 1002856"/>
                  <a:gd name="connsiteY2" fmla="*/ 95146 h 693195"/>
                  <a:gd name="connsiteX3" fmla="*/ 271247 w 1002856"/>
                  <a:gd name="connsiteY3" fmla="*/ 50044 h 693195"/>
                  <a:gd name="connsiteX4" fmla="*/ 69492 w 1002856"/>
                  <a:gd name="connsiteY4" fmla="*/ 414 h 693195"/>
                  <a:gd name="connsiteX5" fmla="*/ 60295 w 1002856"/>
                  <a:gd name="connsiteY5" fmla="*/ 26149 h 693195"/>
                  <a:gd name="connsiteX6" fmla="*/ 292719 w 1002856"/>
                  <a:gd name="connsiteY6" fmla="*/ 82482 h 693195"/>
                  <a:gd name="connsiteX7" fmla="*/ 540584 w 1002856"/>
                  <a:gd name="connsiteY7" fmla="*/ 120456 h 693195"/>
                  <a:gd name="connsiteX8" fmla="*/ 705833 w 1002856"/>
                  <a:gd name="connsiteY8" fmla="*/ 196687 h 693195"/>
                  <a:gd name="connsiteX9" fmla="*/ 745770 w 1002856"/>
                  <a:gd name="connsiteY9" fmla="*/ 289614 h 693195"/>
                  <a:gd name="connsiteX10" fmla="*/ 748352 w 1002856"/>
                  <a:gd name="connsiteY10" fmla="*/ 311263 h 693195"/>
                  <a:gd name="connsiteX11" fmla="*/ 746743 w 1002856"/>
                  <a:gd name="connsiteY11" fmla="*/ 357815 h 693195"/>
                  <a:gd name="connsiteX12" fmla="*/ 659440 w 1002856"/>
                  <a:gd name="connsiteY12" fmla="*/ 532863 h 693195"/>
                  <a:gd name="connsiteX13" fmla="*/ 470031 w 1002856"/>
                  <a:gd name="connsiteY13" fmla="*/ 618910 h 693195"/>
                  <a:gd name="connsiteX14" fmla="*/ 0 w 1002856"/>
                  <a:gd name="connsiteY14" fmla="*/ 665532 h 693195"/>
                  <a:gd name="connsiteX15" fmla="*/ 1185 w 1002856"/>
                  <a:gd name="connsiteY15" fmla="*/ 687517 h 693195"/>
                  <a:gd name="connsiteX16" fmla="*/ 94395 w 1002856"/>
                  <a:gd name="connsiteY16" fmla="*/ 692894 h 693195"/>
                  <a:gd name="connsiteX17" fmla="*/ 510852 w 1002856"/>
                  <a:gd name="connsiteY17" fmla="*/ 639037 h 693195"/>
                  <a:gd name="connsiteX18" fmla="*/ 949347 w 1002856"/>
                  <a:gd name="connsiteY18" fmla="*/ 474796 h 693195"/>
                  <a:gd name="connsiteX19" fmla="*/ 981378 w 1002856"/>
                  <a:gd name="connsiteY19" fmla="*/ 457074 h 693195"/>
                  <a:gd name="connsiteX20" fmla="*/ 1002125 w 1002856"/>
                  <a:gd name="connsiteY20" fmla="*/ 57419 h 693195"/>
                  <a:gd name="connsiteX21" fmla="*/ 618725 w 1002856"/>
                  <a:gd name="connsiteY21" fmla="*/ 105050 h 693195"/>
                  <a:gd name="connsiteX22" fmla="*/ 618707 w 1002856"/>
                  <a:gd name="connsiteY22" fmla="*/ 105033 h 693195"/>
                  <a:gd name="connsiteX23" fmla="*/ 618743 w 1002856"/>
                  <a:gd name="connsiteY23" fmla="*/ 105033 h 693195"/>
                  <a:gd name="connsiteX24" fmla="*/ 618725 w 1002856"/>
                  <a:gd name="connsiteY24" fmla="*/ 105050 h 693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02856" h="693195">
                    <a:moveTo>
                      <a:pt x="1002125" y="57419"/>
                    </a:moveTo>
                    <a:cubicBezTo>
                      <a:pt x="992998" y="41201"/>
                      <a:pt x="962082" y="30146"/>
                      <a:pt x="948250" y="33312"/>
                    </a:cubicBezTo>
                    <a:cubicBezTo>
                      <a:pt x="860594" y="53334"/>
                      <a:pt x="772548" y="86249"/>
                      <a:pt x="688022" y="95146"/>
                    </a:cubicBezTo>
                    <a:cubicBezTo>
                      <a:pt x="550241" y="109649"/>
                      <a:pt x="407083" y="81545"/>
                      <a:pt x="271247" y="50044"/>
                    </a:cubicBezTo>
                    <a:cubicBezTo>
                      <a:pt x="227419" y="39874"/>
                      <a:pt x="72287" y="-4750"/>
                      <a:pt x="69492" y="414"/>
                    </a:cubicBezTo>
                    <a:cubicBezTo>
                      <a:pt x="67582" y="3969"/>
                      <a:pt x="62063" y="21338"/>
                      <a:pt x="60295" y="26149"/>
                    </a:cubicBezTo>
                    <a:cubicBezTo>
                      <a:pt x="87586" y="32746"/>
                      <a:pt x="292578" y="82553"/>
                      <a:pt x="292719" y="82482"/>
                    </a:cubicBezTo>
                    <a:cubicBezTo>
                      <a:pt x="366014" y="99992"/>
                      <a:pt x="485631" y="114601"/>
                      <a:pt x="540584" y="120456"/>
                    </a:cubicBezTo>
                    <a:cubicBezTo>
                      <a:pt x="569237" y="123516"/>
                      <a:pt x="654417" y="135012"/>
                      <a:pt x="705833" y="196687"/>
                    </a:cubicBezTo>
                    <a:cubicBezTo>
                      <a:pt x="709989" y="201674"/>
                      <a:pt x="741967" y="245131"/>
                      <a:pt x="745770" y="289614"/>
                    </a:cubicBezTo>
                    <a:cubicBezTo>
                      <a:pt x="746248" y="295291"/>
                      <a:pt x="748123" y="309512"/>
                      <a:pt x="748352" y="311263"/>
                    </a:cubicBezTo>
                    <a:cubicBezTo>
                      <a:pt x="749520" y="321380"/>
                      <a:pt x="747680" y="352473"/>
                      <a:pt x="746743" y="357815"/>
                    </a:cubicBezTo>
                    <a:cubicBezTo>
                      <a:pt x="727818" y="466360"/>
                      <a:pt x="674722" y="519827"/>
                      <a:pt x="659440" y="532863"/>
                    </a:cubicBezTo>
                    <a:cubicBezTo>
                      <a:pt x="607989" y="574692"/>
                      <a:pt x="573429" y="593706"/>
                      <a:pt x="470031" y="618910"/>
                    </a:cubicBezTo>
                    <a:cubicBezTo>
                      <a:pt x="328977" y="653275"/>
                      <a:pt x="163551" y="662207"/>
                      <a:pt x="0" y="665532"/>
                    </a:cubicBezTo>
                    <a:cubicBezTo>
                      <a:pt x="124" y="667248"/>
                      <a:pt x="601" y="683379"/>
                      <a:pt x="1185" y="687517"/>
                    </a:cubicBezTo>
                    <a:cubicBezTo>
                      <a:pt x="37143" y="691833"/>
                      <a:pt x="79131" y="692682"/>
                      <a:pt x="94395" y="692894"/>
                    </a:cubicBezTo>
                    <a:cubicBezTo>
                      <a:pt x="304162" y="695813"/>
                      <a:pt x="375671" y="677524"/>
                      <a:pt x="510852" y="639037"/>
                    </a:cubicBezTo>
                    <a:cubicBezTo>
                      <a:pt x="645609" y="600674"/>
                      <a:pt x="934012" y="480757"/>
                      <a:pt x="949347" y="474796"/>
                    </a:cubicBezTo>
                    <a:cubicBezTo>
                      <a:pt x="959712" y="470764"/>
                      <a:pt x="975453" y="467651"/>
                      <a:pt x="981378" y="457074"/>
                    </a:cubicBezTo>
                    <a:cubicBezTo>
                      <a:pt x="984473" y="451626"/>
                      <a:pt x="1007183" y="66422"/>
                      <a:pt x="1002125" y="57419"/>
                    </a:cubicBezTo>
                    <a:close/>
                    <a:moveTo>
                      <a:pt x="618725" y="105050"/>
                    </a:moveTo>
                    <a:cubicBezTo>
                      <a:pt x="618725" y="105050"/>
                      <a:pt x="618707" y="105033"/>
                      <a:pt x="618707" y="105033"/>
                    </a:cubicBezTo>
                    <a:cubicBezTo>
                      <a:pt x="618725" y="105033"/>
                      <a:pt x="618743" y="105033"/>
                      <a:pt x="618743" y="105033"/>
                    </a:cubicBezTo>
                    <a:cubicBezTo>
                      <a:pt x="618725" y="105033"/>
                      <a:pt x="618725" y="105050"/>
                      <a:pt x="618725" y="10505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45">
                <a:extLst>
                  <a:ext uri="{FF2B5EF4-FFF2-40B4-BE49-F238E27FC236}">
                    <a16:creationId xmlns:a16="http://schemas.microsoft.com/office/drawing/2014/main" id="{F2032D92-C694-CA67-DBAA-20880C27F26D}"/>
                  </a:ext>
                </a:extLst>
              </p:cNvPr>
              <p:cNvSpPr/>
              <p:nvPr/>
            </p:nvSpPr>
            <p:spPr>
              <a:xfrm flipH="1">
                <a:off x="4031354" y="6527325"/>
                <a:ext cx="17633" cy="1465"/>
              </a:xfrm>
              <a:custGeom>
                <a:avLst/>
                <a:gdLst>
                  <a:gd name="connsiteX0" fmla="*/ 17634 w 17633"/>
                  <a:gd name="connsiteY0" fmla="*/ 192 h 1465"/>
                  <a:gd name="connsiteX1" fmla="*/ 10046 w 17633"/>
                  <a:gd name="connsiteY1" fmla="*/ 1448 h 1465"/>
                  <a:gd name="connsiteX2" fmla="*/ 0 w 17633"/>
                  <a:gd name="connsiteY2" fmla="*/ 1360 h 1465"/>
                  <a:gd name="connsiteX3" fmla="*/ 17634 w 17633"/>
                  <a:gd name="connsiteY3" fmla="*/ 192 h 1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633" h="1465">
                    <a:moveTo>
                      <a:pt x="17634" y="192"/>
                    </a:moveTo>
                    <a:cubicBezTo>
                      <a:pt x="15405" y="2386"/>
                      <a:pt x="12558" y="971"/>
                      <a:pt x="10046" y="1448"/>
                    </a:cubicBezTo>
                    <a:cubicBezTo>
                      <a:pt x="6703" y="1413"/>
                      <a:pt x="3361" y="1395"/>
                      <a:pt x="0" y="1360"/>
                    </a:cubicBezTo>
                    <a:cubicBezTo>
                      <a:pt x="5731" y="-1169"/>
                      <a:pt x="11762" y="705"/>
                      <a:pt x="17634" y="192"/>
                    </a:cubicBezTo>
                    <a:close/>
                  </a:path>
                </a:pathLst>
              </a:custGeom>
              <a:solidFill>
                <a:srgbClr val="646464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46">
                <a:extLst>
                  <a:ext uri="{FF2B5EF4-FFF2-40B4-BE49-F238E27FC236}">
                    <a16:creationId xmlns:a16="http://schemas.microsoft.com/office/drawing/2014/main" id="{9D9924F9-01EF-0930-0B41-C13D7ECE8DB2}"/>
                  </a:ext>
                </a:extLst>
              </p:cNvPr>
              <p:cNvSpPr/>
              <p:nvPr/>
            </p:nvSpPr>
            <p:spPr>
              <a:xfrm flipH="1">
                <a:off x="3212960" y="6019717"/>
                <a:ext cx="37674" cy="37523"/>
              </a:xfrm>
              <a:custGeom>
                <a:avLst/>
                <a:gdLst>
                  <a:gd name="connsiteX0" fmla="*/ 18536 w 37674"/>
                  <a:gd name="connsiteY0" fmla="*/ 37522 h 37523"/>
                  <a:gd name="connsiteX1" fmla="*/ 0 w 37674"/>
                  <a:gd name="connsiteY1" fmla="*/ 19163 h 37523"/>
                  <a:gd name="connsiteX2" fmla="*/ 18660 w 37674"/>
                  <a:gd name="connsiteY2" fmla="*/ 8 h 37523"/>
                  <a:gd name="connsiteX3" fmla="*/ 37674 w 37674"/>
                  <a:gd name="connsiteY3" fmla="*/ 19410 h 37523"/>
                  <a:gd name="connsiteX4" fmla="*/ 18536 w 37674"/>
                  <a:gd name="connsiteY4" fmla="*/ 37522 h 375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674" h="37523">
                    <a:moveTo>
                      <a:pt x="18536" y="37522"/>
                    </a:moveTo>
                    <a:cubicBezTo>
                      <a:pt x="8826" y="37398"/>
                      <a:pt x="-70" y="28590"/>
                      <a:pt x="0" y="19163"/>
                    </a:cubicBezTo>
                    <a:cubicBezTo>
                      <a:pt x="71" y="9223"/>
                      <a:pt x="8915" y="-311"/>
                      <a:pt x="18660" y="8"/>
                    </a:cubicBezTo>
                    <a:cubicBezTo>
                      <a:pt x="29856" y="362"/>
                      <a:pt x="37585" y="9081"/>
                      <a:pt x="37674" y="19410"/>
                    </a:cubicBezTo>
                    <a:cubicBezTo>
                      <a:pt x="37780" y="29686"/>
                      <a:pt x="29219" y="37663"/>
                      <a:pt x="18536" y="37522"/>
                    </a:cubicBezTo>
                    <a:close/>
                  </a:path>
                </a:pathLst>
              </a:custGeom>
              <a:solidFill>
                <a:srgbClr val="F1F1F1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47">
                <a:extLst>
                  <a:ext uri="{FF2B5EF4-FFF2-40B4-BE49-F238E27FC236}">
                    <a16:creationId xmlns:a16="http://schemas.microsoft.com/office/drawing/2014/main" id="{3288D7F2-2237-6DE0-6C8A-BA7DFD30169B}"/>
                  </a:ext>
                </a:extLst>
              </p:cNvPr>
              <p:cNvSpPr/>
              <p:nvPr/>
            </p:nvSpPr>
            <p:spPr>
              <a:xfrm flipH="1">
                <a:off x="3408735" y="5938573"/>
                <a:ext cx="762807" cy="646020"/>
              </a:xfrm>
              <a:custGeom>
                <a:avLst/>
                <a:gdLst>
                  <a:gd name="connsiteX0" fmla="*/ 762080 w 762807"/>
                  <a:gd name="connsiteY0" fmla="*/ 289805 h 646020"/>
                  <a:gd name="connsiteX1" fmla="*/ 661866 w 762807"/>
                  <a:gd name="connsiteY1" fmla="*/ 130145 h 646020"/>
                  <a:gd name="connsiteX2" fmla="*/ 472721 w 762807"/>
                  <a:gd name="connsiteY2" fmla="*/ 86936 h 646020"/>
                  <a:gd name="connsiteX3" fmla="*/ 260690 w 762807"/>
                  <a:gd name="connsiteY3" fmla="*/ 48202 h 646020"/>
                  <a:gd name="connsiteX4" fmla="*/ 83785 w 762807"/>
                  <a:gd name="connsiteY4" fmla="*/ 1137 h 646020"/>
                  <a:gd name="connsiteX5" fmla="*/ 63463 w 762807"/>
                  <a:gd name="connsiteY5" fmla="*/ 13783 h 646020"/>
                  <a:gd name="connsiteX6" fmla="*/ 22783 w 762807"/>
                  <a:gd name="connsiteY6" fmla="*/ 210073 h 646020"/>
                  <a:gd name="connsiteX7" fmla="*/ 1665 w 762807"/>
                  <a:gd name="connsiteY7" fmla="*/ 422493 h 646020"/>
                  <a:gd name="connsiteX8" fmla="*/ 6989 w 762807"/>
                  <a:gd name="connsiteY8" fmla="*/ 639105 h 646020"/>
                  <a:gd name="connsiteX9" fmla="*/ 12967 w 762807"/>
                  <a:gd name="connsiteY9" fmla="*/ 646021 h 646020"/>
                  <a:gd name="connsiteX10" fmla="*/ 444369 w 762807"/>
                  <a:gd name="connsiteY10" fmla="*/ 608790 h 646020"/>
                  <a:gd name="connsiteX11" fmla="*/ 526543 w 762807"/>
                  <a:gd name="connsiteY11" fmla="*/ 587831 h 646020"/>
                  <a:gd name="connsiteX12" fmla="*/ 618144 w 762807"/>
                  <a:gd name="connsiteY12" fmla="*/ 552970 h 646020"/>
                  <a:gd name="connsiteX13" fmla="*/ 686539 w 762807"/>
                  <a:gd name="connsiteY13" fmla="*/ 499856 h 646020"/>
                  <a:gd name="connsiteX14" fmla="*/ 736540 w 762807"/>
                  <a:gd name="connsiteY14" fmla="*/ 426702 h 646020"/>
                  <a:gd name="connsiteX15" fmla="*/ 762080 w 762807"/>
                  <a:gd name="connsiteY15" fmla="*/ 289805 h 646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62807" h="646020">
                    <a:moveTo>
                      <a:pt x="762080" y="289805"/>
                    </a:moveTo>
                    <a:cubicBezTo>
                      <a:pt x="757075" y="223886"/>
                      <a:pt x="726140" y="162229"/>
                      <a:pt x="661866" y="130145"/>
                    </a:cubicBezTo>
                    <a:cubicBezTo>
                      <a:pt x="605374" y="98362"/>
                      <a:pt x="535599" y="95196"/>
                      <a:pt x="472721" y="86936"/>
                    </a:cubicBezTo>
                    <a:cubicBezTo>
                      <a:pt x="401443" y="77562"/>
                      <a:pt x="330819" y="63872"/>
                      <a:pt x="260690" y="48202"/>
                    </a:cubicBezTo>
                    <a:cubicBezTo>
                      <a:pt x="244330" y="44540"/>
                      <a:pt x="122396" y="10387"/>
                      <a:pt x="83785" y="1137"/>
                    </a:cubicBezTo>
                    <a:cubicBezTo>
                      <a:pt x="70449" y="-2065"/>
                      <a:pt x="67903" y="1296"/>
                      <a:pt x="63463" y="13783"/>
                    </a:cubicBezTo>
                    <a:cubicBezTo>
                      <a:pt x="40276" y="78977"/>
                      <a:pt x="33112" y="141713"/>
                      <a:pt x="22783" y="210073"/>
                    </a:cubicBezTo>
                    <a:cubicBezTo>
                      <a:pt x="12153" y="280467"/>
                      <a:pt x="5096" y="351391"/>
                      <a:pt x="1665" y="422493"/>
                    </a:cubicBezTo>
                    <a:cubicBezTo>
                      <a:pt x="-1306" y="483938"/>
                      <a:pt x="-740" y="572337"/>
                      <a:pt x="6989" y="639105"/>
                    </a:cubicBezTo>
                    <a:cubicBezTo>
                      <a:pt x="7608" y="644429"/>
                      <a:pt x="8545" y="646021"/>
                      <a:pt x="12967" y="646021"/>
                    </a:cubicBezTo>
                    <a:cubicBezTo>
                      <a:pt x="155948" y="644570"/>
                      <a:pt x="304253" y="638681"/>
                      <a:pt x="444369" y="608790"/>
                    </a:cubicBezTo>
                    <a:cubicBezTo>
                      <a:pt x="471979" y="602900"/>
                      <a:pt x="499588" y="596267"/>
                      <a:pt x="526543" y="587831"/>
                    </a:cubicBezTo>
                    <a:cubicBezTo>
                      <a:pt x="556947" y="578704"/>
                      <a:pt x="591277" y="569772"/>
                      <a:pt x="618144" y="552970"/>
                    </a:cubicBezTo>
                    <a:cubicBezTo>
                      <a:pt x="643011" y="537405"/>
                      <a:pt x="666252" y="521328"/>
                      <a:pt x="686539" y="499856"/>
                    </a:cubicBezTo>
                    <a:cubicBezTo>
                      <a:pt x="706914" y="478295"/>
                      <a:pt x="723894" y="453534"/>
                      <a:pt x="736540" y="426702"/>
                    </a:cubicBezTo>
                    <a:cubicBezTo>
                      <a:pt x="756226" y="384891"/>
                      <a:pt x="765600" y="336287"/>
                      <a:pt x="762080" y="28980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48">
                <a:extLst>
                  <a:ext uri="{FF2B5EF4-FFF2-40B4-BE49-F238E27FC236}">
                    <a16:creationId xmlns:a16="http://schemas.microsoft.com/office/drawing/2014/main" id="{A72AF3FC-8742-0168-6AAB-3766A5C058DA}"/>
                  </a:ext>
                </a:extLst>
              </p:cNvPr>
              <p:cNvSpPr/>
              <p:nvPr/>
            </p:nvSpPr>
            <p:spPr>
              <a:xfrm flipH="1">
                <a:off x="2872210" y="5433321"/>
                <a:ext cx="1050568" cy="411121"/>
              </a:xfrm>
              <a:custGeom>
                <a:avLst/>
                <a:gdLst>
                  <a:gd name="connsiteX0" fmla="*/ 1044172 w 1050568"/>
                  <a:gd name="connsiteY0" fmla="*/ 243861 h 411121"/>
                  <a:gd name="connsiteX1" fmla="*/ 760456 w 1050568"/>
                  <a:gd name="connsiteY1" fmla="*/ 38162 h 411121"/>
                  <a:gd name="connsiteX2" fmla="*/ 392568 w 1050568"/>
                  <a:gd name="connsiteY2" fmla="*/ 12869 h 411121"/>
                  <a:gd name="connsiteX3" fmla="*/ 41747 w 1050568"/>
                  <a:gd name="connsiteY3" fmla="*/ 177376 h 411121"/>
                  <a:gd name="connsiteX4" fmla="*/ 2022 w 1050568"/>
                  <a:gd name="connsiteY4" fmla="*/ 233886 h 411121"/>
                  <a:gd name="connsiteX5" fmla="*/ 81100 w 1050568"/>
                  <a:gd name="connsiteY5" fmla="*/ 343315 h 411121"/>
                  <a:gd name="connsiteX6" fmla="*/ 293043 w 1050568"/>
                  <a:gd name="connsiteY6" fmla="*/ 399807 h 411121"/>
                  <a:gd name="connsiteX7" fmla="*/ 949140 w 1050568"/>
                  <a:gd name="connsiteY7" fmla="*/ 321595 h 411121"/>
                  <a:gd name="connsiteX8" fmla="*/ 1044172 w 1050568"/>
                  <a:gd name="connsiteY8" fmla="*/ 243861 h 41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50568" h="411121">
                    <a:moveTo>
                      <a:pt x="1044172" y="243861"/>
                    </a:moveTo>
                    <a:cubicBezTo>
                      <a:pt x="970152" y="151606"/>
                      <a:pt x="871265" y="79638"/>
                      <a:pt x="760456" y="38162"/>
                    </a:cubicBezTo>
                    <a:cubicBezTo>
                      <a:pt x="640397" y="-6763"/>
                      <a:pt x="517703" y="-7577"/>
                      <a:pt x="392568" y="12869"/>
                    </a:cubicBezTo>
                    <a:cubicBezTo>
                      <a:pt x="268511" y="33139"/>
                      <a:pt x="130305" y="82697"/>
                      <a:pt x="41747" y="177376"/>
                    </a:cubicBezTo>
                    <a:cubicBezTo>
                      <a:pt x="25846" y="194391"/>
                      <a:pt x="11202" y="212060"/>
                      <a:pt x="2022" y="233886"/>
                    </a:cubicBezTo>
                    <a:cubicBezTo>
                      <a:pt x="-12658" y="268764"/>
                      <a:pt x="56586" y="327131"/>
                      <a:pt x="81100" y="343315"/>
                    </a:cubicBezTo>
                    <a:cubicBezTo>
                      <a:pt x="138972" y="381501"/>
                      <a:pt x="225956" y="391264"/>
                      <a:pt x="293043" y="399807"/>
                    </a:cubicBezTo>
                    <a:cubicBezTo>
                      <a:pt x="514731" y="428035"/>
                      <a:pt x="740912" y="403981"/>
                      <a:pt x="949140" y="321595"/>
                    </a:cubicBezTo>
                    <a:cubicBezTo>
                      <a:pt x="973796" y="311832"/>
                      <a:pt x="1077035" y="284806"/>
                      <a:pt x="1044172" y="243861"/>
                    </a:cubicBezTo>
                    <a:close/>
                  </a:path>
                </a:pathLst>
              </a:custGeom>
              <a:gradFill>
                <a:gsLst>
                  <a:gs pos="45000">
                    <a:srgbClr val="FDB25D">
                      <a:alpha val="70000"/>
                    </a:srgbClr>
                  </a:gs>
                  <a:gs pos="0">
                    <a:schemeClr val="accent3">
                      <a:lumMod val="60000"/>
                      <a:lumOff val="40000"/>
                      <a:alpha val="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1400000" scaled="0"/>
              </a:gra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49">
                <a:extLst>
                  <a:ext uri="{FF2B5EF4-FFF2-40B4-BE49-F238E27FC236}">
                    <a16:creationId xmlns:a16="http://schemas.microsoft.com/office/drawing/2014/main" id="{E463FCEC-BD7F-11B3-E398-7E01C9CCC17F}"/>
                  </a:ext>
                </a:extLst>
              </p:cNvPr>
              <p:cNvSpPr/>
              <p:nvPr/>
            </p:nvSpPr>
            <p:spPr>
              <a:xfrm flipH="1">
                <a:off x="3482364" y="5993712"/>
                <a:ext cx="689080" cy="543073"/>
              </a:xfrm>
              <a:custGeom>
                <a:avLst/>
                <a:gdLst>
                  <a:gd name="connsiteX0" fmla="*/ 688422 w 689080"/>
                  <a:gd name="connsiteY0" fmla="*/ 242360 h 543073"/>
                  <a:gd name="connsiteX1" fmla="*/ 597882 w 689080"/>
                  <a:gd name="connsiteY1" fmla="*/ 108877 h 543073"/>
                  <a:gd name="connsiteX2" fmla="*/ 426991 w 689080"/>
                  <a:gd name="connsiteY2" fmla="*/ 72760 h 543073"/>
                  <a:gd name="connsiteX3" fmla="*/ 235424 w 689080"/>
                  <a:gd name="connsiteY3" fmla="*/ 40375 h 543073"/>
                  <a:gd name="connsiteX4" fmla="*/ 64161 w 689080"/>
                  <a:gd name="connsiteY4" fmla="*/ 1022 h 543073"/>
                  <a:gd name="connsiteX5" fmla="*/ 45802 w 689080"/>
                  <a:gd name="connsiteY5" fmla="*/ 11581 h 543073"/>
                  <a:gd name="connsiteX6" fmla="*/ 20492 w 689080"/>
                  <a:gd name="connsiteY6" fmla="*/ 175698 h 543073"/>
                  <a:gd name="connsiteX7" fmla="*/ 1408 w 689080"/>
                  <a:gd name="connsiteY7" fmla="*/ 353293 h 543073"/>
                  <a:gd name="connsiteX8" fmla="*/ 3053 w 689080"/>
                  <a:gd name="connsiteY8" fmla="*/ 537290 h 543073"/>
                  <a:gd name="connsiteX9" fmla="*/ 8447 w 689080"/>
                  <a:gd name="connsiteY9" fmla="*/ 543074 h 543073"/>
                  <a:gd name="connsiteX10" fmla="*/ 401380 w 689080"/>
                  <a:gd name="connsiteY10" fmla="*/ 509062 h 543073"/>
                  <a:gd name="connsiteX11" fmla="*/ 475630 w 689080"/>
                  <a:gd name="connsiteY11" fmla="*/ 491552 h 543073"/>
                  <a:gd name="connsiteX12" fmla="*/ 558388 w 689080"/>
                  <a:gd name="connsiteY12" fmla="*/ 462404 h 543073"/>
                  <a:gd name="connsiteX13" fmla="*/ 620186 w 689080"/>
                  <a:gd name="connsiteY13" fmla="*/ 417992 h 543073"/>
                  <a:gd name="connsiteX14" fmla="*/ 665358 w 689080"/>
                  <a:gd name="connsiteY14" fmla="*/ 356830 h 543073"/>
                  <a:gd name="connsiteX15" fmla="*/ 688422 w 689080"/>
                  <a:gd name="connsiteY15" fmla="*/ 242360 h 543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89080" h="543073">
                    <a:moveTo>
                      <a:pt x="688422" y="242360"/>
                    </a:moveTo>
                    <a:cubicBezTo>
                      <a:pt x="683912" y="187247"/>
                      <a:pt x="655949" y="135690"/>
                      <a:pt x="597882" y="108877"/>
                    </a:cubicBezTo>
                    <a:cubicBezTo>
                      <a:pt x="546856" y="82293"/>
                      <a:pt x="483802" y="79658"/>
                      <a:pt x="426991" y="72760"/>
                    </a:cubicBezTo>
                    <a:cubicBezTo>
                      <a:pt x="362593" y="64924"/>
                      <a:pt x="298778" y="53481"/>
                      <a:pt x="235424" y="40375"/>
                    </a:cubicBezTo>
                    <a:cubicBezTo>
                      <a:pt x="220638" y="37315"/>
                      <a:pt x="99040" y="8768"/>
                      <a:pt x="64161" y="1022"/>
                    </a:cubicBezTo>
                    <a:cubicBezTo>
                      <a:pt x="52116" y="-1649"/>
                      <a:pt x="47836" y="597"/>
                      <a:pt x="45802" y="11581"/>
                    </a:cubicBezTo>
                    <a:cubicBezTo>
                      <a:pt x="33103" y="80011"/>
                      <a:pt x="29813" y="118534"/>
                      <a:pt x="20492" y="175698"/>
                    </a:cubicBezTo>
                    <a:cubicBezTo>
                      <a:pt x="10888" y="234542"/>
                      <a:pt x="4521" y="293847"/>
                      <a:pt x="1408" y="353293"/>
                    </a:cubicBezTo>
                    <a:cubicBezTo>
                      <a:pt x="-1281" y="404673"/>
                      <a:pt x="223" y="473529"/>
                      <a:pt x="3053" y="537290"/>
                    </a:cubicBezTo>
                    <a:cubicBezTo>
                      <a:pt x="3247" y="541765"/>
                      <a:pt x="4450" y="543074"/>
                      <a:pt x="8447" y="543074"/>
                    </a:cubicBezTo>
                    <a:cubicBezTo>
                      <a:pt x="137633" y="541871"/>
                      <a:pt x="274795" y="534053"/>
                      <a:pt x="401380" y="509062"/>
                    </a:cubicBezTo>
                    <a:cubicBezTo>
                      <a:pt x="426319" y="504145"/>
                      <a:pt x="451275" y="498591"/>
                      <a:pt x="475630" y="491552"/>
                    </a:cubicBezTo>
                    <a:cubicBezTo>
                      <a:pt x="503098" y="483929"/>
                      <a:pt x="534121" y="476465"/>
                      <a:pt x="558388" y="462404"/>
                    </a:cubicBezTo>
                    <a:cubicBezTo>
                      <a:pt x="580868" y="449386"/>
                      <a:pt x="601862" y="435944"/>
                      <a:pt x="620186" y="417992"/>
                    </a:cubicBezTo>
                    <a:cubicBezTo>
                      <a:pt x="638580" y="399968"/>
                      <a:pt x="653932" y="379257"/>
                      <a:pt x="665358" y="356830"/>
                    </a:cubicBezTo>
                    <a:cubicBezTo>
                      <a:pt x="683134" y="321845"/>
                      <a:pt x="691606" y="281218"/>
                      <a:pt x="688422" y="242360"/>
                    </a:cubicBezTo>
                    <a:close/>
                  </a:path>
                </a:pathLst>
              </a:custGeom>
              <a:solidFill>
                <a:srgbClr val="727273"/>
              </a:solidFill>
              <a:ln w="17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68" name="Freeform: Shape 235">
            <a:extLst>
              <a:ext uri="{FF2B5EF4-FFF2-40B4-BE49-F238E27FC236}">
                <a16:creationId xmlns:a16="http://schemas.microsoft.com/office/drawing/2014/main" id="{DEEE8C12-3AEC-B417-53BB-29EFFFEAD4A3}"/>
              </a:ext>
            </a:extLst>
          </p:cNvPr>
          <p:cNvSpPr/>
          <p:nvPr/>
        </p:nvSpPr>
        <p:spPr>
          <a:xfrm>
            <a:off x="9957945" y="3268692"/>
            <a:ext cx="392977" cy="518233"/>
          </a:xfrm>
          <a:custGeom>
            <a:avLst/>
            <a:gdLst>
              <a:gd name="connsiteX0" fmla="*/ 2570997 w 5141911"/>
              <a:gd name="connsiteY0" fmla="*/ 1308456 h 6860133"/>
              <a:gd name="connsiteX1" fmla="*/ 1451303 w 5141911"/>
              <a:gd name="connsiteY1" fmla="*/ 2428150 h 6860133"/>
              <a:gd name="connsiteX2" fmla="*/ 2570997 w 5141911"/>
              <a:gd name="connsiteY2" fmla="*/ 3547844 h 6860133"/>
              <a:gd name="connsiteX3" fmla="*/ 3690691 w 5141911"/>
              <a:gd name="connsiteY3" fmla="*/ 2428150 h 6860133"/>
              <a:gd name="connsiteX4" fmla="*/ 2570997 w 5141911"/>
              <a:gd name="connsiteY4" fmla="*/ 1308456 h 6860133"/>
              <a:gd name="connsiteX5" fmla="*/ 2570997 w 5141911"/>
              <a:gd name="connsiteY5" fmla="*/ 0 h 6860133"/>
              <a:gd name="connsiteX6" fmla="*/ 5141911 w 5141911"/>
              <a:gd name="connsiteY6" fmla="*/ 2570997 h 6860133"/>
              <a:gd name="connsiteX7" fmla="*/ 4562661 w 5141911"/>
              <a:gd name="connsiteY7" fmla="*/ 4196678 h 6860133"/>
              <a:gd name="connsiteX8" fmla="*/ 2717190 w 5141911"/>
              <a:gd name="connsiteY8" fmla="*/ 6784737 h 6860133"/>
              <a:gd name="connsiteX9" fmla="*/ 2424136 w 5141911"/>
              <a:gd name="connsiteY9" fmla="*/ 6784737 h 6860133"/>
              <a:gd name="connsiteX10" fmla="*/ 577494 w 5141911"/>
              <a:gd name="connsiteY10" fmla="*/ 4194420 h 6860133"/>
              <a:gd name="connsiteX11" fmla="*/ 0 w 5141911"/>
              <a:gd name="connsiteY11" fmla="*/ 2570997 h 6860133"/>
              <a:gd name="connsiteX12" fmla="*/ 2570997 w 5141911"/>
              <a:gd name="connsiteY12" fmla="*/ 0 h 686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41911" h="6860133">
                <a:moveTo>
                  <a:pt x="2570997" y="1308456"/>
                </a:moveTo>
                <a:cubicBezTo>
                  <a:pt x="1952607" y="1308456"/>
                  <a:pt x="1451303" y="1809760"/>
                  <a:pt x="1451303" y="2428150"/>
                </a:cubicBezTo>
                <a:cubicBezTo>
                  <a:pt x="1451303" y="3046540"/>
                  <a:pt x="1952607" y="3547844"/>
                  <a:pt x="2570997" y="3547844"/>
                </a:cubicBezTo>
                <a:cubicBezTo>
                  <a:pt x="3189387" y="3547844"/>
                  <a:pt x="3690691" y="3046540"/>
                  <a:pt x="3690691" y="2428150"/>
                </a:cubicBezTo>
                <a:cubicBezTo>
                  <a:pt x="3690691" y="1809760"/>
                  <a:pt x="3189387" y="1308456"/>
                  <a:pt x="2570997" y="1308456"/>
                </a:cubicBezTo>
                <a:close/>
                <a:moveTo>
                  <a:pt x="2570997" y="0"/>
                </a:moveTo>
                <a:cubicBezTo>
                  <a:pt x="3990854" y="0"/>
                  <a:pt x="5141911" y="1151057"/>
                  <a:pt x="5141911" y="2570997"/>
                </a:cubicBezTo>
                <a:cubicBezTo>
                  <a:pt x="5141911" y="3187716"/>
                  <a:pt x="4924714" y="3753751"/>
                  <a:pt x="4562661" y="4196678"/>
                </a:cubicBezTo>
                <a:cubicBezTo>
                  <a:pt x="3999134" y="4902718"/>
                  <a:pt x="2717190" y="6784737"/>
                  <a:pt x="2717190" y="6784737"/>
                </a:cubicBezTo>
                <a:cubicBezTo>
                  <a:pt x="2645348" y="6885265"/>
                  <a:pt x="2495978" y="6885265"/>
                  <a:pt x="2424136" y="6784737"/>
                </a:cubicBezTo>
                <a:cubicBezTo>
                  <a:pt x="2424136" y="6784737"/>
                  <a:pt x="1168035" y="4936171"/>
                  <a:pt x="577494" y="4194420"/>
                </a:cubicBezTo>
                <a:cubicBezTo>
                  <a:pt x="216529" y="3751744"/>
                  <a:pt x="0" y="3186712"/>
                  <a:pt x="0" y="2570997"/>
                </a:cubicBezTo>
                <a:cubicBezTo>
                  <a:pt x="0" y="1151057"/>
                  <a:pt x="1151140" y="0"/>
                  <a:pt x="2570997" y="0"/>
                </a:cubicBezTo>
                <a:close/>
              </a:path>
            </a:pathLst>
          </a:custGeom>
          <a:solidFill>
            <a:schemeClr val="accent1">
              <a:alpha val="81000"/>
            </a:schemeClr>
          </a:solidFill>
          <a:ln w="8363" cap="flat">
            <a:noFill/>
            <a:prstDash val="solid"/>
            <a:miter/>
          </a:ln>
          <a:scene3d>
            <a:camera prst="isometricOffAxis1Right">
              <a:rot lat="600000" lon="20400000" rev="0"/>
            </a:camera>
            <a:lightRig rig="flood" dir="t"/>
          </a:scene3d>
          <a:sp3d extrusionH="95250" prstMaterial="dkEdge">
            <a:extrusionClr>
              <a:schemeClr val="accent1"/>
            </a:extrusionClr>
          </a:sp3d>
        </p:spPr>
        <p:txBody>
          <a:bodyPr rtlCol="0" anchor="ctr"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CE2D2FD-096F-8CB3-9C0C-7275F139C978}"/>
              </a:ext>
            </a:extLst>
          </p:cNvPr>
          <p:cNvGrpSpPr/>
          <p:nvPr/>
        </p:nvGrpSpPr>
        <p:grpSpPr>
          <a:xfrm>
            <a:off x="9808802" y="212127"/>
            <a:ext cx="2169248" cy="700863"/>
            <a:chOff x="5066799" y="2184053"/>
            <a:chExt cx="2169248" cy="700863"/>
          </a:xfr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0D65A1F-8E2A-25B5-1AFD-435F5980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1539" y="2218890"/>
              <a:ext cx="1184508" cy="63119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E7A01AB-7708-7419-C98D-19A3B8933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6799" y="2184053"/>
              <a:ext cx="961118" cy="7008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87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051F6283-8A43-4CB4-A63B-2B356AF58CC7}"/>
              </a:ext>
            </a:extLst>
          </p:cNvPr>
          <p:cNvGrpSpPr/>
          <p:nvPr/>
        </p:nvGrpSpPr>
        <p:grpSpPr>
          <a:xfrm>
            <a:off x="856034" y="644589"/>
            <a:ext cx="2790238" cy="5568823"/>
            <a:chOff x="194553" y="-60776"/>
            <a:chExt cx="3492230" cy="6969876"/>
          </a:xfrm>
        </p:grpSpPr>
        <p:sp>
          <p:nvSpPr>
            <p:cNvPr id="49" name="Graphic 2">
              <a:extLst>
                <a:ext uri="{FF2B5EF4-FFF2-40B4-BE49-F238E27FC236}">
                  <a16:creationId xmlns:a16="http://schemas.microsoft.com/office/drawing/2014/main" id="{D53C453E-2D97-472A-AA19-0AF7E707F5CE}"/>
                </a:ext>
              </a:extLst>
            </p:cNvPr>
            <p:cNvSpPr/>
            <p:nvPr/>
          </p:nvSpPr>
          <p:spPr>
            <a:xfrm>
              <a:off x="199959" y="-60776"/>
              <a:ext cx="3482957" cy="6969876"/>
            </a:xfrm>
            <a:custGeom>
              <a:avLst/>
              <a:gdLst>
                <a:gd name="connsiteX0" fmla="*/ 2940654 w 3387838"/>
                <a:gd name="connsiteY0" fmla="*/ 6858876 h 6858875"/>
                <a:gd name="connsiteX1" fmla="*/ 447185 w 3387838"/>
                <a:gd name="connsiteY1" fmla="*/ 6858876 h 6858875"/>
                <a:gd name="connsiteX2" fmla="*/ 0 w 3387838"/>
                <a:gd name="connsiteY2" fmla="*/ 6411691 h 6858875"/>
                <a:gd name="connsiteX3" fmla="*/ 0 w 3387838"/>
                <a:gd name="connsiteY3" fmla="*/ 447185 h 6858875"/>
                <a:gd name="connsiteX4" fmla="*/ 447185 w 3387838"/>
                <a:gd name="connsiteY4" fmla="*/ 0 h 6858875"/>
                <a:gd name="connsiteX5" fmla="*/ 2940654 w 3387838"/>
                <a:gd name="connsiteY5" fmla="*/ 0 h 6858875"/>
                <a:gd name="connsiteX6" fmla="*/ 3387838 w 3387838"/>
                <a:gd name="connsiteY6" fmla="*/ 447185 h 6858875"/>
                <a:gd name="connsiteX7" fmla="*/ 3387838 w 3387838"/>
                <a:gd name="connsiteY7" fmla="*/ 6411759 h 6858875"/>
                <a:gd name="connsiteX8" fmla="*/ 2940654 w 3387838"/>
                <a:gd name="connsiteY8" fmla="*/ 6858876 h 685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7838" h="6858875">
                  <a:moveTo>
                    <a:pt x="2940654" y="6858876"/>
                  </a:moveTo>
                  <a:lnTo>
                    <a:pt x="447185" y="6858876"/>
                  </a:lnTo>
                  <a:cubicBezTo>
                    <a:pt x="200216" y="6858876"/>
                    <a:pt x="0" y="6658660"/>
                    <a:pt x="0" y="6411691"/>
                  </a:cubicBezTo>
                  <a:lnTo>
                    <a:pt x="0" y="447185"/>
                  </a:lnTo>
                  <a:cubicBezTo>
                    <a:pt x="67" y="200216"/>
                    <a:pt x="200216" y="0"/>
                    <a:pt x="447185" y="0"/>
                  </a:cubicBezTo>
                  <a:lnTo>
                    <a:pt x="2940654" y="0"/>
                  </a:lnTo>
                  <a:cubicBezTo>
                    <a:pt x="3187622" y="0"/>
                    <a:pt x="3387838" y="200216"/>
                    <a:pt x="3387838" y="447185"/>
                  </a:cubicBezTo>
                  <a:lnTo>
                    <a:pt x="3387838" y="6411759"/>
                  </a:lnTo>
                  <a:cubicBezTo>
                    <a:pt x="3387771" y="6658660"/>
                    <a:pt x="3187555" y="6858876"/>
                    <a:pt x="2940654" y="6858876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2">
              <a:extLst>
                <a:ext uri="{FF2B5EF4-FFF2-40B4-BE49-F238E27FC236}">
                  <a16:creationId xmlns:a16="http://schemas.microsoft.com/office/drawing/2014/main" id="{45707D36-BAE0-45FA-98A0-2FA32CA6A8BC}"/>
                </a:ext>
              </a:extLst>
            </p:cNvPr>
            <p:cNvSpPr/>
            <p:nvPr/>
          </p:nvSpPr>
          <p:spPr>
            <a:xfrm>
              <a:off x="246624" y="-24219"/>
              <a:ext cx="3389625" cy="6896695"/>
            </a:xfrm>
            <a:custGeom>
              <a:avLst/>
              <a:gdLst>
                <a:gd name="connsiteX0" fmla="*/ 2858870 w 3305986"/>
                <a:gd name="connsiteY0" fmla="*/ 6786860 h 6786860"/>
                <a:gd name="connsiteX1" fmla="*/ 447185 w 3305986"/>
                <a:gd name="connsiteY1" fmla="*/ 6786860 h 6786860"/>
                <a:gd name="connsiteX2" fmla="*/ 0 w 3305986"/>
                <a:gd name="connsiteY2" fmla="*/ 6339676 h 6786860"/>
                <a:gd name="connsiteX3" fmla="*/ 0 w 3305986"/>
                <a:gd name="connsiteY3" fmla="*/ 447185 h 6786860"/>
                <a:gd name="connsiteX4" fmla="*/ 447185 w 3305986"/>
                <a:gd name="connsiteY4" fmla="*/ 0 h 6786860"/>
                <a:gd name="connsiteX5" fmla="*/ 2858802 w 3305986"/>
                <a:gd name="connsiteY5" fmla="*/ 0 h 6786860"/>
                <a:gd name="connsiteX6" fmla="*/ 3305987 w 3305986"/>
                <a:gd name="connsiteY6" fmla="*/ 447185 h 6786860"/>
                <a:gd name="connsiteX7" fmla="*/ 3305987 w 3305986"/>
                <a:gd name="connsiteY7" fmla="*/ 6339743 h 6786860"/>
                <a:gd name="connsiteX8" fmla="*/ 2858870 w 3305986"/>
                <a:gd name="connsiteY8" fmla="*/ 6786860 h 678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5986" h="6786860">
                  <a:moveTo>
                    <a:pt x="2858870" y="6786860"/>
                  </a:moveTo>
                  <a:lnTo>
                    <a:pt x="447185" y="6786860"/>
                  </a:lnTo>
                  <a:cubicBezTo>
                    <a:pt x="200216" y="6786860"/>
                    <a:pt x="0" y="6586644"/>
                    <a:pt x="0" y="6339676"/>
                  </a:cubicBezTo>
                  <a:lnTo>
                    <a:pt x="0" y="447185"/>
                  </a:lnTo>
                  <a:cubicBezTo>
                    <a:pt x="0" y="200216"/>
                    <a:pt x="200216" y="0"/>
                    <a:pt x="447185" y="0"/>
                  </a:cubicBezTo>
                  <a:lnTo>
                    <a:pt x="2858802" y="0"/>
                  </a:lnTo>
                  <a:cubicBezTo>
                    <a:pt x="3105771" y="0"/>
                    <a:pt x="3305987" y="200216"/>
                    <a:pt x="3305987" y="447185"/>
                  </a:cubicBezTo>
                  <a:lnTo>
                    <a:pt x="3305987" y="6339743"/>
                  </a:lnTo>
                  <a:cubicBezTo>
                    <a:pt x="3305987" y="6586644"/>
                    <a:pt x="3105771" y="6786860"/>
                    <a:pt x="2858870" y="678686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2">
              <a:extLst>
                <a:ext uri="{FF2B5EF4-FFF2-40B4-BE49-F238E27FC236}">
                  <a16:creationId xmlns:a16="http://schemas.microsoft.com/office/drawing/2014/main" id="{3FA4B57A-632C-43B5-B2C8-6FD9E78F5A4C}"/>
                </a:ext>
              </a:extLst>
            </p:cNvPr>
            <p:cNvSpPr/>
            <p:nvPr/>
          </p:nvSpPr>
          <p:spPr>
            <a:xfrm>
              <a:off x="328107" y="94555"/>
              <a:ext cx="3226661" cy="6659215"/>
            </a:xfrm>
            <a:custGeom>
              <a:avLst/>
              <a:gdLst>
                <a:gd name="connsiteX0" fmla="*/ 2682906 w 3006269"/>
                <a:gd name="connsiteY0" fmla="*/ 0 h 6553162"/>
                <a:gd name="connsiteX1" fmla="*/ 2383121 w 3006269"/>
                <a:gd name="connsiteY1" fmla="*/ 0 h 6553162"/>
                <a:gd name="connsiteX2" fmla="*/ 2355366 w 3006269"/>
                <a:gd name="connsiteY2" fmla="*/ 27755 h 6553162"/>
                <a:gd name="connsiteX3" fmla="*/ 2355366 w 3006269"/>
                <a:gd name="connsiteY3" fmla="*/ 27755 h 6553162"/>
                <a:gd name="connsiteX4" fmla="*/ 2140599 w 3006269"/>
                <a:gd name="connsiteY4" fmla="*/ 242523 h 6553162"/>
                <a:gd name="connsiteX5" fmla="*/ 852197 w 3006269"/>
                <a:gd name="connsiteY5" fmla="*/ 242523 h 6553162"/>
                <a:gd name="connsiteX6" fmla="*/ 637430 w 3006269"/>
                <a:gd name="connsiteY6" fmla="*/ 27755 h 6553162"/>
                <a:gd name="connsiteX7" fmla="*/ 637430 w 3006269"/>
                <a:gd name="connsiteY7" fmla="*/ 27755 h 6553162"/>
                <a:gd name="connsiteX8" fmla="*/ 609675 w 3006269"/>
                <a:gd name="connsiteY8" fmla="*/ 0 h 6553162"/>
                <a:gd name="connsiteX9" fmla="*/ 323363 w 3006269"/>
                <a:gd name="connsiteY9" fmla="*/ 0 h 6553162"/>
                <a:gd name="connsiteX10" fmla="*/ 0 w 3006269"/>
                <a:gd name="connsiteY10" fmla="*/ 323363 h 6553162"/>
                <a:gd name="connsiteX11" fmla="*/ 0 w 3006269"/>
                <a:gd name="connsiteY11" fmla="*/ 6229799 h 6553162"/>
                <a:gd name="connsiteX12" fmla="*/ 323363 w 3006269"/>
                <a:gd name="connsiteY12" fmla="*/ 6553163 h 6553162"/>
                <a:gd name="connsiteX13" fmla="*/ 2682906 w 3006269"/>
                <a:gd name="connsiteY13" fmla="*/ 6553163 h 6553162"/>
                <a:gd name="connsiteX14" fmla="*/ 3006269 w 3006269"/>
                <a:gd name="connsiteY14" fmla="*/ 6229799 h 6553162"/>
                <a:gd name="connsiteX15" fmla="*/ 3006269 w 3006269"/>
                <a:gd name="connsiteY15" fmla="*/ 323363 h 6553162"/>
                <a:gd name="connsiteX16" fmla="*/ 2682906 w 3006269"/>
                <a:gd name="connsiteY16" fmla="*/ 0 h 655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06269" h="6553162">
                  <a:moveTo>
                    <a:pt x="2682906" y="0"/>
                  </a:moveTo>
                  <a:lnTo>
                    <a:pt x="2383121" y="0"/>
                  </a:lnTo>
                  <a:cubicBezTo>
                    <a:pt x="2367761" y="0"/>
                    <a:pt x="2355366" y="12463"/>
                    <a:pt x="2355366" y="27755"/>
                  </a:cubicBezTo>
                  <a:lnTo>
                    <a:pt x="2355366" y="27755"/>
                  </a:lnTo>
                  <a:cubicBezTo>
                    <a:pt x="2355366" y="146322"/>
                    <a:pt x="2259233" y="242523"/>
                    <a:pt x="2140599" y="242523"/>
                  </a:cubicBezTo>
                  <a:lnTo>
                    <a:pt x="852197" y="242523"/>
                  </a:lnTo>
                  <a:cubicBezTo>
                    <a:pt x="733631" y="242523"/>
                    <a:pt x="637430" y="146389"/>
                    <a:pt x="637430" y="27755"/>
                  </a:cubicBezTo>
                  <a:lnTo>
                    <a:pt x="637430" y="27755"/>
                  </a:lnTo>
                  <a:cubicBezTo>
                    <a:pt x="637430" y="12396"/>
                    <a:pt x="624967" y="0"/>
                    <a:pt x="609675" y="0"/>
                  </a:cubicBezTo>
                  <a:lnTo>
                    <a:pt x="323363" y="0"/>
                  </a:lnTo>
                  <a:cubicBezTo>
                    <a:pt x="144772" y="0"/>
                    <a:pt x="0" y="144773"/>
                    <a:pt x="0" y="323363"/>
                  </a:cubicBezTo>
                  <a:lnTo>
                    <a:pt x="0" y="6229799"/>
                  </a:lnTo>
                  <a:cubicBezTo>
                    <a:pt x="0" y="6408390"/>
                    <a:pt x="144772" y="6553163"/>
                    <a:pt x="323363" y="6553163"/>
                  </a:cubicBezTo>
                  <a:lnTo>
                    <a:pt x="2682906" y="6553163"/>
                  </a:lnTo>
                  <a:cubicBezTo>
                    <a:pt x="2861497" y="6553163"/>
                    <a:pt x="3006269" y="6408390"/>
                    <a:pt x="3006269" y="6229799"/>
                  </a:cubicBezTo>
                  <a:lnTo>
                    <a:pt x="3006269" y="323363"/>
                  </a:lnTo>
                  <a:cubicBezTo>
                    <a:pt x="3006269" y="144773"/>
                    <a:pt x="2861497" y="0"/>
                    <a:pt x="2682906" y="0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2" name="Graphic 2">
              <a:extLst>
                <a:ext uri="{FF2B5EF4-FFF2-40B4-BE49-F238E27FC236}">
                  <a16:creationId xmlns:a16="http://schemas.microsoft.com/office/drawing/2014/main" id="{ECC94083-D9EE-4CB6-A821-6757B68BB9ED}"/>
                </a:ext>
              </a:extLst>
            </p:cNvPr>
            <p:cNvSpPr/>
            <p:nvPr/>
          </p:nvSpPr>
          <p:spPr>
            <a:xfrm>
              <a:off x="195169" y="930694"/>
              <a:ext cx="24370" cy="237479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Graphic 2">
              <a:extLst>
                <a:ext uri="{FF2B5EF4-FFF2-40B4-BE49-F238E27FC236}">
                  <a16:creationId xmlns:a16="http://schemas.microsoft.com/office/drawing/2014/main" id="{2A7B2B50-CE5C-45F9-8CDF-41EA17D61FF1}"/>
                </a:ext>
              </a:extLst>
            </p:cNvPr>
            <p:cNvSpPr/>
            <p:nvPr/>
          </p:nvSpPr>
          <p:spPr>
            <a:xfrm>
              <a:off x="195169" y="1440226"/>
              <a:ext cx="34021" cy="473657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2">
              <a:extLst>
                <a:ext uri="{FF2B5EF4-FFF2-40B4-BE49-F238E27FC236}">
                  <a16:creationId xmlns:a16="http://schemas.microsoft.com/office/drawing/2014/main" id="{903AB053-3534-46D7-9169-BAFD0D6CBD9F}"/>
                </a:ext>
              </a:extLst>
            </p:cNvPr>
            <p:cNvSpPr/>
            <p:nvPr/>
          </p:nvSpPr>
          <p:spPr>
            <a:xfrm>
              <a:off x="195237" y="1474249"/>
              <a:ext cx="19236" cy="396643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Graphic 2">
              <a:extLst>
                <a:ext uri="{FF2B5EF4-FFF2-40B4-BE49-F238E27FC236}">
                  <a16:creationId xmlns:a16="http://schemas.microsoft.com/office/drawing/2014/main" id="{ACC17C1E-8499-4A32-A15B-977ACAA1F78F}"/>
                </a:ext>
              </a:extLst>
            </p:cNvPr>
            <p:cNvSpPr/>
            <p:nvPr/>
          </p:nvSpPr>
          <p:spPr>
            <a:xfrm>
              <a:off x="194553" y="2072706"/>
              <a:ext cx="34021" cy="473657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Graphic 2">
              <a:extLst>
                <a:ext uri="{FF2B5EF4-FFF2-40B4-BE49-F238E27FC236}">
                  <a16:creationId xmlns:a16="http://schemas.microsoft.com/office/drawing/2014/main" id="{F44F2974-5CEE-4BF1-9A51-4C3013A2C489}"/>
                </a:ext>
              </a:extLst>
            </p:cNvPr>
            <p:cNvSpPr/>
            <p:nvPr/>
          </p:nvSpPr>
          <p:spPr>
            <a:xfrm>
              <a:off x="194553" y="2106730"/>
              <a:ext cx="19236" cy="396643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Graphic 2">
              <a:extLst>
                <a:ext uri="{FF2B5EF4-FFF2-40B4-BE49-F238E27FC236}">
                  <a16:creationId xmlns:a16="http://schemas.microsoft.com/office/drawing/2014/main" id="{DB66F20F-1E63-4F62-A89F-7DFACC756A84}"/>
                </a:ext>
              </a:extLst>
            </p:cNvPr>
            <p:cNvSpPr/>
            <p:nvPr/>
          </p:nvSpPr>
          <p:spPr>
            <a:xfrm>
              <a:off x="3652762" y="1599116"/>
              <a:ext cx="34021" cy="766588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58" name="Graphic 2">
              <a:extLst>
                <a:ext uri="{FF2B5EF4-FFF2-40B4-BE49-F238E27FC236}">
                  <a16:creationId xmlns:a16="http://schemas.microsoft.com/office/drawing/2014/main" id="{47ECF0E5-D66D-4B6F-8328-8C1A5FAB8FC3}"/>
                </a:ext>
              </a:extLst>
            </p:cNvPr>
            <p:cNvSpPr/>
            <p:nvPr/>
          </p:nvSpPr>
          <p:spPr>
            <a:xfrm>
              <a:off x="3667547" y="1654223"/>
              <a:ext cx="19236" cy="641928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59" name="Graphic 2">
              <a:extLst>
                <a:ext uri="{FF2B5EF4-FFF2-40B4-BE49-F238E27FC236}">
                  <a16:creationId xmlns:a16="http://schemas.microsoft.com/office/drawing/2014/main" id="{AB610ECB-30F9-4BA7-A33E-C1E6362E162C}"/>
                </a:ext>
              </a:extLst>
            </p:cNvPr>
            <p:cNvSpPr/>
            <p:nvPr/>
          </p:nvSpPr>
          <p:spPr>
            <a:xfrm>
              <a:off x="3659264" y="3202804"/>
              <a:ext cx="27519" cy="525345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Graphic 2">
              <a:extLst>
                <a:ext uri="{FF2B5EF4-FFF2-40B4-BE49-F238E27FC236}">
                  <a16:creationId xmlns:a16="http://schemas.microsoft.com/office/drawing/2014/main" id="{14F44899-83E4-4B5D-BA44-FAEE09FD844D}"/>
                </a:ext>
              </a:extLst>
            </p:cNvPr>
            <p:cNvSpPr/>
            <p:nvPr/>
          </p:nvSpPr>
          <p:spPr>
            <a:xfrm>
              <a:off x="3671176" y="3240524"/>
              <a:ext cx="15607" cy="439908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26794C82-AAA4-4D1A-8CB2-18E30B3030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13121" y="82744"/>
              <a:ext cx="162006" cy="1620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F05D3D31-BB7C-4AF1-95D9-5C20D7C477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3246" y="92869"/>
              <a:ext cx="141755" cy="141755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20469BD-25A4-4976-AD9D-253691DF39FF}"/>
                </a:ext>
              </a:extLst>
            </p:cNvPr>
            <p:cNvSpPr/>
            <p:nvPr/>
          </p:nvSpPr>
          <p:spPr>
            <a:xfrm>
              <a:off x="2559090" y="128713"/>
              <a:ext cx="70067" cy="7006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E3236749-BF0D-43B5-BE46-1A355438BD30}"/>
                </a:ext>
              </a:extLst>
            </p:cNvPr>
            <p:cNvSpPr/>
            <p:nvPr/>
          </p:nvSpPr>
          <p:spPr>
            <a:xfrm>
              <a:off x="2575540" y="145164"/>
              <a:ext cx="37168" cy="37168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Graphic 2">
              <a:extLst>
                <a:ext uri="{FF2B5EF4-FFF2-40B4-BE49-F238E27FC236}">
                  <a16:creationId xmlns:a16="http://schemas.microsoft.com/office/drawing/2014/main" id="{3B89337E-6E32-44F3-B291-DAFBE1764667}"/>
                </a:ext>
              </a:extLst>
            </p:cNvPr>
            <p:cNvSpPr/>
            <p:nvPr userDrawn="1"/>
          </p:nvSpPr>
          <p:spPr>
            <a:xfrm flipH="1">
              <a:off x="197587" y="959006"/>
              <a:ext cx="12938" cy="180855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F9B7A39C-94D0-4AF3-90C9-75A70CDA77BD}"/>
              </a:ext>
            </a:extLst>
          </p:cNvPr>
          <p:cNvSpPr/>
          <p:nvPr/>
        </p:nvSpPr>
        <p:spPr>
          <a:xfrm>
            <a:off x="1355954" y="1482106"/>
            <a:ext cx="1611084" cy="1399546"/>
          </a:xfrm>
          <a:custGeom>
            <a:avLst/>
            <a:gdLst>
              <a:gd name="connsiteX0" fmla="*/ 313686 w 768071"/>
              <a:gd name="connsiteY0" fmla="*/ 557990 h 667222"/>
              <a:gd name="connsiteX1" fmla="*/ 367060 w 768071"/>
              <a:gd name="connsiteY1" fmla="*/ 613227 h 667222"/>
              <a:gd name="connsiteX2" fmla="*/ 313065 w 768071"/>
              <a:gd name="connsiteY2" fmla="*/ 667222 h 667222"/>
              <a:gd name="connsiteX3" fmla="*/ 259690 w 768071"/>
              <a:gd name="connsiteY3" fmla="*/ 612606 h 667222"/>
              <a:gd name="connsiteX4" fmla="*/ 313686 w 768071"/>
              <a:gd name="connsiteY4" fmla="*/ 557990 h 667222"/>
              <a:gd name="connsiteX5" fmla="*/ 606006 w 768071"/>
              <a:gd name="connsiteY5" fmla="*/ 553646 h 667222"/>
              <a:gd name="connsiteX6" fmla="*/ 660001 w 768071"/>
              <a:gd name="connsiteY6" fmla="*/ 609503 h 667222"/>
              <a:gd name="connsiteX7" fmla="*/ 604765 w 768071"/>
              <a:gd name="connsiteY7" fmla="*/ 662258 h 667222"/>
              <a:gd name="connsiteX8" fmla="*/ 551390 w 768071"/>
              <a:gd name="connsiteY8" fmla="*/ 607642 h 667222"/>
              <a:gd name="connsiteX9" fmla="*/ 606006 w 768071"/>
              <a:gd name="connsiteY9" fmla="*/ 553646 h 667222"/>
              <a:gd name="connsiteX10" fmla="*/ 261658 w 768071"/>
              <a:gd name="connsiteY10" fmla="*/ 140165 h 667222"/>
              <a:gd name="connsiteX11" fmla="*/ 236726 w 768071"/>
              <a:gd name="connsiteY11" fmla="*/ 140922 h 667222"/>
              <a:gd name="connsiteX12" fmla="*/ 210659 w 768071"/>
              <a:gd name="connsiteY12" fmla="*/ 140922 h 667222"/>
              <a:gd name="connsiteX13" fmla="*/ 195144 w 768071"/>
              <a:gd name="connsiteY13" fmla="*/ 160162 h 667222"/>
              <a:gd name="connsiteX14" fmla="*/ 236726 w 768071"/>
              <a:gd name="connsiteY14" fmla="*/ 337664 h 667222"/>
              <a:gd name="connsiteX15" fmla="*/ 293204 w 768071"/>
              <a:gd name="connsiteY15" fmla="*/ 374902 h 667222"/>
              <a:gd name="connsiteX16" fmla="*/ 306858 w 768071"/>
              <a:gd name="connsiteY16" fmla="*/ 356283 h 667222"/>
              <a:gd name="connsiteX17" fmla="*/ 285136 w 768071"/>
              <a:gd name="connsiteY17" fmla="*/ 181884 h 667222"/>
              <a:gd name="connsiteX18" fmla="*/ 261658 w 768071"/>
              <a:gd name="connsiteY18" fmla="*/ 140165 h 667222"/>
              <a:gd name="connsiteX19" fmla="*/ 349062 w 768071"/>
              <a:gd name="connsiteY19" fmla="*/ 138439 h 667222"/>
              <a:gd name="connsiteX20" fmla="*/ 336028 w 768071"/>
              <a:gd name="connsiteY20" fmla="*/ 153334 h 667222"/>
              <a:gd name="connsiteX21" fmla="*/ 357751 w 768071"/>
              <a:gd name="connsiteY21" fmla="*/ 318424 h 667222"/>
              <a:gd name="connsiteX22" fmla="*/ 413608 w 768071"/>
              <a:gd name="connsiteY22" fmla="*/ 359386 h 667222"/>
              <a:gd name="connsiteX23" fmla="*/ 427882 w 768071"/>
              <a:gd name="connsiteY23" fmla="*/ 343249 h 667222"/>
              <a:gd name="connsiteX24" fmla="*/ 427882 w 768071"/>
              <a:gd name="connsiteY24" fmla="*/ 248912 h 667222"/>
              <a:gd name="connsiteX25" fmla="*/ 424158 w 768071"/>
              <a:gd name="connsiteY25" fmla="*/ 248912 h 667222"/>
              <a:gd name="connsiteX26" fmla="*/ 424158 w 768071"/>
              <a:gd name="connsiteY26" fmla="*/ 152093 h 667222"/>
              <a:gd name="connsiteX27" fmla="*/ 410504 w 768071"/>
              <a:gd name="connsiteY27" fmla="*/ 138439 h 667222"/>
              <a:gd name="connsiteX28" fmla="*/ 349062 w 768071"/>
              <a:gd name="connsiteY28" fmla="*/ 138439 h 667222"/>
              <a:gd name="connsiteX29" fmla="*/ 548791 w 768071"/>
              <a:gd name="connsiteY29" fmla="*/ 135782 h 667222"/>
              <a:gd name="connsiteX30" fmla="*/ 524702 w 768071"/>
              <a:gd name="connsiteY30" fmla="*/ 136577 h 667222"/>
              <a:gd name="connsiteX31" fmla="*/ 489326 w 768071"/>
              <a:gd name="connsiteY31" fmla="*/ 136577 h 667222"/>
              <a:gd name="connsiteX32" fmla="*/ 478154 w 768071"/>
              <a:gd name="connsiteY32" fmla="*/ 147749 h 667222"/>
              <a:gd name="connsiteX33" fmla="*/ 480637 w 768071"/>
              <a:gd name="connsiteY33" fmla="*/ 338905 h 667222"/>
              <a:gd name="connsiteX34" fmla="*/ 486843 w 768071"/>
              <a:gd name="connsiteY34" fmla="*/ 350077 h 667222"/>
              <a:gd name="connsiteX35" fmla="*/ 543321 w 768071"/>
              <a:gd name="connsiteY35" fmla="*/ 342008 h 667222"/>
              <a:gd name="connsiteX36" fmla="*/ 550768 w 768071"/>
              <a:gd name="connsiteY36" fmla="*/ 328354 h 667222"/>
              <a:gd name="connsiteX37" fmla="*/ 563802 w 768071"/>
              <a:gd name="connsiteY37" fmla="*/ 175057 h 667222"/>
              <a:gd name="connsiteX38" fmla="*/ 548791 w 768071"/>
              <a:gd name="connsiteY38" fmla="*/ 135782 h 667222"/>
              <a:gd name="connsiteX39" fmla="*/ 644485 w 768071"/>
              <a:gd name="connsiteY39" fmla="*/ 133474 h 667222"/>
              <a:gd name="connsiteX40" fmla="*/ 620901 w 768071"/>
              <a:gd name="connsiteY40" fmla="*/ 156438 h 667222"/>
              <a:gd name="connsiteX41" fmla="*/ 609108 w 768071"/>
              <a:gd name="connsiteY41" fmla="*/ 291737 h 667222"/>
              <a:gd name="connsiteX42" fmla="*/ 649450 w 768071"/>
              <a:gd name="connsiteY42" fmla="*/ 330837 h 667222"/>
              <a:gd name="connsiteX43" fmla="*/ 678620 w 768071"/>
              <a:gd name="connsiteY43" fmla="*/ 301667 h 667222"/>
              <a:gd name="connsiteX44" fmla="*/ 702204 w 768071"/>
              <a:gd name="connsiteY44" fmla="*/ 176919 h 667222"/>
              <a:gd name="connsiteX45" fmla="*/ 666207 w 768071"/>
              <a:gd name="connsiteY45" fmla="*/ 133474 h 667222"/>
              <a:gd name="connsiteX46" fmla="*/ 644485 w 768071"/>
              <a:gd name="connsiteY46" fmla="*/ 133474 h 667222"/>
              <a:gd name="connsiteX47" fmla="*/ 77533 w 768071"/>
              <a:gd name="connsiteY47" fmla="*/ 192 h 667222"/>
              <a:gd name="connsiteX48" fmla="*/ 133700 w 768071"/>
              <a:gd name="connsiteY48" fmla="*/ 1899 h 667222"/>
              <a:gd name="connsiteX49" fmla="*/ 163491 w 768071"/>
              <a:gd name="connsiteY49" fmla="*/ 27345 h 667222"/>
              <a:gd name="connsiteX50" fmla="*/ 169077 w 768071"/>
              <a:gd name="connsiteY50" fmla="*/ 45964 h 667222"/>
              <a:gd name="connsiteX51" fmla="*/ 222452 w 768071"/>
              <a:gd name="connsiteY51" fmla="*/ 85685 h 667222"/>
              <a:gd name="connsiteX52" fmla="*/ 719582 w 768071"/>
              <a:gd name="connsiteY52" fmla="*/ 76996 h 667222"/>
              <a:gd name="connsiteX53" fmla="*/ 766130 w 768071"/>
              <a:gd name="connsiteY53" fmla="*/ 130991 h 667222"/>
              <a:gd name="connsiteX54" fmla="*/ 725168 w 768071"/>
              <a:gd name="connsiteY54" fmla="*/ 344491 h 667222"/>
              <a:gd name="connsiteX55" fmla="*/ 684206 w 768071"/>
              <a:gd name="connsiteY55" fmla="*/ 381109 h 667222"/>
              <a:gd name="connsiteX56" fmla="*/ 276447 w 768071"/>
              <a:gd name="connsiteY56" fmla="*/ 433242 h 667222"/>
              <a:gd name="connsiteX57" fmla="*/ 260310 w 768071"/>
              <a:gd name="connsiteY57" fmla="*/ 445655 h 667222"/>
              <a:gd name="connsiteX58" fmla="*/ 281412 w 768071"/>
              <a:gd name="connsiteY58" fmla="*/ 471101 h 667222"/>
              <a:gd name="connsiteX59" fmla="*/ 510427 w 768071"/>
              <a:gd name="connsiteY59" fmla="*/ 466757 h 667222"/>
              <a:gd name="connsiteX60" fmla="*/ 666828 w 768071"/>
              <a:gd name="connsiteY60" fmla="*/ 465515 h 667222"/>
              <a:gd name="connsiteX61" fmla="*/ 695377 w 768071"/>
              <a:gd name="connsiteY61" fmla="*/ 495306 h 667222"/>
              <a:gd name="connsiteX62" fmla="*/ 666207 w 768071"/>
              <a:gd name="connsiteY62" fmla="*/ 517649 h 667222"/>
              <a:gd name="connsiteX63" fmla="*/ 459535 w 768071"/>
              <a:gd name="connsiteY63" fmla="*/ 525717 h 667222"/>
              <a:gd name="connsiteX64" fmla="*/ 263414 w 768071"/>
              <a:gd name="connsiteY64" fmla="*/ 525717 h 667222"/>
              <a:gd name="connsiteX65" fmla="*/ 215004 w 768071"/>
              <a:gd name="connsiteY65" fmla="*/ 489100 h 667222"/>
              <a:gd name="connsiteX66" fmla="*/ 127494 w 768071"/>
              <a:gd name="connsiteY66" fmla="*/ 111131 h 667222"/>
              <a:gd name="connsiteX67" fmla="*/ 59845 w 768071"/>
              <a:gd name="connsiteY67" fmla="*/ 55894 h 667222"/>
              <a:gd name="connsiteX68" fmla="*/ 24468 w 768071"/>
              <a:gd name="connsiteY68" fmla="*/ 55274 h 667222"/>
              <a:gd name="connsiteX69" fmla="*/ 264 w 768071"/>
              <a:gd name="connsiteY69" fmla="*/ 31689 h 667222"/>
              <a:gd name="connsiteX70" fmla="*/ 21365 w 768071"/>
              <a:gd name="connsiteY70" fmla="*/ 3140 h 667222"/>
              <a:gd name="connsiteX71" fmla="*/ 77533 w 768071"/>
              <a:gd name="connsiteY71" fmla="*/ 192 h 667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768071" h="667222">
                <a:moveTo>
                  <a:pt x="313686" y="557990"/>
                </a:moveTo>
                <a:cubicBezTo>
                  <a:pt x="343476" y="557990"/>
                  <a:pt x="367060" y="582195"/>
                  <a:pt x="367060" y="613227"/>
                </a:cubicBezTo>
                <a:cubicBezTo>
                  <a:pt x="367060" y="644259"/>
                  <a:pt x="344097" y="667222"/>
                  <a:pt x="313065" y="667222"/>
                </a:cubicBezTo>
                <a:cubicBezTo>
                  <a:pt x="282033" y="667222"/>
                  <a:pt x="259690" y="643638"/>
                  <a:pt x="259690" y="612606"/>
                </a:cubicBezTo>
                <a:cubicBezTo>
                  <a:pt x="259690" y="582195"/>
                  <a:pt x="283895" y="557990"/>
                  <a:pt x="313686" y="557990"/>
                </a:cubicBezTo>
                <a:close/>
                <a:moveTo>
                  <a:pt x="606006" y="553646"/>
                </a:moveTo>
                <a:cubicBezTo>
                  <a:pt x="637038" y="553646"/>
                  <a:pt x="660001" y="577230"/>
                  <a:pt x="660001" y="609503"/>
                </a:cubicBezTo>
                <a:cubicBezTo>
                  <a:pt x="659381" y="639294"/>
                  <a:pt x="635796" y="662258"/>
                  <a:pt x="604765" y="662258"/>
                </a:cubicBezTo>
                <a:cubicBezTo>
                  <a:pt x="574974" y="661637"/>
                  <a:pt x="550769" y="637432"/>
                  <a:pt x="551390" y="607642"/>
                </a:cubicBezTo>
                <a:cubicBezTo>
                  <a:pt x="552010" y="577851"/>
                  <a:pt x="576215" y="553026"/>
                  <a:pt x="606006" y="553646"/>
                </a:cubicBezTo>
                <a:close/>
                <a:moveTo>
                  <a:pt x="261658" y="140165"/>
                </a:moveTo>
                <a:cubicBezTo>
                  <a:pt x="255500" y="139835"/>
                  <a:pt x="247432" y="140301"/>
                  <a:pt x="236726" y="140922"/>
                </a:cubicBezTo>
                <a:cubicBezTo>
                  <a:pt x="228037" y="140922"/>
                  <a:pt x="219348" y="141542"/>
                  <a:pt x="210659" y="140922"/>
                </a:cubicBezTo>
                <a:cubicBezTo>
                  <a:pt x="194523" y="139060"/>
                  <a:pt x="191420" y="144025"/>
                  <a:pt x="195144" y="160162"/>
                </a:cubicBezTo>
                <a:cubicBezTo>
                  <a:pt x="210039" y="219122"/>
                  <a:pt x="223072" y="278703"/>
                  <a:pt x="236726" y="337664"/>
                </a:cubicBezTo>
                <a:cubicBezTo>
                  <a:pt x="247277" y="382970"/>
                  <a:pt x="247277" y="382350"/>
                  <a:pt x="293204" y="374902"/>
                </a:cubicBezTo>
                <a:cubicBezTo>
                  <a:pt x="304996" y="373040"/>
                  <a:pt x="309341" y="369316"/>
                  <a:pt x="306858" y="356283"/>
                </a:cubicBezTo>
                <a:cubicBezTo>
                  <a:pt x="299411" y="297943"/>
                  <a:pt x="292583" y="240224"/>
                  <a:pt x="285136" y="181884"/>
                </a:cubicBezTo>
                <a:cubicBezTo>
                  <a:pt x="281412" y="149300"/>
                  <a:pt x="280132" y="141154"/>
                  <a:pt x="261658" y="140165"/>
                </a:cubicBezTo>
                <a:close/>
                <a:moveTo>
                  <a:pt x="349062" y="138439"/>
                </a:moveTo>
                <a:cubicBezTo>
                  <a:pt x="337269" y="137819"/>
                  <a:pt x="334166" y="140922"/>
                  <a:pt x="336028" y="153334"/>
                </a:cubicBezTo>
                <a:cubicBezTo>
                  <a:pt x="344097" y="207950"/>
                  <a:pt x="350303" y="263187"/>
                  <a:pt x="357751" y="318424"/>
                </a:cubicBezTo>
                <a:cubicBezTo>
                  <a:pt x="363957" y="367455"/>
                  <a:pt x="363957" y="366834"/>
                  <a:pt x="413608" y="359386"/>
                </a:cubicBezTo>
                <a:cubicBezTo>
                  <a:pt x="425400" y="357524"/>
                  <a:pt x="427882" y="353180"/>
                  <a:pt x="427882" y="343249"/>
                </a:cubicBezTo>
                <a:cubicBezTo>
                  <a:pt x="427262" y="311597"/>
                  <a:pt x="427882" y="280565"/>
                  <a:pt x="427882" y="248912"/>
                </a:cubicBezTo>
                <a:cubicBezTo>
                  <a:pt x="426641" y="248912"/>
                  <a:pt x="425400" y="248912"/>
                  <a:pt x="424158" y="248912"/>
                </a:cubicBezTo>
                <a:cubicBezTo>
                  <a:pt x="424158" y="216639"/>
                  <a:pt x="423538" y="184366"/>
                  <a:pt x="424158" y="152093"/>
                </a:cubicBezTo>
                <a:cubicBezTo>
                  <a:pt x="424158" y="142163"/>
                  <a:pt x="421676" y="137819"/>
                  <a:pt x="410504" y="138439"/>
                </a:cubicBezTo>
                <a:cubicBezTo>
                  <a:pt x="390024" y="139060"/>
                  <a:pt x="369542" y="139060"/>
                  <a:pt x="349062" y="138439"/>
                </a:cubicBezTo>
                <a:close/>
                <a:moveTo>
                  <a:pt x="548791" y="135782"/>
                </a:moveTo>
                <a:cubicBezTo>
                  <a:pt x="542933" y="135491"/>
                  <a:pt x="535098" y="135957"/>
                  <a:pt x="524702" y="136577"/>
                </a:cubicBezTo>
                <a:cubicBezTo>
                  <a:pt x="512910" y="136577"/>
                  <a:pt x="501118" y="136577"/>
                  <a:pt x="489326" y="136577"/>
                </a:cubicBezTo>
                <a:cubicBezTo>
                  <a:pt x="481257" y="136577"/>
                  <a:pt x="478154" y="138439"/>
                  <a:pt x="478154" y="147749"/>
                </a:cubicBezTo>
                <a:cubicBezTo>
                  <a:pt x="479396" y="211674"/>
                  <a:pt x="480016" y="274979"/>
                  <a:pt x="480637" y="338905"/>
                </a:cubicBezTo>
                <a:cubicBezTo>
                  <a:pt x="480637" y="343870"/>
                  <a:pt x="478775" y="350697"/>
                  <a:pt x="486843" y="350077"/>
                </a:cubicBezTo>
                <a:cubicBezTo>
                  <a:pt x="505462" y="347594"/>
                  <a:pt x="524702" y="345112"/>
                  <a:pt x="543321" y="342008"/>
                </a:cubicBezTo>
                <a:cubicBezTo>
                  <a:pt x="552010" y="340767"/>
                  <a:pt x="550148" y="333940"/>
                  <a:pt x="550768" y="328354"/>
                </a:cubicBezTo>
                <a:cubicBezTo>
                  <a:pt x="555113" y="277462"/>
                  <a:pt x="560078" y="225949"/>
                  <a:pt x="563802" y="175057"/>
                </a:cubicBezTo>
                <a:cubicBezTo>
                  <a:pt x="566129" y="144335"/>
                  <a:pt x="566362" y="136655"/>
                  <a:pt x="548791" y="135782"/>
                </a:cubicBezTo>
                <a:close/>
                <a:moveTo>
                  <a:pt x="644485" y="133474"/>
                </a:moveTo>
                <a:cubicBezTo>
                  <a:pt x="625866" y="130991"/>
                  <a:pt x="622142" y="139060"/>
                  <a:pt x="620901" y="156438"/>
                </a:cubicBezTo>
                <a:cubicBezTo>
                  <a:pt x="618418" y="201124"/>
                  <a:pt x="613453" y="246430"/>
                  <a:pt x="609108" y="291737"/>
                </a:cubicBezTo>
                <a:cubicBezTo>
                  <a:pt x="604143" y="336423"/>
                  <a:pt x="604143" y="335802"/>
                  <a:pt x="649450" y="330837"/>
                </a:cubicBezTo>
                <a:cubicBezTo>
                  <a:pt x="668690" y="328975"/>
                  <a:pt x="675517" y="320286"/>
                  <a:pt x="678620" y="301667"/>
                </a:cubicBezTo>
                <a:cubicBezTo>
                  <a:pt x="685447" y="260084"/>
                  <a:pt x="694136" y="218502"/>
                  <a:pt x="702204" y="176919"/>
                </a:cubicBezTo>
                <a:cubicBezTo>
                  <a:pt x="710894" y="132854"/>
                  <a:pt x="711514" y="132854"/>
                  <a:pt x="666207" y="133474"/>
                </a:cubicBezTo>
                <a:cubicBezTo>
                  <a:pt x="659380" y="133474"/>
                  <a:pt x="651933" y="134715"/>
                  <a:pt x="644485" y="133474"/>
                </a:cubicBezTo>
                <a:close/>
                <a:moveTo>
                  <a:pt x="77533" y="192"/>
                </a:moveTo>
                <a:cubicBezTo>
                  <a:pt x="96307" y="-274"/>
                  <a:pt x="115081" y="37"/>
                  <a:pt x="133700" y="1899"/>
                </a:cubicBezTo>
                <a:cubicBezTo>
                  <a:pt x="149216" y="3140"/>
                  <a:pt x="159147" y="12450"/>
                  <a:pt x="163491" y="27345"/>
                </a:cubicBezTo>
                <a:cubicBezTo>
                  <a:pt x="165353" y="33552"/>
                  <a:pt x="167215" y="39758"/>
                  <a:pt x="169077" y="45964"/>
                </a:cubicBezTo>
                <a:cubicBezTo>
                  <a:pt x="179627" y="86305"/>
                  <a:pt x="179627" y="86305"/>
                  <a:pt x="222452" y="85685"/>
                </a:cubicBezTo>
                <a:cubicBezTo>
                  <a:pt x="388162" y="82582"/>
                  <a:pt x="553872" y="79479"/>
                  <a:pt x="719582" y="76996"/>
                </a:cubicBezTo>
                <a:cubicBezTo>
                  <a:pt x="759924" y="76375"/>
                  <a:pt x="773578" y="90650"/>
                  <a:pt x="766130" y="130991"/>
                </a:cubicBezTo>
                <a:cubicBezTo>
                  <a:pt x="753096" y="202365"/>
                  <a:pt x="739442" y="273738"/>
                  <a:pt x="725168" y="344491"/>
                </a:cubicBezTo>
                <a:cubicBezTo>
                  <a:pt x="720823" y="366213"/>
                  <a:pt x="707169" y="378005"/>
                  <a:pt x="684206" y="381109"/>
                </a:cubicBezTo>
                <a:cubicBezTo>
                  <a:pt x="548286" y="398487"/>
                  <a:pt x="412367" y="415864"/>
                  <a:pt x="276447" y="433242"/>
                </a:cubicBezTo>
                <a:cubicBezTo>
                  <a:pt x="268999" y="434483"/>
                  <a:pt x="255345" y="430139"/>
                  <a:pt x="260310" y="445655"/>
                </a:cubicBezTo>
                <a:cubicBezTo>
                  <a:pt x="264034" y="456205"/>
                  <a:pt x="259069" y="471722"/>
                  <a:pt x="281412" y="471101"/>
                </a:cubicBezTo>
                <a:cubicBezTo>
                  <a:pt x="357751" y="467998"/>
                  <a:pt x="434089" y="467998"/>
                  <a:pt x="510427" y="466757"/>
                </a:cubicBezTo>
                <a:cubicBezTo>
                  <a:pt x="562561" y="466136"/>
                  <a:pt x="614694" y="465515"/>
                  <a:pt x="666828" y="465515"/>
                </a:cubicBezTo>
                <a:cubicBezTo>
                  <a:pt x="687930" y="465515"/>
                  <a:pt x="697239" y="476687"/>
                  <a:pt x="695377" y="495306"/>
                </a:cubicBezTo>
                <a:cubicBezTo>
                  <a:pt x="693515" y="512684"/>
                  <a:pt x="681723" y="517028"/>
                  <a:pt x="666207" y="517649"/>
                </a:cubicBezTo>
                <a:cubicBezTo>
                  <a:pt x="597317" y="521373"/>
                  <a:pt x="528426" y="521993"/>
                  <a:pt x="459535" y="525717"/>
                </a:cubicBezTo>
                <a:cubicBezTo>
                  <a:pt x="393748" y="525717"/>
                  <a:pt x="328580" y="525717"/>
                  <a:pt x="263414" y="525717"/>
                </a:cubicBezTo>
                <a:cubicBezTo>
                  <a:pt x="233623" y="525717"/>
                  <a:pt x="221831" y="518890"/>
                  <a:pt x="215004" y="489100"/>
                </a:cubicBezTo>
                <a:cubicBezTo>
                  <a:pt x="185834" y="363110"/>
                  <a:pt x="156043" y="237121"/>
                  <a:pt x="127494" y="111131"/>
                </a:cubicBezTo>
                <a:cubicBezTo>
                  <a:pt x="115081" y="56515"/>
                  <a:pt x="115702" y="56515"/>
                  <a:pt x="59845" y="55894"/>
                </a:cubicBezTo>
                <a:cubicBezTo>
                  <a:pt x="48052" y="55274"/>
                  <a:pt x="36261" y="55274"/>
                  <a:pt x="24468" y="55274"/>
                </a:cubicBezTo>
                <a:cubicBezTo>
                  <a:pt x="8952" y="54653"/>
                  <a:pt x="1504" y="45343"/>
                  <a:pt x="264" y="31689"/>
                </a:cubicBezTo>
                <a:cubicBezTo>
                  <a:pt x="-1599" y="16794"/>
                  <a:pt x="6470" y="4381"/>
                  <a:pt x="21365" y="3140"/>
                </a:cubicBezTo>
                <a:cubicBezTo>
                  <a:pt x="39984" y="1899"/>
                  <a:pt x="58758" y="657"/>
                  <a:pt x="77533" y="192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191" name="Graphic 3">
            <a:extLst>
              <a:ext uri="{FF2B5EF4-FFF2-40B4-BE49-F238E27FC236}">
                <a16:creationId xmlns:a16="http://schemas.microsoft.com/office/drawing/2014/main" id="{F95BCCB6-A412-4BF1-9905-10FD4CB72C45}"/>
              </a:ext>
            </a:extLst>
          </p:cNvPr>
          <p:cNvGrpSpPr/>
          <p:nvPr/>
        </p:nvGrpSpPr>
        <p:grpSpPr>
          <a:xfrm>
            <a:off x="1550235" y="3062381"/>
            <a:ext cx="3217017" cy="3033496"/>
            <a:chOff x="409847" y="339633"/>
            <a:chExt cx="2623727" cy="2474051"/>
          </a:xfrm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185DA76E-90F0-44F3-BB1C-73AE2985EB39}"/>
                </a:ext>
              </a:extLst>
            </p:cNvPr>
            <p:cNvSpPr/>
            <p:nvPr/>
          </p:nvSpPr>
          <p:spPr>
            <a:xfrm>
              <a:off x="447926" y="1219021"/>
              <a:ext cx="643297" cy="164070"/>
            </a:xfrm>
            <a:custGeom>
              <a:avLst/>
              <a:gdLst>
                <a:gd name="connsiteX0" fmla="*/ 618337 w 643297"/>
                <a:gd name="connsiteY0" fmla="*/ 164071 h 164070"/>
                <a:gd name="connsiteX1" fmla="*/ 24961 w 643297"/>
                <a:gd name="connsiteY1" fmla="*/ 164071 h 164070"/>
                <a:gd name="connsiteX2" fmla="*/ 0 w 643297"/>
                <a:gd name="connsiteY2" fmla="*/ 139110 h 164070"/>
                <a:gd name="connsiteX3" fmla="*/ 0 w 643297"/>
                <a:gd name="connsiteY3" fmla="*/ 24961 h 164070"/>
                <a:gd name="connsiteX4" fmla="*/ 24961 w 643297"/>
                <a:gd name="connsiteY4" fmla="*/ 0 h 164070"/>
                <a:gd name="connsiteX5" fmla="*/ 618337 w 643297"/>
                <a:gd name="connsiteY5" fmla="*/ 0 h 164070"/>
                <a:gd name="connsiteX6" fmla="*/ 643297 w 643297"/>
                <a:gd name="connsiteY6" fmla="*/ 24961 h 164070"/>
                <a:gd name="connsiteX7" fmla="*/ 643297 w 643297"/>
                <a:gd name="connsiteY7" fmla="*/ 139110 h 164070"/>
                <a:gd name="connsiteX8" fmla="*/ 618337 w 643297"/>
                <a:gd name="connsiteY8" fmla="*/ 164071 h 164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3297" h="164070">
                  <a:moveTo>
                    <a:pt x="618337" y="164071"/>
                  </a:moveTo>
                  <a:lnTo>
                    <a:pt x="24961" y="164071"/>
                  </a:lnTo>
                  <a:cubicBezTo>
                    <a:pt x="11182" y="164071"/>
                    <a:pt x="0" y="152889"/>
                    <a:pt x="0" y="139110"/>
                  </a:cubicBezTo>
                  <a:lnTo>
                    <a:pt x="0" y="24961"/>
                  </a:lnTo>
                  <a:cubicBezTo>
                    <a:pt x="0" y="11182"/>
                    <a:pt x="11182" y="0"/>
                    <a:pt x="24961" y="0"/>
                  </a:cubicBezTo>
                  <a:lnTo>
                    <a:pt x="618337" y="0"/>
                  </a:lnTo>
                  <a:cubicBezTo>
                    <a:pt x="632116" y="0"/>
                    <a:pt x="643297" y="11182"/>
                    <a:pt x="643297" y="24961"/>
                  </a:cubicBezTo>
                  <a:lnTo>
                    <a:pt x="643297" y="139110"/>
                  </a:lnTo>
                  <a:cubicBezTo>
                    <a:pt x="643297" y="152933"/>
                    <a:pt x="632116" y="164071"/>
                    <a:pt x="618337" y="164071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07BE941-FA38-4DEA-81C1-1563A9056BDB}"/>
                </a:ext>
              </a:extLst>
            </p:cNvPr>
            <p:cNvSpPr/>
            <p:nvPr/>
          </p:nvSpPr>
          <p:spPr>
            <a:xfrm>
              <a:off x="461088" y="1381507"/>
              <a:ext cx="610808" cy="420544"/>
            </a:xfrm>
            <a:custGeom>
              <a:avLst/>
              <a:gdLst>
                <a:gd name="connsiteX0" fmla="*/ 0 w 610808"/>
                <a:gd name="connsiteY0" fmla="*/ 0 h 420544"/>
                <a:gd name="connsiteX1" fmla="*/ 610809 w 610808"/>
                <a:gd name="connsiteY1" fmla="*/ 0 h 420544"/>
                <a:gd name="connsiteX2" fmla="*/ 610809 w 610808"/>
                <a:gd name="connsiteY2" fmla="*/ 420545 h 420544"/>
                <a:gd name="connsiteX3" fmla="*/ 0 w 610808"/>
                <a:gd name="connsiteY3" fmla="*/ 420545 h 420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808" h="420544">
                  <a:moveTo>
                    <a:pt x="0" y="0"/>
                  </a:moveTo>
                  <a:lnTo>
                    <a:pt x="610809" y="0"/>
                  </a:lnTo>
                  <a:lnTo>
                    <a:pt x="610809" y="420545"/>
                  </a:lnTo>
                  <a:lnTo>
                    <a:pt x="0" y="420545"/>
                  </a:lnTo>
                  <a:close/>
                </a:path>
              </a:pathLst>
            </a:custGeom>
            <a:solidFill>
              <a:srgbClr val="B68B51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D553E27-5874-417C-BDC9-51372DC0E30E}"/>
                </a:ext>
              </a:extLst>
            </p:cNvPr>
            <p:cNvSpPr/>
            <p:nvPr/>
          </p:nvSpPr>
          <p:spPr>
            <a:xfrm>
              <a:off x="413283" y="1370385"/>
              <a:ext cx="2621082" cy="1130667"/>
            </a:xfrm>
            <a:custGeom>
              <a:avLst/>
              <a:gdLst>
                <a:gd name="connsiteX0" fmla="*/ 1900923 w 2621082"/>
                <a:gd name="connsiteY0" fmla="*/ 12707 h 1130667"/>
                <a:gd name="connsiteX1" fmla="*/ 2025770 w 2621082"/>
                <a:gd name="connsiteY1" fmla="*/ 291500 h 1130667"/>
                <a:gd name="connsiteX2" fmla="*/ 2145467 w 2621082"/>
                <a:gd name="connsiteY2" fmla="*/ 405209 h 1130667"/>
                <a:gd name="connsiteX3" fmla="*/ 2187772 w 2621082"/>
                <a:gd name="connsiteY3" fmla="*/ 464948 h 1130667"/>
                <a:gd name="connsiteX4" fmla="*/ 2176458 w 2621082"/>
                <a:gd name="connsiteY4" fmla="*/ 586097 h 1130667"/>
                <a:gd name="connsiteX5" fmla="*/ 2164704 w 2621082"/>
                <a:gd name="connsiteY5" fmla="*/ 601505 h 1130667"/>
                <a:gd name="connsiteX6" fmla="*/ 2621083 w 2621082"/>
                <a:gd name="connsiteY6" fmla="*/ 823817 h 1130667"/>
                <a:gd name="connsiteX7" fmla="*/ 2475634 w 2621082"/>
                <a:gd name="connsiteY7" fmla="*/ 894341 h 1130667"/>
                <a:gd name="connsiteX8" fmla="*/ 2361924 w 2621082"/>
                <a:gd name="connsiteY8" fmla="*/ 952802 h 1130667"/>
                <a:gd name="connsiteX9" fmla="*/ 2330008 w 2621082"/>
                <a:gd name="connsiteY9" fmla="*/ 967153 h 1130667"/>
                <a:gd name="connsiteX10" fmla="*/ 2102853 w 2621082"/>
                <a:gd name="connsiteY10" fmla="*/ 1069990 h 1130667"/>
                <a:gd name="connsiteX11" fmla="*/ 1999445 w 2621082"/>
                <a:gd name="connsiteY11" fmla="*/ 1117314 h 1130667"/>
                <a:gd name="connsiteX12" fmla="*/ 1962510 w 2621082"/>
                <a:gd name="connsiteY12" fmla="*/ 1119515 h 1130667"/>
                <a:gd name="connsiteX13" fmla="*/ 1802181 w 2621082"/>
                <a:gd name="connsiteY13" fmla="*/ 1117886 h 1130667"/>
                <a:gd name="connsiteX14" fmla="*/ 875160 w 2621082"/>
                <a:gd name="connsiteY14" fmla="*/ 1117754 h 1130667"/>
                <a:gd name="connsiteX15" fmla="*/ 843200 w 2621082"/>
                <a:gd name="connsiteY15" fmla="*/ 1119471 h 1130667"/>
                <a:gd name="connsiteX16" fmla="*/ 705630 w 2621082"/>
                <a:gd name="connsiteY16" fmla="*/ 1128847 h 1130667"/>
                <a:gd name="connsiteX17" fmla="*/ 321580 w 2621082"/>
                <a:gd name="connsiteY17" fmla="*/ 1128847 h 1130667"/>
                <a:gd name="connsiteX18" fmla="*/ 184231 w 2621082"/>
                <a:gd name="connsiteY18" fmla="*/ 1119471 h 1130667"/>
                <a:gd name="connsiteX19" fmla="*/ 23593 w 2621082"/>
                <a:gd name="connsiteY19" fmla="*/ 1117710 h 1130667"/>
                <a:gd name="connsiteX20" fmla="*/ 790 w 2621082"/>
                <a:gd name="connsiteY20" fmla="*/ 1098164 h 1130667"/>
                <a:gd name="connsiteX21" fmla="*/ 301946 w 2621082"/>
                <a:gd name="connsiteY21" fmla="*/ 559992 h 1130667"/>
                <a:gd name="connsiteX22" fmla="*/ 397606 w 2621082"/>
                <a:gd name="connsiteY22" fmla="*/ 498404 h 1130667"/>
                <a:gd name="connsiteX23" fmla="*/ 443918 w 2621082"/>
                <a:gd name="connsiteY23" fmla="*/ 486474 h 1130667"/>
                <a:gd name="connsiteX24" fmla="*/ 614284 w 2621082"/>
                <a:gd name="connsiteY24" fmla="*/ 486563 h 1130667"/>
                <a:gd name="connsiteX25" fmla="*/ 670280 w 2621082"/>
                <a:gd name="connsiteY25" fmla="*/ 445930 h 1130667"/>
                <a:gd name="connsiteX26" fmla="*/ 677676 w 2621082"/>
                <a:gd name="connsiteY26" fmla="*/ 434132 h 1130667"/>
                <a:gd name="connsiteX27" fmla="*/ 701976 w 2621082"/>
                <a:gd name="connsiteY27" fmla="*/ 431755 h 1130667"/>
                <a:gd name="connsiteX28" fmla="*/ 735433 w 2621082"/>
                <a:gd name="connsiteY28" fmla="*/ 422070 h 1130667"/>
                <a:gd name="connsiteX29" fmla="*/ 1184769 w 2621082"/>
                <a:gd name="connsiteY29" fmla="*/ 424007 h 1130667"/>
                <a:gd name="connsiteX30" fmla="*/ 1197051 w 2621082"/>
                <a:gd name="connsiteY30" fmla="*/ 427793 h 1130667"/>
                <a:gd name="connsiteX31" fmla="*/ 1193133 w 2621082"/>
                <a:gd name="connsiteY31" fmla="*/ 547886 h 1130667"/>
                <a:gd name="connsiteX32" fmla="*/ 1111119 w 2621082"/>
                <a:gd name="connsiteY32" fmla="*/ 655432 h 1130667"/>
                <a:gd name="connsiteX33" fmla="*/ 1100070 w 2621082"/>
                <a:gd name="connsiteY33" fmla="*/ 998101 h 1130667"/>
                <a:gd name="connsiteX34" fmla="*/ 1147306 w 2621082"/>
                <a:gd name="connsiteY34" fmla="*/ 1029709 h 1130667"/>
                <a:gd name="connsiteX35" fmla="*/ 1471926 w 2621082"/>
                <a:gd name="connsiteY35" fmla="*/ 1027420 h 1130667"/>
                <a:gd name="connsiteX36" fmla="*/ 1631859 w 2621082"/>
                <a:gd name="connsiteY36" fmla="*/ 1030370 h 1130667"/>
                <a:gd name="connsiteX37" fmla="*/ 1721004 w 2621082"/>
                <a:gd name="connsiteY37" fmla="*/ 981153 h 1130667"/>
                <a:gd name="connsiteX38" fmla="*/ 1868875 w 2621082"/>
                <a:gd name="connsiteY38" fmla="*/ 690253 h 1130667"/>
                <a:gd name="connsiteX39" fmla="*/ 1866806 w 2621082"/>
                <a:gd name="connsiteY39" fmla="*/ 439150 h 1130667"/>
                <a:gd name="connsiteX40" fmla="*/ 1778849 w 2621082"/>
                <a:gd name="connsiteY40" fmla="*/ 127737 h 1130667"/>
                <a:gd name="connsiteX41" fmla="*/ 1778233 w 2621082"/>
                <a:gd name="connsiteY41" fmla="*/ 60471 h 1130667"/>
                <a:gd name="connsiteX42" fmla="*/ 1811998 w 2621082"/>
                <a:gd name="connsiteY42" fmla="*/ 4959 h 1130667"/>
                <a:gd name="connsiteX43" fmla="*/ 1900923 w 2621082"/>
                <a:gd name="connsiteY43" fmla="*/ 12707 h 113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621082" h="1130667">
                  <a:moveTo>
                    <a:pt x="1900923" y="12707"/>
                  </a:moveTo>
                  <a:cubicBezTo>
                    <a:pt x="1931915" y="110392"/>
                    <a:pt x="1969950" y="205040"/>
                    <a:pt x="2025770" y="291500"/>
                  </a:cubicBezTo>
                  <a:cubicBezTo>
                    <a:pt x="2056321" y="338824"/>
                    <a:pt x="2091451" y="381525"/>
                    <a:pt x="2145467" y="405209"/>
                  </a:cubicBezTo>
                  <a:cubicBezTo>
                    <a:pt x="2170031" y="415995"/>
                    <a:pt x="2175138" y="444081"/>
                    <a:pt x="2187772" y="464948"/>
                  </a:cubicBezTo>
                  <a:cubicBezTo>
                    <a:pt x="2227304" y="530277"/>
                    <a:pt x="2226732" y="530629"/>
                    <a:pt x="2176458" y="586097"/>
                  </a:cubicBezTo>
                  <a:cubicBezTo>
                    <a:pt x="2173421" y="589443"/>
                    <a:pt x="2170911" y="593317"/>
                    <a:pt x="2164704" y="601505"/>
                  </a:cubicBezTo>
                  <a:cubicBezTo>
                    <a:pt x="2354616" y="601328"/>
                    <a:pt x="2500770" y="682990"/>
                    <a:pt x="2621083" y="823817"/>
                  </a:cubicBezTo>
                  <a:cubicBezTo>
                    <a:pt x="2571118" y="848029"/>
                    <a:pt x="2523354" y="871185"/>
                    <a:pt x="2475634" y="894341"/>
                  </a:cubicBezTo>
                  <a:cubicBezTo>
                    <a:pt x="2443365" y="924628"/>
                    <a:pt x="2398859" y="931407"/>
                    <a:pt x="2361924" y="952802"/>
                  </a:cubicBezTo>
                  <a:cubicBezTo>
                    <a:pt x="2351975" y="958569"/>
                    <a:pt x="2340353" y="961695"/>
                    <a:pt x="2330008" y="967153"/>
                  </a:cubicBezTo>
                  <a:cubicBezTo>
                    <a:pt x="2254818" y="1002547"/>
                    <a:pt x="2178703" y="1035960"/>
                    <a:pt x="2102853" y="1069990"/>
                  </a:cubicBezTo>
                  <a:cubicBezTo>
                    <a:pt x="2069000" y="1087114"/>
                    <a:pt x="2033122" y="1099749"/>
                    <a:pt x="1999445" y="1117314"/>
                  </a:cubicBezTo>
                  <a:cubicBezTo>
                    <a:pt x="1987779" y="1123388"/>
                    <a:pt x="1975364" y="1128143"/>
                    <a:pt x="1962510" y="1119515"/>
                  </a:cubicBezTo>
                  <a:cubicBezTo>
                    <a:pt x="1909067" y="1118942"/>
                    <a:pt x="1855624" y="1117930"/>
                    <a:pt x="1802181" y="1117886"/>
                  </a:cubicBezTo>
                  <a:cubicBezTo>
                    <a:pt x="1493189" y="1117710"/>
                    <a:pt x="1184196" y="1117710"/>
                    <a:pt x="875160" y="1117754"/>
                  </a:cubicBezTo>
                  <a:cubicBezTo>
                    <a:pt x="864507" y="1117754"/>
                    <a:pt x="853853" y="1118898"/>
                    <a:pt x="843200" y="1119471"/>
                  </a:cubicBezTo>
                  <a:cubicBezTo>
                    <a:pt x="798473" y="1138884"/>
                    <a:pt x="751545" y="1126426"/>
                    <a:pt x="705630" y="1128847"/>
                  </a:cubicBezTo>
                  <a:cubicBezTo>
                    <a:pt x="577614" y="1130256"/>
                    <a:pt x="449597" y="1130476"/>
                    <a:pt x="321580" y="1128847"/>
                  </a:cubicBezTo>
                  <a:cubicBezTo>
                    <a:pt x="275797" y="1125942"/>
                    <a:pt x="228869" y="1139501"/>
                    <a:pt x="184231" y="1119471"/>
                  </a:cubicBezTo>
                  <a:cubicBezTo>
                    <a:pt x="130699" y="1118854"/>
                    <a:pt x="77124" y="1118194"/>
                    <a:pt x="23593" y="1117710"/>
                  </a:cubicBezTo>
                  <a:cubicBezTo>
                    <a:pt x="10343" y="1117578"/>
                    <a:pt x="-3480" y="1120087"/>
                    <a:pt x="790" y="1098164"/>
                  </a:cubicBezTo>
                  <a:cubicBezTo>
                    <a:pt x="42215" y="885756"/>
                    <a:pt x="125373" y="696549"/>
                    <a:pt x="301946" y="559992"/>
                  </a:cubicBezTo>
                  <a:cubicBezTo>
                    <a:pt x="331837" y="536880"/>
                    <a:pt x="365602" y="518787"/>
                    <a:pt x="397606" y="498404"/>
                  </a:cubicBezTo>
                  <a:cubicBezTo>
                    <a:pt x="410329" y="483921"/>
                    <a:pt x="427762" y="486651"/>
                    <a:pt x="443918" y="486474"/>
                  </a:cubicBezTo>
                  <a:cubicBezTo>
                    <a:pt x="500707" y="485858"/>
                    <a:pt x="557495" y="485374"/>
                    <a:pt x="614284" y="486563"/>
                  </a:cubicBezTo>
                  <a:cubicBezTo>
                    <a:pt x="644571" y="487179"/>
                    <a:pt x="668784" y="483481"/>
                    <a:pt x="670280" y="445930"/>
                  </a:cubicBezTo>
                  <a:cubicBezTo>
                    <a:pt x="670456" y="441396"/>
                    <a:pt x="674374" y="437566"/>
                    <a:pt x="677676" y="434132"/>
                  </a:cubicBezTo>
                  <a:cubicBezTo>
                    <a:pt x="685776" y="433340"/>
                    <a:pt x="693876" y="432547"/>
                    <a:pt x="701976" y="431755"/>
                  </a:cubicBezTo>
                  <a:cubicBezTo>
                    <a:pt x="711485" y="422950"/>
                    <a:pt x="723547" y="422026"/>
                    <a:pt x="735433" y="422070"/>
                  </a:cubicBezTo>
                  <a:cubicBezTo>
                    <a:pt x="885241" y="422554"/>
                    <a:pt x="1035049" y="418900"/>
                    <a:pt x="1184769" y="424007"/>
                  </a:cubicBezTo>
                  <a:cubicBezTo>
                    <a:pt x="1189039" y="424579"/>
                    <a:pt x="1193177" y="425900"/>
                    <a:pt x="1197051" y="427793"/>
                  </a:cubicBezTo>
                  <a:cubicBezTo>
                    <a:pt x="1231300" y="467061"/>
                    <a:pt x="1231168" y="505492"/>
                    <a:pt x="1193133" y="547886"/>
                  </a:cubicBezTo>
                  <a:cubicBezTo>
                    <a:pt x="1162845" y="581651"/>
                    <a:pt x="1133923" y="616296"/>
                    <a:pt x="1111119" y="655432"/>
                  </a:cubicBezTo>
                  <a:cubicBezTo>
                    <a:pt x="1045790" y="767469"/>
                    <a:pt x="1037602" y="881618"/>
                    <a:pt x="1100070" y="998101"/>
                  </a:cubicBezTo>
                  <a:cubicBezTo>
                    <a:pt x="1110459" y="1017427"/>
                    <a:pt x="1123974" y="1029929"/>
                    <a:pt x="1147306" y="1029709"/>
                  </a:cubicBezTo>
                  <a:cubicBezTo>
                    <a:pt x="1255512" y="1028741"/>
                    <a:pt x="1363763" y="1032439"/>
                    <a:pt x="1471926" y="1027420"/>
                  </a:cubicBezTo>
                  <a:cubicBezTo>
                    <a:pt x="1525193" y="1031514"/>
                    <a:pt x="1578680" y="1027024"/>
                    <a:pt x="1631859" y="1030370"/>
                  </a:cubicBezTo>
                  <a:cubicBezTo>
                    <a:pt x="1673812" y="1033011"/>
                    <a:pt x="1703043" y="1018792"/>
                    <a:pt x="1721004" y="981153"/>
                  </a:cubicBezTo>
                  <a:cubicBezTo>
                    <a:pt x="1784352" y="891303"/>
                    <a:pt x="1834933" y="795115"/>
                    <a:pt x="1868875" y="690253"/>
                  </a:cubicBezTo>
                  <a:cubicBezTo>
                    <a:pt x="1896124" y="606083"/>
                    <a:pt x="1897005" y="523497"/>
                    <a:pt x="1866806" y="439150"/>
                  </a:cubicBezTo>
                  <a:cubicBezTo>
                    <a:pt x="1830443" y="337503"/>
                    <a:pt x="1795181" y="235195"/>
                    <a:pt x="1778849" y="127737"/>
                  </a:cubicBezTo>
                  <a:cubicBezTo>
                    <a:pt x="1775415" y="105242"/>
                    <a:pt x="1773302" y="82702"/>
                    <a:pt x="1778233" y="60471"/>
                  </a:cubicBezTo>
                  <a:cubicBezTo>
                    <a:pt x="1783119" y="38504"/>
                    <a:pt x="1788314" y="15920"/>
                    <a:pt x="1811998" y="4959"/>
                  </a:cubicBezTo>
                  <a:cubicBezTo>
                    <a:pt x="1842285" y="1173"/>
                    <a:pt x="1872837" y="-7059"/>
                    <a:pt x="1900923" y="12707"/>
                  </a:cubicBezTo>
                  <a:close/>
                </a:path>
              </a:pathLst>
            </a:custGeom>
            <a:solidFill>
              <a:schemeClr val="accent1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512C1231-E8C1-45B5-8A30-0A6758DCA535}"/>
                </a:ext>
              </a:extLst>
            </p:cNvPr>
            <p:cNvSpPr/>
            <p:nvPr/>
          </p:nvSpPr>
          <p:spPr>
            <a:xfrm>
              <a:off x="1252935" y="867071"/>
              <a:ext cx="892940" cy="662285"/>
            </a:xfrm>
            <a:custGeom>
              <a:avLst/>
              <a:gdLst>
                <a:gd name="connsiteX0" fmla="*/ 3988 w 892940"/>
                <a:gd name="connsiteY0" fmla="*/ 638007 h 662285"/>
                <a:gd name="connsiteX1" fmla="*/ 52896 w 892940"/>
                <a:gd name="connsiteY1" fmla="*/ 264566 h 662285"/>
                <a:gd name="connsiteX2" fmla="*/ 330237 w 892940"/>
                <a:gd name="connsiteY2" fmla="*/ 7300 h 662285"/>
                <a:gd name="connsiteX3" fmla="*/ 443154 w 892940"/>
                <a:gd name="connsiteY3" fmla="*/ 51542 h 662285"/>
                <a:gd name="connsiteX4" fmla="*/ 620123 w 892940"/>
                <a:gd name="connsiteY4" fmla="*/ 318493 h 662285"/>
                <a:gd name="connsiteX5" fmla="*/ 654285 w 892940"/>
                <a:gd name="connsiteY5" fmla="*/ 339052 h 662285"/>
                <a:gd name="connsiteX6" fmla="*/ 880559 w 892940"/>
                <a:gd name="connsiteY6" fmla="*/ 367182 h 662285"/>
                <a:gd name="connsiteX7" fmla="*/ 885313 w 892940"/>
                <a:gd name="connsiteY7" fmla="*/ 456019 h 662285"/>
                <a:gd name="connsiteX8" fmla="*/ 771164 w 892940"/>
                <a:gd name="connsiteY8" fmla="*/ 466056 h 662285"/>
                <a:gd name="connsiteX9" fmla="*/ 632449 w 892940"/>
                <a:gd name="connsiteY9" fmla="*/ 461610 h 662285"/>
                <a:gd name="connsiteX10" fmla="*/ 488585 w 892940"/>
                <a:gd name="connsiteY10" fmla="*/ 404733 h 662285"/>
                <a:gd name="connsiteX11" fmla="*/ 475774 w 892940"/>
                <a:gd name="connsiteY11" fmla="*/ 392363 h 662285"/>
                <a:gd name="connsiteX12" fmla="*/ 438972 w 892940"/>
                <a:gd name="connsiteY12" fmla="*/ 402752 h 662285"/>
                <a:gd name="connsiteX13" fmla="*/ 411854 w 892940"/>
                <a:gd name="connsiteY13" fmla="*/ 582231 h 662285"/>
                <a:gd name="connsiteX14" fmla="*/ 391692 w 892940"/>
                <a:gd name="connsiteY14" fmla="*/ 655792 h 662285"/>
                <a:gd name="connsiteX15" fmla="*/ 371045 w 892940"/>
                <a:gd name="connsiteY15" fmla="*/ 661074 h 662285"/>
                <a:gd name="connsiteX16" fmla="*/ 39117 w 892940"/>
                <a:gd name="connsiteY16" fmla="*/ 661250 h 662285"/>
                <a:gd name="connsiteX17" fmla="*/ 3988 w 892940"/>
                <a:gd name="connsiteY17" fmla="*/ 638007 h 662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92940" h="662285">
                  <a:moveTo>
                    <a:pt x="3988" y="638007"/>
                  </a:moveTo>
                  <a:cubicBezTo>
                    <a:pt x="-5565" y="510122"/>
                    <a:pt x="-1119" y="383778"/>
                    <a:pt x="52896" y="264566"/>
                  </a:cubicBezTo>
                  <a:cubicBezTo>
                    <a:pt x="109157" y="140467"/>
                    <a:pt x="193988" y="45907"/>
                    <a:pt x="330237" y="7300"/>
                  </a:cubicBezTo>
                  <a:cubicBezTo>
                    <a:pt x="378221" y="-11057"/>
                    <a:pt x="421099" y="5759"/>
                    <a:pt x="443154" y="51542"/>
                  </a:cubicBezTo>
                  <a:cubicBezTo>
                    <a:pt x="502232" y="140467"/>
                    <a:pt x="561530" y="229216"/>
                    <a:pt x="620123" y="318493"/>
                  </a:cubicBezTo>
                  <a:cubicBezTo>
                    <a:pt x="628752" y="331656"/>
                    <a:pt x="638525" y="337291"/>
                    <a:pt x="654285" y="339052"/>
                  </a:cubicBezTo>
                  <a:cubicBezTo>
                    <a:pt x="729783" y="347592"/>
                    <a:pt x="805149" y="357673"/>
                    <a:pt x="880559" y="367182"/>
                  </a:cubicBezTo>
                  <a:cubicBezTo>
                    <a:pt x="898828" y="395928"/>
                    <a:pt x="893722" y="425863"/>
                    <a:pt x="885313" y="456019"/>
                  </a:cubicBezTo>
                  <a:cubicBezTo>
                    <a:pt x="849127" y="478822"/>
                    <a:pt x="808891" y="468961"/>
                    <a:pt x="771164" y="466056"/>
                  </a:cubicBezTo>
                  <a:cubicBezTo>
                    <a:pt x="724852" y="462490"/>
                    <a:pt x="678585" y="459012"/>
                    <a:pt x="632449" y="461610"/>
                  </a:cubicBezTo>
                  <a:cubicBezTo>
                    <a:pt x="574736" y="464911"/>
                    <a:pt x="527897" y="445585"/>
                    <a:pt x="488585" y="404733"/>
                  </a:cubicBezTo>
                  <a:cubicBezTo>
                    <a:pt x="484491" y="400463"/>
                    <a:pt x="480132" y="396369"/>
                    <a:pt x="475774" y="392363"/>
                  </a:cubicBezTo>
                  <a:cubicBezTo>
                    <a:pt x="450285" y="368811"/>
                    <a:pt x="446059" y="369779"/>
                    <a:pt x="438972" y="402752"/>
                  </a:cubicBezTo>
                  <a:cubicBezTo>
                    <a:pt x="426249" y="462006"/>
                    <a:pt x="419250" y="522140"/>
                    <a:pt x="411854" y="582231"/>
                  </a:cubicBezTo>
                  <a:cubicBezTo>
                    <a:pt x="408728" y="607455"/>
                    <a:pt x="411810" y="634925"/>
                    <a:pt x="391692" y="655792"/>
                  </a:cubicBezTo>
                  <a:cubicBezTo>
                    <a:pt x="385176" y="659137"/>
                    <a:pt x="378221" y="660942"/>
                    <a:pt x="371045" y="661074"/>
                  </a:cubicBezTo>
                  <a:cubicBezTo>
                    <a:pt x="260417" y="662835"/>
                    <a:pt x="149789" y="662483"/>
                    <a:pt x="39117" y="661250"/>
                  </a:cubicBezTo>
                  <a:cubicBezTo>
                    <a:pt x="23137" y="661030"/>
                    <a:pt x="7994" y="657421"/>
                    <a:pt x="3988" y="638007"/>
                  </a:cubicBezTo>
                  <a:close/>
                </a:path>
              </a:pathLst>
            </a:custGeom>
            <a:solidFill>
              <a:schemeClr val="accent4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2C2EE717-065E-4616-9C42-5A884D95F2CF}"/>
                </a:ext>
              </a:extLst>
            </p:cNvPr>
            <p:cNvSpPr/>
            <p:nvPr/>
          </p:nvSpPr>
          <p:spPr>
            <a:xfrm>
              <a:off x="1255294" y="1505078"/>
              <a:ext cx="775891" cy="799268"/>
            </a:xfrm>
            <a:custGeom>
              <a:avLst/>
              <a:gdLst>
                <a:gd name="connsiteX0" fmla="*/ 1629 w 775891"/>
                <a:gd name="connsiteY0" fmla="*/ 0 h 799268"/>
                <a:gd name="connsiteX1" fmla="*/ 31696 w 775891"/>
                <a:gd name="connsiteY1" fmla="*/ 13471 h 799268"/>
                <a:gd name="connsiteX2" fmla="*/ 391974 w 775891"/>
                <a:gd name="connsiteY2" fmla="*/ 12326 h 799268"/>
                <a:gd name="connsiteX3" fmla="*/ 463554 w 775891"/>
                <a:gd name="connsiteY3" fmla="*/ 41469 h 799268"/>
                <a:gd name="connsiteX4" fmla="*/ 682741 w 775891"/>
                <a:gd name="connsiteY4" fmla="*/ 159713 h 799268"/>
                <a:gd name="connsiteX5" fmla="*/ 775760 w 775891"/>
                <a:gd name="connsiteY5" fmla="*/ 310885 h 799268"/>
                <a:gd name="connsiteX6" fmla="*/ 774528 w 775891"/>
                <a:gd name="connsiteY6" fmla="*/ 694979 h 799268"/>
                <a:gd name="connsiteX7" fmla="*/ 768145 w 775891"/>
                <a:gd name="connsiteY7" fmla="*/ 747322 h 799268"/>
                <a:gd name="connsiteX8" fmla="*/ 677239 w 775891"/>
                <a:gd name="connsiteY8" fmla="*/ 771930 h 799268"/>
                <a:gd name="connsiteX9" fmla="*/ 621550 w 775891"/>
                <a:gd name="connsiteY9" fmla="*/ 799268 h 799268"/>
                <a:gd name="connsiteX10" fmla="*/ 604866 w 775891"/>
                <a:gd name="connsiteY10" fmla="*/ 768365 h 799268"/>
                <a:gd name="connsiteX11" fmla="*/ 546580 w 775891"/>
                <a:gd name="connsiteY11" fmla="*/ 377271 h 799268"/>
                <a:gd name="connsiteX12" fmla="*/ 501282 w 775891"/>
                <a:gd name="connsiteY12" fmla="*/ 328758 h 799268"/>
                <a:gd name="connsiteX13" fmla="*/ 354819 w 775891"/>
                <a:gd name="connsiteY13" fmla="*/ 297767 h 799268"/>
                <a:gd name="connsiteX14" fmla="*/ 351870 w 775891"/>
                <a:gd name="connsiteY14" fmla="*/ 297811 h 799268"/>
                <a:gd name="connsiteX15" fmla="*/ 349141 w 775891"/>
                <a:gd name="connsiteY15" fmla="*/ 296754 h 799268"/>
                <a:gd name="connsiteX16" fmla="*/ 184805 w 775891"/>
                <a:gd name="connsiteY16" fmla="*/ 254273 h 799268"/>
                <a:gd name="connsiteX17" fmla="*/ 56569 w 775891"/>
                <a:gd name="connsiteY17" fmla="*/ 213552 h 799268"/>
                <a:gd name="connsiteX18" fmla="*/ 0 w 775891"/>
                <a:gd name="connsiteY18" fmla="*/ 148267 h 799268"/>
                <a:gd name="connsiteX19" fmla="*/ 1629 w 775891"/>
                <a:gd name="connsiteY19" fmla="*/ 0 h 799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75891" h="799268">
                  <a:moveTo>
                    <a:pt x="1629" y="0"/>
                  </a:moveTo>
                  <a:cubicBezTo>
                    <a:pt x="8276" y="12106"/>
                    <a:pt x="19018" y="13515"/>
                    <a:pt x="31696" y="13471"/>
                  </a:cubicBezTo>
                  <a:cubicBezTo>
                    <a:pt x="151789" y="12810"/>
                    <a:pt x="271882" y="12634"/>
                    <a:pt x="391974" y="12326"/>
                  </a:cubicBezTo>
                  <a:cubicBezTo>
                    <a:pt x="419708" y="12502"/>
                    <a:pt x="440927" y="29143"/>
                    <a:pt x="463554" y="41469"/>
                  </a:cubicBezTo>
                  <a:cubicBezTo>
                    <a:pt x="536499" y="81177"/>
                    <a:pt x="607904" y="123879"/>
                    <a:pt x="682741" y="159713"/>
                  </a:cubicBezTo>
                  <a:cubicBezTo>
                    <a:pt x="748246" y="191057"/>
                    <a:pt x="778138" y="236488"/>
                    <a:pt x="775760" y="310885"/>
                  </a:cubicBezTo>
                  <a:cubicBezTo>
                    <a:pt x="771666" y="438814"/>
                    <a:pt x="774704" y="566963"/>
                    <a:pt x="774528" y="694979"/>
                  </a:cubicBezTo>
                  <a:cubicBezTo>
                    <a:pt x="774484" y="712588"/>
                    <a:pt x="776949" y="730682"/>
                    <a:pt x="768145" y="747322"/>
                  </a:cubicBezTo>
                  <a:cubicBezTo>
                    <a:pt x="741863" y="769905"/>
                    <a:pt x="707922" y="765547"/>
                    <a:pt x="677239" y="771930"/>
                  </a:cubicBezTo>
                  <a:cubicBezTo>
                    <a:pt x="655800" y="776377"/>
                    <a:pt x="635770" y="781219"/>
                    <a:pt x="621550" y="799268"/>
                  </a:cubicBezTo>
                  <a:cubicBezTo>
                    <a:pt x="603237" y="795879"/>
                    <a:pt x="606319" y="780471"/>
                    <a:pt x="604866" y="768365"/>
                  </a:cubicBezTo>
                  <a:cubicBezTo>
                    <a:pt x="589238" y="637442"/>
                    <a:pt x="565158" y="507753"/>
                    <a:pt x="546580" y="377271"/>
                  </a:cubicBezTo>
                  <a:cubicBezTo>
                    <a:pt x="542706" y="350197"/>
                    <a:pt x="526902" y="335362"/>
                    <a:pt x="501282" y="328758"/>
                  </a:cubicBezTo>
                  <a:cubicBezTo>
                    <a:pt x="452901" y="316300"/>
                    <a:pt x="403948" y="306615"/>
                    <a:pt x="354819" y="297767"/>
                  </a:cubicBezTo>
                  <a:lnTo>
                    <a:pt x="351870" y="297811"/>
                  </a:lnTo>
                  <a:lnTo>
                    <a:pt x="349141" y="296754"/>
                  </a:lnTo>
                  <a:cubicBezTo>
                    <a:pt x="294993" y="280202"/>
                    <a:pt x="239613" y="268360"/>
                    <a:pt x="184805" y="254273"/>
                  </a:cubicBezTo>
                  <a:cubicBezTo>
                    <a:pt x="141267" y="243091"/>
                    <a:pt x="98302" y="230237"/>
                    <a:pt x="56569" y="213552"/>
                  </a:cubicBezTo>
                  <a:cubicBezTo>
                    <a:pt x="26721" y="201622"/>
                    <a:pt x="2597" y="184057"/>
                    <a:pt x="0" y="148267"/>
                  </a:cubicBezTo>
                  <a:cubicBezTo>
                    <a:pt x="528" y="98830"/>
                    <a:pt x="1101" y="49437"/>
                    <a:pt x="1629" y="0"/>
                  </a:cubicBezTo>
                  <a:close/>
                </a:path>
              </a:pathLst>
            </a:custGeom>
            <a:solidFill>
              <a:srgbClr val="898C8D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D40BDC52-E7BC-4EC5-9E60-087EE3042B6F}"/>
                </a:ext>
              </a:extLst>
            </p:cNvPr>
            <p:cNvSpPr/>
            <p:nvPr/>
          </p:nvSpPr>
          <p:spPr>
            <a:xfrm>
              <a:off x="2375780" y="2264770"/>
              <a:ext cx="620424" cy="546990"/>
            </a:xfrm>
            <a:custGeom>
              <a:avLst/>
              <a:gdLst>
                <a:gd name="connsiteX0" fmla="*/ 13 w 620424"/>
                <a:gd name="connsiteY0" fmla="*/ 225086 h 546990"/>
                <a:gd name="connsiteX1" fmla="*/ 138903 w 620424"/>
                <a:gd name="connsiteY1" fmla="*/ 167901 h 546990"/>
                <a:gd name="connsiteX2" fmla="*/ 139960 w 620424"/>
                <a:gd name="connsiteY2" fmla="*/ 212804 h 546990"/>
                <a:gd name="connsiteX3" fmla="*/ 276209 w 620424"/>
                <a:gd name="connsiteY3" fmla="*/ 402407 h 546990"/>
                <a:gd name="connsiteX4" fmla="*/ 469731 w 620424"/>
                <a:gd name="connsiteY4" fmla="*/ 293717 h 546990"/>
                <a:gd name="connsiteX5" fmla="*/ 407527 w 620424"/>
                <a:gd name="connsiteY5" fmla="*/ 93900 h 546990"/>
                <a:gd name="connsiteX6" fmla="*/ 368083 w 620424"/>
                <a:gd name="connsiteY6" fmla="*/ 64713 h 546990"/>
                <a:gd name="connsiteX7" fmla="*/ 513137 w 620424"/>
                <a:gd name="connsiteY7" fmla="*/ 0 h 546990"/>
                <a:gd name="connsiteX8" fmla="*/ 473517 w 620424"/>
                <a:gd name="connsiteY8" fmla="*/ 497628 h 546990"/>
                <a:gd name="connsiteX9" fmla="*/ 161575 w 620424"/>
                <a:gd name="connsiteY9" fmla="*/ 506300 h 546990"/>
                <a:gd name="connsiteX10" fmla="*/ 13 w 620424"/>
                <a:gd name="connsiteY10" fmla="*/ 225086 h 546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0424" h="546990">
                  <a:moveTo>
                    <a:pt x="13" y="225086"/>
                  </a:moveTo>
                  <a:cubicBezTo>
                    <a:pt x="48966" y="212451"/>
                    <a:pt x="91227" y="183661"/>
                    <a:pt x="138903" y="167901"/>
                  </a:cubicBezTo>
                  <a:cubicBezTo>
                    <a:pt x="149513" y="182604"/>
                    <a:pt x="141368" y="197880"/>
                    <a:pt x="139960" y="212804"/>
                  </a:cubicBezTo>
                  <a:cubicBezTo>
                    <a:pt x="131067" y="307363"/>
                    <a:pt x="183410" y="380396"/>
                    <a:pt x="276209" y="402407"/>
                  </a:cubicBezTo>
                  <a:cubicBezTo>
                    <a:pt x="355933" y="421293"/>
                    <a:pt x="443273" y="374629"/>
                    <a:pt x="469731" y="293717"/>
                  </a:cubicBezTo>
                  <a:cubicBezTo>
                    <a:pt x="493987" y="219539"/>
                    <a:pt x="474837" y="141223"/>
                    <a:pt x="407527" y="93900"/>
                  </a:cubicBezTo>
                  <a:cubicBezTo>
                    <a:pt x="394188" y="84523"/>
                    <a:pt x="376447" y="80825"/>
                    <a:pt x="368083" y="64713"/>
                  </a:cubicBezTo>
                  <a:cubicBezTo>
                    <a:pt x="415495" y="41029"/>
                    <a:pt x="462951" y="17477"/>
                    <a:pt x="513137" y="0"/>
                  </a:cubicBezTo>
                  <a:cubicBezTo>
                    <a:pt x="674082" y="142808"/>
                    <a:pt x="648329" y="389993"/>
                    <a:pt x="473517" y="497628"/>
                  </a:cubicBezTo>
                  <a:cubicBezTo>
                    <a:pt x="372397" y="559875"/>
                    <a:pt x="265555" y="563793"/>
                    <a:pt x="161575" y="506300"/>
                  </a:cubicBezTo>
                  <a:cubicBezTo>
                    <a:pt x="52620" y="446034"/>
                    <a:pt x="-956" y="350241"/>
                    <a:pt x="13" y="22508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7BC3CFE1-D063-4EC8-A0AD-42DAE2FC1394}"/>
                </a:ext>
              </a:extLst>
            </p:cNvPr>
            <p:cNvSpPr/>
            <p:nvPr/>
          </p:nvSpPr>
          <p:spPr>
            <a:xfrm>
              <a:off x="597513" y="2489724"/>
              <a:ext cx="658969" cy="319868"/>
            </a:xfrm>
            <a:custGeom>
              <a:avLst/>
              <a:gdLst>
                <a:gd name="connsiteX0" fmla="*/ 522720 w 658969"/>
                <a:gd name="connsiteY0" fmla="*/ 0 h 319868"/>
                <a:gd name="connsiteX1" fmla="*/ 658969 w 658969"/>
                <a:gd name="connsiteY1" fmla="*/ 132 h 319868"/>
                <a:gd name="connsiteX2" fmla="*/ 331400 w 658969"/>
                <a:gd name="connsiteY2" fmla="*/ 319866 h 319868"/>
                <a:gd name="connsiteX3" fmla="*/ 0 w 658969"/>
                <a:gd name="connsiteY3" fmla="*/ 132 h 319868"/>
                <a:gd name="connsiteX4" fmla="*/ 136117 w 658969"/>
                <a:gd name="connsiteY4" fmla="*/ 0 h 319868"/>
                <a:gd name="connsiteX5" fmla="*/ 152581 w 658969"/>
                <a:gd name="connsiteY5" fmla="*/ 34822 h 319868"/>
                <a:gd name="connsiteX6" fmla="*/ 329463 w 658969"/>
                <a:gd name="connsiteY6" fmla="*/ 175165 h 319868"/>
                <a:gd name="connsiteX7" fmla="*/ 507004 w 658969"/>
                <a:gd name="connsiteY7" fmla="*/ 35086 h 319868"/>
                <a:gd name="connsiteX8" fmla="*/ 522720 w 658969"/>
                <a:gd name="connsiteY8" fmla="*/ 0 h 31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8969" h="319868">
                  <a:moveTo>
                    <a:pt x="522720" y="0"/>
                  </a:moveTo>
                  <a:cubicBezTo>
                    <a:pt x="568151" y="44"/>
                    <a:pt x="613538" y="88"/>
                    <a:pt x="658969" y="132"/>
                  </a:cubicBezTo>
                  <a:cubicBezTo>
                    <a:pt x="651530" y="180183"/>
                    <a:pt x="509074" y="319205"/>
                    <a:pt x="331400" y="319866"/>
                  </a:cubicBezTo>
                  <a:cubicBezTo>
                    <a:pt x="151921" y="320526"/>
                    <a:pt x="8760" y="182384"/>
                    <a:pt x="0" y="132"/>
                  </a:cubicBezTo>
                  <a:cubicBezTo>
                    <a:pt x="45387" y="88"/>
                    <a:pt x="90774" y="44"/>
                    <a:pt x="136117" y="0"/>
                  </a:cubicBezTo>
                  <a:cubicBezTo>
                    <a:pt x="146506" y="9289"/>
                    <a:pt x="148971" y="22275"/>
                    <a:pt x="152581" y="34822"/>
                  </a:cubicBezTo>
                  <a:cubicBezTo>
                    <a:pt x="176485" y="117407"/>
                    <a:pt x="249914" y="175561"/>
                    <a:pt x="329463" y="175165"/>
                  </a:cubicBezTo>
                  <a:cubicBezTo>
                    <a:pt x="409583" y="174768"/>
                    <a:pt x="482792" y="116923"/>
                    <a:pt x="507004" y="35086"/>
                  </a:cubicBezTo>
                  <a:cubicBezTo>
                    <a:pt x="510658" y="22716"/>
                    <a:pt x="511583" y="9025"/>
                    <a:pt x="52272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227827E2-11D4-4D75-9720-487CC08EEBFF}"/>
                </a:ext>
              </a:extLst>
            </p:cNvPr>
            <p:cNvSpPr/>
            <p:nvPr/>
          </p:nvSpPr>
          <p:spPr>
            <a:xfrm>
              <a:off x="1451473" y="352665"/>
              <a:ext cx="495630" cy="436346"/>
            </a:xfrm>
            <a:custGeom>
              <a:avLst/>
              <a:gdLst>
                <a:gd name="connsiteX0" fmla="*/ 84463 w 495630"/>
                <a:gd name="connsiteY0" fmla="*/ 436346 h 436346"/>
                <a:gd name="connsiteX1" fmla="*/ 4430 w 495630"/>
                <a:gd name="connsiteY1" fmla="*/ 187665 h 436346"/>
                <a:gd name="connsiteX2" fmla="*/ 110876 w 495630"/>
                <a:gd name="connsiteY2" fmla="*/ 45649 h 436346"/>
                <a:gd name="connsiteX3" fmla="*/ 383198 w 495630"/>
                <a:gd name="connsiteY3" fmla="*/ 21921 h 436346"/>
                <a:gd name="connsiteX4" fmla="*/ 495631 w 495630"/>
                <a:gd name="connsiteY4" fmla="*/ 130348 h 436346"/>
                <a:gd name="connsiteX5" fmla="*/ 453898 w 495630"/>
                <a:gd name="connsiteY5" fmla="*/ 147560 h 436346"/>
                <a:gd name="connsiteX6" fmla="*/ 273362 w 495630"/>
                <a:gd name="connsiteY6" fmla="*/ 188853 h 436346"/>
                <a:gd name="connsiteX7" fmla="*/ 185054 w 495630"/>
                <a:gd name="connsiteY7" fmla="*/ 303971 h 436346"/>
                <a:gd name="connsiteX8" fmla="*/ 173740 w 495630"/>
                <a:gd name="connsiteY8" fmla="*/ 373703 h 436346"/>
                <a:gd name="connsiteX9" fmla="*/ 84463 w 495630"/>
                <a:gd name="connsiteY9" fmla="*/ 436346 h 43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95630" h="436346">
                  <a:moveTo>
                    <a:pt x="84463" y="436346"/>
                  </a:moveTo>
                  <a:cubicBezTo>
                    <a:pt x="6456" y="369961"/>
                    <a:pt x="-9260" y="283501"/>
                    <a:pt x="4430" y="187665"/>
                  </a:cubicBezTo>
                  <a:cubicBezTo>
                    <a:pt x="14688" y="121455"/>
                    <a:pt x="55892" y="76464"/>
                    <a:pt x="110876" y="45649"/>
                  </a:cubicBezTo>
                  <a:cubicBezTo>
                    <a:pt x="197072" y="-2732"/>
                    <a:pt x="288462" y="-15894"/>
                    <a:pt x="383198" y="21921"/>
                  </a:cubicBezTo>
                  <a:cubicBezTo>
                    <a:pt x="433515" y="44768"/>
                    <a:pt x="467545" y="84476"/>
                    <a:pt x="495631" y="130348"/>
                  </a:cubicBezTo>
                  <a:cubicBezTo>
                    <a:pt x="484890" y="143730"/>
                    <a:pt x="468865" y="144655"/>
                    <a:pt x="453898" y="147560"/>
                  </a:cubicBezTo>
                  <a:cubicBezTo>
                    <a:pt x="393235" y="159358"/>
                    <a:pt x="332881" y="172389"/>
                    <a:pt x="273362" y="188853"/>
                  </a:cubicBezTo>
                  <a:cubicBezTo>
                    <a:pt x="198745" y="209456"/>
                    <a:pt x="185670" y="226756"/>
                    <a:pt x="185054" y="303971"/>
                  </a:cubicBezTo>
                  <a:cubicBezTo>
                    <a:pt x="184878" y="327920"/>
                    <a:pt x="182501" y="351031"/>
                    <a:pt x="173740" y="373703"/>
                  </a:cubicBezTo>
                  <a:cubicBezTo>
                    <a:pt x="157760" y="414863"/>
                    <a:pt x="128837" y="436214"/>
                    <a:pt x="84463" y="436346"/>
                  </a:cubicBezTo>
                  <a:close/>
                </a:path>
              </a:pathLst>
            </a:custGeom>
            <a:solidFill>
              <a:srgbClr val="F36F22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52419476-00F0-43C4-8E25-6A66DAE20127}"/>
                </a:ext>
              </a:extLst>
            </p:cNvPr>
            <p:cNvSpPr/>
            <p:nvPr/>
          </p:nvSpPr>
          <p:spPr>
            <a:xfrm>
              <a:off x="1556803" y="539745"/>
              <a:ext cx="364228" cy="378868"/>
            </a:xfrm>
            <a:custGeom>
              <a:avLst/>
              <a:gdLst>
                <a:gd name="connsiteX0" fmla="*/ 139330 w 364228"/>
                <a:gd name="connsiteY0" fmla="*/ 378868 h 378868"/>
                <a:gd name="connsiteX1" fmla="*/ 26413 w 364228"/>
                <a:gd name="connsiteY1" fmla="*/ 334626 h 378868"/>
                <a:gd name="connsiteX2" fmla="*/ 0 w 364228"/>
                <a:gd name="connsiteY2" fmla="*/ 274227 h 378868"/>
                <a:gd name="connsiteX3" fmla="*/ 27206 w 364228"/>
                <a:gd name="connsiteY3" fmla="*/ 261021 h 378868"/>
                <a:gd name="connsiteX4" fmla="*/ 102440 w 364228"/>
                <a:gd name="connsiteY4" fmla="*/ 171567 h 378868"/>
                <a:gd name="connsiteX5" fmla="*/ 108779 w 364228"/>
                <a:gd name="connsiteY5" fmla="*/ 90038 h 378868"/>
                <a:gd name="connsiteX6" fmla="*/ 156411 w 364228"/>
                <a:gd name="connsiteY6" fmla="*/ 42362 h 378868"/>
                <a:gd name="connsiteX7" fmla="*/ 326689 w 364228"/>
                <a:gd name="connsiteY7" fmla="*/ 2654 h 378868"/>
                <a:gd name="connsiteX8" fmla="*/ 360851 w 364228"/>
                <a:gd name="connsiteY8" fmla="*/ 5736 h 378868"/>
                <a:gd name="connsiteX9" fmla="*/ 347468 w 364228"/>
                <a:gd name="connsiteY9" fmla="*/ 263046 h 378868"/>
                <a:gd name="connsiteX10" fmla="*/ 212055 w 364228"/>
                <a:gd name="connsiteY10" fmla="*/ 343386 h 378868"/>
                <a:gd name="connsiteX11" fmla="*/ 139330 w 364228"/>
                <a:gd name="connsiteY11" fmla="*/ 378868 h 37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228" h="378868">
                  <a:moveTo>
                    <a:pt x="139330" y="378868"/>
                  </a:moveTo>
                  <a:cubicBezTo>
                    <a:pt x="109835" y="343342"/>
                    <a:pt x="72064" y="328991"/>
                    <a:pt x="26413" y="334626"/>
                  </a:cubicBezTo>
                  <a:cubicBezTo>
                    <a:pt x="15320" y="315476"/>
                    <a:pt x="30904" y="284705"/>
                    <a:pt x="0" y="274227"/>
                  </a:cubicBezTo>
                  <a:cubicBezTo>
                    <a:pt x="5195" y="261901"/>
                    <a:pt x="17169" y="263310"/>
                    <a:pt x="27206" y="261021"/>
                  </a:cubicBezTo>
                  <a:cubicBezTo>
                    <a:pt x="77655" y="249443"/>
                    <a:pt x="99182" y="224218"/>
                    <a:pt x="102440" y="171567"/>
                  </a:cubicBezTo>
                  <a:cubicBezTo>
                    <a:pt x="104113" y="144362"/>
                    <a:pt x="101515" y="116980"/>
                    <a:pt x="108779" y="90038"/>
                  </a:cubicBezTo>
                  <a:cubicBezTo>
                    <a:pt x="115602" y="64549"/>
                    <a:pt x="130922" y="48349"/>
                    <a:pt x="156411" y="42362"/>
                  </a:cubicBezTo>
                  <a:cubicBezTo>
                    <a:pt x="213156" y="29023"/>
                    <a:pt x="269989" y="16125"/>
                    <a:pt x="326689" y="2654"/>
                  </a:cubicBezTo>
                  <a:cubicBezTo>
                    <a:pt x="338223" y="-75"/>
                    <a:pt x="350153" y="-2717"/>
                    <a:pt x="360851" y="5736"/>
                  </a:cubicBezTo>
                  <a:cubicBezTo>
                    <a:pt x="367322" y="92063"/>
                    <a:pt x="365341" y="178083"/>
                    <a:pt x="347468" y="263046"/>
                  </a:cubicBezTo>
                  <a:cubicBezTo>
                    <a:pt x="331620" y="338324"/>
                    <a:pt x="284648" y="365530"/>
                    <a:pt x="212055" y="343386"/>
                  </a:cubicBezTo>
                  <a:cubicBezTo>
                    <a:pt x="160769" y="327714"/>
                    <a:pt x="160769" y="327714"/>
                    <a:pt x="139330" y="378868"/>
                  </a:cubicBezTo>
                  <a:close/>
                </a:path>
              </a:pathLst>
            </a:custGeom>
            <a:solidFill>
              <a:srgbClr val="E9D1A0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4610611-FDA9-4DEE-B2AD-B110395B5E43}"/>
                </a:ext>
              </a:extLst>
            </p:cNvPr>
            <p:cNvSpPr/>
            <p:nvPr/>
          </p:nvSpPr>
          <p:spPr>
            <a:xfrm>
              <a:off x="409890" y="1802096"/>
              <a:ext cx="681353" cy="66649"/>
            </a:xfrm>
            <a:custGeom>
              <a:avLst/>
              <a:gdLst>
                <a:gd name="connsiteX0" fmla="*/ 59518 w 681353"/>
                <a:gd name="connsiteY0" fmla="*/ 88 h 66649"/>
                <a:gd name="connsiteX1" fmla="*/ 662051 w 681353"/>
                <a:gd name="connsiteY1" fmla="*/ 0 h 66649"/>
                <a:gd name="connsiteX2" fmla="*/ 681113 w 681353"/>
                <a:gd name="connsiteY2" fmla="*/ 2377 h 66649"/>
                <a:gd name="connsiteX3" fmla="*/ 618293 w 681353"/>
                <a:gd name="connsiteY3" fmla="*/ 65461 h 66649"/>
                <a:gd name="connsiteX4" fmla="*/ 401043 w 681353"/>
                <a:gd name="connsiteY4" fmla="*/ 66650 h 66649"/>
                <a:gd name="connsiteX5" fmla="*/ 38168 w 681353"/>
                <a:gd name="connsiteY5" fmla="*/ 65681 h 66649"/>
                <a:gd name="connsiteX6" fmla="*/ 0 w 681353"/>
                <a:gd name="connsiteY6" fmla="*/ 33281 h 66649"/>
                <a:gd name="connsiteX7" fmla="*/ 38256 w 681353"/>
                <a:gd name="connsiteY7" fmla="*/ 1145 h 66649"/>
                <a:gd name="connsiteX8" fmla="*/ 59518 w 681353"/>
                <a:gd name="connsiteY8" fmla="*/ 88 h 66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1353" h="66649">
                  <a:moveTo>
                    <a:pt x="59518" y="88"/>
                  </a:moveTo>
                  <a:cubicBezTo>
                    <a:pt x="260348" y="44"/>
                    <a:pt x="461222" y="0"/>
                    <a:pt x="662051" y="0"/>
                  </a:cubicBezTo>
                  <a:cubicBezTo>
                    <a:pt x="668390" y="793"/>
                    <a:pt x="674774" y="1585"/>
                    <a:pt x="681113" y="2377"/>
                  </a:cubicBezTo>
                  <a:cubicBezTo>
                    <a:pt x="682213" y="65417"/>
                    <a:pt x="682213" y="65241"/>
                    <a:pt x="618293" y="65461"/>
                  </a:cubicBezTo>
                  <a:cubicBezTo>
                    <a:pt x="545877" y="65681"/>
                    <a:pt x="473460" y="66254"/>
                    <a:pt x="401043" y="66650"/>
                  </a:cubicBezTo>
                  <a:cubicBezTo>
                    <a:pt x="280070" y="66210"/>
                    <a:pt x="159141" y="65285"/>
                    <a:pt x="38168" y="65681"/>
                  </a:cubicBezTo>
                  <a:cubicBezTo>
                    <a:pt x="14220" y="65769"/>
                    <a:pt x="88" y="65461"/>
                    <a:pt x="0" y="33281"/>
                  </a:cubicBezTo>
                  <a:cubicBezTo>
                    <a:pt x="-88" y="836"/>
                    <a:pt x="14836" y="-616"/>
                    <a:pt x="38256" y="1145"/>
                  </a:cubicBezTo>
                  <a:cubicBezTo>
                    <a:pt x="45255" y="1585"/>
                    <a:pt x="52387" y="440"/>
                    <a:pt x="59518" y="88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4CF4FB35-0A38-4629-A341-24437A905F94}"/>
                </a:ext>
              </a:extLst>
            </p:cNvPr>
            <p:cNvSpPr/>
            <p:nvPr/>
          </p:nvSpPr>
          <p:spPr>
            <a:xfrm>
              <a:off x="1105489" y="1653345"/>
              <a:ext cx="498945" cy="148751"/>
            </a:xfrm>
            <a:custGeom>
              <a:avLst/>
              <a:gdLst>
                <a:gd name="connsiteX0" fmla="*/ 149761 w 498945"/>
                <a:gd name="connsiteY0" fmla="*/ 0 h 148751"/>
                <a:gd name="connsiteX1" fmla="*/ 270206 w 498945"/>
                <a:gd name="connsiteY1" fmla="*/ 77655 h 148751"/>
                <a:gd name="connsiteX2" fmla="*/ 465973 w 498945"/>
                <a:gd name="connsiteY2" fmla="*/ 129249 h 148751"/>
                <a:gd name="connsiteX3" fmla="*/ 498945 w 498945"/>
                <a:gd name="connsiteY3" fmla="*/ 148487 h 148751"/>
                <a:gd name="connsiteX4" fmla="*/ 9770 w 498945"/>
                <a:gd name="connsiteY4" fmla="*/ 148751 h 148751"/>
                <a:gd name="connsiteX5" fmla="*/ 117801 w 498945"/>
                <a:gd name="connsiteY5" fmla="*/ 484 h 148751"/>
                <a:gd name="connsiteX6" fmla="*/ 149761 w 498945"/>
                <a:gd name="connsiteY6" fmla="*/ 0 h 148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8945" h="148751">
                  <a:moveTo>
                    <a:pt x="149761" y="0"/>
                  </a:moveTo>
                  <a:cubicBezTo>
                    <a:pt x="172036" y="53399"/>
                    <a:pt x="223014" y="63920"/>
                    <a:pt x="270206" y="77655"/>
                  </a:cubicBezTo>
                  <a:cubicBezTo>
                    <a:pt x="334962" y="96497"/>
                    <a:pt x="400952" y="111244"/>
                    <a:pt x="465973" y="129249"/>
                  </a:cubicBezTo>
                  <a:cubicBezTo>
                    <a:pt x="477639" y="132463"/>
                    <a:pt x="496832" y="127224"/>
                    <a:pt x="498945" y="148487"/>
                  </a:cubicBezTo>
                  <a:cubicBezTo>
                    <a:pt x="335887" y="148575"/>
                    <a:pt x="172828" y="148663"/>
                    <a:pt x="9770" y="148751"/>
                  </a:cubicBezTo>
                  <a:cubicBezTo>
                    <a:pt x="-20341" y="56568"/>
                    <a:pt x="20115" y="1056"/>
                    <a:pt x="117801" y="484"/>
                  </a:cubicBezTo>
                  <a:cubicBezTo>
                    <a:pt x="128454" y="440"/>
                    <a:pt x="139107" y="176"/>
                    <a:pt x="149761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7E8F3B4B-FE7F-4653-B0EA-446D1617B3D3}"/>
                </a:ext>
              </a:extLst>
            </p:cNvPr>
            <p:cNvSpPr/>
            <p:nvPr/>
          </p:nvSpPr>
          <p:spPr>
            <a:xfrm>
              <a:off x="1535965" y="482925"/>
              <a:ext cx="444845" cy="331003"/>
            </a:xfrm>
            <a:custGeom>
              <a:avLst/>
              <a:gdLst>
                <a:gd name="connsiteX0" fmla="*/ 381688 w 444845"/>
                <a:gd name="connsiteY0" fmla="*/ 62512 h 331003"/>
                <a:gd name="connsiteX1" fmla="*/ 177161 w 444845"/>
                <a:gd name="connsiteY1" fmla="*/ 108559 h 331003"/>
                <a:gd name="connsiteX2" fmla="*/ 138641 w 444845"/>
                <a:gd name="connsiteY2" fmla="*/ 149632 h 331003"/>
                <a:gd name="connsiteX3" fmla="*/ 134459 w 444845"/>
                <a:gd name="connsiteY3" fmla="*/ 213420 h 331003"/>
                <a:gd name="connsiteX4" fmla="*/ 20838 w 444845"/>
                <a:gd name="connsiteY4" fmla="*/ 331003 h 331003"/>
                <a:gd name="connsiteX5" fmla="*/ 15 w 444845"/>
                <a:gd name="connsiteY5" fmla="*/ 306043 h 331003"/>
                <a:gd name="connsiteX6" fmla="*/ 17668 w 444845"/>
                <a:gd name="connsiteY6" fmla="*/ 294333 h 331003"/>
                <a:gd name="connsiteX7" fmla="*/ 90173 w 444845"/>
                <a:gd name="connsiteY7" fmla="*/ 192025 h 331003"/>
                <a:gd name="connsiteX8" fmla="*/ 209385 w 444845"/>
                <a:gd name="connsiteY8" fmla="*/ 42834 h 331003"/>
                <a:gd name="connsiteX9" fmla="*/ 411139 w 444845"/>
                <a:gd name="connsiteY9" fmla="*/ 0 h 331003"/>
                <a:gd name="connsiteX10" fmla="*/ 444816 w 444845"/>
                <a:gd name="connsiteY10" fmla="*/ 29231 h 331003"/>
                <a:gd name="connsiteX11" fmla="*/ 410699 w 444845"/>
                <a:gd name="connsiteY11" fmla="*/ 53311 h 331003"/>
                <a:gd name="connsiteX12" fmla="*/ 381688 w 444845"/>
                <a:gd name="connsiteY12" fmla="*/ 62512 h 33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4845" h="331003">
                  <a:moveTo>
                    <a:pt x="381688" y="62512"/>
                  </a:moveTo>
                  <a:cubicBezTo>
                    <a:pt x="313498" y="77831"/>
                    <a:pt x="245307" y="92975"/>
                    <a:pt x="177161" y="108559"/>
                  </a:cubicBezTo>
                  <a:cubicBezTo>
                    <a:pt x="155414" y="113533"/>
                    <a:pt x="142911" y="126652"/>
                    <a:pt x="138641" y="149632"/>
                  </a:cubicBezTo>
                  <a:cubicBezTo>
                    <a:pt x="134679" y="170938"/>
                    <a:pt x="134900" y="192113"/>
                    <a:pt x="134459" y="213420"/>
                  </a:cubicBezTo>
                  <a:cubicBezTo>
                    <a:pt x="132830" y="295654"/>
                    <a:pt x="103688" y="325941"/>
                    <a:pt x="20838" y="331003"/>
                  </a:cubicBezTo>
                  <a:cubicBezTo>
                    <a:pt x="8732" y="327041"/>
                    <a:pt x="-425" y="320526"/>
                    <a:pt x="15" y="306043"/>
                  </a:cubicBezTo>
                  <a:cubicBezTo>
                    <a:pt x="5870" y="302081"/>
                    <a:pt x="11241" y="296710"/>
                    <a:pt x="17668" y="294333"/>
                  </a:cubicBezTo>
                  <a:cubicBezTo>
                    <a:pt x="69658" y="275051"/>
                    <a:pt x="91141" y="248682"/>
                    <a:pt x="90173" y="192025"/>
                  </a:cubicBezTo>
                  <a:cubicBezTo>
                    <a:pt x="88148" y="71140"/>
                    <a:pt x="109190" y="71580"/>
                    <a:pt x="209385" y="42834"/>
                  </a:cubicBezTo>
                  <a:cubicBezTo>
                    <a:pt x="275507" y="23860"/>
                    <a:pt x="343213" y="11094"/>
                    <a:pt x="411139" y="0"/>
                  </a:cubicBezTo>
                  <a:cubicBezTo>
                    <a:pt x="426459" y="5195"/>
                    <a:pt x="445697" y="8056"/>
                    <a:pt x="444816" y="29231"/>
                  </a:cubicBezTo>
                  <a:cubicBezTo>
                    <a:pt x="443980" y="49305"/>
                    <a:pt x="423509" y="46884"/>
                    <a:pt x="410699" y="53311"/>
                  </a:cubicBezTo>
                  <a:cubicBezTo>
                    <a:pt x="401366" y="58109"/>
                    <a:pt x="389260" y="53179"/>
                    <a:pt x="381688" y="62512"/>
                  </a:cubicBezTo>
                  <a:close/>
                </a:path>
              </a:pathLst>
            </a:custGeom>
            <a:solidFill>
              <a:schemeClr val="accent4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CD15C0FC-2AEE-4600-8A67-6BBEE5F412F7}"/>
                </a:ext>
              </a:extLst>
            </p:cNvPr>
            <p:cNvSpPr/>
            <p:nvPr/>
          </p:nvSpPr>
          <p:spPr>
            <a:xfrm>
              <a:off x="2320776" y="1197035"/>
              <a:ext cx="94375" cy="206056"/>
            </a:xfrm>
            <a:custGeom>
              <a:avLst/>
              <a:gdLst>
                <a:gd name="connsiteX0" fmla="*/ 13152 w 94375"/>
                <a:gd name="connsiteY0" fmla="*/ 23262 h 206056"/>
                <a:gd name="connsiteX1" fmla="*/ 78833 w 94375"/>
                <a:gd name="connsiteY1" fmla="*/ 3849 h 206056"/>
                <a:gd name="connsiteX2" fmla="*/ 92832 w 94375"/>
                <a:gd name="connsiteY2" fmla="*/ 36205 h 206056"/>
                <a:gd name="connsiteX3" fmla="*/ 93272 w 94375"/>
                <a:gd name="connsiteY3" fmla="*/ 160040 h 206056"/>
                <a:gd name="connsiteX4" fmla="*/ 45156 w 94375"/>
                <a:gd name="connsiteY4" fmla="*/ 205955 h 206056"/>
                <a:gd name="connsiteX5" fmla="*/ 13196 w 94375"/>
                <a:gd name="connsiteY5" fmla="*/ 184912 h 206056"/>
                <a:gd name="connsiteX6" fmla="*/ 13152 w 94375"/>
                <a:gd name="connsiteY6" fmla="*/ 23262 h 206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4375" h="206056">
                  <a:moveTo>
                    <a:pt x="13152" y="23262"/>
                  </a:moveTo>
                  <a:cubicBezTo>
                    <a:pt x="25258" y="-14685"/>
                    <a:pt x="56602" y="5654"/>
                    <a:pt x="78833" y="3849"/>
                  </a:cubicBezTo>
                  <a:cubicBezTo>
                    <a:pt x="101637" y="2000"/>
                    <a:pt x="92524" y="24231"/>
                    <a:pt x="92832" y="36205"/>
                  </a:cubicBezTo>
                  <a:cubicBezTo>
                    <a:pt x="93933" y="77454"/>
                    <a:pt x="93272" y="118747"/>
                    <a:pt x="93272" y="160040"/>
                  </a:cubicBezTo>
                  <a:cubicBezTo>
                    <a:pt x="93272" y="206659"/>
                    <a:pt x="93229" y="206483"/>
                    <a:pt x="45156" y="205955"/>
                  </a:cubicBezTo>
                  <a:cubicBezTo>
                    <a:pt x="29572" y="205779"/>
                    <a:pt x="13108" y="208332"/>
                    <a:pt x="13196" y="184912"/>
                  </a:cubicBezTo>
                  <a:cubicBezTo>
                    <a:pt x="-4237" y="131029"/>
                    <a:pt x="-4545" y="77146"/>
                    <a:pt x="13152" y="23262"/>
                  </a:cubicBezTo>
                  <a:close/>
                </a:path>
              </a:pathLst>
            </a:custGeom>
            <a:solidFill>
              <a:schemeClr val="accent3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8007929-5F81-4D3C-A970-27823CBAA148}"/>
                </a:ext>
              </a:extLst>
            </p:cNvPr>
            <p:cNvSpPr/>
            <p:nvPr/>
          </p:nvSpPr>
          <p:spPr>
            <a:xfrm>
              <a:off x="2133494" y="1225086"/>
              <a:ext cx="181911" cy="127657"/>
            </a:xfrm>
            <a:custGeom>
              <a:avLst/>
              <a:gdLst>
                <a:gd name="connsiteX0" fmla="*/ 748 w 181911"/>
                <a:gd name="connsiteY0" fmla="*/ 99809 h 127657"/>
                <a:gd name="connsiteX1" fmla="*/ 0 w 181911"/>
                <a:gd name="connsiteY1" fmla="*/ 9123 h 127657"/>
                <a:gd name="connsiteX2" fmla="*/ 128325 w 181911"/>
                <a:gd name="connsiteY2" fmla="*/ 7890 h 127657"/>
                <a:gd name="connsiteX3" fmla="*/ 179655 w 181911"/>
                <a:gd name="connsiteY3" fmla="*/ 72207 h 127657"/>
                <a:gd name="connsiteX4" fmla="*/ 154694 w 181911"/>
                <a:gd name="connsiteY4" fmla="*/ 122128 h 127657"/>
                <a:gd name="connsiteX5" fmla="*/ 114634 w 181911"/>
                <a:gd name="connsiteY5" fmla="*/ 113324 h 127657"/>
                <a:gd name="connsiteX6" fmla="*/ 52431 w 181911"/>
                <a:gd name="connsiteY6" fmla="*/ 109230 h 127657"/>
                <a:gd name="connsiteX7" fmla="*/ 748 w 181911"/>
                <a:gd name="connsiteY7" fmla="*/ 99809 h 12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911" h="127657">
                  <a:moveTo>
                    <a:pt x="748" y="99809"/>
                  </a:moveTo>
                  <a:cubicBezTo>
                    <a:pt x="484" y="69566"/>
                    <a:pt x="220" y="39366"/>
                    <a:pt x="0" y="9123"/>
                  </a:cubicBezTo>
                  <a:cubicBezTo>
                    <a:pt x="42746" y="4985"/>
                    <a:pt x="85403" y="-8442"/>
                    <a:pt x="128325" y="7890"/>
                  </a:cubicBezTo>
                  <a:cubicBezTo>
                    <a:pt x="158788" y="18632"/>
                    <a:pt x="170146" y="45706"/>
                    <a:pt x="179655" y="72207"/>
                  </a:cubicBezTo>
                  <a:cubicBezTo>
                    <a:pt x="187799" y="94922"/>
                    <a:pt x="172611" y="110858"/>
                    <a:pt x="154694" y="122128"/>
                  </a:cubicBezTo>
                  <a:cubicBezTo>
                    <a:pt x="139595" y="131637"/>
                    <a:pt x="125728" y="128996"/>
                    <a:pt x="114634" y="113324"/>
                  </a:cubicBezTo>
                  <a:cubicBezTo>
                    <a:pt x="95968" y="86998"/>
                    <a:pt x="73209" y="111255"/>
                    <a:pt x="52431" y="109230"/>
                  </a:cubicBezTo>
                  <a:cubicBezTo>
                    <a:pt x="34690" y="109098"/>
                    <a:pt x="15980" y="113896"/>
                    <a:pt x="748" y="99809"/>
                  </a:cubicBezTo>
                  <a:close/>
                </a:path>
              </a:pathLst>
            </a:custGeom>
            <a:solidFill>
              <a:srgbClr val="E9D2A0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DC4E6E05-7444-4FCA-8AC5-9564B1B366A5}"/>
                </a:ext>
              </a:extLst>
            </p:cNvPr>
            <p:cNvSpPr/>
            <p:nvPr/>
          </p:nvSpPr>
          <p:spPr>
            <a:xfrm>
              <a:off x="2186475" y="1220138"/>
              <a:ext cx="147496" cy="162909"/>
            </a:xfrm>
            <a:custGeom>
              <a:avLst/>
              <a:gdLst>
                <a:gd name="connsiteX0" fmla="*/ 4909 w 147496"/>
                <a:gd name="connsiteY0" fmla="*/ 105593 h 162909"/>
                <a:gd name="connsiteX1" fmla="*/ 45805 w 147496"/>
                <a:gd name="connsiteY1" fmla="*/ 94103 h 162909"/>
                <a:gd name="connsiteX2" fmla="*/ 65703 w 147496"/>
                <a:gd name="connsiteY2" fmla="*/ 102335 h 162909"/>
                <a:gd name="connsiteX3" fmla="*/ 92073 w 147496"/>
                <a:gd name="connsiteY3" fmla="*/ 123818 h 162909"/>
                <a:gd name="connsiteX4" fmla="*/ 116065 w 147496"/>
                <a:gd name="connsiteY4" fmla="*/ 70287 h 162909"/>
                <a:gd name="connsiteX5" fmla="*/ 75388 w 147496"/>
                <a:gd name="connsiteY5" fmla="*/ 12838 h 162909"/>
                <a:gd name="connsiteX6" fmla="*/ 147453 w 147496"/>
                <a:gd name="connsiteY6" fmla="*/ 115 h 162909"/>
                <a:gd name="connsiteX7" fmla="*/ 147497 w 147496"/>
                <a:gd name="connsiteY7" fmla="*/ 161765 h 162909"/>
                <a:gd name="connsiteX8" fmla="*/ 127775 w 147496"/>
                <a:gd name="connsiteY8" fmla="*/ 162910 h 162909"/>
                <a:gd name="connsiteX9" fmla="*/ 35152 w 147496"/>
                <a:gd name="connsiteY9" fmla="*/ 161677 h 162909"/>
                <a:gd name="connsiteX10" fmla="*/ 4909 w 147496"/>
                <a:gd name="connsiteY10" fmla="*/ 105593 h 16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7496" h="162909">
                  <a:moveTo>
                    <a:pt x="4909" y="105593"/>
                  </a:moveTo>
                  <a:cubicBezTo>
                    <a:pt x="18556" y="101807"/>
                    <a:pt x="32246" y="98241"/>
                    <a:pt x="45805" y="94103"/>
                  </a:cubicBezTo>
                  <a:cubicBezTo>
                    <a:pt x="55094" y="91286"/>
                    <a:pt x="63722" y="92694"/>
                    <a:pt x="65703" y="102335"/>
                  </a:cubicBezTo>
                  <a:cubicBezTo>
                    <a:pt x="68917" y="117743"/>
                    <a:pt x="68565" y="137157"/>
                    <a:pt x="92073" y="123818"/>
                  </a:cubicBezTo>
                  <a:cubicBezTo>
                    <a:pt x="111927" y="112592"/>
                    <a:pt x="131781" y="97317"/>
                    <a:pt x="116065" y="70287"/>
                  </a:cubicBezTo>
                  <a:cubicBezTo>
                    <a:pt x="104311" y="50081"/>
                    <a:pt x="89079" y="31900"/>
                    <a:pt x="75388" y="12838"/>
                  </a:cubicBezTo>
                  <a:cubicBezTo>
                    <a:pt x="98412" y="2933"/>
                    <a:pt x="122536" y="-721"/>
                    <a:pt x="147453" y="115"/>
                  </a:cubicBezTo>
                  <a:cubicBezTo>
                    <a:pt x="147453" y="53999"/>
                    <a:pt x="147453" y="107882"/>
                    <a:pt x="147497" y="161765"/>
                  </a:cubicBezTo>
                  <a:cubicBezTo>
                    <a:pt x="140937" y="162161"/>
                    <a:pt x="134334" y="162558"/>
                    <a:pt x="127775" y="162910"/>
                  </a:cubicBezTo>
                  <a:cubicBezTo>
                    <a:pt x="96915" y="162514"/>
                    <a:pt x="66012" y="162073"/>
                    <a:pt x="35152" y="161677"/>
                  </a:cubicBezTo>
                  <a:cubicBezTo>
                    <a:pt x="550" y="151596"/>
                    <a:pt x="-6185" y="139050"/>
                    <a:pt x="4909" y="105593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503D5CDC-527E-4384-B9D3-3D5D20DC002A}"/>
                </a:ext>
              </a:extLst>
            </p:cNvPr>
            <p:cNvSpPr/>
            <p:nvPr/>
          </p:nvSpPr>
          <p:spPr>
            <a:xfrm>
              <a:off x="1455677" y="339631"/>
              <a:ext cx="378994" cy="200742"/>
            </a:xfrm>
            <a:custGeom>
              <a:avLst/>
              <a:gdLst>
                <a:gd name="connsiteX0" fmla="*/ 378994 w 378994"/>
                <a:gd name="connsiteY0" fmla="*/ 34955 h 200742"/>
                <a:gd name="connsiteX1" fmla="*/ 202861 w 378994"/>
                <a:gd name="connsiteY1" fmla="*/ 30597 h 200742"/>
                <a:gd name="connsiteX2" fmla="*/ 226 w 378994"/>
                <a:gd name="connsiteY2" fmla="*/ 200743 h 200742"/>
                <a:gd name="connsiteX3" fmla="*/ 77089 w 378994"/>
                <a:gd name="connsiteY3" fmla="*/ 49350 h 200742"/>
                <a:gd name="connsiteX4" fmla="*/ 378994 w 378994"/>
                <a:gd name="connsiteY4" fmla="*/ 34955 h 200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994" h="200742">
                  <a:moveTo>
                    <a:pt x="378994" y="34955"/>
                  </a:moveTo>
                  <a:cubicBezTo>
                    <a:pt x="320488" y="25006"/>
                    <a:pt x="262423" y="17874"/>
                    <a:pt x="202861" y="30597"/>
                  </a:cubicBezTo>
                  <a:cubicBezTo>
                    <a:pt x="104427" y="51596"/>
                    <a:pt x="37425" y="107944"/>
                    <a:pt x="226" y="200743"/>
                  </a:cubicBezTo>
                  <a:cubicBezTo>
                    <a:pt x="-2987" y="135678"/>
                    <a:pt x="28269" y="87077"/>
                    <a:pt x="77089" y="49350"/>
                  </a:cubicBezTo>
                  <a:cubicBezTo>
                    <a:pt x="154921" y="-10784"/>
                    <a:pt x="296893" y="-16419"/>
                    <a:pt x="378994" y="34955"/>
                  </a:cubicBezTo>
                  <a:close/>
                </a:path>
              </a:pathLst>
            </a:custGeom>
            <a:solidFill>
              <a:srgbClr val="FBBA86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FE271A05-F87E-4CC0-A4BD-E3DE059E211C}"/>
                </a:ext>
              </a:extLst>
            </p:cNvPr>
            <p:cNvSpPr/>
            <p:nvPr/>
          </p:nvSpPr>
          <p:spPr>
            <a:xfrm>
              <a:off x="2503721" y="2329439"/>
              <a:ext cx="363555" cy="351138"/>
            </a:xfrm>
            <a:custGeom>
              <a:avLst/>
              <a:gdLst>
                <a:gd name="connsiteX0" fmla="*/ 240142 w 363555"/>
                <a:gd name="connsiteY0" fmla="*/ 0 h 351138"/>
                <a:gd name="connsiteX1" fmla="*/ 356581 w 363555"/>
                <a:gd name="connsiteY1" fmla="*/ 219319 h 351138"/>
                <a:gd name="connsiteX2" fmla="*/ 136074 w 363555"/>
                <a:gd name="connsiteY2" fmla="*/ 345267 h 351138"/>
                <a:gd name="connsiteX3" fmla="*/ 3875 w 363555"/>
                <a:gd name="connsiteY3" fmla="*/ 134444 h 351138"/>
                <a:gd name="connsiteX4" fmla="*/ 10918 w 363555"/>
                <a:gd name="connsiteY4" fmla="*/ 103232 h 351138"/>
                <a:gd name="connsiteX5" fmla="*/ 240142 w 363555"/>
                <a:gd name="connsiteY5" fmla="*/ 0 h 35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3555" h="351138">
                  <a:moveTo>
                    <a:pt x="240142" y="0"/>
                  </a:moveTo>
                  <a:cubicBezTo>
                    <a:pt x="331048" y="29715"/>
                    <a:pt x="383259" y="128105"/>
                    <a:pt x="356581" y="219319"/>
                  </a:cubicBezTo>
                  <a:cubicBezTo>
                    <a:pt x="328627" y="314847"/>
                    <a:pt x="232262" y="369919"/>
                    <a:pt x="136074" y="345267"/>
                  </a:cubicBezTo>
                  <a:cubicBezTo>
                    <a:pt x="43495" y="321583"/>
                    <a:pt x="-16155" y="226451"/>
                    <a:pt x="3875" y="134444"/>
                  </a:cubicBezTo>
                  <a:cubicBezTo>
                    <a:pt x="6164" y="124011"/>
                    <a:pt x="8585" y="113621"/>
                    <a:pt x="10918" y="103232"/>
                  </a:cubicBezTo>
                  <a:cubicBezTo>
                    <a:pt x="87341" y="68807"/>
                    <a:pt x="163720" y="34425"/>
                    <a:pt x="24014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EC64C88-99C9-4ADB-9C53-939BF8DDAA51}"/>
                </a:ext>
              </a:extLst>
            </p:cNvPr>
            <p:cNvSpPr/>
            <p:nvPr/>
          </p:nvSpPr>
          <p:spPr>
            <a:xfrm>
              <a:off x="733674" y="2489680"/>
              <a:ext cx="386559" cy="183759"/>
            </a:xfrm>
            <a:custGeom>
              <a:avLst/>
              <a:gdLst>
                <a:gd name="connsiteX0" fmla="*/ 386560 w 386559"/>
                <a:gd name="connsiteY0" fmla="*/ 44 h 183759"/>
                <a:gd name="connsiteX1" fmla="*/ 198761 w 386559"/>
                <a:gd name="connsiteY1" fmla="*/ 183705 h 183759"/>
                <a:gd name="connsiteX2" fmla="*/ 0 w 386559"/>
                <a:gd name="connsiteY2" fmla="*/ 0 h 183759"/>
                <a:gd name="connsiteX3" fmla="*/ 386560 w 386559"/>
                <a:gd name="connsiteY3" fmla="*/ 44 h 183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59" h="183759">
                  <a:moveTo>
                    <a:pt x="386560" y="44"/>
                  </a:moveTo>
                  <a:cubicBezTo>
                    <a:pt x="374277" y="105037"/>
                    <a:pt x="297326" y="181284"/>
                    <a:pt x="198761" y="183705"/>
                  </a:cubicBezTo>
                  <a:cubicBezTo>
                    <a:pt x="107370" y="185950"/>
                    <a:pt x="10918" y="119168"/>
                    <a:pt x="0" y="0"/>
                  </a:cubicBezTo>
                  <a:cubicBezTo>
                    <a:pt x="128809" y="0"/>
                    <a:pt x="257662" y="0"/>
                    <a:pt x="386560" y="4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3F8A2A64-2487-45AB-92D9-B79E93B8149B}"/>
                </a:ext>
              </a:extLst>
            </p:cNvPr>
            <p:cNvSpPr/>
            <p:nvPr/>
          </p:nvSpPr>
          <p:spPr>
            <a:xfrm>
              <a:off x="1875436" y="2252576"/>
              <a:ext cx="269019" cy="158158"/>
            </a:xfrm>
            <a:custGeom>
              <a:avLst/>
              <a:gdLst>
                <a:gd name="connsiteX0" fmla="*/ 10301 w 269019"/>
                <a:gd name="connsiteY0" fmla="*/ 153329 h 158158"/>
                <a:gd name="connsiteX1" fmla="*/ 0 w 269019"/>
                <a:gd name="connsiteY1" fmla="*/ 51154 h 158158"/>
                <a:gd name="connsiteX2" fmla="*/ 27250 w 269019"/>
                <a:gd name="connsiteY2" fmla="*/ 20030 h 158158"/>
                <a:gd name="connsiteX3" fmla="*/ 144701 w 269019"/>
                <a:gd name="connsiteY3" fmla="*/ 0 h 158158"/>
                <a:gd name="connsiteX4" fmla="*/ 269020 w 269019"/>
                <a:gd name="connsiteY4" fmla="*/ 100459 h 158158"/>
                <a:gd name="connsiteX5" fmla="*/ 173052 w 269019"/>
                <a:gd name="connsiteY5" fmla="*/ 157248 h 158158"/>
                <a:gd name="connsiteX6" fmla="*/ 10301 w 269019"/>
                <a:gd name="connsiteY6" fmla="*/ 153329 h 158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19" h="158158">
                  <a:moveTo>
                    <a:pt x="10301" y="153329"/>
                  </a:moveTo>
                  <a:cubicBezTo>
                    <a:pt x="6867" y="119256"/>
                    <a:pt x="3434" y="85183"/>
                    <a:pt x="0" y="51154"/>
                  </a:cubicBezTo>
                  <a:cubicBezTo>
                    <a:pt x="440" y="33237"/>
                    <a:pt x="4622" y="22231"/>
                    <a:pt x="27250" y="20030"/>
                  </a:cubicBezTo>
                  <a:cubicBezTo>
                    <a:pt x="66650" y="16156"/>
                    <a:pt x="105565" y="6955"/>
                    <a:pt x="144701" y="0"/>
                  </a:cubicBezTo>
                  <a:cubicBezTo>
                    <a:pt x="186126" y="33501"/>
                    <a:pt x="227595" y="66958"/>
                    <a:pt x="269020" y="100459"/>
                  </a:cubicBezTo>
                  <a:cubicBezTo>
                    <a:pt x="251587" y="143953"/>
                    <a:pt x="222577" y="162662"/>
                    <a:pt x="173052" y="157248"/>
                  </a:cubicBezTo>
                  <a:cubicBezTo>
                    <a:pt x="119300" y="151392"/>
                    <a:pt x="64581" y="154254"/>
                    <a:pt x="10301" y="153329"/>
                  </a:cubicBezTo>
                  <a:close/>
                </a:path>
              </a:pathLst>
            </a:custGeom>
            <a:solidFill>
              <a:srgbClr val="534034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0F70FB48-C502-4FE3-ACE8-5F67E3BC1CB5}"/>
                </a:ext>
              </a:extLst>
            </p:cNvPr>
            <p:cNvSpPr/>
            <p:nvPr/>
          </p:nvSpPr>
          <p:spPr>
            <a:xfrm>
              <a:off x="580939" y="1409895"/>
              <a:ext cx="375901" cy="358509"/>
            </a:xfrm>
            <a:custGeom>
              <a:avLst/>
              <a:gdLst>
                <a:gd name="connsiteX0" fmla="*/ 303952 w 375901"/>
                <a:gd name="connsiteY0" fmla="*/ 931 h 358509"/>
                <a:gd name="connsiteX1" fmla="*/ 321781 w 375901"/>
                <a:gd name="connsiteY1" fmla="*/ 931 h 358509"/>
                <a:gd name="connsiteX2" fmla="*/ 373507 w 375901"/>
                <a:gd name="connsiteY2" fmla="*/ 56619 h 358509"/>
                <a:gd name="connsiteX3" fmla="*/ 360608 w 375901"/>
                <a:gd name="connsiteY3" fmla="*/ 165750 h 358509"/>
                <a:gd name="connsiteX4" fmla="*/ 272828 w 375901"/>
                <a:gd name="connsiteY4" fmla="*/ 326872 h 358509"/>
                <a:gd name="connsiteX5" fmla="*/ 39070 w 375901"/>
                <a:gd name="connsiteY5" fmla="*/ 288308 h 358509"/>
                <a:gd name="connsiteX6" fmla="*/ 13977 w 375901"/>
                <a:gd name="connsiteY6" fmla="*/ 121068 h 358509"/>
                <a:gd name="connsiteX7" fmla="*/ 172413 w 375901"/>
                <a:gd name="connsiteY7" fmla="*/ 9075 h 358509"/>
                <a:gd name="connsiteX8" fmla="*/ 303952 w 375901"/>
                <a:gd name="connsiteY8" fmla="*/ 931 h 358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5901" h="358509">
                  <a:moveTo>
                    <a:pt x="303952" y="931"/>
                  </a:moveTo>
                  <a:cubicBezTo>
                    <a:pt x="309895" y="931"/>
                    <a:pt x="315838" y="1019"/>
                    <a:pt x="321781" y="931"/>
                  </a:cubicBezTo>
                  <a:cubicBezTo>
                    <a:pt x="378921" y="139"/>
                    <a:pt x="379274" y="183"/>
                    <a:pt x="373507" y="56619"/>
                  </a:cubicBezTo>
                  <a:cubicBezTo>
                    <a:pt x="369765" y="93070"/>
                    <a:pt x="363602" y="129256"/>
                    <a:pt x="360608" y="165750"/>
                  </a:cubicBezTo>
                  <a:cubicBezTo>
                    <a:pt x="355105" y="232708"/>
                    <a:pt x="322573" y="284698"/>
                    <a:pt x="272828" y="326872"/>
                  </a:cubicBezTo>
                  <a:cubicBezTo>
                    <a:pt x="207851" y="381944"/>
                    <a:pt x="92425" y="362618"/>
                    <a:pt x="39070" y="288308"/>
                  </a:cubicBezTo>
                  <a:cubicBezTo>
                    <a:pt x="2223" y="237022"/>
                    <a:pt x="-13625" y="180586"/>
                    <a:pt x="13977" y="121068"/>
                  </a:cubicBezTo>
                  <a:cubicBezTo>
                    <a:pt x="44704" y="54770"/>
                    <a:pt x="100789" y="16999"/>
                    <a:pt x="172413" y="9075"/>
                  </a:cubicBezTo>
                  <a:cubicBezTo>
                    <a:pt x="215863" y="4321"/>
                    <a:pt x="259797" y="-2503"/>
                    <a:pt x="303952" y="931"/>
                  </a:cubicBezTo>
                  <a:close/>
                </a:path>
              </a:pathLst>
            </a:custGeom>
            <a:solidFill>
              <a:schemeClr val="accent3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A1D21B39-6037-48E5-AE8C-B51BD54C1FB7}"/>
                </a:ext>
              </a:extLst>
            </p:cNvPr>
            <p:cNvSpPr/>
            <p:nvPr/>
          </p:nvSpPr>
          <p:spPr>
            <a:xfrm>
              <a:off x="665804" y="1514681"/>
              <a:ext cx="214450" cy="138154"/>
            </a:xfrm>
            <a:custGeom>
              <a:avLst/>
              <a:gdLst>
                <a:gd name="connsiteX0" fmla="*/ 132275 w 214450"/>
                <a:gd name="connsiteY0" fmla="*/ 34419 h 138154"/>
                <a:gd name="connsiteX1" fmla="*/ 104849 w 214450"/>
                <a:gd name="connsiteY1" fmla="*/ 109080 h 138154"/>
                <a:gd name="connsiteX2" fmla="*/ 82970 w 214450"/>
                <a:gd name="connsiteY2" fmla="*/ 138047 h 138154"/>
                <a:gd name="connsiteX3" fmla="*/ 67870 w 214450"/>
                <a:gd name="connsiteY3" fmla="*/ 107672 h 138154"/>
                <a:gd name="connsiteX4" fmla="*/ 66813 w 214450"/>
                <a:gd name="connsiteY4" fmla="*/ 57750 h 138154"/>
                <a:gd name="connsiteX5" fmla="*/ 59154 w 214450"/>
                <a:gd name="connsiteY5" fmla="*/ 43267 h 138154"/>
                <a:gd name="connsiteX6" fmla="*/ 45287 w 214450"/>
                <a:gd name="connsiteY6" fmla="*/ 55637 h 138154"/>
                <a:gd name="connsiteX7" fmla="*/ 38507 w 214450"/>
                <a:gd name="connsiteY7" fmla="*/ 108244 h 138154"/>
                <a:gd name="connsiteX8" fmla="*/ 20106 w 214450"/>
                <a:gd name="connsiteY8" fmla="*/ 138003 h 138154"/>
                <a:gd name="connsiteX9" fmla="*/ 604 w 214450"/>
                <a:gd name="connsiteY9" fmla="*/ 110269 h 138154"/>
                <a:gd name="connsiteX10" fmla="*/ 1220 w 214450"/>
                <a:gd name="connsiteY10" fmla="*/ 28387 h 138154"/>
                <a:gd name="connsiteX11" fmla="*/ 23540 w 214450"/>
                <a:gd name="connsiteY11" fmla="*/ 521 h 138154"/>
                <a:gd name="connsiteX12" fmla="*/ 43394 w 214450"/>
                <a:gd name="connsiteY12" fmla="*/ 26318 h 138154"/>
                <a:gd name="connsiteX13" fmla="*/ 101459 w 214450"/>
                <a:gd name="connsiteY13" fmla="*/ 23105 h 138154"/>
                <a:gd name="connsiteX14" fmla="*/ 115546 w 214450"/>
                <a:gd name="connsiteY14" fmla="*/ 22180 h 138154"/>
                <a:gd name="connsiteX15" fmla="*/ 152701 w 214450"/>
                <a:gd name="connsiteY15" fmla="*/ 8930 h 138154"/>
                <a:gd name="connsiteX16" fmla="*/ 173391 w 214450"/>
                <a:gd name="connsiteY16" fmla="*/ 47537 h 138154"/>
                <a:gd name="connsiteX17" fmla="*/ 173920 w 214450"/>
                <a:gd name="connsiteY17" fmla="*/ 61756 h 138154"/>
                <a:gd name="connsiteX18" fmla="*/ 179466 w 214450"/>
                <a:gd name="connsiteY18" fmla="*/ 100892 h 138154"/>
                <a:gd name="connsiteX19" fmla="*/ 213716 w 214450"/>
                <a:gd name="connsiteY19" fmla="*/ 74347 h 138154"/>
                <a:gd name="connsiteX20" fmla="*/ 204735 w 214450"/>
                <a:gd name="connsiteY20" fmla="*/ 102697 h 138154"/>
                <a:gd name="connsiteX21" fmla="*/ 155430 w 214450"/>
                <a:gd name="connsiteY21" fmla="*/ 136110 h 138154"/>
                <a:gd name="connsiteX22" fmla="*/ 132319 w 214450"/>
                <a:gd name="connsiteY22" fmla="*/ 85881 h 138154"/>
                <a:gd name="connsiteX23" fmla="*/ 132275 w 214450"/>
                <a:gd name="connsiteY23" fmla="*/ 34419 h 138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4450" h="138154">
                  <a:moveTo>
                    <a:pt x="132275" y="34419"/>
                  </a:moveTo>
                  <a:cubicBezTo>
                    <a:pt x="102736" y="59687"/>
                    <a:pt x="106301" y="85396"/>
                    <a:pt x="104849" y="109080"/>
                  </a:cubicBezTo>
                  <a:cubicBezTo>
                    <a:pt x="103924" y="124356"/>
                    <a:pt x="103352" y="139588"/>
                    <a:pt x="82970" y="138047"/>
                  </a:cubicBezTo>
                  <a:cubicBezTo>
                    <a:pt x="63336" y="136550"/>
                    <a:pt x="68310" y="119910"/>
                    <a:pt x="67870" y="107672"/>
                  </a:cubicBezTo>
                  <a:cubicBezTo>
                    <a:pt x="67210" y="91031"/>
                    <a:pt x="67958" y="74347"/>
                    <a:pt x="66813" y="57750"/>
                  </a:cubicBezTo>
                  <a:cubicBezTo>
                    <a:pt x="66461" y="52556"/>
                    <a:pt x="62851" y="44236"/>
                    <a:pt x="59154" y="43267"/>
                  </a:cubicBezTo>
                  <a:cubicBezTo>
                    <a:pt x="51098" y="41154"/>
                    <a:pt x="48412" y="49210"/>
                    <a:pt x="45287" y="55637"/>
                  </a:cubicBezTo>
                  <a:cubicBezTo>
                    <a:pt x="37098" y="72498"/>
                    <a:pt x="39256" y="90547"/>
                    <a:pt x="38507" y="108244"/>
                  </a:cubicBezTo>
                  <a:cubicBezTo>
                    <a:pt x="37935" y="122023"/>
                    <a:pt x="36878" y="136374"/>
                    <a:pt x="20106" y="138003"/>
                  </a:cubicBezTo>
                  <a:cubicBezTo>
                    <a:pt x="340" y="139896"/>
                    <a:pt x="1176" y="121847"/>
                    <a:pt x="604" y="110269"/>
                  </a:cubicBezTo>
                  <a:cubicBezTo>
                    <a:pt x="-761" y="83063"/>
                    <a:pt x="516" y="55681"/>
                    <a:pt x="1220" y="28387"/>
                  </a:cubicBezTo>
                  <a:cubicBezTo>
                    <a:pt x="1572" y="13816"/>
                    <a:pt x="8264" y="3383"/>
                    <a:pt x="23540" y="521"/>
                  </a:cubicBezTo>
                  <a:cubicBezTo>
                    <a:pt x="45463" y="-3573"/>
                    <a:pt x="36174" y="17514"/>
                    <a:pt x="43394" y="26318"/>
                  </a:cubicBezTo>
                  <a:cubicBezTo>
                    <a:pt x="62191" y="8666"/>
                    <a:pt x="81781" y="-7799"/>
                    <a:pt x="101459" y="23105"/>
                  </a:cubicBezTo>
                  <a:cubicBezTo>
                    <a:pt x="108987" y="34947"/>
                    <a:pt x="111452" y="26495"/>
                    <a:pt x="115546" y="22180"/>
                  </a:cubicBezTo>
                  <a:cubicBezTo>
                    <a:pt x="125759" y="11439"/>
                    <a:pt x="136237" y="2106"/>
                    <a:pt x="152701" y="8930"/>
                  </a:cubicBezTo>
                  <a:cubicBezTo>
                    <a:pt x="170178" y="16149"/>
                    <a:pt x="169914" y="32922"/>
                    <a:pt x="173391" y="47537"/>
                  </a:cubicBezTo>
                  <a:cubicBezTo>
                    <a:pt x="174492" y="52071"/>
                    <a:pt x="173215" y="57090"/>
                    <a:pt x="173920" y="61756"/>
                  </a:cubicBezTo>
                  <a:cubicBezTo>
                    <a:pt x="175945" y="75227"/>
                    <a:pt x="165776" y="95213"/>
                    <a:pt x="179466" y="100892"/>
                  </a:cubicBezTo>
                  <a:cubicBezTo>
                    <a:pt x="197031" y="108156"/>
                    <a:pt x="197912" y="80422"/>
                    <a:pt x="213716" y="74347"/>
                  </a:cubicBezTo>
                  <a:cubicBezTo>
                    <a:pt x="216797" y="86277"/>
                    <a:pt x="209490" y="94421"/>
                    <a:pt x="204735" y="102697"/>
                  </a:cubicBezTo>
                  <a:cubicBezTo>
                    <a:pt x="193774" y="121803"/>
                    <a:pt x="179599" y="141437"/>
                    <a:pt x="155430" y="136110"/>
                  </a:cubicBezTo>
                  <a:cubicBezTo>
                    <a:pt x="130558" y="130607"/>
                    <a:pt x="132979" y="105955"/>
                    <a:pt x="132319" y="85881"/>
                  </a:cubicBezTo>
                  <a:cubicBezTo>
                    <a:pt x="131922" y="71794"/>
                    <a:pt x="132275" y="57662"/>
                    <a:pt x="132275" y="34419"/>
                  </a:cubicBezTo>
                  <a:close/>
                </a:path>
              </a:pathLst>
            </a:custGeom>
            <a:solidFill>
              <a:srgbClr val="FFFCF9"/>
            </a:solidFill>
            <a:ln w="43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7223602E-ACAB-4C75-B79B-1B7BF8515A45}"/>
              </a:ext>
            </a:extLst>
          </p:cNvPr>
          <p:cNvSpPr txBox="1"/>
          <p:nvPr/>
        </p:nvSpPr>
        <p:spPr>
          <a:xfrm>
            <a:off x="4995914" y="3823290"/>
            <a:ext cx="28083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media yang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digunakan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adalah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media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elektronik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internet.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Sehingga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kesepakatan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ataupun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kontrak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tercipta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adalah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4"/>
                </a:solidFill>
                <a:cs typeface="Arial" pitchFamily="34" charset="0"/>
              </a:rPr>
              <a:t>melalui</a:t>
            </a:r>
            <a:r>
              <a:rPr lang="en-US" altLang="ko-KR" sz="1400" dirty="0">
                <a:solidFill>
                  <a:schemeClr val="accent4"/>
                </a:solidFill>
                <a:cs typeface="Arial" pitchFamily="34" charset="0"/>
              </a:rPr>
              <a:t> online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14A55C9-4963-4FF3-8212-DB686AC90EA1}"/>
              </a:ext>
            </a:extLst>
          </p:cNvPr>
          <p:cNvSpPr txBox="1"/>
          <p:nvPr/>
        </p:nvSpPr>
        <p:spPr>
          <a:xfrm>
            <a:off x="8202123" y="3826083"/>
            <a:ext cx="3663811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kontrak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jual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beli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e-commerce juga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terdiri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dari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penawaran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penerimaan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.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Sebab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kesepakatan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selalu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diawali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dengan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adanya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penawaran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oleh salah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satu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pihak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penerimaan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oleh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pihak</a:t>
            </a:r>
            <a:r>
              <a:rPr lang="en-US" altLang="ko-KR" sz="1400" dirty="0">
                <a:solidFill>
                  <a:schemeClr val="accent3"/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accent3"/>
                </a:solidFill>
                <a:cs typeface="Arial" pitchFamily="34" charset="0"/>
              </a:rPr>
              <a:t>lainnya</a:t>
            </a:r>
            <a:endParaRPr lang="en-US" altLang="ko-KR" sz="1400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73" name="Rounded Rectangle 2">
            <a:extLst>
              <a:ext uri="{FF2B5EF4-FFF2-40B4-BE49-F238E27FC236}">
                <a16:creationId xmlns:a16="http://schemas.microsoft.com/office/drawing/2014/main" id="{0D2A019A-43AC-4EF2-BAB1-C8C65AAB413C}"/>
              </a:ext>
            </a:extLst>
          </p:cNvPr>
          <p:cNvSpPr>
            <a:spLocks noChangeAspect="1"/>
          </p:cNvSpPr>
          <p:nvPr/>
        </p:nvSpPr>
        <p:spPr>
          <a:xfrm>
            <a:off x="7091427" y="2223308"/>
            <a:ext cx="566911" cy="720000"/>
          </a:xfrm>
          <a:custGeom>
            <a:avLst/>
            <a:gdLst/>
            <a:ahLst/>
            <a:cxnLst/>
            <a:rect l="l" t="t" r="r" b="b"/>
            <a:pathLst>
              <a:path w="3061657" h="3888432">
                <a:moveTo>
                  <a:pt x="414828" y="3226712"/>
                </a:moveTo>
                <a:lnTo>
                  <a:pt x="2646828" y="3226712"/>
                </a:lnTo>
                <a:lnTo>
                  <a:pt x="2646828" y="3406712"/>
                </a:lnTo>
                <a:lnTo>
                  <a:pt x="414828" y="3406712"/>
                </a:lnTo>
                <a:close/>
                <a:moveTo>
                  <a:pt x="2247150" y="1785874"/>
                </a:moveTo>
                <a:lnTo>
                  <a:pt x="2535180" y="1785874"/>
                </a:lnTo>
                <a:cubicBezTo>
                  <a:pt x="2574949" y="1785874"/>
                  <a:pt x="2607189" y="1818114"/>
                  <a:pt x="2607189" y="1857883"/>
                </a:cubicBezTo>
                <a:lnTo>
                  <a:pt x="2607189" y="2145913"/>
                </a:lnTo>
                <a:cubicBezTo>
                  <a:pt x="2607189" y="2185682"/>
                  <a:pt x="2574949" y="2217922"/>
                  <a:pt x="2535180" y="2217922"/>
                </a:cubicBezTo>
                <a:lnTo>
                  <a:pt x="2247150" y="2217922"/>
                </a:lnTo>
                <a:cubicBezTo>
                  <a:pt x="2207381" y="2217922"/>
                  <a:pt x="2175141" y="2185682"/>
                  <a:pt x="2175141" y="2145913"/>
                </a:cubicBezTo>
                <a:lnTo>
                  <a:pt x="2175141" y="1857883"/>
                </a:lnTo>
                <a:cubicBezTo>
                  <a:pt x="2175141" y="1818114"/>
                  <a:pt x="2207381" y="1785874"/>
                  <a:pt x="2247150" y="1785874"/>
                </a:cubicBezTo>
                <a:close/>
                <a:moveTo>
                  <a:pt x="1693748" y="1785874"/>
                </a:moveTo>
                <a:lnTo>
                  <a:pt x="1981778" y="1785874"/>
                </a:lnTo>
                <a:cubicBezTo>
                  <a:pt x="2021547" y="1785874"/>
                  <a:pt x="2053787" y="1818114"/>
                  <a:pt x="2053787" y="1857883"/>
                </a:cubicBezTo>
                <a:lnTo>
                  <a:pt x="2053787" y="2145913"/>
                </a:lnTo>
                <a:cubicBezTo>
                  <a:pt x="2053787" y="2185682"/>
                  <a:pt x="2021547" y="2217922"/>
                  <a:pt x="1981778" y="2217922"/>
                </a:cubicBezTo>
                <a:lnTo>
                  <a:pt x="1693748" y="2217922"/>
                </a:lnTo>
                <a:cubicBezTo>
                  <a:pt x="1653979" y="2217922"/>
                  <a:pt x="1621739" y="2185682"/>
                  <a:pt x="1621739" y="2145913"/>
                </a:cubicBezTo>
                <a:lnTo>
                  <a:pt x="1621739" y="1857883"/>
                </a:lnTo>
                <a:cubicBezTo>
                  <a:pt x="1621739" y="1818114"/>
                  <a:pt x="1653979" y="1785874"/>
                  <a:pt x="1693748" y="1785874"/>
                </a:cubicBezTo>
                <a:close/>
                <a:moveTo>
                  <a:pt x="1140346" y="1785874"/>
                </a:moveTo>
                <a:lnTo>
                  <a:pt x="1428376" y="1785874"/>
                </a:lnTo>
                <a:cubicBezTo>
                  <a:pt x="1468145" y="1785874"/>
                  <a:pt x="1500385" y="1818114"/>
                  <a:pt x="1500385" y="1857883"/>
                </a:cubicBezTo>
                <a:lnTo>
                  <a:pt x="1500385" y="2145913"/>
                </a:lnTo>
                <a:cubicBezTo>
                  <a:pt x="1500385" y="2185682"/>
                  <a:pt x="1468145" y="2217922"/>
                  <a:pt x="1428376" y="2217922"/>
                </a:cubicBezTo>
                <a:lnTo>
                  <a:pt x="1140346" y="2217922"/>
                </a:lnTo>
                <a:cubicBezTo>
                  <a:pt x="1100577" y="2217922"/>
                  <a:pt x="1068337" y="2185682"/>
                  <a:pt x="1068337" y="2145913"/>
                </a:cubicBezTo>
                <a:lnTo>
                  <a:pt x="1068337" y="1857883"/>
                </a:lnTo>
                <a:cubicBezTo>
                  <a:pt x="1068337" y="1818114"/>
                  <a:pt x="1100577" y="1785874"/>
                  <a:pt x="1140346" y="1785874"/>
                </a:cubicBezTo>
                <a:close/>
                <a:moveTo>
                  <a:pt x="586944" y="1785874"/>
                </a:moveTo>
                <a:lnTo>
                  <a:pt x="874974" y="1785874"/>
                </a:lnTo>
                <a:cubicBezTo>
                  <a:pt x="914743" y="1785874"/>
                  <a:pt x="946983" y="1818114"/>
                  <a:pt x="946983" y="1857883"/>
                </a:cubicBezTo>
                <a:lnTo>
                  <a:pt x="946983" y="2145913"/>
                </a:lnTo>
                <a:cubicBezTo>
                  <a:pt x="946983" y="2185682"/>
                  <a:pt x="914743" y="2217922"/>
                  <a:pt x="874974" y="2217922"/>
                </a:cubicBezTo>
                <a:lnTo>
                  <a:pt x="586944" y="2217922"/>
                </a:lnTo>
                <a:cubicBezTo>
                  <a:pt x="547175" y="2217922"/>
                  <a:pt x="514935" y="2185682"/>
                  <a:pt x="514935" y="2145913"/>
                </a:cubicBezTo>
                <a:lnTo>
                  <a:pt x="514935" y="1857883"/>
                </a:lnTo>
                <a:cubicBezTo>
                  <a:pt x="514935" y="1818114"/>
                  <a:pt x="547175" y="1785874"/>
                  <a:pt x="586944" y="1785874"/>
                </a:cubicBezTo>
                <a:close/>
                <a:moveTo>
                  <a:pt x="2243400" y="1201426"/>
                </a:moveTo>
                <a:lnTo>
                  <a:pt x="2531430" y="1201426"/>
                </a:lnTo>
                <a:cubicBezTo>
                  <a:pt x="2571199" y="1201426"/>
                  <a:pt x="2603439" y="1233666"/>
                  <a:pt x="2603439" y="1273435"/>
                </a:cubicBezTo>
                <a:lnTo>
                  <a:pt x="2603439" y="1561465"/>
                </a:lnTo>
                <a:cubicBezTo>
                  <a:pt x="2603439" y="1601234"/>
                  <a:pt x="2571199" y="1633474"/>
                  <a:pt x="2531430" y="1633474"/>
                </a:cubicBezTo>
                <a:lnTo>
                  <a:pt x="2243400" y="1633474"/>
                </a:lnTo>
                <a:cubicBezTo>
                  <a:pt x="2203631" y="1633474"/>
                  <a:pt x="2171391" y="1601234"/>
                  <a:pt x="2171391" y="1561465"/>
                </a:cubicBezTo>
                <a:lnTo>
                  <a:pt x="2171391" y="1273435"/>
                </a:lnTo>
                <a:cubicBezTo>
                  <a:pt x="2171391" y="1233666"/>
                  <a:pt x="2203631" y="1201426"/>
                  <a:pt x="2243400" y="1201426"/>
                </a:cubicBezTo>
                <a:close/>
                <a:moveTo>
                  <a:pt x="1689998" y="1201426"/>
                </a:moveTo>
                <a:lnTo>
                  <a:pt x="1978028" y="1201426"/>
                </a:lnTo>
                <a:cubicBezTo>
                  <a:pt x="2017797" y="1201426"/>
                  <a:pt x="2050037" y="1233666"/>
                  <a:pt x="2050037" y="1273435"/>
                </a:cubicBezTo>
                <a:lnTo>
                  <a:pt x="2050037" y="1561465"/>
                </a:lnTo>
                <a:cubicBezTo>
                  <a:pt x="2050037" y="1601234"/>
                  <a:pt x="2017797" y="1633474"/>
                  <a:pt x="1978028" y="1633474"/>
                </a:cubicBezTo>
                <a:lnTo>
                  <a:pt x="1689998" y="1633474"/>
                </a:lnTo>
                <a:cubicBezTo>
                  <a:pt x="1650229" y="1633474"/>
                  <a:pt x="1617989" y="1601234"/>
                  <a:pt x="1617989" y="1561465"/>
                </a:cubicBezTo>
                <a:lnTo>
                  <a:pt x="1617989" y="1273435"/>
                </a:lnTo>
                <a:cubicBezTo>
                  <a:pt x="1617989" y="1233666"/>
                  <a:pt x="1650229" y="1201426"/>
                  <a:pt x="1689998" y="1201426"/>
                </a:cubicBezTo>
                <a:close/>
                <a:moveTo>
                  <a:pt x="1136596" y="1201426"/>
                </a:moveTo>
                <a:lnTo>
                  <a:pt x="1424626" y="1201426"/>
                </a:lnTo>
                <a:cubicBezTo>
                  <a:pt x="1464395" y="1201426"/>
                  <a:pt x="1496635" y="1233666"/>
                  <a:pt x="1496635" y="1273435"/>
                </a:cubicBezTo>
                <a:lnTo>
                  <a:pt x="1496635" y="1561465"/>
                </a:lnTo>
                <a:cubicBezTo>
                  <a:pt x="1496635" y="1601234"/>
                  <a:pt x="1464395" y="1633474"/>
                  <a:pt x="1424626" y="1633474"/>
                </a:cubicBezTo>
                <a:lnTo>
                  <a:pt x="1136596" y="1633474"/>
                </a:lnTo>
                <a:cubicBezTo>
                  <a:pt x="1096827" y="1633474"/>
                  <a:pt x="1064587" y="1601234"/>
                  <a:pt x="1064587" y="1561465"/>
                </a:cubicBezTo>
                <a:lnTo>
                  <a:pt x="1064587" y="1273435"/>
                </a:lnTo>
                <a:cubicBezTo>
                  <a:pt x="1064587" y="1233666"/>
                  <a:pt x="1096827" y="1201426"/>
                  <a:pt x="1136596" y="1201426"/>
                </a:cubicBezTo>
                <a:close/>
                <a:moveTo>
                  <a:pt x="583194" y="1201426"/>
                </a:moveTo>
                <a:lnTo>
                  <a:pt x="871224" y="1201426"/>
                </a:lnTo>
                <a:cubicBezTo>
                  <a:pt x="910993" y="1201426"/>
                  <a:pt x="943233" y="1233666"/>
                  <a:pt x="943233" y="1273435"/>
                </a:cubicBezTo>
                <a:lnTo>
                  <a:pt x="943233" y="1561465"/>
                </a:lnTo>
                <a:cubicBezTo>
                  <a:pt x="943233" y="1601234"/>
                  <a:pt x="910993" y="1633474"/>
                  <a:pt x="871224" y="1633474"/>
                </a:cubicBezTo>
                <a:lnTo>
                  <a:pt x="583194" y="1633474"/>
                </a:lnTo>
                <a:cubicBezTo>
                  <a:pt x="543425" y="1633474"/>
                  <a:pt x="511185" y="1601234"/>
                  <a:pt x="511185" y="1561465"/>
                </a:cubicBezTo>
                <a:lnTo>
                  <a:pt x="511185" y="1273435"/>
                </a:lnTo>
                <a:cubicBezTo>
                  <a:pt x="511185" y="1233666"/>
                  <a:pt x="543425" y="1201426"/>
                  <a:pt x="583194" y="1201426"/>
                </a:cubicBezTo>
                <a:close/>
                <a:moveTo>
                  <a:pt x="2226002" y="616978"/>
                </a:moveTo>
                <a:lnTo>
                  <a:pt x="2514032" y="616978"/>
                </a:lnTo>
                <a:cubicBezTo>
                  <a:pt x="2553801" y="616978"/>
                  <a:pt x="2586041" y="649218"/>
                  <a:pt x="2586041" y="688987"/>
                </a:cubicBezTo>
                <a:lnTo>
                  <a:pt x="2586041" y="977017"/>
                </a:lnTo>
                <a:cubicBezTo>
                  <a:pt x="2586041" y="1016786"/>
                  <a:pt x="2553801" y="1049026"/>
                  <a:pt x="2514032" y="1049026"/>
                </a:cubicBezTo>
                <a:lnTo>
                  <a:pt x="2226002" y="1049026"/>
                </a:lnTo>
                <a:cubicBezTo>
                  <a:pt x="2186233" y="1049026"/>
                  <a:pt x="2153993" y="1016786"/>
                  <a:pt x="2153993" y="977017"/>
                </a:cubicBezTo>
                <a:lnTo>
                  <a:pt x="2153993" y="688987"/>
                </a:lnTo>
                <a:cubicBezTo>
                  <a:pt x="2153993" y="649218"/>
                  <a:pt x="2186233" y="616978"/>
                  <a:pt x="2226002" y="616978"/>
                </a:cubicBezTo>
                <a:close/>
                <a:moveTo>
                  <a:pt x="1672600" y="616978"/>
                </a:moveTo>
                <a:lnTo>
                  <a:pt x="1960630" y="616978"/>
                </a:lnTo>
                <a:cubicBezTo>
                  <a:pt x="2000399" y="616978"/>
                  <a:pt x="2032639" y="649218"/>
                  <a:pt x="2032639" y="688987"/>
                </a:cubicBezTo>
                <a:lnTo>
                  <a:pt x="2032639" y="977017"/>
                </a:lnTo>
                <a:cubicBezTo>
                  <a:pt x="2032639" y="1016786"/>
                  <a:pt x="2000399" y="1049026"/>
                  <a:pt x="1960630" y="1049026"/>
                </a:cubicBezTo>
                <a:lnTo>
                  <a:pt x="1672600" y="1049026"/>
                </a:lnTo>
                <a:cubicBezTo>
                  <a:pt x="1632831" y="1049026"/>
                  <a:pt x="1600591" y="1016786"/>
                  <a:pt x="1600591" y="977017"/>
                </a:cubicBezTo>
                <a:lnTo>
                  <a:pt x="1600591" y="688987"/>
                </a:lnTo>
                <a:cubicBezTo>
                  <a:pt x="1600591" y="649218"/>
                  <a:pt x="1632831" y="616978"/>
                  <a:pt x="1672600" y="616978"/>
                </a:cubicBezTo>
                <a:close/>
                <a:moveTo>
                  <a:pt x="1119198" y="616978"/>
                </a:moveTo>
                <a:lnTo>
                  <a:pt x="1407228" y="616978"/>
                </a:lnTo>
                <a:cubicBezTo>
                  <a:pt x="1446997" y="616978"/>
                  <a:pt x="1479237" y="649218"/>
                  <a:pt x="1479237" y="688987"/>
                </a:cubicBezTo>
                <a:lnTo>
                  <a:pt x="1479237" y="977017"/>
                </a:lnTo>
                <a:cubicBezTo>
                  <a:pt x="1479237" y="1016786"/>
                  <a:pt x="1446997" y="1049026"/>
                  <a:pt x="1407228" y="1049026"/>
                </a:cubicBezTo>
                <a:lnTo>
                  <a:pt x="1119198" y="1049026"/>
                </a:lnTo>
                <a:cubicBezTo>
                  <a:pt x="1079429" y="1049026"/>
                  <a:pt x="1047189" y="1016786"/>
                  <a:pt x="1047189" y="977017"/>
                </a:cubicBezTo>
                <a:lnTo>
                  <a:pt x="1047189" y="688987"/>
                </a:lnTo>
                <a:cubicBezTo>
                  <a:pt x="1047189" y="649218"/>
                  <a:pt x="1079429" y="616978"/>
                  <a:pt x="1119198" y="616978"/>
                </a:cubicBezTo>
                <a:close/>
                <a:moveTo>
                  <a:pt x="565796" y="616978"/>
                </a:moveTo>
                <a:lnTo>
                  <a:pt x="853826" y="616978"/>
                </a:lnTo>
                <a:cubicBezTo>
                  <a:pt x="893595" y="616978"/>
                  <a:pt x="925835" y="649218"/>
                  <a:pt x="925835" y="688987"/>
                </a:cubicBezTo>
                <a:lnTo>
                  <a:pt x="925835" y="977017"/>
                </a:lnTo>
                <a:cubicBezTo>
                  <a:pt x="925835" y="1016786"/>
                  <a:pt x="893595" y="1049026"/>
                  <a:pt x="853826" y="1049026"/>
                </a:cubicBezTo>
                <a:lnTo>
                  <a:pt x="565796" y="1049026"/>
                </a:lnTo>
                <a:cubicBezTo>
                  <a:pt x="526027" y="1049026"/>
                  <a:pt x="493787" y="1016786"/>
                  <a:pt x="493787" y="977017"/>
                </a:cubicBezTo>
                <a:lnTo>
                  <a:pt x="493787" y="688987"/>
                </a:lnTo>
                <a:cubicBezTo>
                  <a:pt x="493787" y="649218"/>
                  <a:pt x="526027" y="616978"/>
                  <a:pt x="565796" y="616978"/>
                </a:cubicBezTo>
                <a:close/>
                <a:moveTo>
                  <a:pt x="306692" y="360040"/>
                </a:moveTo>
                <a:lnTo>
                  <a:pt x="306692" y="3528392"/>
                </a:lnTo>
                <a:lnTo>
                  <a:pt x="2754964" y="3528392"/>
                </a:lnTo>
                <a:lnTo>
                  <a:pt x="2754964" y="360040"/>
                </a:lnTo>
                <a:close/>
                <a:moveTo>
                  <a:pt x="223685" y="0"/>
                </a:moveTo>
                <a:lnTo>
                  <a:pt x="2837972" y="0"/>
                </a:lnTo>
                <a:cubicBezTo>
                  <a:pt x="2961510" y="0"/>
                  <a:pt x="3061657" y="100147"/>
                  <a:pt x="3061657" y="223685"/>
                </a:cubicBezTo>
                <a:lnTo>
                  <a:pt x="3061657" y="3664747"/>
                </a:lnTo>
                <a:cubicBezTo>
                  <a:pt x="3061657" y="3788285"/>
                  <a:pt x="2961510" y="3888432"/>
                  <a:pt x="2837972" y="3888432"/>
                </a:cubicBezTo>
                <a:lnTo>
                  <a:pt x="223685" y="3888432"/>
                </a:lnTo>
                <a:cubicBezTo>
                  <a:pt x="100147" y="3888432"/>
                  <a:pt x="0" y="3788285"/>
                  <a:pt x="0" y="3664747"/>
                </a:cubicBezTo>
                <a:lnTo>
                  <a:pt x="0" y="223685"/>
                </a:lnTo>
                <a:cubicBezTo>
                  <a:pt x="0" y="100147"/>
                  <a:pt x="100147" y="0"/>
                  <a:pt x="223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74" name="Rounded Rectangle 2">
            <a:extLst>
              <a:ext uri="{FF2B5EF4-FFF2-40B4-BE49-F238E27FC236}">
                <a16:creationId xmlns:a16="http://schemas.microsoft.com/office/drawing/2014/main" id="{88497559-EEEB-463B-99C4-77EDD677503A}"/>
              </a:ext>
            </a:extLst>
          </p:cNvPr>
          <p:cNvSpPr>
            <a:spLocks noChangeAspect="1"/>
          </p:cNvSpPr>
          <p:nvPr/>
        </p:nvSpPr>
        <p:spPr>
          <a:xfrm>
            <a:off x="4960842" y="2223308"/>
            <a:ext cx="400799" cy="720000"/>
          </a:xfrm>
          <a:custGeom>
            <a:avLst/>
            <a:gdLst/>
            <a:ahLst/>
            <a:cxnLst/>
            <a:rect l="l" t="t" r="r" b="b"/>
            <a:pathLst>
              <a:path w="2160240" h="3880673">
                <a:moveTo>
                  <a:pt x="816120" y="3545649"/>
                </a:moveTo>
                <a:cubicBezTo>
                  <a:pt x="802865" y="3545649"/>
                  <a:pt x="792120" y="3556394"/>
                  <a:pt x="792120" y="3569649"/>
                </a:cubicBezTo>
                <a:lnTo>
                  <a:pt x="792120" y="3665649"/>
                </a:lnTo>
                <a:cubicBezTo>
                  <a:pt x="792120" y="3678904"/>
                  <a:pt x="802865" y="3689649"/>
                  <a:pt x="816120" y="3689649"/>
                </a:cubicBezTo>
                <a:lnTo>
                  <a:pt x="1344120" y="3689649"/>
                </a:lnTo>
                <a:cubicBezTo>
                  <a:pt x="1357375" y="3689649"/>
                  <a:pt x="1368120" y="3678904"/>
                  <a:pt x="1368120" y="3665649"/>
                </a:cubicBezTo>
                <a:lnTo>
                  <a:pt x="1368120" y="3569649"/>
                </a:lnTo>
                <a:cubicBezTo>
                  <a:pt x="1368120" y="3556394"/>
                  <a:pt x="1357375" y="3545649"/>
                  <a:pt x="1344120" y="3545649"/>
                </a:cubicBezTo>
                <a:close/>
                <a:moveTo>
                  <a:pt x="1458489" y="1982610"/>
                </a:moveTo>
                <a:lnTo>
                  <a:pt x="1698487" y="1982610"/>
                </a:lnTo>
                <a:cubicBezTo>
                  <a:pt x="1731625" y="1982610"/>
                  <a:pt x="1758488" y="2009473"/>
                  <a:pt x="1758488" y="2042611"/>
                </a:cubicBezTo>
                <a:lnTo>
                  <a:pt x="1758488" y="2282649"/>
                </a:lnTo>
                <a:cubicBezTo>
                  <a:pt x="1758488" y="2315787"/>
                  <a:pt x="1731625" y="2342650"/>
                  <a:pt x="1698487" y="2342650"/>
                </a:cubicBezTo>
                <a:lnTo>
                  <a:pt x="1458489" y="2342650"/>
                </a:lnTo>
                <a:cubicBezTo>
                  <a:pt x="1425351" y="2342650"/>
                  <a:pt x="1398488" y="2315787"/>
                  <a:pt x="1398488" y="2282649"/>
                </a:cubicBezTo>
                <a:lnTo>
                  <a:pt x="1398488" y="2042611"/>
                </a:lnTo>
                <a:cubicBezTo>
                  <a:pt x="1398488" y="2009473"/>
                  <a:pt x="1425351" y="1982610"/>
                  <a:pt x="1458489" y="1982610"/>
                </a:cubicBezTo>
                <a:close/>
                <a:moveTo>
                  <a:pt x="946089" y="1982610"/>
                </a:moveTo>
                <a:lnTo>
                  <a:pt x="1186087" y="1982610"/>
                </a:lnTo>
                <a:cubicBezTo>
                  <a:pt x="1219225" y="1982610"/>
                  <a:pt x="1246088" y="2009473"/>
                  <a:pt x="1246088" y="2042611"/>
                </a:cubicBezTo>
                <a:lnTo>
                  <a:pt x="1246088" y="2282649"/>
                </a:lnTo>
                <a:cubicBezTo>
                  <a:pt x="1246088" y="2315787"/>
                  <a:pt x="1219225" y="2342650"/>
                  <a:pt x="1186087" y="2342650"/>
                </a:cubicBezTo>
                <a:lnTo>
                  <a:pt x="946089" y="2342650"/>
                </a:lnTo>
                <a:cubicBezTo>
                  <a:pt x="912951" y="2342650"/>
                  <a:pt x="886088" y="2315787"/>
                  <a:pt x="886088" y="2282649"/>
                </a:cubicBezTo>
                <a:lnTo>
                  <a:pt x="886088" y="2042611"/>
                </a:lnTo>
                <a:cubicBezTo>
                  <a:pt x="886088" y="2009473"/>
                  <a:pt x="912951" y="1982610"/>
                  <a:pt x="946089" y="1982610"/>
                </a:cubicBezTo>
                <a:close/>
                <a:moveTo>
                  <a:pt x="434129" y="1982610"/>
                </a:moveTo>
                <a:lnTo>
                  <a:pt x="674127" y="1982610"/>
                </a:lnTo>
                <a:cubicBezTo>
                  <a:pt x="707265" y="1982610"/>
                  <a:pt x="734128" y="2009473"/>
                  <a:pt x="734128" y="2042611"/>
                </a:cubicBezTo>
                <a:lnTo>
                  <a:pt x="734128" y="2282649"/>
                </a:lnTo>
                <a:cubicBezTo>
                  <a:pt x="734128" y="2315787"/>
                  <a:pt x="707265" y="2342650"/>
                  <a:pt x="674127" y="2342650"/>
                </a:cubicBezTo>
                <a:lnTo>
                  <a:pt x="434129" y="2342650"/>
                </a:lnTo>
                <a:cubicBezTo>
                  <a:pt x="400991" y="2342650"/>
                  <a:pt x="374128" y="2315787"/>
                  <a:pt x="374128" y="2282649"/>
                </a:cubicBezTo>
                <a:lnTo>
                  <a:pt x="374128" y="2042611"/>
                </a:lnTo>
                <a:cubicBezTo>
                  <a:pt x="374128" y="2009473"/>
                  <a:pt x="400991" y="1982610"/>
                  <a:pt x="434129" y="1982610"/>
                </a:cubicBezTo>
                <a:close/>
                <a:moveTo>
                  <a:pt x="1458489" y="1434014"/>
                </a:moveTo>
                <a:lnTo>
                  <a:pt x="1698487" y="1434014"/>
                </a:lnTo>
                <a:cubicBezTo>
                  <a:pt x="1731625" y="1434014"/>
                  <a:pt x="1758488" y="1460877"/>
                  <a:pt x="1758488" y="1494015"/>
                </a:cubicBezTo>
                <a:lnTo>
                  <a:pt x="1758488" y="1734053"/>
                </a:lnTo>
                <a:cubicBezTo>
                  <a:pt x="1758488" y="1767191"/>
                  <a:pt x="1731625" y="1794054"/>
                  <a:pt x="1698487" y="1794054"/>
                </a:cubicBezTo>
                <a:lnTo>
                  <a:pt x="1458489" y="1794054"/>
                </a:lnTo>
                <a:cubicBezTo>
                  <a:pt x="1425351" y="1794054"/>
                  <a:pt x="1398488" y="1767191"/>
                  <a:pt x="1398488" y="1734053"/>
                </a:cubicBezTo>
                <a:lnTo>
                  <a:pt x="1398488" y="1494015"/>
                </a:lnTo>
                <a:cubicBezTo>
                  <a:pt x="1398488" y="1460877"/>
                  <a:pt x="1425351" y="1434014"/>
                  <a:pt x="1458489" y="1434014"/>
                </a:cubicBezTo>
                <a:close/>
                <a:moveTo>
                  <a:pt x="946089" y="1434014"/>
                </a:moveTo>
                <a:lnTo>
                  <a:pt x="1186087" y="1434014"/>
                </a:lnTo>
                <a:cubicBezTo>
                  <a:pt x="1219225" y="1434014"/>
                  <a:pt x="1246088" y="1460877"/>
                  <a:pt x="1246088" y="1494015"/>
                </a:cubicBezTo>
                <a:lnTo>
                  <a:pt x="1246088" y="1734053"/>
                </a:lnTo>
                <a:cubicBezTo>
                  <a:pt x="1246088" y="1767191"/>
                  <a:pt x="1219225" y="1794054"/>
                  <a:pt x="1186087" y="1794054"/>
                </a:cubicBezTo>
                <a:lnTo>
                  <a:pt x="946089" y="1794054"/>
                </a:lnTo>
                <a:cubicBezTo>
                  <a:pt x="912951" y="1794054"/>
                  <a:pt x="886088" y="1767191"/>
                  <a:pt x="886088" y="1734053"/>
                </a:cubicBezTo>
                <a:lnTo>
                  <a:pt x="886088" y="1494015"/>
                </a:lnTo>
                <a:cubicBezTo>
                  <a:pt x="886088" y="1460877"/>
                  <a:pt x="912951" y="1434014"/>
                  <a:pt x="946089" y="1434014"/>
                </a:cubicBezTo>
                <a:close/>
                <a:moveTo>
                  <a:pt x="434129" y="1434014"/>
                </a:moveTo>
                <a:lnTo>
                  <a:pt x="674127" y="1434014"/>
                </a:lnTo>
                <a:cubicBezTo>
                  <a:pt x="707265" y="1434014"/>
                  <a:pt x="734128" y="1460877"/>
                  <a:pt x="734128" y="1494015"/>
                </a:cubicBezTo>
                <a:lnTo>
                  <a:pt x="734128" y="1734053"/>
                </a:lnTo>
                <a:cubicBezTo>
                  <a:pt x="734128" y="1767191"/>
                  <a:pt x="707265" y="1794054"/>
                  <a:pt x="674127" y="1794054"/>
                </a:cubicBezTo>
                <a:lnTo>
                  <a:pt x="434129" y="1794054"/>
                </a:lnTo>
                <a:cubicBezTo>
                  <a:pt x="400991" y="1794054"/>
                  <a:pt x="374128" y="1767191"/>
                  <a:pt x="374128" y="1734053"/>
                </a:cubicBezTo>
                <a:lnTo>
                  <a:pt x="374128" y="1494015"/>
                </a:lnTo>
                <a:cubicBezTo>
                  <a:pt x="374128" y="1460877"/>
                  <a:pt x="400991" y="1434014"/>
                  <a:pt x="434129" y="1434014"/>
                </a:cubicBezTo>
                <a:close/>
                <a:moveTo>
                  <a:pt x="1458489" y="885417"/>
                </a:moveTo>
                <a:lnTo>
                  <a:pt x="1698487" y="885417"/>
                </a:lnTo>
                <a:cubicBezTo>
                  <a:pt x="1731625" y="885417"/>
                  <a:pt x="1758488" y="912280"/>
                  <a:pt x="1758488" y="945418"/>
                </a:cubicBezTo>
                <a:lnTo>
                  <a:pt x="1758488" y="1185456"/>
                </a:lnTo>
                <a:cubicBezTo>
                  <a:pt x="1758488" y="1218594"/>
                  <a:pt x="1731625" y="1245457"/>
                  <a:pt x="1698487" y="1245457"/>
                </a:cubicBezTo>
                <a:lnTo>
                  <a:pt x="1458489" y="1245457"/>
                </a:lnTo>
                <a:cubicBezTo>
                  <a:pt x="1425351" y="1245457"/>
                  <a:pt x="1398488" y="1218594"/>
                  <a:pt x="1398488" y="1185456"/>
                </a:cubicBezTo>
                <a:lnTo>
                  <a:pt x="1398488" y="945418"/>
                </a:lnTo>
                <a:cubicBezTo>
                  <a:pt x="1398488" y="912280"/>
                  <a:pt x="1425351" y="885417"/>
                  <a:pt x="1458489" y="885417"/>
                </a:cubicBezTo>
                <a:close/>
                <a:moveTo>
                  <a:pt x="946089" y="885417"/>
                </a:moveTo>
                <a:lnTo>
                  <a:pt x="1186087" y="885417"/>
                </a:lnTo>
                <a:cubicBezTo>
                  <a:pt x="1219225" y="885417"/>
                  <a:pt x="1246088" y="912280"/>
                  <a:pt x="1246088" y="945418"/>
                </a:cubicBezTo>
                <a:lnTo>
                  <a:pt x="1246088" y="1185456"/>
                </a:lnTo>
                <a:cubicBezTo>
                  <a:pt x="1246088" y="1218594"/>
                  <a:pt x="1219225" y="1245457"/>
                  <a:pt x="1186087" y="1245457"/>
                </a:cubicBezTo>
                <a:lnTo>
                  <a:pt x="946089" y="1245457"/>
                </a:lnTo>
                <a:cubicBezTo>
                  <a:pt x="912951" y="1245457"/>
                  <a:pt x="886088" y="1218594"/>
                  <a:pt x="886088" y="1185456"/>
                </a:cubicBezTo>
                <a:lnTo>
                  <a:pt x="886088" y="945418"/>
                </a:lnTo>
                <a:cubicBezTo>
                  <a:pt x="886088" y="912280"/>
                  <a:pt x="912951" y="885417"/>
                  <a:pt x="946089" y="885417"/>
                </a:cubicBezTo>
                <a:close/>
                <a:moveTo>
                  <a:pt x="434129" y="885417"/>
                </a:moveTo>
                <a:lnTo>
                  <a:pt x="674127" y="885417"/>
                </a:lnTo>
                <a:cubicBezTo>
                  <a:pt x="707265" y="885417"/>
                  <a:pt x="734128" y="912280"/>
                  <a:pt x="734128" y="945418"/>
                </a:cubicBezTo>
                <a:lnTo>
                  <a:pt x="734128" y="1185456"/>
                </a:lnTo>
                <a:cubicBezTo>
                  <a:pt x="734128" y="1218594"/>
                  <a:pt x="707265" y="1245457"/>
                  <a:pt x="674127" y="1245457"/>
                </a:cubicBezTo>
                <a:lnTo>
                  <a:pt x="434129" y="1245457"/>
                </a:lnTo>
                <a:cubicBezTo>
                  <a:pt x="400991" y="1245457"/>
                  <a:pt x="374128" y="1218594"/>
                  <a:pt x="374128" y="1185456"/>
                </a:cubicBezTo>
                <a:lnTo>
                  <a:pt x="374128" y="945418"/>
                </a:lnTo>
                <a:cubicBezTo>
                  <a:pt x="374128" y="912280"/>
                  <a:pt x="400991" y="885417"/>
                  <a:pt x="434129" y="885417"/>
                </a:cubicBezTo>
                <a:close/>
                <a:moveTo>
                  <a:pt x="216024" y="608188"/>
                </a:moveTo>
                <a:lnTo>
                  <a:pt x="216024" y="3272484"/>
                </a:lnTo>
                <a:lnTo>
                  <a:pt x="1944216" y="3272484"/>
                </a:lnTo>
                <a:lnTo>
                  <a:pt x="1944216" y="608188"/>
                </a:lnTo>
                <a:close/>
                <a:moveTo>
                  <a:pt x="912102" y="305289"/>
                </a:moveTo>
                <a:cubicBezTo>
                  <a:pt x="905473" y="305289"/>
                  <a:pt x="900100" y="310662"/>
                  <a:pt x="900100" y="317291"/>
                </a:cubicBezTo>
                <a:lnTo>
                  <a:pt x="900100" y="365295"/>
                </a:lnTo>
                <a:cubicBezTo>
                  <a:pt x="900100" y="371924"/>
                  <a:pt x="905473" y="377297"/>
                  <a:pt x="912102" y="377297"/>
                </a:cubicBezTo>
                <a:lnTo>
                  <a:pt x="1248138" y="377297"/>
                </a:lnTo>
                <a:cubicBezTo>
                  <a:pt x="1254767" y="377297"/>
                  <a:pt x="1260140" y="371924"/>
                  <a:pt x="1260140" y="365295"/>
                </a:cubicBezTo>
                <a:lnTo>
                  <a:pt x="1260140" y="317291"/>
                </a:lnTo>
                <a:cubicBezTo>
                  <a:pt x="1260140" y="310662"/>
                  <a:pt x="1254767" y="305289"/>
                  <a:pt x="1248138" y="305289"/>
                </a:cubicBezTo>
                <a:close/>
                <a:moveTo>
                  <a:pt x="278153" y="0"/>
                </a:moveTo>
                <a:lnTo>
                  <a:pt x="1882087" y="0"/>
                </a:lnTo>
                <a:cubicBezTo>
                  <a:pt x="2035707" y="0"/>
                  <a:pt x="2160240" y="124533"/>
                  <a:pt x="2160240" y="278153"/>
                </a:cubicBezTo>
                <a:lnTo>
                  <a:pt x="2160240" y="3602520"/>
                </a:lnTo>
                <a:cubicBezTo>
                  <a:pt x="2160240" y="3756140"/>
                  <a:pt x="2035707" y="3880673"/>
                  <a:pt x="1882087" y="3880673"/>
                </a:cubicBezTo>
                <a:lnTo>
                  <a:pt x="278153" y="3880673"/>
                </a:lnTo>
                <a:cubicBezTo>
                  <a:pt x="124533" y="3880673"/>
                  <a:pt x="0" y="3756140"/>
                  <a:pt x="0" y="3602520"/>
                </a:cubicBezTo>
                <a:lnTo>
                  <a:pt x="0" y="278153"/>
                </a:lnTo>
                <a:cubicBezTo>
                  <a:pt x="0" y="124533"/>
                  <a:pt x="124533" y="0"/>
                  <a:pt x="2781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15D9C94-6EFC-4EF4-AB11-2007BEE60620}"/>
              </a:ext>
            </a:extLst>
          </p:cNvPr>
          <p:cNvSpPr txBox="1"/>
          <p:nvPr/>
        </p:nvSpPr>
        <p:spPr>
          <a:xfrm>
            <a:off x="5480133" y="2131999"/>
            <a:ext cx="14503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cs typeface="Arial" pitchFamily="34" charset="0"/>
              </a:rPr>
              <a:t>Sistem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Transaksi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KUHPerdata</a:t>
            </a:r>
            <a:r>
              <a:rPr lang="en-US" altLang="ko-KR" sz="1400" dirty="0">
                <a:cs typeface="Arial" pitchFamily="34" charset="0"/>
              </a:rPr>
              <a:t> &amp; Hukum Adat Indonesia</a:t>
            </a:r>
            <a:endParaRPr lang="ko-KR" altLang="en-US" sz="1400" dirty="0"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DDBA564-808C-4B82-95E9-7D82FD0DE788}"/>
              </a:ext>
            </a:extLst>
          </p:cNvPr>
          <p:cNvSpPr txBox="1"/>
          <p:nvPr/>
        </p:nvSpPr>
        <p:spPr>
          <a:xfrm>
            <a:off x="7793323" y="1983144"/>
            <a:ext cx="169034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 err="1">
                <a:cs typeface="Arial" pitchFamily="34" charset="0"/>
              </a:rPr>
              <a:t>bersepakat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tentang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benda</a:t>
            </a:r>
            <a:r>
              <a:rPr lang="en-US" altLang="ko-KR" sz="1300" dirty="0">
                <a:cs typeface="Arial" pitchFamily="34" charset="0"/>
              </a:rPr>
              <a:t> dan </a:t>
            </a:r>
            <a:r>
              <a:rPr lang="en-US" altLang="ko-KR" sz="1300" dirty="0" err="1">
                <a:cs typeface="Arial" pitchFamily="34" charset="0"/>
              </a:rPr>
              <a:t>harga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barang</a:t>
            </a:r>
            <a:r>
              <a:rPr lang="en-US" altLang="ko-KR" sz="1300" dirty="0">
                <a:cs typeface="Arial" pitchFamily="34" charset="0"/>
              </a:rPr>
              <a:t>, </a:t>
            </a:r>
            <a:r>
              <a:rPr lang="en-US" altLang="ko-KR" sz="1300" dirty="0" err="1">
                <a:cs typeface="Arial" pitchFamily="34" charset="0"/>
              </a:rPr>
              <a:t>sekalipun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barangnya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belum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diserahkan</a:t>
            </a:r>
            <a:r>
              <a:rPr lang="en-US" altLang="ko-KR" sz="1300" dirty="0">
                <a:cs typeface="Arial" pitchFamily="34" charset="0"/>
              </a:rPr>
              <a:t> dan </a:t>
            </a:r>
            <a:r>
              <a:rPr lang="en-US" altLang="ko-KR" sz="1300" dirty="0" err="1">
                <a:cs typeface="Arial" pitchFamily="34" charset="0"/>
              </a:rPr>
              <a:t>harganya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belum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dibayarkan</a:t>
            </a:r>
            <a:endParaRPr lang="ko-KR" altLang="en-US" sz="1300" dirty="0"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3BAFD81-57FC-4AEF-B7FA-4A11A0068FED}"/>
              </a:ext>
            </a:extLst>
          </p:cNvPr>
          <p:cNvSpPr txBox="1"/>
          <p:nvPr/>
        </p:nvSpPr>
        <p:spPr>
          <a:xfrm>
            <a:off x="10234103" y="1983144"/>
            <a:ext cx="145033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 err="1">
                <a:cs typeface="Arial" pitchFamily="34" charset="0"/>
              </a:rPr>
              <a:t>jual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beli</a:t>
            </a:r>
            <a:r>
              <a:rPr lang="en-US" altLang="ko-KR" sz="1300" dirty="0">
                <a:cs typeface="Arial" pitchFamily="34" charset="0"/>
              </a:rPr>
              <a:t>, </a:t>
            </a:r>
            <a:r>
              <a:rPr lang="en-US" altLang="ko-KR" sz="1300" dirty="0" err="1">
                <a:cs typeface="Arial" pitchFamily="34" charset="0"/>
              </a:rPr>
              <a:t>bisa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terjadi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secara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openbaar</a:t>
            </a:r>
            <a:r>
              <a:rPr lang="en-US" altLang="ko-KR" sz="1300" dirty="0">
                <a:cs typeface="Arial" pitchFamily="34" charset="0"/>
              </a:rPr>
              <a:t> / </a:t>
            </a:r>
            <a:r>
              <a:rPr lang="en-US" altLang="ko-KR" sz="1300" dirty="0" err="1">
                <a:cs typeface="Arial" pitchFamily="34" charset="0"/>
              </a:rPr>
              <a:t>excutoriale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verkoop</a:t>
            </a:r>
            <a:r>
              <a:rPr lang="en-US" altLang="ko-KR" sz="1300" dirty="0">
                <a:cs typeface="Arial" pitchFamily="34" charset="0"/>
              </a:rPr>
              <a:t>.</a:t>
            </a:r>
          </a:p>
          <a:p>
            <a:r>
              <a:rPr lang="en-US" altLang="ko-KR" sz="1300" dirty="0">
                <a:cs typeface="Arial" pitchFamily="34" charset="0"/>
              </a:rPr>
              <a:t>Ada </a:t>
            </a:r>
            <a:r>
              <a:rPr lang="en-US" altLang="ko-KR" sz="1300" dirty="0" err="1">
                <a:cs typeface="Arial" pitchFamily="34" charset="0"/>
              </a:rPr>
              <a:t>barang</a:t>
            </a:r>
            <a:r>
              <a:rPr lang="en-US" altLang="ko-KR" sz="1300" dirty="0">
                <a:cs typeface="Arial" pitchFamily="34" charset="0"/>
              </a:rPr>
              <a:t> yang </a:t>
            </a:r>
            <a:r>
              <a:rPr lang="en-US" altLang="ko-KR" sz="1300" dirty="0" err="1">
                <a:cs typeface="Arial" pitchFamily="34" charset="0"/>
              </a:rPr>
              <a:t>dijual</a:t>
            </a:r>
            <a:r>
              <a:rPr lang="en-US" altLang="ko-KR" sz="1300" dirty="0">
                <a:cs typeface="Arial" pitchFamily="34" charset="0"/>
              </a:rPr>
              <a:t>, </a:t>
            </a:r>
            <a:r>
              <a:rPr lang="en-US" altLang="ko-KR" sz="1300" dirty="0" err="1">
                <a:cs typeface="Arial" pitchFamily="34" charset="0"/>
              </a:rPr>
              <a:t>ada</a:t>
            </a:r>
            <a:r>
              <a:rPr lang="en-US" altLang="ko-KR" sz="1300" dirty="0">
                <a:cs typeface="Arial" pitchFamily="34" charset="0"/>
              </a:rPr>
              <a:t> </a:t>
            </a:r>
            <a:r>
              <a:rPr lang="en-US" altLang="ko-KR" sz="1300" dirty="0" err="1">
                <a:cs typeface="Arial" pitchFamily="34" charset="0"/>
              </a:rPr>
              <a:t>harga</a:t>
            </a:r>
            <a:r>
              <a:rPr lang="en-US" altLang="ko-KR" sz="1300" dirty="0">
                <a:cs typeface="Arial" pitchFamily="34" charset="0"/>
              </a:rPr>
              <a:t> yang </a:t>
            </a:r>
            <a:r>
              <a:rPr lang="en-US" altLang="ko-KR" sz="1300" dirty="0" err="1">
                <a:cs typeface="Arial" pitchFamily="34" charset="0"/>
              </a:rPr>
              <a:t>dibayarkan</a:t>
            </a:r>
            <a:endParaRPr lang="ko-KR" altLang="en-US" sz="1300" dirty="0">
              <a:cs typeface="Arial" pitchFamily="34" charset="0"/>
            </a:endParaRPr>
          </a:p>
        </p:txBody>
      </p:sp>
      <p:sp>
        <p:nvSpPr>
          <p:cNvPr id="78" name="Rounded Rectangle 3">
            <a:extLst>
              <a:ext uri="{FF2B5EF4-FFF2-40B4-BE49-F238E27FC236}">
                <a16:creationId xmlns:a16="http://schemas.microsoft.com/office/drawing/2014/main" id="{E5E24954-5DB6-47FF-9A2D-E77DE61554B4}"/>
              </a:ext>
            </a:extLst>
          </p:cNvPr>
          <p:cNvSpPr/>
          <p:nvPr/>
        </p:nvSpPr>
        <p:spPr>
          <a:xfrm>
            <a:off x="9388124" y="2260475"/>
            <a:ext cx="793210" cy="645666"/>
          </a:xfrm>
          <a:custGeom>
            <a:avLst/>
            <a:gdLst/>
            <a:ahLst/>
            <a:cxnLst/>
            <a:rect l="l" t="t" r="r" b="b"/>
            <a:pathLst>
              <a:path w="2481182" h="2019660">
                <a:moveTo>
                  <a:pt x="1240591" y="1481245"/>
                </a:moveTo>
                <a:cubicBezTo>
                  <a:pt x="1201062" y="1481245"/>
                  <a:pt x="1169018" y="1511885"/>
                  <a:pt x="1169018" y="1549682"/>
                </a:cubicBezTo>
                <a:cubicBezTo>
                  <a:pt x="1169018" y="1587479"/>
                  <a:pt x="1201062" y="1618119"/>
                  <a:pt x="1240591" y="1618119"/>
                </a:cubicBezTo>
                <a:cubicBezTo>
                  <a:pt x="1280120" y="1618119"/>
                  <a:pt x="1312164" y="1587479"/>
                  <a:pt x="1312164" y="1549682"/>
                </a:cubicBezTo>
                <a:cubicBezTo>
                  <a:pt x="1312164" y="1511885"/>
                  <a:pt x="1280120" y="1481245"/>
                  <a:pt x="1240591" y="1481245"/>
                </a:cubicBezTo>
                <a:close/>
                <a:moveTo>
                  <a:pt x="95430" y="81527"/>
                </a:moveTo>
                <a:lnTo>
                  <a:pt x="95430" y="91249"/>
                </a:lnTo>
                <a:lnTo>
                  <a:pt x="95430" y="1336786"/>
                </a:lnTo>
                <a:lnTo>
                  <a:pt x="95430" y="1414360"/>
                </a:lnTo>
                <a:lnTo>
                  <a:pt x="2385752" y="1414360"/>
                </a:lnTo>
                <a:lnTo>
                  <a:pt x="2385752" y="1336786"/>
                </a:lnTo>
                <a:lnTo>
                  <a:pt x="2385752" y="91249"/>
                </a:lnTo>
                <a:lnTo>
                  <a:pt x="2385752" y="81527"/>
                </a:lnTo>
                <a:close/>
                <a:moveTo>
                  <a:pt x="82232" y="0"/>
                </a:moveTo>
                <a:lnTo>
                  <a:pt x="2398950" y="0"/>
                </a:lnTo>
                <a:cubicBezTo>
                  <a:pt x="2444366" y="0"/>
                  <a:pt x="2481182" y="33399"/>
                  <a:pt x="2481182" y="74597"/>
                </a:cubicBezTo>
                <a:lnTo>
                  <a:pt x="2481182" y="1613510"/>
                </a:lnTo>
                <a:cubicBezTo>
                  <a:pt x="2481182" y="1654709"/>
                  <a:pt x="2444366" y="1688107"/>
                  <a:pt x="2398950" y="1688107"/>
                </a:cubicBezTo>
                <a:lnTo>
                  <a:pt x="1569038" y="1688107"/>
                </a:lnTo>
                <a:lnTo>
                  <a:pt x="1643796" y="1974036"/>
                </a:lnTo>
                <a:lnTo>
                  <a:pt x="1876791" y="1974036"/>
                </a:lnTo>
                <a:cubicBezTo>
                  <a:pt x="1881184" y="1974036"/>
                  <a:pt x="1884744" y="1977440"/>
                  <a:pt x="1884744" y="1981640"/>
                </a:cubicBezTo>
                <a:lnTo>
                  <a:pt x="1884744" y="2012056"/>
                </a:lnTo>
                <a:cubicBezTo>
                  <a:pt x="1884744" y="2016256"/>
                  <a:pt x="1881184" y="2019660"/>
                  <a:pt x="1876791" y="2019660"/>
                </a:cubicBezTo>
                <a:lnTo>
                  <a:pt x="604391" y="2019660"/>
                </a:lnTo>
                <a:cubicBezTo>
                  <a:pt x="599998" y="2019660"/>
                  <a:pt x="596438" y="2016256"/>
                  <a:pt x="596438" y="2012056"/>
                </a:cubicBezTo>
                <a:lnTo>
                  <a:pt x="596438" y="1981640"/>
                </a:lnTo>
                <a:cubicBezTo>
                  <a:pt x="596438" y="1977440"/>
                  <a:pt x="599998" y="1974036"/>
                  <a:pt x="604391" y="1974036"/>
                </a:cubicBezTo>
                <a:lnTo>
                  <a:pt x="837388" y="1974036"/>
                </a:lnTo>
                <a:lnTo>
                  <a:pt x="912145" y="1688107"/>
                </a:lnTo>
                <a:lnTo>
                  <a:pt x="82232" y="1688107"/>
                </a:lnTo>
                <a:cubicBezTo>
                  <a:pt x="36817" y="1688107"/>
                  <a:pt x="0" y="1654709"/>
                  <a:pt x="0" y="1613510"/>
                </a:cubicBezTo>
                <a:lnTo>
                  <a:pt x="0" y="74597"/>
                </a:lnTo>
                <a:cubicBezTo>
                  <a:pt x="0" y="33399"/>
                  <a:pt x="36817" y="0"/>
                  <a:pt x="82232" y="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700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F9D222B-5E8D-4117-938F-FA67DB6D4026}"/>
              </a:ext>
            </a:extLst>
          </p:cNvPr>
          <p:cNvGrpSpPr/>
          <p:nvPr/>
        </p:nvGrpSpPr>
        <p:grpSpPr>
          <a:xfrm>
            <a:off x="9507225" y="2335882"/>
            <a:ext cx="555009" cy="323462"/>
            <a:chOff x="5351423" y="5375787"/>
            <a:chExt cx="555009" cy="32346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728DCB7-F53B-41A0-BC34-9422A1C7E1CB}"/>
                </a:ext>
              </a:extLst>
            </p:cNvPr>
            <p:cNvSpPr/>
            <p:nvPr/>
          </p:nvSpPr>
          <p:spPr>
            <a:xfrm>
              <a:off x="5354515" y="5375787"/>
              <a:ext cx="551917" cy="638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1B4974E-22A7-4338-B3CF-18EEB1174D33}"/>
                </a:ext>
              </a:extLst>
            </p:cNvPr>
            <p:cNvSpPr/>
            <p:nvPr/>
          </p:nvSpPr>
          <p:spPr>
            <a:xfrm>
              <a:off x="5351783" y="5470356"/>
              <a:ext cx="139623" cy="972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4C5D4BB1-4C14-4343-A0B7-CFA5F9DAAC6A}"/>
                </a:ext>
              </a:extLst>
            </p:cNvPr>
            <p:cNvSpPr/>
            <p:nvPr/>
          </p:nvSpPr>
          <p:spPr>
            <a:xfrm>
              <a:off x="5675254" y="5470356"/>
              <a:ext cx="219438" cy="228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63D53FA-5327-434F-9890-EFA58CC21F0B}"/>
                </a:ext>
              </a:extLst>
            </p:cNvPr>
            <p:cNvSpPr/>
            <p:nvPr/>
          </p:nvSpPr>
          <p:spPr>
            <a:xfrm>
              <a:off x="5524642" y="5470356"/>
              <a:ext cx="117377" cy="13400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6CBBEDBE-3B70-404E-A477-A4B1EBA6D02D}"/>
                </a:ext>
              </a:extLst>
            </p:cNvPr>
            <p:cNvSpPr/>
            <p:nvPr/>
          </p:nvSpPr>
          <p:spPr>
            <a:xfrm>
              <a:off x="5351423" y="5582710"/>
              <a:ext cx="139623" cy="1165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D53F763-E545-43E7-975B-02181BF41316}"/>
                </a:ext>
              </a:extLst>
            </p:cNvPr>
            <p:cNvSpPr/>
            <p:nvPr/>
          </p:nvSpPr>
          <p:spPr>
            <a:xfrm>
              <a:off x="5522505" y="5617217"/>
              <a:ext cx="117377" cy="82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E879AA27-8820-4757-8984-5B05185E588C}"/>
              </a:ext>
            </a:extLst>
          </p:cNvPr>
          <p:cNvSpPr txBox="1"/>
          <p:nvPr/>
        </p:nvSpPr>
        <p:spPr>
          <a:xfrm>
            <a:off x="5470726" y="222352"/>
            <a:ext cx="5860921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KONTRAK JUAL BELI E-COMMERCE</a:t>
            </a:r>
            <a:endParaRPr lang="ko-KR" alt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74233B-A9F6-2A84-2773-D47435778910}"/>
              </a:ext>
            </a:extLst>
          </p:cNvPr>
          <p:cNvSpPr txBox="1"/>
          <p:nvPr/>
        </p:nvSpPr>
        <p:spPr>
          <a:xfrm>
            <a:off x="5124560" y="5612252"/>
            <a:ext cx="674137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Jenis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kontrak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e-commerce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ke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konsumen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ada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bentuk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shirnkwrap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contract dan click wrap contract yang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merupakan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perjanjian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menawarkan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kepada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konsumennya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penggunaan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produk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dengan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syarat-syarat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menyertai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produk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tersebut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umumnya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terjadi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kontrak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penggunaan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perangkat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lunak</a:t>
            </a:r>
            <a:r>
              <a:rPr lang="en-US" altLang="ko-KR" sz="1400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accent1"/>
                </a:solidFill>
                <a:cs typeface="Arial" pitchFamily="34" charset="0"/>
              </a:rPr>
              <a:t>komputer</a:t>
            </a:r>
            <a:endParaRPr lang="en-US" altLang="ko-KR" sz="1400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71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D7BE9F-8FB7-4745-87C1-D6C23A665F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401" y="511180"/>
            <a:ext cx="11573197" cy="724247"/>
          </a:xfrm>
        </p:spPr>
        <p:txBody>
          <a:bodyPr/>
          <a:lstStyle/>
          <a:p>
            <a:r>
              <a:rPr lang="en-US" sz="4000" b="1" dirty="0" err="1"/>
              <a:t>Unsur</a:t>
            </a:r>
            <a:r>
              <a:rPr lang="en-US" sz="4000" b="1" dirty="0"/>
              <a:t> </a:t>
            </a:r>
            <a:r>
              <a:rPr lang="en-US" sz="4000" b="1" dirty="0" err="1"/>
              <a:t>Penunjang</a:t>
            </a:r>
            <a:endParaRPr lang="en-US" sz="4000" b="1" dirty="0"/>
          </a:p>
          <a:p>
            <a:r>
              <a:rPr lang="en-US" sz="4000" b="1" dirty="0" err="1"/>
              <a:t>Transaksi</a:t>
            </a:r>
            <a:r>
              <a:rPr lang="en-US" sz="4000" b="1" dirty="0"/>
              <a:t> E-Commerce</a:t>
            </a:r>
          </a:p>
        </p:txBody>
      </p:sp>
      <p:grpSp>
        <p:nvGrpSpPr>
          <p:cNvPr id="7" name="Group 34">
            <a:extLst>
              <a:ext uri="{FF2B5EF4-FFF2-40B4-BE49-F238E27FC236}">
                <a16:creationId xmlns:a16="http://schemas.microsoft.com/office/drawing/2014/main" id="{D2C5F7EE-E4AD-4024-B99A-2437B53F88C6}"/>
              </a:ext>
            </a:extLst>
          </p:cNvPr>
          <p:cNvGrpSpPr/>
          <p:nvPr/>
        </p:nvGrpSpPr>
        <p:grpSpPr>
          <a:xfrm>
            <a:off x="1133077" y="4403379"/>
            <a:ext cx="1999207" cy="1727343"/>
            <a:chOff x="98933" y="4473675"/>
            <a:chExt cx="2342559" cy="17273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DDB843-6BE2-4D52-836A-B2A966391646}"/>
                </a:ext>
              </a:extLst>
            </p:cNvPr>
            <p:cNvSpPr txBox="1"/>
            <p:nvPr/>
          </p:nvSpPr>
          <p:spPr>
            <a:xfrm>
              <a:off x="302738" y="4473675"/>
              <a:ext cx="2024774" cy="307777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Domain Name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B7060A8-74C0-4971-A7EB-E5690EC73363}"/>
                </a:ext>
              </a:extLst>
            </p:cNvPr>
            <p:cNvSpPr txBox="1"/>
            <p:nvPr/>
          </p:nvSpPr>
          <p:spPr>
            <a:xfrm>
              <a:off x="98933" y="4816023"/>
              <a:ext cx="2342559" cy="138499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Nama domain </a:t>
              </a:r>
              <a:r>
                <a:rPr lang="en-US" altLang="ko-KR" sz="1200" dirty="0" err="1">
                  <a:cs typeface="Arial" pitchFamily="34" charset="0"/>
                </a:rPr>
                <a:t>atau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biasa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disebut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dengan</a:t>
              </a:r>
              <a:r>
                <a:rPr lang="en-US" altLang="ko-KR" sz="1200" dirty="0">
                  <a:cs typeface="Arial" pitchFamily="34" charset="0"/>
                </a:rPr>
                <a:t> Domain Name </a:t>
              </a:r>
              <a:r>
                <a:rPr lang="en-US" altLang="ko-KR" sz="1200" dirty="0" err="1">
                  <a:cs typeface="Arial" pitchFamily="34" charset="0"/>
                </a:rPr>
                <a:t>atau</a:t>
              </a:r>
              <a:r>
                <a:rPr lang="en-US" altLang="ko-KR" sz="1200" dirty="0">
                  <a:cs typeface="Arial" pitchFamily="34" charset="0"/>
                </a:rPr>
                <a:t> URL </a:t>
              </a:r>
              <a:r>
                <a:rPr lang="en-US" altLang="ko-KR" sz="1200" dirty="0" err="1">
                  <a:cs typeface="Arial" pitchFamily="34" charset="0"/>
                </a:rPr>
                <a:t>adalah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alamat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unik</a:t>
              </a:r>
              <a:r>
                <a:rPr lang="en-US" altLang="ko-KR" sz="1200" dirty="0">
                  <a:cs typeface="Arial" pitchFamily="34" charset="0"/>
                </a:rPr>
                <a:t> di dunia internet yang </a:t>
              </a:r>
              <a:r>
                <a:rPr lang="en-US" altLang="ko-KR" sz="1200" dirty="0" err="1">
                  <a:cs typeface="Arial" pitchFamily="34" charset="0"/>
                </a:rPr>
                <a:t>digunakan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untuk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mengidentifikasi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sebuah</a:t>
              </a:r>
              <a:r>
                <a:rPr lang="en-US" altLang="ko-KR" sz="1200" dirty="0">
                  <a:cs typeface="Arial" pitchFamily="34" charset="0"/>
                </a:rPr>
                <a:t> website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6472774-0F34-4E03-9419-40CE7993FE1E}"/>
              </a:ext>
            </a:extLst>
          </p:cNvPr>
          <p:cNvSpPr txBox="1"/>
          <p:nvPr/>
        </p:nvSpPr>
        <p:spPr>
          <a:xfrm>
            <a:off x="1307009" y="3799480"/>
            <a:ext cx="1728000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URL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1" name="Group 34">
            <a:extLst>
              <a:ext uri="{FF2B5EF4-FFF2-40B4-BE49-F238E27FC236}">
                <a16:creationId xmlns:a16="http://schemas.microsoft.com/office/drawing/2014/main" id="{1F3D4A3A-8EF0-4A73-838D-0A0FF78E1BE7}"/>
              </a:ext>
            </a:extLst>
          </p:cNvPr>
          <p:cNvGrpSpPr/>
          <p:nvPr/>
        </p:nvGrpSpPr>
        <p:grpSpPr>
          <a:xfrm>
            <a:off x="3705495" y="4403379"/>
            <a:ext cx="1728000" cy="1727343"/>
            <a:chOff x="302738" y="4473675"/>
            <a:chExt cx="2024774" cy="172734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02B833-7FBD-45A5-8173-82471D26D39E}"/>
                </a:ext>
              </a:extLst>
            </p:cNvPr>
            <p:cNvSpPr txBox="1"/>
            <p:nvPr/>
          </p:nvSpPr>
          <p:spPr>
            <a:xfrm>
              <a:off x="302738" y="4473675"/>
              <a:ext cx="2024774" cy="307777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Rumah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Website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70A1C2-B1C8-4837-9519-FFE155725AAD}"/>
                </a:ext>
              </a:extLst>
            </p:cNvPr>
            <p:cNvSpPr txBox="1"/>
            <p:nvPr/>
          </p:nvSpPr>
          <p:spPr>
            <a:xfrm>
              <a:off x="302738" y="4816023"/>
              <a:ext cx="2024774" cy="138499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 err="1">
                  <a:cs typeface="Arial" pitchFamily="34" charset="0"/>
                </a:rPr>
                <a:t>ruangan</a:t>
              </a:r>
              <a:r>
                <a:rPr lang="en-US" altLang="ko-KR" sz="1200" dirty="0">
                  <a:cs typeface="Arial" pitchFamily="34" charset="0"/>
                </a:rPr>
                <a:t> yang </a:t>
              </a:r>
              <a:r>
                <a:rPr lang="en-US" altLang="ko-KR" sz="1200" dirty="0" err="1">
                  <a:cs typeface="Arial" pitchFamily="34" charset="0"/>
                </a:rPr>
                <a:t>terdapat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dalam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harddisk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tempat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menyimpan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berbagai</a:t>
              </a:r>
              <a:r>
                <a:rPr lang="en-US" altLang="ko-KR" sz="1200" dirty="0">
                  <a:cs typeface="Arial" pitchFamily="34" charset="0"/>
                </a:rPr>
                <a:t> data, file-file, </a:t>
              </a:r>
              <a:r>
                <a:rPr lang="en-US" altLang="ko-KR" sz="1200" dirty="0" err="1">
                  <a:cs typeface="Arial" pitchFamily="34" charset="0"/>
                </a:rPr>
                <a:t>gambar</a:t>
              </a:r>
              <a:r>
                <a:rPr lang="en-US" altLang="ko-KR" sz="1200" dirty="0">
                  <a:cs typeface="Arial" pitchFamily="34" charset="0"/>
                </a:rPr>
                <a:t> dan lain </a:t>
              </a:r>
              <a:r>
                <a:rPr lang="en-US" altLang="ko-KR" sz="1200" dirty="0" err="1">
                  <a:cs typeface="Arial" pitchFamily="34" charset="0"/>
                </a:rPr>
                <a:t>sebagainya</a:t>
              </a:r>
              <a:r>
                <a:rPr lang="en-US" altLang="ko-KR" sz="1200" dirty="0">
                  <a:cs typeface="Arial" pitchFamily="34" charset="0"/>
                </a:rPr>
                <a:t> yang </a:t>
              </a:r>
              <a:r>
                <a:rPr lang="en-US" altLang="ko-KR" sz="1200" dirty="0" err="1">
                  <a:cs typeface="Arial" pitchFamily="34" charset="0"/>
                </a:rPr>
                <a:t>akan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ditampilkan</a:t>
              </a:r>
              <a:r>
                <a:rPr lang="en-US" altLang="ko-KR" sz="1200" dirty="0">
                  <a:cs typeface="Arial" pitchFamily="34" charset="0"/>
                </a:rPr>
                <a:t> di website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9706B2F-F465-43E8-95AB-44F9738D62B7}"/>
              </a:ext>
            </a:extLst>
          </p:cNvPr>
          <p:cNvSpPr txBox="1"/>
          <p:nvPr/>
        </p:nvSpPr>
        <p:spPr>
          <a:xfrm>
            <a:off x="3705495" y="3799480"/>
            <a:ext cx="1728000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Web Hosting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8" name="Group 34">
            <a:extLst>
              <a:ext uri="{FF2B5EF4-FFF2-40B4-BE49-F238E27FC236}">
                <a16:creationId xmlns:a16="http://schemas.microsoft.com/office/drawing/2014/main" id="{CC8F6F30-7358-4FCE-9F8D-EFDE32533A32}"/>
              </a:ext>
            </a:extLst>
          </p:cNvPr>
          <p:cNvGrpSpPr/>
          <p:nvPr/>
        </p:nvGrpSpPr>
        <p:grpSpPr>
          <a:xfrm>
            <a:off x="6556443" y="4403379"/>
            <a:ext cx="2217905" cy="1727343"/>
            <a:chOff x="46479" y="4473675"/>
            <a:chExt cx="2598817" cy="172734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F7DD597-F1CF-458B-A903-240DBDA4CC46}"/>
                </a:ext>
              </a:extLst>
            </p:cNvPr>
            <p:cNvSpPr txBox="1"/>
            <p:nvPr/>
          </p:nvSpPr>
          <p:spPr>
            <a:xfrm>
              <a:off x="302738" y="4473675"/>
              <a:ext cx="2024774" cy="307777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Bahasa Program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305EFE0-BC27-49DF-8854-DCE116188261}"/>
                </a:ext>
              </a:extLst>
            </p:cNvPr>
            <p:cNvSpPr txBox="1"/>
            <p:nvPr/>
          </p:nvSpPr>
          <p:spPr>
            <a:xfrm>
              <a:off x="46479" y="4816023"/>
              <a:ext cx="2598817" cy="138499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 err="1">
                  <a:cs typeface="Arial" pitchFamily="34" charset="0"/>
                </a:rPr>
                <a:t>bahasa</a:t>
              </a:r>
              <a:r>
                <a:rPr lang="en-US" altLang="ko-KR" sz="1200" dirty="0">
                  <a:cs typeface="Arial" pitchFamily="34" charset="0"/>
                </a:rPr>
                <a:t> yang </a:t>
              </a:r>
              <a:r>
                <a:rPr lang="en-US" altLang="ko-KR" sz="1200" dirty="0" err="1">
                  <a:cs typeface="Arial" pitchFamily="34" charset="0"/>
                </a:rPr>
                <a:t>digunakan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untuk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menerjemahkan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setiap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perintah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dalam</a:t>
              </a:r>
              <a:r>
                <a:rPr lang="en-US" altLang="ko-KR" sz="1200" dirty="0">
                  <a:cs typeface="Arial" pitchFamily="34" charset="0"/>
                </a:rPr>
                <a:t> website yang pada </a:t>
              </a:r>
              <a:r>
                <a:rPr lang="en-US" altLang="ko-KR" sz="1200" dirty="0" err="1">
                  <a:cs typeface="Arial" pitchFamily="34" charset="0"/>
                </a:rPr>
                <a:t>saat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diakses</a:t>
              </a:r>
              <a:r>
                <a:rPr lang="en-US" altLang="ko-KR" sz="1200" dirty="0">
                  <a:cs typeface="Arial" pitchFamily="34" charset="0"/>
                </a:rPr>
                <a:t>. </a:t>
              </a:r>
              <a:r>
                <a:rPr lang="en-US" altLang="ko-KR" sz="1200" dirty="0" err="1">
                  <a:cs typeface="Arial" pitchFamily="34" charset="0"/>
                </a:rPr>
                <a:t>Semakin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banyak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ragam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bahasa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maka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akan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terlihat</a:t>
              </a:r>
              <a:r>
                <a:rPr lang="en-US" altLang="ko-KR" sz="1200" dirty="0">
                  <a:cs typeface="Arial" pitchFamily="34" charset="0"/>
                </a:rPr>
                <a:t> website </a:t>
              </a:r>
              <a:r>
                <a:rPr lang="en-US" altLang="ko-KR" sz="1200" dirty="0" err="1">
                  <a:cs typeface="Arial" pitchFamily="34" charset="0"/>
                </a:rPr>
                <a:t>semakin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dinamis</a:t>
              </a:r>
              <a:r>
                <a:rPr lang="en-US" altLang="ko-KR" sz="1200" dirty="0">
                  <a:cs typeface="Arial" pitchFamily="34" charset="0"/>
                </a:rPr>
                <a:t>, dan </a:t>
              </a:r>
              <a:r>
                <a:rPr lang="en-US" altLang="ko-KR" sz="1200" dirty="0" err="1">
                  <a:cs typeface="Arial" pitchFamily="34" charset="0"/>
                </a:rPr>
                <a:t>interaktif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2A06EFE-FAF5-48C3-8E8F-18E30FA4C43A}"/>
              </a:ext>
            </a:extLst>
          </p:cNvPr>
          <p:cNvSpPr txBox="1"/>
          <p:nvPr/>
        </p:nvSpPr>
        <p:spPr>
          <a:xfrm>
            <a:off x="6775142" y="3799480"/>
            <a:ext cx="1728000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Scripts Program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3" name="Group 34">
            <a:extLst>
              <a:ext uri="{FF2B5EF4-FFF2-40B4-BE49-F238E27FC236}">
                <a16:creationId xmlns:a16="http://schemas.microsoft.com/office/drawing/2014/main" id="{8B1682E7-2ABF-4D93-AA6F-2C9EFE79B238}"/>
              </a:ext>
            </a:extLst>
          </p:cNvPr>
          <p:cNvGrpSpPr/>
          <p:nvPr/>
        </p:nvGrpSpPr>
        <p:grpSpPr>
          <a:xfrm>
            <a:off x="9264920" y="4403379"/>
            <a:ext cx="1728000" cy="1727343"/>
            <a:chOff x="302738" y="4473675"/>
            <a:chExt cx="2024774" cy="172734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FE50485-E506-46E2-BD16-1C8C40EB64AF}"/>
                </a:ext>
              </a:extLst>
            </p:cNvPr>
            <p:cNvSpPr txBox="1"/>
            <p:nvPr/>
          </p:nvSpPr>
          <p:spPr>
            <a:xfrm>
              <a:off x="302738" y="4473675"/>
              <a:ext cx="2024774" cy="307777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Tata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Letak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Web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E907149-2B08-4517-BCB9-00B6FA36A43C}"/>
                </a:ext>
              </a:extLst>
            </p:cNvPr>
            <p:cNvSpPr txBox="1"/>
            <p:nvPr/>
          </p:nvSpPr>
          <p:spPr>
            <a:xfrm>
              <a:off x="302738" y="4816023"/>
              <a:ext cx="2024774" cy="1384995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website </a:t>
              </a:r>
              <a:r>
                <a:rPr lang="en-US" altLang="ko-KR" sz="1200" dirty="0" err="1">
                  <a:cs typeface="Arial" pitchFamily="34" charset="0"/>
                </a:rPr>
                <a:t>menentukan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kualitas</a:t>
              </a:r>
              <a:r>
                <a:rPr lang="en-US" altLang="ko-KR" sz="1200" dirty="0">
                  <a:cs typeface="Arial" pitchFamily="34" charset="0"/>
                </a:rPr>
                <a:t> dan </a:t>
              </a:r>
              <a:r>
                <a:rPr lang="en-US" altLang="ko-KR" sz="1200" dirty="0" err="1">
                  <a:cs typeface="Arial" pitchFamily="34" charset="0"/>
                </a:rPr>
                <a:t>keindahan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sebuah</a:t>
              </a:r>
              <a:r>
                <a:rPr lang="en-US" altLang="ko-KR" sz="1200" dirty="0">
                  <a:cs typeface="Arial" pitchFamily="34" charset="0"/>
                </a:rPr>
                <a:t> website yang </a:t>
              </a:r>
              <a:r>
                <a:rPr lang="en-US" altLang="ko-KR" sz="1200" dirty="0" err="1">
                  <a:cs typeface="Arial" pitchFamily="34" charset="0"/>
                </a:rPr>
                <a:t>memperngaruhi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penilaian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pengunjung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akan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bagus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tidaknya</a:t>
              </a:r>
              <a:r>
                <a:rPr lang="en-US" altLang="ko-KR" sz="1200" dirty="0">
                  <a:cs typeface="Arial" pitchFamily="34" charset="0"/>
                </a:rPr>
                <a:t> </a:t>
              </a:r>
              <a:r>
                <a:rPr lang="en-US" altLang="ko-KR" sz="1200" dirty="0" err="1">
                  <a:cs typeface="Arial" pitchFamily="34" charset="0"/>
                </a:rPr>
                <a:t>sebuah</a:t>
              </a:r>
              <a:r>
                <a:rPr lang="en-US" altLang="ko-KR" sz="1200" dirty="0">
                  <a:cs typeface="Arial" pitchFamily="34" charset="0"/>
                </a:rPr>
                <a:t> website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FE1F9988-1D1C-4537-BD74-DF204402C5BF}"/>
              </a:ext>
            </a:extLst>
          </p:cNvPr>
          <p:cNvSpPr txBox="1"/>
          <p:nvPr/>
        </p:nvSpPr>
        <p:spPr>
          <a:xfrm>
            <a:off x="9167645" y="3799480"/>
            <a:ext cx="1728000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Desain Website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0ADC7B2-03EC-D951-8851-EDCC920B053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4" r="20044"/>
          <a:stretch>
            <a:fillRect/>
          </a:stretch>
        </p:blipFill>
        <p:spPr/>
      </p:pic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9323E00-8DFC-12C7-990B-C00D5DB8C18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7" r="22667"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25D1D46F-9450-5CED-652E-989EE876535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785"/>
          <a:stretch>
            <a:fillRect/>
          </a:stretch>
        </p:blipFill>
        <p:spPr/>
      </p:pic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DA3D642B-67D6-747B-8996-DA0A1C2401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8" r="21368"/>
          <a:stretch>
            <a:fillRect/>
          </a:stretch>
        </p:blipFill>
        <p:spPr/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8B565D0-5AA9-1E4B-2AB4-35FA9ABDBF2F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1E350C3-6397-C4C5-370E-9A44B9D68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B8DB14E-88B9-A48F-7C7E-E546A81AD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653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4D1351F9-B94B-4783-8C82-72FE04202615}"/>
              </a:ext>
            </a:extLst>
          </p:cNvPr>
          <p:cNvGrpSpPr/>
          <p:nvPr/>
        </p:nvGrpSpPr>
        <p:grpSpPr>
          <a:xfrm flipH="1">
            <a:off x="9100312" y="819057"/>
            <a:ext cx="2474078" cy="5673138"/>
            <a:chOff x="527812" y="843573"/>
            <a:chExt cx="2474078" cy="567313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CD13BD7-CA92-45BA-908D-9118A2E13CB2}"/>
                </a:ext>
              </a:extLst>
            </p:cNvPr>
            <p:cNvSpPr/>
            <p:nvPr/>
          </p:nvSpPr>
          <p:spPr>
            <a:xfrm>
              <a:off x="527812" y="1650776"/>
              <a:ext cx="1687299" cy="2194595"/>
            </a:xfrm>
            <a:custGeom>
              <a:avLst/>
              <a:gdLst>
                <a:gd name="connsiteX0" fmla="*/ 1489045 w 1687299"/>
                <a:gd name="connsiteY0" fmla="*/ 1261702 h 2194595"/>
                <a:gd name="connsiteX1" fmla="*/ 1682615 w 1687299"/>
                <a:gd name="connsiteY1" fmla="*/ 1228711 h 2194595"/>
                <a:gd name="connsiteX2" fmla="*/ 1653827 w 1687299"/>
                <a:gd name="connsiteY2" fmla="*/ 1171078 h 2194595"/>
                <a:gd name="connsiteX3" fmla="*/ 1521277 w 1687299"/>
                <a:gd name="connsiteY3" fmla="*/ 967639 h 2194595"/>
                <a:gd name="connsiteX4" fmla="*/ 1364436 w 1687299"/>
                <a:gd name="connsiteY4" fmla="*/ 441642 h 2194595"/>
                <a:gd name="connsiteX5" fmla="*/ 1247710 w 1687299"/>
                <a:gd name="connsiteY5" fmla="*/ 310318 h 2194595"/>
                <a:gd name="connsiteX6" fmla="*/ 1052271 w 1687299"/>
                <a:gd name="connsiteY6" fmla="*/ 213503 h 2194595"/>
                <a:gd name="connsiteX7" fmla="*/ 993236 w 1687299"/>
                <a:gd name="connsiteY7" fmla="*/ 130995 h 2194595"/>
                <a:gd name="connsiteX8" fmla="*/ 980857 w 1687299"/>
                <a:gd name="connsiteY8" fmla="*/ 103960 h 2194595"/>
                <a:gd name="connsiteX9" fmla="*/ 888072 w 1687299"/>
                <a:gd name="connsiteY9" fmla="*/ 29568 h 2194595"/>
                <a:gd name="connsiteX10" fmla="*/ 891575 w 1687299"/>
                <a:gd name="connsiteY10" fmla="*/ 196862 h 2194595"/>
                <a:gd name="connsiteX11" fmla="*/ 905765 w 1687299"/>
                <a:gd name="connsiteY11" fmla="*/ 345295 h 2194595"/>
                <a:gd name="connsiteX12" fmla="*/ 746237 w 1687299"/>
                <a:gd name="connsiteY12" fmla="*/ 161710 h 2194595"/>
                <a:gd name="connsiteX13" fmla="*/ 697304 w 1687299"/>
                <a:gd name="connsiteY13" fmla="*/ 90821 h 2194595"/>
                <a:gd name="connsiteX14" fmla="*/ 510799 w 1687299"/>
                <a:gd name="connsiteY14" fmla="*/ 839 h 2194595"/>
                <a:gd name="connsiteX15" fmla="*/ 452991 w 1687299"/>
                <a:gd name="connsiteY15" fmla="*/ 63727 h 2194595"/>
                <a:gd name="connsiteX16" fmla="*/ 388293 w 1687299"/>
                <a:gd name="connsiteY16" fmla="*/ 149739 h 2194595"/>
                <a:gd name="connsiteX17" fmla="*/ 67194 w 1687299"/>
                <a:gd name="connsiteY17" fmla="*/ 454021 h 2194595"/>
                <a:gd name="connsiteX18" fmla="*/ 25210 w 1687299"/>
                <a:gd name="connsiteY18" fmla="*/ 806769 h 2194595"/>
                <a:gd name="connsiteX19" fmla="*/ 40567 w 1687299"/>
                <a:gd name="connsiteY19" fmla="*/ 918881 h 2194595"/>
                <a:gd name="connsiteX20" fmla="*/ 33793 w 1687299"/>
                <a:gd name="connsiteY20" fmla="*/ 1147604 h 2194595"/>
                <a:gd name="connsiteX21" fmla="*/ 106316 w 1687299"/>
                <a:gd name="connsiteY21" fmla="*/ 1491359 h 2194595"/>
                <a:gd name="connsiteX22" fmla="*/ 304850 w 1687299"/>
                <a:gd name="connsiteY22" fmla="*/ 1605749 h 2194595"/>
                <a:gd name="connsiteX23" fmla="*/ 380760 w 1687299"/>
                <a:gd name="connsiteY23" fmla="*/ 1588757 h 2194595"/>
                <a:gd name="connsiteX24" fmla="*/ 480377 w 1687299"/>
                <a:gd name="connsiteY24" fmla="*/ 1635296 h 2194595"/>
                <a:gd name="connsiteX25" fmla="*/ 489953 w 1687299"/>
                <a:gd name="connsiteY25" fmla="*/ 1722125 h 2194595"/>
                <a:gd name="connsiteX26" fmla="*/ 463619 w 1687299"/>
                <a:gd name="connsiteY26" fmla="*/ 1880718 h 2194595"/>
                <a:gd name="connsiteX27" fmla="*/ 492639 w 1687299"/>
                <a:gd name="connsiteY27" fmla="*/ 2191248 h 2194595"/>
                <a:gd name="connsiteX28" fmla="*/ 631496 w 1687299"/>
                <a:gd name="connsiteY28" fmla="*/ 2152651 h 2194595"/>
                <a:gd name="connsiteX29" fmla="*/ 686969 w 1687299"/>
                <a:gd name="connsiteY29" fmla="*/ 2164797 h 2194595"/>
                <a:gd name="connsiteX30" fmla="*/ 1249578 w 1687299"/>
                <a:gd name="connsiteY30" fmla="*/ 2142316 h 2194595"/>
                <a:gd name="connsiteX31" fmla="*/ 1415821 w 1687299"/>
                <a:gd name="connsiteY31" fmla="*/ 2109207 h 2194595"/>
                <a:gd name="connsiteX32" fmla="*/ 1572078 w 1687299"/>
                <a:gd name="connsiteY32" fmla="*/ 2077383 h 2194595"/>
                <a:gd name="connsiteX33" fmla="*/ 1574940 w 1687299"/>
                <a:gd name="connsiteY33" fmla="*/ 2062377 h 2194595"/>
                <a:gd name="connsiteX34" fmla="*/ 1485775 w 1687299"/>
                <a:gd name="connsiteY34" fmla="*/ 1538306 h 2194595"/>
                <a:gd name="connsiteX35" fmla="*/ 1536109 w 1687299"/>
                <a:gd name="connsiteY35" fmla="*/ 1472732 h 2194595"/>
                <a:gd name="connsiteX36" fmla="*/ 1560458 w 1687299"/>
                <a:gd name="connsiteY36" fmla="*/ 1467360 h 2194595"/>
                <a:gd name="connsiteX37" fmla="*/ 1660543 w 1687299"/>
                <a:gd name="connsiteY37" fmla="*/ 1438280 h 2194595"/>
                <a:gd name="connsiteX38" fmla="*/ 1584633 w 1687299"/>
                <a:gd name="connsiteY38" fmla="*/ 1331715 h 2194595"/>
                <a:gd name="connsiteX39" fmla="*/ 1572662 w 1687299"/>
                <a:gd name="connsiteY39" fmla="*/ 1330488 h 2194595"/>
                <a:gd name="connsiteX40" fmla="*/ 1527642 w 1687299"/>
                <a:gd name="connsiteY40" fmla="*/ 1314839 h 2194595"/>
                <a:gd name="connsiteX41" fmla="*/ 1420784 w 1687299"/>
                <a:gd name="connsiteY41" fmla="*/ 1269994 h 2194595"/>
                <a:gd name="connsiteX42" fmla="*/ 1478417 w 1687299"/>
                <a:gd name="connsiteY42" fmla="*/ 1255805 h 2194595"/>
                <a:gd name="connsiteX43" fmla="*/ 1489045 w 1687299"/>
                <a:gd name="connsiteY43" fmla="*/ 1261702 h 2194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687299" h="2194595">
                  <a:moveTo>
                    <a:pt x="1489045" y="1261702"/>
                  </a:moveTo>
                  <a:cubicBezTo>
                    <a:pt x="1555437" y="1261586"/>
                    <a:pt x="1622529" y="1265790"/>
                    <a:pt x="1682615" y="1228711"/>
                  </a:cubicBezTo>
                  <a:cubicBezTo>
                    <a:pt x="1698030" y="1197179"/>
                    <a:pt x="1671987" y="1178494"/>
                    <a:pt x="1653827" y="1171078"/>
                  </a:cubicBezTo>
                  <a:cubicBezTo>
                    <a:pt x="1560925" y="1132889"/>
                    <a:pt x="1542298" y="1057505"/>
                    <a:pt x="1521277" y="967639"/>
                  </a:cubicBezTo>
                  <a:cubicBezTo>
                    <a:pt x="1479643" y="789835"/>
                    <a:pt x="1418040" y="616643"/>
                    <a:pt x="1364436" y="441642"/>
                  </a:cubicBezTo>
                  <a:cubicBezTo>
                    <a:pt x="1345633" y="380155"/>
                    <a:pt x="1306510" y="337528"/>
                    <a:pt x="1247710" y="310318"/>
                  </a:cubicBezTo>
                  <a:cubicBezTo>
                    <a:pt x="1181785" y="279779"/>
                    <a:pt x="1117612" y="245386"/>
                    <a:pt x="1052271" y="213503"/>
                  </a:cubicBezTo>
                  <a:cubicBezTo>
                    <a:pt x="1017235" y="196453"/>
                    <a:pt x="980448" y="182322"/>
                    <a:pt x="993236" y="130995"/>
                  </a:cubicBezTo>
                  <a:cubicBezTo>
                    <a:pt x="995864" y="120485"/>
                    <a:pt x="989908" y="109916"/>
                    <a:pt x="980857" y="103960"/>
                  </a:cubicBezTo>
                  <a:cubicBezTo>
                    <a:pt x="947573" y="82004"/>
                    <a:pt x="925443" y="46268"/>
                    <a:pt x="888072" y="29568"/>
                  </a:cubicBezTo>
                  <a:cubicBezTo>
                    <a:pt x="863197" y="86208"/>
                    <a:pt x="855430" y="152367"/>
                    <a:pt x="891575" y="196862"/>
                  </a:cubicBezTo>
                  <a:cubicBezTo>
                    <a:pt x="936712" y="252451"/>
                    <a:pt x="912363" y="296420"/>
                    <a:pt x="905765" y="345295"/>
                  </a:cubicBezTo>
                  <a:cubicBezTo>
                    <a:pt x="811578" y="314697"/>
                    <a:pt x="760193" y="255137"/>
                    <a:pt x="746237" y="161710"/>
                  </a:cubicBezTo>
                  <a:cubicBezTo>
                    <a:pt x="742033" y="133448"/>
                    <a:pt x="724924" y="105595"/>
                    <a:pt x="697304" y="90821"/>
                  </a:cubicBezTo>
                  <a:cubicBezTo>
                    <a:pt x="636460" y="58239"/>
                    <a:pt x="575790" y="25013"/>
                    <a:pt x="510799" y="839"/>
                  </a:cubicBezTo>
                  <a:cubicBezTo>
                    <a:pt x="461283" y="-6343"/>
                    <a:pt x="458714" y="34122"/>
                    <a:pt x="452991" y="63727"/>
                  </a:cubicBezTo>
                  <a:cubicBezTo>
                    <a:pt x="445108" y="104835"/>
                    <a:pt x="424729" y="128952"/>
                    <a:pt x="388293" y="149739"/>
                  </a:cubicBezTo>
                  <a:cubicBezTo>
                    <a:pt x="256852" y="224715"/>
                    <a:pt x="144505" y="320595"/>
                    <a:pt x="67194" y="454021"/>
                  </a:cubicBezTo>
                  <a:cubicBezTo>
                    <a:pt x="2086" y="566368"/>
                    <a:pt x="-23198" y="681926"/>
                    <a:pt x="25210" y="806769"/>
                  </a:cubicBezTo>
                  <a:cubicBezTo>
                    <a:pt x="39341" y="843147"/>
                    <a:pt x="46172" y="880459"/>
                    <a:pt x="40567" y="918881"/>
                  </a:cubicBezTo>
                  <a:cubicBezTo>
                    <a:pt x="29531" y="994908"/>
                    <a:pt x="29355" y="1071636"/>
                    <a:pt x="33793" y="1147604"/>
                  </a:cubicBezTo>
                  <a:cubicBezTo>
                    <a:pt x="40684" y="1265323"/>
                    <a:pt x="58902" y="1381990"/>
                    <a:pt x="106316" y="1491359"/>
                  </a:cubicBezTo>
                  <a:cubicBezTo>
                    <a:pt x="146140" y="1583210"/>
                    <a:pt x="208094" y="1618012"/>
                    <a:pt x="304850" y="1605749"/>
                  </a:cubicBezTo>
                  <a:cubicBezTo>
                    <a:pt x="330484" y="1602479"/>
                    <a:pt x="355826" y="1595881"/>
                    <a:pt x="380760" y="1588757"/>
                  </a:cubicBezTo>
                  <a:cubicBezTo>
                    <a:pt x="439094" y="1572174"/>
                    <a:pt x="455677" y="1579998"/>
                    <a:pt x="480377" y="1635296"/>
                  </a:cubicBezTo>
                  <a:cubicBezTo>
                    <a:pt x="492990" y="1663558"/>
                    <a:pt x="493807" y="1693104"/>
                    <a:pt x="489953" y="1722125"/>
                  </a:cubicBezTo>
                  <a:cubicBezTo>
                    <a:pt x="482946" y="1775204"/>
                    <a:pt x="473545" y="1828049"/>
                    <a:pt x="463619" y="1880718"/>
                  </a:cubicBezTo>
                  <a:cubicBezTo>
                    <a:pt x="443648" y="1987109"/>
                    <a:pt x="451940" y="2090638"/>
                    <a:pt x="492639" y="2191248"/>
                  </a:cubicBezTo>
                  <a:cubicBezTo>
                    <a:pt x="528376" y="2140447"/>
                    <a:pt x="574155" y="2128360"/>
                    <a:pt x="631496" y="2152651"/>
                  </a:cubicBezTo>
                  <a:cubicBezTo>
                    <a:pt x="648605" y="2159892"/>
                    <a:pt x="668400" y="2161059"/>
                    <a:pt x="686969" y="2164797"/>
                  </a:cubicBezTo>
                  <a:cubicBezTo>
                    <a:pt x="876335" y="2203102"/>
                    <a:pt x="1065292" y="2213087"/>
                    <a:pt x="1249578" y="2142316"/>
                  </a:cubicBezTo>
                  <a:cubicBezTo>
                    <a:pt x="1304058" y="2121411"/>
                    <a:pt x="1359005" y="2110200"/>
                    <a:pt x="1415821" y="2109207"/>
                  </a:cubicBezTo>
                  <a:cubicBezTo>
                    <a:pt x="1470476" y="2108214"/>
                    <a:pt x="1521569" y="2095660"/>
                    <a:pt x="1572078" y="2077383"/>
                  </a:cubicBezTo>
                  <a:cubicBezTo>
                    <a:pt x="1573129" y="2072362"/>
                    <a:pt x="1576166" y="2066814"/>
                    <a:pt x="1574940" y="2062377"/>
                  </a:cubicBezTo>
                  <a:cubicBezTo>
                    <a:pt x="1528927" y="1890411"/>
                    <a:pt x="1505219" y="1714768"/>
                    <a:pt x="1485775" y="1538306"/>
                  </a:cubicBezTo>
                  <a:cubicBezTo>
                    <a:pt x="1481337" y="1497957"/>
                    <a:pt x="1468257" y="1456265"/>
                    <a:pt x="1536109" y="1472732"/>
                  </a:cubicBezTo>
                  <a:cubicBezTo>
                    <a:pt x="1543583" y="1474542"/>
                    <a:pt x="1556663" y="1472498"/>
                    <a:pt x="1560458" y="1467360"/>
                  </a:cubicBezTo>
                  <a:cubicBezTo>
                    <a:pt x="1586852" y="1431682"/>
                    <a:pt x="1625741" y="1442601"/>
                    <a:pt x="1660543" y="1438280"/>
                  </a:cubicBezTo>
                  <a:cubicBezTo>
                    <a:pt x="1635375" y="1402661"/>
                    <a:pt x="1601274" y="1373348"/>
                    <a:pt x="1584633" y="1331715"/>
                  </a:cubicBezTo>
                  <a:cubicBezTo>
                    <a:pt x="1580720" y="1330430"/>
                    <a:pt x="1576691" y="1330021"/>
                    <a:pt x="1572662" y="1330488"/>
                  </a:cubicBezTo>
                  <a:cubicBezTo>
                    <a:pt x="1562736" y="1313438"/>
                    <a:pt x="1545335" y="1314080"/>
                    <a:pt x="1527642" y="1314839"/>
                  </a:cubicBezTo>
                  <a:cubicBezTo>
                    <a:pt x="1485891" y="1316649"/>
                    <a:pt x="1453192" y="1297964"/>
                    <a:pt x="1420784" y="1269994"/>
                  </a:cubicBezTo>
                  <a:cubicBezTo>
                    <a:pt x="1441922" y="1261819"/>
                    <a:pt x="1463410" y="1269235"/>
                    <a:pt x="1478417" y="1255805"/>
                  </a:cubicBezTo>
                  <a:cubicBezTo>
                    <a:pt x="1481921" y="1257849"/>
                    <a:pt x="1485483" y="1259775"/>
                    <a:pt x="1489045" y="1261702"/>
                  </a:cubicBezTo>
                  <a:close/>
                </a:path>
              </a:pathLst>
            </a:custGeom>
            <a:solidFill>
              <a:srgbClr val="00AEEF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5F1CBE3-7745-48D6-87EF-68EB884E4745}"/>
                </a:ext>
              </a:extLst>
            </p:cNvPr>
            <p:cNvSpPr/>
            <p:nvPr/>
          </p:nvSpPr>
          <p:spPr>
            <a:xfrm>
              <a:off x="1879619" y="1990847"/>
              <a:ext cx="1122271" cy="1000977"/>
            </a:xfrm>
            <a:custGeom>
              <a:avLst/>
              <a:gdLst>
                <a:gd name="connsiteX0" fmla="*/ 130347 w 1122271"/>
                <a:gd name="connsiteY0" fmla="*/ 911821 h 1000977"/>
                <a:gd name="connsiteX1" fmla="*/ 356150 w 1122271"/>
                <a:gd name="connsiteY1" fmla="*/ 884494 h 1000977"/>
                <a:gd name="connsiteX2" fmla="*/ 495007 w 1122271"/>
                <a:gd name="connsiteY2" fmla="*/ 762045 h 1000977"/>
                <a:gd name="connsiteX3" fmla="*/ 694708 w 1122271"/>
                <a:gd name="connsiteY3" fmla="*/ 39558 h 1000977"/>
                <a:gd name="connsiteX4" fmla="*/ 752283 w 1122271"/>
                <a:gd name="connsiteY4" fmla="*/ 3589 h 1000977"/>
                <a:gd name="connsiteX5" fmla="*/ 1085119 w 1122271"/>
                <a:gd name="connsiteY5" fmla="*/ 80491 h 1000977"/>
                <a:gd name="connsiteX6" fmla="*/ 1119921 w 1122271"/>
                <a:gd name="connsiteY6" fmla="*/ 122417 h 1000977"/>
                <a:gd name="connsiteX7" fmla="*/ 904570 w 1122271"/>
                <a:gd name="connsiteY7" fmla="*/ 866684 h 1000977"/>
                <a:gd name="connsiteX8" fmla="*/ 815405 w 1122271"/>
                <a:gd name="connsiteY8" fmla="*/ 949835 h 1000977"/>
                <a:gd name="connsiteX9" fmla="*/ 101560 w 1122271"/>
                <a:gd name="connsiteY9" fmla="*/ 1000928 h 1000977"/>
                <a:gd name="connsiteX10" fmla="*/ 6673 w 1122271"/>
                <a:gd name="connsiteY10" fmla="*/ 922799 h 1000977"/>
                <a:gd name="connsiteX11" fmla="*/ 130347 w 1122271"/>
                <a:gd name="connsiteY11" fmla="*/ 911821 h 100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22271" h="1000977">
                  <a:moveTo>
                    <a:pt x="130347" y="911821"/>
                  </a:moveTo>
                  <a:cubicBezTo>
                    <a:pt x="197148" y="904114"/>
                    <a:pt x="348034" y="885720"/>
                    <a:pt x="356150" y="884494"/>
                  </a:cubicBezTo>
                  <a:cubicBezTo>
                    <a:pt x="485489" y="864465"/>
                    <a:pt x="467971" y="868845"/>
                    <a:pt x="495007" y="762045"/>
                  </a:cubicBezTo>
                  <a:cubicBezTo>
                    <a:pt x="558304" y="520360"/>
                    <a:pt x="628258" y="280426"/>
                    <a:pt x="694708" y="39558"/>
                  </a:cubicBezTo>
                  <a:cubicBezTo>
                    <a:pt x="703584" y="7442"/>
                    <a:pt x="711409" y="-7389"/>
                    <a:pt x="752283" y="3589"/>
                  </a:cubicBezTo>
                  <a:cubicBezTo>
                    <a:pt x="862177" y="33018"/>
                    <a:pt x="974174" y="54857"/>
                    <a:pt x="1085119" y="80491"/>
                  </a:cubicBezTo>
                  <a:cubicBezTo>
                    <a:pt x="1105848" y="85279"/>
                    <a:pt x="1129964" y="88024"/>
                    <a:pt x="1119921" y="122417"/>
                  </a:cubicBezTo>
                  <a:cubicBezTo>
                    <a:pt x="1047573" y="370350"/>
                    <a:pt x="976217" y="618576"/>
                    <a:pt x="904570" y="866684"/>
                  </a:cubicBezTo>
                  <a:cubicBezTo>
                    <a:pt x="887636" y="927178"/>
                    <a:pt x="880337" y="946915"/>
                    <a:pt x="815405" y="949835"/>
                  </a:cubicBezTo>
                  <a:cubicBezTo>
                    <a:pt x="778209" y="951528"/>
                    <a:pt x="139048" y="998826"/>
                    <a:pt x="101560" y="1000928"/>
                  </a:cubicBezTo>
                  <a:cubicBezTo>
                    <a:pt x="62846" y="1003147"/>
                    <a:pt x="-24742" y="930857"/>
                    <a:pt x="6673" y="922799"/>
                  </a:cubicBezTo>
                  <a:cubicBezTo>
                    <a:pt x="55547" y="916026"/>
                    <a:pt x="96422" y="916026"/>
                    <a:pt x="130347" y="911821"/>
                  </a:cubicBezTo>
                  <a:close/>
                </a:path>
              </a:pathLst>
            </a:custGeom>
            <a:solidFill>
              <a:srgbClr val="010101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A236B88-96DB-4780-9E52-C9D1142FF74A}"/>
                </a:ext>
              </a:extLst>
            </p:cNvPr>
            <p:cNvSpPr/>
            <p:nvPr/>
          </p:nvSpPr>
          <p:spPr>
            <a:xfrm>
              <a:off x="945573" y="989993"/>
              <a:ext cx="585498" cy="1047886"/>
            </a:xfrm>
            <a:custGeom>
              <a:avLst/>
              <a:gdLst>
                <a:gd name="connsiteX0" fmla="*/ 470311 w 585498"/>
                <a:gd name="connsiteY0" fmla="*/ 690409 h 1047886"/>
                <a:gd name="connsiteX1" fmla="*/ 469785 w 585498"/>
                <a:gd name="connsiteY1" fmla="*/ 804741 h 1047886"/>
                <a:gd name="connsiteX2" fmla="*/ 505930 w 585498"/>
                <a:gd name="connsiteY2" fmla="*/ 871484 h 1047886"/>
                <a:gd name="connsiteX3" fmla="*/ 520820 w 585498"/>
                <a:gd name="connsiteY3" fmla="*/ 915803 h 1047886"/>
                <a:gd name="connsiteX4" fmla="*/ 496470 w 585498"/>
                <a:gd name="connsiteY4" fmla="*/ 1047886 h 1047886"/>
                <a:gd name="connsiteX5" fmla="*/ 378868 w 585498"/>
                <a:gd name="connsiteY5" fmla="*/ 965904 h 1047886"/>
                <a:gd name="connsiteX6" fmla="*/ 335133 w 585498"/>
                <a:gd name="connsiteY6" fmla="*/ 893848 h 1047886"/>
                <a:gd name="connsiteX7" fmla="*/ 193064 w 585498"/>
                <a:gd name="connsiteY7" fmla="*/ 722467 h 1047886"/>
                <a:gd name="connsiteX8" fmla="*/ 93038 w 585498"/>
                <a:gd name="connsiteY8" fmla="*/ 661680 h 1047886"/>
                <a:gd name="connsiteX9" fmla="*/ 83404 w 585498"/>
                <a:gd name="connsiteY9" fmla="*/ 481190 h 1047886"/>
                <a:gd name="connsiteX10" fmla="*/ 49186 w 585498"/>
                <a:gd name="connsiteY10" fmla="*/ 441950 h 1047886"/>
                <a:gd name="connsiteX11" fmla="*/ 30792 w 585498"/>
                <a:gd name="connsiteY11" fmla="*/ 264905 h 1047886"/>
                <a:gd name="connsiteX12" fmla="*/ 72893 w 585498"/>
                <a:gd name="connsiteY12" fmla="*/ 303677 h 1047886"/>
                <a:gd name="connsiteX13" fmla="*/ 91695 w 585498"/>
                <a:gd name="connsiteY13" fmla="*/ 192849 h 1047886"/>
                <a:gd name="connsiteX14" fmla="*/ 111957 w 585498"/>
                <a:gd name="connsiteY14" fmla="*/ 118399 h 1047886"/>
                <a:gd name="connsiteX15" fmla="*/ 238085 w 585498"/>
                <a:gd name="connsiteY15" fmla="*/ 2023 h 1047886"/>
                <a:gd name="connsiteX16" fmla="*/ 414488 w 585498"/>
                <a:gd name="connsiteY16" fmla="*/ 2315 h 1047886"/>
                <a:gd name="connsiteX17" fmla="*/ 557023 w 585498"/>
                <a:gd name="connsiteY17" fmla="*/ 126749 h 1047886"/>
                <a:gd name="connsiteX18" fmla="*/ 581197 w 585498"/>
                <a:gd name="connsiteY18" fmla="*/ 267474 h 1047886"/>
                <a:gd name="connsiteX19" fmla="*/ 491741 w 585498"/>
                <a:gd name="connsiteY19" fmla="*/ 644221 h 1047886"/>
                <a:gd name="connsiteX20" fmla="*/ 470311 w 585498"/>
                <a:gd name="connsiteY20" fmla="*/ 690409 h 1047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85498" h="1047886">
                  <a:moveTo>
                    <a:pt x="470311" y="690409"/>
                  </a:moveTo>
                  <a:cubicBezTo>
                    <a:pt x="470194" y="728539"/>
                    <a:pt x="470778" y="766611"/>
                    <a:pt x="469785" y="804741"/>
                  </a:cubicBezTo>
                  <a:cubicBezTo>
                    <a:pt x="469026" y="834404"/>
                    <a:pt x="472938" y="860039"/>
                    <a:pt x="505930" y="871484"/>
                  </a:cubicBezTo>
                  <a:cubicBezTo>
                    <a:pt x="528878" y="879425"/>
                    <a:pt x="523214" y="899921"/>
                    <a:pt x="520820" y="915803"/>
                  </a:cubicBezTo>
                  <a:cubicBezTo>
                    <a:pt x="514514" y="957612"/>
                    <a:pt x="505638" y="999071"/>
                    <a:pt x="496470" y="1047886"/>
                  </a:cubicBezTo>
                  <a:cubicBezTo>
                    <a:pt x="461961" y="1006428"/>
                    <a:pt x="420911" y="985232"/>
                    <a:pt x="378868" y="965904"/>
                  </a:cubicBezTo>
                  <a:cubicBezTo>
                    <a:pt x="347629" y="951539"/>
                    <a:pt x="338461" y="922577"/>
                    <a:pt x="335133" y="893848"/>
                  </a:cubicBezTo>
                  <a:cubicBezTo>
                    <a:pt x="324797" y="804975"/>
                    <a:pt x="277032" y="750962"/>
                    <a:pt x="193064" y="722467"/>
                  </a:cubicBezTo>
                  <a:cubicBezTo>
                    <a:pt x="156336" y="710029"/>
                    <a:pt x="118789" y="694380"/>
                    <a:pt x="93038" y="661680"/>
                  </a:cubicBezTo>
                  <a:cubicBezTo>
                    <a:pt x="89652" y="601536"/>
                    <a:pt x="85389" y="541392"/>
                    <a:pt x="83404" y="481190"/>
                  </a:cubicBezTo>
                  <a:cubicBezTo>
                    <a:pt x="82586" y="456723"/>
                    <a:pt x="65711" y="451935"/>
                    <a:pt x="49186" y="441950"/>
                  </a:cubicBezTo>
                  <a:cubicBezTo>
                    <a:pt x="-7513" y="407791"/>
                    <a:pt x="-17265" y="306130"/>
                    <a:pt x="30792" y="264905"/>
                  </a:cubicBezTo>
                  <a:cubicBezTo>
                    <a:pt x="60047" y="263679"/>
                    <a:pt x="66762" y="284583"/>
                    <a:pt x="72893" y="303677"/>
                  </a:cubicBezTo>
                  <a:cubicBezTo>
                    <a:pt x="64718" y="266423"/>
                    <a:pt x="72368" y="228527"/>
                    <a:pt x="91695" y="192849"/>
                  </a:cubicBezTo>
                  <a:cubicBezTo>
                    <a:pt x="104366" y="169492"/>
                    <a:pt x="108688" y="144442"/>
                    <a:pt x="111957" y="118399"/>
                  </a:cubicBezTo>
                  <a:cubicBezTo>
                    <a:pt x="121709" y="40095"/>
                    <a:pt x="158846" y="5352"/>
                    <a:pt x="238085" y="2023"/>
                  </a:cubicBezTo>
                  <a:cubicBezTo>
                    <a:pt x="296827" y="-429"/>
                    <a:pt x="355803" y="-1013"/>
                    <a:pt x="414488" y="2315"/>
                  </a:cubicBezTo>
                  <a:cubicBezTo>
                    <a:pt x="498806" y="7103"/>
                    <a:pt x="537403" y="44591"/>
                    <a:pt x="557023" y="126749"/>
                  </a:cubicBezTo>
                  <a:cubicBezTo>
                    <a:pt x="568118" y="173346"/>
                    <a:pt x="558016" y="223271"/>
                    <a:pt x="581197" y="267474"/>
                  </a:cubicBezTo>
                  <a:cubicBezTo>
                    <a:pt x="603153" y="405280"/>
                    <a:pt x="536119" y="522181"/>
                    <a:pt x="491741" y="644221"/>
                  </a:cubicBezTo>
                  <a:cubicBezTo>
                    <a:pt x="485960" y="659987"/>
                    <a:pt x="469844" y="671432"/>
                    <a:pt x="470311" y="690409"/>
                  </a:cubicBezTo>
                  <a:close/>
                </a:path>
              </a:pathLst>
            </a:custGeom>
            <a:solidFill>
              <a:srgbClr val="FCCDB7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73FFFA-8F30-4AB7-95E4-C36A28C0AC6C}"/>
                </a:ext>
              </a:extLst>
            </p:cNvPr>
            <p:cNvSpPr/>
            <p:nvPr/>
          </p:nvSpPr>
          <p:spPr>
            <a:xfrm>
              <a:off x="2113112" y="2724774"/>
              <a:ext cx="737818" cy="364341"/>
            </a:xfrm>
            <a:custGeom>
              <a:avLst/>
              <a:gdLst>
                <a:gd name="connsiteX0" fmla="*/ 675 w 737818"/>
                <a:gd name="connsiteY0" fmla="*/ 259994 h 364341"/>
                <a:gd name="connsiteX1" fmla="*/ 35710 w 737818"/>
                <a:gd name="connsiteY1" fmla="*/ 221280 h 364341"/>
                <a:gd name="connsiteX2" fmla="*/ 231383 w 737818"/>
                <a:gd name="connsiteY2" fmla="*/ 199733 h 364341"/>
                <a:gd name="connsiteX3" fmla="*/ 314241 w 737818"/>
                <a:gd name="connsiteY3" fmla="*/ 167443 h 364341"/>
                <a:gd name="connsiteX4" fmla="*/ 365101 w 737818"/>
                <a:gd name="connsiteY4" fmla="*/ 171939 h 364341"/>
                <a:gd name="connsiteX5" fmla="*/ 415552 w 737818"/>
                <a:gd name="connsiteY5" fmla="*/ 218361 h 364341"/>
                <a:gd name="connsiteX6" fmla="*/ 454383 w 737818"/>
                <a:gd name="connsiteY6" fmla="*/ 127911 h 364341"/>
                <a:gd name="connsiteX7" fmla="*/ 497943 w 737818"/>
                <a:gd name="connsiteY7" fmla="*/ 216492 h 364341"/>
                <a:gd name="connsiteX8" fmla="*/ 519140 w 737818"/>
                <a:gd name="connsiteY8" fmla="*/ 58833 h 364341"/>
                <a:gd name="connsiteX9" fmla="*/ 577006 w 737818"/>
                <a:gd name="connsiteY9" fmla="*/ 207 h 364341"/>
                <a:gd name="connsiteX10" fmla="*/ 627399 w 737818"/>
                <a:gd name="connsiteY10" fmla="*/ 67066 h 364341"/>
                <a:gd name="connsiteX11" fmla="*/ 671135 w 737818"/>
                <a:gd name="connsiteY11" fmla="*/ 132933 h 364341"/>
                <a:gd name="connsiteX12" fmla="*/ 737818 w 737818"/>
                <a:gd name="connsiteY12" fmla="*/ 163413 h 364341"/>
                <a:gd name="connsiteX13" fmla="*/ 671719 w 737818"/>
                <a:gd name="connsiteY13" fmla="*/ 199441 h 364341"/>
                <a:gd name="connsiteX14" fmla="*/ 636741 w 737818"/>
                <a:gd name="connsiteY14" fmla="*/ 240491 h 364341"/>
                <a:gd name="connsiteX15" fmla="*/ 581561 w 737818"/>
                <a:gd name="connsiteY15" fmla="*/ 313481 h 364341"/>
                <a:gd name="connsiteX16" fmla="*/ 384312 w 737818"/>
                <a:gd name="connsiteY16" fmla="*/ 319846 h 364341"/>
                <a:gd name="connsiteX17" fmla="*/ 125284 w 737818"/>
                <a:gd name="connsiteY17" fmla="*/ 351612 h 364341"/>
                <a:gd name="connsiteX18" fmla="*/ 75359 w 737818"/>
                <a:gd name="connsiteY18" fmla="*/ 364341 h 364341"/>
                <a:gd name="connsiteX19" fmla="*/ 675 w 737818"/>
                <a:gd name="connsiteY19" fmla="*/ 259994 h 36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37818" h="364341">
                  <a:moveTo>
                    <a:pt x="675" y="259994"/>
                  </a:moveTo>
                  <a:cubicBezTo>
                    <a:pt x="-3354" y="232900"/>
                    <a:pt x="10952" y="223733"/>
                    <a:pt x="35710" y="221280"/>
                  </a:cubicBezTo>
                  <a:cubicBezTo>
                    <a:pt x="100993" y="214799"/>
                    <a:pt x="166158" y="206857"/>
                    <a:pt x="231383" y="199733"/>
                  </a:cubicBezTo>
                  <a:cubicBezTo>
                    <a:pt x="261747" y="196405"/>
                    <a:pt x="293979" y="205281"/>
                    <a:pt x="314241" y="167443"/>
                  </a:cubicBezTo>
                  <a:cubicBezTo>
                    <a:pt x="324693" y="147940"/>
                    <a:pt x="349919" y="160844"/>
                    <a:pt x="365101" y="171939"/>
                  </a:cubicBezTo>
                  <a:cubicBezTo>
                    <a:pt x="382677" y="184785"/>
                    <a:pt x="397450" y="201427"/>
                    <a:pt x="415552" y="218361"/>
                  </a:cubicBezTo>
                  <a:cubicBezTo>
                    <a:pt x="423318" y="182624"/>
                    <a:pt x="406559" y="129196"/>
                    <a:pt x="454383" y="127911"/>
                  </a:cubicBezTo>
                  <a:cubicBezTo>
                    <a:pt x="499520" y="126685"/>
                    <a:pt x="484163" y="180406"/>
                    <a:pt x="497943" y="216492"/>
                  </a:cubicBezTo>
                  <a:cubicBezTo>
                    <a:pt x="505417" y="159910"/>
                    <a:pt x="511081" y="109167"/>
                    <a:pt x="519140" y="58833"/>
                  </a:cubicBezTo>
                  <a:cubicBezTo>
                    <a:pt x="524278" y="26834"/>
                    <a:pt x="534672" y="-2771"/>
                    <a:pt x="577006" y="207"/>
                  </a:cubicBezTo>
                  <a:cubicBezTo>
                    <a:pt x="619808" y="3243"/>
                    <a:pt x="620158" y="37170"/>
                    <a:pt x="627399" y="67066"/>
                  </a:cubicBezTo>
                  <a:cubicBezTo>
                    <a:pt x="633880" y="93927"/>
                    <a:pt x="611633" y="140874"/>
                    <a:pt x="671135" y="132933"/>
                  </a:cubicBezTo>
                  <a:cubicBezTo>
                    <a:pt x="694608" y="142100"/>
                    <a:pt x="737994" y="123765"/>
                    <a:pt x="737818" y="163413"/>
                  </a:cubicBezTo>
                  <a:cubicBezTo>
                    <a:pt x="737702" y="195996"/>
                    <a:pt x="698462" y="196288"/>
                    <a:pt x="671719" y="199441"/>
                  </a:cubicBezTo>
                  <a:cubicBezTo>
                    <a:pt x="645559" y="202536"/>
                    <a:pt x="636450" y="215149"/>
                    <a:pt x="636741" y="240491"/>
                  </a:cubicBezTo>
                  <a:cubicBezTo>
                    <a:pt x="637150" y="278271"/>
                    <a:pt x="621501" y="297132"/>
                    <a:pt x="581561" y="313481"/>
                  </a:cubicBezTo>
                  <a:cubicBezTo>
                    <a:pt x="513534" y="341335"/>
                    <a:pt x="456602" y="343904"/>
                    <a:pt x="384312" y="319846"/>
                  </a:cubicBezTo>
                  <a:cubicBezTo>
                    <a:pt x="299701" y="291701"/>
                    <a:pt x="211179" y="333393"/>
                    <a:pt x="125284" y="351612"/>
                  </a:cubicBezTo>
                  <a:cubicBezTo>
                    <a:pt x="108467" y="355174"/>
                    <a:pt x="92000" y="360078"/>
                    <a:pt x="75359" y="364341"/>
                  </a:cubicBezTo>
                  <a:cubicBezTo>
                    <a:pt x="32440" y="342327"/>
                    <a:pt x="-3880" y="315759"/>
                    <a:pt x="675" y="259994"/>
                  </a:cubicBezTo>
                  <a:close/>
                </a:path>
              </a:pathLst>
            </a:custGeom>
            <a:solidFill>
              <a:srgbClr val="FCCDB7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1F2299F-63C5-4E0C-9605-FB2903531072}"/>
                </a:ext>
              </a:extLst>
            </p:cNvPr>
            <p:cNvSpPr/>
            <p:nvPr/>
          </p:nvSpPr>
          <p:spPr>
            <a:xfrm>
              <a:off x="965937" y="843573"/>
              <a:ext cx="564664" cy="489337"/>
            </a:xfrm>
            <a:custGeom>
              <a:avLst/>
              <a:gdLst>
                <a:gd name="connsiteX0" fmla="*/ 560716 w 564664"/>
                <a:gd name="connsiteY0" fmla="*/ 413953 h 489337"/>
                <a:gd name="connsiteX1" fmla="*/ 534615 w 564664"/>
                <a:gd name="connsiteY1" fmla="*/ 399997 h 489337"/>
                <a:gd name="connsiteX2" fmla="*/ 514820 w 564664"/>
                <a:gd name="connsiteY2" fmla="*/ 251798 h 489337"/>
                <a:gd name="connsiteX3" fmla="*/ 408721 w 564664"/>
                <a:gd name="connsiteY3" fmla="*/ 164151 h 489337"/>
                <a:gd name="connsiteX4" fmla="*/ 206333 w 564664"/>
                <a:gd name="connsiteY4" fmla="*/ 163742 h 489337"/>
                <a:gd name="connsiteX5" fmla="*/ 107943 w 564664"/>
                <a:gd name="connsiteY5" fmla="*/ 259973 h 489337"/>
                <a:gd name="connsiteX6" fmla="*/ 80381 w 564664"/>
                <a:gd name="connsiteY6" fmla="*/ 352291 h 489337"/>
                <a:gd name="connsiteX7" fmla="*/ 64908 w 564664"/>
                <a:gd name="connsiteY7" fmla="*/ 416931 h 489337"/>
                <a:gd name="connsiteX8" fmla="*/ 64966 w 564664"/>
                <a:gd name="connsiteY8" fmla="*/ 489338 h 489337"/>
                <a:gd name="connsiteX9" fmla="*/ 10369 w 564664"/>
                <a:gd name="connsiteY9" fmla="*/ 411384 h 489337"/>
                <a:gd name="connsiteX10" fmla="*/ 109402 w 564664"/>
                <a:gd name="connsiteY10" fmla="*/ 68622 h 489337"/>
                <a:gd name="connsiteX11" fmla="*/ 522761 w 564664"/>
                <a:gd name="connsiteY11" fmla="*/ 161932 h 489337"/>
                <a:gd name="connsiteX12" fmla="*/ 560716 w 564664"/>
                <a:gd name="connsiteY12" fmla="*/ 413953 h 489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4664" h="489337">
                  <a:moveTo>
                    <a:pt x="560716" y="413953"/>
                  </a:moveTo>
                  <a:cubicBezTo>
                    <a:pt x="541914" y="428142"/>
                    <a:pt x="534673" y="423471"/>
                    <a:pt x="534615" y="399997"/>
                  </a:cubicBezTo>
                  <a:cubicBezTo>
                    <a:pt x="534498" y="349839"/>
                    <a:pt x="525505" y="300906"/>
                    <a:pt x="514820" y="251798"/>
                  </a:cubicBezTo>
                  <a:cubicBezTo>
                    <a:pt x="501915" y="192530"/>
                    <a:pt x="463143" y="167012"/>
                    <a:pt x="408721" y="164151"/>
                  </a:cubicBezTo>
                  <a:cubicBezTo>
                    <a:pt x="341395" y="160648"/>
                    <a:pt x="273660" y="160531"/>
                    <a:pt x="206333" y="163742"/>
                  </a:cubicBezTo>
                  <a:cubicBezTo>
                    <a:pt x="140233" y="166837"/>
                    <a:pt x="113256" y="193931"/>
                    <a:pt x="107943" y="259973"/>
                  </a:cubicBezTo>
                  <a:cubicBezTo>
                    <a:pt x="105257" y="293548"/>
                    <a:pt x="98892" y="323620"/>
                    <a:pt x="80381" y="352291"/>
                  </a:cubicBezTo>
                  <a:cubicBezTo>
                    <a:pt x="68236" y="371035"/>
                    <a:pt x="64732" y="394041"/>
                    <a:pt x="64908" y="416931"/>
                  </a:cubicBezTo>
                  <a:cubicBezTo>
                    <a:pt x="65083" y="439295"/>
                    <a:pt x="64966" y="461660"/>
                    <a:pt x="64966" y="489338"/>
                  </a:cubicBezTo>
                  <a:cubicBezTo>
                    <a:pt x="37813" y="465922"/>
                    <a:pt x="40032" y="426916"/>
                    <a:pt x="10369" y="411384"/>
                  </a:cubicBezTo>
                  <a:cubicBezTo>
                    <a:pt x="-12754" y="280936"/>
                    <a:pt x="-4229" y="160064"/>
                    <a:pt x="109402" y="68622"/>
                  </a:cubicBezTo>
                  <a:cubicBezTo>
                    <a:pt x="257544" y="-50674"/>
                    <a:pt x="436224" y="-11201"/>
                    <a:pt x="522761" y="161932"/>
                  </a:cubicBezTo>
                  <a:cubicBezTo>
                    <a:pt x="562526" y="241404"/>
                    <a:pt x="570876" y="326482"/>
                    <a:pt x="560716" y="413953"/>
                  </a:cubicBezTo>
                  <a:close/>
                </a:path>
              </a:pathLst>
            </a:custGeom>
            <a:solidFill>
              <a:srgbClr val="020202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8E751A4-1C60-4FE9-A655-5D101068F8A2}"/>
                </a:ext>
              </a:extLst>
            </p:cNvPr>
            <p:cNvSpPr/>
            <p:nvPr/>
          </p:nvSpPr>
          <p:spPr>
            <a:xfrm>
              <a:off x="1020393" y="3721006"/>
              <a:ext cx="1456719" cy="2795705"/>
            </a:xfrm>
            <a:custGeom>
              <a:avLst/>
              <a:gdLst>
                <a:gd name="connsiteX0" fmla="*/ 1408888 w 1456719"/>
                <a:gd name="connsiteY0" fmla="*/ 2406315 h 2795705"/>
                <a:gd name="connsiteX1" fmla="*/ 1166910 w 1456719"/>
                <a:gd name="connsiteY1" fmla="*/ 2277444 h 2795705"/>
                <a:gd name="connsiteX2" fmla="*/ 1074300 w 1456719"/>
                <a:gd name="connsiteY2" fmla="*/ 2212686 h 2795705"/>
                <a:gd name="connsiteX3" fmla="*/ 1032316 w 1456719"/>
                <a:gd name="connsiteY3" fmla="*/ 2077333 h 2795705"/>
                <a:gd name="connsiteX4" fmla="*/ 1275403 w 1456719"/>
                <a:gd name="connsiteY4" fmla="*/ 1425501 h 2795705"/>
                <a:gd name="connsiteX5" fmla="*/ 1329416 w 1456719"/>
                <a:gd name="connsiteY5" fmla="*/ 793931 h 2795705"/>
                <a:gd name="connsiteX6" fmla="*/ 1079497 w 1456719"/>
                <a:gd name="connsiteY6" fmla="*/ 7154 h 2795705"/>
                <a:gd name="connsiteX7" fmla="*/ 1030331 w 1456719"/>
                <a:gd name="connsiteY7" fmla="*/ 7387 h 2795705"/>
                <a:gd name="connsiteX8" fmla="*/ 948465 w 1456719"/>
                <a:gd name="connsiteY8" fmla="*/ 21051 h 2795705"/>
                <a:gd name="connsiteX9" fmla="*/ 745260 w 1456719"/>
                <a:gd name="connsiteY9" fmla="*/ 59765 h 2795705"/>
                <a:gd name="connsiteX10" fmla="*/ 490495 w 1456719"/>
                <a:gd name="connsiteY10" fmla="*/ 105311 h 2795705"/>
                <a:gd name="connsiteX11" fmla="*/ 114390 w 1456719"/>
                <a:gd name="connsiteY11" fmla="*/ 61809 h 2795705"/>
                <a:gd name="connsiteX12" fmla="*/ 0 w 1456719"/>
                <a:gd name="connsiteY12" fmla="*/ 121077 h 2795705"/>
                <a:gd name="connsiteX13" fmla="*/ 87822 w 1456719"/>
                <a:gd name="connsiteY13" fmla="*/ 767537 h 2795705"/>
                <a:gd name="connsiteX14" fmla="*/ 77545 w 1456719"/>
                <a:gd name="connsiteY14" fmla="*/ 1913251 h 2795705"/>
                <a:gd name="connsiteX15" fmla="*/ 100201 w 1456719"/>
                <a:gd name="connsiteY15" fmla="*/ 2186468 h 2795705"/>
                <a:gd name="connsiteX16" fmla="*/ 112697 w 1456719"/>
                <a:gd name="connsiteY16" fmla="*/ 2287662 h 2795705"/>
                <a:gd name="connsiteX17" fmla="*/ 134769 w 1456719"/>
                <a:gd name="connsiteY17" fmla="*/ 2481233 h 2795705"/>
                <a:gd name="connsiteX18" fmla="*/ 154214 w 1456719"/>
                <a:gd name="connsiteY18" fmla="*/ 2522341 h 2795705"/>
                <a:gd name="connsiteX19" fmla="*/ 692824 w 1456719"/>
                <a:gd name="connsiteY19" fmla="*/ 2795324 h 2795705"/>
                <a:gd name="connsiteX20" fmla="*/ 819477 w 1456719"/>
                <a:gd name="connsiteY20" fmla="*/ 2730976 h 2795705"/>
                <a:gd name="connsiteX21" fmla="*/ 768792 w 1456719"/>
                <a:gd name="connsiteY21" fmla="*/ 2615768 h 2795705"/>
                <a:gd name="connsiteX22" fmla="*/ 636709 w 1456719"/>
                <a:gd name="connsiteY22" fmla="*/ 2479539 h 2795705"/>
                <a:gd name="connsiteX23" fmla="*/ 1136605 w 1456719"/>
                <a:gd name="connsiteY23" fmla="*/ 2543829 h 2795705"/>
                <a:gd name="connsiteX24" fmla="*/ 1410114 w 1456719"/>
                <a:gd name="connsiteY24" fmla="*/ 2512589 h 2795705"/>
                <a:gd name="connsiteX25" fmla="*/ 1456653 w 1456719"/>
                <a:gd name="connsiteY25" fmla="*/ 2454547 h 2795705"/>
                <a:gd name="connsiteX26" fmla="*/ 1408888 w 1456719"/>
                <a:gd name="connsiteY26" fmla="*/ 2406315 h 2795705"/>
                <a:gd name="connsiteX27" fmla="*/ 884934 w 1456719"/>
                <a:gd name="connsiteY27" fmla="*/ 1301476 h 2795705"/>
                <a:gd name="connsiteX28" fmla="*/ 634724 w 1456719"/>
                <a:gd name="connsiteY28" fmla="*/ 2168542 h 2795705"/>
                <a:gd name="connsiteX29" fmla="*/ 602549 w 1456719"/>
                <a:gd name="connsiteY29" fmla="*/ 2277385 h 2795705"/>
                <a:gd name="connsiteX30" fmla="*/ 589119 w 1456719"/>
                <a:gd name="connsiteY30" fmla="*/ 2413556 h 2795705"/>
                <a:gd name="connsiteX31" fmla="*/ 500947 w 1456719"/>
                <a:gd name="connsiteY31" fmla="*/ 2267225 h 2795705"/>
                <a:gd name="connsiteX32" fmla="*/ 487400 w 1456719"/>
                <a:gd name="connsiteY32" fmla="*/ 2134441 h 2795705"/>
                <a:gd name="connsiteX33" fmla="*/ 465970 w 1456719"/>
                <a:gd name="connsiteY33" fmla="*/ 1855151 h 2795705"/>
                <a:gd name="connsiteX34" fmla="*/ 487984 w 1456719"/>
                <a:gd name="connsiteY34" fmla="*/ 1469062 h 2795705"/>
                <a:gd name="connsiteX35" fmla="*/ 603425 w 1456719"/>
                <a:gd name="connsiteY35" fmla="*/ 933137 h 2795705"/>
                <a:gd name="connsiteX36" fmla="*/ 657029 w 1456719"/>
                <a:gd name="connsiteY36" fmla="*/ 796325 h 2795705"/>
                <a:gd name="connsiteX37" fmla="*/ 831155 w 1456719"/>
                <a:gd name="connsiteY37" fmla="*/ 1085483 h 2795705"/>
                <a:gd name="connsiteX38" fmla="*/ 862920 w 1456719"/>
                <a:gd name="connsiteY38" fmla="*/ 1132606 h 2795705"/>
                <a:gd name="connsiteX39" fmla="*/ 884934 w 1456719"/>
                <a:gd name="connsiteY39" fmla="*/ 1301476 h 279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456719" h="2795705">
                  <a:moveTo>
                    <a:pt x="1408888" y="2406315"/>
                  </a:moveTo>
                  <a:cubicBezTo>
                    <a:pt x="1327839" y="2364039"/>
                    <a:pt x="1242412" y="2330114"/>
                    <a:pt x="1166910" y="2277444"/>
                  </a:cubicBezTo>
                  <a:cubicBezTo>
                    <a:pt x="1131174" y="2262787"/>
                    <a:pt x="1101686" y="2239313"/>
                    <a:pt x="1074300" y="2212686"/>
                  </a:cubicBezTo>
                  <a:cubicBezTo>
                    <a:pt x="1035703" y="2175199"/>
                    <a:pt x="1016258" y="2140748"/>
                    <a:pt x="1032316" y="2077333"/>
                  </a:cubicBezTo>
                  <a:cubicBezTo>
                    <a:pt x="1089716" y="1850655"/>
                    <a:pt x="1168195" y="1631976"/>
                    <a:pt x="1275403" y="1425501"/>
                  </a:cubicBezTo>
                  <a:cubicBezTo>
                    <a:pt x="1382378" y="1219552"/>
                    <a:pt x="1391429" y="1012610"/>
                    <a:pt x="1329416" y="793931"/>
                  </a:cubicBezTo>
                  <a:cubicBezTo>
                    <a:pt x="1254265" y="529005"/>
                    <a:pt x="1169888" y="267174"/>
                    <a:pt x="1079497" y="7154"/>
                  </a:cubicBezTo>
                  <a:cubicBezTo>
                    <a:pt x="1063089" y="-6802"/>
                    <a:pt x="1046447" y="3241"/>
                    <a:pt x="1030331" y="7387"/>
                  </a:cubicBezTo>
                  <a:cubicBezTo>
                    <a:pt x="1003354" y="14277"/>
                    <a:pt x="976435" y="19942"/>
                    <a:pt x="948465" y="21051"/>
                  </a:cubicBezTo>
                  <a:cubicBezTo>
                    <a:pt x="878862" y="23854"/>
                    <a:pt x="811477" y="35532"/>
                    <a:pt x="745260" y="59765"/>
                  </a:cubicBezTo>
                  <a:cubicBezTo>
                    <a:pt x="663569" y="89662"/>
                    <a:pt x="578200" y="102391"/>
                    <a:pt x="490495" y="105311"/>
                  </a:cubicBezTo>
                  <a:cubicBezTo>
                    <a:pt x="362499" y="109574"/>
                    <a:pt x="238591" y="87151"/>
                    <a:pt x="114390" y="61809"/>
                  </a:cubicBezTo>
                  <a:cubicBezTo>
                    <a:pt x="50276" y="48729"/>
                    <a:pt x="25926" y="62860"/>
                    <a:pt x="0" y="121077"/>
                  </a:cubicBezTo>
                  <a:cubicBezTo>
                    <a:pt x="49283" y="333858"/>
                    <a:pt x="86479" y="549501"/>
                    <a:pt x="87822" y="767537"/>
                  </a:cubicBezTo>
                  <a:cubicBezTo>
                    <a:pt x="90216" y="1149364"/>
                    <a:pt x="79647" y="1531308"/>
                    <a:pt x="77545" y="1913251"/>
                  </a:cubicBezTo>
                  <a:cubicBezTo>
                    <a:pt x="77019" y="2004518"/>
                    <a:pt x="69895" y="2097712"/>
                    <a:pt x="100201" y="2186468"/>
                  </a:cubicBezTo>
                  <a:cubicBezTo>
                    <a:pt x="111646" y="2220102"/>
                    <a:pt x="118828" y="2252627"/>
                    <a:pt x="112697" y="2287662"/>
                  </a:cubicBezTo>
                  <a:cubicBezTo>
                    <a:pt x="107850" y="2353470"/>
                    <a:pt x="145981" y="2414315"/>
                    <a:pt x="134769" y="2481233"/>
                  </a:cubicBezTo>
                  <a:cubicBezTo>
                    <a:pt x="132200" y="2496706"/>
                    <a:pt x="144287" y="2510195"/>
                    <a:pt x="154214" y="2522341"/>
                  </a:cubicBezTo>
                  <a:cubicBezTo>
                    <a:pt x="293187" y="2693196"/>
                    <a:pt x="463342" y="2803032"/>
                    <a:pt x="692824" y="2795324"/>
                  </a:cubicBezTo>
                  <a:cubicBezTo>
                    <a:pt x="744735" y="2793573"/>
                    <a:pt x="796937" y="2784230"/>
                    <a:pt x="819477" y="2730976"/>
                  </a:cubicBezTo>
                  <a:cubicBezTo>
                    <a:pt x="841257" y="2679532"/>
                    <a:pt x="799798" y="2648059"/>
                    <a:pt x="768792" y="2615768"/>
                  </a:cubicBezTo>
                  <a:cubicBezTo>
                    <a:pt x="724356" y="2569463"/>
                    <a:pt x="679452" y="2523625"/>
                    <a:pt x="636709" y="2479539"/>
                  </a:cubicBezTo>
                  <a:cubicBezTo>
                    <a:pt x="810543" y="2466167"/>
                    <a:pt x="972931" y="2503889"/>
                    <a:pt x="1136605" y="2543829"/>
                  </a:cubicBezTo>
                  <a:cubicBezTo>
                    <a:pt x="1226295" y="2565726"/>
                    <a:pt x="1323285" y="2560646"/>
                    <a:pt x="1410114" y="2512589"/>
                  </a:cubicBezTo>
                  <a:cubicBezTo>
                    <a:pt x="1433705" y="2499509"/>
                    <a:pt x="1455135" y="2482984"/>
                    <a:pt x="1456653" y="2454547"/>
                  </a:cubicBezTo>
                  <a:cubicBezTo>
                    <a:pt x="1458288" y="2424066"/>
                    <a:pt x="1429500" y="2417059"/>
                    <a:pt x="1408888" y="2406315"/>
                  </a:cubicBezTo>
                  <a:close/>
                  <a:moveTo>
                    <a:pt x="884934" y="1301476"/>
                  </a:moveTo>
                  <a:cubicBezTo>
                    <a:pt x="765464" y="1579890"/>
                    <a:pt x="692357" y="1872026"/>
                    <a:pt x="634724" y="2168542"/>
                  </a:cubicBezTo>
                  <a:cubicBezTo>
                    <a:pt x="627541" y="2205504"/>
                    <a:pt x="613469" y="2241123"/>
                    <a:pt x="602549" y="2277385"/>
                  </a:cubicBezTo>
                  <a:cubicBezTo>
                    <a:pt x="596769" y="2321822"/>
                    <a:pt x="589294" y="2366141"/>
                    <a:pt x="589119" y="2413556"/>
                  </a:cubicBezTo>
                  <a:cubicBezTo>
                    <a:pt x="557646" y="2365791"/>
                    <a:pt x="501940" y="2333792"/>
                    <a:pt x="500947" y="2267225"/>
                  </a:cubicBezTo>
                  <a:cubicBezTo>
                    <a:pt x="477532" y="2224774"/>
                    <a:pt x="483663" y="2181038"/>
                    <a:pt x="487400" y="2134441"/>
                  </a:cubicBezTo>
                  <a:cubicBezTo>
                    <a:pt x="494991" y="2041014"/>
                    <a:pt x="477590" y="1947586"/>
                    <a:pt x="465970" y="1855151"/>
                  </a:cubicBezTo>
                  <a:cubicBezTo>
                    <a:pt x="449562" y="1724119"/>
                    <a:pt x="458262" y="1597116"/>
                    <a:pt x="487984" y="1469062"/>
                  </a:cubicBezTo>
                  <a:cubicBezTo>
                    <a:pt x="529326" y="1291082"/>
                    <a:pt x="552799" y="1109132"/>
                    <a:pt x="603425" y="933137"/>
                  </a:cubicBezTo>
                  <a:cubicBezTo>
                    <a:pt x="616680" y="887008"/>
                    <a:pt x="633322" y="842104"/>
                    <a:pt x="657029" y="796325"/>
                  </a:cubicBezTo>
                  <a:cubicBezTo>
                    <a:pt x="716414" y="894949"/>
                    <a:pt x="773639" y="990304"/>
                    <a:pt x="831155" y="1085483"/>
                  </a:cubicBezTo>
                  <a:cubicBezTo>
                    <a:pt x="840965" y="1101774"/>
                    <a:pt x="849023" y="1120752"/>
                    <a:pt x="862920" y="1132606"/>
                  </a:cubicBezTo>
                  <a:cubicBezTo>
                    <a:pt x="921838" y="1183232"/>
                    <a:pt x="912554" y="1237128"/>
                    <a:pt x="884934" y="1301476"/>
                  </a:cubicBezTo>
                  <a:close/>
                </a:path>
              </a:pathLst>
            </a:custGeom>
            <a:solidFill>
              <a:srgbClr val="010101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5288B13-08B0-409A-BC48-076DA89E302D}"/>
                </a:ext>
              </a:extLst>
            </p:cNvPr>
            <p:cNvSpPr/>
            <p:nvPr/>
          </p:nvSpPr>
          <p:spPr>
            <a:xfrm>
              <a:off x="1080476" y="2792412"/>
              <a:ext cx="1022392" cy="410682"/>
            </a:xfrm>
            <a:custGeom>
              <a:avLst/>
              <a:gdLst>
                <a:gd name="connsiteX0" fmla="*/ 929490 w 1022392"/>
                <a:gd name="connsiteY0" fmla="*/ 110256 h 410682"/>
                <a:gd name="connsiteX1" fmla="*/ 868120 w 1022392"/>
                <a:gd name="connsiteY1" fmla="*/ 128358 h 410682"/>
                <a:gd name="connsiteX2" fmla="*/ 974978 w 1022392"/>
                <a:gd name="connsiteY2" fmla="*/ 173203 h 410682"/>
                <a:gd name="connsiteX3" fmla="*/ 1022392 w 1022392"/>
                <a:gd name="connsiteY3" fmla="*/ 193465 h 410682"/>
                <a:gd name="connsiteX4" fmla="*/ 880850 w 1022392"/>
                <a:gd name="connsiteY4" fmla="*/ 265755 h 410682"/>
                <a:gd name="connsiteX5" fmla="*/ 774284 w 1022392"/>
                <a:gd name="connsiteY5" fmla="*/ 323621 h 410682"/>
                <a:gd name="connsiteX6" fmla="*/ 633267 w 1022392"/>
                <a:gd name="connsiteY6" fmla="*/ 357372 h 410682"/>
                <a:gd name="connsiteX7" fmla="*/ 593268 w 1022392"/>
                <a:gd name="connsiteY7" fmla="*/ 347095 h 410682"/>
                <a:gd name="connsiteX8" fmla="*/ 206069 w 1022392"/>
                <a:gd name="connsiteY8" fmla="*/ 361868 h 410682"/>
                <a:gd name="connsiteX9" fmla="*/ 78657 w 1022392"/>
                <a:gd name="connsiteY9" fmla="*/ 406772 h 410682"/>
                <a:gd name="connsiteX10" fmla="*/ 29141 w 1022392"/>
                <a:gd name="connsiteY10" fmla="*/ 392524 h 410682"/>
                <a:gd name="connsiteX11" fmla="*/ 28323 w 1022392"/>
                <a:gd name="connsiteY11" fmla="*/ 155627 h 410682"/>
                <a:gd name="connsiteX12" fmla="*/ 130568 w 1022392"/>
                <a:gd name="connsiteY12" fmla="*/ 126022 h 410682"/>
                <a:gd name="connsiteX13" fmla="*/ 655806 w 1022392"/>
                <a:gd name="connsiteY13" fmla="*/ 6960 h 410682"/>
                <a:gd name="connsiteX14" fmla="*/ 854748 w 1022392"/>
                <a:gd name="connsiteY14" fmla="*/ 57937 h 410682"/>
                <a:gd name="connsiteX15" fmla="*/ 929490 w 1022392"/>
                <a:gd name="connsiteY15" fmla="*/ 110256 h 410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22392" h="410682">
                  <a:moveTo>
                    <a:pt x="929490" y="110256"/>
                  </a:moveTo>
                  <a:cubicBezTo>
                    <a:pt x="914484" y="129117"/>
                    <a:pt x="891068" y="119482"/>
                    <a:pt x="868120" y="128358"/>
                  </a:cubicBezTo>
                  <a:cubicBezTo>
                    <a:pt x="900528" y="156328"/>
                    <a:pt x="933228" y="175013"/>
                    <a:pt x="974978" y="173203"/>
                  </a:cubicBezTo>
                  <a:cubicBezTo>
                    <a:pt x="994189" y="172386"/>
                    <a:pt x="1013050" y="171568"/>
                    <a:pt x="1022392" y="193465"/>
                  </a:cubicBezTo>
                  <a:cubicBezTo>
                    <a:pt x="992554" y="250748"/>
                    <a:pt x="925578" y="235858"/>
                    <a:pt x="880850" y="265755"/>
                  </a:cubicBezTo>
                  <a:cubicBezTo>
                    <a:pt x="847508" y="288002"/>
                    <a:pt x="805582" y="296761"/>
                    <a:pt x="774284" y="323621"/>
                  </a:cubicBezTo>
                  <a:cubicBezTo>
                    <a:pt x="732767" y="359241"/>
                    <a:pt x="685586" y="368350"/>
                    <a:pt x="633267" y="357372"/>
                  </a:cubicBezTo>
                  <a:cubicBezTo>
                    <a:pt x="619720" y="354511"/>
                    <a:pt x="604071" y="354336"/>
                    <a:pt x="593268" y="347095"/>
                  </a:cubicBezTo>
                  <a:cubicBezTo>
                    <a:pt x="460250" y="257638"/>
                    <a:pt x="333539" y="308615"/>
                    <a:pt x="206069" y="361868"/>
                  </a:cubicBezTo>
                  <a:cubicBezTo>
                    <a:pt x="164611" y="379211"/>
                    <a:pt x="120583" y="390422"/>
                    <a:pt x="78657" y="406772"/>
                  </a:cubicBezTo>
                  <a:cubicBezTo>
                    <a:pt x="56643" y="415356"/>
                    <a:pt x="42746" y="409458"/>
                    <a:pt x="29141" y="392524"/>
                  </a:cubicBezTo>
                  <a:cubicBezTo>
                    <a:pt x="-7705" y="346394"/>
                    <a:pt x="-11384" y="199304"/>
                    <a:pt x="28323" y="155627"/>
                  </a:cubicBezTo>
                  <a:cubicBezTo>
                    <a:pt x="54074" y="127248"/>
                    <a:pt x="95883" y="131336"/>
                    <a:pt x="130568" y="126022"/>
                  </a:cubicBezTo>
                  <a:cubicBezTo>
                    <a:pt x="308606" y="98811"/>
                    <a:pt x="483315" y="58287"/>
                    <a:pt x="655806" y="6960"/>
                  </a:cubicBezTo>
                  <a:cubicBezTo>
                    <a:pt x="731366" y="-15521"/>
                    <a:pt x="796415" y="20449"/>
                    <a:pt x="854748" y="57937"/>
                  </a:cubicBezTo>
                  <a:cubicBezTo>
                    <a:pt x="879215" y="73820"/>
                    <a:pt x="925520" y="65002"/>
                    <a:pt x="929490" y="110256"/>
                  </a:cubicBezTo>
                  <a:close/>
                </a:path>
              </a:pathLst>
            </a:custGeom>
            <a:solidFill>
              <a:srgbClr val="FCCDB7"/>
            </a:solidFill>
            <a:ln w="58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55D95F0-3B16-4750-83E5-C6577D295311}"/>
              </a:ext>
            </a:extLst>
          </p:cNvPr>
          <p:cNvSpPr txBox="1"/>
          <p:nvPr/>
        </p:nvSpPr>
        <p:spPr>
          <a:xfrm>
            <a:off x="791468" y="1247340"/>
            <a:ext cx="551191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Transaction</a:t>
            </a:r>
            <a:endParaRPr lang="ko-KR" altLang="en-US" sz="2000" i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693F17-9BEA-4954-89D8-1C3C88E336C0}"/>
              </a:ext>
            </a:extLst>
          </p:cNvPr>
          <p:cNvSpPr txBox="1"/>
          <p:nvPr/>
        </p:nvSpPr>
        <p:spPr>
          <a:xfrm>
            <a:off x="791468" y="484193"/>
            <a:ext cx="617258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E Commerce B2C</a:t>
            </a:r>
            <a:endParaRPr lang="ko-KR" altLang="en-US" sz="5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6E9844-B612-B2D5-4521-BE183B52D9AA}"/>
              </a:ext>
            </a:extLst>
          </p:cNvPr>
          <p:cNvGrpSpPr/>
          <p:nvPr/>
        </p:nvGrpSpPr>
        <p:grpSpPr>
          <a:xfrm>
            <a:off x="792908" y="2281024"/>
            <a:ext cx="838467" cy="838467"/>
            <a:chOff x="3598916" y="2265042"/>
            <a:chExt cx="838467" cy="838467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EC33481A-B170-483D-9462-B48866DF2338}"/>
                </a:ext>
              </a:extLst>
            </p:cNvPr>
            <p:cNvSpPr/>
            <p:nvPr/>
          </p:nvSpPr>
          <p:spPr>
            <a:xfrm>
              <a:off x="3598916" y="2265042"/>
              <a:ext cx="838467" cy="83846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5E54843-384A-41CA-9FF1-148120F38D53}"/>
                </a:ext>
              </a:extLst>
            </p:cNvPr>
            <p:cNvSpPr/>
            <p:nvPr/>
          </p:nvSpPr>
          <p:spPr>
            <a:xfrm>
              <a:off x="3688280" y="2431544"/>
              <a:ext cx="627070" cy="544734"/>
            </a:xfrm>
            <a:custGeom>
              <a:avLst/>
              <a:gdLst>
                <a:gd name="connsiteX0" fmla="*/ 568790 w 1392702"/>
                <a:gd name="connsiteY0" fmla="*/ 1011772 h 1209836"/>
                <a:gd name="connsiteX1" fmla="*/ 665570 w 1392702"/>
                <a:gd name="connsiteY1" fmla="*/ 1111930 h 1209836"/>
                <a:gd name="connsiteX2" fmla="*/ 567664 w 1392702"/>
                <a:gd name="connsiteY2" fmla="*/ 1209836 h 1209836"/>
                <a:gd name="connsiteX3" fmla="*/ 470882 w 1392702"/>
                <a:gd name="connsiteY3" fmla="*/ 1110804 h 1209836"/>
                <a:gd name="connsiteX4" fmla="*/ 568790 w 1392702"/>
                <a:gd name="connsiteY4" fmla="*/ 1011772 h 1209836"/>
                <a:gd name="connsiteX5" fmla="*/ 1098838 w 1392702"/>
                <a:gd name="connsiteY5" fmla="*/ 1003895 h 1209836"/>
                <a:gd name="connsiteX6" fmla="*/ 1196744 w 1392702"/>
                <a:gd name="connsiteY6" fmla="*/ 1105178 h 1209836"/>
                <a:gd name="connsiteX7" fmla="*/ 1096587 w 1392702"/>
                <a:gd name="connsiteY7" fmla="*/ 1200834 h 1209836"/>
                <a:gd name="connsiteX8" fmla="*/ 999805 w 1392702"/>
                <a:gd name="connsiteY8" fmla="*/ 1101802 h 1209836"/>
                <a:gd name="connsiteX9" fmla="*/ 1098838 w 1392702"/>
                <a:gd name="connsiteY9" fmla="*/ 1003895 h 1209836"/>
                <a:gd name="connsiteX10" fmla="*/ 474451 w 1392702"/>
                <a:gd name="connsiteY10" fmla="*/ 254153 h 1209836"/>
                <a:gd name="connsiteX11" fmla="*/ 429243 w 1392702"/>
                <a:gd name="connsiteY11" fmla="*/ 255525 h 1209836"/>
                <a:gd name="connsiteX12" fmla="*/ 381977 w 1392702"/>
                <a:gd name="connsiteY12" fmla="*/ 255525 h 1209836"/>
                <a:gd name="connsiteX13" fmla="*/ 353844 w 1392702"/>
                <a:gd name="connsiteY13" fmla="*/ 290412 h 1209836"/>
                <a:gd name="connsiteX14" fmla="*/ 429243 w 1392702"/>
                <a:gd name="connsiteY14" fmla="*/ 612267 h 1209836"/>
                <a:gd name="connsiteX15" fmla="*/ 531652 w 1392702"/>
                <a:gd name="connsiteY15" fmla="*/ 679789 h 1209836"/>
                <a:gd name="connsiteX16" fmla="*/ 556410 w 1392702"/>
                <a:gd name="connsiteY16" fmla="*/ 646028 h 1209836"/>
                <a:gd name="connsiteX17" fmla="*/ 517021 w 1392702"/>
                <a:gd name="connsiteY17" fmla="*/ 329799 h 1209836"/>
                <a:gd name="connsiteX18" fmla="*/ 474451 w 1392702"/>
                <a:gd name="connsiteY18" fmla="*/ 254153 h 1209836"/>
                <a:gd name="connsiteX19" fmla="*/ 632935 w 1392702"/>
                <a:gd name="connsiteY19" fmla="*/ 251023 h 1209836"/>
                <a:gd name="connsiteX20" fmla="*/ 609302 w 1392702"/>
                <a:gd name="connsiteY20" fmla="*/ 278032 h 1209836"/>
                <a:gd name="connsiteX21" fmla="*/ 648690 w 1392702"/>
                <a:gd name="connsiteY21" fmla="*/ 577380 h 1209836"/>
                <a:gd name="connsiteX22" fmla="*/ 749973 w 1392702"/>
                <a:gd name="connsiteY22" fmla="*/ 651654 h 1209836"/>
                <a:gd name="connsiteX23" fmla="*/ 775856 w 1392702"/>
                <a:gd name="connsiteY23" fmla="*/ 622395 h 1209836"/>
                <a:gd name="connsiteX24" fmla="*/ 775856 w 1392702"/>
                <a:gd name="connsiteY24" fmla="*/ 451339 h 1209836"/>
                <a:gd name="connsiteX25" fmla="*/ 769104 w 1392702"/>
                <a:gd name="connsiteY25" fmla="*/ 451339 h 1209836"/>
                <a:gd name="connsiteX26" fmla="*/ 769104 w 1392702"/>
                <a:gd name="connsiteY26" fmla="*/ 275782 h 1209836"/>
                <a:gd name="connsiteX27" fmla="*/ 744346 w 1392702"/>
                <a:gd name="connsiteY27" fmla="*/ 251023 h 1209836"/>
                <a:gd name="connsiteX28" fmla="*/ 632935 w 1392702"/>
                <a:gd name="connsiteY28" fmla="*/ 251023 h 1209836"/>
                <a:gd name="connsiteX29" fmla="*/ 995091 w 1392702"/>
                <a:gd name="connsiteY29" fmla="*/ 246206 h 1209836"/>
                <a:gd name="connsiteX30" fmla="*/ 951413 w 1392702"/>
                <a:gd name="connsiteY30" fmla="*/ 247648 h 1209836"/>
                <a:gd name="connsiteX31" fmla="*/ 887268 w 1392702"/>
                <a:gd name="connsiteY31" fmla="*/ 247648 h 1209836"/>
                <a:gd name="connsiteX32" fmla="*/ 867011 w 1392702"/>
                <a:gd name="connsiteY32" fmla="*/ 267905 h 1209836"/>
                <a:gd name="connsiteX33" fmla="*/ 871513 w 1392702"/>
                <a:gd name="connsiteY33" fmla="*/ 614518 h 1209836"/>
                <a:gd name="connsiteX34" fmla="*/ 882766 w 1392702"/>
                <a:gd name="connsiteY34" fmla="*/ 634774 h 1209836"/>
                <a:gd name="connsiteX35" fmla="*/ 985174 w 1392702"/>
                <a:gd name="connsiteY35" fmla="*/ 620144 h 1209836"/>
                <a:gd name="connsiteX36" fmla="*/ 998678 w 1392702"/>
                <a:gd name="connsiteY36" fmla="*/ 595386 h 1209836"/>
                <a:gd name="connsiteX37" fmla="*/ 1022312 w 1392702"/>
                <a:gd name="connsiteY37" fmla="*/ 317421 h 1209836"/>
                <a:gd name="connsiteX38" fmla="*/ 995091 w 1392702"/>
                <a:gd name="connsiteY38" fmla="*/ 246206 h 1209836"/>
                <a:gd name="connsiteX39" fmla="*/ 1168610 w 1392702"/>
                <a:gd name="connsiteY39" fmla="*/ 242021 h 1209836"/>
                <a:gd name="connsiteX40" fmla="*/ 1125846 w 1392702"/>
                <a:gd name="connsiteY40" fmla="*/ 283660 h 1209836"/>
                <a:gd name="connsiteX41" fmla="*/ 1104463 w 1392702"/>
                <a:gd name="connsiteY41" fmla="*/ 528990 h 1209836"/>
                <a:gd name="connsiteX42" fmla="*/ 1177612 w 1392702"/>
                <a:gd name="connsiteY42" fmla="*/ 599887 h 1209836"/>
                <a:gd name="connsiteX43" fmla="*/ 1230504 w 1392702"/>
                <a:gd name="connsiteY43" fmla="*/ 546996 h 1209836"/>
                <a:gd name="connsiteX44" fmla="*/ 1273268 w 1392702"/>
                <a:gd name="connsiteY44" fmla="*/ 320796 h 1209836"/>
                <a:gd name="connsiteX45" fmla="*/ 1207997 w 1392702"/>
                <a:gd name="connsiteY45" fmla="*/ 242021 h 1209836"/>
                <a:gd name="connsiteX46" fmla="*/ 1168610 w 1392702"/>
                <a:gd name="connsiteY46" fmla="*/ 242021 h 1209836"/>
                <a:gd name="connsiteX47" fmla="*/ 140587 w 1392702"/>
                <a:gd name="connsiteY47" fmla="*/ 348 h 1209836"/>
                <a:gd name="connsiteX48" fmla="*/ 242432 w 1392702"/>
                <a:gd name="connsiteY48" fmla="*/ 3443 h 1209836"/>
                <a:gd name="connsiteX49" fmla="*/ 296450 w 1392702"/>
                <a:gd name="connsiteY49" fmla="*/ 49583 h 1209836"/>
                <a:gd name="connsiteX50" fmla="*/ 306578 w 1392702"/>
                <a:gd name="connsiteY50" fmla="*/ 83344 h 1209836"/>
                <a:gd name="connsiteX51" fmla="*/ 403360 w 1392702"/>
                <a:gd name="connsiteY51" fmla="*/ 155368 h 1209836"/>
                <a:gd name="connsiteX52" fmla="*/ 1304778 w 1392702"/>
                <a:gd name="connsiteY52" fmla="*/ 139613 h 1209836"/>
                <a:gd name="connsiteX53" fmla="*/ 1389181 w 1392702"/>
                <a:gd name="connsiteY53" fmla="*/ 237519 h 1209836"/>
                <a:gd name="connsiteX54" fmla="*/ 1314907 w 1392702"/>
                <a:gd name="connsiteY54" fmla="*/ 624645 h 1209836"/>
                <a:gd name="connsiteX55" fmla="*/ 1240633 w 1392702"/>
                <a:gd name="connsiteY55" fmla="*/ 691043 h 1209836"/>
                <a:gd name="connsiteX56" fmla="*/ 501266 w 1392702"/>
                <a:gd name="connsiteY56" fmla="*/ 785574 h 1209836"/>
                <a:gd name="connsiteX57" fmla="*/ 472007 w 1392702"/>
                <a:gd name="connsiteY57" fmla="*/ 808081 h 1209836"/>
                <a:gd name="connsiteX58" fmla="*/ 510269 w 1392702"/>
                <a:gd name="connsiteY58" fmla="*/ 854220 h 1209836"/>
                <a:gd name="connsiteX59" fmla="*/ 925530 w 1392702"/>
                <a:gd name="connsiteY59" fmla="*/ 846343 h 1209836"/>
                <a:gd name="connsiteX60" fmla="*/ 1209123 w 1392702"/>
                <a:gd name="connsiteY60" fmla="*/ 844093 h 1209836"/>
                <a:gd name="connsiteX61" fmla="*/ 1260890 w 1392702"/>
                <a:gd name="connsiteY61" fmla="*/ 898110 h 1209836"/>
                <a:gd name="connsiteX62" fmla="*/ 1207997 w 1392702"/>
                <a:gd name="connsiteY62" fmla="*/ 938624 h 1209836"/>
                <a:gd name="connsiteX63" fmla="*/ 833250 w 1392702"/>
                <a:gd name="connsiteY63" fmla="*/ 953253 h 1209836"/>
                <a:gd name="connsiteX64" fmla="*/ 477634 w 1392702"/>
                <a:gd name="connsiteY64" fmla="*/ 953253 h 1209836"/>
                <a:gd name="connsiteX65" fmla="*/ 389856 w 1392702"/>
                <a:gd name="connsiteY65" fmla="*/ 886857 h 1209836"/>
                <a:gd name="connsiteX66" fmla="*/ 231178 w 1392702"/>
                <a:gd name="connsiteY66" fmla="*/ 201507 h 1209836"/>
                <a:gd name="connsiteX67" fmla="*/ 108514 w 1392702"/>
                <a:gd name="connsiteY67" fmla="*/ 101350 h 1209836"/>
                <a:gd name="connsiteX68" fmla="*/ 44367 w 1392702"/>
                <a:gd name="connsiteY68" fmla="*/ 100224 h 1209836"/>
                <a:gd name="connsiteX69" fmla="*/ 479 w 1392702"/>
                <a:gd name="connsiteY69" fmla="*/ 57460 h 1209836"/>
                <a:gd name="connsiteX70" fmla="*/ 38741 w 1392702"/>
                <a:gd name="connsiteY70" fmla="*/ 5693 h 1209836"/>
                <a:gd name="connsiteX71" fmla="*/ 140587 w 1392702"/>
                <a:gd name="connsiteY71" fmla="*/ 348 h 1209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1392702" h="1209836">
                  <a:moveTo>
                    <a:pt x="568790" y="1011772"/>
                  </a:moveTo>
                  <a:cubicBezTo>
                    <a:pt x="622807" y="1011772"/>
                    <a:pt x="665570" y="1055662"/>
                    <a:pt x="665570" y="1111930"/>
                  </a:cubicBezTo>
                  <a:cubicBezTo>
                    <a:pt x="665570" y="1168198"/>
                    <a:pt x="623932" y="1209836"/>
                    <a:pt x="567664" y="1209836"/>
                  </a:cubicBezTo>
                  <a:cubicBezTo>
                    <a:pt x="511395" y="1209836"/>
                    <a:pt x="470882" y="1167072"/>
                    <a:pt x="470882" y="1110804"/>
                  </a:cubicBezTo>
                  <a:cubicBezTo>
                    <a:pt x="470882" y="1055662"/>
                    <a:pt x="514771" y="1011772"/>
                    <a:pt x="568790" y="1011772"/>
                  </a:cubicBezTo>
                  <a:close/>
                  <a:moveTo>
                    <a:pt x="1098838" y="1003895"/>
                  </a:moveTo>
                  <a:cubicBezTo>
                    <a:pt x="1155106" y="1003895"/>
                    <a:pt x="1196744" y="1046659"/>
                    <a:pt x="1196744" y="1105178"/>
                  </a:cubicBezTo>
                  <a:cubicBezTo>
                    <a:pt x="1195619" y="1159195"/>
                    <a:pt x="1152855" y="1200834"/>
                    <a:pt x="1096587" y="1200834"/>
                  </a:cubicBezTo>
                  <a:cubicBezTo>
                    <a:pt x="1042569" y="1199708"/>
                    <a:pt x="998679" y="1155820"/>
                    <a:pt x="999805" y="1101802"/>
                  </a:cubicBezTo>
                  <a:cubicBezTo>
                    <a:pt x="1000930" y="1047785"/>
                    <a:pt x="1044820" y="1002770"/>
                    <a:pt x="1098838" y="1003895"/>
                  </a:cubicBezTo>
                  <a:close/>
                  <a:moveTo>
                    <a:pt x="474451" y="254153"/>
                  </a:moveTo>
                  <a:cubicBezTo>
                    <a:pt x="463286" y="253555"/>
                    <a:pt x="448656" y="254399"/>
                    <a:pt x="429243" y="255525"/>
                  </a:cubicBezTo>
                  <a:cubicBezTo>
                    <a:pt x="413488" y="255525"/>
                    <a:pt x="397733" y="256651"/>
                    <a:pt x="381977" y="255525"/>
                  </a:cubicBezTo>
                  <a:cubicBezTo>
                    <a:pt x="352718" y="252149"/>
                    <a:pt x="347092" y="261152"/>
                    <a:pt x="353844" y="290412"/>
                  </a:cubicBezTo>
                  <a:cubicBezTo>
                    <a:pt x="380853" y="397321"/>
                    <a:pt x="404485" y="505357"/>
                    <a:pt x="429243" y="612267"/>
                  </a:cubicBezTo>
                  <a:cubicBezTo>
                    <a:pt x="448375" y="694418"/>
                    <a:pt x="448375" y="693293"/>
                    <a:pt x="531652" y="679789"/>
                  </a:cubicBezTo>
                  <a:cubicBezTo>
                    <a:pt x="553033" y="676412"/>
                    <a:pt x="560911" y="669660"/>
                    <a:pt x="556410" y="646028"/>
                  </a:cubicBezTo>
                  <a:cubicBezTo>
                    <a:pt x="542906" y="540244"/>
                    <a:pt x="530526" y="435584"/>
                    <a:pt x="517021" y="329799"/>
                  </a:cubicBezTo>
                  <a:cubicBezTo>
                    <a:pt x="510270" y="270717"/>
                    <a:pt x="507949" y="255947"/>
                    <a:pt x="474451" y="254153"/>
                  </a:cubicBezTo>
                  <a:close/>
                  <a:moveTo>
                    <a:pt x="632935" y="251023"/>
                  </a:moveTo>
                  <a:cubicBezTo>
                    <a:pt x="611552" y="249899"/>
                    <a:pt x="605926" y="255525"/>
                    <a:pt x="609302" y="278032"/>
                  </a:cubicBezTo>
                  <a:cubicBezTo>
                    <a:pt x="623932" y="377065"/>
                    <a:pt x="635186" y="477223"/>
                    <a:pt x="648690" y="577380"/>
                  </a:cubicBezTo>
                  <a:cubicBezTo>
                    <a:pt x="659944" y="666285"/>
                    <a:pt x="659944" y="665159"/>
                    <a:pt x="749973" y="651654"/>
                  </a:cubicBezTo>
                  <a:cubicBezTo>
                    <a:pt x="771354" y="648279"/>
                    <a:pt x="775856" y="640401"/>
                    <a:pt x="775856" y="622395"/>
                  </a:cubicBezTo>
                  <a:cubicBezTo>
                    <a:pt x="774731" y="565002"/>
                    <a:pt x="775856" y="508733"/>
                    <a:pt x="775856" y="451339"/>
                  </a:cubicBezTo>
                  <a:cubicBezTo>
                    <a:pt x="773605" y="451339"/>
                    <a:pt x="771354" y="451339"/>
                    <a:pt x="769104" y="451339"/>
                  </a:cubicBezTo>
                  <a:cubicBezTo>
                    <a:pt x="769104" y="392820"/>
                    <a:pt x="767979" y="334301"/>
                    <a:pt x="769104" y="275782"/>
                  </a:cubicBezTo>
                  <a:cubicBezTo>
                    <a:pt x="769104" y="257776"/>
                    <a:pt x="764602" y="249899"/>
                    <a:pt x="744346" y="251023"/>
                  </a:cubicBezTo>
                  <a:cubicBezTo>
                    <a:pt x="707209" y="252149"/>
                    <a:pt x="670071" y="252149"/>
                    <a:pt x="632935" y="251023"/>
                  </a:cubicBezTo>
                  <a:close/>
                  <a:moveTo>
                    <a:pt x="995091" y="246206"/>
                  </a:moveTo>
                  <a:cubicBezTo>
                    <a:pt x="984471" y="245678"/>
                    <a:pt x="970263" y="246522"/>
                    <a:pt x="951413" y="247648"/>
                  </a:cubicBezTo>
                  <a:cubicBezTo>
                    <a:pt x="930032" y="247648"/>
                    <a:pt x="908649" y="247648"/>
                    <a:pt x="887268" y="247648"/>
                  </a:cubicBezTo>
                  <a:cubicBezTo>
                    <a:pt x="872637" y="247648"/>
                    <a:pt x="867011" y="251023"/>
                    <a:pt x="867011" y="267905"/>
                  </a:cubicBezTo>
                  <a:cubicBezTo>
                    <a:pt x="869262" y="383817"/>
                    <a:pt x="870387" y="498604"/>
                    <a:pt x="871513" y="614518"/>
                  </a:cubicBezTo>
                  <a:cubicBezTo>
                    <a:pt x="871513" y="623521"/>
                    <a:pt x="868136" y="635899"/>
                    <a:pt x="882766" y="634774"/>
                  </a:cubicBezTo>
                  <a:cubicBezTo>
                    <a:pt x="916527" y="630273"/>
                    <a:pt x="951413" y="625771"/>
                    <a:pt x="985174" y="620144"/>
                  </a:cubicBezTo>
                  <a:cubicBezTo>
                    <a:pt x="1000929" y="617893"/>
                    <a:pt x="997554" y="605515"/>
                    <a:pt x="998678" y="595386"/>
                  </a:cubicBezTo>
                  <a:cubicBezTo>
                    <a:pt x="1006557" y="503106"/>
                    <a:pt x="1015560" y="409701"/>
                    <a:pt x="1022312" y="317421"/>
                  </a:cubicBezTo>
                  <a:cubicBezTo>
                    <a:pt x="1026532" y="261715"/>
                    <a:pt x="1026954" y="247788"/>
                    <a:pt x="995091" y="246206"/>
                  </a:cubicBezTo>
                  <a:close/>
                  <a:moveTo>
                    <a:pt x="1168610" y="242021"/>
                  </a:moveTo>
                  <a:cubicBezTo>
                    <a:pt x="1134848" y="237519"/>
                    <a:pt x="1128096" y="252149"/>
                    <a:pt x="1125846" y="283660"/>
                  </a:cubicBezTo>
                  <a:cubicBezTo>
                    <a:pt x="1121344" y="364686"/>
                    <a:pt x="1112341" y="446837"/>
                    <a:pt x="1104463" y="528990"/>
                  </a:cubicBezTo>
                  <a:cubicBezTo>
                    <a:pt x="1095460" y="610016"/>
                    <a:pt x="1095460" y="608890"/>
                    <a:pt x="1177612" y="599887"/>
                  </a:cubicBezTo>
                  <a:cubicBezTo>
                    <a:pt x="1212498" y="596512"/>
                    <a:pt x="1224878" y="580757"/>
                    <a:pt x="1230504" y="546996"/>
                  </a:cubicBezTo>
                  <a:cubicBezTo>
                    <a:pt x="1242884" y="471595"/>
                    <a:pt x="1258639" y="396196"/>
                    <a:pt x="1273268" y="320796"/>
                  </a:cubicBezTo>
                  <a:cubicBezTo>
                    <a:pt x="1289024" y="240896"/>
                    <a:pt x="1290149" y="240896"/>
                    <a:pt x="1207997" y="242021"/>
                  </a:cubicBezTo>
                  <a:cubicBezTo>
                    <a:pt x="1195618" y="242021"/>
                    <a:pt x="1182114" y="244271"/>
                    <a:pt x="1168610" y="242021"/>
                  </a:cubicBezTo>
                  <a:close/>
                  <a:moveTo>
                    <a:pt x="140587" y="348"/>
                  </a:moveTo>
                  <a:cubicBezTo>
                    <a:pt x="174629" y="-496"/>
                    <a:pt x="208671" y="67"/>
                    <a:pt x="242432" y="3443"/>
                  </a:cubicBezTo>
                  <a:cubicBezTo>
                    <a:pt x="270567" y="5693"/>
                    <a:pt x="288573" y="22574"/>
                    <a:pt x="296450" y="49583"/>
                  </a:cubicBezTo>
                  <a:cubicBezTo>
                    <a:pt x="299826" y="60837"/>
                    <a:pt x="303202" y="72091"/>
                    <a:pt x="306578" y="83344"/>
                  </a:cubicBezTo>
                  <a:cubicBezTo>
                    <a:pt x="325709" y="156493"/>
                    <a:pt x="325709" y="156493"/>
                    <a:pt x="403360" y="155368"/>
                  </a:cubicBezTo>
                  <a:cubicBezTo>
                    <a:pt x="703832" y="149740"/>
                    <a:pt x="1004306" y="144114"/>
                    <a:pt x="1304778" y="139613"/>
                  </a:cubicBezTo>
                  <a:cubicBezTo>
                    <a:pt x="1377928" y="138487"/>
                    <a:pt x="1402686" y="164371"/>
                    <a:pt x="1389181" y="237519"/>
                  </a:cubicBezTo>
                  <a:cubicBezTo>
                    <a:pt x="1365548" y="366937"/>
                    <a:pt x="1340790" y="496354"/>
                    <a:pt x="1314907" y="624645"/>
                  </a:cubicBezTo>
                  <a:cubicBezTo>
                    <a:pt x="1307029" y="664034"/>
                    <a:pt x="1282271" y="685415"/>
                    <a:pt x="1240633" y="691043"/>
                  </a:cubicBezTo>
                  <a:cubicBezTo>
                    <a:pt x="994177" y="722553"/>
                    <a:pt x="747722" y="754063"/>
                    <a:pt x="501266" y="785574"/>
                  </a:cubicBezTo>
                  <a:cubicBezTo>
                    <a:pt x="487762" y="787824"/>
                    <a:pt x="463004" y="779946"/>
                    <a:pt x="472007" y="808081"/>
                  </a:cubicBezTo>
                  <a:cubicBezTo>
                    <a:pt x="478759" y="827212"/>
                    <a:pt x="469756" y="855346"/>
                    <a:pt x="510269" y="854220"/>
                  </a:cubicBezTo>
                  <a:cubicBezTo>
                    <a:pt x="648690" y="848594"/>
                    <a:pt x="787110" y="848594"/>
                    <a:pt x="925530" y="846343"/>
                  </a:cubicBezTo>
                  <a:cubicBezTo>
                    <a:pt x="1020061" y="845218"/>
                    <a:pt x="1114592" y="844093"/>
                    <a:pt x="1209123" y="844093"/>
                  </a:cubicBezTo>
                  <a:cubicBezTo>
                    <a:pt x="1247385" y="844093"/>
                    <a:pt x="1264265" y="864349"/>
                    <a:pt x="1260890" y="898110"/>
                  </a:cubicBezTo>
                  <a:cubicBezTo>
                    <a:pt x="1257513" y="929621"/>
                    <a:pt x="1236132" y="937498"/>
                    <a:pt x="1207997" y="938624"/>
                  </a:cubicBezTo>
                  <a:cubicBezTo>
                    <a:pt x="1083082" y="945376"/>
                    <a:pt x="958165" y="946501"/>
                    <a:pt x="833250" y="953253"/>
                  </a:cubicBezTo>
                  <a:cubicBezTo>
                    <a:pt x="713961" y="953253"/>
                    <a:pt x="595797" y="953253"/>
                    <a:pt x="477634" y="953253"/>
                  </a:cubicBezTo>
                  <a:cubicBezTo>
                    <a:pt x="423617" y="953253"/>
                    <a:pt x="402234" y="940874"/>
                    <a:pt x="389856" y="886857"/>
                  </a:cubicBezTo>
                  <a:cubicBezTo>
                    <a:pt x="336963" y="658407"/>
                    <a:pt x="282945" y="429957"/>
                    <a:pt x="231178" y="201507"/>
                  </a:cubicBezTo>
                  <a:cubicBezTo>
                    <a:pt x="208671" y="102475"/>
                    <a:pt x="209797" y="102475"/>
                    <a:pt x="108514" y="101350"/>
                  </a:cubicBezTo>
                  <a:cubicBezTo>
                    <a:pt x="87131" y="100224"/>
                    <a:pt x="65750" y="100224"/>
                    <a:pt x="44367" y="100224"/>
                  </a:cubicBezTo>
                  <a:cubicBezTo>
                    <a:pt x="16234" y="99099"/>
                    <a:pt x="2728" y="82218"/>
                    <a:pt x="479" y="57460"/>
                  </a:cubicBezTo>
                  <a:cubicBezTo>
                    <a:pt x="-2898" y="30451"/>
                    <a:pt x="11732" y="7944"/>
                    <a:pt x="38741" y="5693"/>
                  </a:cubicBezTo>
                  <a:cubicBezTo>
                    <a:pt x="72502" y="3443"/>
                    <a:pt x="106544" y="1192"/>
                    <a:pt x="140587" y="34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074AE1-9299-58FE-D9CC-323FD7E3DDB0}"/>
              </a:ext>
            </a:extLst>
          </p:cNvPr>
          <p:cNvGrpSpPr/>
          <p:nvPr/>
        </p:nvGrpSpPr>
        <p:grpSpPr>
          <a:xfrm>
            <a:off x="750476" y="4701529"/>
            <a:ext cx="923330" cy="923330"/>
            <a:chOff x="5893749" y="4313893"/>
            <a:chExt cx="923330" cy="923330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AAE26425-8183-454E-BC44-1106B3497B86}"/>
                </a:ext>
              </a:extLst>
            </p:cNvPr>
            <p:cNvSpPr/>
            <p:nvPr/>
          </p:nvSpPr>
          <p:spPr>
            <a:xfrm>
              <a:off x="5893749" y="4313893"/>
              <a:ext cx="923330" cy="92333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4B1B2F1-A8E3-455E-ADEB-DA2DCD41FEC7}"/>
                </a:ext>
              </a:extLst>
            </p:cNvPr>
            <p:cNvSpPr/>
            <p:nvPr/>
          </p:nvSpPr>
          <p:spPr>
            <a:xfrm>
              <a:off x="6011962" y="4532634"/>
              <a:ext cx="706833" cy="414136"/>
            </a:xfrm>
            <a:custGeom>
              <a:avLst/>
              <a:gdLst>
                <a:gd name="connsiteX0" fmla="*/ 1661185 w 1892049"/>
                <a:gd name="connsiteY0" fmla="*/ 824403 h 1108557"/>
                <a:gd name="connsiteX1" fmla="*/ 1652116 w 1892049"/>
                <a:gd name="connsiteY1" fmla="*/ 833679 h 1108557"/>
                <a:gd name="connsiteX2" fmla="*/ 1652322 w 1892049"/>
                <a:gd name="connsiteY2" fmla="*/ 898403 h 1108557"/>
                <a:gd name="connsiteX3" fmla="*/ 1772495 w 1892049"/>
                <a:gd name="connsiteY3" fmla="*/ 898610 h 1108557"/>
                <a:gd name="connsiteX4" fmla="*/ 1780946 w 1892049"/>
                <a:gd name="connsiteY4" fmla="*/ 891602 h 1108557"/>
                <a:gd name="connsiteX5" fmla="*/ 1779503 w 1892049"/>
                <a:gd name="connsiteY5" fmla="*/ 824403 h 1108557"/>
                <a:gd name="connsiteX6" fmla="*/ 1661185 w 1892049"/>
                <a:gd name="connsiteY6" fmla="*/ 824403 h 1108557"/>
                <a:gd name="connsiteX7" fmla="*/ 1509122 w 1892049"/>
                <a:gd name="connsiteY7" fmla="*/ 824403 h 1108557"/>
                <a:gd name="connsiteX8" fmla="*/ 1501496 w 1892049"/>
                <a:gd name="connsiteY8" fmla="*/ 831823 h 1108557"/>
                <a:gd name="connsiteX9" fmla="*/ 1501908 w 1892049"/>
                <a:gd name="connsiteY9" fmla="*/ 898403 h 1108557"/>
                <a:gd name="connsiteX10" fmla="*/ 1630120 w 1892049"/>
                <a:gd name="connsiteY10" fmla="*/ 898197 h 1108557"/>
                <a:gd name="connsiteX11" fmla="*/ 1630532 w 1892049"/>
                <a:gd name="connsiteY11" fmla="*/ 832442 h 1108557"/>
                <a:gd name="connsiteX12" fmla="*/ 1622287 w 1892049"/>
                <a:gd name="connsiteY12" fmla="*/ 824403 h 1108557"/>
                <a:gd name="connsiteX13" fmla="*/ 1509122 w 1892049"/>
                <a:gd name="connsiteY13" fmla="*/ 824403 h 1108557"/>
                <a:gd name="connsiteX14" fmla="*/ 1352103 w 1892049"/>
                <a:gd name="connsiteY14" fmla="*/ 824403 h 1108557"/>
                <a:gd name="connsiteX15" fmla="*/ 1351484 w 1892049"/>
                <a:gd name="connsiteY15" fmla="*/ 892426 h 1108557"/>
                <a:gd name="connsiteX16" fmla="*/ 1360141 w 1892049"/>
                <a:gd name="connsiteY16" fmla="*/ 898816 h 1108557"/>
                <a:gd name="connsiteX17" fmla="*/ 1479490 w 1892049"/>
                <a:gd name="connsiteY17" fmla="*/ 898610 h 1108557"/>
                <a:gd name="connsiteX18" fmla="*/ 1479902 w 1892049"/>
                <a:gd name="connsiteY18" fmla="*/ 834709 h 1108557"/>
                <a:gd name="connsiteX19" fmla="*/ 1469596 w 1892049"/>
                <a:gd name="connsiteY19" fmla="*/ 824403 h 1108557"/>
                <a:gd name="connsiteX20" fmla="*/ 1352103 w 1892049"/>
                <a:gd name="connsiteY20" fmla="*/ 824403 h 1108557"/>
                <a:gd name="connsiteX21" fmla="*/ 1360553 w 1892049"/>
                <a:gd name="connsiteY21" fmla="*/ 733071 h 1108557"/>
                <a:gd name="connsiteX22" fmla="*/ 1351484 w 1892049"/>
                <a:gd name="connsiteY22" fmla="*/ 742965 h 1108557"/>
                <a:gd name="connsiteX23" fmla="*/ 1351484 w 1892049"/>
                <a:gd name="connsiteY23" fmla="*/ 806865 h 1108557"/>
                <a:gd name="connsiteX24" fmla="*/ 1351896 w 1892049"/>
                <a:gd name="connsiteY24" fmla="*/ 807484 h 1108557"/>
                <a:gd name="connsiteX25" fmla="*/ 1470420 w 1892049"/>
                <a:gd name="connsiteY25" fmla="*/ 807278 h 1108557"/>
                <a:gd name="connsiteX26" fmla="*/ 1479901 w 1892049"/>
                <a:gd name="connsiteY26" fmla="*/ 798208 h 1108557"/>
                <a:gd name="connsiteX27" fmla="*/ 1479901 w 1892049"/>
                <a:gd name="connsiteY27" fmla="*/ 741522 h 1108557"/>
                <a:gd name="connsiteX28" fmla="*/ 1471657 w 1892049"/>
                <a:gd name="connsiteY28" fmla="*/ 733071 h 1108557"/>
                <a:gd name="connsiteX29" fmla="*/ 1360553 w 1892049"/>
                <a:gd name="connsiteY29" fmla="*/ 733071 h 1108557"/>
                <a:gd name="connsiteX30" fmla="*/ 1661804 w 1892049"/>
                <a:gd name="connsiteY30" fmla="*/ 733001 h 1108557"/>
                <a:gd name="connsiteX31" fmla="*/ 1651704 w 1892049"/>
                <a:gd name="connsiteY31" fmla="*/ 742895 h 1108557"/>
                <a:gd name="connsiteX32" fmla="*/ 1651910 w 1892049"/>
                <a:gd name="connsiteY32" fmla="*/ 798549 h 1108557"/>
                <a:gd name="connsiteX33" fmla="*/ 1660568 w 1892049"/>
                <a:gd name="connsiteY33" fmla="*/ 807414 h 1108557"/>
                <a:gd name="connsiteX34" fmla="*/ 1771670 w 1892049"/>
                <a:gd name="connsiteY34" fmla="*/ 807414 h 1108557"/>
                <a:gd name="connsiteX35" fmla="*/ 1780327 w 1892049"/>
                <a:gd name="connsiteY35" fmla="*/ 799375 h 1108557"/>
                <a:gd name="connsiteX36" fmla="*/ 1780946 w 1892049"/>
                <a:gd name="connsiteY36" fmla="*/ 736917 h 1108557"/>
                <a:gd name="connsiteX37" fmla="*/ 1779091 w 1892049"/>
                <a:gd name="connsiteY37" fmla="*/ 733207 h 1108557"/>
                <a:gd name="connsiteX38" fmla="*/ 1661804 w 1892049"/>
                <a:gd name="connsiteY38" fmla="*/ 733001 h 1108557"/>
                <a:gd name="connsiteX39" fmla="*/ 1512503 w 1892049"/>
                <a:gd name="connsiteY39" fmla="*/ 732863 h 1108557"/>
                <a:gd name="connsiteX40" fmla="*/ 1501578 w 1892049"/>
                <a:gd name="connsiteY40" fmla="*/ 744199 h 1108557"/>
                <a:gd name="connsiteX41" fmla="*/ 1501578 w 1892049"/>
                <a:gd name="connsiteY41" fmla="*/ 799648 h 1108557"/>
                <a:gd name="connsiteX42" fmla="*/ 1508792 w 1892049"/>
                <a:gd name="connsiteY42" fmla="*/ 807275 h 1108557"/>
                <a:gd name="connsiteX43" fmla="*/ 1621338 w 1892049"/>
                <a:gd name="connsiteY43" fmla="*/ 807481 h 1108557"/>
                <a:gd name="connsiteX44" fmla="*/ 1630408 w 1892049"/>
                <a:gd name="connsiteY44" fmla="*/ 797999 h 1108557"/>
                <a:gd name="connsiteX45" fmla="*/ 1630408 w 1892049"/>
                <a:gd name="connsiteY45" fmla="*/ 743375 h 1108557"/>
                <a:gd name="connsiteX46" fmla="*/ 1619689 w 1892049"/>
                <a:gd name="connsiteY46" fmla="*/ 733069 h 1108557"/>
                <a:gd name="connsiteX47" fmla="*/ 1512503 w 1892049"/>
                <a:gd name="connsiteY47" fmla="*/ 732863 h 1108557"/>
                <a:gd name="connsiteX48" fmla="*/ 1509782 w 1892049"/>
                <a:gd name="connsiteY48" fmla="*/ 641740 h 1108557"/>
                <a:gd name="connsiteX49" fmla="*/ 1501538 w 1892049"/>
                <a:gd name="connsiteY49" fmla="*/ 650397 h 1108557"/>
                <a:gd name="connsiteX50" fmla="*/ 1501949 w 1892049"/>
                <a:gd name="connsiteY50" fmla="*/ 706876 h 1108557"/>
                <a:gd name="connsiteX51" fmla="*/ 1510401 w 1892049"/>
                <a:gd name="connsiteY51" fmla="*/ 715945 h 1108557"/>
                <a:gd name="connsiteX52" fmla="*/ 1621504 w 1892049"/>
                <a:gd name="connsiteY52" fmla="*/ 715945 h 1108557"/>
                <a:gd name="connsiteX53" fmla="*/ 1629955 w 1892049"/>
                <a:gd name="connsiteY53" fmla="*/ 707700 h 1108557"/>
                <a:gd name="connsiteX54" fmla="*/ 1629955 w 1892049"/>
                <a:gd name="connsiteY54" fmla="*/ 649984 h 1108557"/>
                <a:gd name="connsiteX55" fmla="*/ 1620885 w 1892049"/>
                <a:gd name="connsiteY55" fmla="*/ 641740 h 1108557"/>
                <a:gd name="connsiteX56" fmla="*/ 1509782 w 1892049"/>
                <a:gd name="connsiteY56" fmla="*/ 641740 h 1108557"/>
                <a:gd name="connsiteX57" fmla="*/ 1361584 w 1892049"/>
                <a:gd name="connsiteY57" fmla="*/ 641738 h 1108557"/>
                <a:gd name="connsiteX58" fmla="*/ 1351485 w 1892049"/>
                <a:gd name="connsiteY58" fmla="*/ 652457 h 1108557"/>
                <a:gd name="connsiteX59" fmla="*/ 1351072 w 1892049"/>
                <a:gd name="connsiteY59" fmla="*/ 714296 h 1108557"/>
                <a:gd name="connsiteX60" fmla="*/ 1352309 w 1892049"/>
                <a:gd name="connsiteY60" fmla="*/ 715945 h 1108557"/>
                <a:gd name="connsiteX61" fmla="*/ 1469802 w 1892049"/>
                <a:gd name="connsiteY61" fmla="*/ 716151 h 1108557"/>
                <a:gd name="connsiteX62" fmla="*/ 1479902 w 1892049"/>
                <a:gd name="connsiteY62" fmla="*/ 705639 h 1108557"/>
                <a:gd name="connsiteX63" fmla="*/ 1479902 w 1892049"/>
                <a:gd name="connsiteY63" fmla="*/ 652046 h 1108557"/>
                <a:gd name="connsiteX64" fmla="*/ 1469802 w 1892049"/>
                <a:gd name="connsiteY64" fmla="*/ 641738 h 1108557"/>
                <a:gd name="connsiteX65" fmla="*/ 1361584 w 1892049"/>
                <a:gd name="connsiteY65" fmla="*/ 641738 h 1108557"/>
                <a:gd name="connsiteX66" fmla="*/ 1659536 w 1892049"/>
                <a:gd name="connsiteY66" fmla="*/ 641619 h 1108557"/>
                <a:gd name="connsiteX67" fmla="*/ 1651703 w 1892049"/>
                <a:gd name="connsiteY67" fmla="*/ 650276 h 1108557"/>
                <a:gd name="connsiteX68" fmla="*/ 1651703 w 1892049"/>
                <a:gd name="connsiteY68" fmla="*/ 704901 h 1108557"/>
                <a:gd name="connsiteX69" fmla="*/ 1662628 w 1892049"/>
                <a:gd name="connsiteY69" fmla="*/ 716032 h 1108557"/>
                <a:gd name="connsiteX70" fmla="*/ 1779091 w 1892049"/>
                <a:gd name="connsiteY70" fmla="*/ 715826 h 1108557"/>
                <a:gd name="connsiteX71" fmla="*/ 1779709 w 1892049"/>
                <a:gd name="connsiteY71" fmla="*/ 646978 h 1108557"/>
                <a:gd name="connsiteX72" fmla="*/ 1771876 w 1892049"/>
                <a:gd name="connsiteY72" fmla="*/ 641825 h 1108557"/>
                <a:gd name="connsiteX73" fmla="*/ 1659536 w 1892049"/>
                <a:gd name="connsiteY73" fmla="*/ 641619 h 1108557"/>
                <a:gd name="connsiteX74" fmla="*/ 369691 w 1892049"/>
                <a:gd name="connsiteY74" fmla="*/ 593288 h 1108557"/>
                <a:gd name="connsiteX75" fmla="*/ 388964 w 1892049"/>
                <a:gd name="connsiteY75" fmla="*/ 607665 h 1108557"/>
                <a:gd name="connsiteX76" fmla="*/ 432869 w 1892049"/>
                <a:gd name="connsiteY76" fmla="*/ 714851 h 1108557"/>
                <a:gd name="connsiteX77" fmla="*/ 378863 w 1892049"/>
                <a:gd name="connsiteY77" fmla="*/ 833582 h 1108557"/>
                <a:gd name="connsiteX78" fmla="*/ 361961 w 1892049"/>
                <a:gd name="connsiteY78" fmla="*/ 833788 h 1108557"/>
                <a:gd name="connsiteX79" fmla="*/ 350418 w 1892049"/>
                <a:gd name="connsiteY79" fmla="*/ 607665 h 1108557"/>
                <a:gd name="connsiteX80" fmla="*/ 369691 w 1892049"/>
                <a:gd name="connsiteY80" fmla="*/ 593288 h 1108557"/>
                <a:gd name="connsiteX81" fmla="*/ 292702 w 1892049"/>
                <a:gd name="connsiteY81" fmla="*/ 560255 h 1108557"/>
                <a:gd name="connsiteX82" fmla="*/ 357426 w 1892049"/>
                <a:gd name="connsiteY82" fmla="*/ 581899 h 1108557"/>
                <a:gd name="connsiteX83" fmla="*/ 358251 w 1892049"/>
                <a:gd name="connsiteY83" fmla="*/ 591587 h 1108557"/>
                <a:gd name="connsiteX84" fmla="*/ 357632 w 1892049"/>
                <a:gd name="connsiteY84" fmla="*/ 838323 h 1108557"/>
                <a:gd name="connsiteX85" fmla="*/ 356396 w 1892049"/>
                <a:gd name="connsiteY85" fmla="*/ 849453 h 1108557"/>
                <a:gd name="connsiteX86" fmla="*/ 127799 w 1892049"/>
                <a:gd name="connsiteY86" fmla="*/ 758963 h 1108557"/>
                <a:gd name="connsiteX87" fmla="*/ 122852 w 1892049"/>
                <a:gd name="connsiteY87" fmla="*/ 737938 h 1108557"/>
                <a:gd name="connsiteX88" fmla="*/ 122646 w 1892049"/>
                <a:gd name="connsiteY88" fmla="*/ 715264 h 1108557"/>
                <a:gd name="connsiteX89" fmla="*/ 292702 w 1892049"/>
                <a:gd name="connsiteY89" fmla="*/ 560255 h 1108557"/>
                <a:gd name="connsiteX90" fmla="*/ 469560 w 1892049"/>
                <a:gd name="connsiteY90" fmla="*/ 559844 h 1108557"/>
                <a:gd name="connsiteX91" fmla="*/ 618384 w 1892049"/>
                <a:gd name="connsiteY91" fmla="*/ 731342 h 1108557"/>
                <a:gd name="connsiteX92" fmla="*/ 483164 w 1892049"/>
                <a:gd name="connsiteY92" fmla="*/ 869447 h 1108557"/>
                <a:gd name="connsiteX93" fmla="*/ 385047 w 1892049"/>
                <a:gd name="connsiteY93" fmla="*/ 850072 h 1108557"/>
                <a:gd name="connsiteX94" fmla="*/ 384017 w 1892049"/>
                <a:gd name="connsiteY94" fmla="*/ 837291 h 1108557"/>
                <a:gd name="connsiteX95" fmla="*/ 433075 w 1892049"/>
                <a:gd name="connsiteY95" fmla="*/ 760406 h 1108557"/>
                <a:gd name="connsiteX96" fmla="*/ 401126 w 1892049"/>
                <a:gd name="connsiteY96" fmla="*/ 610757 h 1108557"/>
                <a:gd name="connsiteX97" fmla="*/ 381544 w 1892049"/>
                <a:gd name="connsiteY97" fmla="*/ 591175 h 1108557"/>
                <a:gd name="connsiteX98" fmla="*/ 382368 w 1892049"/>
                <a:gd name="connsiteY98" fmla="*/ 582312 h 1108557"/>
                <a:gd name="connsiteX99" fmla="*/ 469560 w 1892049"/>
                <a:gd name="connsiteY99" fmla="*/ 559844 h 1108557"/>
                <a:gd name="connsiteX100" fmla="*/ 279303 w 1892049"/>
                <a:gd name="connsiteY100" fmla="*/ 553454 h 1108557"/>
                <a:gd name="connsiteX101" fmla="*/ 121822 w 1892049"/>
                <a:gd name="connsiteY101" fmla="*/ 763498 h 1108557"/>
                <a:gd name="connsiteX102" fmla="*/ 362992 w 1892049"/>
                <a:gd name="connsiteY102" fmla="*/ 852957 h 1108557"/>
                <a:gd name="connsiteX103" fmla="*/ 377420 w 1892049"/>
                <a:gd name="connsiteY103" fmla="*/ 852957 h 1108557"/>
                <a:gd name="connsiteX104" fmla="*/ 490585 w 1892049"/>
                <a:gd name="connsiteY104" fmla="*/ 875220 h 1108557"/>
                <a:gd name="connsiteX105" fmla="*/ 607048 w 1892049"/>
                <a:gd name="connsiteY105" fmla="*/ 639409 h 1108557"/>
                <a:gd name="connsiteX106" fmla="*/ 378863 w 1892049"/>
                <a:gd name="connsiteY106" fmla="*/ 576952 h 1108557"/>
                <a:gd name="connsiteX107" fmla="*/ 361549 w 1892049"/>
                <a:gd name="connsiteY107" fmla="*/ 576952 h 1108557"/>
                <a:gd name="connsiteX108" fmla="*/ 279303 w 1892049"/>
                <a:gd name="connsiteY108" fmla="*/ 553454 h 1108557"/>
                <a:gd name="connsiteX109" fmla="*/ 1508079 w 1892049"/>
                <a:gd name="connsiteY109" fmla="*/ 550794 h 1108557"/>
                <a:gd name="connsiteX110" fmla="*/ 1501483 w 1892049"/>
                <a:gd name="connsiteY110" fmla="*/ 557596 h 1108557"/>
                <a:gd name="connsiteX111" fmla="*/ 1501689 w 1892049"/>
                <a:gd name="connsiteY111" fmla="*/ 616136 h 1108557"/>
                <a:gd name="connsiteX112" fmla="*/ 1509934 w 1892049"/>
                <a:gd name="connsiteY112" fmla="*/ 624794 h 1108557"/>
                <a:gd name="connsiteX113" fmla="*/ 1622480 w 1892049"/>
                <a:gd name="connsiteY113" fmla="*/ 624588 h 1108557"/>
                <a:gd name="connsiteX114" fmla="*/ 1630313 w 1892049"/>
                <a:gd name="connsiteY114" fmla="*/ 618404 h 1108557"/>
                <a:gd name="connsiteX115" fmla="*/ 1630107 w 1892049"/>
                <a:gd name="connsiteY115" fmla="*/ 557596 h 1108557"/>
                <a:gd name="connsiteX116" fmla="*/ 1623511 w 1892049"/>
                <a:gd name="connsiteY116" fmla="*/ 550794 h 1108557"/>
                <a:gd name="connsiteX117" fmla="*/ 1508079 w 1892049"/>
                <a:gd name="connsiteY117" fmla="*/ 550794 h 1108557"/>
                <a:gd name="connsiteX118" fmla="*/ 1358698 w 1892049"/>
                <a:gd name="connsiteY118" fmla="*/ 550790 h 1108557"/>
                <a:gd name="connsiteX119" fmla="*/ 1351278 w 1892049"/>
                <a:gd name="connsiteY119" fmla="*/ 558623 h 1108557"/>
                <a:gd name="connsiteX120" fmla="*/ 1351278 w 1892049"/>
                <a:gd name="connsiteY120" fmla="*/ 616339 h 1108557"/>
                <a:gd name="connsiteX121" fmla="*/ 1360347 w 1892049"/>
                <a:gd name="connsiteY121" fmla="*/ 624789 h 1108557"/>
                <a:gd name="connsiteX122" fmla="*/ 1471039 w 1892049"/>
                <a:gd name="connsiteY122" fmla="*/ 624789 h 1108557"/>
                <a:gd name="connsiteX123" fmla="*/ 1479284 w 1892049"/>
                <a:gd name="connsiteY123" fmla="*/ 616545 h 1108557"/>
                <a:gd name="connsiteX124" fmla="*/ 1479284 w 1892049"/>
                <a:gd name="connsiteY124" fmla="*/ 558829 h 1108557"/>
                <a:gd name="connsiteX125" fmla="*/ 1471863 w 1892049"/>
                <a:gd name="connsiteY125" fmla="*/ 550790 h 1108557"/>
                <a:gd name="connsiteX126" fmla="*/ 1358698 w 1892049"/>
                <a:gd name="connsiteY126" fmla="*/ 550790 h 1108557"/>
                <a:gd name="connsiteX127" fmla="*/ 1659742 w 1892049"/>
                <a:gd name="connsiteY127" fmla="*/ 550635 h 1108557"/>
                <a:gd name="connsiteX128" fmla="*/ 1651704 w 1892049"/>
                <a:gd name="connsiteY128" fmla="*/ 557849 h 1108557"/>
                <a:gd name="connsiteX129" fmla="*/ 1651909 w 1892049"/>
                <a:gd name="connsiteY129" fmla="*/ 617626 h 1108557"/>
                <a:gd name="connsiteX130" fmla="*/ 1658093 w 1892049"/>
                <a:gd name="connsiteY130" fmla="*/ 624635 h 1108557"/>
                <a:gd name="connsiteX131" fmla="*/ 1773525 w 1892049"/>
                <a:gd name="connsiteY131" fmla="*/ 624635 h 1108557"/>
                <a:gd name="connsiteX132" fmla="*/ 1780121 w 1892049"/>
                <a:gd name="connsiteY132" fmla="*/ 618039 h 1108557"/>
                <a:gd name="connsiteX133" fmla="*/ 1780121 w 1892049"/>
                <a:gd name="connsiteY133" fmla="*/ 558262 h 1108557"/>
                <a:gd name="connsiteX134" fmla="*/ 1772288 w 1892049"/>
                <a:gd name="connsiteY134" fmla="*/ 550841 h 1108557"/>
                <a:gd name="connsiteX135" fmla="*/ 1659742 w 1892049"/>
                <a:gd name="connsiteY135" fmla="*/ 550635 h 1108557"/>
                <a:gd name="connsiteX136" fmla="*/ 1508491 w 1892049"/>
                <a:gd name="connsiteY136" fmla="*/ 460489 h 1108557"/>
                <a:gd name="connsiteX137" fmla="*/ 1501483 w 1892049"/>
                <a:gd name="connsiteY137" fmla="*/ 467909 h 1108557"/>
                <a:gd name="connsiteX138" fmla="*/ 1501689 w 1892049"/>
                <a:gd name="connsiteY138" fmla="*/ 526450 h 1108557"/>
                <a:gd name="connsiteX139" fmla="*/ 1509316 w 1892049"/>
                <a:gd name="connsiteY139" fmla="*/ 533871 h 1108557"/>
                <a:gd name="connsiteX140" fmla="*/ 1622686 w 1892049"/>
                <a:gd name="connsiteY140" fmla="*/ 533664 h 1108557"/>
                <a:gd name="connsiteX141" fmla="*/ 1630519 w 1892049"/>
                <a:gd name="connsiteY141" fmla="*/ 527274 h 1108557"/>
                <a:gd name="connsiteX142" fmla="*/ 1629695 w 1892049"/>
                <a:gd name="connsiteY142" fmla="*/ 466673 h 1108557"/>
                <a:gd name="connsiteX143" fmla="*/ 1622686 w 1892049"/>
                <a:gd name="connsiteY143" fmla="*/ 460489 h 1108557"/>
                <a:gd name="connsiteX144" fmla="*/ 1508491 w 1892049"/>
                <a:gd name="connsiteY144" fmla="*/ 460489 h 1108557"/>
                <a:gd name="connsiteX145" fmla="*/ 1359729 w 1892049"/>
                <a:gd name="connsiteY145" fmla="*/ 460489 h 1108557"/>
                <a:gd name="connsiteX146" fmla="*/ 1351484 w 1892049"/>
                <a:gd name="connsiteY146" fmla="*/ 468734 h 1108557"/>
                <a:gd name="connsiteX147" fmla="*/ 1351279 w 1892049"/>
                <a:gd name="connsiteY147" fmla="*/ 527274 h 1108557"/>
                <a:gd name="connsiteX148" fmla="*/ 1358493 w 1892049"/>
                <a:gd name="connsiteY148" fmla="*/ 533664 h 1108557"/>
                <a:gd name="connsiteX149" fmla="*/ 1471038 w 1892049"/>
                <a:gd name="connsiteY149" fmla="*/ 533871 h 1108557"/>
                <a:gd name="connsiteX150" fmla="*/ 1480108 w 1892049"/>
                <a:gd name="connsiteY150" fmla="*/ 525419 h 1108557"/>
                <a:gd name="connsiteX151" fmla="*/ 1479902 w 1892049"/>
                <a:gd name="connsiteY151" fmla="*/ 468940 h 1108557"/>
                <a:gd name="connsiteX152" fmla="*/ 1471863 w 1892049"/>
                <a:gd name="connsiteY152" fmla="*/ 460489 h 1108557"/>
                <a:gd name="connsiteX153" fmla="*/ 1359729 w 1892049"/>
                <a:gd name="connsiteY153" fmla="*/ 460489 h 1108557"/>
                <a:gd name="connsiteX154" fmla="*/ 1659741 w 1892049"/>
                <a:gd name="connsiteY154" fmla="*/ 460284 h 1108557"/>
                <a:gd name="connsiteX155" fmla="*/ 1651497 w 1892049"/>
                <a:gd name="connsiteY155" fmla="*/ 467292 h 1108557"/>
                <a:gd name="connsiteX156" fmla="*/ 1651703 w 1892049"/>
                <a:gd name="connsiteY156" fmla="*/ 527069 h 1108557"/>
                <a:gd name="connsiteX157" fmla="*/ 1658298 w 1892049"/>
                <a:gd name="connsiteY157" fmla="*/ 533665 h 1108557"/>
                <a:gd name="connsiteX158" fmla="*/ 1772494 w 1892049"/>
                <a:gd name="connsiteY158" fmla="*/ 533665 h 1108557"/>
                <a:gd name="connsiteX159" fmla="*/ 1779914 w 1892049"/>
                <a:gd name="connsiteY159" fmla="*/ 525626 h 1108557"/>
                <a:gd name="connsiteX160" fmla="*/ 1779914 w 1892049"/>
                <a:gd name="connsiteY160" fmla="*/ 467911 h 1108557"/>
                <a:gd name="connsiteX161" fmla="*/ 1772081 w 1892049"/>
                <a:gd name="connsiteY161" fmla="*/ 460284 h 1108557"/>
                <a:gd name="connsiteX162" fmla="*/ 1659741 w 1892049"/>
                <a:gd name="connsiteY162" fmla="*/ 460284 h 1108557"/>
                <a:gd name="connsiteX163" fmla="*/ 0 w 1892049"/>
                <a:gd name="connsiteY163" fmla="*/ 351654 h 1108557"/>
                <a:gd name="connsiteX164" fmla="*/ 1892049 w 1892049"/>
                <a:gd name="connsiteY164" fmla="*/ 351654 h 1108557"/>
                <a:gd name="connsiteX165" fmla="*/ 1892049 w 1892049"/>
                <a:gd name="connsiteY165" fmla="*/ 954785 h 1108557"/>
                <a:gd name="connsiteX166" fmla="*/ 1738277 w 1892049"/>
                <a:gd name="connsiteY166" fmla="*/ 1108557 h 1108557"/>
                <a:gd name="connsiteX167" fmla="*/ 153772 w 1892049"/>
                <a:gd name="connsiteY167" fmla="*/ 1108557 h 1108557"/>
                <a:gd name="connsiteX168" fmla="*/ 0 w 1892049"/>
                <a:gd name="connsiteY168" fmla="*/ 954785 h 1108557"/>
                <a:gd name="connsiteX169" fmla="*/ 153772 w 1892049"/>
                <a:gd name="connsiteY169" fmla="*/ 0 h 1108557"/>
                <a:gd name="connsiteX170" fmla="*/ 1738277 w 1892049"/>
                <a:gd name="connsiteY170" fmla="*/ 0 h 1108557"/>
                <a:gd name="connsiteX171" fmla="*/ 1892049 w 1892049"/>
                <a:gd name="connsiteY171" fmla="*/ 153772 h 1108557"/>
                <a:gd name="connsiteX172" fmla="*/ 1892049 w 1892049"/>
                <a:gd name="connsiteY172" fmla="*/ 189019 h 1108557"/>
                <a:gd name="connsiteX173" fmla="*/ 0 w 1892049"/>
                <a:gd name="connsiteY173" fmla="*/ 189019 h 1108557"/>
                <a:gd name="connsiteX174" fmla="*/ 0 w 1892049"/>
                <a:gd name="connsiteY174" fmla="*/ 153772 h 1108557"/>
                <a:gd name="connsiteX175" fmla="*/ 153772 w 1892049"/>
                <a:gd name="connsiteY175" fmla="*/ 0 h 1108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</a:cxnLst>
              <a:rect l="l" t="t" r="r" b="b"/>
              <a:pathLst>
                <a:path w="1892049" h="1108557">
                  <a:moveTo>
                    <a:pt x="1661185" y="824403"/>
                  </a:moveTo>
                  <a:cubicBezTo>
                    <a:pt x="1653971" y="824403"/>
                    <a:pt x="1651909" y="826465"/>
                    <a:pt x="1652116" y="833679"/>
                  </a:cubicBezTo>
                  <a:cubicBezTo>
                    <a:pt x="1652528" y="855116"/>
                    <a:pt x="1652322" y="876760"/>
                    <a:pt x="1652322" y="898403"/>
                  </a:cubicBezTo>
                  <a:cubicBezTo>
                    <a:pt x="1692311" y="898403"/>
                    <a:pt x="1732300" y="898403"/>
                    <a:pt x="1772495" y="898610"/>
                  </a:cubicBezTo>
                  <a:cubicBezTo>
                    <a:pt x="1777648" y="898610"/>
                    <a:pt x="1781152" y="897786"/>
                    <a:pt x="1780946" y="891602"/>
                  </a:cubicBezTo>
                  <a:cubicBezTo>
                    <a:pt x="1780328" y="869133"/>
                    <a:pt x="1779916" y="846872"/>
                    <a:pt x="1779503" y="824403"/>
                  </a:cubicBezTo>
                  <a:cubicBezTo>
                    <a:pt x="1740133" y="824403"/>
                    <a:pt x="1700556" y="824609"/>
                    <a:pt x="1661185" y="824403"/>
                  </a:cubicBezTo>
                  <a:close/>
                  <a:moveTo>
                    <a:pt x="1509122" y="824403"/>
                  </a:moveTo>
                  <a:cubicBezTo>
                    <a:pt x="1503557" y="824403"/>
                    <a:pt x="1501289" y="825846"/>
                    <a:pt x="1501496" y="831823"/>
                  </a:cubicBezTo>
                  <a:cubicBezTo>
                    <a:pt x="1501908" y="853880"/>
                    <a:pt x="1501702" y="876142"/>
                    <a:pt x="1501908" y="898403"/>
                  </a:cubicBezTo>
                  <a:cubicBezTo>
                    <a:pt x="1544577" y="898403"/>
                    <a:pt x="1587245" y="898403"/>
                    <a:pt x="1630120" y="898197"/>
                  </a:cubicBezTo>
                  <a:cubicBezTo>
                    <a:pt x="1630120" y="876347"/>
                    <a:pt x="1630120" y="854292"/>
                    <a:pt x="1630532" y="832442"/>
                  </a:cubicBezTo>
                  <a:cubicBezTo>
                    <a:pt x="1630532" y="826052"/>
                    <a:pt x="1628470" y="824403"/>
                    <a:pt x="1622287" y="824403"/>
                  </a:cubicBezTo>
                  <a:cubicBezTo>
                    <a:pt x="1584566" y="824609"/>
                    <a:pt x="1546844" y="824609"/>
                    <a:pt x="1509122" y="824403"/>
                  </a:cubicBezTo>
                  <a:close/>
                  <a:moveTo>
                    <a:pt x="1352103" y="824403"/>
                  </a:moveTo>
                  <a:cubicBezTo>
                    <a:pt x="1351897" y="847077"/>
                    <a:pt x="1351897" y="869546"/>
                    <a:pt x="1351484" y="892426"/>
                  </a:cubicBezTo>
                  <a:cubicBezTo>
                    <a:pt x="1351278" y="899435"/>
                    <a:pt x="1355606" y="898816"/>
                    <a:pt x="1360141" y="898816"/>
                  </a:cubicBezTo>
                  <a:cubicBezTo>
                    <a:pt x="1399924" y="898610"/>
                    <a:pt x="1439707" y="898610"/>
                    <a:pt x="1479490" y="898610"/>
                  </a:cubicBezTo>
                  <a:cubicBezTo>
                    <a:pt x="1479696" y="877378"/>
                    <a:pt x="1479284" y="855941"/>
                    <a:pt x="1479902" y="834709"/>
                  </a:cubicBezTo>
                  <a:cubicBezTo>
                    <a:pt x="1480108" y="826465"/>
                    <a:pt x="1477635" y="824403"/>
                    <a:pt x="1469596" y="824403"/>
                  </a:cubicBezTo>
                  <a:cubicBezTo>
                    <a:pt x="1430432" y="824609"/>
                    <a:pt x="1391267" y="824403"/>
                    <a:pt x="1352103" y="824403"/>
                  </a:cubicBezTo>
                  <a:close/>
                  <a:moveTo>
                    <a:pt x="1360553" y="733071"/>
                  </a:moveTo>
                  <a:cubicBezTo>
                    <a:pt x="1353339" y="733071"/>
                    <a:pt x="1351277" y="735957"/>
                    <a:pt x="1351484" y="742965"/>
                  </a:cubicBezTo>
                  <a:cubicBezTo>
                    <a:pt x="1351896" y="764197"/>
                    <a:pt x="1351484" y="785634"/>
                    <a:pt x="1351484" y="806865"/>
                  </a:cubicBezTo>
                  <a:cubicBezTo>
                    <a:pt x="1351484" y="806865"/>
                    <a:pt x="1351896" y="807278"/>
                    <a:pt x="1351896" y="807484"/>
                  </a:cubicBezTo>
                  <a:cubicBezTo>
                    <a:pt x="1391473" y="807278"/>
                    <a:pt x="1430843" y="807071"/>
                    <a:pt x="1470420" y="807278"/>
                  </a:cubicBezTo>
                  <a:cubicBezTo>
                    <a:pt x="1477428" y="807278"/>
                    <a:pt x="1480108" y="805628"/>
                    <a:pt x="1479901" y="798208"/>
                  </a:cubicBezTo>
                  <a:cubicBezTo>
                    <a:pt x="1479490" y="779244"/>
                    <a:pt x="1479696" y="760486"/>
                    <a:pt x="1479901" y="741522"/>
                  </a:cubicBezTo>
                  <a:cubicBezTo>
                    <a:pt x="1479901" y="735544"/>
                    <a:pt x="1478047" y="733071"/>
                    <a:pt x="1471657" y="733071"/>
                  </a:cubicBezTo>
                  <a:cubicBezTo>
                    <a:pt x="1434760" y="733277"/>
                    <a:pt x="1397657" y="733277"/>
                    <a:pt x="1360553" y="733071"/>
                  </a:cubicBezTo>
                  <a:close/>
                  <a:moveTo>
                    <a:pt x="1661804" y="733001"/>
                  </a:moveTo>
                  <a:cubicBezTo>
                    <a:pt x="1654178" y="733001"/>
                    <a:pt x="1651498" y="735062"/>
                    <a:pt x="1651704" y="742895"/>
                  </a:cubicBezTo>
                  <a:cubicBezTo>
                    <a:pt x="1652322" y="761446"/>
                    <a:pt x="1652322" y="779998"/>
                    <a:pt x="1651910" y="798549"/>
                  </a:cubicBezTo>
                  <a:cubicBezTo>
                    <a:pt x="1651910" y="805146"/>
                    <a:pt x="1653559" y="807414"/>
                    <a:pt x="1660568" y="807414"/>
                  </a:cubicBezTo>
                  <a:cubicBezTo>
                    <a:pt x="1697670" y="807208"/>
                    <a:pt x="1734567" y="807208"/>
                    <a:pt x="1771670" y="807414"/>
                  </a:cubicBezTo>
                  <a:cubicBezTo>
                    <a:pt x="1778060" y="807620"/>
                    <a:pt x="1779916" y="806382"/>
                    <a:pt x="1780327" y="799375"/>
                  </a:cubicBezTo>
                  <a:cubicBezTo>
                    <a:pt x="1781565" y="778555"/>
                    <a:pt x="1778267" y="757737"/>
                    <a:pt x="1780946" y="736917"/>
                  </a:cubicBezTo>
                  <a:cubicBezTo>
                    <a:pt x="1780534" y="735680"/>
                    <a:pt x="1779916" y="734650"/>
                    <a:pt x="1779091" y="733207"/>
                  </a:cubicBezTo>
                  <a:cubicBezTo>
                    <a:pt x="1739927" y="733207"/>
                    <a:pt x="1700968" y="733207"/>
                    <a:pt x="1661804" y="733001"/>
                  </a:cubicBezTo>
                  <a:close/>
                  <a:moveTo>
                    <a:pt x="1512503" y="732863"/>
                  </a:moveTo>
                  <a:cubicBezTo>
                    <a:pt x="1503227" y="732657"/>
                    <a:pt x="1500959" y="736573"/>
                    <a:pt x="1501578" y="744199"/>
                  </a:cubicBezTo>
                  <a:cubicBezTo>
                    <a:pt x="1503021" y="762545"/>
                    <a:pt x="1502402" y="781097"/>
                    <a:pt x="1501578" y="799648"/>
                  </a:cubicBezTo>
                  <a:cubicBezTo>
                    <a:pt x="1501371" y="806038"/>
                    <a:pt x="1503021" y="807275"/>
                    <a:pt x="1508792" y="807275"/>
                  </a:cubicBezTo>
                  <a:cubicBezTo>
                    <a:pt x="1527756" y="806863"/>
                    <a:pt x="1602580" y="806657"/>
                    <a:pt x="1621338" y="807481"/>
                  </a:cubicBezTo>
                  <a:cubicBezTo>
                    <a:pt x="1628759" y="807687"/>
                    <a:pt x="1630614" y="805008"/>
                    <a:pt x="1630408" y="797999"/>
                  </a:cubicBezTo>
                  <a:cubicBezTo>
                    <a:pt x="1629995" y="779860"/>
                    <a:pt x="1629789" y="761514"/>
                    <a:pt x="1630408" y="743375"/>
                  </a:cubicBezTo>
                  <a:cubicBezTo>
                    <a:pt x="1630614" y="734718"/>
                    <a:pt x="1627522" y="733069"/>
                    <a:pt x="1619689" y="733069"/>
                  </a:cubicBezTo>
                  <a:cubicBezTo>
                    <a:pt x="1583822" y="733275"/>
                    <a:pt x="1548163" y="733481"/>
                    <a:pt x="1512503" y="732863"/>
                  </a:cubicBezTo>
                  <a:close/>
                  <a:moveTo>
                    <a:pt x="1509782" y="641740"/>
                  </a:moveTo>
                  <a:cubicBezTo>
                    <a:pt x="1502981" y="641533"/>
                    <a:pt x="1501125" y="643182"/>
                    <a:pt x="1501538" y="650397"/>
                  </a:cubicBezTo>
                  <a:cubicBezTo>
                    <a:pt x="1502362" y="669154"/>
                    <a:pt x="1502156" y="688118"/>
                    <a:pt x="1501949" y="706876"/>
                  </a:cubicBezTo>
                  <a:cubicBezTo>
                    <a:pt x="1501743" y="713471"/>
                    <a:pt x="1503392" y="715945"/>
                    <a:pt x="1510401" y="715945"/>
                  </a:cubicBezTo>
                  <a:cubicBezTo>
                    <a:pt x="1547298" y="715739"/>
                    <a:pt x="1584400" y="715739"/>
                    <a:pt x="1621504" y="715945"/>
                  </a:cubicBezTo>
                  <a:cubicBezTo>
                    <a:pt x="1627688" y="715945"/>
                    <a:pt x="1630161" y="714090"/>
                    <a:pt x="1629955" y="707700"/>
                  </a:cubicBezTo>
                  <a:cubicBezTo>
                    <a:pt x="1629749" y="688324"/>
                    <a:pt x="1629543" y="669154"/>
                    <a:pt x="1629955" y="649984"/>
                  </a:cubicBezTo>
                  <a:cubicBezTo>
                    <a:pt x="1630161" y="642564"/>
                    <a:pt x="1627069" y="641533"/>
                    <a:pt x="1620885" y="641740"/>
                  </a:cubicBezTo>
                  <a:cubicBezTo>
                    <a:pt x="1602540" y="641946"/>
                    <a:pt x="1528334" y="642151"/>
                    <a:pt x="1509782" y="641740"/>
                  </a:cubicBezTo>
                  <a:close/>
                  <a:moveTo>
                    <a:pt x="1361584" y="641738"/>
                  </a:moveTo>
                  <a:cubicBezTo>
                    <a:pt x="1352927" y="641738"/>
                    <a:pt x="1351278" y="644830"/>
                    <a:pt x="1351485" y="652457"/>
                  </a:cubicBezTo>
                  <a:cubicBezTo>
                    <a:pt x="1351691" y="673070"/>
                    <a:pt x="1351278" y="693683"/>
                    <a:pt x="1351072" y="714296"/>
                  </a:cubicBezTo>
                  <a:cubicBezTo>
                    <a:pt x="1351485" y="714915"/>
                    <a:pt x="1351896" y="715533"/>
                    <a:pt x="1352309" y="715945"/>
                  </a:cubicBezTo>
                  <a:cubicBezTo>
                    <a:pt x="1391474" y="715945"/>
                    <a:pt x="1430637" y="715739"/>
                    <a:pt x="1469802" y="716151"/>
                  </a:cubicBezTo>
                  <a:cubicBezTo>
                    <a:pt x="1478047" y="716151"/>
                    <a:pt x="1480109" y="713677"/>
                    <a:pt x="1479902" y="705639"/>
                  </a:cubicBezTo>
                  <a:cubicBezTo>
                    <a:pt x="1479490" y="687705"/>
                    <a:pt x="1479284" y="669978"/>
                    <a:pt x="1479902" y="652046"/>
                  </a:cubicBezTo>
                  <a:cubicBezTo>
                    <a:pt x="1480315" y="644213"/>
                    <a:pt x="1478047" y="641533"/>
                    <a:pt x="1469802" y="641738"/>
                  </a:cubicBezTo>
                  <a:cubicBezTo>
                    <a:pt x="1433729" y="642151"/>
                    <a:pt x="1397657" y="642151"/>
                    <a:pt x="1361584" y="641738"/>
                  </a:cubicBezTo>
                  <a:close/>
                  <a:moveTo>
                    <a:pt x="1659536" y="641619"/>
                  </a:moveTo>
                  <a:cubicBezTo>
                    <a:pt x="1652735" y="641619"/>
                    <a:pt x="1651703" y="644505"/>
                    <a:pt x="1651703" y="650276"/>
                  </a:cubicBezTo>
                  <a:cubicBezTo>
                    <a:pt x="1652116" y="668416"/>
                    <a:pt x="1652322" y="686762"/>
                    <a:pt x="1651703" y="704901"/>
                  </a:cubicBezTo>
                  <a:cubicBezTo>
                    <a:pt x="1651498" y="713558"/>
                    <a:pt x="1653971" y="716032"/>
                    <a:pt x="1662628" y="716032"/>
                  </a:cubicBezTo>
                  <a:cubicBezTo>
                    <a:pt x="1701381" y="715619"/>
                    <a:pt x="1740339" y="715826"/>
                    <a:pt x="1779091" y="715826"/>
                  </a:cubicBezTo>
                  <a:cubicBezTo>
                    <a:pt x="1781152" y="692945"/>
                    <a:pt x="1779709" y="670065"/>
                    <a:pt x="1779709" y="646978"/>
                  </a:cubicBezTo>
                  <a:cubicBezTo>
                    <a:pt x="1779916" y="641000"/>
                    <a:pt x="1775587" y="641825"/>
                    <a:pt x="1771876" y="641825"/>
                  </a:cubicBezTo>
                  <a:cubicBezTo>
                    <a:pt x="1734361" y="641825"/>
                    <a:pt x="1697052" y="641825"/>
                    <a:pt x="1659536" y="641619"/>
                  </a:cubicBezTo>
                  <a:close/>
                  <a:moveTo>
                    <a:pt x="369691" y="593288"/>
                  </a:moveTo>
                  <a:cubicBezTo>
                    <a:pt x="374793" y="593288"/>
                    <a:pt x="379894" y="598080"/>
                    <a:pt x="388964" y="607665"/>
                  </a:cubicBezTo>
                  <a:cubicBezTo>
                    <a:pt x="417822" y="637760"/>
                    <a:pt x="431839" y="674038"/>
                    <a:pt x="432869" y="714851"/>
                  </a:cubicBezTo>
                  <a:cubicBezTo>
                    <a:pt x="431839" y="762673"/>
                    <a:pt x="413906" y="801838"/>
                    <a:pt x="378863" y="833582"/>
                  </a:cubicBezTo>
                  <a:cubicBezTo>
                    <a:pt x="373092" y="838734"/>
                    <a:pt x="368763" y="839766"/>
                    <a:pt x="361961" y="833788"/>
                  </a:cubicBezTo>
                  <a:cubicBezTo>
                    <a:pt x="294145" y="774217"/>
                    <a:pt x="288785" y="672802"/>
                    <a:pt x="350418" y="607665"/>
                  </a:cubicBezTo>
                  <a:cubicBezTo>
                    <a:pt x="359488" y="598080"/>
                    <a:pt x="364589" y="593288"/>
                    <a:pt x="369691" y="593288"/>
                  </a:cubicBezTo>
                  <a:close/>
                  <a:moveTo>
                    <a:pt x="292702" y="560255"/>
                  </a:moveTo>
                  <a:cubicBezTo>
                    <a:pt x="315789" y="562317"/>
                    <a:pt x="337431" y="570150"/>
                    <a:pt x="357426" y="581899"/>
                  </a:cubicBezTo>
                  <a:cubicBezTo>
                    <a:pt x="362786" y="584991"/>
                    <a:pt x="364229" y="586640"/>
                    <a:pt x="358251" y="591587"/>
                  </a:cubicBezTo>
                  <a:cubicBezTo>
                    <a:pt x="281984" y="655487"/>
                    <a:pt x="281777" y="773598"/>
                    <a:pt x="357632" y="838323"/>
                  </a:cubicBezTo>
                  <a:cubicBezTo>
                    <a:pt x="364435" y="844300"/>
                    <a:pt x="362373" y="845743"/>
                    <a:pt x="356396" y="849453"/>
                  </a:cubicBezTo>
                  <a:cubicBezTo>
                    <a:pt x="269822" y="901603"/>
                    <a:pt x="155008" y="856256"/>
                    <a:pt x="127799" y="758963"/>
                  </a:cubicBezTo>
                  <a:cubicBezTo>
                    <a:pt x="125944" y="751955"/>
                    <a:pt x="123677" y="745153"/>
                    <a:pt x="122852" y="737938"/>
                  </a:cubicBezTo>
                  <a:cubicBezTo>
                    <a:pt x="122028" y="730517"/>
                    <a:pt x="122646" y="722891"/>
                    <a:pt x="122646" y="715264"/>
                  </a:cubicBezTo>
                  <a:cubicBezTo>
                    <a:pt x="119554" y="629927"/>
                    <a:pt x="195409" y="551392"/>
                    <a:pt x="292702" y="560255"/>
                  </a:cubicBezTo>
                  <a:close/>
                  <a:moveTo>
                    <a:pt x="469560" y="559844"/>
                  </a:moveTo>
                  <a:cubicBezTo>
                    <a:pt x="548095" y="558195"/>
                    <a:pt x="627454" y="633019"/>
                    <a:pt x="618384" y="731342"/>
                  </a:cubicBezTo>
                  <a:cubicBezTo>
                    <a:pt x="611788" y="802869"/>
                    <a:pt x="554072" y="860584"/>
                    <a:pt x="483164" y="869447"/>
                  </a:cubicBezTo>
                  <a:cubicBezTo>
                    <a:pt x="448122" y="873982"/>
                    <a:pt x="415760" y="866562"/>
                    <a:pt x="385047" y="850072"/>
                  </a:cubicBezTo>
                  <a:cubicBezTo>
                    <a:pt x="376803" y="845537"/>
                    <a:pt x="377627" y="842651"/>
                    <a:pt x="384017" y="837291"/>
                  </a:cubicBezTo>
                  <a:cubicBezTo>
                    <a:pt x="408133" y="816679"/>
                    <a:pt x="424830" y="791119"/>
                    <a:pt x="433075" y="760406"/>
                  </a:cubicBezTo>
                  <a:cubicBezTo>
                    <a:pt x="447916" y="705164"/>
                    <a:pt x="437198" y="655281"/>
                    <a:pt x="401126" y="610757"/>
                  </a:cubicBezTo>
                  <a:cubicBezTo>
                    <a:pt x="395354" y="603543"/>
                    <a:pt x="388758" y="596946"/>
                    <a:pt x="381544" y="591175"/>
                  </a:cubicBezTo>
                  <a:cubicBezTo>
                    <a:pt x="377009" y="587670"/>
                    <a:pt x="377420" y="585197"/>
                    <a:pt x="382368" y="582312"/>
                  </a:cubicBezTo>
                  <a:cubicBezTo>
                    <a:pt x="407309" y="567264"/>
                    <a:pt x="434312" y="559638"/>
                    <a:pt x="469560" y="559844"/>
                  </a:cubicBezTo>
                  <a:close/>
                  <a:moveTo>
                    <a:pt x="279303" y="553454"/>
                  </a:moveTo>
                  <a:cubicBezTo>
                    <a:pt x="167376" y="553660"/>
                    <a:pt x="89872" y="658991"/>
                    <a:pt x="121822" y="763498"/>
                  </a:cubicBezTo>
                  <a:cubicBezTo>
                    <a:pt x="152947" y="865119"/>
                    <a:pt x="272708" y="909643"/>
                    <a:pt x="362992" y="852957"/>
                  </a:cubicBezTo>
                  <a:cubicBezTo>
                    <a:pt x="368351" y="849659"/>
                    <a:pt x="372061" y="849453"/>
                    <a:pt x="377420" y="852957"/>
                  </a:cubicBezTo>
                  <a:cubicBezTo>
                    <a:pt x="412257" y="875014"/>
                    <a:pt x="450184" y="882228"/>
                    <a:pt x="490585" y="875220"/>
                  </a:cubicBezTo>
                  <a:cubicBezTo>
                    <a:pt x="599833" y="856256"/>
                    <a:pt x="658786" y="736083"/>
                    <a:pt x="607048" y="639409"/>
                  </a:cubicBezTo>
                  <a:cubicBezTo>
                    <a:pt x="562318" y="556133"/>
                    <a:pt x="459872" y="527893"/>
                    <a:pt x="378863" y="576952"/>
                  </a:cubicBezTo>
                  <a:cubicBezTo>
                    <a:pt x="372474" y="580869"/>
                    <a:pt x="368145" y="580869"/>
                    <a:pt x="361549" y="576952"/>
                  </a:cubicBezTo>
                  <a:cubicBezTo>
                    <a:pt x="335577" y="561081"/>
                    <a:pt x="307131" y="552835"/>
                    <a:pt x="279303" y="553454"/>
                  </a:cubicBezTo>
                  <a:close/>
                  <a:moveTo>
                    <a:pt x="1508079" y="550794"/>
                  </a:moveTo>
                  <a:cubicBezTo>
                    <a:pt x="1503132" y="550794"/>
                    <a:pt x="1501483" y="552855"/>
                    <a:pt x="1501483" y="557596"/>
                  </a:cubicBezTo>
                  <a:cubicBezTo>
                    <a:pt x="1501689" y="576972"/>
                    <a:pt x="1502102" y="596554"/>
                    <a:pt x="1501689" y="616136"/>
                  </a:cubicBezTo>
                  <a:cubicBezTo>
                    <a:pt x="1501483" y="622733"/>
                    <a:pt x="1502926" y="625000"/>
                    <a:pt x="1509934" y="624794"/>
                  </a:cubicBezTo>
                  <a:cubicBezTo>
                    <a:pt x="1528485" y="624176"/>
                    <a:pt x="1603516" y="624588"/>
                    <a:pt x="1622480" y="624588"/>
                  </a:cubicBezTo>
                  <a:cubicBezTo>
                    <a:pt x="1627015" y="624588"/>
                    <a:pt x="1630313" y="624588"/>
                    <a:pt x="1630313" y="618404"/>
                  </a:cubicBezTo>
                  <a:cubicBezTo>
                    <a:pt x="1629901" y="598203"/>
                    <a:pt x="1630107" y="577796"/>
                    <a:pt x="1630107" y="557596"/>
                  </a:cubicBezTo>
                  <a:cubicBezTo>
                    <a:pt x="1630107" y="552855"/>
                    <a:pt x="1628458" y="550794"/>
                    <a:pt x="1623511" y="550794"/>
                  </a:cubicBezTo>
                  <a:cubicBezTo>
                    <a:pt x="1584965" y="550794"/>
                    <a:pt x="1546626" y="550794"/>
                    <a:pt x="1508079" y="550794"/>
                  </a:cubicBezTo>
                  <a:close/>
                  <a:moveTo>
                    <a:pt x="1358698" y="550790"/>
                  </a:moveTo>
                  <a:cubicBezTo>
                    <a:pt x="1352721" y="550790"/>
                    <a:pt x="1351278" y="553057"/>
                    <a:pt x="1351278" y="558623"/>
                  </a:cubicBezTo>
                  <a:cubicBezTo>
                    <a:pt x="1351484" y="577999"/>
                    <a:pt x="1351690" y="597168"/>
                    <a:pt x="1351278" y="616339"/>
                  </a:cubicBezTo>
                  <a:cubicBezTo>
                    <a:pt x="1351278" y="623553"/>
                    <a:pt x="1353957" y="624996"/>
                    <a:pt x="1360347" y="624789"/>
                  </a:cubicBezTo>
                  <a:cubicBezTo>
                    <a:pt x="1378899" y="624583"/>
                    <a:pt x="1452899" y="624378"/>
                    <a:pt x="1471039" y="624789"/>
                  </a:cubicBezTo>
                  <a:cubicBezTo>
                    <a:pt x="1477429" y="624789"/>
                    <a:pt x="1479489" y="622935"/>
                    <a:pt x="1479284" y="616545"/>
                  </a:cubicBezTo>
                  <a:cubicBezTo>
                    <a:pt x="1479078" y="597374"/>
                    <a:pt x="1479078" y="577999"/>
                    <a:pt x="1479284" y="558829"/>
                  </a:cubicBezTo>
                  <a:cubicBezTo>
                    <a:pt x="1479489" y="553469"/>
                    <a:pt x="1478047" y="550790"/>
                    <a:pt x="1471863" y="550790"/>
                  </a:cubicBezTo>
                  <a:cubicBezTo>
                    <a:pt x="1434141" y="550996"/>
                    <a:pt x="1396420" y="550996"/>
                    <a:pt x="1358698" y="550790"/>
                  </a:cubicBezTo>
                  <a:close/>
                  <a:moveTo>
                    <a:pt x="1659742" y="550635"/>
                  </a:moveTo>
                  <a:cubicBezTo>
                    <a:pt x="1654383" y="550635"/>
                    <a:pt x="1651498" y="551459"/>
                    <a:pt x="1651704" y="557849"/>
                  </a:cubicBezTo>
                  <a:cubicBezTo>
                    <a:pt x="1652115" y="577844"/>
                    <a:pt x="1652115" y="597632"/>
                    <a:pt x="1651909" y="617626"/>
                  </a:cubicBezTo>
                  <a:cubicBezTo>
                    <a:pt x="1651909" y="622161"/>
                    <a:pt x="1652940" y="624635"/>
                    <a:pt x="1658093" y="624635"/>
                  </a:cubicBezTo>
                  <a:cubicBezTo>
                    <a:pt x="1696639" y="624429"/>
                    <a:pt x="1734979" y="624429"/>
                    <a:pt x="1773525" y="624635"/>
                  </a:cubicBezTo>
                  <a:cubicBezTo>
                    <a:pt x="1778472" y="624842"/>
                    <a:pt x="1780121" y="622780"/>
                    <a:pt x="1780121" y="618039"/>
                  </a:cubicBezTo>
                  <a:cubicBezTo>
                    <a:pt x="1779915" y="598044"/>
                    <a:pt x="1779915" y="578256"/>
                    <a:pt x="1780121" y="558262"/>
                  </a:cubicBezTo>
                  <a:cubicBezTo>
                    <a:pt x="1780121" y="552490"/>
                    <a:pt x="1778060" y="550841"/>
                    <a:pt x="1772288" y="550841"/>
                  </a:cubicBezTo>
                  <a:cubicBezTo>
                    <a:pt x="1753324" y="551047"/>
                    <a:pt x="1678500" y="551047"/>
                    <a:pt x="1659742" y="550635"/>
                  </a:cubicBezTo>
                  <a:close/>
                  <a:moveTo>
                    <a:pt x="1508491" y="460489"/>
                  </a:moveTo>
                  <a:cubicBezTo>
                    <a:pt x="1502720" y="460489"/>
                    <a:pt x="1501483" y="462756"/>
                    <a:pt x="1501483" y="467909"/>
                  </a:cubicBezTo>
                  <a:cubicBezTo>
                    <a:pt x="1501689" y="487491"/>
                    <a:pt x="1501689" y="506867"/>
                    <a:pt x="1501689" y="526450"/>
                  </a:cubicBezTo>
                  <a:cubicBezTo>
                    <a:pt x="1501483" y="532015"/>
                    <a:pt x="1503338" y="534077"/>
                    <a:pt x="1509316" y="533871"/>
                  </a:cubicBezTo>
                  <a:cubicBezTo>
                    <a:pt x="1527868" y="533458"/>
                    <a:pt x="1603311" y="533458"/>
                    <a:pt x="1622686" y="533664"/>
                  </a:cubicBezTo>
                  <a:cubicBezTo>
                    <a:pt x="1627427" y="533664"/>
                    <a:pt x="1630726" y="533252"/>
                    <a:pt x="1630519" y="527274"/>
                  </a:cubicBezTo>
                  <a:cubicBezTo>
                    <a:pt x="1629902" y="507073"/>
                    <a:pt x="1629695" y="486874"/>
                    <a:pt x="1629695" y="466673"/>
                  </a:cubicBezTo>
                  <a:cubicBezTo>
                    <a:pt x="1629489" y="461726"/>
                    <a:pt x="1627221" y="460489"/>
                    <a:pt x="1622686" y="460489"/>
                  </a:cubicBezTo>
                  <a:cubicBezTo>
                    <a:pt x="1584553" y="460695"/>
                    <a:pt x="1546626" y="460695"/>
                    <a:pt x="1508491" y="460489"/>
                  </a:cubicBezTo>
                  <a:close/>
                  <a:moveTo>
                    <a:pt x="1359729" y="460489"/>
                  </a:moveTo>
                  <a:cubicBezTo>
                    <a:pt x="1353339" y="460489"/>
                    <a:pt x="1351484" y="462550"/>
                    <a:pt x="1351484" y="468734"/>
                  </a:cubicBezTo>
                  <a:cubicBezTo>
                    <a:pt x="1351690" y="488110"/>
                    <a:pt x="1351690" y="507692"/>
                    <a:pt x="1351279" y="527274"/>
                  </a:cubicBezTo>
                  <a:cubicBezTo>
                    <a:pt x="1351072" y="533458"/>
                    <a:pt x="1353958" y="533664"/>
                    <a:pt x="1358493" y="533664"/>
                  </a:cubicBezTo>
                  <a:cubicBezTo>
                    <a:pt x="1377456" y="533664"/>
                    <a:pt x="1452075" y="533458"/>
                    <a:pt x="1471038" y="533871"/>
                  </a:cubicBezTo>
                  <a:cubicBezTo>
                    <a:pt x="1477222" y="533871"/>
                    <a:pt x="1480314" y="532634"/>
                    <a:pt x="1480108" y="525419"/>
                  </a:cubicBezTo>
                  <a:cubicBezTo>
                    <a:pt x="1479490" y="506662"/>
                    <a:pt x="1479696" y="487698"/>
                    <a:pt x="1479902" y="468940"/>
                  </a:cubicBezTo>
                  <a:cubicBezTo>
                    <a:pt x="1479902" y="462962"/>
                    <a:pt x="1478459" y="460489"/>
                    <a:pt x="1471863" y="460489"/>
                  </a:cubicBezTo>
                  <a:cubicBezTo>
                    <a:pt x="1434348" y="460695"/>
                    <a:pt x="1397039" y="460695"/>
                    <a:pt x="1359729" y="460489"/>
                  </a:cubicBezTo>
                  <a:close/>
                  <a:moveTo>
                    <a:pt x="1659741" y="460284"/>
                  </a:moveTo>
                  <a:cubicBezTo>
                    <a:pt x="1654795" y="460284"/>
                    <a:pt x="1651290" y="460697"/>
                    <a:pt x="1651497" y="467292"/>
                  </a:cubicBezTo>
                  <a:cubicBezTo>
                    <a:pt x="1651909" y="487286"/>
                    <a:pt x="1651909" y="507075"/>
                    <a:pt x="1651703" y="527069"/>
                  </a:cubicBezTo>
                  <a:cubicBezTo>
                    <a:pt x="1651703" y="532016"/>
                    <a:pt x="1653352" y="533665"/>
                    <a:pt x="1658298" y="533665"/>
                  </a:cubicBezTo>
                  <a:cubicBezTo>
                    <a:pt x="1696432" y="533459"/>
                    <a:pt x="1734360" y="533459"/>
                    <a:pt x="1772494" y="533665"/>
                  </a:cubicBezTo>
                  <a:cubicBezTo>
                    <a:pt x="1778678" y="533665"/>
                    <a:pt x="1779914" y="530986"/>
                    <a:pt x="1779914" y="525626"/>
                  </a:cubicBezTo>
                  <a:cubicBezTo>
                    <a:pt x="1779708" y="506251"/>
                    <a:pt x="1779708" y="487080"/>
                    <a:pt x="1779914" y="467911"/>
                  </a:cubicBezTo>
                  <a:cubicBezTo>
                    <a:pt x="1779914" y="462139"/>
                    <a:pt x="1777853" y="460284"/>
                    <a:pt x="1772081" y="460284"/>
                  </a:cubicBezTo>
                  <a:cubicBezTo>
                    <a:pt x="1753736" y="460490"/>
                    <a:pt x="1678912" y="460490"/>
                    <a:pt x="1659741" y="460284"/>
                  </a:cubicBezTo>
                  <a:close/>
                  <a:moveTo>
                    <a:pt x="0" y="351654"/>
                  </a:moveTo>
                  <a:lnTo>
                    <a:pt x="1892049" y="351654"/>
                  </a:lnTo>
                  <a:lnTo>
                    <a:pt x="1892049" y="954785"/>
                  </a:lnTo>
                  <a:cubicBezTo>
                    <a:pt x="1892049" y="1039297"/>
                    <a:pt x="1822790" y="1108557"/>
                    <a:pt x="1738277" y="1108557"/>
                  </a:cubicBezTo>
                  <a:lnTo>
                    <a:pt x="153772" y="1108557"/>
                  </a:lnTo>
                  <a:cubicBezTo>
                    <a:pt x="69259" y="1108557"/>
                    <a:pt x="0" y="1039297"/>
                    <a:pt x="0" y="954785"/>
                  </a:cubicBezTo>
                  <a:close/>
                  <a:moveTo>
                    <a:pt x="153772" y="0"/>
                  </a:moveTo>
                  <a:lnTo>
                    <a:pt x="1738277" y="0"/>
                  </a:lnTo>
                  <a:cubicBezTo>
                    <a:pt x="1822790" y="0"/>
                    <a:pt x="1892049" y="69259"/>
                    <a:pt x="1892049" y="153772"/>
                  </a:cubicBezTo>
                  <a:lnTo>
                    <a:pt x="1892049" y="189019"/>
                  </a:lnTo>
                  <a:lnTo>
                    <a:pt x="0" y="189019"/>
                  </a:lnTo>
                  <a:lnTo>
                    <a:pt x="0" y="153772"/>
                  </a:lnTo>
                  <a:cubicBezTo>
                    <a:pt x="0" y="69259"/>
                    <a:pt x="69259" y="0"/>
                    <a:pt x="153772" y="0"/>
                  </a:cubicBezTo>
                  <a:close/>
                </a:path>
              </a:pathLst>
            </a:custGeom>
            <a:solidFill>
              <a:schemeClr val="bg1"/>
            </a:solidFill>
            <a:ln w="23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0EE170F1-F7FA-4BFA-98D4-ABF6E7E176A9}"/>
              </a:ext>
            </a:extLst>
          </p:cNvPr>
          <p:cNvSpPr txBox="1"/>
          <p:nvPr/>
        </p:nvSpPr>
        <p:spPr>
          <a:xfrm>
            <a:off x="2027115" y="2071698"/>
            <a:ext cx="66926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positif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Indonesia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“invitation to enter into a binding agreement”.</a:t>
            </a:r>
          </a:p>
          <a:p>
            <a:pPr algn="just"/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jika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pihak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lain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menganggap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memandangnya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perbuatan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seseorang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beralasan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bahwa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perbuatan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sendiri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ajakan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masuk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kedalam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ikatan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kontrak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maka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dianggap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algn="just"/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jual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beli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ecommerce,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khususnya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jenis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business to customer yang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penawaran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merchant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produsen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/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penjual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9079A8-6142-2A8C-8263-A8C9EB10CFE7}"/>
              </a:ext>
            </a:extLst>
          </p:cNvPr>
          <p:cNvSpPr txBox="1"/>
          <p:nvPr/>
        </p:nvSpPr>
        <p:spPr>
          <a:xfrm>
            <a:off x="2027115" y="4459213"/>
            <a:ext cx="66926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Para merchant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penjual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tersebut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memanfaatkan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website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menjajakan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produk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jasa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pelayanan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algn="just"/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Para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penjual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menyediakan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semacam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storefront yang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berisikan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katalog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produk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pelayanan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diberikan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para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pembeli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berjalan-jalan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depan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toko-toko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melihat-lihat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barang-barang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etalase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algn="just"/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Keuntungannya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belanja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toko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online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kita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melihat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berbelanja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kapan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saja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dan di mana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saja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tanpa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dibatasi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oleh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jarak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lintas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daerah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kota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bahkan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negara dan jam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buka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serta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tutup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toko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 dan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kita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juga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risih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penjaga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toko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mengawasi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kita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0B6C261-D49D-77E1-2EB1-8139CAD44E8F}"/>
              </a:ext>
            </a:extLst>
          </p:cNvPr>
          <p:cNvGrpSpPr/>
          <p:nvPr/>
        </p:nvGrpSpPr>
        <p:grpSpPr>
          <a:xfrm>
            <a:off x="8035590" y="274458"/>
            <a:ext cx="1953500" cy="622620"/>
            <a:chOff x="13812260" y="116405"/>
            <a:chExt cx="4006486" cy="127694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B6C1ECB-298D-F0BC-6373-D92A5FC62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FF2AC3-833C-0E99-EBFB-B653229078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776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34A1B5-A3CB-4E16-AA81-A0CD1B757154}"/>
              </a:ext>
            </a:extLst>
          </p:cNvPr>
          <p:cNvSpPr txBox="1"/>
          <p:nvPr/>
        </p:nvSpPr>
        <p:spPr>
          <a:xfrm>
            <a:off x="4980562" y="4920775"/>
            <a:ext cx="67789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proses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penawaran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penjual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juga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mesti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beritikad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memberikan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mengenai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barang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diperdagangkan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ecommerce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tesebut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Hal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juga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ditegaskan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Pasal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17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ayat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(2)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Undang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undang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menentukan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“Para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pihak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sebagaimana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dimaksud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ayat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(1)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wajib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beritikad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interaksi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dan/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pertukaran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dan/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Dokumen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selama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berlangsung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F8C0A9-7E7E-4D32-A02E-AD5F682F3C11}"/>
              </a:ext>
            </a:extLst>
          </p:cNvPr>
          <p:cNvSpPr txBox="1"/>
          <p:nvPr/>
        </p:nvSpPr>
        <p:spPr>
          <a:xfrm>
            <a:off x="615429" y="5480617"/>
            <a:ext cx="3859293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E-Commerce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DD39CE-91B8-6CDA-CBFD-4ADE51D3CB6D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6FEFFD7-2A67-C1A2-366D-C31AA2F13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803A9EB-E735-F653-5A9B-1B1D1F015C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816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4800" b="1" dirty="0" err="1"/>
              <a:t>Transaksi</a:t>
            </a:r>
            <a:r>
              <a:rPr lang="en-US" sz="4800" b="1" dirty="0"/>
              <a:t> </a:t>
            </a:r>
            <a:r>
              <a:rPr lang="en-US" sz="4800" b="1" dirty="0" err="1"/>
              <a:t>Pra</a:t>
            </a:r>
            <a:r>
              <a:rPr lang="en-US" sz="4800" b="1" dirty="0"/>
              <a:t> </a:t>
            </a:r>
            <a:r>
              <a:rPr lang="en-US" sz="4800" b="1" dirty="0" err="1"/>
              <a:t>Kontak</a:t>
            </a:r>
            <a:endParaRPr lang="en-US" sz="4800" b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ED9485-2673-EBAF-49EA-407DAA524464}"/>
              </a:ext>
            </a:extLst>
          </p:cNvPr>
          <p:cNvGrpSpPr/>
          <p:nvPr/>
        </p:nvGrpSpPr>
        <p:grpSpPr>
          <a:xfrm>
            <a:off x="6544864" y="1063756"/>
            <a:ext cx="5611278" cy="5157406"/>
            <a:chOff x="6174564" y="723408"/>
            <a:chExt cx="5981578" cy="549775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CD7BD9A-0E15-4FE9-9A09-2B12AA0CEBDF}"/>
                </a:ext>
              </a:extLst>
            </p:cNvPr>
            <p:cNvGrpSpPr/>
            <p:nvPr/>
          </p:nvGrpSpPr>
          <p:grpSpPr>
            <a:xfrm>
              <a:off x="6300038" y="723408"/>
              <a:ext cx="5385083" cy="5384804"/>
              <a:chOff x="6300038" y="723408"/>
              <a:chExt cx="5385083" cy="5384804"/>
            </a:xfrm>
            <a:solidFill>
              <a:schemeClr val="accent2">
                <a:lumMod val="40000"/>
                <a:lumOff val="60000"/>
              </a:schemeClr>
            </a:solidFill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8C86344-DF42-4C18-9C28-7BD6F6445983}"/>
                  </a:ext>
                </a:extLst>
              </p:cNvPr>
              <p:cNvGrpSpPr/>
              <p:nvPr/>
            </p:nvGrpSpPr>
            <p:grpSpPr>
              <a:xfrm>
                <a:off x="6300038" y="2165703"/>
                <a:ext cx="5385082" cy="1263297"/>
                <a:chOff x="6470860" y="2916555"/>
                <a:chExt cx="4389119" cy="1029652"/>
              </a:xfrm>
              <a:grpFill/>
            </p:grpSpPr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ECF1FE0B-1AA4-40B5-8B50-EBFE9A91F004}"/>
                    </a:ext>
                  </a:extLst>
                </p:cNvPr>
                <p:cNvSpPr/>
                <p:nvPr/>
              </p:nvSpPr>
              <p:spPr>
                <a:xfrm>
                  <a:off x="8354482" y="2971502"/>
                  <a:ext cx="891963" cy="974705"/>
                </a:xfrm>
                <a:custGeom>
                  <a:avLst/>
                  <a:gdLst>
                    <a:gd name="connsiteX0" fmla="*/ 890058 w 891963"/>
                    <a:gd name="connsiteY0" fmla="*/ 435590 h 974705"/>
                    <a:gd name="connsiteX1" fmla="*/ 871961 w 891963"/>
                    <a:gd name="connsiteY1" fmla="*/ 442258 h 974705"/>
                    <a:gd name="connsiteX2" fmla="*/ 820526 w 891963"/>
                    <a:gd name="connsiteY2" fmla="*/ 427018 h 974705"/>
                    <a:gd name="connsiteX3" fmla="*/ 820526 w 891963"/>
                    <a:gd name="connsiteY3" fmla="*/ 353675 h 974705"/>
                    <a:gd name="connsiteX4" fmla="*/ 802429 w 891963"/>
                    <a:gd name="connsiteY4" fmla="*/ 317480 h 974705"/>
                    <a:gd name="connsiteX5" fmla="*/ 788141 w 891963"/>
                    <a:gd name="connsiteY5" fmla="*/ 347008 h 974705"/>
                    <a:gd name="connsiteX6" fmla="*/ 785283 w 891963"/>
                    <a:gd name="connsiteY6" fmla="*/ 408920 h 974705"/>
                    <a:gd name="connsiteX7" fmla="*/ 785283 w 891963"/>
                    <a:gd name="connsiteY7" fmla="*/ 426065 h 974705"/>
                    <a:gd name="connsiteX8" fmla="*/ 767186 w 891963"/>
                    <a:gd name="connsiteY8" fmla="*/ 427018 h 974705"/>
                    <a:gd name="connsiteX9" fmla="*/ 766233 w 891963"/>
                    <a:gd name="connsiteY9" fmla="*/ 446068 h 974705"/>
                    <a:gd name="connsiteX10" fmla="*/ 745279 w 891963"/>
                    <a:gd name="connsiteY10" fmla="*/ 446068 h 974705"/>
                    <a:gd name="connsiteX11" fmla="*/ 744326 w 891963"/>
                    <a:gd name="connsiteY11" fmla="*/ 438448 h 974705"/>
                    <a:gd name="connsiteX12" fmla="*/ 740516 w 891963"/>
                    <a:gd name="connsiteY12" fmla="*/ 246043 h 974705"/>
                    <a:gd name="connsiteX13" fmla="*/ 740516 w 891963"/>
                    <a:gd name="connsiteY13" fmla="*/ 190798 h 974705"/>
                    <a:gd name="connsiteX14" fmla="*/ 736706 w 891963"/>
                    <a:gd name="connsiteY14" fmla="*/ 161270 h 974705"/>
                    <a:gd name="connsiteX15" fmla="*/ 727181 w 891963"/>
                    <a:gd name="connsiteY15" fmla="*/ 164128 h 974705"/>
                    <a:gd name="connsiteX16" fmla="*/ 717656 w 891963"/>
                    <a:gd name="connsiteY16" fmla="*/ 77450 h 974705"/>
                    <a:gd name="connsiteX17" fmla="*/ 714798 w 891963"/>
                    <a:gd name="connsiteY17" fmla="*/ 77450 h 974705"/>
                    <a:gd name="connsiteX18" fmla="*/ 702416 w 891963"/>
                    <a:gd name="connsiteY18" fmla="*/ 172700 h 974705"/>
                    <a:gd name="connsiteX19" fmla="*/ 698606 w 891963"/>
                    <a:gd name="connsiteY19" fmla="*/ 162223 h 974705"/>
                    <a:gd name="connsiteX20" fmla="*/ 695748 w 891963"/>
                    <a:gd name="connsiteY20" fmla="*/ 162223 h 974705"/>
                    <a:gd name="connsiteX21" fmla="*/ 692891 w 891963"/>
                    <a:gd name="connsiteY21" fmla="*/ 190798 h 974705"/>
                    <a:gd name="connsiteX22" fmla="*/ 692891 w 891963"/>
                    <a:gd name="connsiteY22" fmla="*/ 420350 h 974705"/>
                    <a:gd name="connsiteX23" fmla="*/ 686223 w 891963"/>
                    <a:gd name="connsiteY23" fmla="*/ 473690 h 974705"/>
                    <a:gd name="connsiteX24" fmla="*/ 676698 w 891963"/>
                    <a:gd name="connsiteY24" fmla="*/ 518458 h 974705"/>
                    <a:gd name="connsiteX25" fmla="*/ 651933 w 891963"/>
                    <a:gd name="connsiteY25" fmla="*/ 518458 h 974705"/>
                    <a:gd name="connsiteX26" fmla="*/ 651933 w 891963"/>
                    <a:gd name="connsiteY26" fmla="*/ 475595 h 974705"/>
                    <a:gd name="connsiteX27" fmla="*/ 634788 w 891963"/>
                    <a:gd name="connsiteY27" fmla="*/ 475595 h 974705"/>
                    <a:gd name="connsiteX28" fmla="*/ 634788 w 891963"/>
                    <a:gd name="connsiteY28" fmla="*/ 518458 h 974705"/>
                    <a:gd name="connsiteX29" fmla="*/ 578591 w 891963"/>
                    <a:gd name="connsiteY29" fmla="*/ 518458 h 974705"/>
                    <a:gd name="connsiteX30" fmla="*/ 578591 w 891963"/>
                    <a:gd name="connsiteY30" fmla="*/ 441305 h 974705"/>
                    <a:gd name="connsiteX31" fmla="*/ 562398 w 891963"/>
                    <a:gd name="connsiteY31" fmla="*/ 440353 h 974705"/>
                    <a:gd name="connsiteX32" fmla="*/ 562398 w 891963"/>
                    <a:gd name="connsiteY32" fmla="*/ 249853 h 974705"/>
                    <a:gd name="connsiteX33" fmla="*/ 475721 w 891963"/>
                    <a:gd name="connsiteY33" fmla="*/ 249853 h 974705"/>
                    <a:gd name="connsiteX34" fmla="*/ 475721 w 891963"/>
                    <a:gd name="connsiteY34" fmla="*/ 283190 h 974705"/>
                    <a:gd name="connsiteX35" fmla="*/ 488103 w 891963"/>
                    <a:gd name="connsiteY35" fmla="*/ 284143 h 974705"/>
                    <a:gd name="connsiteX36" fmla="*/ 488103 w 891963"/>
                    <a:gd name="connsiteY36" fmla="*/ 373678 h 974705"/>
                    <a:gd name="connsiteX37" fmla="*/ 473816 w 891963"/>
                    <a:gd name="connsiteY37" fmla="*/ 376535 h 974705"/>
                    <a:gd name="connsiteX38" fmla="*/ 473816 w 891963"/>
                    <a:gd name="connsiteY38" fmla="*/ 460355 h 974705"/>
                    <a:gd name="connsiteX39" fmla="*/ 411903 w 891963"/>
                    <a:gd name="connsiteY39" fmla="*/ 460355 h 974705"/>
                    <a:gd name="connsiteX40" fmla="*/ 411903 w 891963"/>
                    <a:gd name="connsiteY40" fmla="*/ 393680 h 974705"/>
                    <a:gd name="connsiteX41" fmla="*/ 399521 w 891963"/>
                    <a:gd name="connsiteY41" fmla="*/ 381298 h 974705"/>
                    <a:gd name="connsiteX42" fmla="*/ 388091 w 891963"/>
                    <a:gd name="connsiteY42" fmla="*/ 369868 h 974705"/>
                    <a:gd name="connsiteX43" fmla="*/ 388091 w 891963"/>
                    <a:gd name="connsiteY43" fmla="*/ 343198 h 974705"/>
                    <a:gd name="connsiteX44" fmla="*/ 388091 w 891963"/>
                    <a:gd name="connsiteY44" fmla="*/ 297478 h 974705"/>
                    <a:gd name="connsiteX45" fmla="*/ 356658 w 891963"/>
                    <a:gd name="connsiteY45" fmla="*/ 297478 h 974705"/>
                    <a:gd name="connsiteX46" fmla="*/ 356658 w 891963"/>
                    <a:gd name="connsiteY46" fmla="*/ 251758 h 974705"/>
                    <a:gd name="connsiteX47" fmla="*/ 340466 w 891963"/>
                    <a:gd name="connsiteY47" fmla="*/ 251758 h 974705"/>
                    <a:gd name="connsiteX48" fmla="*/ 336656 w 891963"/>
                    <a:gd name="connsiteY48" fmla="*/ 263188 h 974705"/>
                    <a:gd name="connsiteX49" fmla="*/ 326178 w 891963"/>
                    <a:gd name="connsiteY49" fmla="*/ 287953 h 974705"/>
                    <a:gd name="connsiteX50" fmla="*/ 326178 w 891963"/>
                    <a:gd name="connsiteY50" fmla="*/ 344150 h 974705"/>
                    <a:gd name="connsiteX51" fmla="*/ 326178 w 891963"/>
                    <a:gd name="connsiteY51" fmla="*/ 379393 h 974705"/>
                    <a:gd name="connsiteX52" fmla="*/ 303318 w 891963"/>
                    <a:gd name="connsiteY52" fmla="*/ 379393 h 974705"/>
                    <a:gd name="connsiteX53" fmla="*/ 303318 w 891963"/>
                    <a:gd name="connsiteY53" fmla="*/ 365105 h 974705"/>
                    <a:gd name="connsiteX54" fmla="*/ 303318 w 891963"/>
                    <a:gd name="connsiteY54" fmla="*/ 24110 h 974705"/>
                    <a:gd name="connsiteX55" fmla="*/ 278553 w 891963"/>
                    <a:gd name="connsiteY55" fmla="*/ 298 h 974705"/>
                    <a:gd name="connsiteX56" fmla="*/ 263313 w 891963"/>
                    <a:gd name="connsiteY56" fmla="*/ 15538 h 974705"/>
                    <a:gd name="connsiteX57" fmla="*/ 263313 w 891963"/>
                    <a:gd name="connsiteY57" fmla="*/ 365105 h 974705"/>
                    <a:gd name="connsiteX58" fmla="*/ 263313 w 891963"/>
                    <a:gd name="connsiteY58" fmla="*/ 380345 h 974705"/>
                    <a:gd name="connsiteX59" fmla="*/ 240453 w 891963"/>
                    <a:gd name="connsiteY59" fmla="*/ 380345 h 974705"/>
                    <a:gd name="connsiteX60" fmla="*/ 240453 w 891963"/>
                    <a:gd name="connsiteY60" fmla="*/ 367010 h 974705"/>
                    <a:gd name="connsiteX61" fmla="*/ 240453 w 891963"/>
                    <a:gd name="connsiteY61" fmla="*/ 290810 h 974705"/>
                    <a:gd name="connsiteX62" fmla="*/ 236643 w 891963"/>
                    <a:gd name="connsiteY62" fmla="*/ 277475 h 974705"/>
                    <a:gd name="connsiteX63" fmla="*/ 225213 w 891963"/>
                    <a:gd name="connsiteY63" fmla="*/ 252710 h 974705"/>
                    <a:gd name="connsiteX64" fmla="*/ 209973 w 891963"/>
                    <a:gd name="connsiteY64" fmla="*/ 251758 h 974705"/>
                    <a:gd name="connsiteX65" fmla="*/ 201401 w 891963"/>
                    <a:gd name="connsiteY65" fmla="*/ 187940 h 974705"/>
                    <a:gd name="connsiteX66" fmla="*/ 196638 w 891963"/>
                    <a:gd name="connsiteY66" fmla="*/ 187940 h 974705"/>
                    <a:gd name="connsiteX67" fmla="*/ 194733 w 891963"/>
                    <a:gd name="connsiteY67" fmla="*/ 201275 h 974705"/>
                    <a:gd name="connsiteX68" fmla="*/ 187113 w 891963"/>
                    <a:gd name="connsiteY68" fmla="*/ 274618 h 974705"/>
                    <a:gd name="connsiteX69" fmla="*/ 187113 w 891963"/>
                    <a:gd name="connsiteY69" fmla="*/ 276523 h 974705"/>
                    <a:gd name="connsiteX70" fmla="*/ 181398 w 891963"/>
                    <a:gd name="connsiteY70" fmla="*/ 298430 h 974705"/>
                    <a:gd name="connsiteX71" fmla="*/ 181398 w 891963"/>
                    <a:gd name="connsiteY71" fmla="*/ 351770 h 974705"/>
                    <a:gd name="connsiteX72" fmla="*/ 181398 w 891963"/>
                    <a:gd name="connsiteY72" fmla="*/ 379393 h 974705"/>
                    <a:gd name="connsiteX73" fmla="*/ 158538 w 891963"/>
                    <a:gd name="connsiteY73" fmla="*/ 407015 h 974705"/>
                    <a:gd name="connsiteX74" fmla="*/ 158538 w 891963"/>
                    <a:gd name="connsiteY74" fmla="*/ 420350 h 974705"/>
                    <a:gd name="connsiteX75" fmla="*/ 158538 w 891963"/>
                    <a:gd name="connsiteY75" fmla="*/ 459403 h 974705"/>
                    <a:gd name="connsiteX76" fmla="*/ 99483 w 891963"/>
                    <a:gd name="connsiteY76" fmla="*/ 459403 h 974705"/>
                    <a:gd name="connsiteX77" fmla="*/ 99483 w 891963"/>
                    <a:gd name="connsiteY77" fmla="*/ 443210 h 974705"/>
                    <a:gd name="connsiteX78" fmla="*/ 98531 w 891963"/>
                    <a:gd name="connsiteY78" fmla="*/ 243185 h 974705"/>
                    <a:gd name="connsiteX79" fmla="*/ 87101 w 891963"/>
                    <a:gd name="connsiteY79" fmla="*/ 202228 h 974705"/>
                    <a:gd name="connsiteX80" fmla="*/ 77576 w 891963"/>
                    <a:gd name="connsiteY80" fmla="*/ 197465 h 974705"/>
                    <a:gd name="connsiteX81" fmla="*/ 20426 w 891963"/>
                    <a:gd name="connsiteY81" fmla="*/ 197465 h 974705"/>
                    <a:gd name="connsiteX82" fmla="*/ 10901 w 891963"/>
                    <a:gd name="connsiteY82" fmla="*/ 203180 h 974705"/>
                    <a:gd name="connsiteX83" fmla="*/ 423 w 891963"/>
                    <a:gd name="connsiteY83" fmla="*/ 241280 h 974705"/>
                    <a:gd name="connsiteX84" fmla="*/ 423 w 891963"/>
                    <a:gd name="connsiteY84" fmla="*/ 962323 h 974705"/>
                    <a:gd name="connsiteX85" fmla="*/ 1376 w 891963"/>
                    <a:gd name="connsiteY85" fmla="*/ 974705 h 974705"/>
                    <a:gd name="connsiteX86" fmla="*/ 891011 w 891963"/>
                    <a:gd name="connsiteY86" fmla="*/ 974705 h 974705"/>
                    <a:gd name="connsiteX87" fmla="*/ 891963 w 891963"/>
                    <a:gd name="connsiteY87" fmla="*/ 967085 h 974705"/>
                    <a:gd name="connsiteX88" fmla="*/ 891963 w 891963"/>
                    <a:gd name="connsiteY88" fmla="*/ 446068 h 974705"/>
                    <a:gd name="connsiteX89" fmla="*/ 890058 w 891963"/>
                    <a:gd name="connsiteY89" fmla="*/ 435590 h 974705"/>
                    <a:gd name="connsiteX90" fmla="*/ 145203 w 891963"/>
                    <a:gd name="connsiteY90" fmla="*/ 604183 h 974705"/>
                    <a:gd name="connsiteX91" fmla="*/ 112818 w 891963"/>
                    <a:gd name="connsiteY91" fmla="*/ 604183 h 974705"/>
                    <a:gd name="connsiteX92" fmla="*/ 112818 w 891963"/>
                    <a:gd name="connsiteY92" fmla="*/ 601325 h 974705"/>
                    <a:gd name="connsiteX93" fmla="*/ 145203 w 891963"/>
                    <a:gd name="connsiteY93" fmla="*/ 601325 h 974705"/>
                    <a:gd name="connsiteX94" fmla="*/ 145203 w 891963"/>
                    <a:gd name="connsiteY94" fmla="*/ 604183 h 974705"/>
                    <a:gd name="connsiteX95" fmla="*/ 111866 w 891963"/>
                    <a:gd name="connsiteY95" fmla="*/ 591800 h 974705"/>
                    <a:gd name="connsiteX96" fmla="*/ 146156 w 891963"/>
                    <a:gd name="connsiteY96" fmla="*/ 591800 h 974705"/>
                    <a:gd name="connsiteX97" fmla="*/ 111866 w 891963"/>
                    <a:gd name="connsiteY97" fmla="*/ 591800 h 974705"/>
                    <a:gd name="connsiteX98" fmla="*/ 113771 w 891963"/>
                    <a:gd name="connsiteY98" fmla="*/ 574655 h 974705"/>
                    <a:gd name="connsiteX99" fmla="*/ 113771 w 891963"/>
                    <a:gd name="connsiteY99" fmla="*/ 572750 h 974705"/>
                    <a:gd name="connsiteX100" fmla="*/ 145203 w 891963"/>
                    <a:gd name="connsiteY100" fmla="*/ 572750 h 974705"/>
                    <a:gd name="connsiteX101" fmla="*/ 145203 w 891963"/>
                    <a:gd name="connsiteY101" fmla="*/ 574655 h 974705"/>
                    <a:gd name="connsiteX102" fmla="*/ 113771 w 891963"/>
                    <a:gd name="connsiteY102" fmla="*/ 574655 h 974705"/>
                    <a:gd name="connsiteX103" fmla="*/ 145203 w 891963"/>
                    <a:gd name="connsiteY103" fmla="*/ 582275 h 974705"/>
                    <a:gd name="connsiteX104" fmla="*/ 145203 w 891963"/>
                    <a:gd name="connsiteY104" fmla="*/ 584180 h 974705"/>
                    <a:gd name="connsiteX105" fmla="*/ 113771 w 891963"/>
                    <a:gd name="connsiteY105" fmla="*/ 584180 h 974705"/>
                    <a:gd name="connsiteX106" fmla="*/ 113771 w 891963"/>
                    <a:gd name="connsiteY106" fmla="*/ 582275 h 974705"/>
                    <a:gd name="connsiteX107" fmla="*/ 145203 w 891963"/>
                    <a:gd name="connsiteY107" fmla="*/ 582275 h 974705"/>
                    <a:gd name="connsiteX108" fmla="*/ 113771 w 891963"/>
                    <a:gd name="connsiteY108" fmla="*/ 565130 h 974705"/>
                    <a:gd name="connsiteX109" fmla="*/ 113771 w 891963"/>
                    <a:gd name="connsiteY109" fmla="*/ 562273 h 974705"/>
                    <a:gd name="connsiteX110" fmla="*/ 146156 w 891963"/>
                    <a:gd name="connsiteY110" fmla="*/ 562273 h 974705"/>
                    <a:gd name="connsiteX111" fmla="*/ 146156 w 891963"/>
                    <a:gd name="connsiteY111" fmla="*/ 565130 h 974705"/>
                    <a:gd name="connsiteX112" fmla="*/ 113771 w 891963"/>
                    <a:gd name="connsiteY112" fmla="*/ 565130 h 974705"/>
                    <a:gd name="connsiteX113" fmla="*/ 146156 w 891963"/>
                    <a:gd name="connsiteY113" fmla="*/ 555605 h 974705"/>
                    <a:gd name="connsiteX114" fmla="*/ 113771 w 891963"/>
                    <a:gd name="connsiteY114" fmla="*/ 555605 h 974705"/>
                    <a:gd name="connsiteX115" fmla="*/ 113771 w 891963"/>
                    <a:gd name="connsiteY115" fmla="*/ 552748 h 974705"/>
                    <a:gd name="connsiteX116" fmla="*/ 146156 w 891963"/>
                    <a:gd name="connsiteY116" fmla="*/ 552748 h 974705"/>
                    <a:gd name="connsiteX117" fmla="*/ 146156 w 891963"/>
                    <a:gd name="connsiteY117" fmla="*/ 555605 h 974705"/>
                    <a:gd name="connsiteX118" fmla="*/ 113771 w 891963"/>
                    <a:gd name="connsiteY118" fmla="*/ 545128 h 974705"/>
                    <a:gd name="connsiteX119" fmla="*/ 113771 w 891963"/>
                    <a:gd name="connsiteY119" fmla="*/ 543223 h 974705"/>
                    <a:gd name="connsiteX120" fmla="*/ 145203 w 891963"/>
                    <a:gd name="connsiteY120" fmla="*/ 543223 h 974705"/>
                    <a:gd name="connsiteX121" fmla="*/ 145203 w 891963"/>
                    <a:gd name="connsiteY121" fmla="*/ 545128 h 974705"/>
                    <a:gd name="connsiteX122" fmla="*/ 113771 w 891963"/>
                    <a:gd name="connsiteY122" fmla="*/ 545128 h 974705"/>
                    <a:gd name="connsiteX123" fmla="*/ 112818 w 891963"/>
                    <a:gd name="connsiteY123" fmla="*/ 536555 h 974705"/>
                    <a:gd name="connsiteX124" fmla="*/ 146156 w 891963"/>
                    <a:gd name="connsiteY124" fmla="*/ 536555 h 974705"/>
                    <a:gd name="connsiteX125" fmla="*/ 112818 w 891963"/>
                    <a:gd name="connsiteY125" fmla="*/ 536555 h 974705"/>
                    <a:gd name="connsiteX126" fmla="*/ 110913 w 891963"/>
                    <a:gd name="connsiteY126" fmla="*/ 523220 h 974705"/>
                    <a:gd name="connsiteX127" fmla="*/ 146156 w 891963"/>
                    <a:gd name="connsiteY127" fmla="*/ 523220 h 974705"/>
                    <a:gd name="connsiteX128" fmla="*/ 110913 w 891963"/>
                    <a:gd name="connsiteY128" fmla="*/ 523220 h 974705"/>
                    <a:gd name="connsiteX129" fmla="*/ 248073 w 891963"/>
                    <a:gd name="connsiteY129" fmla="*/ 448925 h 974705"/>
                    <a:gd name="connsiteX130" fmla="*/ 248073 w 891963"/>
                    <a:gd name="connsiteY130" fmla="*/ 415588 h 974705"/>
                    <a:gd name="connsiteX131" fmla="*/ 256646 w 891963"/>
                    <a:gd name="connsiteY131" fmla="*/ 425113 h 974705"/>
                    <a:gd name="connsiteX132" fmla="*/ 248073 w 891963"/>
                    <a:gd name="connsiteY132" fmla="*/ 448925 h 974705"/>
                    <a:gd name="connsiteX133" fmla="*/ 271886 w 891963"/>
                    <a:gd name="connsiteY133" fmla="*/ 447973 h 974705"/>
                    <a:gd name="connsiteX134" fmla="*/ 262361 w 891963"/>
                    <a:gd name="connsiteY134" fmla="*/ 447973 h 974705"/>
                    <a:gd name="connsiteX135" fmla="*/ 262361 w 891963"/>
                    <a:gd name="connsiteY135" fmla="*/ 422255 h 974705"/>
                    <a:gd name="connsiteX136" fmla="*/ 269028 w 891963"/>
                    <a:gd name="connsiteY136" fmla="*/ 413683 h 974705"/>
                    <a:gd name="connsiteX137" fmla="*/ 271886 w 891963"/>
                    <a:gd name="connsiteY137" fmla="*/ 415588 h 974705"/>
                    <a:gd name="connsiteX138" fmla="*/ 271886 w 891963"/>
                    <a:gd name="connsiteY138" fmla="*/ 447973 h 974705"/>
                    <a:gd name="connsiteX139" fmla="*/ 273791 w 891963"/>
                    <a:gd name="connsiteY139" fmla="*/ 952798 h 974705"/>
                    <a:gd name="connsiteX140" fmla="*/ 273791 w 891963"/>
                    <a:gd name="connsiteY140" fmla="*/ 922318 h 974705"/>
                    <a:gd name="connsiteX141" fmla="*/ 283316 w 891963"/>
                    <a:gd name="connsiteY141" fmla="*/ 942320 h 974705"/>
                    <a:gd name="connsiteX142" fmla="*/ 273791 w 891963"/>
                    <a:gd name="connsiteY142" fmla="*/ 952798 h 974705"/>
                    <a:gd name="connsiteX143" fmla="*/ 288078 w 891963"/>
                    <a:gd name="connsiteY143" fmla="*/ 446068 h 974705"/>
                    <a:gd name="connsiteX144" fmla="*/ 278553 w 891963"/>
                    <a:gd name="connsiteY144" fmla="*/ 440353 h 974705"/>
                    <a:gd name="connsiteX145" fmla="*/ 278553 w 891963"/>
                    <a:gd name="connsiteY145" fmla="*/ 421303 h 974705"/>
                    <a:gd name="connsiteX146" fmla="*/ 285221 w 891963"/>
                    <a:gd name="connsiteY146" fmla="*/ 412730 h 974705"/>
                    <a:gd name="connsiteX147" fmla="*/ 288078 w 891963"/>
                    <a:gd name="connsiteY147" fmla="*/ 414635 h 974705"/>
                    <a:gd name="connsiteX148" fmla="*/ 288078 w 891963"/>
                    <a:gd name="connsiteY148" fmla="*/ 446068 h 974705"/>
                    <a:gd name="connsiteX149" fmla="*/ 292841 w 891963"/>
                    <a:gd name="connsiteY149" fmla="*/ 953750 h 974705"/>
                    <a:gd name="connsiteX150" fmla="*/ 289031 w 891963"/>
                    <a:gd name="connsiteY150" fmla="*/ 951845 h 974705"/>
                    <a:gd name="connsiteX151" fmla="*/ 289031 w 891963"/>
                    <a:gd name="connsiteY151" fmla="*/ 918508 h 974705"/>
                    <a:gd name="connsiteX152" fmla="*/ 297603 w 891963"/>
                    <a:gd name="connsiteY152" fmla="*/ 926128 h 974705"/>
                    <a:gd name="connsiteX153" fmla="*/ 292841 w 891963"/>
                    <a:gd name="connsiteY153" fmla="*/ 953750 h 974705"/>
                    <a:gd name="connsiteX154" fmla="*/ 303318 w 891963"/>
                    <a:gd name="connsiteY154" fmla="*/ 447020 h 974705"/>
                    <a:gd name="connsiteX155" fmla="*/ 293793 w 891963"/>
                    <a:gd name="connsiteY155" fmla="*/ 426065 h 974705"/>
                    <a:gd name="connsiteX156" fmla="*/ 303318 w 891963"/>
                    <a:gd name="connsiteY156" fmla="*/ 415588 h 974705"/>
                    <a:gd name="connsiteX157" fmla="*/ 303318 w 891963"/>
                    <a:gd name="connsiteY157" fmla="*/ 447020 h 974705"/>
                    <a:gd name="connsiteX158" fmla="*/ 312843 w 891963"/>
                    <a:gd name="connsiteY158" fmla="*/ 948035 h 974705"/>
                    <a:gd name="connsiteX159" fmla="*/ 309033 w 891963"/>
                    <a:gd name="connsiteY159" fmla="*/ 953750 h 974705"/>
                    <a:gd name="connsiteX160" fmla="*/ 305223 w 891963"/>
                    <a:gd name="connsiteY160" fmla="*/ 949940 h 974705"/>
                    <a:gd name="connsiteX161" fmla="*/ 305223 w 891963"/>
                    <a:gd name="connsiteY161" fmla="*/ 925175 h 974705"/>
                    <a:gd name="connsiteX162" fmla="*/ 313796 w 891963"/>
                    <a:gd name="connsiteY162" fmla="*/ 919460 h 974705"/>
                    <a:gd name="connsiteX163" fmla="*/ 312843 w 891963"/>
                    <a:gd name="connsiteY163" fmla="*/ 948035 h 974705"/>
                    <a:gd name="connsiteX164" fmla="*/ 309986 w 891963"/>
                    <a:gd name="connsiteY164" fmla="*/ 447020 h 974705"/>
                    <a:gd name="connsiteX165" fmla="*/ 309986 w 891963"/>
                    <a:gd name="connsiteY165" fmla="*/ 415588 h 974705"/>
                    <a:gd name="connsiteX166" fmla="*/ 319511 w 891963"/>
                    <a:gd name="connsiteY166" fmla="*/ 424160 h 974705"/>
                    <a:gd name="connsiteX167" fmla="*/ 309986 w 891963"/>
                    <a:gd name="connsiteY167" fmla="*/ 447020 h 974705"/>
                    <a:gd name="connsiteX168" fmla="*/ 320463 w 891963"/>
                    <a:gd name="connsiteY168" fmla="*/ 952798 h 974705"/>
                    <a:gd name="connsiteX169" fmla="*/ 328083 w 891963"/>
                    <a:gd name="connsiteY169" fmla="*/ 921365 h 974705"/>
                    <a:gd name="connsiteX170" fmla="*/ 320463 w 891963"/>
                    <a:gd name="connsiteY170" fmla="*/ 952798 h 974705"/>
                    <a:gd name="connsiteX171" fmla="*/ 326178 w 891963"/>
                    <a:gd name="connsiteY171" fmla="*/ 447020 h 974705"/>
                    <a:gd name="connsiteX172" fmla="*/ 326178 w 891963"/>
                    <a:gd name="connsiteY172" fmla="*/ 415588 h 974705"/>
                    <a:gd name="connsiteX173" fmla="*/ 333798 w 891963"/>
                    <a:gd name="connsiteY173" fmla="*/ 426065 h 974705"/>
                    <a:gd name="connsiteX174" fmla="*/ 326178 w 891963"/>
                    <a:gd name="connsiteY174" fmla="*/ 447020 h 974705"/>
                    <a:gd name="connsiteX175" fmla="*/ 343323 w 891963"/>
                    <a:gd name="connsiteY175" fmla="*/ 946130 h 974705"/>
                    <a:gd name="connsiteX176" fmla="*/ 338561 w 891963"/>
                    <a:gd name="connsiteY176" fmla="*/ 952798 h 974705"/>
                    <a:gd name="connsiteX177" fmla="*/ 334751 w 891963"/>
                    <a:gd name="connsiteY177" fmla="*/ 946130 h 974705"/>
                    <a:gd name="connsiteX178" fmla="*/ 334751 w 891963"/>
                    <a:gd name="connsiteY178" fmla="*/ 920413 h 974705"/>
                    <a:gd name="connsiteX179" fmla="*/ 344276 w 891963"/>
                    <a:gd name="connsiteY179" fmla="*/ 920413 h 974705"/>
                    <a:gd name="connsiteX180" fmla="*/ 343323 w 891963"/>
                    <a:gd name="connsiteY180" fmla="*/ 946130 h 974705"/>
                    <a:gd name="connsiteX181" fmla="*/ 344276 w 891963"/>
                    <a:gd name="connsiteY181" fmla="*/ 447973 h 974705"/>
                    <a:gd name="connsiteX182" fmla="*/ 340466 w 891963"/>
                    <a:gd name="connsiteY182" fmla="*/ 444163 h 974705"/>
                    <a:gd name="connsiteX183" fmla="*/ 340466 w 891963"/>
                    <a:gd name="connsiteY183" fmla="*/ 412730 h 974705"/>
                    <a:gd name="connsiteX184" fmla="*/ 348086 w 891963"/>
                    <a:gd name="connsiteY184" fmla="*/ 418445 h 974705"/>
                    <a:gd name="connsiteX185" fmla="*/ 348086 w 891963"/>
                    <a:gd name="connsiteY185" fmla="*/ 444163 h 974705"/>
                    <a:gd name="connsiteX186" fmla="*/ 344276 w 891963"/>
                    <a:gd name="connsiteY186" fmla="*/ 447973 h 974705"/>
                    <a:gd name="connsiteX187" fmla="*/ 358563 w 891963"/>
                    <a:gd name="connsiteY187" fmla="*/ 951845 h 974705"/>
                    <a:gd name="connsiteX188" fmla="*/ 349991 w 891963"/>
                    <a:gd name="connsiteY188" fmla="*/ 940415 h 974705"/>
                    <a:gd name="connsiteX189" fmla="*/ 358563 w 891963"/>
                    <a:gd name="connsiteY189" fmla="*/ 919460 h 974705"/>
                    <a:gd name="connsiteX190" fmla="*/ 358563 w 891963"/>
                    <a:gd name="connsiteY190" fmla="*/ 951845 h 974705"/>
                    <a:gd name="connsiteX191" fmla="*/ 365231 w 891963"/>
                    <a:gd name="connsiteY191" fmla="*/ 439400 h 974705"/>
                    <a:gd name="connsiteX192" fmla="*/ 355706 w 891963"/>
                    <a:gd name="connsiteY192" fmla="*/ 447020 h 974705"/>
                    <a:gd name="connsiteX193" fmla="*/ 355706 w 891963"/>
                    <a:gd name="connsiteY193" fmla="*/ 415588 h 974705"/>
                    <a:gd name="connsiteX194" fmla="*/ 365231 w 891963"/>
                    <a:gd name="connsiteY194" fmla="*/ 439400 h 974705"/>
                    <a:gd name="connsiteX195" fmla="*/ 374756 w 891963"/>
                    <a:gd name="connsiteY195" fmla="*/ 954703 h 974705"/>
                    <a:gd name="connsiteX196" fmla="*/ 366183 w 891963"/>
                    <a:gd name="connsiteY196" fmla="*/ 951845 h 974705"/>
                    <a:gd name="connsiteX197" fmla="*/ 366183 w 891963"/>
                    <a:gd name="connsiteY197" fmla="*/ 923270 h 974705"/>
                    <a:gd name="connsiteX198" fmla="*/ 374756 w 891963"/>
                    <a:gd name="connsiteY198" fmla="*/ 921365 h 974705"/>
                    <a:gd name="connsiteX199" fmla="*/ 374756 w 891963"/>
                    <a:gd name="connsiteY199" fmla="*/ 954703 h 974705"/>
                    <a:gd name="connsiteX200" fmla="*/ 377613 w 891963"/>
                    <a:gd name="connsiteY200" fmla="*/ 447020 h 974705"/>
                    <a:gd name="connsiteX201" fmla="*/ 370946 w 891963"/>
                    <a:gd name="connsiteY201" fmla="*/ 416540 h 974705"/>
                    <a:gd name="connsiteX202" fmla="*/ 377613 w 891963"/>
                    <a:gd name="connsiteY202" fmla="*/ 447020 h 974705"/>
                    <a:gd name="connsiteX203" fmla="*/ 389996 w 891963"/>
                    <a:gd name="connsiteY203" fmla="*/ 952798 h 974705"/>
                    <a:gd name="connsiteX204" fmla="*/ 380471 w 891963"/>
                    <a:gd name="connsiteY204" fmla="*/ 952798 h 974705"/>
                    <a:gd name="connsiteX205" fmla="*/ 380471 w 891963"/>
                    <a:gd name="connsiteY205" fmla="*/ 921365 h 974705"/>
                    <a:gd name="connsiteX206" fmla="*/ 389996 w 891963"/>
                    <a:gd name="connsiteY206" fmla="*/ 952798 h 974705"/>
                    <a:gd name="connsiteX207" fmla="*/ 406188 w 891963"/>
                    <a:gd name="connsiteY207" fmla="*/ 952798 h 974705"/>
                    <a:gd name="connsiteX208" fmla="*/ 396663 w 891963"/>
                    <a:gd name="connsiteY208" fmla="*/ 921365 h 974705"/>
                    <a:gd name="connsiteX209" fmla="*/ 406188 w 891963"/>
                    <a:gd name="connsiteY209" fmla="*/ 921365 h 974705"/>
                    <a:gd name="connsiteX210" fmla="*/ 406188 w 891963"/>
                    <a:gd name="connsiteY210" fmla="*/ 952798 h 974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</a:cxnLst>
                  <a:rect l="l" t="t" r="r" b="b"/>
                  <a:pathLst>
                    <a:path w="891963" h="974705">
                      <a:moveTo>
                        <a:pt x="890058" y="435590"/>
                      </a:moveTo>
                      <a:cubicBezTo>
                        <a:pt x="883391" y="438448"/>
                        <a:pt x="877676" y="440353"/>
                        <a:pt x="871961" y="442258"/>
                      </a:cubicBezTo>
                      <a:cubicBezTo>
                        <a:pt x="861483" y="422255"/>
                        <a:pt x="840529" y="427018"/>
                        <a:pt x="820526" y="427018"/>
                      </a:cubicBezTo>
                      <a:cubicBezTo>
                        <a:pt x="820526" y="401300"/>
                        <a:pt x="819573" y="377488"/>
                        <a:pt x="820526" y="353675"/>
                      </a:cubicBezTo>
                      <a:cubicBezTo>
                        <a:pt x="821479" y="338435"/>
                        <a:pt x="811954" y="329863"/>
                        <a:pt x="802429" y="317480"/>
                      </a:cubicBezTo>
                      <a:cubicBezTo>
                        <a:pt x="796713" y="328910"/>
                        <a:pt x="789093" y="337483"/>
                        <a:pt x="788141" y="347008"/>
                      </a:cubicBezTo>
                      <a:cubicBezTo>
                        <a:pt x="785283" y="367963"/>
                        <a:pt x="786236" y="388918"/>
                        <a:pt x="785283" y="408920"/>
                      </a:cubicBezTo>
                      <a:cubicBezTo>
                        <a:pt x="785283" y="414635"/>
                        <a:pt x="785283" y="420350"/>
                        <a:pt x="785283" y="426065"/>
                      </a:cubicBezTo>
                      <a:cubicBezTo>
                        <a:pt x="778616" y="426065"/>
                        <a:pt x="772901" y="427018"/>
                        <a:pt x="767186" y="427018"/>
                      </a:cubicBezTo>
                      <a:cubicBezTo>
                        <a:pt x="767186" y="433685"/>
                        <a:pt x="766233" y="440353"/>
                        <a:pt x="766233" y="446068"/>
                      </a:cubicBezTo>
                      <a:cubicBezTo>
                        <a:pt x="758613" y="446068"/>
                        <a:pt x="751946" y="446068"/>
                        <a:pt x="745279" y="446068"/>
                      </a:cubicBezTo>
                      <a:cubicBezTo>
                        <a:pt x="745279" y="443210"/>
                        <a:pt x="744326" y="441305"/>
                        <a:pt x="744326" y="438448"/>
                      </a:cubicBezTo>
                      <a:cubicBezTo>
                        <a:pt x="742421" y="374630"/>
                        <a:pt x="741468" y="309860"/>
                        <a:pt x="740516" y="246043"/>
                      </a:cubicBezTo>
                      <a:cubicBezTo>
                        <a:pt x="740516" y="227945"/>
                        <a:pt x="740516" y="209848"/>
                        <a:pt x="740516" y="190798"/>
                      </a:cubicBezTo>
                      <a:cubicBezTo>
                        <a:pt x="740516" y="181273"/>
                        <a:pt x="738611" y="171748"/>
                        <a:pt x="736706" y="161270"/>
                      </a:cubicBezTo>
                      <a:cubicBezTo>
                        <a:pt x="732896" y="162223"/>
                        <a:pt x="730038" y="163175"/>
                        <a:pt x="727181" y="164128"/>
                      </a:cubicBezTo>
                      <a:cubicBezTo>
                        <a:pt x="724323" y="134600"/>
                        <a:pt x="720513" y="106025"/>
                        <a:pt x="717656" y="77450"/>
                      </a:cubicBezTo>
                      <a:cubicBezTo>
                        <a:pt x="716704" y="77450"/>
                        <a:pt x="715751" y="77450"/>
                        <a:pt x="714798" y="77450"/>
                      </a:cubicBezTo>
                      <a:cubicBezTo>
                        <a:pt x="710988" y="108883"/>
                        <a:pt x="707179" y="139363"/>
                        <a:pt x="702416" y="172700"/>
                      </a:cubicBezTo>
                      <a:cubicBezTo>
                        <a:pt x="700511" y="167938"/>
                        <a:pt x="699558" y="165080"/>
                        <a:pt x="698606" y="162223"/>
                      </a:cubicBezTo>
                      <a:cubicBezTo>
                        <a:pt x="697654" y="162223"/>
                        <a:pt x="696701" y="162223"/>
                        <a:pt x="695748" y="162223"/>
                      </a:cubicBezTo>
                      <a:cubicBezTo>
                        <a:pt x="694796" y="171748"/>
                        <a:pt x="692891" y="181273"/>
                        <a:pt x="692891" y="190798"/>
                      </a:cubicBezTo>
                      <a:cubicBezTo>
                        <a:pt x="692891" y="266998"/>
                        <a:pt x="692891" y="344150"/>
                        <a:pt x="692891" y="420350"/>
                      </a:cubicBezTo>
                      <a:cubicBezTo>
                        <a:pt x="692891" y="438448"/>
                        <a:pt x="692891" y="456545"/>
                        <a:pt x="686223" y="473690"/>
                      </a:cubicBezTo>
                      <a:cubicBezTo>
                        <a:pt x="680508" y="487978"/>
                        <a:pt x="679556" y="503218"/>
                        <a:pt x="676698" y="518458"/>
                      </a:cubicBezTo>
                      <a:cubicBezTo>
                        <a:pt x="669079" y="518458"/>
                        <a:pt x="661458" y="518458"/>
                        <a:pt x="651933" y="518458"/>
                      </a:cubicBezTo>
                      <a:cubicBezTo>
                        <a:pt x="651933" y="503218"/>
                        <a:pt x="651933" y="489883"/>
                        <a:pt x="651933" y="475595"/>
                      </a:cubicBezTo>
                      <a:cubicBezTo>
                        <a:pt x="645266" y="475595"/>
                        <a:pt x="640504" y="475595"/>
                        <a:pt x="634788" y="475595"/>
                      </a:cubicBezTo>
                      <a:cubicBezTo>
                        <a:pt x="634788" y="490835"/>
                        <a:pt x="634788" y="504170"/>
                        <a:pt x="634788" y="518458"/>
                      </a:cubicBezTo>
                      <a:cubicBezTo>
                        <a:pt x="615738" y="518458"/>
                        <a:pt x="597641" y="518458"/>
                        <a:pt x="578591" y="518458"/>
                      </a:cubicBezTo>
                      <a:cubicBezTo>
                        <a:pt x="578591" y="492740"/>
                        <a:pt x="578591" y="467023"/>
                        <a:pt x="578591" y="441305"/>
                      </a:cubicBezTo>
                      <a:cubicBezTo>
                        <a:pt x="572876" y="441305"/>
                        <a:pt x="569066" y="440353"/>
                        <a:pt x="562398" y="440353"/>
                      </a:cubicBezTo>
                      <a:cubicBezTo>
                        <a:pt x="562398" y="376535"/>
                        <a:pt x="562398" y="312718"/>
                        <a:pt x="562398" y="249853"/>
                      </a:cubicBezTo>
                      <a:cubicBezTo>
                        <a:pt x="532871" y="249853"/>
                        <a:pt x="504296" y="249853"/>
                        <a:pt x="475721" y="249853"/>
                      </a:cubicBezTo>
                      <a:cubicBezTo>
                        <a:pt x="475721" y="261283"/>
                        <a:pt x="475721" y="272713"/>
                        <a:pt x="475721" y="283190"/>
                      </a:cubicBezTo>
                      <a:cubicBezTo>
                        <a:pt x="480483" y="283190"/>
                        <a:pt x="485246" y="284143"/>
                        <a:pt x="488103" y="284143"/>
                      </a:cubicBezTo>
                      <a:cubicBezTo>
                        <a:pt x="488103" y="314623"/>
                        <a:pt x="488103" y="344150"/>
                        <a:pt x="488103" y="373678"/>
                      </a:cubicBezTo>
                      <a:cubicBezTo>
                        <a:pt x="483341" y="374630"/>
                        <a:pt x="478578" y="375583"/>
                        <a:pt x="473816" y="376535"/>
                      </a:cubicBezTo>
                      <a:cubicBezTo>
                        <a:pt x="473816" y="405110"/>
                        <a:pt x="473816" y="432733"/>
                        <a:pt x="473816" y="460355"/>
                      </a:cubicBezTo>
                      <a:cubicBezTo>
                        <a:pt x="452861" y="460355"/>
                        <a:pt x="433811" y="460355"/>
                        <a:pt x="411903" y="460355"/>
                      </a:cubicBezTo>
                      <a:cubicBezTo>
                        <a:pt x="411903" y="437495"/>
                        <a:pt x="411903" y="415588"/>
                        <a:pt x="411903" y="393680"/>
                      </a:cubicBezTo>
                      <a:cubicBezTo>
                        <a:pt x="411903" y="384155"/>
                        <a:pt x="409046" y="380345"/>
                        <a:pt x="399521" y="381298"/>
                      </a:cubicBezTo>
                      <a:cubicBezTo>
                        <a:pt x="390948" y="382250"/>
                        <a:pt x="387138" y="378440"/>
                        <a:pt x="388091" y="369868"/>
                      </a:cubicBezTo>
                      <a:cubicBezTo>
                        <a:pt x="389043" y="361295"/>
                        <a:pt x="388091" y="352723"/>
                        <a:pt x="388091" y="343198"/>
                      </a:cubicBezTo>
                      <a:cubicBezTo>
                        <a:pt x="388091" y="328910"/>
                        <a:pt x="388091" y="313670"/>
                        <a:pt x="388091" y="297478"/>
                      </a:cubicBezTo>
                      <a:cubicBezTo>
                        <a:pt x="377613" y="297478"/>
                        <a:pt x="368088" y="297478"/>
                        <a:pt x="356658" y="297478"/>
                      </a:cubicBezTo>
                      <a:cubicBezTo>
                        <a:pt x="356658" y="281285"/>
                        <a:pt x="356658" y="266998"/>
                        <a:pt x="356658" y="251758"/>
                      </a:cubicBezTo>
                      <a:cubicBezTo>
                        <a:pt x="349991" y="251758"/>
                        <a:pt x="345228" y="251758"/>
                        <a:pt x="340466" y="251758"/>
                      </a:cubicBezTo>
                      <a:cubicBezTo>
                        <a:pt x="339513" y="256520"/>
                        <a:pt x="339513" y="262235"/>
                        <a:pt x="336656" y="263188"/>
                      </a:cubicBezTo>
                      <a:cubicBezTo>
                        <a:pt x="327131" y="268903"/>
                        <a:pt x="326178" y="279380"/>
                        <a:pt x="326178" y="287953"/>
                      </a:cubicBezTo>
                      <a:cubicBezTo>
                        <a:pt x="325226" y="307003"/>
                        <a:pt x="326178" y="325100"/>
                        <a:pt x="326178" y="344150"/>
                      </a:cubicBezTo>
                      <a:cubicBezTo>
                        <a:pt x="326178" y="355580"/>
                        <a:pt x="326178" y="367963"/>
                        <a:pt x="326178" y="379393"/>
                      </a:cubicBezTo>
                      <a:cubicBezTo>
                        <a:pt x="317606" y="379393"/>
                        <a:pt x="310938" y="379393"/>
                        <a:pt x="303318" y="379393"/>
                      </a:cubicBezTo>
                      <a:cubicBezTo>
                        <a:pt x="303318" y="373678"/>
                        <a:pt x="303318" y="368915"/>
                        <a:pt x="303318" y="365105"/>
                      </a:cubicBezTo>
                      <a:cubicBezTo>
                        <a:pt x="303318" y="251758"/>
                        <a:pt x="303318" y="138410"/>
                        <a:pt x="303318" y="24110"/>
                      </a:cubicBezTo>
                      <a:cubicBezTo>
                        <a:pt x="303318" y="-4465"/>
                        <a:pt x="307128" y="298"/>
                        <a:pt x="278553" y="298"/>
                      </a:cubicBezTo>
                      <a:cubicBezTo>
                        <a:pt x="263313" y="298"/>
                        <a:pt x="263313" y="298"/>
                        <a:pt x="263313" y="15538"/>
                      </a:cubicBezTo>
                      <a:cubicBezTo>
                        <a:pt x="263313" y="131743"/>
                        <a:pt x="263313" y="248900"/>
                        <a:pt x="263313" y="365105"/>
                      </a:cubicBezTo>
                      <a:cubicBezTo>
                        <a:pt x="263313" y="369868"/>
                        <a:pt x="263313" y="374630"/>
                        <a:pt x="263313" y="380345"/>
                      </a:cubicBezTo>
                      <a:cubicBezTo>
                        <a:pt x="254741" y="380345"/>
                        <a:pt x="248073" y="380345"/>
                        <a:pt x="240453" y="380345"/>
                      </a:cubicBezTo>
                      <a:cubicBezTo>
                        <a:pt x="240453" y="375583"/>
                        <a:pt x="240453" y="370820"/>
                        <a:pt x="240453" y="367010"/>
                      </a:cubicBezTo>
                      <a:cubicBezTo>
                        <a:pt x="240453" y="341293"/>
                        <a:pt x="240453" y="315575"/>
                        <a:pt x="240453" y="290810"/>
                      </a:cubicBezTo>
                      <a:cubicBezTo>
                        <a:pt x="240453" y="286048"/>
                        <a:pt x="238548" y="281285"/>
                        <a:pt x="236643" y="277475"/>
                      </a:cubicBezTo>
                      <a:cubicBezTo>
                        <a:pt x="232833" y="268903"/>
                        <a:pt x="229023" y="261283"/>
                        <a:pt x="225213" y="252710"/>
                      </a:cubicBezTo>
                      <a:cubicBezTo>
                        <a:pt x="220451" y="252710"/>
                        <a:pt x="214736" y="251758"/>
                        <a:pt x="209973" y="251758"/>
                      </a:cubicBezTo>
                      <a:cubicBezTo>
                        <a:pt x="207116" y="229850"/>
                        <a:pt x="204258" y="208895"/>
                        <a:pt x="201401" y="187940"/>
                      </a:cubicBezTo>
                      <a:cubicBezTo>
                        <a:pt x="199496" y="187940"/>
                        <a:pt x="198543" y="187940"/>
                        <a:pt x="196638" y="187940"/>
                      </a:cubicBezTo>
                      <a:cubicBezTo>
                        <a:pt x="195686" y="192703"/>
                        <a:pt x="194733" y="196513"/>
                        <a:pt x="194733" y="201275"/>
                      </a:cubicBezTo>
                      <a:cubicBezTo>
                        <a:pt x="197591" y="226040"/>
                        <a:pt x="190923" y="250805"/>
                        <a:pt x="187113" y="274618"/>
                      </a:cubicBezTo>
                      <a:cubicBezTo>
                        <a:pt x="187113" y="275570"/>
                        <a:pt x="187113" y="276523"/>
                        <a:pt x="187113" y="276523"/>
                      </a:cubicBezTo>
                      <a:cubicBezTo>
                        <a:pt x="176636" y="281285"/>
                        <a:pt x="181398" y="290810"/>
                        <a:pt x="181398" y="298430"/>
                      </a:cubicBezTo>
                      <a:cubicBezTo>
                        <a:pt x="180446" y="316528"/>
                        <a:pt x="181398" y="334625"/>
                        <a:pt x="181398" y="351770"/>
                      </a:cubicBezTo>
                      <a:cubicBezTo>
                        <a:pt x="181398" y="361295"/>
                        <a:pt x="181398" y="370820"/>
                        <a:pt x="181398" y="379393"/>
                      </a:cubicBezTo>
                      <a:cubicBezTo>
                        <a:pt x="158538" y="383203"/>
                        <a:pt x="158538" y="383203"/>
                        <a:pt x="158538" y="407015"/>
                      </a:cubicBezTo>
                      <a:cubicBezTo>
                        <a:pt x="158538" y="411778"/>
                        <a:pt x="158538" y="416540"/>
                        <a:pt x="158538" y="420350"/>
                      </a:cubicBezTo>
                      <a:cubicBezTo>
                        <a:pt x="158538" y="433685"/>
                        <a:pt x="158538" y="447020"/>
                        <a:pt x="158538" y="459403"/>
                      </a:cubicBezTo>
                      <a:cubicBezTo>
                        <a:pt x="137583" y="459403"/>
                        <a:pt x="118533" y="459403"/>
                        <a:pt x="99483" y="459403"/>
                      </a:cubicBezTo>
                      <a:cubicBezTo>
                        <a:pt x="99483" y="453688"/>
                        <a:pt x="99483" y="448925"/>
                        <a:pt x="99483" y="443210"/>
                      </a:cubicBezTo>
                      <a:cubicBezTo>
                        <a:pt x="99483" y="376535"/>
                        <a:pt x="100436" y="309860"/>
                        <a:pt x="98531" y="243185"/>
                      </a:cubicBezTo>
                      <a:cubicBezTo>
                        <a:pt x="98531" y="229850"/>
                        <a:pt x="91863" y="215563"/>
                        <a:pt x="87101" y="202228"/>
                      </a:cubicBezTo>
                      <a:cubicBezTo>
                        <a:pt x="86148" y="200323"/>
                        <a:pt x="81386" y="197465"/>
                        <a:pt x="77576" y="197465"/>
                      </a:cubicBezTo>
                      <a:cubicBezTo>
                        <a:pt x="58526" y="197465"/>
                        <a:pt x="39476" y="196513"/>
                        <a:pt x="20426" y="197465"/>
                      </a:cubicBezTo>
                      <a:cubicBezTo>
                        <a:pt x="16616" y="197465"/>
                        <a:pt x="11853" y="200323"/>
                        <a:pt x="10901" y="203180"/>
                      </a:cubicBezTo>
                      <a:cubicBezTo>
                        <a:pt x="6138" y="215563"/>
                        <a:pt x="423" y="227945"/>
                        <a:pt x="423" y="241280"/>
                      </a:cubicBezTo>
                      <a:cubicBezTo>
                        <a:pt x="-529" y="481310"/>
                        <a:pt x="423" y="722293"/>
                        <a:pt x="423" y="962323"/>
                      </a:cubicBezTo>
                      <a:cubicBezTo>
                        <a:pt x="423" y="966133"/>
                        <a:pt x="1376" y="970895"/>
                        <a:pt x="1376" y="974705"/>
                      </a:cubicBezTo>
                      <a:cubicBezTo>
                        <a:pt x="297603" y="974705"/>
                        <a:pt x="593831" y="974705"/>
                        <a:pt x="891011" y="974705"/>
                      </a:cubicBezTo>
                      <a:cubicBezTo>
                        <a:pt x="891011" y="971848"/>
                        <a:pt x="891963" y="968990"/>
                        <a:pt x="891963" y="967085"/>
                      </a:cubicBezTo>
                      <a:cubicBezTo>
                        <a:pt x="891963" y="793730"/>
                        <a:pt x="891963" y="619423"/>
                        <a:pt x="891963" y="446068"/>
                      </a:cubicBezTo>
                      <a:cubicBezTo>
                        <a:pt x="891011" y="446068"/>
                        <a:pt x="890058" y="442258"/>
                        <a:pt x="890058" y="435590"/>
                      </a:cubicBezTo>
                      <a:close/>
                      <a:moveTo>
                        <a:pt x="145203" y="604183"/>
                      </a:moveTo>
                      <a:cubicBezTo>
                        <a:pt x="134726" y="604183"/>
                        <a:pt x="123296" y="604183"/>
                        <a:pt x="112818" y="604183"/>
                      </a:cubicBezTo>
                      <a:cubicBezTo>
                        <a:pt x="112818" y="603230"/>
                        <a:pt x="112818" y="602278"/>
                        <a:pt x="112818" y="601325"/>
                      </a:cubicBezTo>
                      <a:cubicBezTo>
                        <a:pt x="123296" y="601325"/>
                        <a:pt x="134726" y="601325"/>
                        <a:pt x="145203" y="601325"/>
                      </a:cubicBezTo>
                      <a:cubicBezTo>
                        <a:pt x="146156" y="602278"/>
                        <a:pt x="145203" y="603230"/>
                        <a:pt x="145203" y="604183"/>
                      </a:cubicBezTo>
                      <a:close/>
                      <a:moveTo>
                        <a:pt x="111866" y="591800"/>
                      </a:moveTo>
                      <a:cubicBezTo>
                        <a:pt x="124248" y="591800"/>
                        <a:pt x="134726" y="591800"/>
                        <a:pt x="146156" y="591800"/>
                      </a:cubicBezTo>
                      <a:cubicBezTo>
                        <a:pt x="139488" y="597515"/>
                        <a:pt x="120438" y="597515"/>
                        <a:pt x="111866" y="591800"/>
                      </a:cubicBezTo>
                      <a:close/>
                      <a:moveTo>
                        <a:pt x="113771" y="574655"/>
                      </a:moveTo>
                      <a:cubicBezTo>
                        <a:pt x="113771" y="573703"/>
                        <a:pt x="113771" y="572750"/>
                        <a:pt x="113771" y="572750"/>
                      </a:cubicBezTo>
                      <a:cubicBezTo>
                        <a:pt x="124248" y="572750"/>
                        <a:pt x="134726" y="572750"/>
                        <a:pt x="145203" y="572750"/>
                      </a:cubicBezTo>
                      <a:cubicBezTo>
                        <a:pt x="145203" y="573703"/>
                        <a:pt x="145203" y="574655"/>
                        <a:pt x="145203" y="574655"/>
                      </a:cubicBezTo>
                      <a:cubicBezTo>
                        <a:pt x="134726" y="574655"/>
                        <a:pt x="124248" y="574655"/>
                        <a:pt x="113771" y="574655"/>
                      </a:cubicBezTo>
                      <a:close/>
                      <a:moveTo>
                        <a:pt x="145203" y="582275"/>
                      </a:moveTo>
                      <a:cubicBezTo>
                        <a:pt x="145203" y="583228"/>
                        <a:pt x="145203" y="583228"/>
                        <a:pt x="145203" y="584180"/>
                      </a:cubicBezTo>
                      <a:cubicBezTo>
                        <a:pt x="134726" y="584180"/>
                        <a:pt x="124248" y="584180"/>
                        <a:pt x="113771" y="584180"/>
                      </a:cubicBezTo>
                      <a:cubicBezTo>
                        <a:pt x="113771" y="583228"/>
                        <a:pt x="113771" y="583228"/>
                        <a:pt x="113771" y="582275"/>
                      </a:cubicBezTo>
                      <a:cubicBezTo>
                        <a:pt x="124248" y="582275"/>
                        <a:pt x="134726" y="582275"/>
                        <a:pt x="145203" y="582275"/>
                      </a:cubicBezTo>
                      <a:close/>
                      <a:moveTo>
                        <a:pt x="113771" y="565130"/>
                      </a:moveTo>
                      <a:cubicBezTo>
                        <a:pt x="113771" y="564178"/>
                        <a:pt x="113771" y="563225"/>
                        <a:pt x="113771" y="562273"/>
                      </a:cubicBezTo>
                      <a:cubicBezTo>
                        <a:pt x="124248" y="562273"/>
                        <a:pt x="135678" y="562273"/>
                        <a:pt x="146156" y="562273"/>
                      </a:cubicBezTo>
                      <a:cubicBezTo>
                        <a:pt x="146156" y="563225"/>
                        <a:pt x="146156" y="564178"/>
                        <a:pt x="146156" y="565130"/>
                      </a:cubicBezTo>
                      <a:cubicBezTo>
                        <a:pt x="134726" y="565130"/>
                        <a:pt x="124248" y="565130"/>
                        <a:pt x="113771" y="565130"/>
                      </a:cubicBezTo>
                      <a:close/>
                      <a:moveTo>
                        <a:pt x="146156" y="555605"/>
                      </a:moveTo>
                      <a:cubicBezTo>
                        <a:pt x="135678" y="555605"/>
                        <a:pt x="124248" y="555605"/>
                        <a:pt x="113771" y="555605"/>
                      </a:cubicBezTo>
                      <a:cubicBezTo>
                        <a:pt x="113771" y="554653"/>
                        <a:pt x="113771" y="553700"/>
                        <a:pt x="113771" y="552748"/>
                      </a:cubicBezTo>
                      <a:cubicBezTo>
                        <a:pt x="124248" y="552748"/>
                        <a:pt x="135678" y="552748"/>
                        <a:pt x="146156" y="552748"/>
                      </a:cubicBezTo>
                      <a:cubicBezTo>
                        <a:pt x="146156" y="553700"/>
                        <a:pt x="146156" y="554653"/>
                        <a:pt x="146156" y="555605"/>
                      </a:cubicBezTo>
                      <a:close/>
                      <a:moveTo>
                        <a:pt x="113771" y="545128"/>
                      </a:moveTo>
                      <a:cubicBezTo>
                        <a:pt x="113771" y="544175"/>
                        <a:pt x="113771" y="544175"/>
                        <a:pt x="113771" y="543223"/>
                      </a:cubicBezTo>
                      <a:cubicBezTo>
                        <a:pt x="124248" y="543223"/>
                        <a:pt x="134726" y="543223"/>
                        <a:pt x="145203" y="543223"/>
                      </a:cubicBezTo>
                      <a:cubicBezTo>
                        <a:pt x="145203" y="544175"/>
                        <a:pt x="145203" y="544175"/>
                        <a:pt x="145203" y="545128"/>
                      </a:cubicBezTo>
                      <a:cubicBezTo>
                        <a:pt x="134726" y="545128"/>
                        <a:pt x="124248" y="545128"/>
                        <a:pt x="113771" y="545128"/>
                      </a:cubicBezTo>
                      <a:close/>
                      <a:moveTo>
                        <a:pt x="112818" y="536555"/>
                      </a:moveTo>
                      <a:cubicBezTo>
                        <a:pt x="118533" y="530840"/>
                        <a:pt x="136631" y="529888"/>
                        <a:pt x="146156" y="536555"/>
                      </a:cubicBezTo>
                      <a:cubicBezTo>
                        <a:pt x="134726" y="536555"/>
                        <a:pt x="124248" y="536555"/>
                        <a:pt x="112818" y="536555"/>
                      </a:cubicBezTo>
                      <a:close/>
                      <a:moveTo>
                        <a:pt x="110913" y="523220"/>
                      </a:moveTo>
                      <a:cubicBezTo>
                        <a:pt x="124248" y="523220"/>
                        <a:pt x="134726" y="523220"/>
                        <a:pt x="146156" y="523220"/>
                      </a:cubicBezTo>
                      <a:cubicBezTo>
                        <a:pt x="140441" y="528935"/>
                        <a:pt x="121391" y="529888"/>
                        <a:pt x="110913" y="523220"/>
                      </a:cubicBezTo>
                      <a:close/>
                      <a:moveTo>
                        <a:pt x="248073" y="448925"/>
                      </a:moveTo>
                      <a:cubicBezTo>
                        <a:pt x="248073" y="436543"/>
                        <a:pt x="248073" y="426065"/>
                        <a:pt x="248073" y="415588"/>
                      </a:cubicBezTo>
                      <a:cubicBezTo>
                        <a:pt x="256646" y="414635"/>
                        <a:pt x="257598" y="415588"/>
                        <a:pt x="256646" y="425113"/>
                      </a:cubicBezTo>
                      <a:cubicBezTo>
                        <a:pt x="255693" y="432733"/>
                        <a:pt x="263313" y="444163"/>
                        <a:pt x="248073" y="448925"/>
                      </a:cubicBezTo>
                      <a:close/>
                      <a:moveTo>
                        <a:pt x="271886" y="447973"/>
                      </a:moveTo>
                      <a:cubicBezTo>
                        <a:pt x="269028" y="447973"/>
                        <a:pt x="266171" y="447973"/>
                        <a:pt x="262361" y="447973"/>
                      </a:cubicBezTo>
                      <a:cubicBezTo>
                        <a:pt x="262361" y="439400"/>
                        <a:pt x="261408" y="430828"/>
                        <a:pt x="262361" y="422255"/>
                      </a:cubicBezTo>
                      <a:cubicBezTo>
                        <a:pt x="262361" y="419398"/>
                        <a:pt x="266171" y="416540"/>
                        <a:pt x="269028" y="413683"/>
                      </a:cubicBezTo>
                      <a:cubicBezTo>
                        <a:pt x="269981" y="414635"/>
                        <a:pt x="270933" y="414635"/>
                        <a:pt x="271886" y="415588"/>
                      </a:cubicBezTo>
                      <a:cubicBezTo>
                        <a:pt x="271886" y="426065"/>
                        <a:pt x="271886" y="436543"/>
                        <a:pt x="271886" y="447973"/>
                      </a:cubicBezTo>
                      <a:close/>
                      <a:moveTo>
                        <a:pt x="273791" y="952798"/>
                      </a:moveTo>
                      <a:cubicBezTo>
                        <a:pt x="273791" y="942320"/>
                        <a:pt x="273791" y="932795"/>
                        <a:pt x="273791" y="922318"/>
                      </a:cubicBezTo>
                      <a:cubicBezTo>
                        <a:pt x="283316" y="921365"/>
                        <a:pt x="283316" y="921365"/>
                        <a:pt x="283316" y="942320"/>
                      </a:cubicBezTo>
                      <a:cubicBezTo>
                        <a:pt x="283316" y="947083"/>
                        <a:pt x="285221" y="956608"/>
                        <a:pt x="273791" y="952798"/>
                      </a:cubicBezTo>
                      <a:close/>
                      <a:moveTo>
                        <a:pt x="288078" y="446068"/>
                      </a:moveTo>
                      <a:cubicBezTo>
                        <a:pt x="278553" y="447973"/>
                        <a:pt x="278553" y="447973"/>
                        <a:pt x="278553" y="440353"/>
                      </a:cubicBezTo>
                      <a:cubicBezTo>
                        <a:pt x="278553" y="433685"/>
                        <a:pt x="277601" y="427018"/>
                        <a:pt x="278553" y="421303"/>
                      </a:cubicBezTo>
                      <a:cubicBezTo>
                        <a:pt x="278553" y="418445"/>
                        <a:pt x="282363" y="415588"/>
                        <a:pt x="285221" y="412730"/>
                      </a:cubicBezTo>
                      <a:cubicBezTo>
                        <a:pt x="286173" y="413683"/>
                        <a:pt x="287126" y="414635"/>
                        <a:pt x="288078" y="414635"/>
                      </a:cubicBezTo>
                      <a:cubicBezTo>
                        <a:pt x="288078" y="426065"/>
                        <a:pt x="288078" y="436543"/>
                        <a:pt x="288078" y="446068"/>
                      </a:cubicBezTo>
                      <a:close/>
                      <a:moveTo>
                        <a:pt x="292841" y="953750"/>
                      </a:moveTo>
                      <a:cubicBezTo>
                        <a:pt x="291888" y="952798"/>
                        <a:pt x="289983" y="952798"/>
                        <a:pt x="289031" y="951845"/>
                      </a:cubicBezTo>
                      <a:cubicBezTo>
                        <a:pt x="289031" y="942320"/>
                        <a:pt x="289031" y="931843"/>
                        <a:pt x="289031" y="918508"/>
                      </a:cubicBezTo>
                      <a:cubicBezTo>
                        <a:pt x="292841" y="922318"/>
                        <a:pt x="297603" y="925175"/>
                        <a:pt x="297603" y="926128"/>
                      </a:cubicBezTo>
                      <a:cubicBezTo>
                        <a:pt x="295698" y="935653"/>
                        <a:pt x="304271" y="947083"/>
                        <a:pt x="292841" y="953750"/>
                      </a:cubicBezTo>
                      <a:close/>
                      <a:moveTo>
                        <a:pt x="303318" y="447020"/>
                      </a:moveTo>
                      <a:cubicBezTo>
                        <a:pt x="293793" y="447973"/>
                        <a:pt x="293793" y="447973"/>
                        <a:pt x="293793" y="426065"/>
                      </a:cubicBezTo>
                      <a:cubicBezTo>
                        <a:pt x="293793" y="414635"/>
                        <a:pt x="293793" y="414635"/>
                        <a:pt x="303318" y="415588"/>
                      </a:cubicBezTo>
                      <a:cubicBezTo>
                        <a:pt x="303318" y="426065"/>
                        <a:pt x="303318" y="436543"/>
                        <a:pt x="303318" y="447020"/>
                      </a:cubicBezTo>
                      <a:close/>
                      <a:moveTo>
                        <a:pt x="312843" y="948035"/>
                      </a:moveTo>
                      <a:cubicBezTo>
                        <a:pt x="312843" y="949940"/>
                        <a:pt x="309986" y="951845"/>
                        <a:pt x="309033" y="953750"/>
                      </a:cubicBezTo>
                      <a:cubicBezTo>
                        <a:pt x="307128" y="952798"/>
                        <a:pt x="305223" y="950893"/>
                        <a:pt x="305223" y="949940"/>
                      </a:cubicBezTo>
                      <a:cubicBezTo>
                        <a:pt x="305223" y="941368"/>
                        <a:pt x="304271" y="933748"/>
                        <a:pt x="305223" y="925175"/>
                      </a:cubicBezTo>
                      <a:cubicBezTo>
                        <a:pt x="305223" y="923270"/>
                        <a:pt x="309033" y="922318"/>
                        <a:pt x="313796" y="919460"/>
                      </a:cubicBezTo>
                      <a:cubicBezTo>
                        <a:pt x="312843" y="930890"/>
                        <a:pt x="312843" y="939463"/>
                        <a:pt x="312843" y="948035"/>
                      </a:cubicBezTo>
                      <a:close/>
                      <a:moveTo>
                        <a:pt x="309986" y="447020"/>
                      </a:moveTo>
                      <a:cubicBezTo>
                        <a:pt x="309986" y="435590"/>
                        <a:pt x="309986" y="426065"/>
                        <a:pt x="309986" y="415588"/>
                      </a:cubicBezTo>
                      <a:cubicBezTo>
                        <a:pt x="319511" y="414635"/>
                        <a:pt x="319511" y="414635"/>
                        <a:pt x="319511" y="424160"/>
                      </a:cubicBezTo>
                      <a:cubicBezTo>
                        <a:pt x="320463" y="447973"/>
                        <a:pt x="320463" y="447973"/>
                        <a:pt x="309986" y="447020"/>
                      </a:cubicBezTo>
                      <a:close/>
                      <a:moveTo>
                        <a:pt x="320463" y="952798"/>
                      </a:moveTo>
                      <a:cubicBezTo>
                        <a:pt x="318558" y="921365"/>
                        <a:pt x="318558" y="921365"/>
                        <a:pt x="328083" y="921365"/>
                      </a:cubicBezTo>
                      <a:cubicBezTo>
                        <a:pt x="330941" y="944225"/>
                        <a:pt x="329036" y="952798"/>
                        <a:pt x="320463" y="952798"/>
                      </a:cubicBezTo>
                      <a:close/>
                      <a:moveTo>
                        <a:pt x="326178" y="447020"/>
                      </a:moveTo>
                      <a:cubicBezTo>
                        <a:pt x="326178" y="436543"/>
                        <a:pt x="326178" y="426065"/>
                        <a:pt x="326178" y="415588"/>
                      </a:cubicBezTo>
                      <a:cubicBezTo>
                        <a:pt x="336656" y="413683"/>
                        <a:pt x="333798" y="421303"/>
                        <a:pt x="333798" y="426065"/>
                      </a:cubicBezTo>
                      <a:cubicBezTo>
                        <a:pt x="333798" y="447020"/>
                        <a:pt x="333798" y="447020"/>
                        <a:pt x="326178" y="447020"/>
                      </a:cubicBezTo>
                      <a:close/>
                      <a:moveTo>
                        <a:pt x="343323" y="946130"/>
                      </a:moveTo>
                      <a:cubicBezTo>
                        <a:pt x="343323" y="948988"/>
                        <a:pt x="340466" y="950893"/>
                        <a:pt x="338561" y="952798"/>
                      </a:cubicBezTo>
                      <a:cubicBezTo>
                        <a:pt x="337608" y="950893"/>
                        <a:pt x="334751" y="948988"/>
                        <a:pt x="334751" y="946130"/>
                      </a:cubicBezTo>
                      <a:cubicBezTo>
                        <a:pt x="333798" y="937558"/>
                        <a:pt x="334751" y="929938"/>
                        <a:pt x="334751" y="920413"/>
                      </a:cubicBezTo>
                      <a:cubicBezTo>
                        <a:pt x="337608" y="920413"/>
                        <a:pt x="340466" y="920413"/>
                        <a:pt x="344276" y="920413"/>
                      </a:cubicBezTo>
                      <a:cubicBezTo>
                        <a:pt x="343323" y="929938"/>
                        <a:pt x="344276" y="938510"/>
                        <a:pt x="343323" y="946130"/>
                      </a:cubicBezTo>
                      <a:close/>
                      <a:moveTo>
                        <a:pt x="344276" y="447973"/>
                      </a:moveTo>
                      <a:cubicBezTo>
                        <a:pt x="343323" y="447973"/>
                        <a:pt x="340466" y="445115"/>
                        <a:pt x="340466" y="444163"/>
                      </a:cubicBezTo>
                      <a:cubicBezTo>
                        <a:pt x="340466" y="434638"/>
                        <a:pt x="340466" y="425113"/>
                        <a:pt x="340466" y="412730"/>
                      </a:cubicBezTo>
                      <a:cubicBezTo>
                        <a:pt x="345228" y="415588"/>
                        <a:pt x="348086" y="417493"/>
                        <a:pt x="348086" y="418445"/>
                      </a:cubicBezTo>
                      <a:cubicBezTo>
                        <a:pt x="349038" y="427018"/>
                        <a:pt x="348086" y="435590"/>
                        <a:pt x="348086" y="444163"/>
                      </a:cubicBezTo>
                      <a:cubicBezTo>
                        <a:pt x="349038" y="446068"/>
                        <a:pt x="346181" y="447973"/>
                        <a:pt x="344276" y="447973"/>
                      </a:cubicBezTo>
                      <a:close/>
                      <a:moveTo>
                        <a:pt x="358563" y="951845"/>
                      </a:moveTo>
                      <a:cubicBezTo>
                        <a:pt x="349991" y="952798"/>
                        <a:pt x="349038" y="951845"/>
                        <a:pt x="349991" y="940415"/>
                      </a:cubicBezTo>
                      <a:cubicBezTo>
                        <a:pt x="350943" y="933748"/>
                        <a:pt x="343323" y="922318"/>
                        <a:pt x="358563" y="919460"/>
                      </a:cubicBezTo>
                      <a:cubicBezTo>
                        <a:pt x="358563" y="931843"/>
                        <a:pt x="358563" y="942320"/>
                        <a:pt x="358563" y="951845"/>
                      </a:cubicBezTo>
                      <a:close/>
                      <a:moveTo>
                        <a:pt x="365231" y="439400"/>
                      </a:moveTo>
                      <a:cubicBezTo>
                        <a:pt x="365231" y="447020"/>
                        <a:pt x="365231" y="447020"/>
                        <a:pt x="355706" y="447020"/>
                      </a:cubicBezTo>
                      <a:cubicBezTo>
                        <a:pt x="355706" y="435590"/>
                        <a:pt x="355706" y="426065"/>
                        <a:pt x="355706" y="415588"/>
                      </a:cubicBezTo>
                      <a:cubicBezTo>
                        <a:pt x="365231" y="415588"/>
                        <a:pt x="365231" y="415588"/>
                        <a:pt x="365231" y="439400"/>
                      </a:cubicBezTo>
                      <a:close/>
                      <a:moveTo>
                        <a:pt x="374756" y="954703"/>
                      </a:moveTo>
                      <a:cubicBezTo>
                        <a:pt x="370946" y="953750"/>
                        <a:pt x="366183" y="952798"/>
                        <a:pt x="366183" y="951845"/>
                      </a:cubicBezTo>
                      <a:cubicBezTo>
                        <a:pt x="365231" y="942320"/>
                        <a:pt x="365231" y="932795"/>
                        <a:pt x="366183" y="923270"/>
                      </a:cubicBezTo>
                      <a:cubicBezTo>
                        <a:pt x="366183" y="922318"/>
                        <a:pt x="371898" y="921365"/>
                        <a:pt x="374756" y="921365"/>
                      </a:cubicBezTo>
                      <a:cubicBezTo>
                        <a:pt x="374756" y="931843"/>
                        <a:pt x="374756" y="942320"/>
                        <a:pt x="374756" y="954703"/>
                      </a:cubicBezTo>
                      <a:close/>
                      <a:moveTo>
                        <a:pt x="377613" y="447020"/>
                      </a:moveTo>
                      <a:cubicBezTo>
                        <a:pt x="365231" y="439400"/>
                        <a:pt x="374756" y="426065"/>
                        <a:pt x="370946" y="416540"/>
                      </a:cubicBezTo>
                      <a:cubicBezTo>
                        <a:pt x="381423" y="414635"/>
                        <a:pt x="382376" y="419398"/>
                        <a:pt x="377613" y="447020"/>
                      </a:cubicBezTo>
                      <a:close/>
                      <a:moveTo>
                        <a:pt x="389996" y="952798"/>
                      </a:moveTo>
                      <a:cubicBezTo>
                        <a:pt x="387138" y="952798"/>
                        <a:pt x="384281" y="952798"/>
                        <a:pt x="380471" y="952798"/>
                      </a:cubicBezTo>
                      <a:cubicBezTo>
                        <a:pt x="380471" y="942320"/>
                        <a:pt x="380471" y="931843"/>
                        <a:pt x="380471" y="921365"/>
                      </a:cubicBezTo>
                      <a:cubicBezTo>
                        <a:pt x="391901" y="921365"/>
                        <a:pt x="391901" y="921365"/>
                        <a:pt x="389996" y="952798"/>
                      </a:cubicBezTo>
                      <a:close/>
                      <a:moveTo>
                        <a:pt x="406188" y="952798"/>
                      </a:moveTo>
                      <a:cubicBezTo>
                        <a:pt x="394758" y="953750"/>
                        <a:pt x="394758" y="952798"/>
                        <a:pt x="396663" y="921365"/>
                      </a:cubicBezTo>
                      <a:cubicBezTo>
                        <a:pt x="399521" y="921365"/>
                        <a:pt x="402378" y="921365"/>
                        <a:pt x="406188" y="921365"/>
                      </a:cubicBezTo>
                      <a:cubicBezTo>
                        <a:pt x="406188" y="931843"/>
                        <a:pt x="406188" y="942320"/>
                        <a:pt x="406188" y="952798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95C4CE7F-AF27-40F2-9E1F-A9FE4CA7C680}"/>
                    </a:ext>
                  </a:extLst>
                </p:cNvPr>
                <p:cNvSpPr/>
                <p:nvPr/>
              </p:nvSpPr>
              <p:spPr>
                <a:xfrm>
                  <a:off x="9242635" y="2916555"/>
                  <a:ext cx="1617344" cy="1029652"/>
                </a:xfrm>
                <a:custGeom>
                  <a:avLst/>
                  <a:gdLst>
                    <a:gd name="connsiteX0" fmla="*/ 1580198 w 1617344"/>
                    <a:gd name="connsiteY0" fmla="*/ 222885 h 1029652"/>
                    <a:gd name="connsiteX1" fmla="*/ 1580198 w 1617344"/>
                    <a:gd name="connsiteY1" fmla="*/ 206693 h 1029652"/>
                    <a:gd name="connsiteX2" fmla="*/ 1568767 w 1617344"/>
                    <a:gd name="connsiteY2" fmla="*/ 184785 h 1029652"/>
                    <a:gd name="connsiteX3" fmla="*/ 1559242 w 1617344"/>
                    <a:gd name="connsiteY3" fmla="*/ 186690 h 1029652"/>
                    <a:gd name="connsiteX4" fmla="*/ 1520190 w 1617344"/>
                    <a:gd name="connsiteY4" fmla="*/ 184785 h 1029652"/>
                    <a:gd name="connsiteX5" fmla="*/ 1513523 w 1617344"/>
                    <a:gd name="connsiteY5" fmla="*/ 219075 h 1029652"/>
                    <a:gd name="connsiteX6" fmla="*/ 1476375 w 1617344"/>
                    <a:gd name="connsiteY6" fmla="*/ 219075 h 1029652"/>
                    <a:gd name="connsiteX7" fmla="*/ 1473517 w 1617344"/>
                    <a:gd name="connsiteY7" fmla="*/ 230505 h 1029652"/>
                    <a:gd name="connsiteX8" fmla="*/ 1467802 w 1617344"/>
                    <a:gd name="connsiteY8" fmla="*/ 231458 h 1029652"/>
                    <a:gd name="connsiteX9" fmla="*/ 1456373 w 1617344"/>
                    <a:gd name="connsiteY9" fmla="*/ 237173 h 1029652"/>
                    <a:gd name="connsiteX10" fmla="*/ 1460182 w 1617344"/>
                    <a:gd name="connsiteY10" fmla="*/ 257175 h 1029652"/>
                    <a:gd name="connsiteX11" fmla="*/ 1463992 w 1617344"/>
                    <a:gd name="connsiteY11" fmla="*/ 264795 h 1029652"/>
                    <a:gd name="connsiteX12" fmla="*/ 1463992 w 1617344"/>
                    <a:gd name="connsiteY12" fmla="*/ 447675 h 1029652"/>
                    <a:gd name="connsiteX13" fmla="*/ 1454467 w 1617344"/>
                    <a:gd name="connsiteY13" fmla="*/ 448628 h 1029652"/>
                    <a:gd name="connsiteX14" fmla="*/ 1453515 w 1617344"/>
                    <a:gd name="connsiteY14" fmla="*/ 445770 h 1029652"/>
                    <a:gd name="connsiteX15" fmla="*/ 1452563 w 1617344"/>
                    <a:gd name="connsiteY15" fmla="*/ 394335 h 1029652"/>
                    <a:gd name="connsiteX16" fmla="*/ 1452563 w 1617344"/>
                    <a:gd name="connsiteY16" fmla="*/ 391478 h 1029652"/>
                    <a:gd name="connsiteX17" fmla="*/ 1444942 w 1617344"/>
                    <a:gd name="connsiteY17" fmla="*/ 380048 h 1029652"/>
                    <a:gd name="connsiteX18" fmla="*/ 1444942 w 1617344"/>
                    <a:gd name="connsiteY18" fmla="*/ 364808 h 1029652"/>
                    <a:gd name="connsiteX19" fmla="*/ 1405890 w 1617344"/>
                    <a:gd name="connsiteY19" fmla="*/ 364808 h 1029652"/>
                    <a:gd name="connsiteX20" fmla="*/ 1405890 w 1617344"/>
                    <a:gd name="connsiteY20" fmla="*/ 327660 h 1029652"/>
                    <a:gd name="connsiteX21" fmla="*/ 1369695 w 1617344"/>
                    <a:gd name="connsiteY21" fmla="*/ 319088 h 1029652"/>
                    <a:gd name="connsiteX22" fmla="*/ 1351598 w 1617344"/>
                    <a:gd name="connsiteY22" fmla="*/ 329565 h 1029652"/>
                    <a:gd name="connsiteX23" fmla="*/ 1346835 w 1617344"/>
                    <a:gd name="connsiteY23" fmla="*/ 318135 h 1029652"/>
                    <a:gd name="connsiteX24" fmla="*/ 1343025 w 1617344"/>
                    <a:gd name="connsiteY24" fmla="*/ 318135 h 1029652"/>
                    <a:gd name="connsiteX25" fmla="*/ 1343025 w 1617344"/>
                    <a:gd name="connsiteY25" fmla="*/ 340043 h 1029652"/>
                    <a:gd name="connsiteX26" fmla="*/ 1337310 w 1617344"/>
                    <a:gd name="connsiteY26" fmla="*/ 354330 h 1029652"/>
                    <a:gd name="connsiteX27" fmla="*/ 1336357 w 1617344"/>
                    <a:gd name="connsiteY27" fmla="*/ 360998 h 1029652"/>
                    <a:gd name="connsiteX28" fmla="*/ 1337310 w 1617344"/>
                    <a:gd name="connsiteY28" fmla="*/ 373380 h 1029652"/>
                    <a:gd name="connsiteX29" fmla="*/ 1328738 w 1617344"/>
                    <a:gd name="connsiteY29" fmla="*/ 372428 h 1029652"/>
                    <a:gd name="connsiteX30" fmla="*/ 1323023 w 1617344"/>
                    <a:gd name="connsiteY30" fmla="*/ 365760 h 1029652"/>
                    <a:gd name="connsiteX31" fmla="*/ 1298257 w 1617344"/>
                    <a:gd name="connsiteY31" fmla="*/ 366713 h 1029652"/>
                    <a:gd name="connsiteX32" fmla="*/ 1295400 w 1617344"/>
                    <a:gd name="connsiteY32" fmla="*/ 372428 h 1029652"/>
                    <a:gd name="connsiteX33" fmla="*/ 1291590 w 1617344"/>
                    <a:gd name="connsiteY33" fmla="*/ 492443 h 1029652"/>
                    <a:gd name="connsiteX34" fmla="*/ 1291590 w 1617344"/>
                    <a:gd name="connsiteY34" fmla="*/ 539115 h 1029652"/>
                    <a:gd name="connsiteX35" fmla="*/ 1288732 w 1617344"/>
                    <a:gd name="connsiteY35" fmla="*/ 539115 h 1029652"/>
                    <a:gd name="connsiteX36" fmla="*/ 1288732 w 1617344"/>
                    <a:gd name="connsiteY36" fmla="*/ 501015 h 1029652"/>
                    <a:gd name="connsiteX37" fmla="*/ 1246823 w 1617344"/>
                    <a:gd name="connsiteY37" fmla="*/ 501015 h 1029652"/>
                    <a:gd name="connsiteX38" fmla="*/ 1246823 w 1617344"/>
                    <a:gd name="connsiteY38" fmla="*/ 457200 h 1029652"/>
                    <a:gd name="connsiteX39" fmla="*/ 1236345 w 1617344"/>
                    <a:gd name="connsiteY39" fmla="*/ 445770 h 1029652"/>
                    <a:gd name="connsiteX40" fmla="*/ 1229677 w 1617344"/>
                    <a:gd name="connsiteY40" fmla="*/ 437198 h 1029652"/>
                    <a:gd name="connsiteX41" fmla="*/ 1229677 w 1617344"/>
                    <a:gd name="connsiteY41" fmla="*/ 406718 h 1029652"/>
                    <a:gd name="connsiteX42" fmla="*/ 1210627 w 1617344"/>
                    <a:gd name="connsiteY42" fmla="*/ 419100 h 1029652"/>
                    <a:gd name="connsiteX43" fmla="*/ 1210627 w 1617344"/>
                    <a:gd name="connsiteY43" fmla="*/ 498158 h 1029652"/>
                    <a:gd name="connsiteX44" fmla="*/ 1193482 w 1617344"/>
                    <a:gd name="connsiteY44" fmla="*/ 498158 h 1029652"/>
                    <a:gd name="connsiteX45" fmla="*/ 1193482 w 1617344"/>
                    <a:gd name="connsiteY45" fmla="*/ 486728 h 1029652"/>
                    <a:gd name="connsiteX46" fmla="*/ 1192530 w 1617344"/>
                    <a:gd name="connsiteY46" fmla="*/ 160020 h 1029652"/>
                    <a:gd name="connsiteX47" fmla="*/ 1172527 w 1617344"/>
                    <a:gd name="connsiteY47" fmla="*/ 139065 h 1029652"/>
                    <a:gd name="connsiteX48" fmla="*/ 1165860 w 1617344"/>
                    <a:gd name="connsiteY48" fmla="*/ 138113 h 1029652"/>
                    <a:gd name="connsiteX49" fmla="*/ 1165860 w 1617344"/>
                    <a:gd name="connsiteY49" fmla="*/ 121920 h 1029652"/>
                    <a:gd name="connsiteX50" fmla="*/ 1150620 w 1617344"/>
                    <a:gd name="connsiteY50" fmla="*/ 100965 h 1029652"/>
                    <a:gd name="connsiteX51" fmla="*/ 1127760 w 1617344"/>
                    <a:gd name="connsiteY51" fmla="*/ 88583 h 1029652"/>
                    <a:gd name="connsiteX52" fmla="*/ 1125855 w 1617344"/>
                    <a:gd name="connsiteY52" fmla="*/ 78105 h 1029652"/>
                    <a:gd name="connsiteX53" fmla="*/ 1125855 w 1617344"/>
                    <a:gd name="connsiteY53" fmla="*/ 64770 h 1029652"/>
                    <a:gd name="connsiteX54" fmla="*/ 1122045 w 1617344"/>
                    <a:gd name="connsiteY54" fmla="*/ 63818 h 1029652"/>
                    <a:gd name="connsiteX55" fmla="*/ 1116330 w 1617344"/>
                    <a:gd name="connsiteY55" fmla="*/ 76200 h 1029652"/>
                    <a:gd name="connsiteX56" fmla="*/ 1099185 w 1617344"/>
                    <a:gd name="connsiteY56" fmla="*/ 111443 h 1029652"/>
                    <a:gd name="connsiteX57" fmla="*/ 1094423 w 1617344"/>
                    <a:gd name="connsiteY57" fmla="*/ 119063 h 1029652"/>
                    <a:gd name="connsiteX58" fmla="*/ 1074420 w 1617344"/>
                    <a:gd name="connsiteY58" fmla="*/ 149543 h 1029652"/>
                    <a:gd name="connsiteX59" fmla="*/ 1058227 w 1617344"/>
                    <a:gd name="connsiteY59" fmla="*/ 179070 h 1029652"/>
                    <a:gd name="connsiteX60" fmla="*/ 1059180 w 1617344"/>
                    <a:gd name="connsiteY60" fmla="*/ 392430 h 1029652"/>
                    <a:gd name="connsiteX61" fmla="*/ 1058227 w 1617344"/>
                    <a:gd name="connsiteY61" fmla="*/ 461010 h 1029652"/>
                    <a:gd name="connsiteX62" fmla="*/ 1054417 w 1617344"/>
                    <a:gd name="connsiteY62" fmla="*/ 470535 h 1029652"/>
                    <a:gd name="connsiteX63" fmla="*/ 1051560 w 1617344"/>
                    <a:gd name="connsiteY63" fmla="*/ 469583 h 1029652"/>
                    <a:gd name="connsiteX64" fmla="*/ 1051560 w 1617344"/>
                    <a:gd name="connsiteY64" fmla="*/ 421958 h 1029652"/>
                    <a:gd name="connsiteX65" fmla="*/ 1040130 w 1617344"/>
                    <a:gd name="connsiteY65" fmla="*/ 410528 h 1029652"/>
                    <a:gd name="connsiteX66" fmla="*/ 971550 w 1617344"/>
                    <a:gd name="connsiteY66" fmla="*/ 410528 h 1029652"/>
                    <a:gd name="connsiteX67" fmla="*/ 971550 w 1617344"/>
                    <a:gd name="connsiteY67" fmla="*/ 461010 h 1029652"/>
                    <a:gd name="connsiteX68" fmla="*/ 971550 w 1617344"/>
                    <a:gd name="connsiteY68" fmla="*/ 519113 h 1029652"/>
                    <a:gd name="connsiteX69" fmla="*/ 967740 w 1617344"/>
                    <a:gd name="connsiteY69" fmla="*/ 526733 h 1029652"/>
                    <a:gd name="connsiteX70" fmla="*/ 962977 w 1617344"/>
                    <a:gd name="connsiteY70" fmla="*/ 525780 h 1029652"/>
                    <a:gd name="connsiteX71" fmla="*/ 962977 w 1617344"/>
                    <a:gd name="connsiteY71" fmla="*/ 448628 h 1029652"/>
                    <a:gd name="connsiteX72" fmla="*/ 955357 w 1617344"/>
                    <a:gd name="connsiteY72" fmla="*/ 447675 h 1029652"/>
                    <a:gd name="connsiteX73" fmla="*/ 949642 w 1617344"/>
                    <a:gd name="connsiteY73" fmla="*/ 448628 h 1029652"/>
                    <a:gd name="connsiteX74" fmla="*/ 944880 w 1617344"/>
                    <a:gd name="connsiteY74" fmla="*/ 526733 h 1029652"/>
                    <a:gd name="connsiteX75" fmla="*/ 940117 w 1617344"/>
                    <a:gd name="connsiteY75" fmla="*/ 526733 h 1029652"/>
                    <a:gd name="connsiteX76" fmla="*/ 940117 w 1617344"/>
                    <a:gd name="connsiteY76" fmla="*/ 511493 h 1029652"/>
                    <a:gd name="connsiteX77" fmla="*/ 930592 w 1617344"/>
                    <a:gd name="connsiteY77" fmla="*/ 472440 h 1029652"/>
                    <a:gd name="connsiteX78" fmla="*/ 927735 w 1617344"/>
                    <a:gd name="connsiteY78" fmla="*/ 470535 h 1029652"/>
                    <a:gd name="connsiteX79" fmla="*/ 923925 w 1617344"/>
                    <a:gd name="connsiteY79" fmla="*/ 473393 h 1029652"/>
                    <a:gd name="connsiteX80" fmla="*/ 922972 w 1617344"/>
                    <a:gd name="connsiteY80" fmla="*/ 486728 h 1029652"/>
                    <a:gd name="connsiteX81" fmla="*/ 909638 w 1617344"/>
                    <a:gd name="connsiteY81" fmla="*/ 503873 h 1029652"/>
                    <a:gd name="connsiteX82" fmla="*/ 905827 w 1617344"/>
                    <a:gd name="connsiteY82" fmla="*/ 805815 h 1029652"/>
                    <a:gd name="connsiteX83" fmla="*/ 904875 w 1617344"/>
                    <a:gd name="connsiteY83" fmla="*/ 810578 h 1029652"/>
                    <a:gd name="connsiteX84" fmla="*/ 895350 w 1617344"/>
                    <a:gd name="connsiteY84" fmla="*/ 813435 h 1029652"/>
                    <a:gd name="connsiteX85" fmla="*/ 895350 w 1617344"/>
                    <a:gd name="connsiteY85" fmla="*/ 842963 h 1029652"/>
                    <a:gd name="connsiteX86" fmla="*/ 892492 w 1617344"/>
                    <a:gd name="connsiteY86" fmla="*/ 842963 h 1029652"/>
                    <a:gd name="connsiteX87" fmla="*/ 892492 w 1617344"/>
                    <a:gd name="connsiteY87" fmla="*/ 798195 h 1029652"/>
                    <a:gd name="connsiteX88" fmla="*/ 892492 w 1617344"/>
                    <a:gd name="connsiteY88" fmla="*/ 359093 h 1029652"/>
                    <a:gd name="connsiteX89" fmla="*/ 874395 w 1617344"/>
                    <a:gd name="connsiteY89" fmla="*/ 340043 h 1029652"/>
                    <a:gd name="connsiteX90" fmla="*/ 863917 w 1617344"/>
                    <a:gd name="connsiteY90" fmla="*/ 339090 h 1029652"/>
                    <a:gd name="connsiteX91" fmla="*/ 863917 w 1617344"/>
                    <a:gd name="connsiteY91" fmla="*/ 286703 h 1029652"/>
                    <a:gd name="connsiteX92" fmla="*/ 801052 w 1617344"/>
                    <a:gd name="connsiteY92" fmla="*/ 286703 h 1029652"/>
                    <a:gd name="connsiteX93" fmla="*/ 801052 w 1617344"/>
                    <a:gd name="connsiteY93" fmla="*/ 271463 h 1029652"/>
                    <a:gd name="connsiteX94" fmla="*/ 800100 w 1617344"/>
                    <a:gd name="connsiteY94" fmla="*/ 162878 h 1029652"/>
                    <a:gd name="connsiteX95" fmla="*/ 788670 w 1617344"/>
                    <a:gd name="connsiteY95" fmla="*/ 95250 h 1029652"/>
                    <a:gd name="connsiteX96" fmla="*/ 785813 w 1617344"/>
                    <a:gd name="connsiteY96" fmla="*/ 68580 h 1029652"/>
                    <a:gd name="connsiteX97" fmla="*/ 780097 w 1617344"/>
                    <a:gd name="connsiteY97" fmla="*/ 60008 h 1029652"/>
                    <a:gd name="connsiteX98" fmla="*/ 770572 w 1617344"/>
                    <a:gd name="connsiteY98" fmla="*/ 69533 h 1029652"/>
                    <a:gd name="connsiteX99" fmla="*/ 762952 w 1617344"/>
                    <a:gd name="connsiteY99" fmla="*/ 88583 h 1029652"/>
                    <a:gd name="connsiteX100" fmla="*/ 750570 w 1617344"/>
                    <a:gd name="connsiteY100" fmla="*/ 130493 h 1029652"/>
                    <a:gd name="connsiteX101" fmla="*/ 747713 w 1617344"/>
                    <a:gd name="connsiteY101" fmla="*/ 259080 h 1029652"/>
                    <a:gd name="connsiteX102" fmla="*/ 744855 w 1617344"/>
                    <a:gd name="connsiteY102" fmla="*/ 266700 h 1029652"/>
                    <a:gd name="connsiteX103" fmla="*/ 744855 w 1617344"/>
                    <a:gd name="connsiteY103" fmla="*/ 249555 h 1029652"/>
                    <a:gd name="connsiteX104" fmla="*/ 726757 w 1617344"/>
                    <a:gd name="connsiteY104" fmla="*/ 231458 h 1029652"/>
                    <a:gd name="connsiteX105" fmla="*/ 705802 w 1617344"/>
                    <a:gd name="connsiteY105" fmla="*/ 252413 h 1029652"/>
                    <a:gd name="connsiteX106" fmla="*/ 700088 w 1617344"/>
                    <a:gd name="connsiteY106" fmla="*/ 376238 h 1029652"/>
                    <a:gd name="connsiteX107" fmla="*/ 681990 w 1617344"/>
                    <a:gd name="connsiteY107" fmla="*/ 422910 h 1029652"/>
                    <a:gd name="connsiteX108" fmla="*/ 668655 w 1617344"/>
                    <a:gd name="connsiteY108" fmla="*/ 422910 h 1029652"/>
                    <a:gd name="connsiteX109" fmla="*/ 666750 w 1617344"/>
                    <a:gd name="connsiteY109" fmla="*/ 405765 h 1029652"/>
                    <a:gd name="connsiteX110" fmla="*/ 641985 w 1617344"/>
                    <a:gd name="connsiteY110" fmla="*/ 405765 h 1029652"/>
                    <a:gd name="connsiteX111" fmla="*/ 631507 w 1617344"/>
                    <a:gd name="connsiteY111" fmla="*/ 362903 h 1029652"/>
                    <a:gd name="connsiteX112" fmla="*/ 627697 w 1617344"/>
                    <a:gd name="connsiteY112" fmla="*/ 362903 h 1029652"/>
                    <a:gd name="connsiteX113" fmla="*/ 616267 w 1617344"/>
                    <a:gd name="connsiteY113" fmla="*/ 405765 h 1029652"/>
                    <a:gd name="connsiteX114" fmla="*/ 604838 w 1617344"/>
                    <a:gd name="connsiteY114" fmla="*/ 405765 h 1029652"/>
                    <a:gd name="connsiteX115" fmla="*/ 601980 w 1617344"/>
                    <a:gd name="connsiteY115" fmla="*/ 389573 h 1029652"/>
                    <a:gd name="connsiteX116" fmla="*/ 603885 w 1617344"/>
                    <a:gd name="connsiteY116" fmla="*/ 374333 h 1029652"/>
                    <a:gd name="connsiteX117" fmla="*/ 603885 w 1617344"/>
                    <a:gd name="connsiteY117" fmla="*/ 260033 h 1029652"/>
                    <a:gd name="connsiteX118" fmla="*/ 597217 w 1617344"/>
                    <a:gd name="connsiteY118" fmla="*/ 120968 h 1029652"/>
                    <a:gd name="connsiteX119" fmla="*/ 583882 w 1617344"/>
                    <a:gd name="connsiteY119" fmla="*/ 62865 h 1029652"/>
                    <a:gd name="connsiteX120" fmla="*/ 575310 w 1617344"/>
                    <a:gd name="connsiteY120" fmla="*/ 57150 h 1029652"/>
                    <a:gd name="connsiteX121" fmla="*/ 566738 w 1617344"/>
                    <a:gd name="connsiteY121" fmla="*/ 63818 h 1029652"/>
                    <a:gd name="connsiteX122" fmla="*/ 559117 w 1617344"/>
                    <a:gd name="connsiteY122" fmla="*/ 102870 h 1029652"/>
                    <a:gd name="connsiteX123" fmla="*/ 513397 w 1617344"/>
                    <a:gd name="connsiteY123" fmla="*/ 95250 h 1029652"/>
                    <a:gd name="connsiteX124" fmla="*/ 507682 w 1617344"/>
                    <a:gd name="connsiteY124" fmla="*/ 100965 h 1029652"/>
                    <a:gd name="connsiteX125" fmla="*/ 482917 w 1617344"/>
                    <a:gd name="connsiteY125" fmla="*/ 160973 h 1029652"/>
                    <a:gd name="connsiteX126" fmla="*/ 476250 w 1617344"/>
                    <a:gd name="connsiteY126" fmla="*/ 206693 h 1029652"/>
                    <a:gd name="connsiteX127" fmla="*/ 492442 w 1617344"/>
                    <a:gd name="connsiteY127" fmla="*/ 206693 h 1029652"/>
                    <a:gd name="connsiteX128" fmla="*/ 492442 w 1617344"/>
                    <a:gd name="connsiteY128" fmla="*/ 231458 h 1029652"/>
                    <a:gd name="connsiteX129" fmla="*/ 476250 w 1617344"/>
                    <a:gd name="connsiteY129" fmla="*/ 229553 h 1029652"/>
                    <a:gd name="connsiteX130" fmla="*/ 476250 w 1617344"/>
                    <a:gd name="connsiteY130" fmla="*/ 374333 h 1029652"/>
                    <a:gd name="connsiteX131" fmla="*/ 461010 w 1617344"/>
                    <a:gd name="connsiteY131" fmla="*/ 376238 h 1029652"/>
                    <a:gd name="connsiteX132" fmla="*/ 461010 w 1617344"/>
                    <a:gd name="connsiteY132" fmla="*/ 434340 h 1029652"/>
                    <a:gd name="connsiteX133" fmla="*/ 456247 w 1617344"/>
                    <a:gd name="connsiteY133" fmla="*/ 444818 h 1029652"/>
                    <a:gd name="connsiteX134" fmla="*/ 453390 w 1617344"/>
                    <a:gd name="connsiteY134" fmla="*/ 452438 h 1029652"/>
                    <a:gd name="connsiteX135" fmla="*/ 453390 w 1617344"/>
                    <a:gd name="connsiteY135" fmla="*/ 476250 h 1029652"/>
                    <a:gd name="connsiteX136" fmla="*/ 449580 w 1617344"/>
                    <a:gd name="connsiteY136" fmla="*/ 482918 h 1029652"/>
                    <a:gd name="connsiteX137" fmla="*/ 444817 w 1617344"/>
                    <a:gd name="connsiteY137" fmla="*/ 476250 h 1029652"/>
                    <a:gd name="connsiteX138" fmla="*/ 443865 w 1617344"/>
                    <a:gd name="connsiteY138" fmla="*/ 388620 h 1029652"/>
                    <a:gd name="connsiteX139" fmla="*/ 442913 w 1617344"/>
                    <a:gd name="connsiteY139" fmla="*/ 220980 h 1029652"/>
                    <a:gd name="connsiteX140" fmla="*/ 437197 w 1617344"/>
                    <a:gd name="connsiteY140" fmla="*/ 105728 h 1029652"/>
                    <a:gd name="connsiteX141" fmla="*/ 437197 w 1617344"/>
                    <a:gd name="connsiteY141" fmla="*/ 99060 h 1029652"/>
                    <a:gd name="connsiteX142" fmla="*/ 427672 w 1617344"/>
                    <a:gd name="connsiteY142" fmla="*/ 0 h 1029652"/>
                    <a:gd name="connsiteX143" fmla="*/ 403860 w 1617344"/>
                    <a:gd name="connsiteY143" fmla="*/ 0 h 1029652"/>
                    <a:gd name="connsiteX144" fmla="*/ 401955 w 1617344"/>
                    <a:gd name="connsiteY144" fmla="*/ 11430 h 1029652"/>
                    <a:gd name="connsiteX145" fmla="*/ 391477 w 1617344"/>
                    <a:gd name="connsiteY145" fmla="*/ 17145 h 1029652"/>
                    <a:gd name="connsiteX146" fmla="*/ 358140 w 1617344"/>
                    <a:gd name="connsiteY146" fmla="*/ 17145 h 1029652"/>
                    <a:gd name="connsiteX147" fmla="*/ 344805 w 1617344"/>
                    <a:gd name="connsiteY147" fmla="*/ 30480 h 1029652"/>
                    <a:gd name="connsiteX148" fmla="*/ 344805 w 1617344"/>
                    <a:gd name="connsiteY148" fmla="*/ 142875 h 1029652"/>
                    <a:gd name="connsiteX149" fmla="*/ 344805 w 1617344"/>
                    <a:gd name="connsiteY149" fmla="*/ 159068 h 1029652"/>
                    <a:gd name="connsiteX150" fmla="*/ 318135 w 1617344"/>
                    <a:gd name="connsiteY150" fmla="*/ 159068 h 1029652"/>
                    <a:gd name="connsiteX151" fmla="*/ 318135 w 1617344"/>
                    <a:gd name="connsiteY151" fmla="*/ 240983 h 1029652"/>
                    <a:gd name="connsiteX152" fmla="*/ 285750 w 1617344"/>
                    <a:gd name="connsiteY152" fmla="*/ 240983 h 1029652"/>
                    <a:gd name="connsiteX153" fmla="*/ 282892 w 1617344"/>
                    <a:gd name="connsiteY153" fmla="*/ 255270 h 1029652"/>
                    <a:gd name="connsiteX154" fmla="*/ 266700 w 1617344"/>
                    <a:gd name="connsiteY154" fmla="*/ 257175 h 1029652"/>
                    <a:gd name="connsiteX155" fmla="*/ 266700 w 1617344"/>
                    <a:gd name="connsiteY155" fmla="*/ 322898 h 1029652"/>
                    <a:gd name="connsiteX156" fmla="*/ 247650 w 1617344"/>
                    <a:gd name="connsiteY156" fmla="*/ 322898 h 1029652"/>
                    <a:gd name="connsiteX157" fmla="*/ 230505 w 1617344"/>
                    <a:gd name="connsiteY157" fmla="*/ 340043 h 1029652"/>
                    <a:gd name="connsiteX158" fmla="*/ 230505 w 1617344"/>
                    <a:gd name="connsiteY158" fmla="*/ 442913 h 1029652"/>
                    <a:gd name="connsiteX159" fmla="*/ 225742 w 1617344"/>
                    <a:gd name="connsiteY159" fmla="*/ 458153 h 1029652"/>
                    <a:gd name="connsiteX160" fmla="*/ 220980 w 1617344"/>
                    <a:gd name="connsiteY160" fmla="*/ 457200 h 1029652"/>
                    <a:gd name="connsiteX161" fmla="*/ 220980 w 1617344"/>
                    <a:gd name="connsiteY161" fmla="*/ 441960 h 1029652"/>
                    <a:gd name="connsiteX162" fmla="*/ 220980 w 1617344"/>
                    <a:gd name="connsiteY162" fmla="*/ 344805 h 1029652"/>
                    <a:gd name="connsiteX163" fmla="*/ 214313 w 1617344"/>
                    <a:gd name="connsiteY163" fmla="*/ 284798 h 1029652"/>
                    <a:gd name="connsiteX164" fmla="*/ 158115 w 1617344"/>
                    <a:gd name="connsiteY164" fmla="*/ 284798 h 1029652"/>
                    <a:gd name="connsiteX165" fmla="*/ 141922 w 1617344"/>
                    <a:gd name="connsiteY165" fmla="*/ 338138 h 1029652"/>
                    <a:gd name="connsiteX166" fmla="*/ 141922 w 1617344"/>
                    <a:gd name="connsiteY166" fmla="*/ 523875 h 1029652"/>
                    <a:gd name="connsiteX167" fmla="*/ 140017 w 1617344"/>
                    <a:gd name="connsiteY167" fmla="*/ 524828 h 1029652"/>
                    <a:gd name="connsiteX168" fmla="*/ 132397 w 1617344"/>
                    <a:gd name="connsiteY168" fmla="*/ 510540 h 1029652"/>
                    <a:gd name="connsiteX169" fmla="*/ 130492 w 1617344"/>
                    <a:gd name="connsiteY169" fmla="*/ 511493 h 1029652"/>
                    <a:gd name="connsiteX170" fmla="*/ 116205 w 1617344"/>
                    <a:gd name="connsiteY170" fmla="*/ 535305 h 1029652"/>
                    <a:gd name="connsiteX171" fmla="*/ 78105 w 1617344"/>
                    <a:gd name="connsiteY171" fmla="*/ 536258 h 1029652"/>
                    <a:gd name="connsiteX172" fmla="*/ 78105 w 1617344"/>
                    <a:gd name="connsiteY172" fmla="*/ 498158 h 1029652"/>
                    <a:gd name="connsiteX173" fmla="*/ 51435 w 1617344"/>
                    <a:gd name="connsiteY173" fmla="*/ 498158 h 1029652"/>
                    <a:gd name="connsiteX174" fmla="*/ 49530 w 1617344"/>
                    <a:gd name="connsiteY174" fmla="*/ 500063 h 1029652"/>
                    <a:gd name="connsiteX175" fmla="*/ 42863 w 1617344"/>
                    <a:gd name="connsiteY175" fmla="*/ 558165 h 1029652"/>
                    <a:gd name="connsiteX176" fmla="*/ 36195 w 1617344"/>
                    <a:gd name="connsiteY176" fmla="*/ 597218 h 1029652"/>
                    <a:gd name="connsiteX177" fmla="*/ 33338 w 1617344"/>
                    <a:gd name="connsiteY177" fmla="*/ 597218 h 1029652"/>
                    <a:gd name="connsiteX178" fmla="*/ 26670 w 1617344"/>
                    <a:gd name="connsiteY178" fmla="*/ 524828 h 1029652"/>
                    <a:gd name="connsiteX179" fmla="*/ 14288 w 1617344"/>
                    <a:gd name="connsiteY179" fmla="*/ 522923 h 1029652"/>
                    <a:gd name="connsiteX180" fmla="*/ 4763 w 1617344"/>
                    <a:gd name="connsiteY180" fmla="*/ 505778 h 1029652"/>
                    <a:gd name="connsiteX181" fmla="*/ 3810 w 1617344"/>
                    <a:gd name="connsiteY181" fmla="*/ 489585 h 1029652"/>
                    <a:gd name="connsiteX182" fmla="*/ 952 w 1617344"/>
                    <a:gd name="connsiteY182" fmla="*/ 489585 h 1029652"/>
                    <a:gd name="connsiteX183" fmla="*/ 0 w 1617344"/>
                    <a:gd name="connsiteY183" fmla="*/ 499110 h 1029652"/>
                    <a:gd name="connsiteX184" fmla="*/ 0 w 1617344"/>
                    <a:gd name="connsiteY184" fmla="*/ 1022985 h 1029652"/>
                    <a:gd name="connsiteX185" fmla="*/ 952 w 1617344"/>
                    <a:gd name="connsiteY185" fmla="*/ 1029653 h 1029652"/>
                    <a:gd name="connsiteX186" fmla="*/ 1617345 w 1617344"/>
                    <a:gd name="connsiteY186" fmla="*/ 1029653 h 1029652"/>
                    <a:gd name="connsiteX187" fmla="*/ 1617345 w 1617344"/>
                    <a:gd name="connsiteY187" fmla="*/ 227648 h 1029652"/>
                    <a:gd name="connsiteX188" fmla="*/ 1580198 w 1617344"/>
                    <a:gd name="connsiteY188" fmla="*/ 222885 h 1029652"/>
                    <a:gd name="connsiteX189" fmla="*/ 89535 w 1617344"/>
                    <a:gd name="connsiteY189" fmla="*/ 673418 h 1029652"/>
                    <a:gd name="connsiteX190" fmla="*/ 89535 w 1617344"/>
                    <a:gd name="connsiteY190" fmla="*/ 673418 h 1029652"/>
                    <a:gd name="connsiteX191" fmla="*/ 100965 w 1617344"/>
                    <a:gd name="connsiteY191" fmla="*/ 673418 h 1029652"/>
                    <a:gd name="connsiteX192" fmla="*/ 100965 w 1617344"/>
                    <a:gd name="connsiteY192" fmla="*/ 673418 h 1029652"/>
                    <a:gd name="connsiteX193" fmla="*/ 101917 w 1617344"/>
                    <a:gd name="connsiteY193" fmla="*/ 680085 h 1029652"/>
                    <a:gd name="connsiteX194" fmla="*/ 100013 w 1617344"/>
                    <a:gd name="connsiteY194" fmla="*/ 683895 h 1029652"/>
                    <a:gd name="connsiteX195" fmla="*/ 98107 w 1617344"/>
                    <a:gd name="connsiteY195" fmla="*/ 683895 h 1029652"/>
                    <a:gd name="connsiteX196" fmla="*/ 90488 w 1617344"/>
                    <a:gd name="connsiteY196" fmla="*/ 683895 h 1029652"/>
                    <a:gd name="connsiteX197" fmla="*/ 89535 w 1617344"/>
                    <a:gd name="connsiteY197" fmla="*/ 673418 h 1029652"/>
                    <a:gd name="connsiteX198" fmla="*/ 100965 w 1617344"/>
                    <a:gd name="connsiteY198" fmla="*/ 859155 h 1029652"/>
                    <a:gd name="connsiteX199" fmla="*/ 100965 w 1617344"/>
                    <a:gd name="connsiteY199" fmla="*/ 859155 h 1029652"/>
                    <a:gd name="connsiteX200" fmla="*/ 89535 w 1617344"/>
                    <a:gd name="connsiteY200" fmla="*/ 859155 h 1029652"/>
                    <a:gd name="connsiteX201" fmla="*/ 89535 w 1617344"/>
                    <a:gd name="connsiteY201" fmla="*/ 859155 h 1029652"/>
                    <a:gd name="connsiteX202" fmla="*/ 89535 w 1617344"/>
                    <a:gd name="connsiteY202" fmla="*/ 849630 h 1029652"/>
                    <a:gd name="connsiteX203" fmla="*/ 89535 w 1617344"/>
                    <a:gd name="connsiteY203" fmla="*/ 849630 h 1029652"/>
                    <a:gd name="connsiteX204" fmla="*/ 100965 w 1617344"/>
                    <a:gd name="connsiteY204" fmla="*/ 849630 h 1029652"/>
                    <a:gd name="connsiteX205" fmla="*/ 100965 w 1617344"/>
                    <a:gd name="connsiteY205" fmla="*/ 849630 h 1029652"/>
                    <a:gd name="connsiteX206" fmla="*/ 100965 w 1617344"/>
                    <a:gd name="connsiteY206" fmla="*/ 859155 h 1029652"/>
                    <a:gd name="connsiteX207" fmla="*/ 101917 w 1617344"/>
                    <a:gd name="connsiteY207" fmla="*/ 824865 h 1029652"/>
                    <a:gd name="connsiteX208" fmla="*/ 89535 w 1617344"/>
                    <a:gd name="connsiteY208" fmla="*/ 824865 h 1029652"/>
                    <a:gd name="connsiteX209" fmla="*/ 89535 w 1617344"/>
                    <a:gd name="connsiteY209" fmla="*/ 824865 h 1029652"/>
                    <a:gd name="connsiteX210" fmla="*/ 89535 w 1617344"/>
                    <a:gd name="connsiteY210" fmla="*/ 820103 h 1029652"/>
                    <a:gd name="connsiteX211" fmla="*/ 89535 w 1617344"/>
                    <a:gd name="connsiteY211" fmla="*/ 814388 h 1029652"/>
                    <a:gd name="connsiteX212" fmla="*/ 89535 w 1617344"/>
                    <a:gd name="connsiteY212" fmla="*/ 814388 h 1029652"/>
                    <a:gd name="connsiteX213" fmla="*/ 101917 w 1617344"/>
                    <a:gd name="connsiteY213" fmla="*/ 814388 h 1029652"/>
                    <a:gd name="connsiteX214" fmla="*/ 101917 w 1617344"/>
                    <a:gd name="connsiteY214" fmla="*/ 824865 h 1029652"/>
                    <a:gd name="connsiteX215" fmla="*/ 101917 w 1617344"/>
                    <a:gd name="connsiteY215" fmla="*/ 824865 h 1029652"/>
                    <a:gd name="connsiteX216" fmla="*/ 100013 w 1617344"/>
                    <a:gd name="connsiteY216" fmla="*/ 787718 h 1029652"/>
                    <a:gd name="connsiteX217" fmla="*/ 100013 w 1617344"/>
                    <a:gd name="connsiteY217" fmla="*/ 787718 h 1029652"/>
                    <a:gd name="connsiteX218" fmla="*/ 86677 w 1617344"/>
                    <a:gd name="connsiteY218" fmla="*/ 787718 h 1029652"/>
                    <a:gd name="connsiteX219" fmla="*/ 86677 w 1617344"/>
                    <a:gd name="connsiteY219" fmla="*/ 787718 h 1029652"/>
                    <a:gd name="connsiteX220" fmla="*/ 90488 w 1617344"/>
                    <a:gd name="connsiteY220" fmla="*/ 782003 h 1029652"/>
                    <a:gd name="connsiteX221" fmla="*/ 93345 w 1617344"/>
                    <a:gd name="connsiteY221" fmla="*/ 779145 h 1029652"/>
                    <a:gd name="connsiteX222" fmla="*/ 98107 w 1617344"/>
                    <a:gd name="connsiteY222" fmla="*/ 781050 h 1029652"/>
                    <a:gd name="connsiteX223" fmla="*/ 102870 w 1617344"/>
                    <a:gd name="connsiteY223" fmla="*/ 783908 h 1029652"/>
                    <a:gd name="connsiteX224" fmla="*/ 100013 w 1617344"/>
                    <a:gd name="connsiteY224" fmla="*/ 787718 h 1029652"/>
                    <a:gd name="connsiteX225" fmla="*/ 87630 w 1617344"/>
                    <a:gd name="connsiteY225" fmla="*/ 747713 h 1029652"/>
                    <a:gd name="connsiteX226" fmla="*/ 89535 w 1617344"/>
                    <a:gd name="connsiteY226" fmla="*/ 744855 h 1029652"/>
                    <a:gd name="connsiteX227" fmla="*/ 89535 w 1617344"/>
                    <a:gd name="connsiteY227" fmla="*/ 744855 h 1029652"/>
                    <a:gd name="connsiteX228" fmla="*/ 100013 w 1617344"/>
                    <a:gd name="connsiteY228" fmla="*/ 744855 h 1029652"/>
                    <a:gd name="connsiteX229" fmla="*/ 101917 w 1617344"/>
                    <a:gd name="connsiteY229" fmla="*/ 747713 h 1029652"/>
                    <a:gd name="connsiteX230" fmla="*/ 100013 w 1617344"/>
                    <a:gd name="connsiteY230" fmla="*/ 749618 h 1029652"/>
                    <a:gd name="connsiteX231" fmla="*/ 96202 w 1617344"/>
                    <a:gd name="connsiteY231" fmla="*/ 753428 h 1029652"/>
                    <a:gd name="connsiteX232" fmla="*/ 94297 w 1617344"/>
                    <a:gd name="connsiteY232" fmla="*/ 754380 h 1029652"/>
                    <a:gd name="connsiteX233" fmla="*/ 94297 w 1617344"/>
                    <a:gd name="connsiteY233" fmla="*/ 754380 h 1029652"/>
                    <a:gd name="connsiteX234" fmla="*/ 94297 w 1617344"/>
                    <a:gd name="connsiteY234" fmla="*/ 754380 h 1029652"/>
                    <a:gd name="connsiteX235" fmla="*/ 87630 w 1617344"/>
                    <a:gd name="connsiteY235" fmla="*/ 747713 h 1029652"/>
                    <a:gd name="connsiteX236" fmla="*/ 99060 w 1617344"/>
                    <a:gd name="connsiteY236" fmla="*/ 716280 h 1029652"/>
                    <a:gd name="connsiteX237" fmla="*/ 95250 w 1617344"/>
                    <a:gd name="connsiteY237" fmla="*/ 719138 h 1029652"/>
                    <a:gd name="connsiteX238" fmla="*/ 93345 w 1617344"/>
                    <a:gd name="connsiteY238" fmla="*/ 719138 h 1029652"/>
                    <a:gd name="connsiteX239" fmla="*/ 86677 w 1617344"/>
                    <a:gd name="connsiteY239" fmla="*/ 714375 h 1029652"/>
                    <a:gd name="connsiteX240" fmla="*/ 89535 w 1617344"/>
                    <a:gd name="connsiteY240" fmla="*/ 710565 h 1029652"/>
                    <a:gd name="connsiteX241" fmla="*/ 89535 w 1617344"/>
                    <a:gd name="connsiteY241" fmla="*/ 710565 h 1029652"/>
                    <a:gd name="connsiteX242" fmla="*/ 103822 w 1617344"/>
                    <a:gd name="connsiteY242" fmla="*/ 710565 h 1029652"/>
                    <a:gd name="connsiteX243" fmla="*/ 103822 w 1617344"/>
                    <a:gd name="connsiteY243" fmla="*/ 710565 h 1029652"/>
                    <a:gd name="connsiteX244" fmla="*/ 99060 w 1617344"/>
                    <a:gd name="connsiteY244" fmla="*/ 716280 h 1029652"/>
                    <a:gd name="connsiteX245" fmla="*/ 117157 w 1617344"/>
                    <a:gd name="connsiteY245" fmla="*/ 673418 h 1029652"/>
                    <a:gd name="connsiteX246" fmla="*/ 128588 w 1617344"/>
                    <a:gd name="connsiteY246" fmla="*/ 673418 h 1029652"/>
                    <a:gd name="connsiteX247" fmla="*/ 128588 w 1617344"/>
                    <a:gd name="connsiteY247" fmla="*/ 673418 h 1029652"/>
                    <a:gd name="connsiteX248" fmla="*/ 128588 w 1617344"/>
                    <a:gd name="connsiteY248" fmla="*/ 678180 h 1029652"/>
                    <a:gd name="connsiteX249" fmla="*/ 128588 w 1617344"/>
                    <a:gd name="connsiteY249" fmla="*/ 683895 h 1029652"/>
                    <a:gd name="connsiteX250" fmla="*/ 116205 w 1617344"/>
                    <a:gd name="connsiteY250" fmla="*/ 684848 h 1029652"/>
                    <a:gd name="connsiteX251" fmla="*/ 117157 w 1617344"/>
                    <a:gd name="connsiteY251" fmla="*/ 673418 h 1029652"/>
                    <a:gd name="connsiteX252" fmla="*/ 117157 w 1617344"/>
                    <a:gd name="connsiteY252" fmla="*/ 710565 h 1029652"/>
                    <a:gd name="connsiteX253" fmla="*/ 117157 w 1617344"/>
                    <a:gd name="connsiteY253" fmla="*/ 710565 h 1029652"/>
                    <a:gd name="connsiteX254" fmla="*/ 127635 w 1617344"/>
                    <a:gd name="connsiteY254" fmla="*/ 710565 h 1029652"/>
                    <a:gd name="connsiteX255" fmla="*/ 127635 w 1617344"/>
                    <a:gd name="connsiteY255" fmla="*/ 710565 h 1029652"/>
                    <a:gd name="connsiteX256" fmla="*/ 129540 w 1617344"/>
                    <a:gd name="connsiteY256" fmla="*/ 713423 h 1029652"/>
                    <a:gd name="connsiteX257" fmla="*/ 127635 w 1617344"/>
                    <a:gd name="connsiteY257" fmla="*/ 715328 h 1029652"/>
                    <a:gd name="connsiteX258" fmla="*/ 121920 w 1617344"/>
                    <a:gd name="connsiteY258" fmla="*/ 719138 h 1029652"/>
                    <a:gd name="connsiteX259" fmla="*/ 118110 w 1617344"/>
                    <a:gd name="connsiteY259" fmla="*/ 717233 h 1029652"/>
                    <a:gd name="connsiteX260" fmla="*/ 114300 w 1617344"/>
                    <a:gd name="connsiteY260" fmla="*/ 714375 h 1029652"/>
                    <a:gd name="connsiteX261" fmla="*/ 117157 w 1617344"/>
                    <a:gd name="connsiteY261" fmla="*/ 710565 h 1029652"/>
                    <a:gd name="connsiteX262" fmla="*/ 118110 w 1617344"/>
                    <a:gd name="connsiteY262" fmla="*/ 744855 h 1029652"/>
                    <a:gd name="connsiteX263" fmla="*/ 118110 w 1617344"/>
                    <a:gd name="connsiteY263" fmla="*/ 744855 h 1029652"/>
                    <a:gd name="connsiteX264" fmla="*/ 118110 w 1617344"/>
                    <a:gd name="connsiteY264" fmla="*/ 744855 h 1029652"/>
                    <a:gd name="connsiteX265" fmla="*/ 120015 w 1617344"/>
                    <a:gd name="connsiteY265" fmla="*/ 744855 h 1029652"/>
                    <a:gd name="connsiteX266" fmla="*/ 124777 w 1617344"/>
                    <a:gd name="connsiteY266" fmla="*/ 744855 h 1029652"/>
                    <a:gd name="connsiteX267" fmla="*/ 128588 w 1617344"/>
                    <a:gd name="connsiteY267" fmla="*/ 745808 h 1029652"/>
                    <a:gd name="connsiteX268" fmla="*/ 129540 w 1617344"/>
                    <a:gd name="connsiteY268" fmla="*/ 750570 h 1029652"/>
                    <a:gd name="connsiteX269" fmla="*/ 128588 w 1617344"/>
                    <a:gd name="connsiteY269" fmla="*/ 754380 h 1029652"/>
                    <a:gd name="connsiteX270" fmla="*/ 120967 w 1617344"/>
                    <a:gd name="connsiteY270" fmla="*/ 754380 h 1029652"/>
                    <a:gd name="connsiteX271" fmla="*/ 119063 w 1617344"/>
                    <a:gd name="connsiteY271" fmla="*/ 754380 h 1029652"/>
                    <a:gd name="connsiteX272" fmla="*/ 117157 w 1617344"/>
                    <a:gd name="connsiteY272" fmla="*/ 751523 h 1029652"/>
                    <a:gd name="connsiteX273" fmla="*/ 118110 w 1617344"/>
                    <a:gd name="connsiteY273" fmla="*/ 744855 h 1029652"/>
                    <a:gd name="connsiteX274" fmla="*/ 117157 w 1617344"/>
                    <a:gd name="connsiteY274" fmla="*/ 824865 h 1029652"/>
                    <a:gd name="connsiteX275" fmla="*/ 117157 w 1617344"/>
                    <a:gd name="connsiteY275" fmla="*/ 814388 h 1029652"/>
                    <a:gd name="connsiteX276" fmla="*/ 117157 w 1617344"/>
                    <a:gd name="connsiteY276" fmla="*/ 814388 h 1029652"/>
                    <a:gd name="connsiteX277" fmla="*/ 128588 w 1617344"/>
                    <a:gd name="connsiteY277" fmla="*/ 814388 h 1029652"/>
                    <a:gd name="connsiteX278" fmla="*/ 128588 w 1617344"/>
                    <a:gd name="connsiteY278" fmla="*/ 814388 h 1029652"/>
                    <a:gd name="connsiteX279" fmla="*/ 128588 w 1617344"/>
                    <a:gd name="connsiteY279" fmla="*/ 824865 h 1029652"/>
                    <a:gd name="connsiteX280" fmla="*/ 128588 w 1617344"/>
                    <a:gd name="connsiteY280" fmla="*/ 824865 h 1029652"/>
                    <a:gd name="connsiteX281" fmla="*/ 117157 w 1617344"/>
                    <a:gd name="connsiteY281" fmla="*/ 824865 h 1029652"/>
                    <a:gd name="connsiteX282" fmla="*/ 117157 w 1617344"/>
                    <a:gd name="connsiteY282" fmla="*/ 824865 h 1029652"/>
                    <a:gd name="connsiteX283" fmla="*/ 128588 w 1617344"/>
                    <a:gd name="connsiteY283" fmla="*/ 859155 h 1029652"/>
                    <a:gd name="connsiteX284" fmla="*/ 122872 w 1617344"/>
                    <a:gd name="connsiteY284" fmla="*/ 859155 h 1029652"/>
                    <a:gd name="connsiteX285" fmla="*/ 117157 w 1617344"/>
                    <a:gd name="connsiteY285" fmla="*/ 859155 h 1029652"/>
                    <a:gd name="connsiteX286" fmla="*/ 117157 w 1617344"/>
                    <a:gd name="connsiteY286" fmla="*/ 848678 h 1029652"/>
                    <a:gd name="connsiteX287" fmla="*/ 124777 w 1617344"/>
                    <a:gd name="connsiteY287" fmla="*/ 847725 h 1029652"/>
                    <a:gd name="connsiteX288" fmla="*/ 128588 w 1617344"/>
                    <a:gd name="connsiteY288" fmla="*/ 849630 h 1029652"/>
                    <a:gd name="connsiteX289" fmla="*/ 129540 w 1617344"/>
                    <a:gd name="connsiteY289" fmla="*/ 854393 h 1029652"/>
                    <a:gd name="connsiteX290" fmla="*/ 128588 w 1617344"/>
                    <a:gd name="connsiteY290" fmla="*/ 859155 h 1029652"/>
                    <a:gd name="connsiteX291" fmla="*/ 130492 w 1617344"/>
                    <a:gd name="connsiteY291" fmla="*/ 787718 h 1029652"/>
                    <a:gd name="connsiteX292" fmla="*/ 117157 w 1617344"/>
                    <a:gd name="connsiteY292" fmla="*/ 787718 h 1029652"/>
                    <a:gd name="connsiteX293" fmla="*/ 117157 w 1617344"/>
                    <a:gd name="connsiteY293" fmla="*/ 787718 h 1029652"/>
                    <a:gd name="connsiteX294" fmla="*/ 117157 w 1617344"/>
                    <a:gd name="connsiteY294" fmla="*/ 781050 h 1029652"/>
                    <a:gd name="connsiteX295" fmla="*/ 118110 w 1617344"/>
                    <a:gd name="connsiteY295" fmla="*/ 780098 h 1029652"/>
                    <a:gd name="connsiteX296" fmla="*/ 122872 w 1617344"/>
                    <a:gd name="connsiteY296" fmla="*/ 779145 h 1029652"/>
                    <a:gd name="connsiteX297" fmla="*/ 127635 w 1617344"/>
                    <a:gd name="connsiteY297" fmla="*/ 779145 h 1029652"/>
                    <a:gd name="connsiteX298" fmla="*/ 129540 w 1617344"/>
                    <a:gd name="connsiteY298" fmla="*/ 782003 h 1029652"/>
                    <a:gd name="connsiteX299" fmla="*/ 130492 w 1617344"/>
                    <a:gd name="connsiteY299" fmla="*/ 787718 h 1029652"/>
                    <a:gd name="connsiteX300" fmla="*/ 130492 w 1617344"/>
                    <a:gd name="connsiteY300" fmla="*/ 787718 h 1029652"/>
                    <a:gd name="connsiteX301" fmla="*/ 158115 w 1617344"/>
                    <a:gd name="connsiteY301" fmla="*/ 673418 h 1029652"/>
                    <a:gd name="connsiteX302" fmla="*/ 158115 w 1617344"/>
                    <a:gd name="connsiteY302" fmla="*/ 673418 h 1029652"/>
                    <a:gd name="connsiteX303" fmla="*/ 158115 w 1617344"/>
                    <a:gd name="connsiteY303" fmla="*/ 683895 h 1029652"/>
                    <a:gd name="connsiteX304" fmla="*/ 155257 w 1617344"/>
                    <a:gd name="connsiteY304" fmla="*/ 683895 h 1029652"/>
                    <a:gd name="connsiteX305" fmla="*/ 147638 w 1617344"/>
                    <a:gd name="connsiteY305" fmla="*/ 682943 h 1029652"/>
                    <a:gd name="connsiteX306" fmla="*/ 142875 w 1617344"/>
                    <a:gd name="connsiteY306" fmla="*/ 672465 h 1029652"/>
                    <a:gd name="connsiteX307" fmla="*/ 158115 w 1617344"/>
                    <a:gd name="connsiteY307" fmla="*/ 673418 h 1029652"/>
                    <a:gd name="connsiteX308" fmla="*/ 144780 w 1617344"/>
                    <a:gd name="connsiteY308" fmla="*/ 710565 h 1029652"/>
                    <a:gd name="connsiteX309" fmla="*/ 144780 w 1617344"/>
                    <a:gd name="connsiteY309" fmla="*/ 710565 h 1029652"/>
                    <a:gd name="connsiteX310" fmla="*/ 158115 w 1617344"/>
                    <a:gd name="connsiteY310" fmla="*/ 710565 h 1029652"/>
                    <a:gd name="connsiteX311" fmla="*/ 160020 w 1617344"/>
                    <a:gd name="connsiteY311" fmla="*/ 712470 h 1029652"/>
                    <a:gd name="connsiteX312" fmla="*/ 158115 w 1617344"/>
                    <a:gd name="connsiteY312" fmla="*/ 714375 h 1029652"/>
                    <a:gd name="connsiteX313" fmla="*/ 152400 w 1617344"/>
                    <a:gd name="connsiteY313" fmla="*/ 718185 h 1029652"/>
                    <a:gd name="connsiteX314" fmla="*/ 152400 w 1617344"/>
                    <a:gd name="connsiteY314" fmla="*/ 718185 h 1029652"/>
                    <a:gd name="connsiteX315" fmla="*/ 152400 w 1617344"/>
                    <a:gd name="connsiteY315" fmla="*/ 718185 h 1029652"/>
                    <a:gd name="connsiteX316" fmla="*/ 147638 w 1617344"/>
                    <a:gd name="connsiteY316" fmla="*/ 716280 h 1029652"/>
                    <a:gd name="connsiteX317" fmla="*/ 142875 w 1617344"/>
                    <a:gd name="connsiteY317" fmla="*/ 713423 h 1029652"/>
                    <a:gd name="connsiteX318" fmla="*/ 143827 w 1617344"/>
                    <a:gd name="connsiteY318" fmla="*/ 711518 h 1029652"/>
                    <a:gd name="connsiteX319" fmla="*/ 144780 w 1617344"/>
                    <a:gd name="connsiteY319" fmla="*/ 710565 h 1029652"/>
                    <a:gd name="connsiteX320" fmla="*/ 144780 w 1617344"/>
                    <a:gd name="connsiteY320" fmla="*/ 782955 h 1029652"/>
                    <a:gd name="connsiteX321" fmla="*/ 145732 w 1617344"/>
                    <a:gd name="connsiteY321" fmla="*/ 780098 h 1029652"/>
                    <a:gd name="connsiteX322" fmla="*/ 151447 w 1617344"/>
                    <a:gd name="connsiteY322" fmla="*/ 779145 h 1029652"/>
                    <a:gd name="connsiteX323" fmla="*/ 157163 w 1617344"/>
                    <a:gd name="connsiteY323" fmla="*/ 780098 h 1029652"/>
                    <a:gd name="connsiteX324" fmla="*/ 159067 w 1617344"/>
                    <a:gd name="connsiteY324" fmla="*/ 787718 h 1029652"/>
                    <a:gd name="connsiteX325" fmla="*/ 159067 w 1617344"/>
                    <a:gd name="connsiteY325" fmla="*/ 787718 h 1029652"/>
                    <a:gd name="connsiteX326" fmla="*/ 143827 w 1617344"/>
                    <a:gd name="connsiteY326" fmla="*/ 787718 h 1029652"/>
                    <a:gd name="connsiteX327" fmla="*/ 144780 w 1617344"/>
                    <a:gd name="connsiteY327" fmla="*/ 782955 h 1029652"/>
                    <a:gd name="connsiteX328" fmla="*/ 157163 w 1617344"/>
                    <a:gd name="connsiteY328" fmla="*/ 744855 h 1029652"/>
                    <a:gd name="connsiteX329" fmla="*/ 145732 w 1617344"/>
                    <a:gd name="connsiteY329" fmla="*/ 753428 h 1029652"/>
                    <a:gd name="connsiteX330" fmla="*/ 157163 w 1617344"/>
                    <a:gd name="connsiteY330" fmla="*/ 744855 h 1029652"/>
                    <a:gd name="connsiteX331" fmla="*/ 157163 w 1617344"/>
                    <a:gd name="connsiteY331" fmla="*/ 814388 h 1029652"/>
                    <a:gd name="connsiteX332" fmla="*/ 157163 w 1617344"/>
                    <a:gd name="connsiteY332" fmla="*/ 814388 h 1029652"/>
                    <a:gd name="connsiteX333" fmla="*/ 158115 w 1617344"/>
                    <a:gd name="connsiteY333" fmla="*/ 819150 h 1029652"/>
                    <a:gd name="connsiteX334" fmla="*/ 159067 w 1617344"/>
                    <a:gd name="connsiteY334" fmla="*/ 824865 h 1029652"/>
                    <a:gd name="connsiteX335" fmla="*/ 144780 w 1617344"/>
                    <a:gd name="connsiteY335" fmla="*/ 824865 h 1029652"/>
                    <a:gd name="connsiteX336" fmla="*/ 143827 w 1617344"/>
                    <a:gd name="connsiteY336" fmla="*/ 814388 h 1029652"/>
                    <a:gd name="connsiteX337" fmla="*/ 157163 w 1617344"/>
                    <a:gd name="connsiteY337" fmla="*/ 814388 h 1029652"/>
                    <a:gd name="connsiteX338" fmla="*/ 151447 w 1617344"/>
                    <a:gd name="connsiteY338" fmla="*/ 859155 h 1029652"/>
                    <a:gd name="connsiteX339" fmla="*/ 143827 w 1617344"/>
                    <a:gd name="connsiteY339" fmla="*/ 859155 h 1029652"/>
                    <a:gd name="connsiteX340" fmla="*/ 143827 w 1617344"/>
                    <a:gd name="connsiteY340" fmla="*/ 847725 h 1029652"/>
                    <a:gd name="connsiteX341" fmla="*/ 154305 w 1617344"/>
                    <a:gd name="connsiteY341" fmla="*/ 847725 h 1029652"/>
                    <a:gd name="connsiteX342" fmla="*/ 158115 w 1617344"/>
                    <a:gd name="connsiteY342" fmla="*/ 857250 h 1029652"/>
                    <a:gd name="connsiteX343" fmla="*/ 151447 w 1617344"/>
                    <a:gd name="connsiteY343" fmla="*/ 859155 h 1029652"/>
                    <a:gd name="connsiteX344" fmla="*/ 327660 w 1617344"/>
                    <a:gd name="connsiteY344" fmla="*/ 315278 h 1029652"/>
                    <a:gd name="connsiteX345" fmla="*/ 327660 w 1617344"/>
                    <a:gd name="connsiteY345" fmla="*/ 315278 h 1029652"/>
                    <a:gd name="connsiteX346" fmla="*/ 327660 w 1617344"/>
                    <a:gd name="connsiteY346" fmla="*/ 259080 h 1029652"/>
                    <a:gd name="connsiteX347" fmla="*/ 327660 w 1617344"/>
                    <a:gd name="connsiteY347" fmla="*/ 259080 h 1029652"/>
                    <a:gd name="connsiteX348" fmla="*/ 327660 w 1617344"/>
                    <a:gd name="connsiteY348" fmla="*/ 315278 h 1029652"/>
                    <a:gd name="connsiteX349" fmla="*/ 561975 w 1617344"/>
                    <a:gd name="connsiteY349" fmla="*/ 206693 h 1029652"/>
                    <a:gd name="connsiteX350" fmla="*/ 561975 w 1617344"/>
                    <a:gd name="connsiteY350" fmla="*/ 206693 h 1029652"/>
                    <a:gd name="connsiteX351" fmla="*/ 572452 w 1617344"/>
                    <a:gd name="connsiteY351" fmla="*/ 206693 h 1029652"/>
                    <a:gd name="connsiteX352" fmla="*/ 572452 w 1617344"/>
                    <a:gd name="connsiteY352" fmla="*/ 230505 h 1029652"/>
                    <a:gd name="connsiteX353" fmla="*/ 561975 w 1617344"/>
                    <a:gd name="connsiteY353" fmla="*/ 230505 h 1029652"/>
                    <a:gd name="connsiteX354" fmla="*/ 561975 w 1617344"/>
                    <a:gd name="connsiteY354" fmla="*/ 230505 h 1029652"/>
                    <a:gd name="connsiteX355" fmla="*/ 561975 w 1617344"/>
                    <a:gd name="connsiteY355" fmla="*/ 206693 h 1029652"/>
                    <a:gd name="connsiteX356" fmla="*/ 541972 w 1617344"/>
                    <a:gd name="connsiteY356" fmla="*/ 206693 h 1029652"/>
                    <a:gd name="connsiteX357" fmla="*/ 551497 w 1617344"/>
                    <a:gd name="connsiteY357" fmla="*/ 205740 h 1029652"/>
                    <a:gd name="connsiteX358" fmla="*/ 551497 w 1617344"/>
                    <a:gd name="connsiteY358" fmla="*/ 229553 h 1029652"/>
                    <a:gd name="connsiteX359" fmla="*/ 541972 w 1617344"/>
                    <a:gd name="connsiteY359" fmla="*/ 229553 h 1029652"/>
                    <a:gd name="connsiteX360" fmla="*/ 541972 w 1617344"/>
                    <a:gd name="connsiteY360" fmla="*/ 206693 h 1029652"/>
                    <a:gd name="connsiteX361" fmla="*/ 524827 w 1617344"/>
                    <a:gd name="connsiteY361" fmla="*/ 206693 h 1029652"/>
                    <a:gd name="connsiteX362" fmla="*/ 534352 w 1617344"/>
                    <a:gd name="connsiteY362" fmla="*/ 205740 h 1029652"/>
                    <a:gd name="connsiteX363" fmla="*/ 534352 w 1617344"/>
                    <a:gd name="connsiteY363" fmla="*/ 230505 h 1029652"/>
                    <a:gd name="connsiteX364" fmla="*/ 524827 w 1617344"/>
                    <a:gd name="connsiteY364" fmla="*/ 206693 h 1029652"/>
                    <a:gd name="connsiteX365" fmla="*/ 503872 w 1617344"/>
                    <a:gd name="connsiteY365" fmla="*/ 206693 h 1029652"/>
                    <a:gd name="connsiteX366" fmla="*/ 515302 w 1617344"/>
                    <a:gd name="connsiteY366" fmla="*/ 206693 h 1029652"/>
                    <a:gd name="connsiteX367" fmla="*/ 515302 w 1617344"/>
                    <a:gd name="connsiteY367" fmla="*/ 206693 h 1029652"/>
                    <a:gd name="connsiteX368" fmla="*/ 515302 w 1617344"/>
                    <a:gd name="connsiteY368" fmla="*/ 230505 h 1029652"/>
                    <a:gd name="connsiteX369" fmla="*/ 515302 w 1617344"/>
                    <a:gd name="connsiteY369" fmla="*/ 230505 h 1029652"/>
                    <a:gd name="connsiteX370" fmla="*/ 503872 w 1617344"/>
                    <a:gd name="connsiteY370" fmla="*/ 230505 h 1029652"/>
                    <a:gd name="connsiteX371" fmla="*/ 503872 w 1617344"/>
                    <a:gd name="connsiteY371" fmla="*/ 206693 h 1029652"/>
                    <a:gd name="connsiteX372" fmla="*/ 572452 w 1617344"/>
                    <a:gd name="connsiteY372" fmla="*/ 433388 h 1029652"/>
                    <a:gd name="connsiteX373" fmla="*/ 569595 w 1617344"/>
                    <a:gd name="connsiteY373" fmla="*/ 436245 h 1029652"/>
                    <a:gd name="connsiteX374" fmla="*/ 526732 w 1617344"/>
                    <a:gd name="connsiteY374" fmla="*/ 436245 h 1029652"/>
                    <a:gd name="connsiteX375" fmla="*/ 483870 w 1617344"/>
                    <a:gd name="connsiteY375" fmla="*/ 436245 h 1029652"/>
                    <a:gd name="connsiteX376" fmla="*/ 483870 w 1617344"/>
                    <a:gd name="connsiteY376" fmla="*/ 436245 h 1029652"/>
                    <a:gd name="connsiteX377" fmla="*/ 483870 w 1617344"/>
                    <a:gd name="connsiteY377" fmla="*/ 436245 h 1029652"/>
                    <a:gd name="connsiteX378" fmla="*/ 491490 w 1617344"/>
                    <a:gd name="connsiteY378" fmla="*/ 432435 h 1029652"/>
                    <a:gd name="connsiteX379" fmla="*/ 496252 w 1617344"/>
                    <a:gd name="connsiteY379" fmla="*/ 431483 h 1029652"/>
                    <a:gd name="connsiteX380" fmla="*/ 507682 w 1617344"/>
                    <a:gd name="connsiteY380" fmla="*/ 429578 h 1029652"/>
                    <a:gd name="connsiteX381" fmla="*/ 550545 w 1617344"/>
                    <a:gd name="connsiteY381" fmla="*/ 428625 h 1029652"/>
                    <a:gd name="connsiteX382" fmla="*/ 562927 w 1617344"/>
                    <a:gd name="connsiteY382" fmla="*/ 429578 h 1029652"/>
                    <a:gd name="connsiteX383" fmla="*/ 573405 w 1617344"/>
                    <a:gd name="connsiteY383" fmla="*/ 431483 h 1029652"/>
                    <a:gd name="connsiteX384" fmla="*/ 572452 w 1617344"/>
                    <a:gd name="connsiteY384" fmla="*/ 433388 h 1029652"/>
                    <a:gd name="connsiteX385" fmla="*/ 593407 w 1617344"/>
                    <a:gd name="connsiteY385" fmla="*/ 653415 h 1029652"/>
                    <a:gd name="connsiteX386" fmla="*/ 588645 w 1617344"/>
                    <a:gd name="connsiteY386" fmla="*/ 654368 h 1029652"/>
                    <a:gd name="connsiteX387" fmla="*/ 582930 w 1617344"/>
                    <a:gd name="connsiteY387" fmla="*/ 646748 h 1029652"/>
                    <a:gd name="connsiteX388" fmla="*/ 582930 w 1617344"/>
                    <a:gd name="connsiteY388" fmla="*/ 626745 h 1029652"/>
                    <a:gd name="connsiteX389" fmla="*/ 583882 w 1617344"/>
                    <a:gd name="connsiteY389" fmla="*/ 624840 h 1029652"/>
                    <a:gd name="connsiteX390" fmla="*/ 586740 w 1617344"/>
                    <a:gd name="connsiteY390" fmla="*/ 622935 h 1029652"/>
                    <a:gd name="connsiteX391" fmla="*/ 587692 w 1617344"/>
                    <a:gd name="connsiteY391" fmla="*/ 622935 h 1029652"/>
                    <a:gd name="connsiteX392" fmla="*/ 590550 w 1617344"/>
                    <a:gd name="connsiteY392" fmla="*/ 622935 h 1029652"/>
                    <a:gd name="connsiteX393" fmla="*/ 592455 w 1617344"/>
                    <a:gd name="connsiteY393" fmla="*/ 622935 h 1029652"/>
                    <a:gd name="connsiteX394" fmla="*/ 593407 w 1617344"/>
                    <a:gd name="connsiteY394" fmla="*/ 653415 h 1029652"/>
                    <a:gd name="connsiteX395" fmla="*/ 608647 w 1617344"/>
                    <a:gd name="connsiteY395" fmla="*/ 653415 h 1029652"/>
                    <a:gd name="connsiteX396" fmla="*/ 603885 w 1617344"/>
                    <a:gd name="connsiteY396" fmla="*/ 653415 h 1029652"/>
                    <a:gd name="connsiteX397" fmla="*/ 599122 w 1617344"/>
                    <a:gd name="connsiteY397" fmla="*/ 653415 h 1029652"/>
                    <a:gd name="connsiteX398" fmla="*/ 599122 w 1617344"/>
                    <a:gd name="connsiteY398" fmla="*/ 653415 h 1029652"/>
                    <a:gd name="connsiteX399" fmla="*/ 599122 w 1617344"/>
                    <a:gd name="connsiteY399" fmla="*/ 653415 h 1029652"/>
                    <a:gd name="connsiteX400" fmla="*/ 599122 w 1617344"/>
                    <a:gd name="connsiteY400" fmla="*/ 621983 h 1029652"/>
                    <a:gd name="connsiteX401" fmla="*/ 603885 w 1617344"/>
                    <a:gd name="connsiteY401" fmla="*/ 621030 h 1029652"/>
                    <a:gd name="connsiteX402" fmla="*/ 609600 w 1617344"/>
                    <a:gd name="connsiteY402" fmla="*/ 620078 h 1029652"/>
                    <a:gd name="connsiteX403" fmla="*/ 609600 w 1617344"/>
                    <a:gd name="connsiteY403" fmla="*/ 620078 h 1029652"/>
                    <a:gd name="connsiteX404" fmla="*/ 609600 w 1617344"/>
                    <a:gd name="connsiteY404" fmla="*/ 620078 h 1029652"/>
                    <a:gd name="connsiteX405" fmla="*/ 608647 w 1617344"/>
                    <a:gd name="connsiteY405" fmla="*/ 653415 h 1029652"/>
                    <a:gd name="connsiteX406" fmla="*/ 622935 w 1617344"/>
                    <a:gd name="connsiteY406" fmla="*/ 654368 h 1029652"/>
                    <a:gd name="connsiteX407" fmla="*/ 621030 w 1617344"/>
                    <a:gd name="connsiteY407" fmla="*/ 654368 h 1029652"/>
                    <a:gd name="connsiteX408" fmla="*/ 619125 w 1617344"/>
                    <a:gd name="connsiteY408" fmla="*/ 654368 h 1029652"/>
                    <a:gd name="connsiteX409" fmla="*/ 617220 w 1617344"/>
                    <a:gd name="connsiteY409" fmla="*/ 654368 h 1029652"/>
                    <a:gd name="connsiteX410" fmla="*/ 615315 w 1617344"/>
                    <a:gd name="connsiteY410" fmla="*/ 653415 h 1029652"/>
                    <a:gd name="connsiteX411" fmla="*/ 615315 w 1617344"/>
                    <a:gd name="connsiteY411" fmla="*/ 641033 h 1029652"/>
                    <a:gd name="connsiteX412" fmla="*/ 616267 w 1617344"/>
                    <a:gd name="connsiteY412" fmla="*/ 627698 h 1029652"/>
                    <a:gd name="connsiteX413" fmla="*/ 623888 w 1617344"/>
                    <a:gd name="connsiteY413" fmla="*/ 621030 h 1029652"/>
                    <a:gd name="connsiteX414" fmla="*/ 626745 w 1617344"/>
                    <a:gd name="connsiteY414" fmla="*/ 622935 h 1029652"/>
                    <a:gd name="connsiteX415" fmla="*/ 626745 w 1617344"/>
                    <a:gd name="connsiteY415" fmla="*/ 635318 h 1029652"/>
                    <a:gd name="connsiteX416" fmla="*/ 626745 w 1617344"/>
                    <a:gd name="connsiteY416" fmla="*/ 647700 h 1029652"/>
                    <a:gd name="connsiteX417" fmla="*/ 622935 w 1617344"/>
                    <a:gd name="connsiteY417" fmla="*/ 654368 h 1029652"/>
                    <a:gd name="connsiteX418" fmla="*/ 641985 w 1617344"/>
                    <a:gd name="connsiteY418" fmla="*/ 638175 h 1029652"/>
                    <a:gd name="connsiteX419" fmla="*/ 640080 w 1617344"/>
                    <a:gd name="connsiteY419" fmla="*/ 653415 h 1029652"/>
                    <a:gd name="connsiteX420" fmla="*/ 637222 w 1617344"/>
                    <a:gd name="connsiteY420" fmla="*/ 653415 h 1029652"/>
                    <a:gd name="connsiteX421" fmla="*/ 633413 w 1617344"/>
                    <a:gd name="connsiteY421" fmla="*/ 652463 h 1029652"/>
                    <a:gd name="connsiteX422" fmla="*/ 630555 w 1617344"/>
                    <a:gd name="connsiteY422" fmla="*/ 645795 h 1029652"/>
                    <a:gd name="connsiteX423" fmla="*/ 630555 w 1617344"/>
                    <a:gd name="connsiteY423" fmla="*/ 642938 h 1029652"/>
                    <a:gd name="connsiteX424" fmla="*/ 630555 w 1617344"/>
                    <a:gd name="connsiteY424" fmla="*/ 632460 h 1029652"/>
                    <a:gd name="connsiteX425" fmla="*/ 630555 w 1617344"/>
                    <a:gd name="connsiteY425" fmla="*/ 621983 h 1029652"/>
                    <a:gd name="connsiteX426" fmla="*/ 639127 w 1617344"/>
                    <a:gd name="connsiteY426" fmla="*/ 624840 h 1029652"/>
                    <a:gd name="connsiteX427" fmla="*/ 641985 w 1617344"/>
                    <a:gd name="connsiteY427" fmla="*/ 638175 h 1029652"/>
                    <a:gd name="connsiteX428" fmla="*/ 655320 w 1617344"/>
                    <a:gd name="connsiteY428" fmla="*/ 646748 h 1029652"/>
                    <a:gd name="connsiteX429" fmla="*/ 650557 w 1617344"/>
                    <a:gd name="connsiteY429" fmla="*/ 654368 h 1029652"/>
                    <a:gd name="connsiteX430" fmla="*/ 649605 w 1617344"/>
                    <a:gd name="connsiteY430" fmla="*/ 652463 h 1029652"/>
                    <a:gd name="connsiteX431" fmla="*/ 647700 w 1617344"/>
                    <a:gd name="connsiteY431" fmla="*/ 649605 h 1029652"/>
                    <a:gd name="connsiteX432" fmla="*/ 646747 w 1617344"/>
                    <a:gd name="connsiteY432" fmla="*/ 646748 h 1029652"/>
                    <a:gd name="connsiteX433" fmla="*/ 646747 w 1617344"/>
                    <a:gd name="connsiteY433" fmla="*/ 635318 h 1029652"/>
                    <a:gd name="connsiteX434" fmla="*/ 646747 w 1617344"/>
                    <a:gd name="connsiteY434" fmla="*/ 622935 h 1029652"/>
                    <a:gd name="connsiteX435" fmla="*/ 650557 w 1617344"/>
                    <a:gd name="connsiteY435" fmla="*/ 620078 h 1029652"/>
                    <a:gd name="connsiteX436" fmla="*/ 654367 w 1617344"/>
                    <a:gd name="connsiteY436" fmla="*/ 623888 h 1029652"/>
                    <a:gd name="connsiteX437" fmla="*/ 656272 w 1617344"/>
                    <a:gd name="connsiteY437" fmla="*/ 627698 h 1029652"/>
                    <a:gd name="connsiteX438" fmla="*/ 657225 w 1617344"/>
                    <a:gd name="connsiteY438" fmla="*/ 636270 h 1029652"/>
                    <a:gd name="connsiteX439" fmla="*/ 655320 w 1617344"/>
                    <a:gd name="connsiteY439" fmla="*/ 646748 h 1029652"/>
                    <a:gd name="connsiteX440" fmla="*/ 670560 w 1617344"/>
                    <a:gd name="connsiteY440" fmla="*/ 650558 h 1029652"/>
                    <a:gd name="connsiteX441" fmla="*/ 669607 w 1617344"/>
                    <a:gd name="connsiteY441" fmla="*/ 651510 h 1029652"/>
                    <a:gd name="connsiteX442" fmla="*/ 665797 w 1617344"/>
                    <a:gd name="connsiteY442" fmla="*/ 653415 h 1029652"/>
                    <a:gd name="connsiteX443" fmla="*/ 661988 w 1617344"/>
                    <a:gd name="connsiteY443" fmla="*/ 649605 h 1029652"/>
                    <a:gd name="connsiteX444" fmla="*/ 661988 w 1617344"/>
                    <a:gd name="connsiteY444" fmla="*/ 635318 h 1029652"/>
                    <a:gd name="connsiteX445" fmla="*/ 661988 w 1617344"/>
                    <a:gd name="connsiteY445" fmla="*/ 619125 h 1029652"/>
                    <a:gd name="connsiteX446" fmla="*/ 661988 w 1617344"/>
                    <a:gd name="connsiteY446" fmla="*/ 619125 h 1029652"/>
                    <a:gd name="connsiteX447" fmla="*/ 661988 w 1617344"/>
                    <a:gd name="connsiteY447" fmla="*/ 619125 h 1029652"/>
                    <a:gd name="connsiteX448" fmla="*/ 667702 w 1617344"/>
                    <a:gd name="connsiteY448" fmla="*/ 621983 h 1029652"/>
                    <a:gd name="connsiteX449" fmla="*/ 670560 w 1617344"/>
                    <a:gd name="connsiteY449" fmla="*/ 623888 h 1029652"/>
                    <a:gd name="connsiteX450" fmla="*/ 670560 w 1617344"/>
                    <a:gd name="connsiteY450" fmla="*/ 642938 h 1029652"/>
                    <a:gd name="connsiteX451" fmla="*/ 670560 w 1617344"/>
                    <a:gd name="connsiteY451" fmla="*/ 650558 h 1029652"/>
                    <a:gd name="connsiteX452" fmla="*/ 677227 w 1617344"/>
                    <a:gd name="connsiteY452" fmla="*/ 653415 h 1029652"/>
                    <a:gd name="connsiteX453" fmla="*/ 676275 w 1617344"/>
                    <a:gd name="connsiteY453" fmla="*/ 626745 h 1029652"/>
                    <a:gd name="connsiteX454" fmla="*/ 678180 w 1617344"/>
                    <a:gd name="connsiteY454" fmla="*/ 623888 h 1029652"/>
                    <a:gd name="connsiteX455" fmla="*/ 684847 w 1617344"/>
                    <a:gd name="connsiteY455" fmla="*/ 622935 h 1029652"/>
                    <a:gd name="connsiteX456" fmla="*/ 677227 w 1617344"/>
                    <a:gd name="connsiteY456" fmla="*/ 653415 h 1029652"/>
                    <a:gd name="connsiteX457" fmla="*/ 701040 w 1617344"/>
                    <a:gd name="connsiteY457" fmla="*/ 648653 h 1029652"/>
                    <a:gd name="connsiteX458" fmla="*/ 696277 w 1617344"/>
                    <a:gd name="connsiteY458" fmla="*/ 654368 h 1029652"/>
                    <a:gd name="connsiteX459" fmla="*/ 696277 w 1617344"/>
                    <a:gd name="connsiteY459" fmla="*/ 654368 h 1029652"/>
                    <a:gd name="connsiteX460" fmla="*/ 696277 w 1617344"/>
                    <a:gd name="connsiteY460" fmla="*/ 654368 h 1029652"/>
                    <a:gd name="connsiteX461" fmla="*/ 695325 w 1617344"/>
                    <a:gd name="connsiteY461" fmla="*/ 652463 h 1029652"/>
                    <a:gd name="connsiteX462" fmla="*/ 692467 w 1617344"/>
                    <a:gd name="connsiteY462" fmla="*/ 647700 h 1029652"/>
                    <a:gd name="connsiteX463" fmla="*/ 692467 w 1617344"/>
                    <a:gd name="connsiteY463" fmla="*/ 627698 h 1029652"/>
                    <a:gd name="connsiteX464" fmla="*/ 698182 w 1617344"/>
                    <a:gd name="connsiteY464" fmla="*/ 620078 h 1029652"/>
                    <a:gd name="connsiteX465" fmla="*/ 698182 w 1617344"/>
                    <a:gd name="connsiteY465" fmla="*/ 620078 h 1029652"/>
                    <a:gd name="connsiteX466" fmla="*/ 698182 w 1617344"/>
                    <a:gd name="connsiteY466" fmla="*/ 620078 h 1029652"/>
                    <a:gd name="connsiteX467" fmla="*/ 700088 w 1617344"/>
                    <a:gd name="connsiteY467" fmla="*/ 621983 h 1029652"/>
                    <a:gd name="connsiteX468" fmla="*/ 701992 w 1617344"/>
                    <a:gd name="connsiteY468" fmla="*/ 623888 h 1029652"/>
                    <a:gd name="connsiteX469" fmla="*/ 701040 w 1617344"/>
                    <a:gd name="connsiteY469" fmla="*/ 648653 h 1029652"/>
                    <a:gd name="connsiteX470" fmla="*/ 716280 w 1617344"/>
                    <a:gd name="connsiteY470" fmla="*/ 653415 h 1029652"/>
                    <a:gd name="connsiteX471" fmla="*/ 711517 w 1617344"/>
                    <a:gd name="connsiteY471" fmla="*/ 654368 h 1029652"/>
                    <a:gd name="connsiteX472" fmla="*/ 708660 w 1617344"/>
                    <a:gd name="connsiteY472" fmla="*/ 653415 h 1029652"/>
                    <a:gd name="connsiteX473" fmla="*/ 707707 w 1617344"/>
                    <a:gd name="connsiteY473" fmla="*/ 650558 h 1029652"/>
                    <a:gd name="connsiteX474" fmla="*/ 707707 w 1617344"/>
                    <a:gd name="connsiteY474" fmla="*/ 645795 h 1029652"/>
                    <a:gd name="connsiteX475" fmla="*/ 707707 w 1617344"/>
                    <a:gd name="connsiteY475" fmla="*/ 638175 h 1029652"/>
                    <a:gd name="connsiteX476" fmla="*/ 707707 w 1617344"/>
                    <a:gd name="connsiteY476" fmla="*/ 632460 h 1029652"/>
                    <a:gd name="connsiteX477" fmla="*/ 707707 w 1617344"/>
                    <a:gd name="connsiteY477" fmla="*/ 628650 h 1029652"/>
                    <a:gd name="connsiteX478" fmla="*/ 708660 w 1617344"/>
                    <a:gd name="connsiteY478" fmla="*/ 625793 h 1029652"/>
                    <a:gd name="connsiteX479" fmla="*/ 710565 w 1617344"/>
                    <a:gd name="connsiteY479" fmla="*/ 623888 h 1029652"/>
                    <a:gd name="connsiteX480" fmla="*/ 712470 w 1617344"/>
                    <a:gd name="connsiteY480" fmla="*/ 622935 h 1029652"/>
                    <a:gd name="connsiteX481" fmla="*/ 713422 w 1617344"/>
                    <a:gd name="connsiteY481" fmla="*/ 622935 h 1029652"/>
                    <a:gd name="connsiteX482" fmla="*/ 717232 w 1617344"/>
                    <a:gd name="connsiteY482" fmla="*/ 622935 h 1029652"/>
                    <a:gd name="connsiteX483" fmla="*/ 716280 w 1617344"/>
                    <a:gd name="connsiteY483" fmla="*/ 653415 h 1029652"/>
                    <a:gd name="connsiteX484" fmla="*/ 915352 w 1617344"/>
                    <a:gd name="connsiteY484" fmla="*/ 1018223 h 1029652"/>
                    <a:gd name="connsiteX485" fmla="*/ 915352 w 1617344"/>
                    <a:gd name="connsiteY485" fmla="*/ 1018223 h 1029652"/>
                    <a:gd name="connsiteX486" fmla="*/ 915352 w 1617344"/>
                    <a:gd name="connsiteY486" fmla="*/ 598170 h 1029652"/>
                    <a:gd name="connsiteX487" fmla="*/ 915352 w 1617344"/>
                    <a:gd name="connsiteY487" fmla="*/ 598170 h 1029652"/>
                    <a:gd name="connsiteX488" fmla="*/ 915352 w 1617344"/>
                    <a:gd name="connsiteY488" fmla="*/ 1018223 h 1029652"/>
                    <a:gd name="connsiteX489" fmla="*/ 936307 w 1617344"/>
                    <a:gd name="connsiteY489" fmla="*/ 751523 h 1029652"/>
                    <a:gd name="connsiteX490" fmla="*/ 935355 w 1617344"/>
                    <a:gd name="connsiteY490" fmla="*/ 751523 h 1029652"/>
                    <a:gd name="connsiteX491" fmla="*/ 935355 w 1617344"/>
                    <a:gd name="connsiteY491" fmla="*/ 615315 h 1029652"/>
                    <a:gd name="connsiteX492" fmla="*/ 936307 w 1617344"/>
                    <a:gd name="connsiteY492" fmla="*/ 615315 h 1029652"/>
                    <a:gd name="connsiteX493" fmla="*/ 936307 w 1617344"/>
                    <a:gd name="connsiteY493" fmla="*/ 751523 h 1029652"/>
                    <a:gd name="connsiteX494" fmla="*/ 992505 w 1617344"/>
                    <a:gd name="connsiteY494" fmla="*/ 826770 h 1029652"/>
                    <a:gd name="connsiteX495" fmla="*/ 998220 w 1617344"/>
                    <a:gd name="connsiteY495" fmla="*/ 826770 h 1029652"/>
                    <a:gd name="connsiteX496" fmla="*/ 1004888 w 1617344"/>
                    <a:gd name="connsiteY496" fmla="*/ 826770 h 1029652"/>
                    <a:gd name="connsiteX497" fmla="*/ 1005840 w 1617344"/>
                    <a:gd name="connsiteY497" fmla="*/ 837248 h 1029652"/>
                    <a:gd name="connsiteX498" fmla="*/ 992505 w 1617344"/>
                    <a:gd name="connsiteY498" fmla="*/ 838200 h 1029652"/>
                    <a:gd name="connsiteX499" fmla="*/ 992505 w 1617344"/>
                    <a:gd name="connsiteY499" fmla="*/ 838200 h 1029652"/>
                    <a:gd name="connsiteX500" fmla="*/ 992505 w 1617344"/>
                    <a:gd name="connsiteY500" fmla="*/ 838200 h 1029652"/>
                    <a:gd name="connsiteX501" fmla="*/ 992505 w 1617344"/>
                    <a:gd name="connsiteY501" fmla="*/ 826770 h 1029652"/>
                    <a:gd name="connsiteX502" fmla="*/ 990600 w 1617344"/>
                    <a:gd name="connsiteY502" fmla="*/ 862965 h 1029652"/>
                    <a:gd name="connsiteX503" fmla="*/ 1004888 w 1617344"/>
                    <a:gd name="connsiteY503" fmla="*/ 862965 h 1029652"/>
                    <a:gd name="connsiteX504" fmla="*/ 1004888 w 1617344"/>
                    <a:gd name="connsiteY504" fmla="*/ 862965 h 1029652"/>
                    <a:gd name="connsiteX505" fmla="*/ 1004888 w 1617344"/>
                    <a:gd name="connsiteY505" fmla="*/ 865823 h 1029652"/>
                    <a:gd name="connsiteX506" fmla="*/ 1003935 w 1617344"/>
                    <a:gd name="connsiteY506" fmla="*/ 870585 h 1029652"/>
                    <a:gd name="connsiteX507" fmla="*/ 1002982 w 1617344"/>
                    <a:gd name="connsiteY507" fmla="*/ 871538 h 1029652"/>
                    <a:gd name="connsiteX508" fmla="*/ 1001077 w 1617344"/>
                    <a:gd name="connsiteY508" fmla="*/ 872490 h 1029652"/>
                    <a:gd name="connsiteX509" fmla="*/ 998220 w 1617344"/>
                    <a:gd name="connsiteY509" fmla="*/ 872490 h 1029652"/>
                    <a:gd name="connsiteX510" fmla="*/ 995363 w 1617344"/>
                    <a:gd name="connsiteY510" fmla="*/ 872490 h 1029652"/>
                    <a:gd name="connsiteX511" fmla="*/ 993457 w 1617344"/>
                    <a:gd name="connsiteY511" fmla="*/ 871538 h 1029652"/>
                    <a:gd name="connsiteX512" fmla="*/ 991552 w 1617344"/>
                    <a:gd name="connsiteY512" fmla="*/ 868680 h 1029652"/>
                    <a:gd name="connsiteX513" fmla="*/ 990600 w 1617344"/>
                    <a:gd name="connsiteY513" fmla="*/ 865823 h 1029652"/>
                    <a:gd name="connsiteX514" fmla="*/ 990600 w 1617344"/>
                    <a:gd name="connsiteY514" fmla="*/ 862965 h 1029652"/>
                    <a:gd name="connsiteX515" fmla="*/ 990600 w 1617344"/>
                    <a:gd name="connsiteY515" fmla="*/ 862965 h 1029652"/>
                    <a:gd name="connsiteX516" fmla="*/ 977265 w 1617344"/>
                    <a:gd name="connsiteY516" fmla="*/ 825818 h 1029652"/>
                    <a:gd name="connsiteX517" fmla="*/ 977265 w 1617344"/>
                    <a:gd name="connsiteY517" fmla="*/ 836295 h 1029652"/>
                    <a:gd name="connsiteX518" fmla="*/ 964882 w 1617344"/>
                    <a:gd name="connsiteY518" fmla="*/ 837248 h 1029652"/>
                    <a:gd name="connsiteX519" fmla="*/ 963930 w 1617344"/>
                    <a:gd name="connsiteY519" fmla="*/ 826770 h 1029652"/>
                    <a:gd name="connsiteX520" fmla="*/ 977265 w 1617344"/>
                    <a:gd name="connsiteY520" fmla="*/ 825818 h 1029652"/>
                    <a:gd name="connsiteX521" fmla="*/ 962025 w 1617344"/>
                    <a:gd name="connsiteY521" fmla="*/ 751523 h 1029652"/>
                    <a:gd name="connsiteX522" fmla="*/ 961072 w 1617344"/>
                    <a:gd name="connsiteY522" fmla="*/ 751523 h 1029652"/>
                    <a:gd name="connsiteX523" fmla="*/ 961072 w 1617344"/>
                    <a:gd name="connsiteY523" fmla="*/ 751523 h 1029652"/>
                    <a:gd name="connsiteX524" fmla="*/ 961072 w 1617344"/>
                    <a:gd name="connsiteY524" fmla="*/ 751523 h 1029652"/>
                    <a:gd name="connsiteX525" fmla="*/ 961072 w 1617344"/>
                    <a:gd name="connsiteY525" fmla="*/ 614363 h 1029652"/>
                    <a:gd name="connsiteX526" fmla="*/ 962025 w 1617344"/>
                    <a:gd name="connsiteY526" fmla="*/ 614363 h 1029652"/>
                    <a:gd name="connsiteX527" fmla="*/ 962025 w 1617344"/>
                    <a:gd name="connsiteY527" fmla="*/ 614363 h 1029652"/>
                    <a:gd name="connsiteX528" fmla="*/ 962025 w 1617344"/>
                    <a:gd name="connsiteY528" fmla="*/ 614363 h 1029652"/>
                    <a:gd name="connsiteX529" fmla="*/ 962025 w 1617344"/>
                    <a:gd name="connsiteY529" fmla="*/ 751523 h 1029652"/>
                    <a:gd name="connsiteX530" fmla="*/ 964882 w 1617344"/>
                    <a:gd name="connsiteY530" fmla="*/ 863918 h 1029652"/>
                    <a:gd name="connsiteX531" fmla="*/ 976313 w 1617344"/>
                    <a:gd name="connsiteY531" fmla="*/ 863918 h 1029652"/>
                    <a:gd name="connsiteX532" fmla="*/ 978217 w 1617344"/>
                    <a:gd name="connsiteY532" fmla="*/ 867728 h 1029652"/>
                    <a:gd name="connsiteX533" fmla="*/ 976313 w 1617344"/>
                    <a:gd name="connsiteY533" fmla="*/ 869633 h 1029652"/>
                    <a:gd name="connsiteX534" fmla="*/ 969645 w 1617344"/>
                    <a:gd name="connsiteY534" fmla="*/ 873443 h 1029652"/>
                    <a:gd name="connsiteX535" fmla="*/ 969645 w 1617344"/>
                    <a:gd name="connsiteY535" fmla="*/ 873443 h 1029652"/>
                    <a:gd name="connsiteX536" fmla="*/ 969645 w 1617344"/>
                    <a:gd name="connsiteY536" fmla="*/ 873443 h 1029652"/>
                    <a:gd name="connsiteX537" fmla="*/ 967740 w 1617344"/>
                    <a:gd name="connsiteY537" fmla="*/ 872490 h 1029652"/>
                    <a:gd name="connsiteX538" fmla="*/ 965835 w 1617344"/>
                    <a:gd name="connsiteY538" fmla="*/ 870585 h 1029652"/>
                    <a:gd name="connsiteX539" fmla="*/ 962025 w 1617344"/>
                    <a:gd name="connsiteY539" fmla="*/ 866775 h 1029652"/>
                    <a:gd name="connsiteX540" fmla="*/ 964882 w 1617344"/>
                    <a:gd name="connsiteY540" fmla="*/ 863918 h 1029652"/>
                    <a:gd name="connsiteX541" fmla="*/ 977265 w 1617344"/>
                    <a:gd name="connsiteY541" fmla="*/ 1012508 h 1029652"/>
                    <a:gd name="connsiteX542" fmla="*/ 964882 w 1617344"/>
                    <a:gd name="connsiteY542" fmla="*/ 1013460 h 1029652"/>
                    <a:gd name="connsiteX543" fmla="*/ 963930 w 1617344"/>
                    <a:gd name="connsiteY543" fmla="*/ 1002030 h 1029652"/>
                    <a:gd name="connsiteX544" fmla="*/ 963930 w 1617344"/>
                    <a:gd name="connsiteY544" fmla="*/ 1002030 h 1029652"/>
                    <a:gd name="connsiteX545" fmla="*/ 977265 w 1617344"/>
                    <a:gd name="connsiteY545" fmla="*/ 1002030 h 1029652"/>
                    <a:gd name="connsiteX546" fmla="*/ 977265 w 1617344"/>
                    <a:gd name="connsiteY546" fmla="*/ 1012508 h 1029652"/>
                    <a:gd name="connsiteX547" fmla="*/ 974407 w 1617344"/>
                    <a:gd name="connsiteY547" fmla="*/ 941070 h 1029652"/>
                    <a:gd name="connsiteX548" fmla="*/ 964882 w 1617344"/>
                    <a:gd name="connsiteY548" fmla="*/ 941070 h 1029652"/>
                    <a:gd name="connsiteX549" fmla="*/ 966788 w 1617344"/>
                    <a:gd name="connsiteY549" fmla="*/ 931545 h 1029652"/>
                    <a:gd name="connsiteX550" fmla="*/ 970597 w 1617344"/>
                    <a:gd name="connsiteY550" fmla="*/ 931545 h 1029652"/>
                    <a:gd name="connsiteX551" fmla="*/ 972502 w 1617344"/>
                    <a:gd name="connsiteY551" fmla="*/ 931545 h 1029652"/>
                    <a:gd name="connsiteX552" fmla="*/ 974407 w 1617344"/>
                    <a:gd name="connsiteY552" fmla="*/ 931545 h 1029652"/>
                    <a:gd name="connsiteX553" fmla="*/ 974407 w 1617344"/>
                    <a:gd name="connsiteY553" fmla="*/ 931545 h 1029652"/>
                    <a:gd name="connsiteX554" fmla="*/ 974407 w 1617344"/>
                    <a:gd name="connsiteY554" fmla="*/ 931545 h 1029652"/>
                    <a:gd name="connsiteX555" fmla="*/ 974407 w 1617344"/>
                    <a:gd name="connsiteY555" fmla="*/ 941070 h 1029652"/>
                    <a:gd name="connsiteX556" fmla="*/ 976313 w 1617344"/>
                    <a:gd name="connsiteY556" fmla="*/ 966788 h 1029652"/>
                    <a:gd name="connsiteX557" fmla="*/ 976313 w 1617344"/>
                    <a:gd name="connsiteY557" fmla="*/ 977265 h 1029652"/>
                    <a:gd name="connsiteX558" fmla="*/ 963930 w 1617344"/>
                    <a:gd name="connsiteY558" fmla="*/ 977265 h 1029652"/>
                    <a:gd name="connsiteX559" fmla="*/ 963930 w 1617344"/>
                    <a:gd name="connsiteY559" fmla="*/ 966788 h 1029652"/>
                    <a:gd name="connsiteX560" fmla="*/ 976313 w 1617344"/>
                    <a:gd name="connsiteY560" fmla="*/ 966788 h 1029652"/>
                    <a:gd name="connsiteX561" fmla="*/ 974407 w 1617344"/>
                    <a:gd name="connsiteY561" fmla="*/ 904875 h 1029652"/>
                    <a:gd name="connsiteX562" fmla="*/ 969645 w 1617344"/>
                    <a:gd name="connsiteY562" fmla="*/ 906780 h 1029652"/>
                    <a:gd name="connsiteX563" fmla="*/ 963930 w 1617344"/>
                    <a:gd name="connsiteY563" fmla="*/ 901065 h 1029652"/>
                    <a:gd name="connsiteX564" fmla="*/ 975360 w 1617344"/>
                    <a:gd name="connsiteY564" fmla="*/ 896303 h 1029652"/>
                    <a:gd name="connsiteX565" fmla="*/ 975360 w 1617344"/>
                    <a:gd name="connsiteY565" fmla="*/ 896303 h 1029652"/>
                    <a:gd name="connsiteX566" fmla="*/ 975360 w 1617344"/>
                    <a:gd name="connsiteY566" fmla="*/ 896303 h 1029652"/>
                    <a:gd name="connsiteX567" fmla="*/ 977265 w 1617344"/>
                    <a:gd name="connsiteY567" fmla="*/ 899160 h 1029652"/>
                    <a:gd name="connsiteX568" fmla="*/ 979170 w 1617344"/>
                    <a:gd name="connsiteY568" fmla="*/ 902018 h 1029652"/>
                    <a:gd name="connsiteX569" fmla="*/ 974407 w 1617344"/>
                    <a:gd name="connsiteY569" fmla="*/ 904875 h 1029652"/>
                    <a:gd name="connsiteX570" fmla="*/ 987742 w 1617344"/>
                    <a:gd name="connsiteY570" fmla="*/ 749618 h 1029652"/>
                    <a:gd name="connsiteX571" fmla="*/ 986790 w 1617344"/>
                    <a:gd name="connsiteY571" fmla="*/ 749618 h 1029652"/>
                    <a:gd name="connsiteX572" fmla="*/ 986790 w 1617344"/>
                    <a:gd name="connsiteY572" fmla="*/ 617220 h 1029652"/>
                    <a:gd name="connsiteX573" fmla="*/ 987742 w 1617344"/>
                    <a:gd name="connsiteY573" fmla="*/ 617220 h 1029652"/>
                    <a:gd name="connsiteX574" fmla="*/ 987742 w 1617344"/>
                    <a:gd name="connsiteY574" fmla="*/ 749618 h 1029652"/>
                    <a:gd name="connsiteX575" fmla="*/ 990600 w 1617344"/>
                    <a:gd name="connsiteY575" fmla="*/ 897255 h 1029652"/>
                    <a:gd name="connsiteX576" fmla="*/ 1004888 w 1617344"/>
                    <a:gd name="connsiteY576" fmla="*/ 897255 h 1029652"/>
                    <a:gd name="connsiteX577" fmla="*/ 1004888 w 1617344"/>
                    <a:gd name="connsiteY577" fmla="*/ 897255 h 1029652"/>
                    <a:gd name="connsiteX578" fmla="*/ 1004888 w 1617344"/>
                    <a:gd name="connsiteY578" fmla="*/ 900113 h 1029652"/>
                    <a:gd name="connsiteX579" fmla="*/ 1004888 w 1617344"/>
                    <a:gd name="connsiteY579" fmla="*/ 902970 h 1029652"/>
                    <a:gd name="connsiteX580" fmla="*/ 1003935 w 1617344"/>
                    <a:gd name="connsiteY580" fmla="*/ 906780 h 1029652"/>
                    <a:gd name="connsiteX581" fmla="*/ 1000125 w 1617344"/>
                    <a:gd name="connsiteY581" fmla="*/ 907733 h 1029652"/>
                    <a:gd name="connsiteX582" fmla="*/ 998220 w 1617344"/>
                    <a:gd name="connsiteY582" fmla="*/ 907733 h 1029652"/>
                    <a:gd name="connsiteX583" fmla="*/ 996315 w 1617344"/>
                    <a:gd name="connsiteY583" fmla="*/ 906780 h 1029652"/>
                    <a:gd name="connsiteX584" fmla="*/ 993457 w 1617344"/>
                    <a:gd name="connsiteY584" fmla="*/ 901065 h 1029652"/>
                    <a:gd name="connsiteX585" fmla="*/ 990600 w 1617344"/>
                    <a:gd name="connsiteY585" fmla="*/ 897255 h 1029652"/>
                    <a:gd name="connsiteX586" fmla="*/ 990600 w 1617344"/>
                    <a:gd name="connsiteY586" fmla="*/ 897255 h 1029652"/>
                    <a:gd name="connsiteX587" fmla="*/ 991552 w 1617344"/>
                    <a:gd name="connsiteY587" fmla="*/ 966788 h 1029652"/>
                    <a:gd name="connsiteX588" fmla="*/ 1003935 w 1617344"/>
                    <a:gd name="connsiteY588" fmla="*/ 966788 h 1029652"/>
                    <a:gd name="connsiteX589" fmla="*/ 1003935 w 1617344"/>
                    <a:gd name="connsiteY589" fmla="*/ 966788 h 1029652"/>
                    <a:gd name="connsiteX590" fmla="*/ 1003935 w 1617344"/>
                    <a:gd name="connsiteY590" fmla="*/ 971550 h 1029652"/>
                    <a:gd name="connsiteX591" fmla="*/ 1003935 w 1617344"/>
                    <a:gd name="connsiteY591" fmla="*/ 977265 h 1029652"/>
                    <a:gd name="connsiteX592" fmla="*/ 1003935 w 1617344"/>
                    <a:gd name="connsiteY592" fmla="*/ 977265 h 1029652"/>
                    <a:gd name="connsiteX593" fmla="*/ 991552 w 1617344"/>
                    <a:gd name="connsiteY593" fmla="*/ 977265 h 1029652"/>
                    <a:gd name="connsiteX594" fmla="*/ 991552 w 1617344"/>
                    <a:gd name="connsiteY594" fmla="*/ 977265 h 1029652"/>
                    <a:gd name="connsiteX595" fmla="*/ 991552 w 1617344"/>
                    <a:gd name="connsiteY595" fmla="*/ 971550 h 1029652"/>
                    <a:gd name="connsiteX596" fmla="*/ 991552 w 1617344"/>
                    <a:gd name="connsiteY596" fmla="*/ 966788 h 1029652"/>
                    <a:gd name="connsiteX597" fmla="*/ 992505 w 1617344"/>
                    <a:gd name="connsiteY597" fmla="*/ 1011555 h 1029652"/>
                    <a:gd name="connsiteX598" fmla="*/ 992505 w 1617344"/>
                    <a:gd name="connsiteY598" fmla="*/ 1011555 h 1029652"/>
                    <a:gd name="connsiteX599" fmla="*/ 992505 w 1617344"/>
                    <a:gd name="connsiteY599" fmla="*/ 1001078 h 1029652"/>
                    <a:gd name="connsiteX600" fmla="*/ 992505 w 1617344"/>
                    <a:gd name="connsiteY600" fmla="*/ 1001078 h 1029652"/>
                    <a:gd name="connsiteX601" fmla="*/ 1004888 w 1617344"/>
                    <a:gd name="connsiteY601" fmla="*/ 1001078 h 1029652"/>
                    <a:gd name="connsiteX602" fmla="*/ 1004888 w 1617344"/>
                    <a:gd name="connsiteY602" fmla="*/ 1001078 h 1029652"/>
                    <a:gd name="connsiteX603" fmla="*/ 1004888 w 1617344"/>
                    <a:gd name="connsiteY603" fmla="*/ 1005840 h 1029652"/>
                    <a:gd name="connsiteX604" fmla="*/ 1005840 w 1617344"/>
                    <a:gd name="connsiteY604" fmla="*/ 1011555 h 1029652"/>
                    <a:gd name="connsiteX605" fmla="*/ 992505 w 1617344"/>
                    <a:gd name="connsiteY605" fmla="*/ 1011555 h 1029652"/>
                    <a:gd name="connsiteX606" fmla="*/ 1004888 w 1617344"/>
                    <a:gd name="connsiteY606" fmla="*/ 934403 h 1029652"/>
                    <a:gd name="connsiteX607" fmla="*/ 1003935 w 1617344"/>
                    <a:gd name="connsiteY607" fmla="*/ 939165 h 1029652"/>
                    <a:gd name="connsiteX608" fmla="*/ 1002982 w 1617344"/>
                    <a:gd name="connsiteY608" fmla="*/ 941070 h 1029652"/>
                    <a:gd name="connsiteX609" fmla="*/ 999172 w 1617344"/>
                    <a:gd name="connsiteY609" fmla="*/ 942023 h 1029652"/>
                    <a:gd name="connsiteX610" fmla="*/ 996315 w 1617344"/>
                    <a:gd name="connsiteY610" fmla="*/ 942023 h 1029652"/>
                    <a:gd name="connsiteX611" fmla="*/ 994410 w 1617344"/>
                    <a:gd name="connsiteY611" fmla="*/ 941070 h 1029652"/>
                    <a:gd name="connsiteX612" fmla="*/ 992505 w 1617344"/>
                    <a:gd name="connsiteY612" fmla="*/ 937260 h 1029652"/>
                    <a:gd name="connsiteX613" fmla="*/ 990600 w 1617344"/>
                    <a:gd name="connsiteY613" fmla="*/ 931545 h 1029652"/>
                    <a:gd name="connsiteX614" fmla="*/ 990600 w 1617344"/>
                    <a:gd name="connsiteY614" fmla="*/ 931545 h 1029652"/>
                    <a:gd name="connsiteX615" fmla="*/ 1004888 w 1617344"/>
                    <a:gd name="connsiteY615" fmla="*/ 931545 h 1029652"/>
                    <a:gd name="connsiteX616" fmla="*/ 1004888 w 1617344"/>
                    <a:gd name="connsiteY616" fmla="*/ 931545 h 1029652"/>
                    <a:gd name="connsiteX617" fmla="*/ 1004888 w 1617344"/>
                    <a:gd name="connsiteY617" fmla="*/ 934403 h 1029652"/>
                    <a:gd name="connsiteX618" fmla="*/ 1013460 w 1617344"/>
                    <a:gd name="connsiteY618" fmla="*/ 748665 h 1029652"/>
                    <a:gd name="connsiteX619" fmla="*/ 1013460 w 1617344"/>
                    <a:gd name="connsiteY619" fmla="*/ 748665 h 1029652"/>
                    <a:gd name="connsiteX620" fmla="*/ 1012507 w 1617344"/>
                    <a:gd name="connsiteY620" fmla="*/ 614363 h 1029652"/>
                    <a:gd name="connsiteX621" fmla="*/ 1013460 w 1617344"/>
                    <a:gd name="connsiteY621" fmla="*/ 614363 h 1029652"/>
                    <a:gd name="connsiteX622" fmla="*/ 1013460 w 1617344"/>
                    <a:gd name="connsiteY622" fmla="*/ 748665 h 1029652"/>
                    <a:gd name="connsiteX623" fmla="*/ 1031557 w 1617344"/>
                    <a:gd name="connsiteY623" fmla="*/ 871538 h 1029652"/>
                    <a:gd name="connsiteX624" fmla="*/ 1019175 w 1617344"/>
                    <a:gd name="connsiteY624" fmla="*/ 871538 h 1029652"/>
                    <a:gd name="connsiteX625" fmla="*/ 1019175 w 1617344"/>
                    <a:gd name="connsiteY625" fmla="*/ 871538 h 1029652"/>
                    <a:gd name="connsiteX626" fmla="*/ 1018222 w 1617344"/>
                    <a:gd name="connsiteY626" fmla="*/ 863918 h 1029652"/>
                    <a:gd name="connsiteX627" fmla="*/ 1023938 w 1617344"/>
                    <a:gd name="connsiteY627" fmla="*/ 862013 h 1029652"/>
                    <a:gd name="connsiteX628" fmla="*/ 1027747 w 1617344"/>
                    <a:gd name="connsiteY628" fmla="*/ 862965 h 1029652"/>
                    <a:gd name="connsiteX629" fmla="*/ 1031557 w 1617344"/>
                    <a:gd name="connsiteY629" fmla="*/ 871538 h 1029652"/>
                    <a:gd name="connsiteX630" fmla="*/ 1031557 w 1617344"/>
                    <a:gd name="connsiteY630" fmla="*/ 871538 h 1029652"/>
                    <a:gd name="connsiteX631" fmla="*/ 1032510 w 1617344"/>
                    <a:gd name="connsiteY631" fmla="*/ 897255 h 1029652"/>
                    <a:gd name="connsiteX632" fmla="*/ 1033463 w 1617344"/>
                    <a:gd name="connsiteY632" fmla="*/ 902018 h 1029652"/>
                    <a:gd name="connsiteX633" fmla="*/ 1031557 w 1617344"/>
                    <a:gd name="connsiteY633" fmla="*/ 906780 h 1029652"/>
                    <a:gd name="connsiteX634" fmla="*/ 1029652 w 1617344"/>
                    <a:gd name="connsiteY634" fmla="*/ 907733 h 1029652"/>
                    <a:gd name="connsiteX635" fmla="*/ 1027747 w 1617344"/>
                    <a:gd name="connsiteY635" fmla="*/ 907733 h 1029652"/>
                    <a:gd name="connsiteX636" fmla="*/ 1022985 w 1617344"/>
                    <a:gd name="connsiteY636" fmla="*/ 907733 h 1029652"/>
                    <a:gd name="connsiteX637" fmla="*/ 1021080 w 1617344"/>
                    <a:gd name="connsiteY637" fmla="*/ 907733 h 1029652"/>
                    <a:gd name="connsiteX638" fmla="*/ 1021080 w 1617344"/>
                    <a:gd name="connsiteY638" fmla="*/ 907733 h 1029652"/>
                    <a:gd name="connsiteX639" fmla="*/ 1021080 w 1617344"/>
                    <a:gd name="connsiteY639" fmla="*/ 907733 h 1029652"/>
                    <a:gd name="connsiteX640" fmla="*/ 1020127 w 1617344"/>
                    <a:gd name="connsiteY640" fmla="*/ 901065 h 1029652"/>
                    <a:gd name="connsiteX641" fmla="*/ 1022985 w 1617344"/>
                    <a:gd name="connsiteY641" fmla="*/ 898208 h 1029652"/>
                    <a:gd name="connsiteX642" fmla="*/ 1024890 w 1617344"/>
                    <a:gd name="connsiteY642" fmla="*/ 898208 h 1029652"/>
                    <a:gd name="connsiteX643" fmla="*/ 1027747 w 1617344"/>
                    <a:gd name="connsiteY643" fmla="*/ 898208 h 1029652"/>
                    <a:gd name="connsiteX644" fmla="*/ 1032510 w 1617344"/>
                    <a:gd name="connsiteY644" fmla="*/ 897255 h 1029652"/>
                    <a:gd name="connsiteX645" fmla="*/ 1032510 w 1617344"/>
                    <a:gd name="connsiteY645" fmla="*/ 1012508 h 1029652"/>
                    <a:gd name="connsiteX646" fmla="*/ 1032510 w 1617344"/>
                    <a:gd name="connsiteY646" fmla="*/ 1012508 h 1029652"/>
                    <a:gd name="connsiteX647" fmla="*/ 1019175 w 1617344"/>
                    <a:gd name="connsiteY647" fmla="*/ 1012508 h 1029652"/>
                    <a:gd name="connsiteX648" fmla="*/ 1019175 w 1617344"/>
                    <a:gd name="connsiteY648" fmla="*/ 1012508 h 1029652"/>
                    <a:gd name="connsiteX649" fmla="*/ 1019175 w 1617344"/>
                    <a:gd name="connsiteY649" fmla="*/ 1002030 h 1029652"/>
                    <a:gd name="connsiteX650" fmla="*/ 1019175 w 1617344"/>
                    <a:gd name="connsiteY650" fmla="*/ 1002030 h 1029652"/>
                    <a:gd name="connsiteX651" fmla="*/ 1032510 w 1617344"/>
                    <a:gd name="connsiteY651" fmla="*/ 1002030 h 1029652"/>
                    <a:gd name="connsiteX652" fmla="*/ 1032510 w 1617344"/>
                    <a:gd name="connsiteY652" fmla="*/ 1002030 h 1029652"/>
                    <a:gd name="connsiteX653" fmla="*/ 1032510 w 1617344"/>
                    <a:gd name="connsiteY653" fmla="*/ 1012508 h 1029652"/>
                    <a:gd name="connsiteX654" fmla="*/ 1020127 w 1617344"/>
                    <a:gd name="connsiteY654" fmla="*/ 978218 h 1029652"/>
                    <a:gd name="connsiteX655" fmla="*/ 1020127 w 1617344"/>
                    <a:gd name="connsiteY655" fmla="*/ 966788 h 1029652"/>
                    <a:gd name="connsiteX656" fmla="*/ 1020127 w 1617344"/>
                    <a:gd name="connsiteY656" fmla="*/ 966788 h 1029652"/>
                    <a:gd name="connsiteX657" fmla="*/ 1032510 w 1617344"/>
                    <a:gd name="connsiteY657" fmla="*/ 966788 h 1029652"/>
                    <a:gd name="connsiteX658" fmla="*/ 1032510 w 1617344"/>
                    <a:gd name="connsiteY658" fmla="*/ 966788 h 1029652"/>
                    <a:gd name="connsiteX659" fmla="*/ 1032510 w 1617344"/>
                    <a:gd name="connsiteY659" fmla="*/ 978218 h 1029652"/>
                    <a:gd name="connsiteX660" fmla="*/ 1032510 w 1617344"/>
                    <a:gd name="connsiteY660" fmla="*/ 978218 h 1029652"/>
                    <a:gd name="connsiteX661" fmla="*/ 1020127 w 1617344"/>
                    <a:gd name="connsiteY661" fmla="*/ 978218 h 1029652"/>
                    <a:gd name="connsiteX662" fmla="*/ 1020127 w 1617344"/>
                    <a:gd name="connsiteY662" fmla="*/ 978218 h 1029652"/>
                    <a:gd name="connsiteX663" fmla="*/ 1032510 w 1617344"/>
                    <a:gd name="connsiteY663" fmla="*/ 941070 h 1029652"/>
                    <a:gd name="connsiteX664" fmla="*/ 1020127 w 1617344"/>
                    <a:gd name="connsiteY664" fmla="*/ 931545 h 1029652"/>
                    <a:gd name="connsiteX665" fmla="*/ 1032510 w 1617344"/>
                    <a:gd name="connsiteY665" fmla="*/ 941070 h 1029652"/>
                    <a:gd name="connsiteX666" fmla="*/ 1033463 w 1617344"/>
                    <a:gd name="connsiteY666" fmla="*/ 837248 h 1029652"/>
                    <a:gd name="connsiteX667" fmla="*/ 1019175 w 1617344"/>
                    <a:gd name="connsiteY667" fmla="*/ 837248 h 1029652"/>
                    <a:gd name="connsiteX668" fmla="*/ 1019175 w 1617344"/>
                    <a:gd name="connsiteY668" fmla="*/ 837248 h 1029652"/>
                    <a:gd name="connsiteX669" fmla="*/ 1019175 w 1617344"/>
                    <a:gd name="connsiteY669" fmla="*/ 826770 h 1029652"/>
                    <a:gd name="connsiteX670" fmla="*/ 1024890 w 1617344"/>
                    <a:gd name="connsiteY670" fmla="*/ 826770 h 1029652"/>
                    <a:gd name="connsiteX671" fmla="*/ 1031557 w 1617344"/>
                    <a:gd name="connsiteY671" fmla="*/ 826770 h 1029652"/>
                    <a:gd name="connsiteX672" fmla="*/ 1032510 w 1617344"/>
                    <a:gd name="connsiteY672" fmla="*/ 831533 h 1029652"/>
                    <a:gd name="connsiteX673" fmla="*/ 1033463 w 1617344"/>
                    <a:gd name="connsiteY673" fmla="*/ 837248 h 1029652"/>
                    <a:gd name="connsiteX674" fmla="*/ 1033463 w 1617344"/>
                    <a:gd name="connsiteY674" fmla="*/ 837248 h 1029652"/>
                    <a:gd name="connsiteX675" fmla="*/ 1038225 w 1617344"/>
                    <a:gd name="connsiteY675" fmla="*/ 749618 h 1029652"/>
                    <a:gd name="connsiteX676" fmla="*/ 1038225 w 1617344"/>
                    <a:gd name="connsiteY676" fmla="*/ 749618 h 1029652"/>
                    <a:gd name="connsiteX677" fmla="*/ 1038225 w 1617344"/>
                    <a:gd name="connsiteY677" fmla="*/ 749618 h 1029652"/>
                    <a:gd name="connsiteX678" fmla="*/ 1038225 w 1617344"/>
                    <a:gd name="connsiteY678" fmla="*/ 749618 h 1029652"/>
                    <a:gd name="connsiteX679" fmla="*/ 1037272 w 1617344"/>
                    <a:gd name="connsiteY679" fmla="*/ 615315 h 1029652"/>
                    <a:gd name="connsiteX680" fmla="*/ 1037272 w 1617344"/>
                    <a:gd name="connsiteY680" fmla="*/ 615315 h 1029652"/>
                    <a:gd name="connsiteX681" fmla="*/ 1038225 w 1617344"/>
                    <a:gd name="connsiteY681" fmla="*/ 615315 h 1029652"/>
                    <a:gd name="connsiteX682" fmla="*/ 1038225 w 1617344"/>
                    <a:gd name="connsiteY682" fmla="*/ 615315 h 1029652"/>
                    <a:gd name="connsiteX683" fmla="*/ 1038225 w 1617344"/>
                    <a:gd name="connsiteY683" fmla="*/ 749618 h 1029652"/>
                    <a:gd name="connsiteX684" fmla="*/ 1106805 w 1617344"/>
                    <a:gd name="connsiteY684" fmla="*/ 183833 h 1029652"/>
                    <a:gd name="connsiteX685" fmla="*/ 1103948 w 1617344"/>
                    <a:gd name="connsiteY685" fmla="*/ 186690 h 1029652"/>
                    <a:gd name="connsiteX686" fmla="*/ 1102995 w 1617344"/>
                    <a:gd name="connsiteY686" fmla="*/ 184785 h 1029652"/>
                    <a:gd name="connsiteX687" fmla="*/ 1101090 w 1617344"/>
                    <a:gd name="connsiteY687" fmla="*/ 180975 h 1029652"/>
                    <a:gd name="connsiteX688" fmla="*/ 1101090 w 1617344"/>
                    <a:gd name="connsiteY688" fmla="*/ 179070 h 1029652"/>
                    <a:gd name="connsiteX689" fmla="*/ 1102995 w 1617344"/>
                    <a:gd name="connsiteY689" fmla="*/ 173355 h 1029652"/>
                    <a:gd name="connsiteX690" fmla="*/ 1103948 w 1617344"/>
                    <a:gd name="connsiteY690" fmla="*/ 171450 h 1029652"/>
                    <a:gd name="connsiteX691" fmla="*/ 1103948 w 1617344"/>
                    <a:gd name="connsiteY691" fmla="*/ 171450 h 1029652"/>
                    <a:gd name="connsiteX692" fmla="*/ 1103948 w 1617344"/>
                    <a:gd name="connsiteY692" fmla="*/ 171450 h 1029652"/>
                    <a:gd name="connsiteX693" fmla="*/ 1106805 w 1617344"/>
                    <a:gd name="connsiteY693" fmla="*/ 175260 h 1029652"/>
                    <a:gd name="connsiteX694" fmla="*/ 1110615 w 1617344"/>
                    <a:gd name="connsiteY694" fmla="*/ 179070 h 1029652"/>
                    <a:gd name="connsiteX695" fmla="*/ 1106805 w 1617344"/>
                    <a:gd name="connsiteY695" fmla="*/ 183833 h 1029652"/>
                    <a:gd name="connsiteX696" fmla="*/ 1122045 w 1617344"/>
                    <a:gd name="connsiteY696" fmla="*/ 183833 h 1029652"/>
                    <a:gd name="connsiteX697" fmla="*/ 1119188 w 1617344"/>
                    <a:gd name="connsiteY697" fmla="*/ 186690 h 1029652"/>
                    <a:gd name="connsiteX698" fmla="*/ 1119188 w 1617344"/>
                    <a:gd name="connsiteY698" fmla="*/ 186690 h 1029652"/>
                    <a:gd name="connsiteX699" fmla="*/ 1119188 w 1617344"/>
                    <a:gd name="connsiteY699" fmla="*/ 186690 h 1029652"/>
                    <a:gd name="connsiteX700" fmla="*/ 1113473 w 1617344"/>
                    <a:gd name="connsiteY700" fmla="*/ 173355 h 1029652"/>
                    <a:gd name="connsiteX701" fmla="*/ 1119188 w 1617344"/>
                    <a:gd name="connsiteY701" fmla="*/ 171450 h 1029652"/>
                    <a:gd name="connsiteX702" fmla="*/ 1121092 w 1617344"/>
                    <a:gd name="connsiteY702" fmla="*/ 176213 h 1029652"/>
                    <a:gd name="connsiteX703" fmla="*/ 1122998 w 1617344"/>
                    <a:gd name="connsiteY703" fmla="*/ 180975 h 1029652"/>
                    <a:gd name="connsiteX704" fmla="*/ 1122045 w 1617344"/>
                    <a:gd name="connsiteY704" fmla="*/ 183833 h 1029652"/>
                    <a:gd name="connsiteX705" fmla="*/ 1138238 w 1617344"/>
                    <a:gd name="connsiteY705" fmla="*/ 186690 h 1029652"/>
                    <a:gd name="connsiteX706" fmla="*/ 1136332 w 1617344"/>
                    <a:gd name="connsiteY706" fmla="*/ 186690 h 1029652"/>
                    <a:gd name="connsiteX707" fmla="*/ 1130617 w 1617344"/>
                    <a:gd name="connsiteY707" fmla="*/ 185738 h 1029652"/>
                    <a:gd name="connsiteX708" fmla="*/ 1136332 w 1617344"/>
                    <a:gd name="connsiteY708" fmla="*/ 172403 h 1029652"/>
                    <a:gd name="connsiteX709" fmla="*/ 1136332 w 1617344"/>
                    <a:gd name="connsiteY709" fmla="*/ 172403 h 1029652"/>
                    <a:gd name="connsiteX710" fmla="*/ 1136332 w 1617344"/>
                    <a:gd name="connsiteY710" fmla="*/ 172403 h 1029652"/>
                    <a:gd name="connsiteX711" fmla="*/ 1137285 w 1617344"/>
                    <a:gd name="connsiteY711" fmla="*/ 174308 h 1029652"/>
                    <a:gd name="connsiteX712" fmla="*/ 1140142 w 1617344"/>
                    <a:gd name="connsiteY712" fmla="*/ 179070 h 1029652"/>
                    <a:gd name="connsiteX713" fmla="*/ 1138238 w 1617344"/>
                    <a:gd name="connsiteY713" fmla="*/ 186690 h 1029652"/>
                    <a:gd name="connsiteX714" fmla="*/ 1155382 w 1617344"/>
                    <a:gd name="connsiteY714" fmla="*/ 185738 h 1029652"/>
                    <a:gd name="connsiteX715" fmla="*/ 1150620 w 1617344"/>
                    <a:gd name="connsiteY715" fmla="*/ 186690 h 1029652"/>
                    <a:gd name="connsiteX716" fmla="*/ 1147763 w 1617344"/>
                    <a:gd name="connsiteY716" fmla="*/ 185738 h 1029652"/>
                    <a:gd name="connsiteX717" fmla="*/ 1146810 w 1617344"/>
                    <a:gd name="connsiteY717" fmla="*/ 182880 h 1029652"/>
                    <a:gd name="connsiteX718" fmla="*/ 1146810 w 1617344"/>
                    <a:gd name="connsiteY718" fmla="*/ 179070 h 1029652"/>
                    <a:gd name="connsiteX719" fmla="*/ 1148715 w 1617344"/>
                    <a:gd name="connsiteY719" fmla="*/ 175260 h 1029652"/>
                    <a:gd name="connsiteX720" fmla="*/ 1151573 w 1617344"/>
                    <a:gd name="connsiteY720" fmla="*/ 171450 h 1029652"/>
                    <a:gd name="connsiteX721" fmla="*/ 1154430 w 1617344"/>
                    <a:gd name="connsiteY721" fmla="*/ 173355 h 1029652"/>
                    <a:gd name="connsiteX722" fmla="*/ 1155382 w 1617344"/>
                    <a:gd name="connsiteY722" fmla="*/ 185738 h 1029652"/>
                    <a:gd name="connsiteX723" fmla="*/ 1167765 w 1617344"/>
                    <a:gd name="connsiteY723" fmla="*/ 186690 h 1029652"/>
                    <a:gd name="connsiteX724" fmla="*/ 1163002 w 1617344"/>
                    <a:gd name="connsiteY724" fmla="*/ 180023 h 1029652"/>
                    <a:gd name="connsiteX725" fmla="*/ 1163002 w 1617344"/>
                    <a:gd name="connsiteY725" fmla="*/ 178118 h 1029652"/>
                    <a:gd name="connsiteX726" fmla="*/ 1166813 w 1617344"/>
                    <a:gd name="connsiteY726" fmla="*/ 172403 h 1029652"/>
                    <a:gd name="connsiteX727" fmla="*/ 1173480 w 1617344"/>
                    <a:gd name="connsiteY727" fmla="*/ 179070 h 1029652"/>
                    <a:gd name="connsiteX728" fmla="*/ 1167765 w 1617344"/>
                    <a:gd name="connsiteY728" fmla="*/ 186690 h 1029652"/>
                    <a:gd name="connsiteX729" fmla="*/ 1186815 w 1617344"/>
                    <a:gd name="connsiteY729" fmla="*/ 180023 h 1029652"/>
                    <a:gd name="connsiteX730" fmla="*/ 1183957 w 1617344"/>
                    <a:gd name="connsiteY730" fmla="*/ 187643 h 1029652"/>
                    <a:gd name="connsiteX731" fmla="*/ 1180148 w 1617344"/>
                    <a:gd name="connsiteY731" fmla="*/ 186690 h 1029652"/>
                    <a:gd name="connsiteX732" fmla="*/ 1180148 w 1617344"/>
                    <a:gd name="connsiteY732" fmla="*/ 172403 h 1029652"/>
                    <a:gd name="connsiteX733" fmla="*/ 1183005 w 1617344"/>
                    <a:gd name="connsiteY733" fmla="*/ 170498 h 1029652"/>
                    <a:gd name="connsiteX734" fmla="*/ 1183005 w 1617344"/>
                    <a:gd name="connsiteY734" fmla="*/ 170498 h 1029652"/>
                    <a:gd name="connsiteX735" fmla="*/ 1183005 w 1617344"/>
                    <a:gd name="connsiteY735" fmla="*/ 170498 h 1029652"/>
                    <a:gd name="connsiteX736" fmla="*/ 1183957 w 1617344"/>
                    <a:gd name="connsiteY736" fmla="*/ 172403 h 1029652"/>
                    <a:gd name="connsiteX737" fmla="*/ 1186815 w 1617344"/>
                    <a:gd name="connsiteY737" fmla="*/ 175260 h 1029652"/>
                    <a:gd name="connsiteX738" fmla="*/ 1186815 w 1617344"/>
                    <a:gd name="connsiteY738" fmla="*/ 177165 h 1029652"/>
                    <a:gd name="connsiteX739" fmla="*/ 1186815 w 1617344"/>
                    <a:gd name="connsiteY739" fmla="*/ 180023 h 1029652"/>
                    <a:gd name="connsiteX740" fmla="*/ 1226820 w 1617344"/>
                    <a:gd name="connsiteY740" fmla="*/ 553403 h 1029652"/>
                    <a:gd name="connsiteX741" fmla="*/ 1286827 w 1617344"/>
                    <a:gd name="connsiteY741" fmla="*/ 553403 h 1029652"/>
                    <a:gd name="connsiteX742" fmla="*/ 1276350 w 1617344"/>
                    <a:gd name="connsiteY742" fmla="*/ 556260 h 1029652"/>
                    <a:gd name="connsiteX743" fmla="*/ 1267777 w 1617344"/>
                    <a:gd name="connsiteY743" fmla="*/ 557213 h 1029652"/>
                    <a:gd name="connsiteX744" fmla="*/ 1258252 w 1617344"/>
                    <a:gd name="connsiteY744" fmla="*/ 557213 h 1029652"/>
                    <a:gd name="connsiteX745" fmla="*/ 1253490 w 1617344"/>
                    <a:gd name="connsiteY745" fmla="*/ 557213 h 1029652"/>
                    <a:gd name="connsiteX746" fmla="*/ 1248727 w 1617344"/>
                    <a:gd name="connsiteY746" fmla="*/ 557213 h 1029652"/>
                    <a:gd name="connsiteX747" fmla="*/ 1240155 w 1617344"/>
                    <a:gd name="connsiteY747" fmla="*/ 556260 h 1029652"/>
                    <a:gd name="connsiteX748" fmla="*/ 1236345 w 1617344"/>
                    <a:gd name="connsiteY748" fmla="*/ 555308 h 1029652"/>
                    <a:gd name="connsiteX749" fmla="*/ 1226820 w 1617344"/>
                    <a:gd name="connsiteY749" fmla="*/ 553403 h 1029652"/>
                    <a:gd name="connsiteX750" fmla="*/ 1226820 w 1617344"/>
                    <a:gd name="connsiteY750" fmla="*/ 553403 h 1029652"/>
                    <a:gd name="connsiteX751" fmla="*/ 1226820 w 1617344"/>
                    <a:gd name="connsiteY751" fmla="*/ 818198 h 1029652"/>
                    <a:gd name="connsiteX752" fmla="*/ 1226820 w 1617344"/>
                    <a:gd name="connsiteY752" fmla="*/ 816293 h 1029652"/>
                    <a:gd name="connsiteX753" fmla="*/ 1285875 w 1617344"/>
                    <a:gd name="connsiteY753" fmla="*/ 816293 h 1029652"/>
                    <a:gd name="connsiteX754" fmla="*/ 1285875 w 1617344"/>
                    <a:gd name="connsiteY754" fmla="*/ 818198 h 1029652"/>
                    <a:gd name="connsiteX755" fmla="*/ 1226820 w 1617344"/>
                    <a:gd name="connsiteY755" fmla="*/ 818198 h 1029652"/>
                    <a:gd name="connsiteX756" fmla="*/ 1284923 w 1617344"/>
                    <a:gd name="connsiteY756" fmla="*/ 842963 h 1029652"/>
                    <a:gd name="connsiteX757" fmla="*/ 1284923 w 1617344"/>
                    <a:gd name="connsiteY757" fmla="*/ 844868 h 1029652"/>
                    <a:gd name="connsiteX758" fmla="*/ 1226820 w 1617344"/>
                    <a:gd name="connsiteY758" fmla="*/ 844868 h 1029652"/>
                    <a:gd name="connsiteX759" fmla="*/ 1226820 w 1617344"/>
                    <a:gd name="connsiteY759" fmla="*/ 844868 h 1029652"/>
                    <a:gd name="connsiteX760" fmla="*/ 1226820 w 1617344"/>
                    <a:gd name="connsiteY760" fmla="*/ 843915 h 1029652"/>
                    <a:gd name="connsiteX761" fmla="*/ 1226820 w 1617344"/>
                    <a:gd name="connsiteY761" fmla="*/ 842963 h 1029652"/>
                    <a:gd name="connsiteX762" fmla="*/ 1226820 w 1617344"/>
                    <a:gd name="connsiteY762" fmla="*/ 842963 h 1029652"/>
                    <a:gd name="connsiteX763" fmla="*/ 1284923 w 1617344"/>
                    <a:gd name="connsiteY763" fmla="*/ 842963 h 1029652"/>
                    <a:gd name="connsiteX764" fmla="*/ 1284923 w 1617344"/>
                    <a:gd name="connsiteY764" fmla="*/ 842963 h 1029652"/>
                    <a:gd name="connsiteX765" fmla="*/ 1226820 w 1617344"/>
                    <a:gd name="connsiteY765" fmla="*/ 791528 h 1029652"/>
                    <a:gd name="connsiteX766" fmla="*/ 1226820 w 1617344"/>
                    <a:gd name="connsiteY766" fmla="*/ 791528 h 1029652"/>
                    <a:gd name="connsiteX767" fmla="*/ 1226820 w 1617344"/>
                    <a:gd name="connsiteY767" fmla="*/ 788670 h 1029652"/>
                    <a:gd name="connsiteX768" fmla="*/ 1285875 w 1617344"/>
                    <a:gd name="connsiteY768" fmla="*/ 788670 h 1029652"/>
                    <a:gd name="connsiteX769" fmla="*/ 1285875 w 1617344"/>
                    <a:gd name="connsiteY769" fmla="*/ 791528 h 1029652"/>
                    <a:gd name="connsiteX770" fmla="*/ 1226820 w 1617344"/>
                    <a:gd name="connsiteY770" fmla="*/ 791528 h 1029652"/>
                    <a:gd name="connsiteX771" fmla="*/ 1226820 w 1617344"/>
                    <a:gd name="connsiteY771" fmla="*/ 764858 h 1029652"/>
                    <a:gd name="connsiteX772" fmla="*/ 1226820 w 1617344"/>
                    <a:gd name="connsiteY772" fmla="*/ 763905 h 1029652"/>
                    <a:gd name="connsiteX773" fmla="*/ 1226820 w 1617344"/>
                    <a:gd name="connsiteY773" fmla="*/ 762953 h 1029652"/>
                    <a:gd name="connsiteX774" fmla="*/ 1226820 w 1617344"/>
                    <a:gd name="connsiteY774" fmla="*/ 762953 h 1029652"/>
                    <a:gd name="connsiteX775" fmla="*/ 1284923 w 1617344"/>
                    <a:gd name="connsiteY775" fmla="*/ 762953 h 1029652"/>
                    <a:gd name="connsiteX776" fmla="*/ 1284923 w 1617344"/>
                    <a:gd name="connsiteY776" fmla="*/ 762953 h 1029652"/>
                    <a:gd name="connsiteX777" fmla="*/ 1284923 w 1617344"/>
                    <a:gd name="connsiteY777" fmla="*/ 763905 h 1029652"/>
                    <a:gd name="connsiteX778" fmla="*/ 1284923 w 1617344"/>
                    <a:gd name="connsiteY778" fmla="*/ 764858 h 1029652"/>
                    <a:gd name="connsiteX779" fmla="*/ 1284923 w 1617344"/>
                    <a:gd name="connsiteY779" fmla="*/ 764858 h 1029652"/>
                    <a:gd name="connsiteX780" fmla="*/ 1226820 w 1617344"/>
                    <a:gd name="connsiteY780" fmla="*/ 764858 h 1029652"/>
                    <a:gd name="connsiteX781" fmla="*/ 1226820 w 1617344"/>
                    <a:gd name="connsiteY781" fmla="*/ 764858 h 1029652"/>
                    <a:gd name="connsiteX782" fmla="*/ 1226820 w 1617344"/>
                    <a:gd name="connsiteY782" fmla="*/ 657225 h 1029652"/>
                    <a:gd name="connsiteX783" fmla="*/ 1285875 w 1617344"/>
                    <a:gd name="connsiteY783" fmla="*/ 657225 h 1029652"/>
                    <a:gd name="connsiteX784" fmla="*/ 1285875 w 1617344"/>
                    <a:gd name="connsiteY784" fmla="*/ 659130 h 1029652"/>
                    <a:gd name="connsiteX785" fmla="*/ 1226820 w 1617344"/>
                    <a:gd name="connsiteY785" fmla="*/ 659130 h 1029652"/>
                    <a:gd name="connsiteX786" fmla="*/ 1226820 w 1617344"/>
                    <a:gd name="connsiteY786" fmla="*/ 657225 h 1029652"/>
                    <a:gd name="connsiteX787" fmla="*/ 1226820 w 1617344"/>
                    <a:gd name="connsiteY787" fmla="*/ 657225 h 1029652"/>
                    <a:gd name="connsiteX788" fmla="*/ 1226820 w 1617344"/>
                    <a:gd name="connsiteY788" fmla="*/ 685800 h 1029652"/>
                    <a:gd name="connsiteX789" fmla="*/ 1226820 w 1617344"/>
                    <a:gd name="connsiteY789" fmla="*/ 685800 h 1029652"/>
                    <a:gd name="connsiteX790" fmla="*/ 1226820 w 1617344"/>
                    <a:gd name="connsiteY790" fmla="*/ 683895 h 1029652"/>
                    <a:gd name="connsiteX791" fmla="*/ 1284923 w 1617344"/>
                    <a:gd name="connsiteY791" fmla="*/ 683895 h 1029652"/>
                    <a:gd name="connsiteX792" fmla="*/ 1284923 w 1617344"/>
                    <a:gd name="connsiteY792" fmla="*/ 685800 h 1029652"/>
                    <a:gd name="connsiteX793" fmla="*/ 1226820 w 1617344"/>
                    <a:gd name="connsiteY793" fmla="*/ 685800 h 1029652"/>
                    <a:gd name="connsiteX794" fmla="*/ 1285875 w 1617344"/>
                    <a:gd name="connsiteY794" fmla="*/ 710565 h 1029652"/>
                    <a:gd name="connsiteX795" fmla="*/ 1285875 w 1617344"/>
                    <a:gd name="connsiteY795" fmla="*/ 712470 h 1029652"/>
                    <a:gd name="connsiteX796" fmla="*/ 1285875 w 1617344"/>
                    <a:gd name="connsiteY796" fmla="*/ 712470 h 1029652"/>
                    <a:gd name="connsiteX797" fmla="*/ 1227773 w 1617344"/>
                    <a:gd name="connsiteY797" fmla="*/ 712470 h 1029652"/>
                    <a:gd name="connsiteX798" fmla="*/ 1227773 w 1617344"/>
                    <a:gd name="connsiteY798" fmla="*/ 712470 h 1029652"/>
                    <a:gd name="connsiteX799" fmla="*/ 1227773 w 1617344"/>
                    <a:gd name="connsiteY799" fmla="*/ 710565 h 1029652"/>
                    <a:gd name="connsiteX800" fmla="*/ 1285875 w 1617344"/>
                    <a:gd name="connsiteY800" fmla="*/ 710565 h 1029652"/>
                    <a:gd name="connsiteX801" fmla="*/ 1285875 w 1617344"/>
                    <a:gd name="connsiteY801" fmla="*/ 736283 h 1029652"/>
                    <a:gd name="connsiteX802" fmla="*/ 1285875 w 1617344"/>
                    <a:gd name="connsiteY802" fmla="*/ 736283 h 1029652"/>
                    <a:gd name="connsiteX803" fmla="*/ 1285875 w 1617344"/>
                    <a:gd name="connsiteY803" fmla="*/ 737235 h 1029652"/>
                    <a:gd name="connsiteX804" fmla="*/ 1285875 w 1617344"/>
                    <a:gd name="connsiteY804" fmla="*/ 738188 h 1029652"/>
                    <a:gd name="connsiteX805" fmla="*/ 1285875 w 1617344"/>
                    <a:gd name="connsiteY805" fmla="*/ 738188 h 1029652"/>
                    <a:gd name="connsiteX806" fmla="*/ 1226820 w 1617344"/>
                    <a:gd name="connsiteY806" fmla="*/ 738188 h 1029652"/>
                    <a:gd name="connsiteX807" fmla="*/ 1226820 w 1617344"/>
                    <a:gd name="connsiteY807" fmla="*/ 738188 h 1029652"/>
                    <a:gd name="connsiteX808" fmla="*/ 1226820 w 1617344"/>
                    <a:gd name="connsiteY808" fmla="*/ 735330 h 1029652"/>
                    <a:gd name="connsiteX809" fmla="*/ 1285875 w 1617344"/>
                    <a:gd name="connsiteY809" fmla="*/ 736283 h 1029652"/>
                    <a:gd name="connsiteX810" fmla="*/ 1226820 w 1617344"/>
                    <a:gd name="connsiteY810" fmla="*/ 922020 h 1029652"/>
                    <a:gd name="connsiteX811" fmla="*/ 1226820 w 1617344"/>
                    <a:gd name="connsiteY811" fmla="*/ 922020 h 1029652"/>
                    <a:gd name="connsiteX812" fmla="*/ 1226820 w 1617344"/>
                    <a:gd name="connsiteY812" fmla="*/ 921068 h 1029652"/>
                    <a:gd name="connsiteX813" fmla="*/ 1226820 w 1617344"/>
                    <a:gd name="connsiteY813" fmla="*/ 920115 h 1029652"/>
                    <a:gd name="connsiteX814" fmla="*/ 1226820 w 1617344"/>
                    <a:gd name="connsiteY814" fmla="*/ 920115 h 1029652"/>
                    <a:gd name="connsiteX815" fmla="*/ 1285875 w 1617344"/>
                    <a:gd name="connsiteY815" fmla="*/ 920115 h 1029652"/>
                    <a:gd name="connsiteX816" fmla="*/ 1285875 w 1617344"/>
                    <a:gd name="connsiteY816" fmla="*/ 922973 h 1029652"/>
                    <a:gd name="connsiteX817" fmla="*/ 1226820 w 1617344"/>
                    <a:gd name="connsiteY817" fmla="*/ 922020 h 1029652"/>
                    <a:gd name="connsiteX818" fmla="*/ 1226820 w 1617344"/>
                    <a:gd name="connsiteY818" fmla="*/ 893445 h 1029652"/>
                    <a:gd name="connsiteX819" fmla="*/ 1226820 w 1617344"/>
                    <a:gd name="connsiteY819" fmla="*/ 893445 h 1029652"/>
                    <a:gd name="connsiteX820" fmla="*/ 1284923 w 1617344"/>
                    <a:gd name="connsiteY820" fmla="*/ 893445 h 1029652"/>
                    <a:gd name="connsiteX821" fmla="*/ 1284923 w 1617344"/>
                    <a:gd name="connsiteY821" fmla="*/ 895350 h 1029652"/>
                    <a:gd name="connsiteX822" fmla="*/ 1284923 w 1617344"/>
                    <a:gd name="connsiteY822" fmla="*/ 895350 h 1029652"/>
                    <a:gd name="connsiteX823" fmla="*/ 1226820 w 1617344"/>
                    <a:gd name="connsiteY823" fmla="*/ 895350 h 1029652"/>
                    <a:gd name="connsiteX824" fmla="*/ 1226820 w 1617344"/>
                    <a:gd name="connsiteY824" fmla="*/ 895350 h 1029652"/>
                    <a:gd name="connsiteX825" fmla="*/ 1226820 w 1617344"/>
                    <a:gd name="connsiteY825" fmla="*/ 893445 h 1029652"/>
                    <a:gd name="connsiteX826" fmla="*/ 1283017 w 1617344"/>
                    <a:gd name="connsiteY826" fmla="*/ 870585 h 1029652"/>
                    <a:gd name="connsiteX827" fmla="*/ 1281113 w 1617344"/>
                    <a:gd name="connsiteY827" fmla="*/ 871538 h 1029652"/>
                    <a:gd name="connsiteX828" fmla="*/ 1279207 w 1617344"/>
                    <a:gd name="connsiteY828" fmla="*/ 871538 h 1029652"/>
                    <a:gd name="connsiteX829" fmla="*/ 1257300 w 1617344"/>
                    <a:gd name="connsiteY829" fmla="*/ 872490 h 1029652"/>
                    <a:gd name="connsiteX830" fmla="*/ 1231582 w 1617344"/>
                    <a:gd name="connsiteY830" fmla="*/ 869633 h 1029652"/>
                    <a:gd name="connsiteX831" fmla="*/ 1226820 w 1617344"/>
                    <a:gd name="connsiteY831" fmla="*/ 865823 h 1029652"/>
                    <a:gd name="connsiteX832" fmla="*/ 1285875 w 1617344"/>
                    <a:gd name="connsiteY832" fmla="*/ 865823 h 1029652"/>
                    <a:gd name="connsiteX833" fmla="*/ 1285875 w 1617344"/>
                    <a:gd name="connsiteY833" fmla="*/ 865823 h 1029652"/>
                    <a:gd name="connsiteX834" fmla="*/ 1286827 w 1617344"/>
                    <a:gd name="connsiteY834" fmla="*/ 867728 h 1029652"/>
                    <a:gd name="connsiteX835" fmla="*/ 1287780 w 1617344"/>
                    <a:gd name="connsiteY835" fmla="*/ 869633 h 1029652"/>
                    <a:gd name="connsiteX836" fmla="*/ 1283017 w 1617344"/>
                    <a:gd name="connsiteY836" fmla="*/ 870585 h 1029652"/>
                    <a:gd name="connsiteX837" fmla="*/ 1360170 w 1617344"/>
                    <a:gd name="connsiteY837" fmla="*/ 418148 h 1029652"/>
                    <a:gd name="connsiteX838" fmla="*/ 1360170 w 1617344"/>
                    <a:gd name="connsiteY838" fmla="*/ 418148 h 1029652"/>
                    <a:gd name="connsiteX839" fmla="*/ 1360170 w 1617344"/>
                    <a:gd name="connsiteY839" fmla="*/ 418148 h 1029652"/>
                    <a:gd name="connsiteX840" fmla="*/ 1360170 w 1617344"/>
                    <a:gd name="connsiteY840" fmla="*/ 418148 h 1029652"/>
                    <a:gd name="connsiteX841" fmla="*/ 1361123 w 1617344"/>
                    <a:gd name="connsiteY841" fmla="*/ 513398 h 1029652"/>
                    <a:gd name="connsiteX842" fmla="*/ 1360170 w 1617344"/>
                    <a:gd name="connsiteY842" fmla="*/ 513398 h 1029652"/>
                    <a:gd name="connsiteX843" fmla="*/ 1360170 w 1617344"/>
                    <a:gd name="connsiteY843" fmla="*/ 418148 h 1029652"/>
                    <a:gd name="connsiteX844" fmla="*/ 1361123 w 1617344"/>
                    <a:gd name="connsiteY844" fmla="*/ 858203 h 1029652"/>
                    <a:gd name="connsiteX845" fmla="*/ 1360170 w 1617344"/>
                    <a:gd name="connsiteY845" fmla="*/ 858203 h 1029652"/>
                    <a:gd name="connsiteX846" fmla="*/ 1360170 w 1617344"/>
                    <a:gd name="connsiteY846" fmla="*/ 858203 h 1029652"/>
                    <a:gd name="connsiteX847" fmla="*/ 1360170 w 1617344"/>
                    <a:gd name="connsiteY847" fmla="*/ 858203 h 1029652"/>
                    <a:gd name="connsiteX848" fmla="*/ 1360170 w 1617344"/>
                    <a:gd name="connsiteY848" fmla="*/ 561975 h 1029652"/>
                    <a:gd name="connsiteX849" fmla="*/ 1360170 w 1617344"/>
                    <a:gd name="connsiteY849" fmla="*/ 561975 h 1029652"/>
                    <a:gd name="connsiteX850" fmla="*/ 1360170 w 1617344"/>
                    <a:gd name="connsiteY850" fmla="*/ 561975 h 1029652"/>
                    <a:gd name="connsiteX851" fmla="*/ 1361123 w 1617344"/>
                    <a:gd name="connsiteY851" fmla="*/ 561975 h 1029652"/>
                    <a:gd name="connsiteX852" fmla="*/ 1361123 w 1617344"/>
                    <a:gd name="connsiteY852" fmla="*/ 858203 h 1029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  <a:cxn ang="0">
                      <a:pos x="connsiteX529" y="connsiteY529"/>
                    </a:cxn>
                    <a:cxn ang="0">
                      <a:pos x="connsiteX530" y="connsiteY530"/>
                    </a:cxn>
                    <a:cxn ang="0">
                      <a:pos x="connsiteX531" y="connsiteY531"/>
                    </a:cxn>
                    <a:cxn ang="0">
                      <a:pos x="connsiteX532" y="connsiteY532"/>
                    </a:cxn>
                    <a:cxn ang="0">
                      <a:pos x="connsiteX533" y="connsiteY533"/>
                    </a:cxn>
                    <a:cxn ang="0">
                      <a:pos x="connsiteX534" y="connsiteY534"/>
                    </a:cxn>
                    <a:cxn ang="0">
                      <a:pos x="connsiteX535" y="connsiteY535"/>
                    </a:cxn>
                    <a:cxn ang="0">
                      <a:pos x="connsiteX536" y="connsiteY536"/>
                    </a:cxn>
                    <a:cxn ang="0">
                      <a:pos x="connsiteX537" y="connsiteY537"/>
                    </a:cxn>
                    <a:cxn ang="0">
                      <a:pos x="connsiteX538" y="connsiteY538"/>
                    </a:cxn>
                    <a:cxn ang="0">
                      <a:pos x="connsiteX539" y="connsiteY539"/>
                    </a:cxn>
                    <a:cxn ang="0">
                      <a:pos x="connsiteX540" y="connsiteY540"/>
                    </a:cxn>
                    <a:cxn ang="0">
                      <a:pos x="connsiteX541" y="connsiteY541"/>
                    </a:cxn>
                    <a:cxn ang="0">
                      <a:pos x="connsiteX542" y="connsiteY542"/>
                    </a:cxn>
                    <a:cxn ang="0">
                      <a:pos x="connsiteX543" y="connsiteY543"/>
                    </a:cxn>
                    <a:cxn ang="0">
                      <a:pos x="connsiteX544" y="connsiteY544"/>
                    </a:cxn>
                    <a:cxn ang="0">
                      <a:pos x="connsiteX545" y="connsiteY545"/>
                    </a:cxn>
                    <a:cxn ang="0">
                      <a:pos x="connsiteX546" y="connsiteY546"/>
                    </a:cxn>
                    <a:cxn ang="0">
                      <a:pos x="connsiteX547" y="connsiteY547"/>
                    </a:cxn>
                    <a:cxn ang="0">
                      <a:pos x="connsiteX548" y="connsiteY548"/>
                    </a:cxn>
                    <a:cxn ang="0">
                      <a:pos x="connsiteX549" y="connsiteY549"/>
                    </a:cxn>
                    <a:cxn ang="0">
                      <a:pos x="connsiteX550" y="connsiteY550"/>
                    </a:cxn>
                    <a:cxn ang="0">
                      <a:pos x="connsiteX551" y="connsiteY551"/>
                    </a:cxn>
                    <a:cxn ang="0">
                      <a:pos x="connsiteX552" y="connsiteY552"/>
                    </a:cxn>
                    <a:cxn ang="0">
                      <a:pos x="connsiteX553" y="connsiteY553"/>
                    </a:cxn>
                    <a:cxn ang="0">
                      <a:pos x="connsiteX554" y="connsiteY554"/>
                    </a:cxn>
                    <a:cxn ang="0">
                      <a:pos x="connsiteX555" y="connsiteY555"/>
                    </a:cxn>
                    <a:cxn ang="0">
                      <a:pos x="connsiteX556" y="connsiteY556"/>
                    </a:cxn>
                    <a:cxn ang="0">
                      <a:pos x="connsiteX557" y="connsiteY557"/>
                    </a:cxn>
                    <a:cxn ang="0">
                      <a:pos x="connsiteX558" y="connsiteY558"/>
                    </a:cxn>
                    <a:cxn ang="0">
                      <a:pos x="connsiteX559" y="connsiteY559"/>
                    </a:cxn>
                    <a:cxn ang="0">
                      <a:pos x="connsiteX560" y="connsiteY560"/>
                    </a:cxn>
                    <a:cxn ang="0">
                      <a:pos x="connsiteX561" y="connsiteY561"/>
                    </a:cxn>
                    <a:cxn ang="0">
                      <a:pos x="connsiteX562" y="connsiteY562"/>
                    </a:cxn>
                    <a:cxn ang="0">
                      <a:pos x="connsiteX563" y="connsiteY563"/>
                    </a:cxn>
                    <a:cxn ang="0">
                      <a:pos x="connsiteX564" y="connsiteY564"/>
                    </a:cxn>
                    <a:cxn ang="0">
                      <a:pos x="connsiteX565" y="connsiteY565"/>
                    </a:cxn>
                    <a:cxn ang="0">
                      <a:pos x="connsiteX566" y="connsiteY566"/>
                    </a:cxn>
                    <a:cxn ang="0">
                      <a:pos x="connsiteX567" y="connsiteY567"/>
                    </a:cxn>
                    <a:cxn ang="0">
                      <a:pos x="connsiteX568" y="connsiteY568"/>
                    </a:cxn>
                    <a:cxn ang="0">
                      <a:pos x="connsiteX569" y="connsiteY569"/>
                    </a:cxn>
                    <a:cxn ang="0">
                      <a:pos x="connsiteX570" y="connsiteY570"/>
                    </a:cxn>
                    <a:cxn ang="0">
                      <a:pos x="connsiteX571" y="connsiteY571"/>
                    </a:cxn>
                    <a:cxn ang="0">
                      <a:pos x="connsiteX572" y="connsiteY572"/>
                    </a:cxn>
                    <a:cxn ang="0">
                      <a:pos x="connsiteX573" y="connsiteY573"/>
                    </a:cxn>
                    <a:cxn ang="0">
                      <a:pos x="connsiteX574" y="connsiteY574"/>
                    </a:cxn>
                    <a:cxn ang="0">
                      <a:pos x="connsiteX575" y="connsiteY575"/>
                    </a:cxn>
                    <a:cxn ang="0">
                      <a:pos x="connsiteX576" y="connsiteY576"/>
                    </a:cxn>
                    <a:cxn ang="0">
                      <a:pos x="connsiteX577" y="connsiteY577"/>
                    </a:cxn>
                    <a:cxn ang="0">
                      <a:pos x="connsiteX578" y="connsiteY578"/>
                    </a:cxn>
                    <a:cxn ang="0">
                      <a:pos x="connsiteX579" y="connsiteY579"/>
                    </a:cxn>
                    <a:cxn ang="0">
                      <a:pos x="connsiteX580" y="connsiteY580"/>
                    </a:cxn>
                    <a:cxn ang="0">
                      <a:pos x="connsiteX581" y="connsiteY581"/>
                    </a:cxn>
                    <a:cxn ang="0">
                      <a:pos x="connsiteX582" y="connsiteY582"/>
                    </a:cxn>
                    <a:cxn ang="0">
                      <a:pos x="connsiteX583" y="connsiteY583"/>
                    </a:cxn>
                    <a:cxn ang="0">
                      <a:pos x="connsiteX584" y="connsiteY584"/>
                    </a:cxn>
                    <a:cxn ang="0">
                      <a:pos x="connsiteX585" y="connsiteY585"/>
                    </a:cxn>
                    <a:cxn ang="0">
                      <a:pos x="connsiteX586" y="connsiteY586"/>
                    </a:cxn>
                    <a:cxn ang="0">
                      <a:pos x="connsiteX587" y="connsiteY587"/>
                    </a:cxn>
                    <a:cxn ang="0">
                      <a:pos x="connsiteX588" y="connsiteY588"/>
                    </a:cxn>
                    <a:cxn ang="0">
                      <a:pos x="connsiteX589" y="connsiteY589"/>
                    </a:cxn>
                    <a:cxn ang="0">
                      <a:pos x="connsiteX590" y="connsiteY590"/>
                    </a:cxn>
                    <a:cxn ang="0">
                      <a:pos x="connsiteX591" y="connsiteY591"/>
                    </a:cxn>
                    <a:cxn ang="0">
                      <a:pos x="connsiteX592" y="connsiteY592"/>
                    </a:cxn>
                    <a:cxn ang="0">
                      <a:pos x="connsiteX593" y="connsiteY593"/>
                    </a:cxn>
                    <a:cxn ang="0">
                      <a:pos x="connsiteX594" y="connsiteY594"/>
                    </a:cxn>
                    <a:cxn ang="0">
                      <a:pos x="connsiteX595" y="connsiteY595"/>
                    </a:cxn>
                    <a:cxn ang="0">
                      <a:pos x="connsiteX596" y="connsiteY596"/>
                    </a:cxn>
                    <a:cxn ang="0">
                      <a:pos x="connsiteX597" y="connsiteY597"/>
                    </a:cxn>
                    <a:cxn ang="0">
                      <a:pos x="connsiteX598" y="connsiteY598"/>
                    </a:cxn>
                    <a:cxn ang="0">
                      <a:pos x="connsiteX599" y="connsiteY599"/>
                    </a:cxn>
                    <a:cxn ang="0">
                      <a:pos x="connsiteX600" y="connsiteY600"/>
                    </a:cxn>
                    <a:cxn ang="0">
                      <a:pos x="connsiteX601" y="connsiteY601"/>
                    </a:cxn>
                    <a:cxn ang="0">
                      <a:pos x="connsiteX602" y="connsiteY602"/>
                    </a:cxn>
                    <a:cxn ang="0">
                      <a:pos x="connsiteX603" y="connsiteY603"/>
                    </a:cxn>
                    <a:cxn ang="0">
                      <a:pos x="connsiteX604" y="connsiteY604"/>
                    </a:cxn>
                    <a:cxn ang="0">
                      <a:pos x="connsiteX605" y="connsiteY605"/>
                    </a:cxn>
                    <a:cxn ang="0">
                      <a:pos x="connsiteX606" y="connsiteY606"/>
                    </a:cxn>
                    <a:cxn ang="0">
                      <a:pos x="connsiteX607" y="connsiteY607"/>
                    </a:cxn>
                    <a:cxn ang="0">
                      <a:pos x="connsiteX608" y="connsiteY608"/>
                    </a:cxn>
                    <a:cxn ang="0">
                      <a:pos x="connsiteX609" y="connsiteY609"/>
                    </a:cxn>
                    <a:cxn ang="0">
                      <a:pos x="connsiteX610" y="connsiteY610"/>
                    </a:cxn>
                    <a:cxn ang="0">
                      <a:pos x="connsiteX611" y="connsiteY611"/>
                    </a:cxn>
                    <a:cxn ang="0">
                      <a:pos x="connsiteX612" y="connsiteY612"/>
                    </a:cxn>
                    <a:cxn ang="0">
                      <a:pos x="connsiteX613" y="connsiteY613"/>
                    </a:cxn>
                    <a:cxn ang="0">
                      <a:pos x="connsiteX614" y="connsiteY614"/>
                    </a:cxn>
                    <a:cxn ang="0">
                      <a:pos x="connsiteX615" y="connsiteY615"/>
                    </a:cxn>
                    <a:cxn ang="0">
                      <a:pos x="connsiteX616" y="connsiteY616"/>
                    </a:cxn>
                    <a:cxn ang="0">
                      <a:pos x="connsiteX617" y="connsiteY617"/>
                    </a:cxn>
                    <a:cxn ang="0">
                      <a:pos x="connsiteX618" y="connsiteY618"/>
                    </a:cxn>
                    <a:cxn ang="0">
                      <a:pos x="connsiteX619" y="connsiteY619"/>
                    </a:cxn>
                    <a:cxn ang="0">
                      <a:pos x="connsiteX620" y="connsiteY620"/>
                    </a:cxn>
                    <a:cxn ang="0">
                      <a:pos x="connsiteX621" y="connsiteY621"/>
                    </a:cxn>
                    <a:cxn ang="0">
                      <a:pos x="connsiteX622" y="connsiteY622"/>
                    </a:cxn>
                    <a:cxn ang="0">
                      <a:pos x="connsiteX623" y="connsiteY623"/>
                    </a:cxn>
                    <a:cxn ang="0">
                      <a:pos x="connsiteX624" y="connsiteY624"/>
                    </a:cxn>
                    <a:cxn ang="0">
                      <a:pos x="connsiteX625" y="connsiteY625"/>
                    </a:cxn>
                    <a:cxn ang="0">
                      <a:pos x="connsiteX626" y="connsiteY626"/>
                    </a:cxn>
                    <a:cxn ang="0">
                      <a:pos x="connsiteX627" y="connsiteY627"/>
                    </a:cxn>
                    <a:cxn ang="0">
                      <a:pos x="connsiteX628" y="connsiteY628"/>
                    </a:cxn>
                    <a:cxn ang="0">
                      <a:pos x="connsiteX629" y="connsiteY629"/>
                    </a:cxn>
                    <a:cxn ang="0">
                      <a:pos x="connsiteX630" y="connsiteY630"/>
                    </a:cxn>
                    <a:cxn ang="0">
                      <a:pos x="connsiteX631" y="connsiteY631"/>
                    </a:cxn>
                    <a:cxn ang="0">
                      <a:pos x="connsiteX632" y="connsiteY632"/>
                    </a:cxn>
                    <a:cxn ang="0">
                      <a:pos x="connsiteX633" y="connsiteY633"/>
                    </a:cxn>
                    <a:cxn ang="0">
                      <a:pos x="connsiteX634" y="connsiteY634"/>
                    </a:cxn>
                    <a:cxn ang="0">
                      <a:pos x="connsiteX635" y="connsiteY635"/>
                    </a:cxn>
                    <a:cxn ang="0">
                      <a:pos x="connsiteX636" y="connsiteY636"/>
                    </a:cxn>
                    <a:cxn ang="0">
                      <a:pos x="connsiteX637" y="connsiteY637"/>
                    </a:cxn>
                    <a:cxn ang="0">
                      <a:pos x="connsiteX638" y="connsiteY638"/>
                    </a:cxn>
                    <a:cxn ang="0">
                      <a:pos x="connsiteX639" y="connsiteY639"/>
                    </a:cxn>
                    <a:cxn ang="0">
                      <a:pos x="connsiteX640" y="connsiteY640"/>
                    </a:cxn>
                    <a:cxn ang="0">
                      <a:pos x="connsiteX641" y="connsiteY641"/>
                    </a:cxn>
                    <a:cxn ang="0">
                      <a:pos x="connsiteX642" y="connsiteY642"/>
                    </a:cxn>
                    <a:cxn ang="0">
                      <a:pos x="connsiteX643" y="connsiteY643"/>
                    </a:cxn>
                    <a:cxn ang="0">
                      <a:pos x="connsiteX644" y="connsiteY644"/>
                    </a:cxn>
                    <a:cxn ang="0">
                      <a:pos x="connsiteX645" y="connsiteY645"/>
                    </a:cxn>
                    <a:cxn ang="0">
                      <a:pos x="connsiteX646" y="connsiteY646"/>
                    </a:cxn>
                    <a:cxn ang="0">
                      <a:pos x="connsiteX647" y="connsiteY647"/>
                    </a:cxn>
                    <a:cxn ang="0">
                      <a:pos x="connsiteX648" y="connsiteY648"/>
                    </a:cxn>
                    <a:cxn ang="0">
                      <a:pos x="connsiteX649" y="connsiteY649"/>
                    </a:cxn>
                    <a:cxn ang="0">
                      <a:pos x="connsiteX650" y="connsiteY650"/>
                    </a:cxn>
                    <a:cxn ang="0">
                      <a:pos x="connsiteX651" y="connsiteY651"/>
                    </a:cxn>
                    <a:cxn ang="0">
                      <a:pos x="connsiteX652" y="connsiteY652"/>
                    </a:cxn>
                    <a:cxn ang="0">
                      <a:pos x="connsiteX653" y="connsiteY653"/>
                    </a:cxn>
                    <a:cxn ang="0">
                      <a:pos x="connsiteX654" y="connsiteY654"/>
                    </a:cxn>
                    <a:cxn ang="0">
                      <a:pos x="connsiteX655" y="connsiteY655"/>
                    </a:cxn>
                    <a:cxn ang="0">
                      <a:pos x="connsiteX656" y="connsiteY656"/>
                    </a:cxn>
                    <a:cxn ang="0">
                      <a:pos x="connsiteX657" y="connsiteY657"/>
                    </a:cxn>
                    <a:cxn ang="0">
                      <a:pos x="connsiteX658" y="connsiteY658"/>
                    </a:cxn>
                    <a:cxn ang="0">
                      <a:pos x="connsiteX659" y="connsiteY659"/>
                    </a:cxn>
                    <a:cxn ang="0">
                      <a:pos x="connsiteX660" y="connsiteY660"/>
                    </a:cxn>
                    <a:cxn ang="0">
                      <a:pos x="connsiteX661" y="connsiteY661"/>
                    </a:cxn>
                    <a:cxn ang="0">
                      <a:pos x="connsiteX662" y="connsiteY662"/>
                    </a:cxn>
                    <a:cxn ang="0">
                      <a:pos x="connsiteX663" y="connsiteY663"/>
                    </a:cxn>
                    <a:cxn ang="0">
                      <a:pos x="connsiteX664" y="connsiteY664"/>
                    </a:cxn>
                    <a:cxn ang="0">
                      <a:pos x="connsiteX665" y="connsiteY665"/>
                    </a:cxn>
                    <a:cxn ang="0">
                      <a:pos x="connsiteX666" y="connsiteY666"/>
                    </a:cxn>
                    <a:cxn ang="0">
                      <a:pos x="connsiteX667" y="connsiteY667"/>
                    </a:cxn>
                    <a:cxn ang="0">
                      <a:pos x="connsiteX668" y="connsiteY668"/>
                    </a:cxn>
                    <a:cxn ang="0">
                      <a:pos x="connsiteX669" y="connsiteY669"/>
                    </a:cxn>
                    <a:cxn ang="0">
                      <a:pos x="connsiteX670" y="connsiteY670"/>
                    </a:cxn>
                    <a:cxn ang="0">
                      <a:pos x="connsiteX671" y="connsiteY671"/>
                    </a:cxn>
                    <a:cxn ang="0">
                      <a:pos x="connsiteX672" y="connsiteY672"/>
                    </a:cxn>
                    <a:cxn ang="0">
                      <a:pos x="connsiteX673" y="connsiteY673"/>
                    </a:cxn>
                    <a:cxn ang="0">
                      <a:pos x="connsiteX674" y="connsiteY674"/>
                    </a:cxn>
                    <a:cxn ang="0">
                      <a:pos x="connsiteX675" y="connsiteY675"/>
                    </a:cxn>
                    <a:cxn ang="0">
                      <a:pos x="connsiteX676" y="connsiteY676"/>
                    </a:cxn>
                    <a:cxn ang="0">
                      <a:pos x="connsiteX677" y="connsiteY677"/>
                    </a:cxn>
                    <a:cxn ang="0">
                      <a:pos x="connsiteX678" y="connsiteY678"/>
                    </a:cxn>
                    <a:cxn ang="0">
                      <a:pos x="connsiteX679" y="connsiteY679"/>
                    </a:cxn>
                    <a:cxn ang="0">
                      <a:pos x="connsiteX680" y="connsiteY680"/>
                    </a:cxn>
                    <a:cxn ang="0">
                      <a:pos x="connsiteX681" y="connsiteY681"/>
                    </a:cxn>
                    <a:cxn ang="0">
                      <a:pos x="connsiteX682" y="connsiteY682"/>
                    </a:cxn>
                    <a:cxn ang="0">
                      <a:pos x="connsiteX683" y="connsiteY683"/>
                    </a:cxn>
                    <a:cxn ang="0">
                      <a:pos x="connsiteX684" y="connsiteY684"/>
                    </a:cxn>
                    <a:cxn ang="0">
                      <a:pos x="connsiteX685" y="connsiteY685"/>
                    </a:cxn>
                    <a:cxn ang="0">
                      <a:pos x="connsiteX686" y="connsiteY686"/>
                    </a:cxn>
                    <a:cxn ang="0">
                      <a:pos x="connsiteX687" y="connsiteY687"/>
                    </a:cxn>
                    <a:cxn ang="0">
                      <a:pos x="connsiteX688" y="connsiteY688"/>
                    </a:cxn>
                    <a:cxn ang="0">
                      <a:pos x="connsiteX689" y="connsiteY689"/>
                    </a:cxn>
                    <a:cxn ang="0">
                      <a:pos x="connsiteX690" y="connsiteY690"/>
                    </a:cxn>
                    <a:cxn ang="0">
                      <a:pos x="connsiteX691" y="connsiteY691"/>
                    </a:cxn>
                    <a:cxn ang="0">
                      <a:pos x="connsiteX692" y="connsiteY692"/>
                    </a:cxn>
                    <a:cxn ang="0">
                      <a:pos x="connsiteX693" y="connsiteY693"/>
                    </a:cxn>
                    <a:cxn ang="0">
                      <a:pos x="connsiteX694" y="connsiteY694"/>
                    </a:cxn>
                    <a:cxn ang="0">
                      <a:pos x="connsiteX695" y="connsiteY695"/>
                    </a:cxn>
                    <a:cxn ang="0">
                      <a:pos x="connsiteX696" y="connsiteY696"/>
                    </a:cxn>
                    <a:cxn ang="0">
                      <a:pos x="connsiteX697" y="connsiteY697"/>
                    </a:cxn>
                    <a:cxn ang="0">
                      <a:pos x="connsiteX698" y="connsiteY698"/>
                    </a:cxn>
                    <a:cxn ang="0">
                      <a:pos x="connsiteX699" y="connsiteY699"/>
                    </a:cxn>
                    <a:cxn ang="0">
                      <a:pos x="connsiteX700" y="connsiteY700"/>
                    </a:cxn>
                    <a:cxn ang="0">
                      <a:pos x="connsiteX701" y="connsiteY701"/>
                    </a:cxn>
                    <a:cxn ang="0">
                      <a:pos x="connsiteX702" y="connsiteY702"/>
                    </a:cxn>
                    <a:cxn ang="0">
                      <a:pos x="connsiteX703" y="connsiteY703"/>
                    </a:cxn>
                    <a:cxn ang="0">
                      <a:pos x="connsiteX704" y="connsiteY704"/>
                    </a:cxn>
                    <a:cxn ang="0">
                      <a:pos x="connsiteX705" y="connsiteY705"/>
                    </a:cxn>
                    <a:cxn ang="0">
                      <a:pos x="connsiteX706" y="connsiteY706"/>
                    </a:cxn>
                    <a:cxn ang="0">
                      <a:pos x="connsiteX707" y="connsiteY707"/>
                    </a:cxn>
                    <a:cxn ang="0">
                      <a:pos x="connsiteX708" y="connsiteY708"/>
                    </a:cxn>
                    <a:cxn ang="0">
                      <a:pos x="connsiteX709" y="connsiteY709"/>
                    </a:cxn>
                    <a:cxn ang="0">
                      <a:pos x="connsiteX710" y="connsiteY710"/>
                    </a:cxn>
                    <a:cxn ang="0">
                      <a:pos x="connsiteX711" y="connsiteY711"/>
                    </a:cxn>
                    <a:cxn ang="0">
                      <a:pos x="connsiteX712" y="connsiteY712"/>
                    </a:cxn>
                    <a:cxn ang="0">
                      <a:pos x="connsiteX713" y="connsiteY713"/>
                    </a:cxn>
                    <a:cxn ang="0">
                      <a:pos x="connsiteX714" y="connsiteY714"/>
                    </a:cxn>
                    <a:cxn ang="0">
                      <a:pos x="connsiteX715" y="connsiteY715"/>
                    </a:cxn>
                    <a:cxn ang="0">
                      <a:pos x="connsiteX716" y="connsiteY716"/>
                    </a:cxn>
                    <a:cxn ang="0">
                      <a:pos x="connsiteX717" y="connsiteY717"/>
                    </a:cxn>
                    <a:cxn ang="0">
                      <a:pos x="connsiteX718" y="connsiteY718"/>
                    </a:cxn>
                    <a:cxn ang="0">
                      <a:pos x="connsiteX719" y="connsiteY719"/>
                    </a:cxn>
                    <a:cxn ang="0">
                      <a:pos x="connsiteX720" y="connsiteY720"/>
                    </a:cxn>
                    <a:cxn ang="0">
                      <a:pos x="connsiteX721" y="connsiteY721"/>
                    </a:cxn>
                    <a:cxn ang="0">
                      <a:pos x="connsiteX722" y="connsiteY722"/>
                    </a:cxn>
                    <a:cxn ang="0">
                      <a:pos x="connsiteX723" y="connsiteY723"/>
                    </a:cxn>
                    <a:cxn ang="0">
                      <a:pos x="connsiteX724" y="connsiteY724"/>
                    </a:cxn>
                    <a:cxn ang="0">
                      <a:pos x="connsiteX725" y="connsiteY725"/>
                    </a:cxn>
                    <a:cxn ang="0">
                      <a:pos x="connsiteX726" y="connsiteY726"/>
                    </a:cxn>
                    <a:cxn ang="0">
                      <a:pos x="connsiteX727" y="connsiteY727"/>
                    </a:cxn>
                    <a:cxn ang="0">
                      <a:pos x="connsiteX728" y="connsiteY728"/>
                    </a:cxn>
                    <a:cxn ang="0">
                      <a:pos x="connsiteX729" y="connsiteY729"/>
                    </a:cxn>
                    <a:cxn ang="0">
                      <a:pos x="connsiteX730" y="connsiteY730"/>
                    </a:cxn>
                    <a:cxn ang="0">
                      <a:pos x="connsiteX731" y="connsiteY731"/>
                    </a:cxn>
                    <a:cxn ang="0">
                      <a:pos x="connsiteX732" y="connsiteY732"/>
                    </a:cxn>
                    <a:cxn ang="0">
                      <a:pos x="connsiteX733" y="connsiteY733"/>
                    </a:cxn>
                    <a:cxn ang="0">
                      <a:pos x="connsiteX734" y="connsiteY734"/>
                    </a:cxn>
                    <a:cxn ang="0">
                      <a:pos x="connsiteX735" y="connsiteY735"/>
                    </a:cxn>
                    <a:cxn ang="0">
                      <a:pos x="connsiteX736" y="connsiteY736"/>
                    </a:cxn>
                    <a:cxn ang="0">
                      <a:pos x="connsiteX737" y="connsiteY737"/>
                    </a:cxn>
                    <a:cxn ang="0">
                      <a:pos x="connsiteX738" y="connsiteY738"/>
                    </a:cxn>
                    <a:cxn ang="0">
                      <a:pos x="connsiteX739" y="connsiteY739"/>
                    </a:cxn>
                    <a:cxn ang="0">
                      <a:pos x="connsiteX740" y="connsiteY740"/>
                    </a:cxn>
                    <a:cxn ang="0">
                      <a:pos x="connsiteX741" y="connsiteY741"/>
                    </a:cxn>
                    <a:cxn ang="0">
                      <a:pos x="connsiteX742" y="connsiteY742"/>
                    </a:cxn>
                    <a:cxn ang="0">
                      <a:pos x="connsiteX743" y="connsiteY743"/>
                    </a:cxn>
                    <a:cxn ang="0">
                      <a:pos x="connsiteX744" y="connsiteY744"/>
                    </a:cxn>
                    <a:cxn ang="0">
                      <a:pos x="connsiteX745" y="connsiteY745"/>
                    </a:cxn>
                    <a:cxn ang="0">
                      <a:pos x="connsiteX746" y="connsiteY746"/>
                    </a:cxn>
                    <a:cxn ang="0">
                      <a:pos x="connsiteX747" y="connsiteY747"/>
                    </a:cxn>
                    <a:cxn ang="0">
                      <a:pos x="connsiteX748" y="connsiteY748"/>
                    </a:cxn>
                    <a:cxn ang="0">
                      <a:pos x="connsiteX749" y="connsiteY749"/>
                    </a:cxn>
                    <a:cxn ang="0">
                      <a:pos x="connsiteX750" y="connsiteY750"/>
                    </a:cxn>
                    <a:cxn ang="0">
                      <a:pos x="connsiteX751" y="connsiteY751"/>
                    </a:cxn>
                    <a:cxn ang="0">
                      <a:pos x="connsiteX752" y="connsiteY752"/>
                    </a:cxn>
                    <a:cxn ang="0">
                      <a:pos x="connsiteX753" y="connsiteY753"/>
                    </a:cxn>
                    <a:cxn ang="0">
                      <a:pos x="connsiteX754" y="connsiteY754"/>
                    </a:cxn>
                    <a:cxn ang="0">
                      <a:pos x="connsiteX755" y="connsiteY755"/>
                    </a:cxn>
                    <a:cxn ang="0">
                      <a:pos x="connsiteX756" y="connsiteY756"/>
                    </a:cxn>
                    <a:cxn ang="0">
                      <a:pos x="connsiteX757" y="connsiteY757"/>
                    </a:cxn>
                    <a:cxn ang="0">
                      <a:pos x="connsiteX758" y="connsiteY758"/>
                    </a:cxn>
                    <a:cxn ang="0">
                      <a:pos x="connsiteX759" y="connsiteY759"/>
                    </a:cxn>
                    <a:cxn ang="0">
                      <a:pos x="connsiteX760" y="connsiteY760"/>
                    </a:cxn>
                    <a:cxn ang="0">
                      <a:pos x="connsiteX761" y="connsiteY761"/>
                    </a:cxn>
                    <a:cxn ang="0">
                      <a:pos x="connsiteX762" y="connsiteY762"/>
                    </a:cxn>
                    <a:cxn ang="0">
                      <a:pos x="connsiteX763" y="connsiteY763"/>
                    </a:cxn>
                    <a:cxn ang="0">
                      <a:pos x="connsiteX764" y="connsiteY764"/>
                    </a:cxn>
                    <a:cxn ang="0">
                      <a:pos x="connsiteX765" y="connsiteY765"/>
                    </a:cxn>
                    <a:cxn ang="0">
                      <a:pos x="connsiteX766" y="connsiteY766"/>
                    </a:cxn>
                    <a:cxn ang="0">
                      <a:pos x="connsiteX767" y="connsiteY767"/>
                    </a:cxn>
                    <a:cxn ang="0">
                      <a:pos x="connsiteX768" y="connsiteY768"/>
                    </a:cxn>
                    <a:cxn ang="0">
                      <a:pos x="connsiteX769" y="connsiteY769"/>
                    </a:cxn>
                    <a:cxn ang="0">
                      <a:pos x="connsiteX770" y="connsiteY770"/>
                    </a:cxn>
                    <a:cxn ang="0">
                      <a:pos x="connsiteX771" y="connsiteY771"/>
                    </a:cxn>
                    <a:cxn ang="0">
                      <a:pos x="connsiteX772" y="connsiteY772"/>
                    </a:cxn>
                    <a:cxn ang="0">
                      <a:pos x="connsiteX773" y="connsiteY773"/>
                    </a:cxn>
                    <a:cxn ang="0">
                      <a:pos x="connsiteX774" y="connsiteY774"/>
                    </a:cxn>
                    <a:cxn ang="0">
                      <a:pos x="connsiteX775" y="connsiteY775"/>
                    </a:cxn>
                    <a:cxn ang="0">
                      <a:pos x="connsiteX776" y="connsiteY776"/>
                    </a:cxn>
                    <a:cxn ang="0">
                      <a:pos x="connsiteX777" y="connsiteY777"/>
                    </a:cxn>
                    <a:cxn ang="0">
                      <a:pos x="connsiteX778" y="connsiteY778"/>
                    </a:cxn>
                    <a:cxn ang="0">
                      <a:pos x="connsiteX779" y="connsiteY779"/>
                    </a:cxn>
                    <a:cxn ang="0">
                      <a:pos x="connsiteX780" y="connsiteY780"/>
                    </a:cxn>
                    <a:cxn ang="0">
                      <a:pos x="connsiteX781" y="connsiteY781"/>
                    </a:cxn>
                    <a:cxn ang="0">
                      <a:pos x="connsiteX782" y="connsiteY782"/>
                    </a:cxn>
                    <a:cxn ang="0">
                      <a:pos x="connsiteX783" y="connsiteY783"/>
                    </a:cxn>
                    <a:cxn ang="0">
                      <a:pos x="connsiteX784" y="connsiteY784"/>
                    </a:cxn>
                    <a:cxn ang="0">
                      <a:pos x="connsiteX785" y="connsiteY785"/>
                    </a:cxn>
                    <a:cxn ang="0">
                      <a:pos x="connsiteX786" y="connsiteY786"/>
                    </a:cxn>
                    <a:cxn ang="0">
                      <a:pos x="connsiteX787" y="connsiteY787"/>
                    </a:cxn>
                    <a:cxn ang="0">
                      <a:pos x="connsiteX788" y="connsiteY788"/>
                    </a:cxn>
                    <a:cxn ang="0">
                      <a:pos x="connsiteX789" y="connsiteY789"/>
                    </a:cxn>
                    <a:cxn ang="0">
                      <a:pos x="connsiteX790" y="connsiteY790"/>
                    </a:cxn>
                    <a:cxn ang="0">
                      <a:pos x="connsiteX791" y="connsiteY791"/>
                    </a:cxn>
                    <a:cxn ang="0">
                      <a:pos x="connsiteX792" y="connsiteY792"/>
                    </a:cxn>
                    <a:cxn ang="0">
                      <a:pos x="connsiteX793" y="connsiteY793"/>
                    </a:cxn>
                    <a:cxn ang="0">
                      <a:pos x="connsiteX794" y="connsiteY794"/>
                    </a:cxn>
                    <a:cxn ang="0">
                      <a:pos x="connsiteX795" y="connsiteY795"/>
                    </a:cxn>
                    <a:cxn ang="0">
                      <a:pos x="connsiteX796" y="connsiteY796"/>
                    </a:cxn>
                    <a:cxn ang="0">
                      <a:pos x="connsiteX797" y="connsiteY797"/>
                    </a:cxn>
                    <a:cxn ang="0">
                      <a:pos x="connsiteX798" y="connsiteY798"/>
                    </a:cxn>
                    <a:cxn ang="0">
                      <a:pos x="connsiteX799" y="connsiteY799"/>
                    </a:cxn>
                    <a:cxn ang="0">
                      <a:pos x="connsiteX800" y="connsiteY800"/>
                    </a:cxn>
                    <a:cxn ang="0">
                      <a:pos x="connsiteX801" y="connsiteY801"/>
                    </a:cxn>
                    <a:cxn ang="0">
                      <a:pos x="connsiteX802" y="connsiteY802"/>
                    </a:cxn>
                    <a:cxn ang="0">
                      <a:pos x="connsiteX803" y="connsiteY803"/>
                    </a:cxn>
                    <a:cxn ang="0">
                      <a:pos x="connsiteX804" y="connsiteY804"/>
                    </a:cxn>
                    <a:cxn ang="0">
                      <a:pos x="connsiteX805" y="connsiteY805"/>
                    </a:cxn>
                    <a:cxn ang="0">
                      <a:pos x="connsiteX806" y="connsiteY806"/>
                    </a:cxn>
                    <a:cxn ang="0">
                      <a:pos x="connsiteX807" y="connsiteY807"/>
                    </a:cxn>
                    <a:cxn ang="0">
                      <a:pos x="connsiteX808" y="connsiteY808"/>
                    </a:cxn>
                    <a:cxn ang="0">
                      <a:pos x="connsiteX809" y="connsiteY809"/>
                    </a:cxn>
                    <a:cxn ang="0">
                      <a:pos x="connsiteX810" y="connsiteY810"/>
                    </a:cxn>
                    <a:cxn ang="0">
                      <a:pos x="connsiteX811" y="connsiteY811"/>
                    </a:cxn>
                    <a:cxn ang="0">
                      <a:pos x="connsiteX812" y="connsiteY812"/>
                    </a:cxn>
                    <a:cxn ang="0">
                      <a:pos x="connsiteX813" y="connsiteY813"/>
                    </a:cxn>
                    <a:cxn ang="0">
                      <a:pos x="connsiteX814" y="connsiteY814"/>
                    </a:cxn>
                    <a:cxn ang="0">
                      <a:pos x="connsiteX815" y="connsiteY815"/>
                    </a:cxn>
                    <a:cxn ang="0">
                      <a:pos x="connsiteX816" y="connsiteY816"/>
                    </a:cxn>
                    <a:cxn ang="0">
                      <a:pos x="connsiteX817" y="connsiteY817"/>
                    </a:cxn>
                    <a:cxn ang="0">
                      <a:pos x="connsiteX818" y="connsiteY818"/>
                    </a:cxn>
                    <a:cxn ang="0">
                      <a:pos x="connsiteX819" y="connsiteY819"/>
                    </a:cxn>
                    <a:cxn ang="0">
                      <a:pos x="connsiteX820" y="connsiteY820"/>
                    </a:cxn>
                    <a:cxn ang="0">
                      <a:pos x="connsiteX821" y="connsiteY821"/>
                    </a:cxn>
                    <a:cxn ang="0">
                      <a:pos x="connsiteX822" y="connsiteY822"/>
                    </a:cxn>
                    <a:cxn ang="0">
                      <a:pos x="connsiteX823" y="connsiteY823"/>
                    </a:cxn>
                    <a:cxn ang="0">
                      <a:pos x="connsiteX824" y="connsiteY824"/>
                    </a:cxn>
                    <a:cxn ang="0">
                      <a:pos x="connsiteX825" y="connsiteY825"/>
                    </a:cxn>
                    <a:cxn ang="0">
                      <a:pos x="connsiteX826" y="connsiteY826"/>
                    </a:cxn>
                    <a:cxn ang="0">
                      <a:pos x="connsiteX827" y="connsiteY827"/>
                    </a:cxn>
                    <a:cxn ang="0">
                      <a:pos x="connsiteX828" y="connsiteY828"/>
                    </a:cxn>
                    <a:cxn ang="0">
                      <a:pos x="connsiteX829" y="connsiteY829"/>
                    </a:cxn>
                    <a:cxn ang="0">
                      <a:pos x="connsiteX830" y="connsiteY830"/>
                    </a:cxn>
                    <a:cxn ang="0">
                      <a:pos x="connsiteX831" y="connsiteY831"/>
                    </a:cxn>
                    <a:cxn ang="0">
                      <a:pos x="connsiteX832" y="connsiteY832"/>
                    </a:cxn>
                    <a:cxn ang="0">
                      <a:pos x="connsiteX833" y="connsiteY833"/>
                    </a:cxn>
                    <a:cxn ang="0">
                      <a:pos x="connsiteX834" y="connsiteY834"/>
                    </a:cxn>
                    <a:cxn ang="0">
                      <a:pos x="connsiteX835" y="connsiteY835"/>
                    </a:cxn>
                    <a:cxn ang="0">
                      <a:pos x="connsiteX836" y="connsiteY836"/>
                    </a:cxn>
                    <a:cxn ang="0">
                      <a:pos x="connsiteX837" y="connsiteY837"/>
                    </a:cxn>
                    <a:cxn ang="0">
                      <a:pos x="connsiteX838" y="connsiteY838"/>
                    </a:cxn>
                    <a:cxn ang="0">
                      <a:pos x="connsiteX839" y="connsiteY839"/>
                    </a:cxn>
                    <a:cxn ang="0">
                      <a:pos x="connsiteX840" y="connsiteY840"/>
                    </a:cxn>
                    <a:cxn ang="0">
                      <a:pos x="connsiteX841" y="connsiteY841"/>
                    </a:cxn>
                    <a:cxn ang="0">
                      <a:pos x="connsiteX842" y="connsiteY842"/>
                    </a:cxn>
                    <a:cxn ang="0">
                      <a:pos x="connsiteX843" y="connsiteY843"/>
                    </a:cxn>
                    <a:cxn ang="0">
                      <a:pos x="connsiteX844" y="connsiteY844"/>
                    </a:cxn>
                    <a:cxn ang="0">
                      <a:pos x="connsiteX845" y="connsiteY845"/>
                    </a:cxn>
                    <a:cxn ang="0">
                      <a:pos x="connsiteX846" y="connsiteY846"/>
                    </a:cxn>
                    <a:cxn ang="0">
                      <a:pos x="connsiteX847" y="connsiteY847"/>
                    </a:cxn>
                    <a:cxn ang="0">
                      <a:pos x="connsiteX848" y="connsiteY848"/>
                    </a:cxn>
                    <a:cxn ang="0">
                      <a:pos x="connsiteX849" y="connsiteY849"/>
                    </a:cxn>
                    <a:cxn ang="0">
                      <a:pos x="connsiteX850" y="connsiteY850"/>
                    </a:cxn>
                    <a:cxn ang="0">
                      <a:pos x="connsiteX851" y="connsiteY851"/>
                    </a:cxn>
                    <a:cxn ang="0">
                      <a:pos x="connsiteX852" y="connsiteY852"/>
                    </a:cxn>
                  </a:cxnLst>
                  <a:rect l="l" t="t" r="r" b="b"/>
                  <a:pathLst>
                    <a:path w="1617344" h="1029652">
                      <a:moveTo>
                        <a:pt x="1580198" y="222885"/>
                      </a:moveTo>
                      <a:cubicBezTo>
                        <a:pt x="1580198" y="218123"/>
                        <a:pt x="1579245" y="212408"/>
                        <a:pt x="1580198" y="206693"/>
                      </a:cubicBezTo>
                      <a:cubicBezTo>
                        <a:pt x="1583055" y="195263"/>
                        <a:pt x="1570673" y="192405"/>
                        <a:pt x="1568767" y="184785"/>
                      </a:cubicBezTo>
                      <a:cubicBezTo>
                        <a:pt x="1568767" y="184785"/>
                        <a:pt x="1561148" y="184785"/>
                        <a:pt x="1559242" y="186690"/>
                      </a:cubicBezTo>
                      <a:cubicBezTo>
                        <a:pt x="1550670" y="196215"/>
                        <a:pt x="1528763" y="195263"/>
                        <a:pt x="1520190" y="184785"/>
                      </a:cubicBezTo>
                      <a:cubicBezTo>
                        <a:pt x="1518285" y="196215"/>
                        <a:pt x="1515427" y="207645"/>
                        <a:pt x="1513523" y="219075"/>
                      </a:cubicBezTo>
                      <a:cubicBezTo>
                        <a:pt x="1502092" y="219075"/>
                        <a:pt x="1489710" y="219075"/>
                        <a:pt x="1476375" y="219075"/>
                      </a:cubicBezTo>
                      <a:cubicBezTo>
                        <a:pt x="1475423" y="222885"/>
                        <a:pt x="1474470" y="226695"/>
                        <a:pt x="1473517" y="230505"/>
                      </a:cubicBezTo>
                      <a:cubicBezTo>
                        <a:pt x="1471613" y="230505"/>
                        <a:pt x="1469707" y="230505"/>
                        <a:pt x="1467802" y="231458"/>
                      </a:cubicBezTo>
                      <a:cubicBezTo>
                        <a:pt x="1463992" y="233363"/>
                        <a:pt x="1457325" y="235268"/>
                        <a:pt x="1456373" y="237173"/>
                      </a:cubicBezTo>
                      <a:cubicBezTo>
                        <a:pt x="1455420" y="243840"/>
                        <a:pt x="1450657" y="252413"/>
                        <a:pt x="1460182" y="257175"/>
                      </a:cubicBezTo>
                      <a:cubicBezTo>
                        <a:pt x="1462088" y="258128"/>
                        <a:pt x="1463992" y="261938"/>
                        <a:pt x="1463992" y="264795"/>
                      </a:cubicBezTo>
                      <a:cubicBezTo>
                        <a:pt x="1463992" y="325755"/>
                        <a:pt x="1463992" y="385763"/>
                        <a:pt x="1463992" y="447675"/>
                      </a:cubicBezTo>
                      <a:cubicBezTo>
                        <a:pt x="1461135" y="447675"/>
                        <a:pt x="1457325" y="448628"/>
                        <a:pt x="1454467" y="448628"/>
                      </a:cubicBezTo>
                      <a:cubicBezTo>
                        <a:pt x="1453515" y="447675"/>
                        <a:pt x="1453515" y="446723"/>
                        <a:pt x="1453515" y="445770"/>
                      </a:cubicBezTo>
                      <a:cubicBezTo>
                        <a:pt x="1453515" y="428625"/>
                        <a:pt x="1452563" y="411480"/>
                        <a:pt x="1452563" y="394335"/>
                      </a:cubicBezTo>
                      <a:cubicBezTo>
                        <a:pt x="1452563" y="393383"/>
                        <a:pt x="1453515" y="391478"/>
                        <a:pt x="1452563" y="391478"/>
                      </a:cubicBezTo>
                      <a:cubicBezTo>
                        <a:pt x="1448752" y="388620"/>
                        <a:pt x="1443038" y="387668"/>
                        <a:pt x="1444942" y="380048"/>
                      </a:cubicBezTo>
                      <a:cubicBezTo>
                        <a:pt x="1445895" y="375285"/>
                        <a:pt x="1444942" y="370523"/>
                        <a:pt x="1444942" y="364808"/>
                      </a:cubicBezTo>
                      <a:cubicBezTo>
                        <a:pt x="1431607" y="364808"/>
                        <a:pt x="1419225" y="364808"/>
                        <a:pt x="1405890" y="364808"/>
                      </a:cubicBezTo>
                      <a:cubicBezTo>
                        <a:pt x="1405890" y="351473"/>
                        <a:pt x="1405890" y="339090"/>
                        <a:pt x="1405890" y="327660"/>
                      </a:cubicBezTo>
                      <a:cubicBezTo>
                        <a:pt x="1393507" y="320040"/>
                        <a:pt x="1377315" y="332423"/>
                        <a:pt x="1369695" y="319088"/>
                      </a:cubicBezTo>
                      <a:cubicBezTo>
                        <a:pt x="1363980" y="322898"/>
                        <a:pt x="1358265" y="325755"/>
                        <a:pt x="1351598" y="329565"/>
                      </a:cubicBezTo>
                      <a:cubicBezTo>
                        <a:pt x="1348740" y="323850"/>
                        <a:pt x="1347788" y="320993"/>
                        <a:pt x="1346835" y="318135"/>
                      </a:cubicBezTo>
                      <a:cubicBezTo>
                        <a:pt x="1345882" y="318135"/>
                        <a:pt x="1343977" y="318135"/>
                        <a:pt x="1343025" y="318135"/>
                      </a:cubicBezTo>
                      <a:cubicBezTo>
                        <a:pt x="1343025" y="325755"/>
                        <a:pt x="1343025" y="332423"/>
                        <a:pt x="1343025" y="340043"/>
                      </a:cubicBezTo>
                      <a:cubicBezTo>
                        <a:pt x="1343025" y="344805"/>
                        <a:pt x="1344930" y="351473"/>
                        <a:pt x="1337310" y="354330"/>
                      </a:cubicBezTo>
                      <a:cubicBezTo>
                        <a:pt x="1336357" y="354330"/>
                        <a:pt x="1336357" y="359093"/>
                        <a:pt x="1336357" y="360998"/>
                      </a:cubicBezTo>
                      <a:cubicBezTo>
                        <a:pt x="1336357" y="364808"/>
                        <a:pt x="1337310" y="368618"/>
                        <a:pt x="1337310" y="373380"/>
                      </a:cubicBezTo>
                      <a:cubicBezTo>
                        <a:pt x="1333500" y="372428"/>
                        <a:pt x="1330642" y="373380"/>
                        <a:pt x="1328738" y="372428"/>
                      </a:cubicBezTo>
                      <a:cubicBezTo>
                        <a:pt x="1326832" y="370523"/>
                        <a:pt x="1324927" y="365760"/>
                        <a:pt x="1323023" y="365760"/>
                      </a:cubicBezTo>
                      <a:cubicBezTo>
                        <a:pt x="1314450" y="364808"/>
                        <a:pt x="1305877" y="365760"/>
                        <a:pt x="1298257" y="366713"/>
                      </a:cubicBezTo>
                      <a:cubicBezTo>
                        <a:pt x="1297305" y="366713"/>
                        <a:pt x="1295400" y="369570"/>
                        <a:pt x="1295400" y="372428"/>
                      </a:cubicBezTo>
                      <a:cubicBezTo>
                        <a:pt x="1288732" y="412433"/>
                        <a:pt x="1289685" y="452438"/>
                        <a:pt x="1291590" y="492443"/>
                      </a:cubicBezTo>
                      <a:cubicBezTo>
                        <a:pt x="1292542" y="507683"/>
                        <a:pt x="1291590" y="523875"/>
                        <a:pt x="1291590" y="539115"/>
                      </a:cubicBezTo>
                      <a:cubicBezTo>
                        <a:pt x="1290638" y="539115"/>
                        <a:pt x="1289685" y="539115"/>
                        <a:pt x="1288732" y="539115"/>
                      </a:cubicBezTo>
                      <a:cubicBezTo>
                        <a:pt x="1288732" y="526733"/>
                        <a:pt x="1288732" y="515303"/>
                        <a:pt x="1288732" y="501015"/>
                      </a:cubicBezTo>
                      <a:cubicBezTo>
                        <a:pt x="1274445" y="501015"/>
                        <a:pt x="1261110" y="501015"/>
                        <a:pt x="1246823" y="501015"/>
                      </a:cubicBezTo>
                      <a:cubicBezTo>
                        <a:pt x="1246823" y="485775"/>
                        <a:pt x="1246823" y="471488"/>
                        <a:pt x="1246823" y="457200"/>
                      </a:cubicBezTo>
                      <a:cubicBezTo>
                        <a:pt x="1246823" y="449580"/>
                        <a:pt x="1244917" y="445770"/>
                        <a:pt x="1236345" y="445770"/>
                      </a:cubicBezTo>
                      <a:cubicBezTo>
                        <a:pt x="1233488" y="445770"/>
                        <a:pt x="1229677" y="440055"/>
                        <a:pt x="1229677" y="437198"/>
                      </a:cubicBezTo>
                      <a:cubicBezTo>
                        <a:pt x="1228725" y="426720"/>
                        <a:pt x="1229677" y="417195"/>
                        <a:pt x="1229677" y="406718"/>
                      </a:cubicBezTo>
                      <a:cubicBezTo>
                        <a:pt x="1211580" y="401955"/>
                        <a:pt x="1210627" y="403860"/>
                        <a:pt x="1210627" y="419100"/>
                      </a:cubicBezTo>
                      <a:cubicBezTo>
                        <a:pt x="1210627" y="444818"/>
                        <a:pt x="1210627" y="471488"/>
                        <a:pt x="1210627" y="498158"/>
                      </a:cubicBezTo>
                      <a:cubicBezTo>
                        <a:pt x="1203007" y="498158"/>
                        <a:pt x="1199198" y="498158"/>
                        <a:pt x="1193482" y="498158"/>
                      </a:cubicBezTo>
                      <a:cubicBezTo>
                        <a:pt x="1193482" y="494348"/>
                        <a:pt x="1193482" y="490538"/>
                        <a:pt x="1193482" y="486728"/>
                      </a:cubicBezTo>
                      <a:cubicBezTo>
                        <a:pt x="1193482" y="378143"/>
                        <a:pt x="1192530" y="268605"/>
                        <a:pt x="1192530" y="160020"/>
                      </a:cubicBezTo>
                      <a:cubicBezTo>
                        <a:pt x="1192530" y="140018"/>
                        <a:pt x="1192530" y="140018"/>
                        <a:pt x="1172527" y="139065"/>
                      </a:cubicBezTo>
                      <a:cubicBezTo>
                        <a:pt x="1170623" y="139065"/>
                        <a:pt x="1168717" y="139065"/>
                        <a:pt x="1165860" y="138113"/>
                      </a:cubicBezTo>
                      <a:cubicBezTo>
                        <a:pt x="1165860" y="132398"/>
                        <a:pt x="1164907" y="127635"/>
                        <a:pt x="1165860" y="121920"/>
                      </a:cubicBezTo>
                      <a:cubicBezTo>
                        <a:pt x="1166813" y="109538"/>
                        <a:pt x="1159192" y="106680"/>
                        <a:pt x="1150620" y="100965"/>
                      </a:cubicBezTo>
                      <a:cubicBezTo>
                        <a:pt x="1143000" y="96203"/>
                        <a:pt x="1137285" y="88583"/>
                        <a:pt x="1127760" y="88583"/>
                      </a:cubicBezTo>
                      <a:cubicBezTo>
                        <a:pt x="1126807" y="88583"/>
                        <a:pt x="1125855" y="81915"/>
                        <a:pt x="1125855" y="78105"/>
                      </a:cubicBezTo>
                      <a:cubicBezTo>
                        <a:pt x="1125855" y="73343"/>
                        <a:pt x="1125855" y="69533"/>
                        <a:pt x="1125855" y="64770"/>
                      </a:cubicBezTo>
                      <a:cubicBezTo>
                        <a:pt x="1124902" y="64770"/>
                        <a:pt x="1122998" y="63818"/>
                        <a:pt x="1122045" y="63818"/>
                      </a:cubicBezTo>
                      <a:cubicBezTo>
                        <a:pt x="1120140" y="67628"/>
                        <a:pt x="1115377" y="72390"/>
                        <a:pt x="1116330" y="76200"/>
                      </a:cubicBezTo>
                      <a:cubicBezTo>
                        <a:pt x="1120140" y="92393"/>
                        <a:pt x="1107757" y="100965"/>
                        <a:pt x="1099185" y="111443"/>
                      </a:cubicBezTo>
                      <a:cubicBezTo>
                        <a:pt x="1097280" y="113348"/>
                        <a:pt x="1094423" y="116205"/>
                        <a:pt x="1094423" y="119063"/>
                      </a:cubicBezTo>
                      <a:cubicBezTo>
                        <a:pt x="1098232" y="136208"/>
                        <a:pt x="1085850" y="143828"/>
                        <a:pt x="1074420" y="149543"/>
                      </a:cubicBezTo>
                      <a:cubicBezTo>
                        <a:pt x="1062038" y="156210"/>
                        <a:pt x="1058227" y="165735"/>
                        <a:pt x="1058227" y="179070"/>
                      </a:cubicBezTo>
                      <a:cubicBezTo>
                        <a:pt x="1059180" y="250508"/>
                        <a:pt x="1059180" y="321945"/>
                        <a:pt x="1059180" y="392430"/>
                      </a:cubicBezTo>
                      <a:cubicBezTo>
                        <a:pt x="1059180" y="415290"/>
                        <a:pt x="1059180" y="438150"/>
                        <a:pt x="1058227" y="461010"/>
                      </a:cubicBezTo>
                      <a:cubicBezTo>
                        <a:pt x="1058227" y="463868"/>
                        <a:pt x="1055370" y="467678"/>
                        <a:pt x="1054417" y="470535"/>
                      </a:cubicBezTo>
                      <a:cubicBezTo>
                        <a:pt x="1053465" y="470535"/>
                        <a:pt x="1052513" y="469583"/>
                        <a:pt x="1051560" y="469583"/>
                      </a:cubicBezTo>
                      <a:cubicBezTo>
                        <a:pt x="1051560" y="453390"/>
                        <a:pt x="1051560" y="438150"/>
                        <a:pt x="1051560" y="421958"/>
                      </a:cubicBezTo>
                      <a:cubicBezTo>
                        <a:pt x="1051560" y="414338"/>
                        <a:pt x="1048702" y="410528"/>
                        <a:pt x="1040130" y="410528"/>
                      </a:cubicBezTo>
                      <a:cubicBezTo>
                        <a:pt x="1018222" y="411480"/>
                        <a:pt x="995363" y="410528"/>
                        <a:pt x="971550" y="410528"/>
                      </a:cubicBezTo>
                      <a:cubicBezTo>
                        <a:pt x="971550" y="428625"/>
                        <a:pt x="971550" y="444818"/>
                        <a:pt x="971550" y="461010"/>
                      </a:cubicBezTo>
                      <a:cubicBezTo>
                        <a:pt x="971550" y="480060"/>
                        <a:pt x="971550" y="500063"/>
                        <a:pt x="971550" y="519113"/>
                      </a:cubicBezTo>
                      <a:cubicBezTo>
                        <a:pt x="971550" y="521970"/>
                        <a:pt x="969645" y="524828"/>
                        <a:pt x="967740" y="526733"/>
                      </a:cubicBezTo>
                      <a:cubicBezTo>
                        <a:pt x="965835" y="526733"/>
                        <a:pt x="964882" y="525780"/>
                        <a:pt x="962977" y="525780"/>
                      </a:cubicBezTo>
                      <a:cubicBezTo>
                        <a:pt x="962977" y="500063"/>
                        <a:pt x="962977" y="474345"/>
                        <a:pt x="962977" y="448628"/>
                      </a:cubicBezTo>
                      <a:cubicBezTo>
                        <a:pt x="959167" y="447675"/>
                        <a:pt x="957263" y="447675"/>
                        <a:pt x="955357" y="447675"/>
                      </a:cubicBezTo>
                      <a:cubicBezTo>
                        <a:pt x="953452" y="447675"/>
                        <a:pt x="951547" y="447675"/>
                        <a:pt x="949642" y="448628"/>
                      </a:cubicBezTo>
                      <a:cubicBezTo>
                        <a:pt x="947738" y="475298"/>
                        <a:pt x="946785" y="501015"/>
                        <a:pt x="944880" y="526733"/>
                      </a:cubicBezTo>
                      <a:cubicBezTo>
                        <a:pt x="942975" y="526733"/>
                        <a:pt x="942022" y="526733"/>
                        <a:pt x="940117" y="526733"/>
                      </a:cubicBezTo>
                      <a:cubicBezTo>
                        <a:pt x="940117" y="521970"/>
                        <a:pt x="939165" y="516255"/>
                        <a:pt x="940117" y="511493"/>
                      </a:cubicBezTo>
                      <a:cubicBezTo>
                        <a:pt x="943927" y="496253"/>
                        <a:pt x="931545" y="486728"/>
                        <a:pt x="930592" y="472440"/>
                      </a:cubicBezTo>
                      <a:cubicBezTo>
                        <a:pt x="930592" y="471488"/>
                        <a:pt x="927735" y="469583"/>
                        <a:pt x="927735" y="470535"/>
                      </a:cubicBezTo>
                      <a:cubicBezTo>
                        <a:pt x="925830" y="470535"/>
                        <a:pt x="923925" y="472440"/>
                        <a:pt x="923925" y="473393"/>
                      </a:cubicBezTo>
                      <a:cubicBezTo>
                        <a:pt x="922972" y="477203"/>
                        <a:pt x="922972" y="481965"/>
                        <a:pt x="922972" y="486728"/>
                      </a:cubicBezTo>
                      <a:cubicBezTo>
                        <a:pt x="909638" y="485775"/>
                        <a:pt x="910590" y="494348"/>
                        <a:pt x="909638" y="503873"/>
                      </a:cubicBezTo>
                      <a:cubicBezTo>
                        <a:pt x="901065" y="604838"/>
                        <a:pt x="907732" y="704850"/>
                        <a:pt x="905827" y="805815"/>
                      </a:cubicBezTo>
                      <a:cubicBezTo>
                        <a:pt x="905827" y="807720"/>
                        <a:pt x="905827" y="808673"/>
                        <a:pt x="904875" y="810578"/>
                      </a:cubicBezTo>
                      <a:cubicBezTo>
                        <a:pt x="902017" y="811530"/>
                        <a:pt x="899160" y="811530"/>
                        <a:pt x="895350" y="813435"/>
                      </a:cubicBezTo>
                      <a:cubicBezTo>
                        <a:pt x="895350" y="822960"/>
                        <a:pt x="895350" y="833438"/>
                        <a:pt x="895350" y="842963"/>
                      </a:cubicBezTo>
                      <a:cubicBezTo>
                        <a:pt x="894397" y="842963"/>
                        <a:pt x="893445" y="842963"/>
                        <a:pt x="892492" y="842963"/>
                      </a:cubicBezTo>
                      <a:cubicBezTo>
                        <a:pt x="892492" y="827723"/>
                        <a:pt x="892492" y="813435"/>
                        <a:pt x="892492" y="798195"/>
                      </a:cubicBezTo>
                      <a:cubicBezTo>
                        <a:pt x="892492" y="651510"/>
                        <a:pt x="892492" y="505778"/>
                        <a:pt x="892492" y="359093"/>
                      </a:cubicBezTo>
                      <a:cubicBezTo>
                        <a:pt x="892492" y="340995"/>
                        <a:pt x="892492" y="340995"/>
                        <a:pt x="874395" y="340043"/>
                      </a:cubicBezTo>
                      <a:cubicBezTo>
                        <a:pt x="871538" y="340043"/>
                        <a:pt x="868680" y="340043"/>
                        <a:pt x="863917" y="339090"/>
                      </a:cubicBezTo>
                      <a:cubicBezTo>
                        <a:pt x="863917" y="321945"/>
                        <a:pt x="863917" y="304800"/>
                        <a:pt x="863917" y="286703"/>
                      </a:cubicBezTo>
                      <a:cubicBezTo>
                        <a:pt x="842963" y="286703"/>
                        <a:pt x="822960" y="286703"/>
                        <a:pt x="801052" y="286703"/>
                      </a:cubicBezTo>
                      <a:cubicBezTo>
                        <a:pt x="801052" y="280988"/>
                        <a:pt x="801052" y="276225"/>
                        <a:pt x="801052" y="271463"/>
                      </a:cubicBezTo>
                      <a:cubicBezTo>
                        <a:pt x="801052" y="235268"/>
                        <a:pt x="802957" y="199073"/>
                        <a:pt x="800100" y="162878"/>
                      </a:cubicBezTo>
                      <a:cubicBezTo>
                        <a:pt x="799147" y="140018"/>
                        <a:pt x="792480" y="118110"/>
                        <a:pt x="788670" y="95250"/>
                      </a:cubicBezTo>
                      <a:cubicBezTo>
                        <a:pt x="786765" y="86678"/>
                        <a:pt x="787717" y="77153"/>
                        <a:pt x="785813" y="68580"/>
                      </a:cubicBezTo>
                      <a:cubicBezTo>
                        <a:pt x="784860" y="65723"/>
                        <a:pt x="782002" y="62865"/>
                        <a:pt x="780097" y="60008"/>
                      </a:cubicBezTo>
                      <a:cubicBezTo>
                        <a:pt x="776288" y="62865"/>
                        <a:pt x="771525" y="65723"/>
                        <a:pt x="770572" y="69533"/>
                      </a:cubicBezTo>
                      <a:cubicBezTo>
                        <a:pt x="768667" y="76200"/>
                        <a:pt x="767715" y="81915"/>
                        <a:pt x="762952" y="88583"/>
                      </a:cubicBezTo>
                      <a:cubicBezTo>
                        <a:pt x="755332" y="100013"/>
                        <a:pt x="751522" y="116205"/>
                        <a:pt x="750570" y="130493"/>
                      </a:cubicBezTo>
                      <a:cubicBezTo>
                        <a:pt x="748665" y="173355"/>
                        <a:pt x="748665" y="216218"/>
                        <a:pt x="747713" y="259080"/>
                      </a:cubicBezTo>
                      <a:cubicBezTo>
                        <a:pt x="747713" y="261938"/>
                        <a:pt x="746760" y="264795"/>
                        <a:pt x="744855" y="266700"/>
                      </a:cubicBezTo>
                      <a:cubicBezTo>
                        <a:pt x="744855" y="260985"/>
                        <a:pt x="744855" y="255270"/>
                        <a:pt x="744855" y="249555"/>
                      </a:cubicBezTo>
                      <a:cubicBezTo>
                        <a:pt x="744855" y="237173"/>
                        <a:pt x="739140" y="231458"/>
                        <a:pt x="726757" y="231458"/>
                      </a:cubicBezTo>
                      <a:cubicBezTo>
                        <a:pt x="701992" y="231458"/>
                        <a:pt x="706755" y="229553"/>
                        <a:pt x="705802" y="252413"/>
                      </a:cubicBezTo>
                      <a:cubicBezTo>
                        <a:pt x="703897" y="293370"/>
                        <a:pt x="701992" y="335280"/>
                        <a:pt x="700088" y="376238"/>
                      </a:cubicBezTo>
                      <a:cubicBezTo>
                        <a:pt x="685800" y="387668"/>
                        <a:pt x="681038" y="404813"/>
                        <a:pt x="681990" y="422910"/>
                      </a:cubicBezTo>
                      <a:cubicBezTo>
                        <a:pt x="677227" y="422910"/>
                        <a:pt x="673417" y="422910"/>
                        <a:pt x="668655" y="422910"/>
                      </a:cubicBezTo>
                      <a:cubicBezTo>
                        <a:pt x="667702" y="418148"/>
                        <a:pt x="667702" y="412433"/>
                        <a:pt x="666750" y="405765"/>
                      </a:cubicBezTo>
                      <a:cubicBezTo>
                        <a:pt x="658177" y="405765"/>
                        <a:pt x="650557" y="405765"/>
                        <a:pt x="641985" y="405765"/>
                      </a:cubicBezTo>
                      <a:cubicBezTo>
                        <a:pt x="638175" y="390525"/>
                        <a:pt x="635317" y="376238"/>
                        <a:pt x="631507" y="362903"/>
                      </a:cubicBezTo>
                      <a:cubicBezTo>
                        <a:pt x="630555" y="362903"/>
                        <a:pt x="628650" y="362903"/>
                        <a:pt x="627697" y="362903"/>
                      </a:cubicBezTo>
                      <a:cubicBezTo>
                        <a:pt x="623888" y="377190"/>
                        <a:pt x="620077" y="391478"/>
                        <a:pt x="616267" y="405765"/>
                      </a:cubicBezTo>
                      <a:cubicBezTo>
                        <a:pt x="612457" y="405765"/>
                        <a:pt x="609600" y="405765"/>
                        <a:pt x="604838" y="405765"/>
                      </a:cubicBezTo>
                      <a:cubicBezTo>
                        <a:pt x="603885" y="401003"/>
                        <a:pt x="601980" y="395288"/>
                        <a:pt x="601980" y="389573"/>
                      </a:cubicBezTo>
                      <a:cubicBezTo>
                        <a:pt x="601980" y="384810"/>
                        <a:pt x="603885" y="379095"/>
                        <a:pt x="603885" y="374333"/>
                      </a:cubicBezTo>
                      <a:cubicBezTo>
                        <a:pt x="603885" y="336233"/>
                        <a:pt x="604838" y="298133"/>
                        <a:pt x="603885" y="260033"/>
                      </a:cubicBezTo>
                      <a:cubicBezTo>
                        <a:pt x="602932" y="213360"/>
                        <a:pt x="601027" y="166688"/>
                        <a:pt x="597217" y="120968"/>
                      </a:cubicBezTo>
                      <a:cubicBezTo>
                        <a:pt x="595313" y="101918"/>
                        <a:pt x="588645" y="81915"/>
                        <a:pt x="583882" y="62865"/>
                      </a:cubicBezTo>
                      <a:cubicBezTo>
                        <a:pt x="582930" y="60008"/>
                        <a:pt x="578167" y="57150"/>
                        <a:pt x="575310" y="57150"/>
                      </a:cubicBezTo>
                      <a:cubicBezTo>
                        <a:pt x="572452" y="57150"/>
                        <a:pt x="567690" y="60960"/>
                        <a:pt x="566738" y="63818"/>
                      </a:cubicBezTo>
                      <a:cubicBezTo>
                        <a:pt x="563880" y="76200"/>
                        <a:pt x="561975" y="88583"/>
                        <a:pt x="559117" y="102870"/>
                      </a:cubicBezTo>
                      <a:cubicBezTo>
                        <a:pt x="545782" y="87630"/>
                        <a:pt x="528638" y="96203"/>
                        <a:pt x="513397" y="95250"/>
                      </a:cubicBezTo>
                      <a:cubicBezTo>
                        <a:pt x="511492" y="95250"/>
                        <a:pt x="508635" y="99060"/>
                        <a:pt x="507682" y="100965"/>
                      </a:cubicBezTo>
                      <a:cubicBezTo>
                        <a:pt x="499110" y="120968"/>
                        <a:pt x="492442" y="141923"/>
                        <a:pt x="482917" y="160973"/>
                      </a:cubicBezTo>
                      <a:cubicBezTo>
                        <a:pt x="475297" y="176213"/>
                        <a:pt x="473392" y="190500"/>
                        <a:pt x="476250" y="206693"/>
                      </a:cubicBezTo>
                      <a:cubicBezTo>
                        <a:pt x="481013" y="206693"/>
                        <a:pt x="486727" y="206693"/>
                        <a:pt x="492442" y="206693"/>
                      </a:cubicBezTo>
                      <a:cubicBezTo>
                        <a:pt x="492442" y="215265"/>
                        <a:pt x="492442" y="222885"/>
                        <a:pt x="492442" y="231458"/>
                      </a:cubicBezTo>
                      <a:cubicBezTo>
                        <a:pt x="486727" y="230505"/>
                        <a:pt x="482917" y="230505"/>
                        <a:pt x="476250" y="229553"/>
                      </a:cubicBezTo>
                      <a:cubicBezTo>
                        <a:pt x="476250" y="277178"/>
                        <a:pt x="476250" y="325755"/>
                        <a:pt x="476250" y="374333"/>
                      </a:cubicBezTo>
                      <a:cubicBezTo>
                        <a:pt x="470535" y="375285"/>
                        <a:pt x="466725" y="375285"/>
                        <a:pt x="461010" y="376238"/>
                      </a:cubicBezTo>
                      <a:cubicBezTo>
                        <a:pt x="461010" y="396240"/>
                        <a:pt x="461010" y="415290"/>
                        <a:pt x="461010" y="434340"/>
                      </a:cubicBezTo>
                      <a:cubicBezTo>
                        <a:pt x="461010" y="438150"/>
                        <a:pt x="457200" y="441008"/>
                        <a:pt x="456247" y="444818"/>
                      </a:cubicBezTo>
                      <a:cubicBezTo>
                        <a:pt x="455295" y="447675"/>
                        <a:pt x="453390" y="450533"/>
                        <a:pt x="453390" y="452438"/>
                      </a:cubicBezTo>
                      <a:cubicBezTo>
                        <a:pt x="453390" y="460058"/>
                        <a:pt x="453390" y="468630"/>
                        <a:pt x="453390" y="476250"/>
                      </a:cubicBezTo>
                      <a:cubicBezTo>
                        <a:pt x="453390" y="478155"/>
                        <a:pt x="450532" y="481013"/>
                        <a:pt x="449580" y="482918"/>
                      </a:cubicBezTo>
                      <a:cubicBezTo>
                        <a:pt x="447675" y="481013"/>
                        <a:pt x="444817" y="478155"/>
                        <a:pt x="444817" y="476250"/>
                      </a:cubicBezTo>
                      <a:cubicBezTo>
                        <a:pt x="444817" y="446723"/>
                        <a:pt x="443865" y="417195"/>
                        <a:pt x="443865" y="388620"/>
                      </a:cubicBezTo>
                      <a:cubicBezTo>
                        <a:pt x="443865" y="332423"/>
                        <a:pt x="448627" y="276225"/>
                        <a:pt x="442913" y="220980"/>
                      </a:cubicBezTo>
                      <a:cubicBezTo>
                        <a:pt x="439102" y="181928"/>
                        <a:pt x="443865" y="143828"/>
                        <a:pt x="437197" y="105728"/>
                      </a:cubicBezTo>
                      <a:cubicBezTo>
                        <a:pt x="437197" y="103823"/>
                        <a:pt x="437197" y="100965"/>
                        <a:pt x="437197" y="99060"/>
                      </a:cubicBezTo>
                      <a:cubicBezTo>
                        <a:pt x="434340" y="64770"/>
                        <a:pt x="430530" y="31433"/>
                        <a:pt x="427672" y="0"/>
                      </a:cubicBezTo>
                      <a:lnTo>
                        <a:pt x="403860" y="0"/>
                      </a:lnTo>
                      <a:cubicBezTo>
                        <a:pt x="403860" y="3810"/>
                        <a:pt x="402907" y="8573"/>
                        <a:pt x="401955" y="11430"/>
                      </a:cubicBezTo>
                      <a:cubicBezTo>
                        <a:pt x="400050" y="14288"/>
                        <a:pt x="395288" y="17145"/>
                        <a:pt x="391477" y="17145"/>
                      </a:cubicBezTo>
                      <a:cubicBezTo>
                        <a:pt x="380047" y="18098"/>
                        <a:pt x="369570" y="18098"/>
                        <a:pt x="358140" y="17145"/>
                      </a:cubicBezTo>
                      <a:cubicBezTo>
                        <a:pt x="346710" y="16193"/>
                        <a:pt x="344805" y="20955"/>
                        <a:pt x="344805" y="30480"/>
                      </a:cubicBezTo>
                      <a:cubicBezTo>
                        <a:pt x="345757" y="67628"/>
                        <a:pt x="344805" y="104775"/>
                        <a:pt x="344805" y="142875"/>
                      </a:cubicBezTo>
                      <a:cubicBezTo>
                        <a:pt x="344805" y="147638"/>
                        <a:pt x="344805" y="152400"/>
                        <a:pt x="344805" y="159068"/>
                      </a:cubicBezTo>
                      <a:cubicBezTo>
                        <a:pt x="336232" y="159068"/>
                        <a:pt x="327660" y="159068"/>
                        <a:pt x="318135" y="159068"/>
                      </a:cubicBezTo>
                      <a:cubicBezTo>
                        <a:pt x="318135" y="186690"/>
                        <a:pt x="318135" y="213360"/>
                        <a:pt x="318135" y="240983"/>
                      </a:cubicBezTo>
                      <a:cubicBezTo>
                        <a:pt x="306705" y="240983"/>
                        <a:pt x="297180" y="240983"/>
                        <a:pt x="285750" y="240983"/>
                      </a:cubicBezTo>
                      <a:cubicBezTo>
                        <a:pt x="284797" y="246698"/>
                        <a:pt x="283845" y="250508"/>
                        <a:pt x="282892" y="255270"/>
                      </a:cubicBezTo>
                      <a:cubicBezTo>
                        <a:pt x="278130" y="255270"/>
                        <a:pt x="272415" y="256223"/>
                        <a:pt x="266700" y="257175"/>
                      </a:cubicBezTo>
                      <a:cubicBezTo>
                        <a:pt x="266700" y="279083"/>
                        <a:pt x="266700" y="300038"/>
                        <a:pt x="266700" y="322898"/>
                      </a:cubicBezTo>
                      <a:cubicBezTo>
                        <a:pt x="260032" y="322898"/>
                        <a:pt x="253365" y="322898"/>
                        <a:pt x="247650" y="322898"/>
                      </a:cubicBezTo>
                      <a:cubicBezTo>
                        <a:pt x="230505" y="322898"/>
                        <a:pt x="230505" y="322898"/>
                        <a:pt x="230505" y="340043"/>
                      </a:cubicBezTo>
                      <a:cubicBezTo>
                        <a:pt x="230505" y="374333"/>
                        <a:pt x="230505" y="408623"/>
                        <a:pt x="230505" y="442913"/>
                      </a:cubicBezTo>
                      <a:cubicBezTo>
                        <a:pt x="230505" y="447675"/>
                        <a:pt x="227647" y="452438"/>
                        <a:pt x="225742" y="458153"/>
                      </a:cubicBezTo>
                      <a:cubicBezTo>
                        <a:pt x="223838" y="458153"/>
                        <a:pt x="222885" y="457200"/>
                        <a:pt x="220980" y="457200"/>
                      </a:cubicBezTo>
                      <a:cubicBezTo>
                        <a:pt x="220980" y="452438"/>
                        <a:pt x="220980" y="446723"/>
                        <a:pt x="220980" y="441960"/>
                      </a:cubicBezTo>
                      <a:cubicBezTo>
                        <a:pt x="220980" y="409575"/>
                        <a:pt x="221932" y="377190"/>
                        <a:pt x="220980" y="344805"/>
                      </a:cubicBezTo>
                      <a:cubicBezTo>
                        <a:pt x="220027" y="324803"/>
                        <a:pt x="217170" y="304800"/>
                        <a:pt x="214313" y="284798"/>
                      </a:cubicBezTo>
                      <a:cubicBezTo>
                        <a:pt x="195263" y="284798"/>
                        <a:pt x="177165" y="284798"/>
                        <a:pt x="158115" y="284798"/>
                      </a:cubicBezTo>
                      <a:cubicBezTo>
                        <a:pt x="153352" y="301943"/>
                        <a:pt x="164782" y="323850"/>
                        <a:pt x="141922" y="338138"/>
                      </a:cubicBezTo>
                      <a:cubicBezTo>
                        <a:pt x="141922" y="398145"/>
                        <a:pt x="141922" y="461010"/>
                        <a:pt x="141922" y="523875"/>
                      </a:cubicBezTo>
                      <a:cubicBezTo>
                        <a:pt x="140970" y="523875"/>
                        <a:pt x="140970" y="523875"/>
                        <a:pt x="140017" y="524828"/>
                      </a:cubicBezTo>
                      <a:cubicBezTo>
                        <a:pt x="137160" y="520065"/>
                        <a:pt x="134302" y="515303"/>
                        <a:pt x="132397" y="510540"/>
                      </a:cubicBezTo>
                      <a:cubicBezTo>
                        <a:pt x="131445" y="511493"/>
                        <a:pt x="130492" y="511493"/>
                        <a:pt x="130492" y="511493"/>
                      </a:cubicBezTo>
                      <a:cubicBezTo>
                        <a:pt x="125730" y="520065"/>
                        <a:pt x="122872" y="532448"/>
                        <a:pt x="116205" y="535305"/>
                      </a:cubicBezTo>
                      <a:cubicBezTo>
                        <a:pt x="104775" y="539115"/>
                        <a:pt x="91440" y="536258"/>
                        <a:pt x="78105" y="536258"/>
                      </a:cubicBezTo>
                      <a:cubicBezTo>
                        <a:pt x="78105" y="523875"/>
                        <a:pt x="78105" y="511493"/>
                        <a:pt x="78105" y="498158"/>
                      </a:cubicBezTo>
                      <a:cubicBezTo>
                        <a:pt x="68580" y="498158"/>
                        <a:pt x="60007" y="498158"/>
                        <a:pt x="51435" y="498158"/>
                      </a:cubicBezTo>
                      <a:cubicBezTo>
                        <a:pt x="50482" y="499110"/>
                        <a:pt x="49530" y="500063"/>
                        <a:pt x="49530" y="500063"/>
                      </a:cubicBezTo>
                      <a:cubicBezTo>
                        <a:pt x="47625" y="520065"/>
                        <a:pt x="49530" y="541020"/>
                        <a:pt x="42863" y="558165"/>
                      </a:cubicBezTo>
                      <a:cubicBezTo>
                        <a:pt x="38100" y="571500"/>
                        <a:pt x="39052" y="584835"/>
                        <a:pt x="36195" y="597218"/>
                      </a:cubicBezTo>
                      <a:cubicBezTo>
                        <a:pt x="35242" y="597218"/>
                        <a:pt x="34290" y="597218"/>
                        <a:pt x="33338" y="597218"/>
                      </a:cubicBezTo>
                      <a:cubicBezTo>
                        <a:pt x="31432" y="573405"/>
                        <a:pt x="28575" y="548640"/>
                        <a:pt x="26670" y="524828"/>
                      </a:cubicBezTo>
                      <a:cubicBezTo>
                        <a:pt x="21907" y="523875"/>
                        <a:pt x="18097" y="523875"/>
                        <a:pt x="14288" y="522923"/>
                      </a:cubicBezTo>
                      <a:cubicBezTo>
                        <a:pt x="12382" y="516255"/>
                        <a:pt x="17145" y="505778"/>
                        <a:pt x="4763" y="505778"/>
                      </a:cubicBezTo>
                      <a:cubicBezTo>
                        <a:pt x="4763" y="500063"/>
                        <a:pt x="3810" y="495300"/>
                        <a:pt x="3810" y="489585"/>
                      </a:cubicBezTo>
                      <a:cubicBezTo>
                        <a:pt x="2857" y="489585"/>
                        <a:pt x="1905" y="489585"/>
                        <a:pt x="952" y="489585"/>
                      </a:cubicBezTo>
                      <a:cubicBezTo>
                        <a:pt x="952" y="492443"/>
                        <a:pt x="0" y="496253"/>
                        <a:pt x="0" y="499110"/>
                      </a:cubicBezTo>
                      <a:cubicBezTo>
                        <a:pt x="0" y="673418"/>
                        <a:pt x="0" y="847725"/>
                        <a:pt x="0" y="1022985"/>
                      </a:cubicBezTo>
                      <a:cubicBezTo>
                        <a:pt x="0" y="1024890"/>
                        <a:pt x="0" y="1027748"/>
                        <a:pt x="952" y="1029653"/>
                      </a:cubicBezTo>
                      <a:cubicBezTo>
                        <a:pt x="540067" y="1029653"/>
                        <a:pt x="1078230" y="1029653"/>
                        <a:pt x="1617345" y="1029653"/>
                      </a:cubicBezTo>
                      <a:cubicBezTo>
                        <a:pt x="1617345" y="762953"/>
                        <a:pt x="1617345" y="496253"/>
                        <a:pt x="1617345" y="227648"/>
                      </a:cubicBezTo>
                      <a:cubicBezTo>
                        <a:pt x="1604963" y="223838"/>
                        <a:pt x="1592580" y="223838"/>
                        <a:pt x="1580198" y="222885"/>
                      </a:cubicBezTo>
                      <a:close/>
                      <a:moveTo>
                        <a:pt x="89535" y="673418"/>
                      </a:moveTo>
                      <a:lnTo>
                        <a:pt x="89535" y="673418"/>
                      </a:lnTo>
                      <a:cubicBezTo>
                        <a:pt x="93345" y="673418"/>
                        <a:pt x="97155" y="673418"/>
                        <a:pt x="100965" y="673418"/>
                      </a:cubicBezTo>
                      <a:lnTo>
                        <a:pt x="100965" y="673418"/>
                      </a:lnTo>
                      <a:cubicBezTo>
                        <a:pt x="100965" y="676275"/>
                        <a:pt x="101917" y="678180"/>
                        <a:pt x="101917" y="680085"/>
                      </a:cubicBezTo>
                      <a:cubicBezTo>
                        <a:pt x="101917" y="681990"/>
                        <a:pt x="100965" y="683895"/>
                        <a:pt x="100013" y="683895"/>
                      </a:cubicBezTo>
                      <a:cubicBezTo>
                        <a:pt x="99060" y="683895"/>
                        <a:pt x="99060" y="683895"/>
                        <a:pt x="98107" y="683895"/>
                      </a:cubicBezTo>
                      <a:cubicBezTo>
                        <a:pt x="96202" y="683895"/>
                        <a:pt x="94297" y="683895"/>
                        <a:pt x="90488" y="683895"/>
                      </a:cubicBezTo>
                      <a:cubicBezTo>
                        <a:pt x="89535" y="680085"/>
                        <a:pt x="89535" y="677228"/>
                        <a:pt x="89535" y="673418"/>
                      </a:cubicBezTo>
                      <a:close/>
                      <a:moveTo>
                        <a:pt x="100965" y="859155"/>
                      </a:moveTo>
                      <a:lnTo>
                        <a:pt x="100965" y="859155"/>
                      </a:lnTo>
                      <a:cubicBezTo>
                        <a:pt x="97155" y="859155"/>
                        <a:pt x="94297" y="859155"/>
                        <a:pt x="89535" y="859155"/>
                      </a:cubicBezTo>
                      <a:lnTo>
                        <a:pt x="89535" y="859155"/>
                      </a:lnTo>
                      <a:cubicBezTo>
                        <a:pt x="89535" y="855345"/>
                        <a:pt x="89535" y="852488"/>
                        <a:pt x="89535" y="849630"/>
                      </a:cubicBezTo>
                      <a:lnTo>
                        <a:pt x="89535" y="849630"/>
                      </a:lnTo>
                      <a:cubicBezTo>
                        <a:pt x="93345" y="849630"/>
                        <a:pt x="97155" y="849630"/>
                        <a:pt x="100965" y="849630"/>
                      </a:cubicBezTo>
                      <a:lnTo>
                        <a:pt x="100965" y="849630"/>
                      </a:lnTo>
                      <a:cubicBezTo>
                        <a:pt x="100965" y="852488"/>
                        <a:pt x="100965" y="855345"/>
                        <a:pt x="100965" y="859155"/>
                      </a:cubicBezTo>
                      <a:close/>
                      <a:moveTo>
                        <a:pt x="101917" y="824865"/>
                      </a:moveTo>
                      <a:cubicBezTo>
                        <a:pt x="97155" y="824865"/>
                        <a:pt x="93345" y="824865"/>
                        <a:pt x="89535" y="824865"/>
                      </a:cubicBezTo>
                      <a:lnTo>
                        <a:pt x="89535" y="824865"/>
                      </a:lnTo>
                      <a:cubicBezTo>
                        <a:pt x="89535" y="822960"/>
                        <a:pt x="89535" y="821055"/>
                        <a:pt x="89535" y="820103"/>
                      </a:cubicBezTo>
                      <a:cubicBezTo>
                        <a:pt x="89535" y="818198"/>
                        <a:pt x="89535" y="816293"/>
                        <a:pt x="89535" y="814388"/>
                      </a:cubicBezTo>
                      <a:lnTo>
                        <a:pt x="89535" y="814388"/>
                      </a:lnTo>
                      <a:cubicBezTo>
                        <a:pt x="94297" y="814388"/>
                        <a:pt x="97155" y="814388"/>
                        <a:pt x="101917" y="814388"/>
                      </a:cubicBezTo>
                      <a:cubicBezTo>
                        <a:pt x="100965" y="817245"/>
                        <a:pt x="101917" y="821055"/>
                        <a:pt x="101917" y="824865"/>
                      </a:cubicBezTo>
                      <a:lnTo>
                        <a:pt x="101917" y="824865"/>
                      </a:lnTo>
                      <a:close/>
                      <a:moveTo>
                        <a:pt x="100013" y="787718"/>
                      </a:moveTo>
                      <a:lnTo>
                        <a:pt x="100013" y="787718"/>
                      </a:lnTo>
                      <a:cubicBezTo>
                        <a:pt x="97155" y="787718"/>
                        <a:pt x="93345" y="787718"/>
                        <a:pt x="86677" y="787718"/>
                      </a:cubicBezTo>
                      <a:lnTo>
                        <a:pt x="86677" y="787718"/>
                      </a:lnTo>
                      <a:cubicBezTo>
                        <a:pt x="88582" y="785813"/>
                        <a:pt x="89535" y="782955"/>
                        <a:pt x="90488" y="782003"/>
                      </a:cubicBezTo>
                      <a:cubicBezTo>
                        <a:pt x="91440" y="780098"/>
                        <a:pt x="92392" y="779145"/>
                        <a:pt x="93345" y="779145"/>
                      </a:cubicBezTo>
                      <a:cubicBezTo>
                        <a:pt x="95250" y="779145"/>
                        <a:pt x="96202" y="780098"/>
                        <a:pt x="98107" y="781050"/>
                      </a:cubicBezTo>
                      <a:cubicBezTo>
                        <a:pt x="100013" y="782003"/>
                        <a:pt x="100965" y="782955"/>
                        <a:pt x="102870" y="783908"/>
                      </a:cubicBezTo>
                      <a:cubicBezTo>
                        <a:pt x="101917" y="785813"/>
                        <a:pt x="100965" y="786765"/>
                        <a:pt x="100013" y="787718"/>
                      </a:cubicBezTo>
                      <a:close/>
                      <a:moveTo>
                        <a:pt x="87630" y="747713"/>
                      </a:moveTo>
                      <a:cubicBezTo>
                        <a:pt x="88582" y="746760"/>
                        <a:pt x="89535" y="745808"/>
                        <a:pt x="89535" y="744855"/>
                      </a:cubicBezTo>
                      <a:lnTo>
                        <a:pt x="89535" y="744855"/>
                      </a:lnTo>
                      <a:cubicBezTo>
                        <a:pt x="93345" y="744855"/>
                        <a:pt x="96202" y="744855"/>
                        <a:pt x="100013" y="744855"/>
                      </a:cubicBezTo>
                      <a:cubicBezTo>
                        <a:pt x="100965" y="745808"/>
                        <a:pt x="101917" y="746760"/>
                        <a:pt x="101917" y="747713"/>
                      </a:cubicBezTo>
                      <a:cubicBezTo>
                        <a:pt x="100965" y="748665"/>
                        <a:pt x="100965" y="748665"/>
                        <a:pt x="100013" y="749618"/>
                      </a:cubicBezTo>
                      <a:cubicBezTo>
                        <a:pt x="99060" y="750570"/>
                        <a:pt x="98107" y="752475"/>
                        <a:pt x="96202" y="753428"/>
                      </a:cubicBezTo>
                      <a:cubicBezTo>
                        <a:pt x="95250" y="753428"/>
                        <a:pt x="95250" y="754380"/>
                        <a:pt x="94297" y="754380"/>
                      </a:cubicBezTo>
                      <a:lnTo>
                        <a:pt x="94297" y="754380"/>
                      </a:lnTo>
                      <a:lnTo>
                        <a:pt x="94297" y="754380"/>
                      </a:lnTo>
                      <a:cubicBezTo>
                        <a:pt x="93345" y="753428"/>
                        <a:pt x="90488" y="749618"/>
                        <a:pt x="87630" y="747713"/>
                      </a:cubicBezTo>
                      <a:close/>
                      <a:moveTo>
                        <a:pt x="99060" y="716280"/>
                      </a:moveTo>
                      <a:cubicBezTo>
                        <a:pt x="98107" y="718185"/>
                        <a:pt x="96202" y="719138"/>
                        <a:pt x="95250" y="719138"/>
                      </a:cubicBezTo>
                      <a:cubicBezTo>
                        <a:pt x="94297" y="719138"/>
                        <a:pt x="94297" y="719138"/>
                        <a:pt x="93345" y="719138"/>
                      </a:cubicBezTo>
                      <a:cubicBezTo>
                        <a:pt x="91440" y="718185"/>
                        <a:pt x="89535" y="716280"/>
                        <a:pt x="86677" y="714375"/>
                      </a:cubicBezTo>
                      <a:cubicBezTo>
                        <a:pt x="87630" y="713423"/>
                        <a:pt x="88582" y="711518"/>
                        <a:pt x="89535" y="710565"/>
                      </a:cubicBezTo>
                      <a:lnTo>
                        <a:pt x="89535" y="710565"/>
                      </a:lnTo>
                      <a:cubicBezTo>
                        <a:pt x="93345" y="710565"/>
                        <a:pt x="96202" y="710565"/>
                        <a:pt x="103822" y="710565"/>
                      </a:cubicBezTo>
                      <a:lnTo>
                        <a:pt x="103822" y="710565"/>
                      </a:lnTo>
                      <a:cubicBezTo>
                        <a:pt x="101917" y="712470"/>
                        <a:pt x="100965" y="714375"/>
                        <a:pt x="99060" y="716280"/>
                      </a:cubicBezTo>
                      <a:close/>
                      <a:moveTo>
                        <a:pt x="117157" y="673418"/>
                      </a:moveTo>
                      <a:cubicBezTo>
                        <a:pt x="120967" y="673418"/>
                        <a:pt x="123825" y="673418"/>
                        <a:pt x="128588" y="673418"/>
                      </a:cubicBezTo>
                      <a:lnTo>
                        <a:pt x="128588" y="673418"/>
                      </a:lnTo>
                      <a:cubicBezTo>
                        <a:pt x="128588" y="675323"/>
                        <a:pt x="128588" y="676275"/>
                        <a:pt x="128588" y="678180"/>
                      </a:cubicBezTo>
                      <a:cubicBezTo>
                        <a:pt x="128588" y="680085"/>
                        <a:pt x="128588" y="681990"/>
                        <a:pt x="128588" y="683895"/>
                      </a:cubicBezTo>
                      <a:cubicBezTo>
                        <a:pt x="123825" y="683895"/>
                        <a:pt x="120967" y="683895"/>
                        <a:pt x="116205" y="684848"/>
                      </a:cubicBezTo>
                      <a:cubicBezTo>
                        <a:pt x="117157" y="680085"/>
                        <a:pt x="117157" y="677228"/>
                        <a:pt x="117157" y="673418"/>
                      </a:cubicBezTo>
                      <a:close/>
                      <a:moveTo>
                        <a:pt x="117157" y="710565"/>
                      </a:moveTo>
                      <a:lnTo>
                        <a:pt x="117157" y="710565"/>
                      </a:lnTo>
                      <a:cubicBezTo>
                        <a:pt x="120967" y="710565"/>
                        <a:pt x="124777" y="710565"/>
                        <a:pt x="127635" y="710565"/>
                      </a:cubicBezTo>
                      <a:lnTo>
                        <a:pt x="127635" y="710565"/>
                      </a:lnTo>
                      <a:cubicBezTo>
                        <a:pt x="128588" y="711518"/>
                        <a:pt x="128588" y="712470"/>
                        <a:pt x="129540" y="713423"/>
                      </a:cubicBezTo>
                      <a:cubicBezTo>
                        <a:pt x="128588" y="714375"/>
                        <a:pt x="128588" y="714375"/>
                        <a:pt x="127635" y="715328"/>
                      </a:cubicBezTo>
                      <a:cubicBezTo>
                        <a:pt x="125730" y="717233"/>
                        <a:pt x="123825" y="719138"/>
                        <a:pt x="121920" y="719138"/>
                      </a:cubicBezTo>
                      <a:cubicBezTo>
                        <a:pt x="120967" y="719138"/>
                        <a:pt x="119063" y="718185"/>
                        <a:pt x="118110" y="717233"/>
                      </a:cubicBezTo>
                      <a:cubicBezTo>
                        <a:pt x="117157" y="716280"/>
                        <a:pt x="115252" y="715328"/>
                        <a:pt x="114300" y="714375"/>
                      </a:cubicBezTo>
                      <a:cubicBezTo>
                        <a:pt x="116205" y="712470"/>
                        <a:pt x="117157" y="711518"/>
                        <a:pt x="117157" y="710565"/>
                      </a:cubicBezTo>
                      <a:close/>
                      <a:moveTo>
                        <a:pt x="118110" y="744855"/>
                      </a:moveTo>
                      <a:lnTo>
                        <a:pt x="118110" y="744855"/>
                      </a:lnTo>
                      <a:lnTo>
                        <a:pt x="118110" y="744855"/>
                      </a:lnTo>
                      <a:cubicBezTo>
                        <a:pt x="119063" y="744855"/>
                        <a:pt x="119063" y="744855"/>
                        <a:pt x="120015" y="744855"/>
                      </a:cubicBezTo>
                      <a:cubicBezTo>
                        <a:pt x="121920" y="744855"/>
                        <a:pt x="122872" y="744855"/>
                        <a:pt x="124777" y="744855"/>
                      </a:cubicBezTo>
                      <a:cubicBezTo>
                        <a:pt x="125730" y="744855"/>
                        <a:pt x="127635" y="744855"/>
                        <a:pt x="128588" y="745808"/>
                      </a:cubicBezTo>
                      <a:cubicBezTo>
                        <a:pt x="129540" y="746760"/>
                        <a:pt x="129540" y="747713"/>
                        <a:pt x="129540" y="750570"/>
                      </a:cubicBezTo>
                      <a:cubicBezTo>
                        <a:pt x="129540" y="751523"/>
                        <a:pt x="129540" y="753428"/>
                        <a:pt x="128588" y="754380"/>
                      </a:cubicBezTo>
                      <a:cubicBezTo>
                        <a:pt x="125730" y="754380"/>
                        <a:pt x="123825" y="754380"/>
                        <a:pt x="120967" y="754380"/>
                      </a:cubicBezTo>
                      <a:cubicBezTo>
                        <a:pt x="120015" y="754380"/>
                        <a:pt x="120015" y="754380"/>
                        <a:pt x="119063" y="754380"/>
                      </a:cubicBezTo>
                      <a:cubicBezTo>
                        <a:pt x="118110" y="754380"/>
                        <a:pt x="117157" y="753428"/>
                        <a:pt x="117157" y="751523"/>
                      </a:cubicBezTo>
                      <a:cubicBezTo>
                        <a:pt x="116205" y="749618"/>
                        <a:pt x="117157" y="747713"/>
                        <a:pt x="118110" y="744855"/>
                      </a:cubicBezTo>
                      <a:close/>
                      <a:moveTo>
                        <a:pt x="117157" y="824865"/>
                      </a:moveTo>
                      <a:cubicBezTo>
                        <a:pt x="117157" y="821055"/>
                        <a:pt x="117157" y="818198"/>
                        <a:pt x="117157" y="814388"/>
                      </a:cubicBezTo>
                      <a:lnTo>
                        <a:pt x="117157" y="814388"/>
                      </a:lnTo>
                      <a:cubicBezTo>
                        <a:pt x="120967" y="814388"/>
                        <a:pt x="124777" y="814388"/>
                        <a:pt x="128588" y="814388"/>
                      </a:cubicBezTo>
                      <a:lnTo>
                        <a:pt x="128588" y="814388"/>
                      </a:lnTo>
                      <a:cubicBezTo>
                        <a:pt x="128588" y="818198"/>
                        <a:pt x="128588" y="821055"/>
                        <a:pt x="128588" y="824865"/>
                      </a:cubicBezTo>
                      <a:lnTo>
                        <a:pt x="128588" y="824865"/>
                      </a:lnTo>
                      <a:cubicBezTo>
                        <a:pt x="124777" y="824865"/>
                        <a:pt x="120967" y="824865"/>
                        <a:pt x="117157" y="824865"/>
                      </a:cubicBezTo>
                      <a:lnTo>
                        <a:pt x="117157" y="824865"/>
                      </a:lnTo>
                      <a:close/>
                      <a:moveTo>
                        <a:pt x="128588" y="859155"/>
                      </a:moveTo>
                      <a:cubicBezTo>
                        <a:pt x="126682" y="859155"/>
                        <a:pt x="124777" y="859155"/>
                        <a:pt x="122872" y="859155"/>
                      </a:cubicBezTo>
                      <a:cubicBezTo>
                        <a:pt x="120967" y="859155"/>
                        <a:pt x="119063" y="859155"/>
                        <a:pt x="117157" y="859155"/>
                      </a:cubicBezTo>
                      <a:cubicBezTo>
                        <a:pt x="117157" y="854393"/>
                        <a:pt x="117157" y="851535"/>
                        <a:pt x="117157" y="848678"/>
                      </a:cubicBezTo>
                      <a:cubicBezTo>
                        <a:pt x="120015" y="848678"/>
                        <a:pt x="122872" y="847725"/>
                        <a:pt x="124777" y="847725"/>
                      </a:cubicBezTo>
                      <a:cubicBezTo>
                        <a:pt x="126682" y="847725"/>
                        <a:pt x="127635" y="848678"/>
                        <a:pt x="128588" y="849630"/>
                      </a:cubicBezTo>
                      <a:cubicBezTo>
                        <a:pt x="129540" y="850583"/>
                        <a:pt x="129540" y="852488"/>
                        <a:pt x="129540" y="854393"/>
                      </a:cubicBezTo>
                      <a:cubicBezTo>
                        <a:pt x="128588" y="856298"/>
                        <a:pt x="128588" y="857250"/>
                        <a:pt x="128588" y="859155"/>
                      </a:cubicBezTo>
                      <a:close/>
                      <a:moveTo>
                        <a:pt x="130492" y="787718"/>
                      </a:moveTo>
                      <a:cubicBezTo>
                        <a:pt x="124777" y="787718"/>
                        <a:pt x="121920" y="787718"/>
                        <a:pt x="117157" y="787718"/>
                      </a:cubicBezTo>
                      <a:lnTo>
                        <a:pt x="117157" y="787718"/>
                      </a:lnTo>
                      <a:cubicBezTo>
                        <a:pt x="117157" y="785813"/>
                        <a:pt x="117157" y="782955"/>
                        <a:pt x="117157" y="781050"/>
                      </a:cubicBezTo>
                      <a:cubicBezTo>
                        <a:pt x="117157" y="780098"/>
                        <a:pt x="117157" y="780098"/>
                        <a:pt x="118110" y="780098"/>
                      </a:cubicBezTo>
                      <a:cubicBezTo>
                        <a:pt x="119063" y="779145"/>
                        <a:pt x="120967" y="779145"/>
                        <a:pt x="122872" y="779145"/>
                      </a:cubicBezTo>
                      <a:cubicBezTo>
                        <a:pt x="124777" y="779145"/>
                        <a:pt x="126682" y="779145"/>
                        <a:pt x="127635" y="779145"/>
                      </a:cubicBezTo>
                      <a:cubicBezTo>
                        <a:pt x="128588" y="779145"/>
                        <a:pt x="128588" y="780098"/>
                        <a:pt x="129540" y="782003"/>
                      </a:cubicBezTo>
                      <a:cubicBezTo>
                        <a:pt x="130492" y="783908"/>
                        <a:pt x="129540" y="785813"/>
                        <a:pt x="130492" y="787718"/>
                      </a:cubicBezTo>
                      <a:lnTo>
                        <a:pt x="130492" y="787718"/>
                      </a:lnTo>
                      <a:close/>
                      <a:moveTo>
                        <a:pt x="158115" y="673418"/>
                      </a:moveTo>
                      <a:lnTo>
                        <a:pt x="158115" y="673418"/>
                      </a:lnTo>
                      <a:cubicBezTo>
                        <a:pt x="158115" y="676275"/>
                        <a:pt x="158115" y="679133"/>
                        <a:pt x="158115" y="683895"/>
                      </a:cubicBezTo>
                      <a:cubicBezTo>
                        <a:pt x="157163" y="683895"/>
                        <a:pt x="156210" y="683895"/>
                        <a:pt x="155257" y="683895"/>
                      </a:cubicBezTo>
                      <a:cubicBezTo>
                        <a:pt x="152400" y="683895"/>
                        <a:pt x="149542" y="684848"/>
                        <a:pt x="147638" y="682943"/>
                      </a:cubicBezTo>
                      <a:cubicBezTo>
                        <a:pt x="145732" y="681990"/>
                        <a:pt x="144780" y="677228"/>
                        <a:pt x="142875" y="672465"/>
                      </a:cubicBezTo>
                      <a:cubicBezTo>
                        <a:pt x="149542" y="673418"/>
                        <a:pt x="153352" y="673418"/>
                        <a:pt x="158115" y="673418"/>
                      </a:cubicBezTo>
                      <a:close/>
                      <a:moveTo>
                        <a:pt x="144780" y="710565"/>
                      </a:moveTo>
                      <a:lnTo>
                        <a:pt x="144780" y="710565"/>
                      </a:lnTo>
                      <a:cubicBezTo>
                        <a:pt x="149542" y="710565"/>
                        <a:pt x="153352" y="710565"/>
                        <a:pt x="158115" y="710565"/>
                      </a:cubicBezTo>
                      <a:cubicBezTo>
                        <a:pt x="159067" y="711518"/>
                        <a:pt x="159067" y="712470"/>
                        <a:pt x="160020" y="712470"/>
                      </a:cubicBezTo>
                      <a:cubicBezTo>
                        <a:pt x="159067" y="713423"/>
                        <a:pt x="159067" y="713423"/>
                        <a:pt x="158115" y="714375"/>
                      </a:cubicBezTo>
                      <a:cubicBezTo>
                        <a:pt x="156210" y="716280"/>
                        <a:pt x="154305" y="718185"/>
                        <a:pt x="152400" y="718185"/>
                      </a:cubicBezTo>
                      <a:lnTo>
                        <a:pt x="152400" y="718185"/>
                      </a:lnTo>
                      <a:lnTo>
                        <a:pt x="152400" y="718185"/>
                      </a:lnTo>
                      <a:cubicBezTo>
                        <a:pt x="150495" y="718185"/>
                        <a:pt x="149542" y="717233"/>
                        <a:pt x="147638" y="716280"/>
                      </a:cubicBezTo>
                      <a:cubicBezTo>
                        <a:pt x="145732" y="715328"/>
                        <a:pt x="144780" y="714375"/>
                        <a:pt x="142875" y="713423"/>
                      </a:cubicBezTo>
                      <a:cubicBezTo>
                        <a:pt x="142875" y="712470"/>
                        <a:pt x="143827" y="712470"/>
                        <a:pt x="143827" y="711518"/>
                      </a:cubicBezTo>
                      <a:cubicBezTo>
                        <a:pt x="143827" y="711518"/>
                        <a:pt x="143827" y="711518"/>
                        <a:pt x="144780" y="710565"/>
                      </a:cubicBezTo>
                      <a:close/>
                      <a:moveTo>
                        <a:pt x="144780" y="782955"/>
                      </a:moveTo>
                      <a:cubicBezTo>
                        <a:pt x="144780" y="781050"/>
                        <a:pt x="145732" y="780098"/>
                        <a:pt x="145732" y="780098"/>
                      </a:cubicBezTo>
                      <a:cubicBezTo>
                        <a:pt x="147638" y="779145"/>
                        <a:pt x="149542" y="779145"/>
                        <a:pt x="151447" y="779145"/>
                      </a:cubicBezTo>
                      <a:cubicBezTo>
                        <a:pt x="153352" y="779145"/>
                        <a:pt x="155257" y="779145"/>
                        <a:pt x="157163" y="780098"/>
                      </a:cubicBezTo>
                      <a:cubicBezTo>
                        <a:pt x="158115" y="780098"/>
                        <a:pt x="159067" y="784860"/>
                        <a:pt x="159067" y="787718"/>
                      </a:cubicBezTo>
                      <a:lnTo>
                        <a:pt x="159067" y="787718"/>
                      </a:lnTo>
                      <a:cubicBezTo>
                        <a:pt x="153352" y="787718"/>
                        <a:pt x="149542" y="787718"/>
                        <a:pt x="143827" y="787718"/>
                      </a:cubicBezTo>
                      <a:cubicBezTo>
                        <a:pt x="143827" y="786765"/>
                        <a:pt x="143827" y="784860"/>
                        <a:pt x="144780" y="782955"/>
                      </a:cubicBezTo>
                      <a:close/>
                      <a:moveTo>
                        <a:pt x="157163" y="744855"/>
                      </a:moveTo>
                      <a:cubicBezTo>
                        <a:pt x="158115" y="753428"/>
                        <a:pt x="158115" y="753428"/>
                        <a:pt x="145732" y="753428"/>
                      </a:cubicBezTo>
                      <a:cubicBezTo>
                        <a:pt x="142875" y="743903"/>
                        <a:pt x="142875" y="743903"/>
                        <a:pt x="157163" y="744855"/>
                      </a:cubicBezTo>
                      <a:close/>
                      <a:moveTo>
                        <a:pt x="157163" y="814388"/>
                      </a:moveTo>
                      <a:lnTo>
                        <a:pt x="157163" y="814388"/>
                      </a:lnTo>
                      <a:cubicBezTo>
                        <a:pt x="157163" y="816293"/>
                        <a:pt x="157163" y="817245"/>
                        <a:pt x="158115" y="819150"/>
                      </a:cubicBezTo>
                      <a:cubicBezTo>
                        <a:pt x="158115" y="821055"/>
                        <a:pt x="158115" y="822960"/>
                        <a:pt x="159067" y="824865"/>
                      </a:cubicBezTo>
                      <a:cubicBezTo>
                        <a:pt x="153352" y="824865"/>
                        <a:pt x="149542" y="824865"/>
                        <a:pt x="144780" y="824865"/>
                      </a:cubicBezTo>
                      <a:cubicBezTo>
                        <a:pt x="144780" y="822008"/>
                        <a:pt x="143827" y="818198"/>
                        <a:pt x="143827" y="814388"/>
                      </a:cubicBezTo>
                      <a:cubicBezTo>
                        <a:pt x="148590" y="814388"/>
                        <a:pt x="152400" y="814388"/>
                        <a:pt x="157163" y="814388"/>
                      </a:cubicBezTo>
                      <a:close/>
                      <a:moveTo>
                        <a:pt x="151447" y="859155"/>
                      </a:moveTo>
                      <a:cubicBezTo>
                        <a:pt x="148590" y="859155"/>
                        <a:pt x="146685" y="859155"/>
                        <a:pt x="143827" y="859155"/>
                      </a:cubicBezTo>
                      <a:cubicBezTo>
                        <a:pt x="143827" y="855345"/>
                        <a:pt x="143827" y="852488"/>
                        <a:pt x="143827" y="847725"/>
                      </a:cubicBezTo>
                      <a:cubicBezTo>
                        <a:pt x="147638" y="847725"/>
                        <a:pt x="152400" y="846773"/>
                        <a:pt x="154305" y="847725"/>
                      </a:cubicBezTo>
                      <a:cubicBezTo>
                        <a:pt x="156210" y="848678"/>
                        <a:pt x="157163" y="853440"/>
                        <a:pt x="158115" y="857250"/>
                      </a:cubicBezTo>
                      <a:cubicBezTo>
                        <a:pt x="156210" y="859155"/>
                        <a:pt x="154305" y="859155"/>
                        <a:pt x="151447" y="859155"/>
                      </a:cubicBezTo>
                      <a:close/>
                      <a:moveTo>
                        <a:pt x="327660" y="315278"/>
                      </a:moveTo>
                      <a:cubicBezTo>
                        <a:pt x="327660" y="315278"/>
                        <a:pt x="327660" y="315278"/>
                        <a:pt x="327660" y="315278"/>
                      </a:cubicBezTo>
                      <a:cubicBezTo>
                        <a:pt x="327660" y="296228"/>
                        <a:pt x="327660" y="278130"/>
                        <a:pt x="327660" y="259080"/>
                      </a:cubicBezTo>
                      <a:cubicBezTo>
                        <a:pt x="327660" y="259080"/>
                        <a:pt x="327660" y="259080"/>
                        <a:pt x="327660" y="259080"/>
                      </a:cubicBezTo>
                      <a:cubicBezTo>
                        <a:pt x="327660" y="278130"/>
                        <a:pt x="327660" y="296228"/>
                        <a:pt x="327660" y="315278"/>
                      </a:cubicBezTo>
                      <a:close/>
                      <a:moveTo>
                        <a:pt x="561975" y="206693"/>
                      </a:moveTo>
                      <a:lnTo>
                        <a:pt x="561975" y="206693"/>
                      </a:lnTo>
                      <a:cubicBezTo>
                        <a:pt x="565785" y="206693"/>
                        <a:pt x="568642" y="206693"/>
                        <a:pt x="572452" y="206693"/>
                      </a:cubicBezTo>
                      <a:cubicBezTo>
                        <a:pt x="572452" y="214313"/>
                        <a:pt x="572452" y="221933"/>
                        <a:pt x="572452" y="230505"/>
                      </a:cubicBezTo>
                      <a:cubicBezTo>
                        <a:pt x="568642" y="230505"/>
                        <a:pt x="565785" y="230505"/>
                        <a:pt x="561975" y="230505"/>
                      </a:cubicBezTo>
                      <a:lnTo>
                        <a:pt x="561975" y="230505"/>
                      </a:lnTo>
                      <a:cubicBezTo>
                        <a:pt x="561975" y="222885"/>
                        <a:pt x="561975" y="215265"/>
                        <a:pt x="561975" y="206693"/>
                      </a:cubicBezTo>
                      <a:close/>
                      <a:moveTo>
                        <a:pt x="541972" y="206693"/>
                      </a:moveTo>
                      <a:cubicBezTo>
                        <a:pt x="544830" y="206693"/>
                        <a:pt x="547688" y="206693"/>
                        <a:pt x="551497" y="205740"/>
                      </a:cubicBezTo>
                      <a:cubicBezTo>
                        <a:pt x="551497" y="214313"/>
                        <a:pt x="551497" y="221933"/>
                        <a:pt x="551497" y="229553"/>
                      </a:cubicBezTo>
                      <a:cubicBezTo>
                        <a:pt x="547688" y="229553"/>
                        <a:pt x="545782" y="229553"/>
                        <a:pt x="541972" y="229553"/>
                      </a:cubicBezTo>
                      <a:cubicBezTo>
                        <a:pt x="541972" y="221933"/>
                        <a:pt x="541972" y="215265"/>
                        <a:pt x="541972" y="206693"/>
                      </a:cubicBezTo>
                      <a:close/>
                      <a:moveTo>
                        <a:pt x="524827" y="206693"/>
                      </a:moveTo>
                      <a:cubicBezTo>
                        <a:pt x="527685" y="206693"/>
                        <a:pt x="530542" y="206693"/>
                        <a:pt x="534352" y="205740"/>
                      </a:cubicBezTo>
                      <a:cubicBezTo>
                        <a:pt x="534352" y="214313"/>
                        <a:pt x="534352" y="221933"/>
                        <a:pt x="534352" y="230505"/>
                      </a:cubicBezTo>
                      <a:cubicBezTo>
                        <a:pt x="521970" y="230505"/>
                        <a:pt x="521970" y="229553"/>
                        <a:pt x="524827" y="206693"/>
                      </a:cubicBezTo>
                      <a:close/>
                      <a:moveTo>
                        <a:pt x="503872" y="206693"/>
                      </a:moveTo>
                      <a:cubicBezTo>
                        <a:pt x="507682" y="206693"/>
                        <a:pt x="511492" y="206693"/>
                        <a:pt x="515302" y="206693"/>
                      </a:cubicBezTo>
                      <a:lnTo>
                        <a:pt x="515302" y="206693"/>
                      </a:lnTo>
                      <a:cubicBezTo>
                        <a:pt x="515302" y="215265"/>
                        <a:pt x="515302" y="222885"/>
                        <a:pt x="515302" y="230505"/>
                      </a:cubicBezTo>
                      <a:lnTo>
                        <a:pt x="515302" y="230505"/>
                      </a:lnTo>
                      <a:cubicBezTo>
                        <a:pt x="511492" y="230505"/>
                        <a:pt x="508635" y="230505"/>
                        <a:pt x="503872" y="230505"/>
                      </a:cubicBezTo>
                      <a:cubicBezTo>
                        <a:pt x="503872" y="222885"/>
                        <a:pt x="503872" y="215265"/>
                        <a:pt x="503872" y="206693"/>
                      </a:cubicBezTo>
                      <a:close/>
                      <a:moveTo>
                        <a:pt x="572452" y="433388"/>
                      </a:moveTo>
                      <a:cubicBezTo>
                        <a:pt x="571500" y="435293"/>
                        <a:pt x="570547" y="436245"/>
                        <a:pt x="569595" y="436245"/>
                      </a:cubicBezTo>
                      <a:cubicBezTo>
                        <a:pt x="555307" y="436245"/>
                        <a:pt x="541020" y="436245"/>
                        <a:pt x="526732" y="436245"/>
                      </a:cubicBezTo>
                      <a:cubicBezTo>
                        <a:pt x="512445" y="436245"/>
                        <a:pt x="498157" y="436245"/>
                        <a:pt x="483870" y="436245"/>
                      </a:cubicBezTo>
                      <a:lnTo>
                        <a:pt x="483870" y="436245"/>
                      </a:lnTo>
                      <a:lnTo>
                        <a:pt x="483870" y="436245"/>
                      </a:lnTo>
                      <a:cubicBezTo>
                        <a:pt x="484822" y="435293"/>
                        <a:pt x="487680" y="433388"/>
                        <a:pt x="491490" y="432435"/>
                      </a:cubicBezTo>
                      <a:cubicBezTo>
                        <a:pt x="492442" y="432435"/>
                        <a:pt x="494347" y="431483"/>
                        <a:pt x="496252" y="431483"/>
                      </a:cubicBezTo>
                      <a:cubicBezTo>
                        <a:pt x="500063" y="430530"/>
                        <a:pt x="503872" y="430530"/>
                        <a:pt x="507682" y="429578"/>
                      </a:cubicBezTo>
                      <a:cubicBezTo>
                        <a:pt x="520065" y="428625"/>
                        <a:pt x="536257" y="427673"/>
                        <a:pt x="550545" y="428625"/>
                      </a:cubicBezTo>
                      <a:cubicBezTo>
                        <a:pt x="555307" y="428625"/>
                        <a:pt x="559117" y="428625"/>
                        <a:pt x="562927" y="429578"/>
                      </a:cubicBezTo>
                      <a:cubicBezTo>
                        <a:pt x="566738" y="429578"/>
                        <a:pt x="570547" y="430530"/>
                        <a:pt x="573405" y="431483"/>
                      </a:cubicBezTo>
                      <a:cubicBezTo>
                        <a:pt x="573405" y="432435"/>
                        <a:pt x="572452" y="433388"/>
                        <a:pt x="572452" y="433388"/>
                      </a:cubicBezTo>
                      <a:close/>
                      <a:moveTo>
                        <a:pt x="593407" y="653415"/>
                      </a:moveTo>
                      <a:cubicBezTo>
                        <a:pt x="591502" y="654368"/>
                        <a:pt x="590550" y="654368"/>
                        <a:pt x="588645" y="654368"/>
                      </a:cubicBezTo>
                      <a:cubicBezTo>
                        <a:pt x="584835" y="654368"/>
                        <a:pt x="583882" y="652463"/>
                        <a:pt x="582930" y="646748"/>
                      </a:cubicBezTo>
                      <a:cubicBezTo>
                        <a:pt x="582930" y="636270"/>
                        <a:pt x="581977" y="630555"/>
                        <a:pt x="582930" y="626745"/>
                      </a:cubicBezTo>
                      <a:cubicBezTo>
                        <a:pt x="582930" y="625793"/>
                        <a:pt x="583882" y="624840"/>
                        <a:pt x="583882" y="624840"/>
                      </a:cubicBezTo>
                      <a:cubicBezTo>
                        <a:pt x="584835" y="623888"/>
                        <a:pt x="585788" y="622935"/>
                        <a:pt x="586740" y="622935"/>
                      </a:cubicBezTo>
                      <a:cubicBezTo>
                        <a:pt x="586740" y="622935"/>
                        <a:pt x="587692" y="622935"/>
                        <a:pt x="587692" y="622935"/>
                      </a:cubicBezTo>
                      <a:cubicBezTo>
                        <a:pt x="588645" y="622935"/>
                        <a:pt x="589597" y="622935"/>
                        <a:pt x="590550" y="622935"/>
                      </a:cubicBezTo>
                      <a:cubicBezTo>
                        <a:pt x="591502" y="622935"/>
                        <a:pt x="591502" y="622935"/>
                        <a:pt x="592455" y="622935"/>
                      </a:cubicBezTo>
                      <a:cubicBezTo>
                        <a:pt x="593407" y="632460"/>
                        <a:pt x="593407" y="642938"/>
                        <a:pt x="593407" y="653415"/>
                      </a:cubicBezTo>
                      <a:close/>
                      <a:moveTo>
                        <a:pt x="608647" y="653415"/>
                      </a:moveTo>
                      <a:cubicBezTo>
                        <a:pt x="606742" y="653415"/>
                        <a:pt x="605790" y="653415"/>
                        <a:pt x="603885" y="653415"/>
                      </a:cubicBezTo>
                      <a:cubicBezTo>
                        <a:pt x="601980" y="653415"/>
                        <a:pt x="601027" y="653415"/>
                        <a:pt x="599122" y="653415"/>
                      </a:cubicBezTo>
                      <a:lnTo>
                        <a:pt x="599122" y="653415"/>
                      </a:lnTo>
                      <a:lnTo>
                        <a:pt x="599122" y="653415"/>
                      </a:lnTo>
                      <a:cubicBezTo>
                        <a:pt x="599122" y="642938"/>
                        <a:pt x="599122" y="632460"/>
                        <a:pt x="599122" y="621983"/>
                      </a:cubicBezTo>
                      <a:cubicBezTo>
                        <a:pt x="600075" y="621983"/>
                        <a:pt x="601980" y="621983"/>
                        <a:pt x="603885" y="621030"/>
                      </a:cubicBezTo>
                      <a:cubicBezTo>
                        <a:pt x="605790" y="621030"/>
                        <a:pt x="607695" y="620078"/>
                        <a:pt x="609600" y="620078"/>
                      </a:cubicBezTo>
                      <a:lnTo>
                        <a:pt x="609600" y="620078"/>
                      </a:lnTo>
                      <a:lnTo>
                        <a:pt x="609600" y="620078"/>
                      </a:lnTo>
                      <a:cubicBezTo>
                        <a:pt x="608647" y="633413"/>
                        <a:pt x="608647" y="642938"/>
                        <a:pt x="608647" y="653415"/>
                      </a:cubicBezTo>
                      <a:close/>
                      <a:moveTo>
                        <a:pt x="622935" y="654368"/>
                      </a:moveTo>
                      <a:cubicBezTo>
                        <a:pt x="622935" y="654368"/>
                        <a:pt x="621982" y="654368"/>
                        <a:pt x="621030" y="654368"/>
                      </a:cubicBezTo>
                      <a:cubicBezTo>
                        <a:pt x="620077" y="654368"/>
                        <a:pt x="620077" y="654368"/>
                        <a:pt x="619125" y="654368"/>
                      </a:cubicBezTo>
                      <a:cubicBezTo>
                        <a:pt x="618172" y="654368"/>
                        <a:pt x="618172" y="654368"/>
                        <a:pt x="617220" y="654368"/>
                      </a:cubicBezTo>
                      <a:cubicBezTo>
                        <a:pt x="616267" y="654368"/>
                        <a:pt x="615315" y="654368"/>
                        <a:pt x="615315" y="653415"/>
                      </a:cubicBezTo>
                      <a:cubicBezTo>
                        <a:pt x="615315" y="649605"/>
                        <a:pt x="615315" y="644843"/>
                        <a:pt x="615315" y="641033"/>
                      </a:cubicBezTo>
                      <a:cubicBezTo>
                        <a:pt x="615315" y="637223"/>
                        <a:pt x="615315" y="632460"/>
                        <a:pt x="616267" y="627698"/>
                      </a:cubicBezTo>
                      <a:cubicBezTo>
                        <a:pt x="616267" y="624840"/>
                        <a:pt x="621030" y="622935"/>
                        <a:pt x="623888" y="621030"/>
                      </a:cubicBezTo>
                      <a:cubicBezTo>
                        <a:pt x="624840" y="621983"/>
                        <a:pt x="625792" y="622935"/>
                        <a:pt x="626745" y="622935"/>
                      </a:cubicBezTo>
                      <a:cubicBezTo>
                        <a:pt x="626745" y="626745"/>
                        <a:pt x="626745" y="631508"/>
                        <a:pt x="626745" y="635318"/>
                      </a:cubicBezTo>
                      <a:cubicBezTo>
                        <a:pt x="626745" y="639128"/>
                        <a:pt x="626745" y="643890"/>
                        <a:pt x="626745" y="647700"/>
                      </a:cubicBezTo>
                      <a:cubicBezTo>
                        <a:pt x="625792" y="651510"/>
                        <a:pt x="624840" y="653415"/>
                        <a:pt x="622935" y="654368"/>
                      </a:cubicBezTo>
                      <a:close/>
                      <a:moveTo>
                        <a:pt x="641985" y="638175"/>
                      </a:moveTo>
                      <a:cubicBezTo>
                        <a:pt x="641985" y="641985"/>
                        <a:pt x="641032" y="647700"/>
                        <a:pt x="640080" y="653415"/>
                      </a:cubicBezTo>
                      <a:cubicBezTo>
                        <a:pt x="639127" y="653415"/>
                        <a:pt x="638175" y="653415"/>
                        <a:pt x="637222" y="653415"/>
                      </a:cubicBezTo>
                      <a:cubicBezTo>
                        <a:pt x="635317" y="653415"/>
                        <a:pt x="634365" y="653415"/>
                        <a:pt x="633413" y="652463"/>
                      </a:cubicBezTo>
                      <a:cubicBezTo>
                        <a:pt x="631507" y="651510"/>
                        <a:pt x="631507" y="649605"/>
                        <a:pt x="630555" y="645795"/>
                      </a:cubicBezTo>
                      <a:cubicBezTo>
                        <a:pt x="630555" y="644843"/>
                        <a:pt x="630555" y="643890"/>
                        <a:pt x="630555" y="642938"/>
                      </a:cubicBezTo>
                      <a:cubicBezTo>
                        <a:pt x="630555" y="640080"/>
                        <a:pt x="630555" y="636270"/>
                        <a:pt x="630555" y="632460"/>
                      </a:cubicBezTo>
                      <a:cubicBezTo>
                        <a:pt x="630555" y="629603"/>
                        <a:pt x="630555" y="625793"/>
                        <a:pt x="630555" y="621983"/>
                      </a:cubicBezTo>
                      <a:cubicBezTo>
                        <a:pt x="634365" y="621983"/>
                        <a:pt x="637222" y="622935"/>
                        <a:pt x="639127" y="624840"/>
                      </a:cubicBezTo>
                      <a:cubicBezTo>
                        <a:pt x="641032" y="626745"/>
                        <a:pt x="641985" y="631508"/>
                        <a:pt x="641985" y="638175"/>
                      </a:cubicBezTo>
                      <a:close/>
                      <a:moveTo>
                        <a:pt x="655320" y="646748"/>
                      </a:moveTo>
                      <a:cubicBezTo>
                        <a:pt x="655320" y="649605"/>
                        <a:pt x="652463" y="652463"/>
                        <a:pt x="650557" y="654368"/>
                      </a:cubicBezTo>
                      <a:cubicBezTo>
                        <a:pt x="650557" y="653415"/>
                        <a:pt x="649605" y="653415"/>
                        <a:pt x="649605" y="652463"/>
                      </a:cubicBezTo>
                      <a:cubicBezTo>
                        <a:pt x="648652" y="651510"/>
                        <a:pt x="648652" y="650558"/>
                        <a:pt x="647700" y="649605"/>
                      </a:cubicBezTo>
                      <a:cubicBezTo>
                        <a:pt x="646747" y="648653"/>
                        <a:pt x="646747" y="647700"/>
                        <a:pt x="646747" y="646748"/>
                      </a:cubicBezTo>
                      <a:cubicBezTo>
                        <a:pt x="646747" y="642938"/>
                        <a:pt x="646747" y="639128"/>
                        <a:pt x="646747" y="635318"/>
                      </a:cubicBezTo>
                      <a:cubicBezTo>
                        <a:pt x="646747" y="631508"/>
                        <a:pt x="646747" y="627698"/>
                        <a:pt x="646747" y="622935"/>
                      </a:cubicBezTo>
                      <a:cubicBezTo>
                        <a:pt x="647700" y="621983"/>
                        <a:pt x="649605" y="621030"/>
                        <a:pt x="650557" y="620078"/>
                      </a:cubicBezTo>
                      <a:cubicBezTo>
                        <a:pt x="651510" y="621030"/>
                        <a:pt x="653415" y="622935"/>
                        <a:pt x="654367" y="623888"/>
                      </a:cubicBezTo>
                      <a:cubicBezTo>
                        <a:pt x="655320" y="624840"/>
                        <a:pt x="656272" y="626745"/>
                        <a:pt x="656272" y="627698"/>
                      </a:cubicBezTo>
                      <a:cubicBezTo>
                        <a:pt x="656272" y="630555"/>
                        <a:pt x="657225" y="633413"/>
                        <a:pt x="657225" y="636270"/>
                      </a:cubicBezTo>
                      <a:cubicBezTo>
                        <a:pt x="657225" y="639128"/>
                        <a:pt x="656272" y="643890"/>
                        <a:pt x="655320" y="646748"/>
                      </a:cubicBezTo>
                      <a:close/>
                      <a:moveTo>
                        <a:pt x="670560" y="650558"/>
                      </a:moveTo>
                      <a:cubicBezTo>
                        <a:pt x="670560" y="650558"/>
                        <a:pt x="670560" y="651510"/>
                        <a:pt x="669607" y="651510"/>
                      </a:cubicBezTo>
                      <a:cubicBezTo>
                        <a:pt x="668655" y="652463"/>
                        <a:pt x="666750" y="653415"/>
                        <a:pt x="665797" y="653415"/>
                      </a:cubicBezTo>
                      <a:cubicBezTo>
                        <a:pt x="663892" y="653415"/>
                        <a:pt x="661988" y="650558"/>
                        <a:pt x="661988" y="649605"/>
                      </a:cubicBezTo>
                      <a:cubicBezTo>
                        <a:pt x="661988" y="644843"/>
                        <a:pt x="661988" y="641033"/>
                        <a:pt x="661988" y="635318"/>
                      </a:cubicBezTo>
                      <a:cubicBezTo>
                        <a:pt x="661988" y="630555"/>
                        <a:pt x="661988" y="624840"/>
                        <a:pt x="661988" y="619125"/>
                      </a:cubicBezTo>
                      <a:lnTo>
                        <a:pt x="661988" y="619125"/>
                      </a:lnTo>
                      <a:lnTo>
                        <a:pt x="661988" y="619125"/>
                      </a:lnTo>
                      <a:cubicBezTo>
                        <a:pt x="663892" y="620078"/>
                        <a:pt x="665797" y="621030"/>
                        <a:pt x="667702" y="621983"/>
                      </a:cubicBezTo>
                      <a:cubicBezTo>
                        <a:pt x="669607" y="622935"/>
                        <a:pt x="670560" y="623888"/>
                        <a:pt x="670560" y="623888"/>
                      </a:cubicBezTo>
                      <a:cubicBezTo>
                        <a:pt x="670560" y="630555"/>
                        <a:pt x="670560" y="637223"/>
                        <a:pt x="670560" y="642938"/>
                      </a:cubicBezTo>
                      <a:cubicBezTo>
                        <a:pt x="670560" y="646748"/>
                        <a:pt x="670560" y="648653"/>
                        <a:pt x="670560" y="650558"/>
                      </a:cubicBezTo>
                      <a:close/>
                      <a:moveTo>
                        <a:pt x="677227" y="653415"/>
                      </a:moveTo>
                      <a:cubicBezTo>
                        <a:pt x="676275" y="638175"/>
                        <a:pt x="675322" y="630555"/>
                        <a:pt x="676275" y="626745"/>
                      </a:cubicBezTo>
                      <a:cubicBezTo>
                        <a:pt x="676275" y="624840"/>
                        <a:pt x="677227" y="623888"/>
                        <a:pt x="678180" y="623888"/>
                      </a:cubicBezTo>
                      <a:cubicBezTo>
                        <a:pt x="679132" y="622935"/>
                        <a:pt x="681990" y="622935"/>
                        <a:pt x="684847" y="622935"/>
                      </a:cubicBezTo>
                      <a:cubicBezTo>
                        <a:pt x="688657" y="648653"/>
                        <a:pt x="686752" y="653415"/>
                        <a:pt x="677227" y="653415"/>
                      </a:cubicBezTo>
                      <a:close/>
                      <a:moveTo>
                        <a:pt x="701040" y="648653"/>
                      </a:moveTo>
                      <a:cubicBezTo>
                        <a:pt x="701040" y="650558"/>
                        <a:pt x="698182" y="652463"/>
                        <a:pt x="696277" y="654368"/>
                      </a:cubicBezTo>
                      <a:lnTo>
                        <a:pt x="696277" y="654368"/>
                      </a:lnTo>
                      <a:lnTo>
                        <a:pt x="696277" y="654368"/>
                      </a:lnTo>
                      <a:cubicBezTo>
                        <a:pt x="696277" y="653415"/>
                        <a:pt x="695325" y="653415"/>
                        <a:pt x="695325" y="652463"/>
                      </a:cubicBezTo>
                      <a:cubicBezTo>
                        <a:pt x="693420" y="650558"/>
                        <a:pt x="692467" y="649605"/>
                        <a:pt x="692467" y="647700"/>
                      </a:cubicBezTo>
                      <a:cubicBezTo>
                        <a:pt x="691515" y="641033"/>
                        <a:pt x="691515" y="634365"/>
                        <a:pt x="692467" y="627698"/>
                      </a:cubicBezTo>
                      <a:cubicBezTo>
                        <a:pt x="692467" y="624840"/>
                        <a:pt x="696277" y="622935"/>
                        <a:pt x="698182" y="620078"/>
                      </a:cubicBezTo>
                      <a:lnTo>
                        <a:pt x="698182" y="620078"/>
                      </a:lnTo>
                      <a:lnTo>
                        <a:pt x="698182" y="620078"/>
                      </a:lnTo>
                      <a:cubicBezTo>
                        <a:pt x="699135" y="621030"/>
                        <a:pt x="699135" y="621030"/>
                        <a:pt x="700088" y="621983"/>
                      </a:cubicBezTo>
                      <a:cubicBezTo>
                        <a:pt x="701040" y="622935"/>
                        <a:pt x="701040" y="622935"/>
                        <a:pt x="701992" y="623888"/>
                      </a:cubicBezTo>
                      <a:cubicBezTo>
                        <a:pt x="701040" y="631508"/>
                        <a:pt x="701992" y="640080"/>
                        <a:pt x="701040" y="648653"/>
                      </a:cubicBezTo>
                      <a:close/>
                      <a:moveTo>
                        <a:pt x="716280" y="653415"/>
                      </a:moveTo>
                      <a:cubicBezTo>
                        <a:pt x="714375" y="654368"/>
                        <a:pt x="712470" y="654368"/>
                        <a:pt x="711517" y="654368"/>
                      </a:cubicBezTo>
                      <a:cubicBezTo>
                        <a:pt x="710565" y="654368"/>
                        <a:pt x="709613" y="653415"/>
                        <a:pt x="708660" y="653415"/>
                      </a:cubicBezTo>
                      <a:cubicBezTo>
                        <a:pt x="707707" y="652463"/>
                        <a:pt x="707707" y="651510"/>
                        <a:pt x="707707" y="650558"/>
                      </a:cubicBezTo>
                      <a:cubicBezTo>
                        <a:pt x="707707" y="649605"/>
                        <a:pt x="707707" y="647700"/>
                        <a:pt x="707707" y="645795"/>
                      </a:cubicBezTo>
                      <a:cubicBezTo>
                        <a:pt x="707707" y="642938"/>
                        <a:pt x="707707" y="640080"/>
                        <a:pt x="707707" y="638175"/>
                      </a:cubicBezTo>
                      <a:cubicBezTo>
                        <a:pt x="707707" y="636270"/>
                        <a:pt x="707707" y="634365"/>
                        <a:pt x="707707" y="632460"/>
                      </a:cubicBezTo>
                      <a:cubicBezTo>
                        <a:pt x="707707" y="630555"/>
                        <a:pt x="707707" y="629603"/>
                        <a:pt x="707707" y="628650"/>
                      </a:cubicBezTo>
                      <a:cubicBezTo>
                        <a:pt x="707707" y="627698"/>
                        <a:pt x="707707" y="626745"/>
                        <a:pt x="708660" y="625793"/>
                      </a:cubicBezTo>
                      <a:cubicBezTo>
                        <a:pt x="708660" y="624840"/>
                        <a:pt x="709613" y="623888"/>
                        <a:pt x="710565" y="623888"/>
                      </a:cubicBezTo>
                      <a:cubicBezTo>
                        <a:pt x="711517" y="623888"/>
                        <a:pt x="711517" y="623888"/>
                        <a:pt x="712470" y="622935"/>
                      </a:cubicBezTo>
                      <a:cubicBezTo>
                        <a:pt x="712470" y="622935"/>
                        <a:pt x="713422" y="622935"/>
                        <a:pt x="713422" y="622935"/>
                      </a:cubicBezTo>
                      <a:cubicBezTo>
                        <a:pt x="714375" y="622935"/>
                        <a:pt x="715327" y="622935"/>
                        <a:pt x="717232" y="622935"/>
                      </a:cubicBezTo>
                      <a:cubicBezTo>
                        <a:pt x="716280" y="633413"/>
                        <a:pt x="716280" y="643890"/>
                        <a:pt x="716280" y="653415"/>
                      </a:cubicBezTo>
                      <a:close/>
                      <a:moveTo>
                        <a:pt x="915352" y="1018223"/>
                      </a:moveTo>
                      <a:cubicBezTo>
                        <a:pt x="915352" y="1018223"/>
                        <a:pt x="915352" y="1019175"/>
                        <a:pt x="915352" y="1018223"/>
                      </a:cubicBezTo>
                      <a:cubicBezTo>
                        <a:pt x="915352" y="878205"/>
                        <a:pt x="915352" y="738188"/>
                        <a:pt x="915352" y="598170"/>
                      </a:cubicBezTo>
                      <a:cubicBezTo>
                        <a:pt x="915352" y="598170"/>
                        <a:pt x="915352" y="598170"/>
                        <a:pt x="915352" y="598170"/>
                      </a:cubicBezTo>
                      <a:cubicBezTo>
                        <a:pt x="915352" y="738188"/>
                        <a:pt x="915352" y="878205"/>
                        <a:pt x="915352" y="1018223"/>
                      </a:cubicBezTo>
                      <a:close/>
                      <a:moveTo>
                        <a:pt x="936307" y="751523"/>
                      </a:moveTo>
                      <a:cubicBezTo>
                        <a:pt x="936307" y="751523"/>
                        <a:pt x="935355" y="751523"/>
                        <a:pt x="935355" y="751523"/>
                      </a:cubicBezTo>
                      <a:cubicBezTo>
                        <a:pt x="935355" y="705803"/>
                        <a:pt x="935355" y="661035"/>
                        <a:pt x="935355" y="615315"/>
                      </a:cubicBezTo>
                      <a:cubicBezTo>
                        <a:pt x="935355" y="615315"/>
                        <a:pt x="936307" y="615315"/>
                        <a:pt x="936307" y="615315"/>
                      </a:cubicBezTo>
                      <a:cubicBezTo>
                        <a:pt x="936307" y="660083"/>
                        <a:pt x="936307" y="705803"/>
                        <a:pt x="936307" y="751523"/>
                      </a:cubicBezTo>
                      <a:close/>
                      <a:moveTo>
                        <a:pt x="992505" y="826770"/>
                      </a:moveTo>
                      <a:cubicBezTo>
                        <a:pt x="994410" y="826770"/>
                        <a:pt x="996315" y="826770"/>
                        <a:pt x="998220" y="826770"/>
                      </a:cubicBezTo>
                      <a:cubicBezTo>
                        <a:pt x="1000125" y="826770"/>
                        <a:pt x="1002030" y="826770"/>
                        <a:pt x="1004888" y="826770"/>
                      </a:cubicBezTo>
                      <a:cubicBezTo>
                        <a:pt x="1004888" y="830580"/>
                        <a:pt x="1005840" y="833438"/>
                        <a:pt x="1005840" y="837248"/>
                      </a:cubicBezTo>
                      <a:cubicBezTo>
                        <a:pt x="1001077" y="837248"/>
                        <a:pt x="998220" y="838200"/>
                        <a:pt x="992505" y="838200"/>
                      </a:cubicBezTo>
                      <a:lnTo>
                        <a:pt x="992505" y="838200"/>
                      </a:lnTo>
                      <a:lnTo>
                        <a:pt x="992505" y="838200"/>
                      </a:lnTo>
                      <a:cubicBezTo>
                        <a:pt x="992505" y="833438"/>
                        <a:pt x="992505" y="830580"/>
                        <a:pt x="992505" y="826770"/>
                      </a:cubicBezTo>
                      <a:close/>
                      <a:moveTo>
                        <a:pt x="990600" y="862965"/>
                      </a:moveTo>
                      <a:cubicBezTo>
                        <a:pt x="996315" y="862965"/>
                        <a:pt x="999172" y="862965"/>
                        <a:pt x="1004888" y="862965"/>
                      </a:cubicBezTo>
                      <a:lnTo>
                        <a:pt x="1004888" y="862965"/>
                      </a:lnTo>
                      <a:cubicBezTo>
                        <a:pt x="1004888" y="863918"/>
                        <a:pt x="1004888" y="864870"/>
                        <a:pt x="1004888" y="865823"/>
                      </a:cubicBezTo>
                      <a:cubicBezTo>
                        <a:pt x="1004888" y="867728"/>
                        <a:pt x="1004888" y="869633"/>
                        <a:pt x="1003935" y="870585"/>
                      </a:cubicBezTo>
                      <a:cubicBezTo>
                        <a:pt x="1003935" y="871538"/>
                        <a:pt x="1003935" y="871538"/>
                        <a:pt x="1002982" y="871538"/>
                      </a:cubicBezTo>
                      <a:cubicBezTo>
                        <a:pt x="1002030" y="871538"/>
                        <a:pt x="1002030" y="872490"/>
                        <a:pt x="1001077" y="872490"/>
                      </a:cubicBezTo>
                      <a:cubicBezTo>
                        <a:pt x="1000125" y="872490"/>
                        <a:pt x="999172" y="872490"/>
                        <a:pt x="998220" y="872490"/>
                      </a:cubicBezTo>
                      <a:cubicBezTo>
                        <a:pt x="997267" y="872490"/>
                        <a:pt x="996315" y="872490"/>
                        <a:pt x="995363" y="872490"/>
                      </a:cubicBezTo>
                      <a:cubicBezTo>
                        <a:pt x="994410" y="872490"/>
                        <a:pt x="993457" y="872490"/>
                        <a:pt x="993457" y="871538"/>
                      </a:cubicBezTo>
                      <a:cubicBezTo>
                        <a:pt x="992505" y="871538"/>
                        <a:pt x="992505" y="869633"/>
                        <a:pt x="991552" y="868680"/>
                      </a:cubicBezTo>
                      <a:cubicBezTo>
                        <a:pt x="991552" y="867728"/>
                        <a:pt x="991552" y="866775"/>
                        <a:pt x="990600" y="865823"/>
                      </a:cubicBezTo>
                      <a:cubicBezTo>
                        <a:pt x="991552" y="864870"/>
                        <a:pt x="990600" y="863918"/>
                        <a:pt x="990600" y="862965"/>
                      </a:cubicBezTo>
                      <a:lnTo>
                        <a:pt x="990600" y="862965"/>
                      </a:lnTo>
                      <a:close/>
                      <a:moveTo>
                        <a:pt x="977265" y="825818"/>
                      </a:moveTo>
                      <a:cubicBezTo>
                        <a:pt x="977265" y="829628"/>
                        <a:pt x="977265" y="832485"/>
                        <a:pt x="977265" y="836295"/>
                      </a:cubicBezTo>
                      <a:cubicBezTo>
                        <a:pt x="973455" y="836295"/>
                        <a:pt x="969645" y="836295"/>
                        <a:pt x="964882" y="837248"/>
                      </a:cubicBezTo>
                      <a:cubicBezTo>
                        <a:pt x="964882" y="833438"/>
                        <a:pt x="963930" y="830580"/>
                        <a:pt x="963930" y="826770"/>
                      </a:cubicBezTo>
                      <a:cubicBezTo>
                        <a:pt x="968692" y="826770"/>
                        <a:pt x="972502" y="826770"/>
                        <a:pt x="977265" y="825818"/>
                      </a:cubicBezTo>
                      <a:close/>
                      <a:moveTo>
                        <a:pt x="962025" y="751523"/>
                      </a:moveTo>
                      <a:cubicBezTo>
                        <a:pt x="962025" y="751523"/>
                        <a:pt x="961072" y="751523"/>
                        <a:pt x="961072" y="751523"/>
                      </a:cubicBezTo>
                      <a:lnTo>
                        <a:pt x="961072" y="751523"/>
                      </a:lnTo>
                      <a:lnTo>
                        <a:pt x="961072" y="751523"/>
                      </a:lnTo>
                      <a:cubicBezTo>
                        <a:pt x="961072" y="705803"/>
                        <a:pt x="961072" y="660083"/>
                        <a:pt x="961072" y="614363"/>
                      </a:cubicBezTo>
                      <a:cubicBezTo>
                        <a:pt x="961072" y="614363"/>
                        <a:pt x="962025" y="614363"/>
                        <a:pt x="962025" y="614363"/>
                      </a:cubicBezTo>
                      <a:lnTo>
                        <a:pt x="962025" y="614363"/>
                      </a:lnTo>
                      <a:lnTo>
                        <a:pt x="962025" y="614363"/>
                      </a:lnTo>
                      <a:cubicBezTo>
                        <a:pt x="962025" y="660083"/>
                        <a:pt x="962025" y="705803"/>
                        <a:pt x="962025" y="751523"/>
                      </a:cubicBezTo>
                      <a:close/>
                      <a:moveTo>
                        <a:pt x="964882" y="863918"/>
                      </a:moveTo>
                      <a:cubicBezTo>
                        <a:pt x="968692" y="863918"/>
                        <a:pt x="972502" y="863918"/>
                        <a:pt x="976313" y="863918"/>
                      </a:cubicBezTo>
                      <a:cubicBezTo>
                        <a:pt x="977265" y="864870"/>
                        <a:pt x="977265" y="865823"/>
                        <a:pt x="978217" y="867728"/>
                      </a:cubicBezTo>
                      <a:cubicBezTo>
                        <a:pt x="977265" y="867728"/>
                        <a:pt x="976313" y="868680"/>
                        <a:pt x="976313" y="869633"/>
                      </a:cubicBezTo>
                      <a:cubicBezTo>
                        <a:pt x="974407" y="871538"/>
                        <a:pt x="971550" y="873443"/>
                        <a:pt x="969645" y="873443"/>
                      </a:cubicBezTo>
                      <a:lnTo>
                        <a:pt x="969645" y="873443"/>
                      </a:lnTo>
                      <a:lnTo>
                        <a:pt x="969645" y="873443"/>
                      </a:lnTo>
                      <a:cubicBezTo>
                        <a:pt x="968692" y="873443"/>
                        <a:pt x="968692" y="873443"/>
                        <a:pt x="967740" y="872490"/>
                      </a:cubicBezTo>
                      <a:cubicBezTo>
                        <a:pt x="966788" y="871538"/>
                        <a:pt x="966788" y="871538"/>
                        <a:pt x="965835" y="870585"/>
                      </a:cubicBezTo>
                      <a:cubicBezTo>
                        <a:pt x="964882" y="869633"/>
                        <a:pt x="963930" y="867728"/>
                        <a:pt x="962025" y="866775"/>
                      </a:cubicBezTo>
                      <a:cubicBezTo>
                        <a:pt x="963930" y="864870"/>
                        <a:pt x="963930" y="863918"/>
                        <a:pt x="964882" y="863918"/>
                      </a:cubicBezTo>
                      <a:close/>
                      <a:moveTo>
                        <a:pt x="977265" y="1012508"/>
                      </a:moveTo>
                      <a:cubicBezTo>
                        <a:pt x="973455" y="1012508"/>
                        <a:pt x="969645" y="1012508"/>
                        <a:pt x="964882" y="1013460"/>
                      </a:cubicBezTo>
                      <a:cubicBezTo>
                        <a:pt x="964882" y="1009650"/>
                        <a:pt x="963930" y="1005840"/>
                        <a:pt x="963930" y="1002030"/>
                      </a:cubicBezTo>
                      <a:lnTo>
                        <a:pt x="963930" y="1002030"/>
                      </a:lnTo>
                      <a:cubicBezTo>
                        <a:pt x="968692" y="1002030"/>
                        <a:pt x="972502" y="1002030"/>
                        <a:pt x="977265" y="1002030"/>
                      </a:cubicBezTo>
                      <a:cubicBezTo>
                        <a:pt x="977265" y="1005840"/>
                        <a:pt x="977265" y="1008698"/>
                        <a:pt x="977265" y="1012508"/>
                      </a:cubicBezTo>
                      <a:close/>
                      <a:moveTo>
                        <a:pt x="974407" y="941070"/>
                      </a:moveTo>
                      <a:cubicBezTo>
                        <a:pt x="972502" y="941070"/>
                        <a:pt x="969645" y="941070"/>
                        <a:pt x="964882" y="941070"/>
                      </a:cubicBezTo>
                      <a:cubicBezTo>
                        <a:pt x="962977" y="935355"/>
                        <a:pt x="964882" y="932498"/>
                        <a:pt x="966788" y="931545"/>
                      </a:cubicBezTo>
                      <a:cubicBezTo>
                        <a:pt x="967740" y="931545"/>
                        <a:pt x="969645" y="931545"/>
                        <a:pt x="970597" y="931545"/>
                      </a:cubicBezTo>
                      <a:cubicBezTo>
                        <a:pt x="971550" y="931545"/>
                        <a:pt x="972502" y="931545"/>
                        <a:pt x="972502" y="931545"/>
                      </a:cubicBezTo>
                      <a:cubicBezTo>
                        <a:pt x="973455" y="931545"/>
                        <a:pt x="974407" y="931545"/>
                        <a:pt x="974407" y="931545"/>
                      </a:cubicBezTo>
                      <a:lnTo>
                        <a:pt x="974407" y="931545"/>
                      </a:lnTo>
                      <a:lnTo>
                        <a:pt x="974407" y="931545"/>
                      </a:lnTo>
                      <a:cubicBezTo>
                        <a:pt x="977265" y="938213"/>
                        <a:pt x="977265" y="940118"/>
                        <a:pt x="974407" y="941070"/>
                      </a:cubicBezTo>
                      <a:close/>
                      <a:moveTo>
                        <a:pt x="976313" y="966788"/>
                      </a:moveTo>
                      <a:cubicBezTo>
                        <a:pt x="976313" y="970598"/>
                        <a:pt x="976313" y="973455"/>
                        <a:pt x="976313" y="977265"/>
                      </a:cubicBezTo>
                      <a:cubicBezTo>
                        <a:pt x="972502" y="977265"/>
                        <a:pt x="968692" y="977265"/>
                        <a:pt x="963930" y="977265"/>
                      </a:cubicBezTo>
                      <a:cubicBezTo>
                        <a:pt x="963930" y="973455"/>
                        <a:pt x="963930" y="970598"/>
                        <a:pt x="963930" y="966788"/>
                      </a:cubicBezTo>
                      <a:cubicBezTo>
                        <a:pt x="968692" y="966788"/>
                        <a:pt x="972502" y="966788"/>
                        <a:pt x="976313" y="966788"/>
                      </a:cubicBezTo>
                      <a:close/>
                      <a:moveTo>
                        <a:pt x="974407" y="904875"/>
                      </a:moveTo>
                      <a:cubicBezTo>
                        <a:pt x="972502" y="905828"/>
                        <a:pt x="971550" y="906780"/>
                        <a:pt x="969645" y="906780"/>
                      </a:cubicBezTo>
                      <a:cubicBezTo>
                        <a:pt x="967740" y="906780"/>
                        <a:pt x="965835" y="902970"/>
                        <a:pt x="963930" y="901065"/>
                      </a:cubicBezTo>
                      <a:cubicBezTo>
                        <a:pt x="967740" y="899160"/>
                        <a:pt x="971550" y="897255"/>
                        <a:pt x="975360" y="896303"/>
                      </a:cubicBezTo>
                      <a:lnTo>
                        <a:pt x="975360" y="896303"/>
                      </a:lnTo>
                      <a:lnTo>
                        <a:pt x="975360" y="896303"/>
                      </a:lnTo>
                      <a:cubicBezTo>
                        <a:pt x="976313" y="897255"/>
                        <a:pt x="976313" y="898208"/>
                        <a:pt x="977265" y="899160"/>
                      </a:cubicBezTo>
                      <a:cubicBezTo>
                        <a:pt x="978217" y="900113"/>
                        <a:pt x="978217" y="901065"/>
                        <a:pt x="979170" y="902018"/>
                      </a:cubicBezTo>
                      <a:cubicBezTo>
                        <a:pt x="977265" y="902970"/>
                        <a:pt x="975360" y="903923"/>
                        <a:pt x="974407" y="904875"/>
                      </a:cubicBezTo>
                      <a:close/>
                      <a:moveTo>
                        <a:pt x="987742" y="749618"/>
                      </a:moveTo>
                      <a:cubicBezTo>
                        <a:pt x="987742" y="749618"/>
                        <a:pt x="986790" y="749618"/>
                        <a:pt x="986790" y="749618"/>
                      </a:cubicBezTo>
                      <a:cubicBezTo>
                        <a:pt x="986790" y="705803"/>
                        <a:pt x="986790" y="661035"/>
                        <a:pt x="986790" y="617220"/>
                      </a:cubicBezTo>
                      <a:cubicBezTo>
                        <a:pt x="986790" y="617220"/>
                        <a:pt x="987742" y="617220"/>
                        <a:pt x="987742" y="617220"/>
                      </a:cubicBezTo>
                      <a:cubicBezTo>
                        <a:pt x="987742" y="661035"/>
                        <a:pt x="987742" y="705803"/>
                        <a:pt x="987742" y="749618"/>
                      </a:cubicBezTo>
                      <a:close/>
                      <a:moveTo>
                        <a:pt x="990600" y="897255"/>
                      </a:moveTo>
                      <a:cubicBezTo>
                        <a:pt x="997267" y="897255"/>
                        <a:pt x="1000125" y="897255"/>
                        <a:pt x="1004888" y="897255"/>
                      </a:cubicBezTo>
                      <a:lnTo>
                        <a:pt x="1004888" y="897255"/>
                      </a:lnTo>
                      <a:cubicBezTo>
                        <a:pt x="1004888" y="898208"/>
                        <a:pt x="1004888" y="899160"/>
                        <a:pt x="1004888" y="900113"/>
                      </a:cubicBezTo>
                      <a:cubicBezTo>
                        <a:pt x="1004888" y="901065"/>
                        <a:pt x="1004888" y="902018"/>
                        <a:pt x="1004888" y="902970"/>
                      </a:cubicBezTo>
                      <a:cubicBezTo>
                        <a:pt x="1004888" y="904875"/>
                        <a:pt x="1004888" y="905828"/>
                        <a:pt x="1003935" y="906780"/>
                      </a:cubicBezTo>
                      <a:cubicBezTo>
                        <a:pt x="1002982" y="907733"/>
                        <a:pt x="1001077" y="907733"/>
                        <a:pt x="1000125" y="907733"/>
                      </a:cubicBezTo>
                      <a:cubicBezTo>
                        <a:pt x="999172" y="907733"/>
                        <a:pt x="998220" y="907733"/>
                        <a:pt x="998220" y="907733"/>
                      </a:cubicBezTo>
                      <a:cubicBezTo>
                        <a:pt x="997267" y="907733"/>
                        <a:pt x="997267" y="907733"/>
                        <a:pt x="996315" y="906780"/>
                      </a:cubicBezTo>
                      <a:cubicBezTo>
                        <a:pt x="994410" y="905828"/>
                        <a:pt x="994410" y="903923"/>
                        <a:pt x="993457" y="901065"/>
                      </a:cubicBezTo>
                      <a:cubicBezTo>
                        <a:pt x="990600" y="899160"/>
                        <a:pt x="990600" y="898208"/>
                        <a:pt x="990600" y="897255"/>
                      </a:cubicBezTo>
                      <a:lnTo>
                        <a:pt x="990600" y="897255"/>
                      </a:lnTo>
                      <a:close/>
                      <a:moveTo>
                        <a:pt x="991552" y="966788"/>
                      </a:moveTo>
                      <a:cubicBezTo>
                        <a:pt x="996315" y="966788"/>
                        <a:pt x="1000125" y="966788"/>
                        <a:pt x="1003935" y="966788"/>
                      </a:cubicBezTo>
                      <a:lnTo>
                        <a:pt x="1003935" y="966788"/>
                      </a:lnTo>
                      <a:cubicBezTo>
                        <a:pt x="1003935" y="968693"/>
                        <a:pt x="1003935" y="970598"/>
                        <a:pt x="1003935" y="971550"/>
                      </a:cubicBezTo>
                      <a:cubicBezTo>
                        <a:pt x="1003935" y="973455"/>
                        <a:pt x="1003935" y="975360"/>
                        <a:pt x="1003935" y="977265"/>
                      </a:cubicBezTo>
                      <a:lnTo>
                        <a:pt x="1003935" y="977265"/>
                      </a:lnTo>
                      <a:cubicBezTo>
                        <a:pt x="999172" y="977265"/>
                        <a:pt x="995363" y="977265"/>
                        <a:pt x="991552" y="977265"/>
                      </a:cubicBezTo>
                      <a:lnTo>
                        <a:pt x="991552" y="977265"/>
                      </a:lnTo>
                      <a:cubicBezTo>
                        <a:pt x="991552" y="975360"/>
                        <a:pt x="991552" y="973455"/>
                        <a:pt x="991552" y="971550"/>
                      </a:cubicBezTo>
                      <a:cubicBezTo>
                        <a:pt x="991552" y="970598"/>
                        <a:pt x="991552" y="968693"/>
                        <a:pt x="991552" y="966788"/>
                      </a:cubicBezTo>
                      <a:close/>
                      <a:moveTo>
                        <a:pt x="992505" y="1011555"/>
                      </a:moveTo>
                      <a:lnTo>
                        <a:pt x="992505" y="1011555"/>
                      </a:lnTo>
                      <a:cubicBezTo>
                        <a:pt x="992505" y="1008698"/>
                        <a:pt x="992505" y="1004888"/>
                        <a:pt x="992505" y="1001078"/>
                      </a:cubicBezTo>
                      <a:lnTo>
                        <a:pt x="992505" y="1001078"/>
                      </a:lnTo>
                      <a:cubicBezTo>
                        <a:pt x="996315" y="1001078"/>
                        <a:pt x="1000125" y="1001078"/>
                        <a:pt x="1004888" y="1001078"/>
                      </a:cubicBezTo>
                      <a:lnTo>
                        <a:pt x="1004888" y="1001078"/>
                      </a:lnTo>
                      <a:cubicBezTo>
                        <a:pt x="1004888" y="1002983"/>
                        <a:pt x="1004888" y="1003935"/>
                        <a:pt x="1004888" y="1005840"/>
                      </a:cubicBezTo>
                      <a:cubicBezTo>
                        <a:pt x="1004888" y="1007745"/>
                        <a:pt x="1004888" y="1009650"/>
                        <a:pt x="1005840" y="1011555"/>
                      </a:cubicBezTo>
                      <a:cubicBezTo>
                        <a:pt x="1000125" y="1011555"/>
                        <a:pt x="996315" y="1011555"/>
                        <a:pt x="992505" y="1011555"/>
                      </a:cubicBezTo>
                      <a:close/>
                      <a:moveTo>
                        <a:pt x="1004888" y="934403"/>
                      </a:moveTo>
                      <a:cubicBezTo>
                        <a:pt x="1004888" y="936308"/>
                        <a:pt x="1004888" y="938213"/>
                        <a:pt x="1003935" y="939165"/>
                      </a:cubicBezTo>
                      <a:cubicBezTo>
                        <a:pt x="1003935" y="940118"/>
                        <a:pt x="1002982" y="940118"/>
                        <a:pt x="1002982" y="941070"/>
                      </a:cubicBezTo>
                      <a:cubicBezTo>
                        <a:pt x="1002030" y="942023"/>
                        <a:pt x="1000125" y="942023"/>
                        <a:pt x="999172" y="942023"/>
                      </a:cubicBezTo>
                      <a:cubicBezTo>
                        <a:pt x="998220" y="942023"/>
                        <a:pt x="997267" y="942023"/>
                        <a:pt x="996315" y="942023"/>
                      </a:cubicBezTo>
                      <a:cubicBezTo>
                        <a:pt x="995363" y="942023"/>
                        <a:pt x="995363" y="942023"/>
                        <a:pt x="994410" y="941070"/>
                      </a:cubicBezTo>
                      <a:cubicBezTo>
                        <a:pt x="993457" y="940118"/>
                        <a:pt x="992505" y="939165"/>
                        <a:pt x="992505" y="937260"/>
                      </a:cubicBezTo>
                      <a:cubicBezTo>
                        <a:pt x="992505" y="935355"/>
                        <a:pt x="991552" y="933450"/>
                        <a:pt x="990600" y="931545"/>
                      </a:cubicBezTo>
                      <a:lnTo>
                        <a:pt x="990600" y="931545"/>
                      </a:lnTo>
                      <a:cubicBezTo>
                        <a:pt x="996315" y="931545"/>
                        <a:pt x="1000125" y="931545"/>
                        <a:pt x="1004888" y="931545"/>
                      </a:cubicBezTo>
                      <a:lnTo>
                        <a:pt x="1004888" y="931545"/>
                      </a:lnTo>
                      <a:cubicBezTo>
                        <a:pt x="1004888" y="933450"/>
                        <a:pt x="1004888" y="933450"/>
                        <a:pt x="1004888" y="934403"/>
                      </a:cubicBezTo>
                      <a:close/>
                      <a:moveTo>
                        <a:pt x="1013460" y="748665"/>
                      </a:moveTo>
                      <a:cubicBezTo>
                        <a:pt x="1013460" y="748665"/>
                        <a:pt x="1012507" y="748665"/>
                        <a:pt x="1013460" y="748665"/>
                      </a:cubicBezTo>
                      <a:cubicBezTo>
                        <a:pt x="1012507" y="703898"/>
                        <a:pt x="1012507" y="659130"/>
                        <a:pt x="1012507" y="614363"/>
                      </a:cubicBezTo>
                      <a:cubicBezTo>
                        <a:pt x="1012507" y="614363"/>
                        <a:pt x="1013460" y="614363"/>
                        <a:pt x="1013460" y="614363"/>
                      </a:cubicBezTo>
                      <a:cubicBezTo>
                        <a:pt x="1013460" y="660083"/>
                        <a:pt x="1013460" y="703898"/>
                        <a:pt x="1013460" y="748665"/>
                      </a:cubicBezTo>
                      <a:close/>
                      <a:moveTo>
                        <a:pt x="1031557" y="871538"/>
                      </a:moveTo>
                      <a:cubicBezTo>
                        <a:pt x="1027747" y="871538"/>
                        <a:pt x="1023938" y="871538"/>
                        <a:pt x="1019175" y="871538"/>
                      </a:cubicBezTo>
                      <a:lnTo>
                        <a:pt x="1019175" y="871538"/>
                      </a:lnTo>
                      <a:cubicBezTo>
                        <a:pt x="1019175" y="868680"/>
                        <a:pt x="1018222" y="865823"/>
                        <a:pt x="1018222" y="863918"/>
                      </a:cubicBezTo>
                      <a:cubicBezTo>
                        <a:pt x="1020127" y="862965"/>
                        <a:pt x="1022032" y="862965"/>
                        <a:pt x="1023938" y="862013"/>
                      </a:cubicBezTo>
                      <a:cubicBezTo>
                        <a:pt x="1025842" y="862013"/>
                        <a:pt x="1026795" y="862013"/>
                        <a:pt x="1027747" y="862965"/>
                      </a:cubicBezTo>
                      <a:cubicBezTo>
                        <a:pt x="1030605" y="864870"/>
                        <a:pt x="1032510" y="867728"/>
                        <a:pt x="1031557" y="871538"/>
                      </a:cubicBezTo>
                      <a:lnTo>
                        <a:pt x="1031557" y="871538"/>
                      </a:lnTo>
                      <a:close/>
                      <a:moveTo>
                        <a:pt x="1032510" y="897255"/>
                      </a:moveTo>
                      <a:cubicBezTo>
                        <a:pt x="1032510" y="899160"/>
                        <a:pt x="1033463" y="900113"/>
                        <a:pt x="1033463" y="902018"/>
                      </a:cubicBezTo>
                      <a:cubicBezTo>
                        <a:pt x="1033463" y="904875"/>
                        <a:pt x="1032510" y="905828"/>
                        <a:pt x="1031557" y="906780"/>
                      </a:cubicBezTo>
                      <a:cubicBezTo>
                        <a:pt x="1030605" y="906780"/>
                        <a:pt x="1030605" y="907733"/>
                        <a:pt x="1029652" y="907733"/>
                      </a:cubicBezTo>
                      <a:cubicBezTo>
                        <a:pt x="1028700" y="907733"/>
                        <a:pt x="1028700" y="907733"/>
                        <a:pt x="1027747" y="907733"/>
                      </a:cubicBezTo>
                      <a:cubicBezTo>
                        <a:pt x="1025842" y="907733"/>
                        <a:pt x="1024890" y="907733"/>
                        <a:pt x="1022985" y="907733"/>
                      </a:cubicBezTo>
                      <a:cubicBezTo>
                        <a:pt x="1022032" y="907733"/>
                        <a:pt x="1021080" y="907733"/>
                        <a:pt x="1021080" y="907733"/>
                      </a:cubicBezTo>
                      <a:lnTo>
                        <a:pt x="1021080" y="907733"/>
                      </a:lnTo>
                      <a:lnTo>
                        <a:pt x="1021080" y="907733"/>
                      </a:lnTo>
                      <a:cubicBezTo>
                        <a:pt x="1020127" y="904875"/>
                        <a:pt x="1020127" y="902018"/>
                        <a:pt x="1020127" y="901065"/>
                      </a:cubicBezTo>
                      <a:cubicBezTo>
                        <a:pt x="1020127" y="899160"/>
                        <a:pt x="1021080" y="899160"/>
                        <a:pt x="1022985" y="898208"/>
                      </a:cubicBezTo>
                      <a:cubicBezTo>
                        <a:pt x="1023938" y="898208"/>
                        <a:pt x="1023938" y="898208"/>
                        <a:pt x="1024890" y="898208"/>
                      </a:cubicBezTo>
                      <a:cubicBezTo>
                        <a:pt x="1025842" y="898208"/>
                        <a:pt x="1026795" y="898208"/>
                        <a:pt x="1027747" y="898208"/>
                      </a:cubicBezTo>
                      <a:cubicBezTo>
                        <a:pt x="1028700" y="897255"/>
                        <a:pt x="1030605" y="897255"/>
                        <a:pt x="1032510" y="897255"/>
                      </a:cubicBezTo>
                      <a:close/>
                      <a:moveTo>
                        <a:pt x="1032510" y="1012508"/>
                      </a:moveTo>
                      <a:lnTo>
                        <a:pt x="1032510" y="1012508"/>
                      </a:lnTo>
                      <a:cubicBezTo>
                        <a:pt x="1027747" y="1012508"/>
                        <a:pt x="1023938" y="1012508"/>
                        <a:pt x="1019175" y="1012508"/>
                      </a:cubicBezTo>
                      <a:lnTo>
                        <a:pt x="1019175" y="1012508"/>
                      </a:lnTo>
                      <a:cubicBezTo>
                        <a:pt x="1019175" y="1008698"/>
                        <a:pt x="1019175" y="1005840"/>
                        <a:pt x="1019175" y="1002030"/>
                      </a:cubicBezTo>
                      <a:lnTo>
                        <a:pt x="1019175" y="1002030"/>
                      </a:lnTo>
                      <a:cubicBezTo>
                        <a:pt x="1023938" y="1002030"/>
                        <a:pt x="1027747" y="1002030"/>
                        <a:pt x="1032510" y="1002030"/>
                      </a:cubicBezTo>
                      <a:lnTo>
                        <a:pt x="1032510" y="1002030"/>
                      </a:lnTo>
                      <a:cubicBezTo>
                        <a:pt x="1032510" y="1004888"/>
                        <a:pt x="1032510" y="1008698"/>
                        <a:pt x="1032510" y="1012508"/>
                      </a:cubicBezTo>
                      <a:close/>
                      <a:moveTo>
                        <a:pt x="1020127" y="978218"/>
                      </a:moveTo>
                      <a:cubicBezTo>
                        <a:pt x="1020127" y="974408"/>
                        <a:pt x="1020127" y="971550"/>
                        <a:pt x="1020127" y="966788"/>
                      </a:cubicBezTo>
                      <a:lnTo>
                        <a:pt x="1020127" y="966788"/>
                      </a:lnTo>
                      <a:cubicBezTo>
                        <a:pt x="1023938" y="966788"/>
                        <a:pt x="1027747" y="966788"/>
                        <a:pt x="1032510" y="966788"/>
                      </a:cubicBezTo>
                      <a:lnTo>
                        <a:pt x="1032510" y="966788"/>
                      </a:lnTo>
                      <a:cubicBezTo>
                        <a:pt x="1032510" y="970598"/>
                        <a:pt x="1032510" y="974408"/>
                        <a:pt x="1032510" y="978218"/>
                      </a:cubicBezTo>
                      <a:lnTo>
                        <a:pt x="1032510" y="978218"/>
                      </a:lnTo>
                      <a:cubicBezTo>
                        <a:pt x="1027747" y="978218"/>
                        <a:pt x="1023938" y="978218"/>
                        <a:pt x="1020127" y="978218"/>
                      </a:cubicBezTo>
                      <a:lnTo>
                        <a:pt x="1020127" y="978218"/>
                      </a:lnTo>
                      <a:close/>
                      <a:moveTo>
                        <a:pt x="1032510" y="941070"/>
                      </a:moveTo>
                      <a:cubicBezTo>
                        <a:pt x="1025842" y="941070"/>
                        <a:pt x="1017270" y="945833"/>
                        <a:pt x="1020127" y="931545"/>
                      </a:cubicBezTo>
                      <a:cubicBezTo>
                        <a:pt x="1025842" y="932498"/>
                        <a:pt x="1034415" y="927735"/>
                        <a:pt x="1032510" y="941070"/>
                      </a:cubicBezTo>
                      <a:close/>
                      <a:moveTo>
                        <a:pt x="1033463" y="837248"/>
                      </a:moveTo>
                      <a:cubicBezTo>
                        <a:pt x="1028700" y="837248"/>
                        <a:pt x="1024890" y="837248"/>
                        <a:pt x="1019175" y="837248"/>
                      </a:cubicBezTo>
                      <a:lnTo>
                        <a:pt x="1019175" y="837248"/>
                      </a:lnTo>
                      <a:cubicBezTo>
                        <a:pt x="1019175" y="834390"/>
                        <a:pt x="1019175" y="831533"/>
                        <a:pt x="1019175" y="826770"/>
                      </a:cubicBezTo>
                      <a:cubicBezTo>
                        <a:pt x="1021080" y="826770"/>
                        <a:pt x="1022985" y="826770"/>
                        <a:pt x="1024890" y="826770"/>
                      </a:cubicBezTo>
                      <a:cubicBezTo>
                        <a:pt x="1026795" y="826770"/>
                        <a:pt x="1028700" y="826770"/>
                        <a:pt x="1031557" y="826770"/>
                      </a:cubicBezTo>
                      <a:cubicBezTo>
                        <a:pt x="1031557" y="828675"/>
                        <a:pt x="1031557" y="830580"/>
                        <a:pt x="1032510" y="831533"/>
                      </a:cubicBezTo>
                      <a:cubicBezTo>
                        <a:pt x="1033463" y="832485"/>
                        <a:pt x="1033463" y="834390"/>
                        <a:pt x="1033463" y="837248"/>
                      </a:cubicBezTo>
                      <a:lnTo>
                        <a:pt x="1033463" y="837248"/>
                      </a:lnTo>
                      <a:close/>
                      <a:moveTo>
                        <a:pt x="1038225" y="749618"/>
                      </a:moveTo>
                      <a:lnTo>
                        <a:pt x="1038225" y="749618"/>
                      </a:lnTo>
                      <a:cubicBezTo>
                        <a:pt x="1038225" y="749618"/>
                        <a:pt x="1038225" y="749618"/>
                        <a:pt x="1038225" y="749618"/>
                      </a:cubicBezTo>
                      <a:lnTo>
                        <a:pt x="1038225" y="749618"/>
                      </a:lnTo>
                      <a:cubicBezTo>
                        <a:pt x="1037272" y="704850"/>
                        <a:pt x="1037272" y="660083"/>
                        <a:pt x="1037272" y="615315"/>
                      </a:cubicBezTo>
                      <a:lnTo>
                        <a:pt x="1037272" y="615315"/>
                      </a:lnTo>
                      <a:cubicBezTo>
                        <a:pt x="1037272" y="615315"/>
                        <a:pt x="1038225" y="615315"/>
                        <a:pt x="1038225" y="615315"/>
                      </a:cubicBezTo>
                      <a:lnTo>
                        <a:pt x="1038225" y="615315"/>
                      </a:lnTo>
                      <a:cubicBezTo>
                        <a:pt x="1038225" y="660083"/>
                        <a:pt x="1038225" y="704850"/>
                        <a:pt x="1038225" y="749618"/>
                      </a:cubicBezTo>
                      <a:close/>
                      <a:moveTo>
                        <a:pt x="1106805" y="183833"/>
                      </a:moveTo>
                      <a:cubicBezTo>
                        <a:pt x="1105852" y="184785"/>
                        <a:pt x="1104900" y="185738"/>
                        <a:pt x="1103948" y="186690"/>
                      </a:cubicBezTo>
                      <a:cubicBezTo>
                        <a:pt x="1103948" y="185738"/>
                        <a:pt x="1102995" y="185738"/>
                        <a:pt x="1102995" y="184785"/>
                      </a:cubicBezTo>
                      <a:cubicBezTo>
                        <a:pt x="1102042" y="183833"/>
                        <a:pt x="1101090" y="182880"/>
                        <a:pt x="1101090" y="180975"/>
                      </a:cubicBezTo>
                      <a:cubicBezTo>
                        <a:pt x="1101090" y="180023"/>
                        <a:pt x="1101090" y="180023"/>
                        <a:pt x="1101090" y="179070"/>
                      </a:cubicBezTo>
                      <a:cubicBezTo>
                        <a:pt x="1101090" y="177165"/>
                        <a:pt x="1102042" y="175260"/>
                        <a:pt x="1102995" y="173355"/>
                      </a:cubicBezTo>
                      <a:cubicBezTo>
                        <a:pt x="1102995" y="172403"/>
                        <a:pt x="1103948" y="172403"/>
                        <a:pt x="1103948" y="171450"/>
                      </a:cubicBezTo>
                      <a:lnTo>
                        <a:pt x="1103948" y="171450"/>
                      </a:lnTo>
                      <a:lnTo>
                        <a:pt x="1103948" y="171450"/>
                      </a:lnTo>
                      <a:cubicBezTo>
                        <a:pt x="1104900" y="172403"/>
                        <a:pt x="1105852" y="173355"/>
                        <a:pt x="1106805" y="175260"/>
                      </a:cubicBezTo>
                      <a:cubicBezTo>
                        <a:pt x="1107757" y="176213"/>
                        <a:pt x="1108710" y="178118"/>
                        <a:pt x="1110615" y="179070"/>
                      </a:cubicBezTo>
                      <a:cubicBezTo>
                        <a:pt x="1108710" y="180975"/>
                        <a:pt x="1107757" y="182880"/>
                        <a:pt x="1106805" y="183833"/>
                      </a:cubicBezTo>
                      <a:close/>
                      <a:moveTo>
                        <a:pt x="1122045" y="183833"/>
                      </a:moveTo>
                      <a:cubicBezTo>
                        <a:pt x="1121092" y="184785"/>
                        <a:pt x="1120140" y="185738"/>
                        <a:pt x="1119188" y="186690"/>
                      </a:cubicBezTo>
                      <a:lnTo>
                        <a:pt x="1119188" y="186690"/>
                      </a:lnTo>
                      <a:lnTo>
                        <a:pt x="1119188" y="186690"/>
                      </a:lnTo>
                      <a:cubicBezTo>
                        <a:pt x="1117282" y="181928"/>
                        <a:pt x="1115377" y="178118"/>
                        <a:pt x="1113473" y="173355"/>
                      </a:cubicBezTo>
                      <a:cubicBezTo>
                        <a:pt x="1115377" y="172403"/>
                        <a:pt x="1117282" y="172403"/>
                        <a:pt x="1119188" y="171450"/>
                      </a:cubicBezTo>
                      <a:cubicBezTo>
                        <a:pt x="1120140" y="173355"/>
                        <a:pt x="1121092" y="174308"/>
                        <a:pt x="1121092" y="176213"/>
                      </a:cubicBezTo>
                      <a:cubicBezTo>
                        <a:pt x="1122045" y="178118"/>
                        <a:pt x="1122045" y="179070"/>
                        <a:pt x="1122998" y="180975"/>
                      </a:cubicBezTo>
                      <a:cubicBezTo>
                        <a:pt x="1122998" y="181928"/>
                        <a:pt x="1122998" y="182880"/>
                        <a:pt x="1122045" y="183833"/>
                      </a:cubicBezTo>
                      <a:close/>
                      <a:moveTo>
                        <a:pt x="1138238" y="186690"/>
                      </a:moveTo>
                      <a:cubicBezTo>
                        <a:pt x="1137285" y="186690"/>
                        <a:pt x="1137285" y="186690"/>
                        <a:pt x="1136332" y="186690"/>
                      </a:cubicBezTo>
                      <a:cubicBezTo>
                        <a:pt x="1134427" y="186690"/>
                        <a:pt x="1132523" y="186690"/>
                        <a:pt x="1130617" y="185738"/>
                      </a:cubicBezTo>
                      <a:cubicBezTo>
                        <a:pt x="1132523" y="180975"/>
                        <a:pt x="1134427" y="177165"/>
                        <a:pt x="1136332" y="172403"/>
                      </a:cubicBezTo>
                      <a:lnTo>
                        <a:pt x="1136332" y="172403"/>
                      </a:lnTo>
                      <a:lnTo>
                        <a:pt x="1136332" y="172403"/>
                      </a:lnTo>
                      <a:cubicBezTo>
                        <a:pt x="1136332" y="173355"/>
                        <a:pt x="1137285" y="173355"/>
                        <a:pt x="1137285" y="174308"/>
                      </a:cubicBezTo>
                      <a:cubicBezTo>
                        <a:pt x="1138238" y="176213"/>
                        <a:pt x="1140142" y="177165"/>
                        <a:pt x="1140142" y="179070"/>
                      </a:cubicBezTo>
                      <a:cubicBezTo>
                        <a:pt x="1140142" y="181928"/>
                        <a:pt x="1140142" y="184785"/>
                        <a:pt x="1138238" y="186690"/>
                      </a:cubicBezTo>
                      <a:close/>
                      <a:moveTo>
                        <a:pt x="1155382" y="185738"/>
                      </a:moveTo>
                      <a:cubicBezTo>
                        <a:pt x="1153477" y="186690"/>
                        <a:pt x="1151573" y="186690"/>
                        <a:pt x="1150620" y="186690"/>
                      </a:cubicBezTo>
                      <a:cubicBezTo>
                        <a:pt x="1149667" y="186690"/>
                        <a:pt x="1148715" y="185738"/>
                        <a:pt x="1147763" y="185738"/>
                      </a:cubicBezTo>
                      <a:cubicBezTo>
                        <a:pt x="1146810" y="184785"/>
                        <a:pt x="1146810" y="183833"/>
                        <a:pt x="1146810" y="182880"/>
                      </a:cubicBezTo>
                      <a:cubicBezTo>
                        <a:pt x="1146810" y="181928"/>
                        <a:pt x="1146810" y="180023"/>
                        <a:pt x="1146810" y="179070"/>
                      </a:cubicBezTo>
                      <a:cubicBezTo>
                        <a:pt x="1146810" y="178118"/>
                        <a:pt x="1147763" y="176213"/>
                        <a:pt x="1148715" y="175260"/>
                      </a:cubicBezTo>
                      <a:cubicBezTo>
                        <a:pt x="1149667" y="174308"/>
                        <a:pt x="1150620" y="172403"/>
                        <a:pt x="1151573" y="171450"/>
                      </a:cubicBezTo>
                      <a:cubicBezTo>
                        <a:pt x="1152525" y="172403"/>
                        <a:pt x="1153477" y="172403"/>
                        <a:pt x="1154430" y="173355"/>
                      </a:cubicBezTo>
                      <a:cubicBezTo>
                        <a:pt x="1155382" y="177165"/>
                        <a:pt x="1155382" y="181928"/>
                        <a:pt x="1155382" y="185738"/>
                      </a:cubicBezTo>
                      <a:close/>
                      <a:moveTo>
                        <a:pt x="1167765" y="186690"/>
                      </a:moveTo>
                      <a:cubicBezTo>
                        <a:pt x="1165860" y="184785"/>
                        <a:pt x="1163955" y="181928"/>
                        <a:pt x="1163002" y="180023"/>
                      </a:cubicBezTo>
                      <a:cubicBezTo>
                        <a:pt x="1163002" y="179070"/>
                        <a:pt x="1163002" y="179070"/>
                        <a:pt x="1163002" y="178118"/>
                      </a:cubicBezTo>
                      <a:cubicBezTo>
                        <a:pt x="1163955" y="176213"/>
                        <a:pt x="1165860" y="174308"/>
                        <a:pt x="1166813" y="172403"/>
                      </a:cubicBezTo>
                      <a:cubicBezTo>
                        <a:pt x="1168717" y="174308"/>
                        <a:pt x="1170623" y="176213"/>
                        <a:pt x="1173480" y="179070"/>
                      </a:cubicBezTo>
                      <a:cubicBezTo>
                        <a:pt x="1170623" y="182880"/>
                        <a:pt x="1168717" y="184785"/>
                        <a:pt x="1167765" y="186690"/>
                      </a:cubicBezTo>
                      <a:close/>
                      <a:moveTo>
                        <a:pt x="1186815" y="180023"/>
                      </a:moveTo>
                      <a:cubicBezTo>
                        <a:pt x="1185863" y="182880"/>
                        <a:pt x="1184910" y="184785"/>
                        <a:pt x="1183957" y="187643"/>
                      </a:cubicBezTo>
                      <a:cubicBezTo>
                        <a:pt x="1183005" y="187643"/>
                        <a:pt x="1181100" y="186690"/>
                        <a:pt x="1180148" y="186690"/>
                      </a:cubicBezTo>
                      <a:cubicBezTo>
                        <a:pt x="1180148" y="181928"/>
                        <a:pt x="1180148" y="177165"/>
                        <a:pt x="1180148" y="172403"/>
                      </a:cubicBezTo>
                      <a:cubicBezTo>
                        <a:pt x="1181100" y="171450"/>
                        <a:pt x="1182052" y="171450"/>
                        <a:pt x="1183005" y="170498"/>
                      </a:cubicBezTo>
                      <a:lnTo>
                        <a:pt x="1183005" y="170498"/>
                      </a:lnTo>
                      <a:lnTo>
                        <a:pt x="1183005" y="170498"/>
                      </a:lnTo>
                      <a:cubicBezTo>
                        <a:pt x="1183005" y="171450"/>
                        <a:pt x="1183957" y="171450"/>
                        <a:pt x="1183957" y="172403"/>
                      </a:cubicBezTo>
                      <a:cubicBezTo>
                        <a:pt x="1184910" y="173355"/>
                        <a:pt x="1185863" y="174308"/>
                        <a:pt x="1186815" y="175260"/>
                      </a:cubicBezTo>
                      <a:cubicBezTo>
                        <a:pt x="1186815" y="176213"/>
                        <a:pt x="1187767" y="176213"/>
                        <a:pt x="1186815" y="177165"/>
                      </a:cubicBezTo>
                      <a:cubicBezTo>
                        <a:pt x="1186815" y="178118"/>
                        <a:pt x="1186815" y="179070"/>
                        <a:pt x="1186815" y="180023"/>
                      </a:cubicBezTo>
                      <a:close/>
                      <a:moveTo>
                        <a:pt x="1226820" y="553403"/>
                      </a:moveTo>
                      <a:cubicBezTo>
                        <a:pt x="1246823" y="553403"/>
                        <a:pt x="1265873" y="553403"/>
                        <a:pt x="1286827" y="553403"/>
                      </a:cubicBezTo>
                      <a:cubicBezTo>
                        <a:pt x="1284923" y="554355"/>
                        <a:pt x="1281113" y="556260"/>
                        <a:pt x="1276350" y="556260"/>
                      </a:cubicBezTo>
                      <a:cubicBezTo>
                        <a:pt x="1273492" y="556260"/>
                        <a:pt x="1270635" y="557213"/>
                        <a:pt x="1267777" y="557213"/>
                      </a:cubicBezTo>
                      <a:cubicBezTo>
                        <a:pt x="1264920" y="557213"/>
                        <a:pt x="1262063" y="557213"/>
                        <a:pt x="1258252" y="557213"/>
                      </a:cubicBezTo>
                      <a:cubicBezTo>
                        <a:pt x="1256348" y="557213"/>
                        <a:pt x="1255395" y="557213"/>
                        <a:pt x="1253490" y="557213"/>
                      </a:cubicBezTo>
                      <a:cubicBezTo>
                        <a:pt x="1251585" y="557213"/>
                        <a:pt x="1250632" y="557213"/>
                        <a:pt x="1248727" y="557213"/>
                      </a:cubicBezTo>
                      <a:cubicBezTo>
                        <a:pt x="1245870" y="557213"/>
                        <a:pt x="1243013" y="557213"/>
                        <a:pt x="1240155" y="556260"/>
                      </a:cubicBezTo>
                      <a:cubicBezTo>
                        <a:pt x="1239202" y="556260"/>
                        <a:pt x="1237298" y="556260"/>
                        <a:pt x="1236345" y="555308"/>
                      </a:cubicBezTo>
                      <a:cubicBezTo>
                        <a:pt x="1231582" y="555308"/>
                        <a:pt x="1228725" y="554355"/>
                        <a:pt x="1226820" y="553403"/>
                      </a:cubicBezTo>
                      <a:lnTo>
                        <a:pt x="1226820" y="553403"/>
                      </a:lnTo>
                      <a:close/>
                      <a:moveTo>
                        <a:pt x="1226820" y="818198"/>
                      </a:moveTo>
                      <a:cubicBezTo>
                        <a:pt x="1226820" y="817245"/>
                        <a:pt x="1226820" y="817245"/>
                        <a:pt x="1226820" y="816293"/>
                      </a:cubicBezTo>
                      <a:cubicBezTo>
                        <a:pt x="1246823" y="816293"/>
                        <a:pt x="1265873" y="816293"/>
                        <a:pt x="1285875" y="816293"/>
                      </a:cubicBezTo>
                      <a:cubicBezTo>
                        <a:pt x="1285875" y="817245"/>
                        <a:pt x="1285875" y="817245"/>
                        <a:pt x="1285875" y="818198"/>
                      </a:cubicBezTo>
                      <a:cubicBezTo>
                        <a:pt x="1265873" y="818198"/>
                        <a:pt x="1246823" y="818198"/>
                        <a:pt x="1226820" y="818198"/>
                      </a:cubicBezTo>
                      <a:close/>
                      <a:moveTo>
                        <a:pt x="1284923" y="842963"/>
                      </a:moveTo>
                      <a:cubicBezTo>
                        <a:pt x="1284923" y="843915"/>
                        <a:pt x="1284923" y="844868"/>
                        <a:pt x="1284923" y="844868"/>
                      </a:cubicBezTo>
                      <a:cubicBezTo>
                        <a:pt x="1265873" y="844868"/>
                        <a:pt x="1245870" y="844868"/>
                        <a:pt x="1226820" y="844868"/>
                      </a:cubicBezTo>
                      <a:lnTo>
                        <a:pt x="1226820" y="844868"/>
                      </a:lnTo>
                      <a:cubicBezTo>
                        <a:pt x="1226820" y="844868"/>
                        <a:pt x="1226820" y="843915"/>
                        <a:pt x="1226820" y="843915"/>
                      </a:cubicBezTo>
                      <a:cubicBezTo>
                        <a:pt x="1226820" y="843915"/>
                        <a:pt x="1226820" y="842963"/>
                        <a:pt x="1226820" y="842963"/>
                      </a:cubicBezTo>
                      <a:lnTo>
                        <a:pt x="1226820" y="842963"/>
                      </a:lnTo>
                      <a:cubicBezTo>
                        <a:pt x="1246823" y="842963"/>
                        <a:pt x="1265873" y="842963"/>
                        <a:pt x="1284923" y="842963"/>
                      </a:cubicBezTo>
                      <a:lnTo>
                        <a:pt x="1284923" y="842963"/>
                      </a:lnTo>
                      <a:close/>
                      <a:moveTo>
                        <a:pt x="1226820" y="791528"/>
                      </a:moveTo>
                      <a:lnTo>
                        <a:pt x="1226820" y="791528"/>
                      </a:lnTo>
                      <a:cubicBezTo>
                        <a:pt x="1226820" y="790575"/>
                        <a:pt x="1226820" y="789623"/>
                        <a:pt x="1226820" y="788670"/>
                      </a:cubicBezTo>
                      <a:cubicBezTo>
                        <a:pt x="1246823" y="788670"/>
                        <a:pt x="1265873" y="788670"/>
                        <a:pt x="1285875" y="788670"/>
                      </a:cubicBezTo>
                      <a:cubicBezTo>
                        <a:pt x="1285875" y="789623"/>
                        <a:pt x="1285875" y="790575"/>
                        <a:pt x="1285875" y="791528"/>
                      </a:cubicBezTo>
                      <a:cubicBezTo>
                        <a:pt x="1265873" y="791528"/>
                        <a:pt x="1245870" y="791528"/>
                        <a:pt x="1226820" y="791528"/>
                      </a:cubicBezTo>
                      <a:close/>
                      <a:moveTo>
                        <a:pt x="1226820" y="764858"/>
                      </a:moveTo>
                      <a:cubicBezTo>
                        <a:pt x="1226820" y="764858"/>
                        <a:pt x="1226820" y="763905"/>
                        <a:pt x="1226820" y="763905"/>
                      </a:cubicBezTo>
                      <a:cubicBezTo>
                        <a:pt x="1226820" y="763905"/>
                        <a:pt x="1226820" y="762953"/>
                        <a:pt x="1226820" y="762953"/>
                      </a:cubicBezTo>
                      <a:lnTo>
                        <a:pt x="1226820" y="762953"/>
                      </a:lnTo>
                      <a:cubicBezTo>
                        <a:pt x="1245870" y="762953"/>
                        <a:pt x="1265873" y="762953"/>
                        <a:pt x="1284923" y="762953"/>
                      </a:cubicBezTo>
                      <a:lnTo>
                        <a:pt x="1284923" y="762953"/>
                      </a:lnTo>
                      <a:cubicBezTo>
                        <a:pt x="1284923" y="762953"/>
                        <a:pt x="1284923" y="763905"/>
                        <a:pt x="1284923" y="763905"/>
                      </a:cubicBezTo>
                      <a:cubicBezTo>
                        <a:pt x="1284923" y="763905"/>
                        <a:pt x="1284923" y="764858"/>
                        <a:pt x="1284923" y="764858"/>
                      </a:cubicBezTo>
                      <a:lnTo>
                        <a:pt x="1284923" y="764858"/>
                      </a:lnTo>
                      <a:cubicBezTo>
                        <a:pt x="1265873" y="764858"/>
                        <a:pt x="1246823" y="764858"/>
                        <a:pt x="1226820" y="764858"/>
                      </a:cubicBezTo>
                      <a:lnTo>
                        <a:pt x="1226820" y="764858"/>
                      </a:lnTo>
                      <a:close/>
                      <a:moveTo>
                        <a:pt x="1226820" y="657225"/>
                      </a:moveTo>
                      <a:cubicBezTo>
                        <a:pt x="1246823" y="657225"/>
                        <a:pt x="1265873" y="657225"/>
                        <a:pt x="1285875" y="657225"/>
                      </a:cubicBezTo>
                      <a:cubicBezTo>
                        <a:pt x="1285875" y="658178"/>
                        <a:pt x="1285875" y="659130"/>
                        <a:pt x="1285875" y="659130"/>
                      </a:cubicBezTo>
                      <a:cubicBezTo>
                        <a:pt x="1265873" y="659130"/>
                        <a:pt x="1246823" y="659130"/>
                        <a:pt x="1226820" y="659130"/>
                      </a:cubicBezTo>
                      <a:cubicBezTo>
                        <a:pt x="1226820" y="658178"/>
                        <a:pt x="1226820" y="658178"/>
                        <a:pt x="1226820" y="657225"/>
                      </a:cubicBezTo>
                      <a:lnTo>
                        <a:pt x="1226820" y="657225"/>
                      </a:lnTo>
                      <a:close/>
                      <a:moveTo>
                        <a:pt x="1226820" y="685800"/>
                      </a:moveTo>
                      <a:lnTo>
                        <a:pt x="1226820" y="685800"/>
                      </a:lnTo>
                      <a:cubicBezTo>
                        <a:pt x="1226820" y="684848"/>
                        <a:pt x="1226820" y="683895"/>
                        <a:pt x="1226820" y="683895"/>
                      </a:cubicBezTo>
                      <a:cubicBezTo>
                        <a:pt x="1245870" y="683895"/>
                        <a:pt x="1265873" y="683895"/>
                        <a:pt x="1284923" y="683895"/>
                      </a:cubicBezTo>
                      <a:cubicBezTo>
                        <a:pt x="1284923" y="684848"/>
                        <a:pt x="1284923" y="685800"/>
                        <a:pt x="1284923" y="685800"/>
                      </a:cubicBezTo>
                      <a:cubicBezTo>
                        <a:pt x="1265873" y="685800"/>
                        <a:pt x="1246823" y="685800"/>
                        <a:pt x="1226820" y="685800"/>
                      </a:cubicBezTo>
                      <a:close/>
                      <a:moveTo>
                        <a:pt x="1285875" y="710565"/>
                      </a:moveTo>
                      <a:cubicBezTo>
                        <a:pt x="1285875" y="711518"/>
                        <a:pt x="1285875" y="712470"/>
                        <a:pt x="1285875" y="712470"/>
                      </a:cubicBezTo>
                      <a:lnTo>
                        <a:pt x="1285875" y="712470"/>
                      </a:lnTo>
                      <a:cubicBezTo>
                        <a:pt x="1266825" y="712470"/>
                        <a:pt x="1246823" y="712470"/>
                        <a:pt x="1227773" y="712470"/>
                      </a:cubicBezTo>
                      <a:lnTo>
                        <a:pt x="1227773" y="712470"/>
                      </a:lnTo>
                      <a:cubicBezTo>
                        <a:pt x="1227773" y="711518"/>
                        <a:pt x="1227773" y="710565"/>
                        <a:pt x="1227773" y="710565"/>
                      </a:cubicBezTo>
                      <a:cubicBezTo>
                        <a:pt x="1246823" y="710565"/>
                        <a:pt x="1265873" y="710565"/>
                        <a:pt x="1285875" y="710565"/>
                      </a:cubicBezTo>
                      <a:close/>
                      <a:moveTo>
                        <a:pt x="1285875" y="736283"/>
                      </a:moveTo>
                      <a:lnTo>
                        <a:pt x="1285875" y="736283"/>
                      </a:lnTo>
                      <a:cubicBezTo>
                        <a:pt x="1285875" y="736283"/>
                        <a:pt x="1285875" y="737235"/>
                        <a:pt x="1285875" y="737235"/>
                      </a:cubicBezTo>
                      <a:cubicBezTo>
                        <a:pt x="1285875" y="737235"/>
                        <a:pt x="1285875" y="738188"/>
                        <a:pt x="1285875" y="738188"/>
                      </a:cubicBezTo>
                      <a:lnTo>
                        <a:pt x="1285875" y="738188"/>
                      </a:lnTo>
                      <a:cubicBezTo>
                        <a:pt x="1265873" y="738188"/>
                        <a:pt x="1246823" y="738188"/>
                        <a:pt x="1226820" y="738188"/>
                      </a:cubicBezTo>
                      <a:lnTo>
                        <a:pt x="1226820" y="738188"/>
                      </a:lnTo>
                      <a:cubicBezTo>
                        <a:pt x="1226820" y="737235"/>
                        <a:pt x="1226820" y="736283"/>
                        <a:pt x="1226820" y="735330"/>
                      </a:cubicBezTo>
                      <a:cubicBezTo>
                        <a:pt x="1245870" y="736283"/>
                        <a:pt x="1265873" y="736283"/>
                        <a:pt x="1285875" y="736283"/>
                      </a:cubicBezTo>
                      <a:close/>
                      <a:moveTo>
                        <a:pt x="1226820" y="922020"/>
                      </a:moveTo>
                      <a:lnTo>
                        <a:pt x="1226820" y="922020"/>
                      </a:lnTo>
                      <a:cubicBezTo>
                        <a:pt x="1226820" y="922020"/>
                        <a:pt x="1226820" y="921068"/>
                        <a:pt x="1226820" y="921068"/>
                      </a:cubicBezTo>
                      <a:cubicBezTo>
                        <a:pt x="1226820" y="921068"/>
                        <a:pt x="1226820" y="920115"/>
                        <a:pt x="1226820" y="920115"/>
                      </a:cubicBezTo>
                      <a:lnTo>
                        <a:pt x="1226820" y="920115"/>
                      </a:lnTo>
                      <a:cubicBezTo>
                        <a:pt x="1246823" y="920115"/>
                        <a:pt x="1265873" y="920115"/>
                        <a:pt x="1285875" y="920115"/>
                      </a:cubicBezTo>
                      <a:cubicBezTo>
                        <a:pt x="1285875" y="921068"/>
                        <a:pt x="1285875" y="922020"/>
                        <a:pt x="1285875" y="922973"/>
                      </a:cubicBezTo>
                      <a:cubicBezTo>
                        <a:pt x="1265873" y="922020"/>
                        <a:pt x="1246823" y="922020"/>
                        <a:pt x="1226820" y="922020"/>
                      </a:cubicBezTo>
                      <a:close/>
                      <a:moveTo>
                        <a:pt x="1226820" y="893445"/>
                      </a:moveTo>
                      <a:lnTo>
                        <a:pt x="1226820" y="893445"/>
                      </a:lnTo>
                      <a:cubicBezTo>
                        <a:pt x="1245870" y="893445"/>
                        <a:pt x="1265873" y="893445"/>
                        <a:pt x="1284923" y="893445"/>
                      </a:cubicBezTo>
                      <a:cubicBezTo>
                        <a:pt x="1284923" y="894398"/>
                        <a:pt x="1284923" y="894398"/>
                        <a:pt x="1284923" y="895350"/>
                      </a:cubicBezTo>
                      <a:lnTo>
                        <a:pt x="1284923" y="895350"/>
                      </a:lnTo>
                      <a:cubicBezTo>
                        <a:pt x="1265873" y="895350"/>
                        <a:pt x="1245870" y="895350"/>
                        <a:pt x="1226820" y="895350"/>
                      </a:cubicBezTo>
                      <a:lnTo>
                        <a:pt x="1226820" y="895350"/>
                      </a:lnTo>
                      <a:cubicBezTo>
                        <a:pt x="1226820" y="894398"/>
                        <a:pt x="1226820" y="894398"/>
                        <a:pt x="1226820" y="893445"/>
                      </a:cubicBezTo>
                      <a:close/>
                      <a:moveTo>
                        <a:pt x="1283017" y="870585"/>
                      </a:moveTo>
                      <a:cubicBezTo>
                        <a:pt x="1282065" y="870585"/>
                        <a:pt x="1282065" y="871538"/>
                        <a:pt x="1281113" y="871538"/>
                      </a:cubicBezTo>
                      <a:cubicBezTo>
                        <a:pt x="1280160" y="871538"/>
                        <a:pt x="1280160" y="871538"/>
                        <a:pt x="1279207" y="871538"/>
                      </a:cubicBezTo>
                      <a:cubicBezTo>
                        <a:pt x="1270635" y="872490"/>
                        <a:pt x="1263015" y="872490"/>
                        <a:pt x="1257300" y="872490"/>
                      </a:cubicBezTo>
                      <a:cubicBezTo>
                        <a:pt x="1244917" y="872490"/>
                        <a:pt x="1236345" y="871538"/>
                        <a:pt x="1231582" y="869633"/>
                      </a:cubicBezTo>
                      <a:cubicBezTo>
                        <a:pt x="1228725" y="868680"/>
                        <a:pt x="1227773" y="866775"/>
                        <a:pt x="1226820" y="865823"/>
                      </a:cubicBezTo>
                      <a:cubicBezTo>
                        <a:pt x="1246823" y="865823"/>
                        <a:pt x="1265873" y="865823"/>
                        <a:pt x="1285875" y="865823"/>
                      </a:cubicBezTo>
                      <a:lnTo>
                        <a:pt x="1285875" y="865823"/>
                      </a:lnTo>
                      <a:cubicBezTo>
                        <a:pt x="1285875" y="866775"/>
                        <a:pt x="1286827" y="866775"/>
                        <a:pt x="1286827" y="867728"/>
                      </a:cubicBezTo>
                      <a:cubicBezTo>
                        <a:pt x="1286827" y="868680"/>
                        <a:pt x="1287780" y="868680"/>
                        <a:pt x="1287780" y="869633"/>
                      </a:cubicBezTo>
                      <a:cubicBezTo>
                        <a:pt x="1285875" y="869633"/>
                        <a:pt x="1283970" y="870585"/>
                        <a:pt x="1283017" y="870585"/>
                      </a:cubicBezTo>
                      <a:close/>
                      <a:moveTo>
                        <a:pt x="1360170" y="418148"/>
                      </a:moveTo>
                      <a:cubicBezTo>
                        <a:pt x="1360170" y="418148"/>
                        <a:pt x="1360170" y="418148"/>
                        <a:pt x="1360170" y="418148"/>
                      </a:cubicBezTo>
                      <a:lnTo>
                        <a:pt x="1360170" y="418148"/>
                      </a:lnTo>
                      <a:lnTo>
                        <a:pt x="1360170" y="418148"/>
                      </a:lnTo>
                      <a:cubicBezTo>
                        <a:pt x="1361123" y="449580"/>
                        <a:pt x="1361123" y="481965"/>
                        <a:pt x="1361123" y="513398"/>
                      </a:cubicBezTo>
                      <a:cubicBezTo>
                        <a:pt x="1361123" y="513398"/>
                        <a:pt x="1360170" y="513398"/>
                        <a:pt x="1360170" y="513398"/>
                      </a:cubicBezTo>
                      <a:cubicBezTo>
                        <a:pt x="1360170" y="481965"/>
                        <a:pt x="1360170" y="449580"/>
                        <a:pt x="1360170" y="418148"/>
                      </a:cubicBezTo>
                      <a:close/>
                      <a:moveTo>
                        <a:pt x="1361123" y="858203"/>
                      </a:moveTo>
                      <a:cubicBezTo>
                        <a:pt x="1361123" y="858203"/>
                        <a:pt x="1360170" y="858203"/>
                        <a:pt x="1360170" y="858203"/>
                      </a:cubicBezTo>
                      <a:lnTo>
                        <a:pt x="1360170" y="858203"/>
                      </a:lnTo>
                      <a:lnTo>
                        <a:pt x="1360170" y="858203"/>
                      </a:lnTo>
                      <a:cubicBezTo>
                        <a:pt x="1360170" y="759143"/>
                        <a:pt x="1360170" y="661035"/>
                        <a:pt x="1360170" y="561975"/>
                      </a:cubicBezTo>
                      <a:lnTo>
                        <a:pt x="1360170" y="561975"/>
                      </a:lnTo>
                      <a:lnTo>
                        <a:pt x="1360170" y="561975"/>
                      </a:lnTo>
                      <a:cubicBezTo>
                        <a:pt x="1360170" y="561975"/>
                        <a:pt x="1361123" y="561975"/>
                        <a:pt x="1361123" y="561975"/>
                      </a:cubicBezTo>
                      <a:cubicBezTo>
                        <a:pt x="1361123" y="661035"/>
                        <a:pt x="1361123" y="760095"/>
                        <a:pt x="1361123" y="858203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C099BEB3-AD25-469F-A00E-95725BAF9669}"/>
                    </a:ext>
                  </a:extLst>
                </p:cNvPr>
                <p:cNvSpPr/>
                <p:nvPr/>
              </p:nvSpPr>
              <p:spPr>
                <a:xfrm>
                  <a:off x="8053915" y="3047048"/>
                  <a:ext cx="300990" cy="899159"/>
                </a:xfrm>
                <a:custGeom>
                  <a:avLst/>
                  <a:gdLst>
                    <a:gd name="connsiteX0" fmla="*/ 289560 w 300990"/>
                    <a:gd name="connsiteY0" fmla="*/ 441960 h 899159"/>
                    <a:gd name="connsiteX1" fmla="*/ 245745 w 300990"/>
                    <a:gd name="connsiteY1" fmla="*/ 441960 h 899159"/>
                    <a:gd name="connsiteX2" fmla="*/ 245745 w 300990"/>
                    <a:gd name="connsiteY2" fmla="*/ 398145 h 899159"/>
                    <a:gd name="connsiteX3" fmla="*/ 229553 w 300990"/>
                    <a:gd name="connsiteY3" fmla="*/ 398145 h 899159"/>
                    <a:gd name="connsiteX4" fmla="*/ 229553 w 300990"/>
                    <a:gd name="connsiteY4" fmla="*/ 441008 h 899159"/>
                    <a:gd name="connsiteX5" fmla="*/ 206693 w 300990"/>
                    <a:gd name="connsiteY5" fmla="*/ 441008 h 899159"/>
                    <a:gd name="connsiteX6" fmla="*/ 196215 w 300990"/>
                    <a:gd name="connsiteY6" fmla="*/ 394335 h 899159"/>
                    <a:gd name="connsiteX7" fmla="*/ 189548 w 300990"/>
                    <a:gd name="connsiteY7" fmla="*/ 343853 h 899159"/>
                    <a:gd name="connsiteX8" fmla="*/ 189548 w 300990"/>
                    <a:gd name="connsiteY8" fmla="*/ 109538 h 899159"/>
                    <a:gd name="connsiteX9" fmla="*/ 187643 w 300990"/>
                    <a:gd name="connsiteY9" fmla="*/ 83820 h 899159"/>
                    <a:gd name="connsiteX10" fmla="*/ 184785 w 300990"/>
                    <a:gd name="connsiteY10" fmla="*/ 83820 h 899159"/>
                    <a:gd name="connsiteX11" fmla="*/ 180975 w 300990"/>
                    <a:gd name="connsiteY11" fmla="*/ 95250 h 899159"/>
                    <a:gd name="connsiteX12" fmla="*/ 169545 w 300990"/>
                    <a:gd name="connsiteY12" fmla="*/ 0 h 899159"/>
                    <a:gd name="connsiteX13" fmla="*/ 166688 w 300990"/>
                    <a:gd name="connsiteY13" fmla="*/ 0 h 899159"/>
                    <a:gd name="connsiteX14" fmla="*/ 157163 w 300990"/>
                    <a:gd name="connsiteY14" fmla="*/ 85725 h 899159"/>
                    <a:gd name="connsiteX15" fmla="*/ 147638 w 300990"/>
                    <a:gd name="connsiteY15" fmla="*/ 82867 h 899159"/>
                    <a:gd name="connsiteX16" fmla="*/ 144780 w 300990"/>
                    <a:gd name="connsiteY16" fmla="*/ 102870 h 899159"/>
                    <a:gd name="connsiteX17" fmla="*/ 140018 w 300990"/>
                    <a:gd name="connsiteY17" fmla="*/ 239078 h 899159"/>
                    <a:gd name="connsiteX18" fmla="*/ 140018 w 300990"/>
                    <a:gd name="connsiteY18" fmla="*/ 354330 h 899159"/>
                    <a:gd name="connsiteX19" fmla="*/ 140018 w 300990"/>
                    <a:gd name="connsiteY19" fmla="*/ 366712 h 899159"/>
                    <a:gd name="connsiteX20" fmla="*/ 119063 w 300990"/>
                    <a:gd name="connsiteY20" fmla="*/ 366712 h 899159"/>
                    <a:gd name="connsiteX21" fmla="*/ 118110 w 300990"/>
                    <a:gd name="connsiteY21" fmla="*/ 347662 h 899159"/>
                    <a:gd name="connsiteX22" fmla="*/ 101918 w 300990"/>
                    <a:gd name="connsiteY22" fmla="*/ 346710 h 899159"/>
                    <a:gd name="connsiteX23" fmla="*/ 99060 w 300990"/>
                    <a:gd name="connsiteY23" fmla="*/ 275273 h 899159"/>
                    <a:gd name="connsiteX24" fmla="*/ 82868 w 300990"/>
                    <a:gd name="connsiteY24" fmla="*/ 239078 h 899159"/>
                    <a:gd name="connsiteX25" fmla="*/ 66675 w 300990"/>
                    <a:gd name="connsiteY25" fmla="*/ 279083 h 899159"/>
                    <a:gd name="connsiteX26" fmla="*/ 66675 w 300990"/>
                    <a:gd name="connsiteY26" fmla="*/ 309562 h 899159"/>
                    <a:gd name="connsiteX27" fmla="*/ 66675 w 300990"/>
                    <a:gd name="connsiteY27" fmla="*/ 347662 h 899159"/>
                    <a:gd name="connsiteX28" fmla="*/ 35243 w 300990"/>
                    <a:gd name="connsiteY28" fmla="*/ 348615 h 899159"/>
                    <a:gd name="connsiteX29" fmla="*/ 15240 w 300990"/>
                    <a:gd name="connsiteY29" fmla="*/ 364808 h 899159"/>
                    <a:gd name="connsiteX30" fmla="*/ 0 w 300990"/>
                    <a:gd name="connsiteY30" fmla="*/ 359093 h 899159"/>
                    <a:gd name="connsiteX31" fmla="*/ 0 w 300990"/>
                    <a:gd name="connsiteY31" fmla="*/ 369570 h 899159"/>
                    <a:gd name="connsiteX32" fmla="*/ 0 w 300990"/>
                    <a:gd name="connsiteY32" fmla="*/ 888683 h 899159"/>
                    <a:gd name="connsiteX33" fmla="*/ 953 w 300990"/>
                    <a:gd name="connsiteY33" fmla="*/ 899160 h 899159"/>
                    <a:gd name="connsiteX34" fmla="*/ 300038 w 300990"/>
                    <a:gd name="connsiteY34" fmla="*/ 899160 h 899159"/>
                    <a:gd name="connsiteX35" fmla="*/ 300990 w 300990"/>
                    <a:gd name="connsiteY35" fmla="*/ 895350 h 899159"/>
                    <a:gd name="connsiteX36" fmla="*/ 300990 w 300990"/>
                    <a:gd name="connsiteY36" fmla="*/ 450533 h 899159"/>
                    <a:gd name="connsiteX37" fmla="*/ 289560 w 300990"/>
                    <a:gd name="connsiteY37" fmla="*/ 441960 h 8991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00990" h="899159">
                      <a:moveTo>
                        <a:pt x="289560" y="441960"/>
                      </a:moveTo>
                      <a:cubicBezTo>
                        <a:pt x="275273" y="441960"/>
                        <a:pt x="260985" y="441960"/>
                        <a:pt x="245745" y="441960"/>
                      </a:cubicBezTo>
                      <a:cubicBezTo>
                        <a:pt x="245745" y="426720"/>
                        <a:pt x="245745" y="412433"/>
                        <a:pt x="245745" y="398145"/>
                      </a:cubicBezTo>
                      <a:cubicBezTo>
                        <a:pt x="240030" y="398145"/>
                        <a:pt x="235268" y="398145"/>
                        <a:pt x="229553" y="398145"/>
                      </a:cubicBezTo>
                      <a:cubicBezTo>
                        <a:pt x="229553" y="412433"/>
                        <a:pt x="229553" y="426720"/>
                        <a:pt x="229553" y="441008"/>
                      </a:cubicBezTo>
                      <a:cubicBezTo>
                        <a:pt x="220980" y="441008"/>
                        <a:pt x="212408" y="441008"/>
                        <a:pt x="206693" y="441008"/>
                      </a:cubicBezTo>
                      <a:cubicBezTo>
                        <a:pt x="202883" y="424815"/>
                        <a:pt x="201930" y="408623"/>
                        <a:pt x="196215" y="394335"/>
                      </a:cubicBezTo>
                      <a:cubicBezTo>
                        <a:pt x="190500" y="378143"/>
                        <a:pt x="189548" y="360998"/>
                        <a:pt x="189548" y="343853"/>
                      </a:cubicBezTo>
                      <a:cubicBezTo>
                        <a:pt x="189548" y="265748"/>
                        <a:pt x="189548" y="187642"/>
                        <a:pt x="189548" y="109538"/>
                      </a:cubicBezTo>
                      <a:cubicBezTo>
                        <a:pt x="189548" y="100965"/>
                        <a:pt x="187643" y="92392"/>
                        <a:pt x="187643" y="83820"/>
                      </a:cubicBezTo>
                      <a:cubicBezTo>
                        <a:pt x="186690" y="83820"/>
                        <a:pt x="185738" y="83820"/>
                        <a:pt x="184785" y="83820"/>
                      </a:cubicBezTo>
                      <a:cubicBezTo>
                        <a:pt x="183833" y="87630"/>
                        <a:pt x="182880" y="90488"/>
                        <a:pt x="180975" y="95250"/>
                      </a:cubicBezTo>
                      <a:cubicBezTo>
                        <a:pt x="177165" y="61913"/>
                        <a:pt x="173355" y="30480"/>
                        <a:pt x="169545" y="0"/>
                      </a:cubicBezTo>
                      <a:cubicBezTo>
                        <a:pt x="168593" y="0"/>
                        <a:pt x="167640" y="0"/>
                        <a:pt x="166688" y="0"/>
                      </a:cubicBezTo>
                      <a:cubicBezTo>
                        <a:pt x="163830" y="28575"/>
                        <a:pt x="160973" y="57150"/>
                        <a:pt x="157163" y="85725"/>
                      </a:cubicBezTo>
                      <a:cubicBezTo>
                        <a:pt x="153353" y="84773"/>
                        <a:pt x="151448" y="83820"/>
                        <a:pt x="147638" y="82867"/>
                      </a:cubicBezTo>
                      <a:cubicBezTo>
                        <a:pt x="146685" y="89535"/>
                        <a:pt x="144780" y="96203"/>
                        <a:pt x="144780" y="102870"/>
                      </a:cubicBezTo>
                      <a:cubicBezTo>
                        <a:pt x="142875" y="148590"/>
                        <a:pt x="140970" y="193358"/>
                        <a:pt x="140018" y="239078"/>
                      </a:cubicBezTo>
                      <a:cubicBezTo>
                        <a:pt x="139065" y="277178"/>
                        <a:pt x="140018" y="316230"/>
                        <a:pt x="140018" y="354330"/>
                      </a:cubicBezTo>
                      <a:cubicBezTo>
                        <a:pt x="140018" y="358140"/>
                        <a:pt x="140018" y="362903"/>
                        <a:pt x="140018" y="366712"/>
                      </a:cubicBezTo>
                      <a:cubicBezTo>
                        <a:pt x="131445" y="366712"/>
                        <a:pt x="124778" y="366712"/>
                        <a:pt x="119063" y="366712"/>
                      </a:cubicBezTo>
                      <a:cubicBezTo>
                        <a:pt x="118110" y="360045"/>
                        <a:pt x="118110" y="354330"/>
                        <a:pt x="118110" y="347662"/>
                      </a:cubicBezTo>
                      <a:cubicBezTo>
                        <a:pt x="112395" y="347662"/>
                        <a:pt x="106680" y="346710"/>
                        <a:pt x="101918" y="346710"/>
                      </a:cubicBezTo>
                      <a:cubicBezTo>
                        <a:pt x="100965" y="322898"/>
                        <a:pt x="98108" y="299085"/>
                        <a:pt x="99060" y="275273"/>
                      </a:cubicBezTo>
                      <a:cubicBezTo>
                        <a:pt x="99060" y="260033"/>
                        <a:pt x="91440" y="250508"/>
                        <a:pt x="82868" y="239078"/>
                      </a:cubicBezTo>
                      <a:cubicBezTo>
                        <a:pt x="73343" y="251460"/>
                        <a:pt x="64770" y="262890"/>
                        <a:pt x="66675" y="279083"/>
                      </a:cubicBezTo>
                      <a:cubicBezTo>
                        <a:pt x="67628" y="289560"/>
                        <a:pt x="66675" y="300037"/>
                        <a:pt x="66675" y="309562"/>
                      </a:cubicBezTo>
                      <a:cubicBezTo>
                        <a:pt x="66675" y="321945"/>
                        <a:pt x="66675" y="334328"/>
                        <a:pt x="66675" y="347662"/>
                      </a:cubicBezTo>
                      <a:cubicBezTo>
                        <a:pt x="55245" y="347662"/>
                        <a:pt x="44768" y="345758"/>
                        <a:pt x="35243" y="348615"/>
                      </a:cubicBezTo>
                      <a:cubicBezTo>
                        <a:pt x="27623" y="351473"/>
                        <a:pt x="21908" y="359093"/>
                        <a:pt x="15240" y="364808"/>
                      </a:cubicBezTo>
                      <a:cubicBezTo>
                        <a:pt x="14288" y="353378"/>
                        <a:pt x="6668" y="359093"/>
                        <a:pt x="0" y="359093"/>
                      </a:cubicBezTo>
                      <a:cubicBezTo>
                        <a:pt x="0" y="362903"/>
                        <a:pt x="0" y="366712"/>
                        <a:pt x="0" y="369570"/>
                      </a:cubicBezTo>
                      <a:cubicBezTo>
                        <a:pt x="0" y="542925"/>
                        <a:pt x="0" y="715327"/>
                        <a:pt x="0" y="888683"/>
                      </a:cubicBezTo>
                      <a:cubicBezTo>
                        <a:pt x="0" y="892493"/>
                        <a:pt x="953" y="895350"/>
                        <a:pt x="953" y="899160"/>
                      </a:cubicBezTo>
                      <a:cubicBezTo>
                        <a:pt x="100965" y="899160"/>
                        <a:pt x="200978" y="899160"/>
                        <a:pt x="300038" y="899160"/>
                      </a:cubicBezTo>
                      <a:cubicBezTo>
                        <a:pt x="300038" y="898208"/>
                        <a:pt x="300990" y="897255"/>
                        <a:pt x="300990" y="895350"/>
                      </a:cubicBezTo>
                      <a:cubicBezTo>
                        <a:pt x="300990" y="746760"/>
                        <a:pt x="300990" y="599123"/>
                        <a:pt x="300990" y="450533"/>
                      </a:cubicBezTo>
                      <a:cubicBezTo>
                        <a:pt x="300038" y="443865"/>
                        <a:pt x="296228" y="441960"/>
                        <a:pt x="289560" y="441960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B56D1704-1388-402F-A2A3-49803825CA8B}"/>
                    </a:ext>
                  </a:extLst>
                </p:cNvPr>
                <p:cNvSpPr/>
                <p:nvPr/>
              </p:nvSpPr>
              <p:spPr>
                <a:xfrm>
                  <a:off x="6470860" y="2923323"/>
                  <a:ext cx="1581149" cy="1022884"/>
                </a:xfrm>
                <a:custGeom>
                  <a:avLst/>
                  <a:gdLst>
                    <a:gd name="connsiteX0" fmla="*/ 1580198 w 1581149"/>
                    <a:gd name="connsiteY0" fmla="*/ 482817 h 1022884"/>
                    <a:gd name="connsiteX1" fmla="*/ 1577340 w 1581149"/>
                    <a:gd name="connsiteY1" fmla="*/ 482817 h 1022884"/>
                    <a:gd name="connsiteX2" fmla="*/ 1576388 w 1581149"/>
                    <a:gd name="connsiteY2" fmla="*/ 491389 h 1022884"/>
                    <a:gd name="connsiteX3" fmla="*/ 1575435 w 1581149"/>
                    <a:gd name="connsiteY3" fmla="*/ 498057 h 1022884"/>
                    <a:gd name="connsiteX4" fmla="*/ 1566863 w 1581149"/>
                    <a:gd name="connsiteY4" fmla="*/ 515202 h 1022884"/>
                    <a:gd name="connsiteX5" fmla="*/ 1555433 w 1581149"/>
                    <a:gd name="connsiteY5" fmla="*/ 517107 h 1022884"/>
                    <a:gd name="connsiteX6" fmla="*/ 1548765 w 1581149"/>
                    <a:gd name="connsiteY6" fmla="*/ 589497 h 1022884"/>
                    <a:gd name="connsiteX7" fmla="*/ 1546860 w 1581149"/>
                    <a:gd name="connsiteY7" fmla="*/ 590449 h 1022884"/>
                    <a:gd name="connsiteX8" fmla="*/ 1544955 w 1581149"/>
                    <a:gd name="connsiteY8" fmla="*/ 583782 h 1022884"/>
                    <a:gd name="connsiteX9" fmla="*/ 1534478 w 1581149"/>
                    <a:gd name="connsiteY9" fmla="*/ 516154 h 1022884"/>
                    <a:gd name="connsiteX10" fmla="*/ 1534478 w 1581149"/>
                    <a:gd name="connsiteY10" fmla="*/ 490437 h 1022884"/>
                    <a:gd name="connsiteX11" fmla="*/ 1506855 w 1581149"/>
                    <a:gd name="connsiteY11" fmla="*/ 490437 h 1022884"/>
                    <a:gd name="connsiteX12" fmla="*/ 1506855 w 1581149"/>
                    <a:gd name="connsiteY12" fmla="*/ 528537 h 1022884"/>
                    <a:gd name="connsiteX13" fmla="*/ 1471613 w 1581149"/>
                    <a:gd name="connsiteY13" fmla="*/ 528537 h 1022884"/>
                    <a:gd name="connsiteX14" fmla="*/ 1465898 w 1581149"/>
                    <a:gd name="connsiteY14" fmla="*/ 522822 h 1022884"/>
                    <a:gd name="connsiteX15" fmla="*/ 1455420 w 1581149"/>
                    <a:gd name="connsiteY15" fmla="*/ 500914 h 1022884"/>
                    <a:gd name="connsiteX16" fmla="*/ 1445895 w 1581149"/>
                    <a:gd name="connsiteY16" fmla="*/ 520917 h 1022884"/>
                    <a:gd name="connsiteX17" fmla="*/ 1444943 w 1581149"/>
                    <a:gd name="connsiteY17" fmla="*/ 509487 h 1022884"/>
                    <a:gd name="connsiteX18" fmla="*/ 1444943 w 1581149"/>
                    <a:gd name="connsiteY18" fmla="*/ 339942 h 1022884"/>
                    <a:gd name="connsiteX19" fmla="*/ 1436370 w 1581149"/>
                    <a:gd name="connsiteY19" fmla="*/ 323749 h 1022884"/>
                    <a:gd name="connsiteX20" fmla="*/ 1431608 w 1581149"/>
                    <a:gd name="connsiteY20" fmla="*/ 291364 h 1022884"/>
                    <a:gd name="connsiteX21" fmla="*/ 1420178 w 1581149"/>
                    <a:gd name="connsiteY21" fmla="*/ 279934 h 1022884"/>
                    <a:gd name="connsiteX22" fmla="*/ 1374458 w 1581149"/>
                    <a:gd name="connsiteY22" fmla="*/ 279934 h 1022884"/>
                    <a:gd name="connsiteX23" fmla="*/ 1373505 w 1581149"/>
                    <a:gd name="connsiteY23" fmla="*/ 288507 h 1022884"/>
                    <a:gd name="connsiteX24" fmla="*/ 1366838 w 1581149"/>
                    <a:gd name="connsiteY24" fmla="*/ 450432 h 1022884"/>
                    <a:gd name="connsiteX25" fmla="*/ 1359218 w 1581149"/>
                    <a:gd name="connsiteY25" fmla="*/ 437097 h 1022884"/>
                    <a:gd name="connsiteX26" fmla="*/ 1359218 w 1581149"/>
                    <a:gd name="connsiteY26" fmla="*/ 335179 h 1022884"/>
                    <a:gd name="connsiteX27" fmla="*/ 1341120 w 1581149"/>
                    <a:gd name="connsiteY27" fmla="*/ 316129 h 1022884"/>
                    <a:gd name="connsiteX28" fmla="*/ 1325880 w 1581149"/>
                    <a:gd name="connsiteY28" fmla="*/ 316129 h 1022884"/>
                    <a:gd name="connsiteX29" fmla="*/ 1325880 w 1581149"/>
                    <a:gd name="connsiteY29" fmla="*/ 269457 h 1022884"/>
                    <a:gd name="connsiteX30" fmla="*/ 1308735 w 1581149"/>
                    <a:gd name="connsiteY30" fmla="*/ 248502 h 1022884"/>
                    <a:gd name="connsiteX31" fmla="*/ 1306830 w 1581149"/>
                    <a:gd name="connsiteY31" fmla="*/ 235167 h 1022884"/>
                    <a:gd name="connsiteX32" fmla="*/ 1276350 w 1581149"/>
                    <a:gd name="connsiteY32" fmla="*/ 235167 h 1022884"/>
                    <a:gd name="connsiteX33" fmla="*/ 1276350 w 1581149"/>
                    <a:gd name="connsiteY33" fmla="*/ 152299 h 1022884"/>
                    <a:gd name="connsiteX34" fmla="*/ 1250633 w 1581149"/>
                    <a:gd name="connsiteY34" fmla="*/ 151347 h 1022884"/>
                    <a:gd name="connsiteX35" fmla="*/ 1250633 w 1581149"/>
                    <a:gd name="connsiteY35" fmla="*/ 81814 h 1022884"/>
                    <a:gd name="connsiteX36" fmla="*/ 1250633 w 1581149"/>
                    <a:gd name="connsiteY36" fmla="*/ 23712 h 1022884"/>
                    <a:gd name="connsiteX37" fmla="*/ 1236345 w 1581149"/>
                    <a:gd name="connsiteY37" fmla="*/ 9424 h 1022884"/>
                    <a:gd name="connsiteX38" fmla="*/ 1207770 w 1581149"/>
                    <a:gd name="connsiteY38" fmla="*/ 9424 h 1022884"/>
                    <a:gd name="connsiteX39" fmla="*/ 1200150 w 1581149"/>
                    <a:gd name="connsiteY39" fmla="*/ 1804 h 1022884"/>
                    <a:gd name="connsiteX40" fmla="*/ 1168718 w 1581149"/>
                    <a:gd name="connsiteY40" fmla="*/ 17044 h 1022884"/>
                    <a:gd name="connsiteX41" fmla="*/ 1165860 w 1581149"/>
                    <a:gd name="connsiteY41" fmla="*/ 38952 h 1022884"/>
                    <a:gd name="connsiteX42" fmla="*/ 1158240 w 1581149"/>
                    <a:gd name="connsiteY42" fmla="*/ 193257 h 1022884"/>
                    <a:gd name="connsiteX43" fmla="*/ 1154430 w 1581149"/>
                    <a:gd name="connsiteY43" fmla="*/ 309462 h 1022884"/>
                    <a:gd name="connsiteX44" fmla="*/ 1154430 w 1581149"/>
                    <a:gd name="connsiteY44" fmla="*/ 428524 h 1022884"/>
                    <a:gd name="connsiteX45" fmla="*/ 1154430 w 1581149"/>
                    <a:gd name="connsiteY45" fmla="*/ 474244 h 1022884"/>
                    <a:gd name="connsiteX46" fmla="*/ 1150620 w 1581149"/>
                    <a:gd name="connsiteY46" fmla="*/ 476149 h 1022884"/>
                    <a:gd name="connsiteX47" fmla="*/ 1145858 w 1581149"/>
                    <a:gd name="connsiteY47" fmla="*/ 469482 h 1022884"/>
                    <a:gd name="connsiteX48" fmla="*/ 1145858 w 1581149"/>
                    <a:gd name="connsiteY48" fmla="*/ 448527 h 1022884"/>
                    <a:gd name="connsiteX49" fmla="*/ 1140143 w 1581149"/>
                    <a:gd name="connsiteY49" fmla="*/ 434239 h 1022884"/>
                    <a:gd name="connsiteX50" fmla="*/ 1139190 w 1581149"/>
                    <a:gd name="connsiteY50" fmla="*/ 425667 h 1022884"/>
                    <a:gd name="connsiteX51" fmla="*/ 1139190 w 1581149"/>
                    <a:gd name="connsiteY51" fmla="*/ 367564 h 1022884"/>
                    <a:gd name="connsiteX52" fmla="*/ 1124903 w 1581149"/>
                    <a:gd name="connsiteY52" fmla="*/ 365659 h 1022884"/>
                    <a:gd name="connsiteX53" fmla="*/ 1124903 w 1581149"/>
                    <a:gd name="connsiteY53" fmla="*/ 220879 h 1022884"/>
                    <a:gd name="connsiteX54" fmla="*/ 1107758 w 1581149"/>
                    <a:gd name="connsiteY54" fmla="*/ 222784 h 1022884"/>
                    <a:gd name="connsiteX55" fmla="*/ 1107758 w 1581149"/>
                    <a:gd name="connsiteY55" fmla="*/ 198019 h 1022884"/>
                    <a:gd name="connsiteX56" fmla="*/ 1124903 w 1581149"/>
                    <a:gd name="connsiteY56" fmla="*/ 198019 h 1022884"/>
                    <a:gd name="connsiteX57" fmla="*/ 1121093 w 1581149"/>
                    <a:gd name="connsiteY57" fmla="*/ 158967 h 1022884"/>
                    <a:gd name="connsiteX58" fmla="*/ 1097280 w 1581149"/>
                    <a:gd name="connsiteY58" fmla="*/ 107532 h 1022884"/>
                    <a:gd name="connsiteX59" fmla="*/ 1094423 w 1581149"/>
                    <a:gd name="connsiteY59" fmla="*/ 99912 h 1022884"/>
                    <a:gd name="connsiteX60" fmla="*/ 1076325 w 1581149"/>
                    <a:gd name="connsiteY60" fmla="*/ 84672 h 1022884"/>
                    <a:gd name="connsiteX61" fmla="*/ 1045845 w 1581149"/>
                    <a:gd name="connsiteY61" fmla="*/ 95149 h 1022884"/>
                    <a:gd name="connsiteX62" fmla="*/ 1039178 w 1581149"/>
                    <a:gd name="connsiteY62" fmla="*/ 58954 h 1022884"/>
                    <a:gd name="connsiteX63" fmla="*/ 1029653 w 1581149"/>
                    <a:gd name="connsiteY63" fmla="*/ 47524 h 1022884"/>
                    <a:gd name="connsiteX64" fmla="*/ 1021080 w 1581149"/>
                    <a:gd name="connsiteY64" fmla="*/ 58002 h 1022884"/>
                    <a:gd name="connsiteX65" fmla="*/ 1004888 w 1581149"/>
                    <a:gd name="connsiteY65" fmla="*/ 187542 h 1022884"/>
                    <a:gd name="connsiteX66" fmla="*/ 1002983 w 1581149"/>
                    <a:gd name="connsiteY66" fmla="*/ 371374 h 1022884"/>
                    <a:gd name="connsiteX67" fmla="*/ 1003935 w 1581149"/>
                    <a:gd name="connsiteY67" fmla="*/ 396139 h 1022884"/>
                    <a:gd name="connsiteX68" fmla="*/ 988695 w 1581149"/>
                    <a:gd name="connsiteY68" fmla="*/ 388519 h 1022884"/>
                    <a:gd name="connsiteX69" fmla="*/ 982980 w 1581149"/>
                    <a:gd name="connsiteY69" fmla="*/ 361849 h 1022884"/>
                    <a:gd name="connsiteX70" fmla="*/ 980123 w 1581149"/>
                    <a:gd name="connsiteY70" fmla="*/ 354229 h 1022884"/>
                    <a:gd name="connsiteX71" fmla="*/ 977265 w 1581149"/>
                    <a:gd name="connsiteY71" fmla="*/ 354229 h 1022884"/>
                    <a:gd name="connsiteX72" fmla="*/ 967740 w 1581149"/>
                    <a:gd name="connsiteY72" fmla="*/ 396139 h 1022884"/>
                    <a:gd name="connsiteX73" fmla="*/ 943928 w 1581149"/>
                    <a:gd name="connsiteY73" fmla="*/ 396139 h 1022884"/>
                    <a:gd name="connsiteX74" fmla="*/ 942975 w 1581149"/>
                    <a:gd name="connsiteY74" fmla="*/ 414237 h 1022884"/>
                    <a:gd name="connsiteX75" fmla="*/ 931545 w 1581149"/>
                    <a:gd name="connsiteY75" fmla="*/ 414237 h 1022884"/>
                    <a:gd name="connsiteX76" fmla="*/ 921068 w 1581149"/>
                    <a:gd name="connsiteY76" fmla="*/ 378994 h 1022884"/>
                    <a:gd name="connsiteX77" fmla="*/ 913448 w 1581149"/>
                    <a:gd name="connsiteY77" fmla="*/ 369469 h 1022884"/>
                    <a:gd name="connsiteX78" fmla="*/ 909638 w 1581149"/>
                    <a:gd name="connsiteY78" fmla="*/ 359944 h 1022884"/>
                    <a:gd name="connsiteX79" fmla="*/ 909638 w 1581149"/>
                    <a:gd name="connsiteY79" fmla="*/ 298984 h 1022884"/>
                    <a:gd name="connsiteX80" fmla="*/ 904875 w 1581149"/>
                    <a:gd name="connsiteY80" fmla="*/ 229452 h 1022884"/>
                    <a:gd name="connsiteX81" fmla="*/ 901065 w 1581149"/>
                    <a:gd name="connsiteY81" fmla="*/ 223737 h 1022884"/>
                    <a:gd name="connsiteX82" fmla="*/ 866775 w 1581149"/>
                    <a:gd name="connsiteY82" fmla="*/ 251359 h 1022884"/>
                    <a:gd name="connsiteX83" fmla="*/ 865823 w 1581149"/>
                    <a:gd name="connsiteY83" fmla="*/ 266599 h 1022884"/>
                    <a:gd name="connsiteX84" fmla="*/ 863918 w 1581149"/>
                    <a:gd name="connsiteY84" fmla="*/ 258027 h 1022884"/>
                    <a:gd name="connsiteX85" fmla="*/ 863918 w 1581149"/>
                    <a:gd name="connsiteY85" fmla="*/ 156109 h 1022884"/>
                    <a:gd name="connsiteX86" fmla="*/ 859155 w 1581149"/>
                    <a:gd name="connsiteY86" fmla="*/ 104674 h 1022884"/>
                    <a:gd name="connsiteX87" fmla="*/ 845820 w 1581149"/>
                    <a:gd name="connsiteY87" fmla="*/ 82767 h 1022884"/>
                    <a:gd name="connsiteX88" fmla="*/ 843915 w 1581149"/>
                    <a:gd name="connsiteY88" fmla="*/ 72289 h 1022884"/>
                    <a:gd name="connsiteX89" fmla="*/ 829628 w 1581149"/>
                    <a:gd name="connsiteY89" fmla="*/ 58002 h 1022884"/>
                    <a:gd name="connsiteX90" fmla="*/ 827723 w 1581149"/>
                    <a:gd name="connsiteY90" fmla="*/ 66574 h 1022884"/>
                    <a:gd name="connsiteX91" fmla="*/ 817245 w 1581149"/>
                    <a:gd name="connsiteY91" fmla="*/ 121819 h 1022884"/>
                    <a:gd name="connsiteX92" fmla="*/ 813435 w 1581149"/>
                    <a:gd name="connsiteY92" fmla="*/ 158014 h 1022884"/>
                    <a:gd name="connsiteX93" fmla="*/ 813435 w 1581149"/>
                    <a:gd name="connsiteY93" fmla="*/ 285649 h 1022884"/>
                    <a:gd name="connsiteX94" fmla="*/ 766763 w 1581149"/>
                    <a:gd name="connsiteY94" fmla="*/ 285649 h 1022884"/>
                    <a:gd name="connsiteX95" fmla="*/ 752475 w 1581149"/>
                    <a:gd name="connsiteY95" fmla="*/ 299937 h 1022884"/>
                    <a:gd name="connsiteX96" fmla="*/ 752475 w 1581149"/>
                    <a:gd name="connsiteY96" fmla="*/ 339942 h 1022884"/>
                    <a:gd name="connsiteX97" fmla="*/ 733425 w 1581149"/>
                    <a:gd name="connsiteY97" fmla="*/ 339942 h 1022884"/>
                    <a:gd name="connsiteX98" fmla="*/ 724853 w 1581149"/>
                    <a:gd name="connsiteY98" fmla="*/ 347562 h 1022884"/>
                    <a:gd name="connsiteX99" fmla="*/ 724853 w 1581149"/>
                    <a:gd name="connsiteY99" fmla="*/ 358992 h 1022884"/>
                    <a:gd name="connsiteX100" fmla="*/ 724853 w 1581149"/>
                    <a:gd name="connsiteY100" fmla="*/ 837147 h 1022884"/>
                    <a:gd name="connsiteX101" fmla="*/ 724853 w 1581149"/>
                    <a:gd name="connsiteY101" fmla="*/ 841909 h 1022884"/>
                    <a:gd name="connsiteX102" fmla="*/ 721995 w 1581149"/>
                    <a:gd name="connsiteY102" fmla="*/ 841909 h 1022884"/>
                    <a:gd name="connsiteX103" fmla="*/ 721995 w 1581149"/>
                    <a:gd name="connsiteY103" fmla="*/ 822859 h 1022884"/>
                    <a:gd name="connsiteX104" fmla="*/ 711518 w 1581149"/>
                    <a:gd name="connsiteY104" fmla="*/ 811429 h 1022884"/>
                    <a:gd name="connsiteX105" fmla="*/ 711518 w 1581149"/>
                    <a:gd name="connsiteY105" fmla="*/ 799047 h 1022884"/>
                    <a:gd name="connsiteX106" fmla="*/ 711518 w 1581149"/>
                    <a:gd name="connsiteY106" fmla="*/ 571399 h 1022884"/>
                    <a:gd name="connsiteX107" fmla="*/ 707708 w 1581149"/>
                    <a:gd name="connsiteY107" fmla="*/ 488532 h 1022884"/>
                    <a:gd name="connsiteX108" fmla="*/ 696278 w 1581149"/>
                    <a:gd name="connsiteY108" fmla="*/ 486627 h 1022884"/>
                    <a:gd name="connsiteX109" fmla="*/ 695325 w 1581149"/>
                    <a:gd name="connsiteY109" fmla="*/ 484722 h 1022884"/>
                    <a:gd name="connsiteX110" fmla="*/ 691515 w 1581149"/>
                    <a:gd name="connsiteY110" fmla="*/ 469482 h 1022884"/>
                    <a:gd name="connsiteX111" fmla="*/ 684848 w 1581149"/>
                    <a:gd name="connsiteY111" fmla="*/ 481864 h 1022884"/>
                    <a:gd name="connsiteX112" fmla="*/ 677228 w 1581149"/>
                    <a:gd name="connsiteY112" fmla="*/ 525679 h 1022884"/>
                    <a:gd name="connsiteX113" fmla="*/ 673418 w 1581149"/>
                    <a:gd name="connsiteY113" fmla="*/ 525679 h 1022884"/>
                    <a:gd name="connsiteX114" fmla="*/ 669608 w 1581149"/>
                    <a:gd name="connsiteY114" fmla="*/ 448527 h 1022884"/>
                    <a:gd name="connsiteX115" fmla="*/ 657225 w 1581149"/>
                    <a:gd name="connsiteY115" fmla="*/ 455194 h 1022884"/>
                    <a:gd name="connsiteX116" fmla="*/ 655320 w 1581149"/>
                    <a:gd name="connsiteY116" fmla="*/ 513297 h 1022884"/>
                    <a:gd name="connsiteX117" fmla="*/ 655320 w 1581149"/>
                    <a:gd name="connsiteY117" fmla="*/ 525679 h 1022884"/>
                    <a:gd name="connsiteX118" fmla="*/ 651510 w 1581149"/>
                    <a:gd name="connsiteY118" fmla="*/ 526632 h 1022884"/>
                    <a:gd name="connsiteX119" fmla="*/ 649605 w 1581149"/>
                    <a:gd name="connsiteY119" fmla="*/ 517107 h 1022884"/>
                    <a:gd name="connsiteX120" fmla="*/ 649605 w 1581149"/>
                    <a:gd name="connsiteY120" fmla="*/ 423762 h 1022884"/>
                    <a:gd name="connsiteX121" fmla="*/ 649605 w 1581149"/>
                    <a:gd name="connsiteY121" fmla="*/ 409474 h 1022884"/>
                    <a:gd name="connsiteX122" fmla="*/ 595313 w 1581149"/>
                    <a:gd name="connsiteY122" fmla="*/ 409474 h 1022884"/>
                    <a:gd name="connsiteX123" fmla="*/ 571500 w 1581149"/>
                    <a:gd name="connsiteY123" fmla="*/ 432334 h 1022884"/>
                    <a:gd name="connsiteX124" fmla="*/ 568643 w 1581149"/>
                    <a:gd name="connsiteY124" fmla="*/ 468529 h 1022884"/>
                    <a:gd name="connsiteX125" fmla="*/ 564833 w 1581149"/>
                    <a:gd name="connsiteY125" fmla="*/ 458052 h 1022884"/>
                    <a:gd name="connsiteX126" fmla="*/ 564833 w 1581149"/>
                    <a:gd name="connsiteY126" fmla="*/ 244692 h 1022884"/>
                    <a:gd name="connsiteX127" fmla="*/ 564833 w 1581149"/>
                    <a:gd name="connsiteY127" fmla="*/ 168492 h 1022884"/>
                    <a:gd name="connsiteX128" fmla="*/ 555308 w 1581149"/>
                    <a:gd name="connsiteY128" fmla="*/ 149442 h 1022884"/>
                    <a:gd name="connsiteX129" fmla="*/ 537210 w 1581149"/>
                    <a:gd name="connsiteY129" fmla="*/ 135154 h 1022884"/>
                    <a:gd name="connsiteX130" fmla="*/ 532448 w 1581149"/>
                    <a:gd name="connsiteY130" fmla="*/ 123724 h 1022884"/>
                    <a:gd name="connsiteX131" fmla="*/ 519113 w 1581149"/>
                    <a:gd name="connsiteY131" fmla="*/ 96102 h 1022884"/>
                    <a:gd name="connsiteX132" fmla="*/ 511493 w 1581149"/>
                    <a:gd name="connsiteY132" fmla="*/ 76099 h 1022884"/>
                    <a:gd name="connsiteX133" fmla="*/ 501968 w 1581149"/>
                    <a:gd name="connsiteY133" fmla="*/ 60859 h 1022884"/>
                    <a:gd name="connsiteX134" fmla="*/ 501015 w 1581149"/>
                    <a:gd name="connsiteY134" fmla="*/ 71337 h 1022884"/>
                    <a:gd name="connsiteX135" fmla="*/ 487680 w 1581149"/>
                    <a:gd name="connsiteY135" fmla="*/ 87529 h 1022884"/>
                    <a:gd name="connsiteX136" fmla="*/ 479108 w 1581149"/>
                    <a:gd name="connsiteY136" fmla="*/ 97054 h 1022884"/>
                    <a:gd name="connsiteX137" fmla="*/ 461963 w 1581149"/>
                    <a:gd name="connsiteY137" fmla="*/ 133249 h 1022884"/>
                    <a:gd name="connsiteX138" fmla="*/ 457200 w 1581149"/>
                    <a:gd name="connsiteY138" fmla="*/ 134202 h 1022884"/>
                    <a:gd name="connsiteX139" fmla="*/ 437198 w 1581149"/>
                    <a:gd name="connsiteY139" fmla="*/ 154204 h 1022884"/>
                    <a:gd name="connsiteX140" fmla="*/ 437198 w 1581149"/>
                    <a:gd name="connsiteY140" fmla="*/ 424714 h 1022884"/>
                    <a:gd name="connsiteX141" fmla="*/ 437198 w 1581149"/>
                    <a:gd name="connsiteY141" fmla="*/ 492342 h 1022884"/>
                    <a:gd name="connsiteX142" fmla="*/ 421005 w 1581149"/>
                    <a:gd name="connsiteY142" fmla="*/ 492342 h 1022884"/>
                    <a:gd name="connsiteX143" fmla="*/ 421005 w 1581149"/>
                    <a:gd name="connsiteY143" fmla="*/ 399949 h 1022884"/>
                    <a:gd name="connsiteX144" fmla="*/ 401955 w 1581149"/>
                    <a:gd name="connsiteY144" fmla="*/ 399949 h 1022884"/>
                    <a:gd name="connsiteX145" fmla="*/ 401955 w 1581149"/>
                    <a:gd name="connsiteY145" fmla="*/ 438049 h 1022884"/>
                    <a:gd name="connsiteX146" fmla="*/ 384810 w 1581149"/>
                    <a:gd name="connsiteY146" fmla="*/ 460909 h 1022884"/>
                    <a:gd name="connsiteX147" fmla="*/ 384810 w 1581149"/>
                    <a:gd name="connsiteY147" fmla="*/ 495199 h 1022884"/>
                    <a:gd name="connsiteX148" fmla="*/ 345758 w 1581149"/>
                    <a:gd name="connsiteY148" fmla="*/ 495199 h 1022884"/>
                    <a:gd name="connsiteX149" fmla="*/ 345758 w 1581149"/>
                    <a:gd name="connsiteY149" fmla="*/ 534252 h 1022884"/>
                    <a:gd name="connsiteX150" fmla="*/ 341948 w 1581149"/>
                    <a:gd name="connsiteY150" fmla="*/ 534252 h 1022884"/>
                    <a:gd name="connsiteX151" fmla="*/ 337185 w 1581149"/>
                    <a:gd name="connsiteY151" fmla="*/ 360897 h 1022884"/>
                    <a:gd name="connsiteX152" fmla="*/ 311468 w 1581149"/>
                    <a:gd name="connsiteY152" fmla="*/ 360897 h 1022884"/>
                    <a:gd name="connsiteX153" fmla="*/ 307658 w 1581149"/>
                    <a:gd name="connsiteY153" fmla="*/ 362802 h 1022884"/>
                    <a:gd name="connsiteX154" fmla="*/ 300038 w 1581149"/>
                    <a:gd name="connsiteY154" fmla="*/ 368517 h 1022884"/>
                    <a:gd name="connsiteX155" fmla="*/ 298133 w 1581149"/>
                    <a:gd name="connsiteY155" fmla="*/ 358039 h 1022884"/>
                    <a:gd name="connsiteX156" fmla="*/ 299085 w 1581149"/>
                    <a:gd name="connsiteY156" fmla="*/ 354229 h 1022884"/>
                    <a:gd name="connsiteX157" fmla="*/ 291465 w 1581149"/>
                    <a:gd name="connsiteY157" fmla="*/ 316129 h 1022884"/>
                    <a:gd name="connsiteX158" fmla="*/ 288608 w 1581149"/>
                    <a:gd name="connsiteY158" fmla="*/ 314224 h 1022884"/>
                    <a:gd name="connsiteX159" fmla="*/ 284798 w 1581149"/>
                    <a:gd name="connsiteY159" fmla="*/ 322797 h 1022884"/>
                    <a:gd name="connsiteX160" fmla="*/ 273368 w 1581149"/>
                    <a:gd name="connsiteY160" fmla="*/ 322797 h 1022884"/>
                    <a:gd name="connsiteX161" fmla="*/ 268605 w 1581149"/>
                    <a:gd name="connsiteY161" fmla="*/ 312319 h 1022884"/>
                    <a:gd name="connsiteX162" fmla="*/ 232410 w 1581149"/>
                    <a:gd name="connsiteY162" fmla="*/ 321844 h 1022884"/>
                    <a:gd name="connsiteX163" fmla="*/ 232410 w 1581149"/>
                    <a:gd name="connsiteY163" fmla="*/ 359944 h 1022884"/>
                    <a:gd name="connsiteX164" fmla="*/ 202883 w 1581149"/>
                    <a:gd name="connsiteY164" fmla="*/ 359944 h 1022884"/>
                    <a:gd name="connsiteX165" fmla="*/ 195263 w 1581149"/>
                    <a:gd name="connsiteY165" fmla="*/ 362802 h 1022884"/>
                    <a:gd name="connsiteX166" fmla="*/ 188595 w 1581149"/>
                    <a:gd name="connsiteY166" fmla="*/ 391377 h 1022884"/>
                    <a:gd name="connsiteX167" fmla="*/ 187643 w 1581149"/>
                    <a:gd name="connsiteY167" fmla="*/ 444717 h 1022884"/>
                    <a:gd name="connsiteX168" fmla="*/ 176213 w 1581149"/>
                    <a:gd name="connsiteY168" fmla="*/ 445669 h 1022884"/>
                    <a:gd name="connsiteX169" fmla="*/ 176213 w 1581149"/>
                    <a:gd name="connsiteY169" fmla="*/ 358992 h 1022884"/>
                    <a:gd name="connsiteX170" fmla="*/ 176213 w 1581149"/>
                    <a:gd name="connsiteY170" fmla="*/ 269457 h 1022884"/>
                    <a:gd name="connsiteX171" fmla="*/ 182880 w 1581149"/>
                    <a:gd name="connsiteY171" fmla="*/ 252312 h 1022884"/>
                    <a:gd name="connsiteX172" fmla="*/ 182880 w 1581149"/>
                    <a:gd name="connsiteY172" fmla="*/ 234214 h 1022884"/>
                    <a:gd name="connsiteX173" fmla="*/ 173355 w 1581149"/>
                    <a:gd name="connsiteY173" fmla="*/ 228499 h 1022884"/>
                    <a:gd name="connsiteX174" fmla="*/ 166688 w 1581149"/>
                    <a:gd name="connsiteY174" fmla="*/ 227547 h 1022884"/>
                    <a:gd name="connsiteX175" fmla="*/ 163830 w 1581149"/>
                    <a:gd name="connsiteY175" fmla="*/ 216117 h 1022884"/>
                    <a:gd name="connsiteX176" fmla="*/ 127635 w 1581149"/>
                    <a:gd name="connsiteY176" fmla="*/ 216117 h 1022884"/>
                    <a:gd name="connsiteX177" fmla="*/ 120968 w 1581149"/>
                    <a:gd name="connsiteY177" fmla="*/ 178969 h 1022884"/>
                    <a:gd name="connsiteX178" fmla="*/ 82868 w 1581149"/>
                    <a:gd name="connsiteY178" fmla="*/ 181827 h 1022884"/>
                    <a:gd name="connsiteX179" fmla="*/ 73343 w 1581149"/>
                    <a:gd name="connsiteY179" fmla="*/ 180874 h 1022884"/>
                    <a:gd name="connsiteX180" fmla="*/ 62865 w 1581149"/>
                    <a:gd name="connsiteY180" fmla="*/ 203734 h 1022884"/>
                    <a:gd name="connsiteX181" fmla="*/ 62865 w 1581149"/>
                    <a:gd name="connsiteY181" fmla="*/ 218022 h 1022884"/>
                    <a:gd name="connsiteX182" fmla="*/ 32385 w 1581149"/>
                    <a:gd name="connsiteY182" fmla="*/ 219927 h 1022884"/>
                    <a:gd name="connsiteX183" fmla="*/ 24765 w 1581149"/>
                    <a:gd name="connsiteY183" fmla="*/ 231357 h 1022884"/>
                    <a:gd name="connsiteX184" fmla="*/ 15240 w 1581149"/>
                    <a:gd name="connsiteY184" fmla="*/ 232309 h 1022884"/>
                    <a:gd name="connsiteX185" fmla="*/ 16193 w 1581149"/>
                    <a:gd name="connsiteY185" fmla="*/ 413284 h 1022884"/>
                    <a:gd name="connsiteX186" fmla="*/ 16193 w 1581149"/>
                    <a:gd name="connsiteY186" fmla="*/ 596164 h 1022884"/>
                    <a:gd name="connsiteX187" fmla="*/ 17145 w 1581149"/>
                    <a:gd name="connsiteY187" fmla="*/ 684747 h 1022884"/>
                    <a:gd name="connsiteX188" fmla="*/ 16193 w 1581149"/>
                    <a:gd name="connsiteY188" fmla="*/ 696177 h 1022884"/>
                    <a:gd name="connsiteX189" fmla="*/ 0 w 1581149"/>
                    <a:gd name="connsiteY189" fmla="*/ 696177 h 1022884"/>
                    <a:gd name="connsiteX190" fmla="*/ 2858 w 1581149"/>
                    <a:gd name="connsiteY190" fmla="*/ 1022884 h 1022884"/>
                    <a:gd name="connsiteX191" fmla="*/ 1580198 w 1581149"/>
                    <a:gd name="connsiteY191" fmla="*/ 1022884 h 1022884"/>
                    <a:gd name="connsiteX192" fmla="*/ 1581150 w 1581149"/>
                    <a:gd name="connsiteY192" fmla="*/ 1011454 h 1022884"/>
                    <a:gd name="connsiteX193" fmla="*/ 1581150 w 1581149"/>
                    <a:gd name="connsiteY193" fmla="*/ 493294 h 1022884"/>
                    <a:gd name="connsiteX194" fmla="*/ 1580198 w 1581149"/>
                    <a:gd name="connsiteY194" fmla="*/ 482817 h 1022884"/>
                    <a:gd name="connsiteX195" fmla="*/ 277178 w 1581149"/>
                    <a:gd name="connsiteY195" fmla="*/ 415189 h 1022884"/>
                    <a:gd name="connsiteX196" fmla="*/ 277178 w 1581149"/>
                    <a:gd name="connsiteY196" fmla="*/ 415189 h 1022884"/>
                    <a:gd name="connsiteX197" fmla="*/ 278130 w 1581149"/>
                    <a:gd name="connsiteY197" fmla="*/ 509487 h 1022884"/>
                    <a:gd name="connsiteX198" fmla="*/ 277178 w 1581149"/>
                    <a:gd name="connsiteY198" fmla="*/ 509487 h 1022884"/>
                    <a:gd name="connsiteX199" fmla="*/ 277178 w 1581149"/>
                    <a:gd name="connsiteY199" fmla="*/ 415189 h 1022884"/>
                    <a:gd name="connsiteX200" fmla="*/ 278130 w 1581149"/>
                    <a:gd name="connsiteY200" fmla="*/ 854292 h 1022884"/>
                    <a:gd name="connsiteX201" fmla="*/ 278130 w 1581149"/>
                    <a:gd name="connsiteY201" fmla="*/ 854292 h 1022884"/>
                    <a:gd name="connsiteX202" fmla="*/ 277178 w 1581149"/>
                    <a:gd name="connsiteY202" fmla="*/ 559017 h 1022884"/>
                    <a:gd name="connsiteX203" fmla="*/ 278130 w 1581149"/>
                    <a:gd name="connsiteY203" fmla="*/ 559017 h 1022884"/>
                    <a:gd name="connsiteX204" fmla="*/ 278130 w 1581149"/>
                    <a:gd name="connsiteY204" fmla="*/ 854292 h 1022884"/>
                    <a:gd name="connsiteX205" fmla="*/ 404813 w 1581149"/>
                    <a:gd name="connsiteY205" fmla="*/ 787617 h 1022884"/>
                    <a:gd name="connsiteX206" fmla="*/ 348615 w 1581149"/>
                    <a:gd name="connsiteY206" fmla="*/ 787617 h 1022884"/>
                    <a:gd name="connsiteX207" fmla="*/ 348615 w 1581149"/>
                    <a:gd name="connsiteY207" fmla="*/ 784759 h 1022884"/>
                    <a:gd name="connsiteX208" fmla="*/ 404813 w 1581149"/>
                    <a:gd name="connsiteY208" fmla="*/ 784759 h 1022884"/>
                    <a:gd name="connsiteX209" fmla="*/ 404813 w 1581149"/>
                    <a:gd name="connsiteY209" fmla="*/ 787617 h 1022884"/>
                    <a:gd name="connsiteX210" fmla="*/ 348615 w 1581149"/>
                    <a:gd name="connsiteY210" fmla="*/ 759994 h 1022884"/>
                    <a:gd name="connsiteX211" fmla="*/ 403860 w 1581149"/>
                    <a:gd name="connsiteY211" fmla="*/ 759994 h 1022884"/>
                    <a:gd name="connsiteX212" fmla="*/ 403860 w 1581149"/>
                    <a:gd name="connsiteY212" fmla="*/ 761899 h 1022884"/>
                    <a:gd name="connsiteX213" fmla="*/ 348615 w 1581149"/>
                    <a:gd name="connsiteY213" fmla="*/ 761899 h 1022884"/>
                    <a:gd name="connsiteX214" fmla="*/ 348615 w 1581149"/>
                    <a:gd name="connsiteY214" fmla="*/ 759994 h 1022884"/>
                    <a:gd name="connsiteX215" fmla="*/ 404813 w 1581149"/>
                    <a:gd name="connsiteY215" fmla="*/ 655219 h 1022884"/>
                    <a:gd name="connsiteX216" fmla="*/ 348615 w 1581149"/>
                    <a:gd name="connsiteY216" fmla="*/ 655219 h 1022884"/>
                    <a:gd name="connsiteX217" fmla="*/ 348615 w 1581149"/>
                    <a:gd name="connsiteY217" fmla="*/ 652362 h 1022884"/>
                    <a:gd name="connsiteX218" fmla="*/ 404813 w 1581149"/>
                    <a:gd name="connsiteY218" fmla="*/ 652362 h 1022884"/>
                    <a:gd name="connsiteX219" fmla="*/ 404813 w 1581149"/>
                    <a:gd name="connsiteY219" fmla="*/ 655219 h 1022884"/>
                    <a:gd name="connsiteX220" fmla="*/ 403860 w 1581149"/>
                    <a:gd name="connsiteY220" fmla="*/ 706654 h 1022884"/>
                    <a:gd name="connsiteX221" fmla="*/ 403860 w 1581149"/>
                    <a:gd name="connsiteY221" fmla="*/ 708559 h 1022884"/>
                    <a:gd name="connsiteX222" fmla="*/ 348615 w 1581149"/>
                    <a:gd name="connsiteY222" fmla="*/ 708559 h 1022884"/>
                    <a:gd name="connsiteX223" fmla="*/ 348615 w 1581149"/>
                    <a:gd name="connsiteY223" fmla="*/ 706654 h 1022884"/>
                    <a:gd name="connsiteX224" fmla="*/ 403860 w 1581149"/>
                    <a:gd name="connsiteY224" fmla="*/ 706654 h 1022884"/>
                    <a:gd name="connsiteX225" fmla="*/ 348615 w 1581149"/>
                    <a:gd name="connsiteY225" fmla="*/ 680937 h 1022884"/>
                    <a:gd name="connsiteX226" fmla="*/ 348615 w 1581149"/>
                    <a:gd name="connsiteY226" fmla="*/ 679032 h 1022884"/>
                    <a:gd name="connsiteX227" fmla="*/ 403860 w 1581149"/>
                    <a:gd name="connsiteY227" fmla="*/ 679032 h 1022884"/>
                    <a:gd name="connsiteX228" fmla="*/ 403860 w 1581149"/>
                    <a:gd name="connsiteY228" fmla="*/ 680937 h 1022884"/>
                    <a:gd name="connsiteX229" fmla="*/ 348615 w 1581149"/>
                    <a:gd name="connsiteY229" fmla="*/ 680937 h 1022884"/>
                    <a:gd name="connsiteX230" fmla="*/ 348615 w 1581149"/>
                    <a:gd name="connsiteY230" fmla="*/ 549492 h 1022884"/>
                    <a:gd name="connsiteX231" fmla="*/ 404813 w 1581149"/>
                    <a:gd name="connsiteY231" fmla="*/ 549492 h 1022884"/>
                    <a:gd name="connsiteX232" fmla="*/ 404813 w 1581149"/>
                    <a:gd name="connsiteY232" fmla="*/ 552349 h 1022884"/>
                    <a:gd name="connsiteX233" fmla="*/ 348615 w 1581149"/>
                    <a:gd name="connsiteY233" fmla="*/ 552349 h 1022884"/>
                    <a:gd name="connsiteX234" fmla="*/ 348615 w 1581149"/>
                    <a:gd name="connsiteY234" fmla="*/ 549492 h 1022884"/>
                    <a:gd name="connsiteX235" fmla="*/ 404813 w 1581149"/>
                    <a:gd name="connsiteY235" fmla="*/ 732372 h 1022884"/>
                    <a:gd name="connsiteX236" fmla="*/ 404813 w 1581149"/>
                    <a:gd name="connsiteY236" fmla="*/ 736182 h 1022884"/>
                    <a:gd name="connsiteX237" fmla="*/ 349568 w 1581149"/>
                    <a:gd name="connsiteY237" fmla="*/ 736182 h 1022884"/>
                    <a:gd name="connsiteX238" fmla="*/ 349568 w 1581149"/>
                    <a:gd name="connsiteY238" fmla="*/ 732372 h 1022884"/>
                    <a:gd name="connsiteX239" fmla="*/ 404813 w 1581149"/>
                    <a:gd name="connsiteY239" fmla="*/ 732372 h 1022884"/>
                    <a:gd name="connsiteX240" fmla="*/ 349568 w 1581149"/>
                    <a:gd name="connsiteY240" fmla="*/ 861912 h 1022884"/>
                    <a:gd name="connsiteX241" fmla="*/ 404813 w 1581149"/>
                    <a:gd name="connsiteY241" fmla="*/ 861912 h 1022884"/>
                    <a:gd name="connsiteX242" fmla="*/ 357188 w 1581149"/>
                    <a:gd name="connsiteY242" fmla="*/ 868579 h 1022884"/>
                    <a:gd name="connsiteX243" fmla="*/ 348615 w 1581149"/>
                    <a:gd name="connsiteY243" fmla="*/ 864769 h 1022884"/>
                    <a:gd name="connsiteX244" fmla="*/ 349568 w 1581149"/>
                    <a:gd name="connsiteY244" fmla="*/ 861912 h 1022884"/>
                    <a:gd name="connsiteX245" fmla="*/ 348615 w 1581149"/>
                    <a:gd name="connsiteY245" fmla="*/ 838099 h 1022884"/>
                    <a:gd name="connsiteX246" fmla="*/ 403860 w 1581149"/>
                    <a:gd name="connsiteY246" fmla="*/ 838099 h 1022884"/>
                    <a:gd name="connsiteX247" fmla="*/ 403860 w 1581149"/>
                    <a:gd name="connsiteY247" fmla="*/ 840004 h 1022884"/>
                    <a:gd name="connsiteX248" fmla="*/ 348615 w 1581149"/>
                    <a:gd name="connsiteY248" fmla="*/ 840004 h 1022884"/>
                    <a:gd name="connsiteX249" fmla="*/ 348615 w 1581149"/>
                    <a:gd name="connsiteY249" fmla="*/ 838099 h 1022884"/>
                    <a:gd name="connsiteX250" fmla="*/ 403860 w 1581149"/>
                    <a:gd name="connsiteY250" fmla="*/ 891439 h 1022884"/>
                    <a:gd name="connsiteX251" fmla="*/ 348615 w 1581149"/>
                    <a:gd name="connsiteY251" fmla="*/ 891439 h 1022884"/>
                    <a:gd name="connsiteX252" fmla="*/ 348615 w 1581149"/>
                    <a:gd name="connsiteY252" fmla="*/ 889534 h 1022884"/>
                    <a:gd name="connsiteX253" fmla="*/ 403860 w 1581149"/>
                    <a:gd name="connsiteY253" fmla="*/ 889534 h 1022884"/>
                    <a:gd name="connsiteX254" fmla="*/ 403860 w 1581149"/>
                    <a:gd name="connsiteY254" fmla="*/ 891439 h 1022884"/>
                    <a:gd name="connsiteX255" fmla="*/ 404813 w 1581149"/>
                    <a:gd name="connsiteY255" fmla="*/ 918109 h 1022884"/>
                    <a:gd name="connsiteX256" fmla="*/ 348615 w 1581149"/>
                    <a:gd name="connsiteY256" fmla="*/ 918109 h 1022884"/>
                    <a:gd name="connsiteX257" fmla="*/ 348615 w 1581149"/>
                    <a:gd name="connsiteY257" fmla="*/ 915252 h 1022884"/>
                    <a:gd name="connsiteX258" fmla="*/ 404813 w 1581149"/>
                    <a:gd name="connsiteY258" fmla="*/ 915252 h 1022884"/>
                    <a:gd name="connsiteX259" fmla="*/ 404813 w 1581149"/>
                    <a:gd name="connsiteY259" fmla="*/ 918109 h 1022884"/>
                    <a:gd name="connsiteX260" fmla="*/ 348615 w 1581149"/>
                    <a:gd name="connsiteY260" fmla="*/ 814287 h 1022884"/>
                    <a:gd name="connsiteX261" fmla="*/ 348615 w 1581149"/>
                    <a:gd name="connsiteY261" fmla="*/ 812382 h 1022884"/>
                    <a:gd name="connsiteX262" fmla="*/ 404813 w 1581149"/>
                    <a:gd name="connsiteY262" fmla="*/ 812382 h 1022884"/>
                    <a:gd name="connsiteX263" fmla="*/ 404813 w 1581149"/>
                    <a:gd name="connsiteY263" fmla="*/ 814287 h 1022884"/>
                    <a:gd name="connsiteX264" fmla="*/ 348615 w 1581149"/>
                    <a:gd name="connsiteY264" fmla="*/ 814287 h 1022884"/>
                    <a:gd name="connsiteX265" fmla="*/ 465773 w 1581149"/>
                    <a:gd name="connsiteY265" fmla="*/ 182779 h 1022884"/>
                    <a:gd name="connsiteX266" fmla="*/ 462915 w 1581149"/>
                    <a:gd name="connsiteY266" fmla="*/ 184684 h 1022884"/>
                    <a:gd name="connsiteX267" fmla="*/ 459105 w 1581149"/>
                    <a:gd name="connsiteY267" fmla="*/ 176112 h 1022884"/>
                    <a:gd name="connsiteX268" fmla="*/ 463868 w 1581149"/>
                    <a:gd name="connsiteY268" fmla="*/ 168492 h 1022884"/>
                    <a:gd name="connsiteX269" fmla="*/ 466725 w 1581149"/>
                    <a:gd name="connsiteY269" fmla="*/ 170397 h 1022884"/>
                    <a:gd name="connsiteX270" fmla="*/ 465773 w 1581149"/>
                    <a:gd name="connsiteY270" fmla="*/ 182779 h 1022884"/>
                    <a:gd name="connsiteX271" fmla="*/ 477203 w 1581149"/>
                    <a:gd name="connsiteY271" fmla="*/ 182779 h 1022884"/>
                    <a:gd name="connsiteX272" fmla="*/ 473393 w 1581149"/>
                    <a:gd name="connsiteY272" fmla="*/ 175159 h 1022884"/>
                    <a:gd name="connsiteX273" fmla="*/ 477203 w 1581149"/>
                    <a:gd name="connsiteY273" fmla="*/ 168492 h 1022884"/>
                    <a:gd name="connsiteX274" fmla="*/ 482918 w 1581149"/>
                    <a:gd name="connsiteY274" fmla="*/ 176112 h 1022884"/>
                    <a:gd name="connsiteX275" fmla="*/ 477203 w 1581149"/>
                    <a:gd name="connsiteY275" fmla="*/ 182779 h 1022884"/>
                    <a:gd name="connsiteX276" fmla="*/ 488633 w 1581149"/>
                    <a:gd name="connsiteY276" fmla="*/ 172302 h 1022884"/>
                    <a:gd name="connsiteX277" fmla="*/ 493395 w 1581149"/>
                    <a:gd name="connsiteY277" fmla="*/ 167539 h 1022884"/>
                    <a:gd name="connsiteX278" fmla="*/ 498158 w 1581149"/>
                    <a:gd name="connsiteY278" fmla="*/ 181827 h 1022884"/>
                    <a:gd name="connsiteX279" fmla="*/ 488633 w 1581149"/>
                    <a:gd name="connsiteY279" fmla="*/ 172302 h 1022884"/>
                    <a:gd name="connsiteX280" fmla="*/ 508635 w 1581149"/>
                    <a:gd name="connsiteY280" fmla="*/ 182779 h 1022884"/>
                    <a:gd name="connsiteX281" fmla="*/ 504825 w 1581149"/>
                    <a:gd name="connsiteY281" fmla="*/ 176112 h 1022884"/>
                    <a:gd name="connsiteX282" fmla="*/ 508635 w 1581149"/>
                    <a:gd name="connsiteY282" fmla="*/ 167539 h 1022884"/>
                    <a:gd name="connsiteX283" fmla="*/ 513398 w 1581149"/>
                    <a:gd name="connsiteY283" fmla="*/ 174207 h 1022884"/>
                    <a:gd name="connsiteX284" fmla="*/ 508635 w 1581149"/>
                    <a:gd name="connsiteY284" fmla="*/ 182779 h 1022884"/>
                    <a:gd name="connsiteX285" fmla="*/ 659130 w 1581149"/>
                    <a:gd name="connsiteY285" fmla="*/ 609499 h 1022884"/>
                    <a:gd name="connsiteX286" fmla="*/ 660083 w 1581149"/>
                    <a:gd name="connsiteY286" fmla="*/ 609499 h 1022884"/>
                    <a:gd name="connsiteX287" fmla="*/ 660083 w 1581149"/>
                    <a:gd name="connsiteY287" fmla="*/ 746659 h 1022884"/>
                    <a:gd name="connsiteX288" fmla="*/ 659130 w 1581149"/>
                    <a:gd name="connsiteY288" fmla="*/ 746659 h 1022884"/>
                    <a:gd name="connsiteX289" fmla="*/ 659130 w 1581149"/>
                    <a:gd name="connsiteY289" fmla="*/ 609499 h 1022884"/>
                    <a:gd name="connsiteX290" fmla="*/ 645795 w 1581149"/>
                    <a:gd name="connsiteY290" fmla="*/ 822859 h 1022884"/>
                    <a:gd name="connsiteX291" fmla="*/ 657225 w 1581149"/>
                    <a:gd name="connsiteY291" fmla="*/ 821907 h 1022884"/>
                    <a:gd name="connsiteX292" fmla="*/ 658178 w 1581149"/>
                    <a:gd name="connsiteY292" fmla="*/ 832384 h 1022884"/>
                    <a:gd name="connsiteX293" fmla="*/ 645795 w 1581149"/>
                    <a:gd name="connsiteY293" fmla="*/ 832384 h 1022884"/>
                    <a:gd name="connsiteX294" fmla="*/ 645795 w 1581149"/>
                    <a:gd name="connsiteY294" fmla="*/ 822859 h 1022884"/>
                    <a:gd name="connsiteX295" fmla="*/ 645795 w 1581149"/>
                    <a:gd name="connsiteY295" fmla="*/ 859054 h 1022884"/>
                    <a:gd name="connsiteX296" fmla="*/ 657225 w 1581149"/>
                    <a:gd name="connsiteY296" fmla="*/ 859054 h 1022884"/>
                    <a:gd name="connsiteX297" fmla="*/ 645795 w 1581149"/>
                    <a:gd name="connsiteY297" fmla="*/ 867627 h 1022884"/>
                    <a:gd name="connsiteX298" fmla="*/ 645795 w 1581149"/>
                    <a:gd name="connsiteY298" fmla="*/ 859054 h 1022884"/>
                    <a:gd name="connsiteX299" fmla="*/ 619125 w 1581149"/>
                    <a:gd name="connsiteY299" fmla="*/ 822859 h 1022884"/>
                    <a:gd name="connsiteX300" fmla="*/ 630555 w 1581149"/>
                    <a:gd name="connsiteY300" fmla="*/ 822859 h 1022884"/>
                    <a:gd name="connsiteX301" fmla="*/ 630555 w 1581149"/>
                    <a:gd name="connsiteY301" fmla="*/ 833337 h 1022884"/>
                    <a:gd name="connsiteX302" fmla="*/ 619125 w 1581149"/>
                    <a:gd name="connsiteY302" fmla="*/ 834289 h 1022884"/>
                    <a:gd name="connsiteX303" fmla="*/ 619125 w 1581149"/>
                    <a:gd name="connsiteY303" fmla="*/ 822859 h 1022884"/>
                    <a:gd name="connsiteX304" fmla="*/ 619125 w 1581149"/>
                    <a:gd name="connsiteY304" fmla="*/ 860007 h 1022884"/>
                    <a:gd name="connsiteX305" fmla="*/ 631508 w 1581149"/>
                    <a:gd name="connsiteY305" fmla="*/ 859054 h 1022884"/>
                    <a:gd name="connsiteX306" fmla="*/ 631508 w 1581149"/>
                    <a:gd name="connsiteY306" fmla="*/ 868579 h 1022884"/>
                    <a:gd name="connsiteX307" fmla="*/ 619125 w 1581149"/>
                    <a:gd name="connsiteY307" fmla="*/ 860007 h 1022884"/>
                    <a:gd name="connsiteX308" fmla="*/ 630555 w 1581149"/>
                    <a:gd name="connsiteY308" fmla="*/ 894297 h 1022884"/>
                    <a:gd name="connsiteX309" fmla="*/ 630555 w 1581149"/>
                    <a:gd name="connsiteY309" fmla="*/ 903822 h 1022884"/>
                    <a:gd name="connsiteX310" fmla="*/ 619125 w 1581149"/>
                    <a:gd name="connsiteY310" fmla="*/ 894297 h 1022884"/>
                    <a:gd name="connsiteX311" fmla="*/ 630555 w 1581149"/>
                    <a:gd name="connsiteY311" fmla="*/ 894297 h 1022884"/>
                    <a:gd name="connsiteX312" fmla="*/ 604838 w 1581149"/>
                    <a:gd name="connsiteY312" fmla="*/ 822859 h 1022884"/>
                    <a:gd name="connsiteX313" fmla="*/ 604838 w 1581149"/>
                    <a:gd name="connsiteY313" fmla="*/ 833337 h 1022884"/>
                    <a:gd name="connsiteX314" fmla="*/ 592455 w 1581149"/>
                    <a:gd name="connsiteY314" fmla="*/ 833337 h 1022884"/>
                    <a:gd name="connsiteX315" fmla="*/ 591503 w 1581149"/>
                    <a:gd name="connsiteY315" fmla="*/ 822859 h 1022884"/>
                    <a:gd name="connsiteX316" fmla="*/ 604838 w 1581149"/>
                    <a:gd name="connsiteY316" fmla="*/ 822859 h 1022884"/>
                    <a:gd name="connsiteX317" fmla="*/ 603885 w 1581149"/>
                    <a:gd name="connsiteY317" fmla="*/ 867627 h 1022884"/>
                    <a:gd name="connsiteX318" fmla="*/ 590550 w 1581149"/>
                    <a:gd name="connsiteY318" fmla="*/ 858102 h 1022884"/>
                    <a:gd name="connsiteX319" fmla="*/ 603885 w 1581149"/>
                    <a:gd name="connsiteY319" fmla="*/ 867627 h 1022884"/>
                    <a:gd name="connsiteX320" fmla="*/ 586740 w 1581149"/>
                    <a:gd name="connsiteY320" fmla="*/ 744754 h 1022884"/>
                    <a:gd name="connsiteX321" fmla="*/ 586740 w 1581149"/>
                    <a:gd name="connsiteY321" fmla="*/ 744754 h 1022884"/>
                    <a:gd name="connsiteX322" fmla="*/ 585788 w 1581149"/>
                    <a:gd name="connsiteY322" fmla="*/ 610452 h 1022884"/>
                    <a:gd name="connsiteX323" fmla="*/ 586740 w 1581149"/>
                    <a:gd name="connsiteY323" fmla="*/ 610452 h 1022884"/>
                    <a:gd name="connsiteX324" fmla="*/ 586740 w 1581149"/>
                    <a:gd name="connsiteY324" fmla="*/ 744754 h 1022884"/>
                    <a:gd name="connsiteX325" fmla="*/ 603885 w 1581149"/>
                    <a:gd name="connsiteY325" fmla="*/ 1008597 h 1022884"/>
                    <a:gd name="connsiteX326" fmla="*/ 590550 w 1581149"/>
                    <a:gd name="connsiteY326" fmla="*/ 1008597 h 1022884"/>
                    <a:gd name="connsiteX327" fmla="*/ 590550 w 1581149"/>
                    <a:gd name="connsiteY327" fmla="*/ 998119 h 1022884"/>
                    <a:gd name="connsiteX328" fmla="*/ 603885 w 1581149"/>
                    <a:gd name="connsiteY328" fmla="*/ 998119 h 1022884"/>
                    <a:gd name="connsiteX329" fmla="*/ 603885 w 1581149"/>
                    <a:gd name="connsiteY329" fmla="*/ 1008597 h 1022884"/>
                    <a:gd name="connsiteX330" fmla="*/ 591503 w 1581149"/>
                    <a:gd name="connsiteY330" fmla="*/ 928587 h 1022884"/>
                    <a:gd name="connsiteX331" fmla="*/ 604838 w 1581149"/>
                    <a:gd name="connsiteY331" fmla="*/ 928587 h 1022884"/>
                    <a:gd name="connsiteX332" fmla="*/ 604838 w 1581149"/>
                    <a:gd name="connsiteY332" fmla="*/ 938112 h 1022884"/>
                    <a:gd name="connsiteX333" fmla="*/ 592455 w 1581149"/>
                    <a:gd name="connsiteY333" fmla="*/ 938112 h 1022884"/>
                    <a:gd name="connsiteX334" fmla="*/ 591503 w 1581149"/>
                    <a:gd name="connsiteY334" fmla="*/ 928587 h 1022884"/>
                    <a:gd name="connsiteX335" fmla="*/ 604838 w 1581149"/>
                    <a:gd name="connsiteY335" fmla="*/ 973354 h 1022884"/>
                    <a:gd name="connsiteX336" fmla="*/ 591503 w 1581149"/>
                    <a:gd name="connsiteY336" fmla="*/ 973354 h 1022884"/>
                    <a:gd name="connsiteX337" fmla="*/ 591503 w 1581149"/>
                    <a:gd name="connsiteY337" fmla="*/ 962877 h 1022884"/>
                    <a:gd name="connsiteX338" fmla="*/ 604838 w 1581149"/>
                    <a:gd name="connsiteY338" fmla="*/ 962877 h 1022884"/>
                    <a:gd name="connsiteX339" fmla="*/ 604838 w 1581149"/>
                    <a:gd name="connsiteY339" fmla="*/ 973354 h 1022884"/>
                    <a:gd name="connsiteX340" fmla="*/ 602933 w 1581149"/>
                    <a:gd name="connsiteY340" fmla="*/ 902869 h 1022884"/>
                    <a:gd name="connsiteX341" fmla="*/ 593408 w 1581149"/>
                    <a:gd name="connsiteY341" fmla="*/ 902869 h 1022884"/>
                    <a:gd name="connsiteX342" fmla="*/ 590550 w 1581149"/>
                    <a:gd name="connsiteY342" fmla="*/ 894297 h 1022884"/>
                    <a:gd name="connsiteX343" fmla="*/ 605790 w 1581149"/>
                    <a:gd name="connsiteY343" fmla="*/ 894297 h 1022884"/>
                    <a:gd name="connsiteX344" fmla="*/ 602933 w 1581149"/>
                    <a:gd name="connsiteY344" fmla="*/ 902869 h 1022884"/>
                    <a:gd name="connsiteX345" fmla="*/ 612458 w 1581149"/>
                    <a:gd name="connsiteY345" fmla="*/ 743802 h 1022884"/>
                    <a:gd name="connsiteX346" fmla="*/ 612458 w 1581149"/>
                    <a:gd name="connsiteY346" fmla="*/ 743802 h 1022884"/>
                    <a:gd name="connsiteX347" fmla="*/ 611505 w 1581149"/>
                    <a:gd name="connsiteY347" fmla="*/ 609499 h 1022884"/>
                    <a:gd name="connsiteX348" fmla="*/ 612458 w 1581149"/>
                    <a:gd name="connsiteY348" fmla="*/ 609499 h 1022884"/>
                    <a:gd name="connsiteX349" fmla="*/ 612458 w 1581149"/>
                    <a:gd name="connsiteY349" fmla="*/ 743802 h 1022884"/>
                    <a:gd name="connsiteX350" fmla="*/ 630555 w 1581149"/>
                    <a:gd name="connsiteY350" fmla="*/ 1008597 h 1022884"/>
                    <a:gd name="connsiteX351" fmla="*/ 619125 w 1581149"/>
                    <a:gd name="connsiteY351" fmla="*/ 1008597 h 1022884"/>
                    <a:gd name="connsiteX352" fmla="*/ 618173 w 1581149"/>
                    <a:gd name="connsiteY352" fmla="*/ 998119 h 1022884"/>
                    <a:gd name="connsiteX353" fmla="*/ 630555 w 1581149"/>
                    <a:gd name="connsiteY353" fmla="*/ 997167 h 1022884"/>
                    <a:gd name="connsiteX354" fmla="*/ 630555 w 1581149"/>
                    <a:gd name="connsiteY354" fmla="*/ 1008597 h 1022884"/>
                    <a:gd name="connsiteX355" fmla="*/ 619125 w 1581149"/>
                    <a:gd name="connsiteY355" fmla="*/ 974307 h 1022884"/>
                    <a:gd name="connsiteX356" fmla="*/ 618173 w 1581149"/>
                    <a:gd name="connsiteY356" fmla="*/ 962877 h 1022884"/>
                    <a:gd name="connsiteX357" fmla="*/ 630555 w 1581149"/>
                    <a:gd name="connsiteY357" fmla="*/ 961924 h 1022884"/>
                    <a:gd name="connsiteX358" fmla="*/ 631508 w 1581149"/>
                    <a:gd name="connsiteY358" fmla="*/ 974307 h 1022884"/>
                    <a:gd name="connsiteX359" fmla="*/ 619125 w 1581149"/>
                    <a:gd name="connsiteY359" fmla="*/ 974307 h 1022884"/>
                    <a:gd name="connsiteX360" fmla="*/ 618173 w 1581149"/>
                    <a:gd name="connsiteY360" fmla="*/ 937159 h 1022884"/>
                    <a:gd name="connsiteX361" fmla="*/ 620078 w 1581149"/>
                    <a:gd name="connsiteY361" fmla="*/ 928587 h 1022884"/>
                    <a:gd name="connsiteX362" fmla="*/ 628650 w 1581149"/>
                    <a:gd name="connsiteY362" fmla="*/ 928587 h 1022884"/>
                    <a:gd name="connsiteX363" fmla="*/ 631508 w 1581149"/>
                    <a:gd name="connsiteY363" fmla="*/ 937159 h 1022884"/>
                    <a:gd name="connsiteX364" fmla="*/ 618173 w 1581149"/>
                    <a:gd name="connsiteY364" fmla="*/ 937159 h 1022884"/>
                    <a:gd name="connsiteX365" fmla="*/ 635318 w 1581149"/>
                    <a:gd name="connsiteY365" fmla="*/ 744754 h 1022884"/>
                    <a:gd name="connsiteX366" fmla="*/ 635318 w 1581149"/>
                    <a:gd name="connsiteY366" fmla="*/ 744754 h 1022884"/>
                    <a:gd name="connsiteX367" fmla="*/ 634365 w 1581149"/>
                    <a:gd name="connsiteY367" fmla="*/ 610452 h 1022884"/>
                    <a:gd name="connsiteX368" fmla="*/ 635318 w 1581149"/>
                    <a:gd name="connsiteY368" fmla="*/ 610452 h 1022884"/>
                    <a:gd name="connsiteX369" fmla="*/ 635318 w 1581149"/>
                    <a:gd name="connsiteY369" fmla="*/ 744754 h 1022884"/>
                    <a:gd name="connsiteX370" fmla="*/ 658178 w 1581149"/>
                    <a:gd name="connsiteY370" fmla="*/ 1008597 h 1022884"/>
                    <a:gd name="connsiteX371" fmla="*/ 646748 w 1581149"/>
                    <a:gd name="connsiteY371" fmla="*/ 1009549 h 1022884"/>
                    <a:gd name="connsiteX372" fmla="*/ 645795 w 1581149"/>
                    <a:gd name="connsiteY372" fmla="*/ 998119 h 1022884"/>
                    <a:gd name="connsiteX373" fmla="*/ 658178 w 1581149"/>
                    <a:gd name="connsiteY373" fmla="*/ 997167 h 1022884"/>
                    <a:gd name="connsiteX374" fmla="*/ 658178 w 1581149"/>
                    <a:gd name="connsiteY374" fmla="*/ 1008597 h 1022884"/>
                    <a:gd name="connsiteX375" fmla="*/ 657225 w 1581149"/>
                    <a:gd name="connsiteY375" fmla="*/ 974307 h 1022884"/>
                    <a:gd name="connsiteX376" fmla="*/ 645795 w 1581149"/>
                    <a:gd name="connsiteY376" fmla="*/ 974307 h 1022884"/>
                    <a:gd name="connsiteX377" fmla="*/ 644843 w 1581149"/>
                    <a:gd name="connsiteY377" fmla="*/ 963829 h 1022884"/>
                    <a:gd name="connsiteX378" fmla="*/ 657225 w 1581149"/>
                    <a:gd name="connsiteY378" fmla="*/ 974307 h 1022884"/>
                    <a:gd name="connsiteX379" fmla="*/ 656273 w 1581149"/>
                    <a:gd name="connsiteY379" fmla="*/ 928587 h 1022884"/>
                    <a:gd name="connsiteX380" fmla="*/ 645795 w 1581149"/>
                    <a:gd name="connsiteY380" fmla="*/ 937159 h 1022884"/>
                    <a:gd name="connsiteX381" fmla="*/ 656273 w 1581149"/>
                    <a:gd name="connsiteY381" fmla="*/ 928587 h 1022884"/>
                    <a:gd name="connsiteX382" fmla="*/ 652463 w 1581149"/>
                    <a:gd name="connsiteY382" fmla="*/ 902869 h 1022884"/>
                    <a:gd name="connsiteX383" fmla="*/ 646748 w 1581149"/>
                    <a:gd name="connsiteY383" fmla="*/ 893344 h 1022884"/>
                    <a:gd name="connsiteX384" fmla="*/ 661988 w 1581149"/>
                    <a:gd name="connsiteY384" fmla="*/ 893344 h 1022884"/>
                    <a:gd name="connsiteX385" fmla="*/ 652463 w 1581149"/>
                    <a:gd name="connsiteY385" fmla="*/ 902869 h 1022884"/>
                    <a:gd name="connsiteX386" fmla="*/ 684848 w 1581149"/>
                    <a:gd name="connsiteY386" fmla="*/ 747612 h 1022884"/>
                    <a:gd name="connsiteX387" fmla="*/ 682943 w 1581149"/>
                    <a:gd name="connsiteY387" fmla="*/ 747612 h 1022884"/>
                    <a:gd name="connsiteX388" fmla="*/ 682943 w 1581149"/>
                    <a:gd name="connsiteY388" fmla="*/ 610452 h 1022884"/>
                    <a:gd name="connsiteX389" fmla="*/ 684848 w 1581149"/>
                    <a:gd name="connsiteY389" fmla="*/ 610452 h 1022884"/>
                    <a:gd name="connsiteX390" fmla="*/ 684848 w 1581149"/>
                    <a:gd name="connsiteY390" fmla="*/ 747612 h 1022884"/>
                    <a:gd name="connsiteX391" fmla="*/ 863918 w 1581149"/>
                    <a:gd name="connsiteY391" fmla="*/ 582829 h 1022884"/>
                    <a:gd name="connsiteX392" fmla="*/ 863918 w 1581149"/>
                    <a:gd name="connsiteY392" fmla="*/ 582829 h 1022884"/>
                    <a:gd name="connsiteX393" fmla="*/ 863918 w 1581149"/>
                    <a:gd name="connsiteY393" fmla="*/ 328512 h 1022884"/>
                    <a:gd name="connsiteX394" fmla="*/ 863918 w 1581149"/>
                    <a:gd name="connsiteY394" fmla="*/ 328512 h 1022884"/>
                    <a:gd name="connsiteX395" fmla="*/ 863918 w 1581149"/>
                    <a:gd name="connsiteY395" fmla="*/ 582829 h 1022884"/>
                    <a:gd name="connsiteX396" fmla="*/ 895350 w 1581149"/>
                    <a:gd name="connsiteY396" fmla="*/ 649504 h 1022884"/>
                    <a:gd name="connsiteX397" fmla="*/ 902970 w 1581149"/>
                    <a:gd name="connsiteY397" fmla="*/ 618072 h 1022884"/>
                    <a:gd name="connsiteX398" fmla="*/ 895350 w 1581149"/>
                    <a:gd name="connsiteY398" fmla="*/ 649504 h 1022884"/>
                    <a:gd name="connsiteX399" fmla="*/ 919163 w 1581149"/>
                    <a:gd name="connsiteY399" fmla="*/ 649504 h 1022884"/>
                    <a:gd name="connsiteX400" fmla="*/ 910590 w 1581149"/>
                    <a:gd name="connsiteY400" fmla="*/ 641884 h 1022884"/>
                    <a:gd name="connsiteX401" fmla="*/ 919163 w 1581149"/>
                    <a:gd name="connsiteY401" fmla="*/ 619024 h 1022884"/>
                    <a:gd name="connsiteX402" fmla="*/ 919163 w 1581149"/>
                    <a:gd name="connsiteY402" fmla="*/ 649504 h 1022884"/>
                    <a:gd name="connsiteX403" fmla="*/ 932498 w 1581149"/>
                    <a:gd name="connsiteY403" fmla="*/ 643789 h 1022884"/>
                    <a:gd name="connsiteX404" fmla="*/ 928688 w 1581149"/>
                    <a:gd name="connsiteY404" fmla="*/ 650457 h 1022884"/>
                    <a:gd name="connsiteX405" fmla="*/ 923925 w 1581149"/>
                    <a:gd name="connsiteY405" fmla="*/ 643789 h 1022884"/>
                    <a:gd name="connsiteX406" fmla="*/ 923925 w 1581149"/>
                    <a:gd name="connsiteY406" fmla="*/ 623787 h 1022884"/>
                    <a:gd name="connsiteX407" fmla="*/ 928688 w 1581149"/>
                    <a:gd name="connsiteY407" fmla="*/ 617119 h 1022884"/>
                    <a:gd name="connsiteX408" fmla="*/ 931545 w 1581149"/>
                    <a:gd name="connsiteY408" fmla="*/ 619024 h 1022884"/>
                    <a:gd name="connsiteX409" fmla="*/ 932498 w 1581149"/>
                    <a:gd name="connsiteY409" fmla="*/ 643789 h 1022884"/>
                    <a:gd name="connsiteX410" fmla="*/ 947738 w 1581149"/>
                    <a:gd name="connsiteY410" fmla="*/ 645694 h 1022884"/>
                    <a:gd name="connsiteX411" fmla="*/ 942975 w 1581149"/>
                    <a:gd name="connsiteY411" fmla="*/ 650457 h 1022884"/>
                    <a:gd name="connsiteX412" fmla="*/ 939165 w 1581149"/>
                    <a:gd name="connsiteY412" fmla="*/ 645694 h 1022884"/>
                    <a:gd name="connsiteX413" fmla="*/ 939165 w 1581149"/>
                    <a:gd name="connsiteY413" fmla="*/ 634264 h 1022884"/>
                    <a:gd name="connsiteX414" fmla="*/ 939165 w 1581149"/>
                    <a:gd name="connsiteY414" fmla="*/ 634264 h 1022884"/>
                    <a:gd name="connsiteX415" fmla="*/ 939165 w 1581149"/>
                    <a:gd name="connsiteY415" fmla="*/ 622834 h 1022884"/>
                    <a:gd name="connsiteX416" fmla="*/ 942975 w 1581149"/>
                    <a:gd name="connsiteY416" fmla="*/ 617119 h 1022884"/>
                    <a:gd name="connsiteX417" fmla="*/ 946785 w 1581149"/>
                    <a:gd name="connsiteY417" fmla="*/ 621882 h 1022884"/>
                    <a:gd name="connsiteX418" fmla="*/ 947738 w 1581149"/>
                    <a:gd name="connsiteY418" fmla="*/ 645694 h 1022884"/>
                    <a:gd name="connsiteX419" fmla="*/ 962978 w 1581149"/>
                    <a:gd name="connsiteY419" fmla="*/ 645694 h 1022884"/>
                    <a:gd name="connsiteX420" fmla="*/ 959168 w 1581149"/>
                    <a:gd name="connsiteY420" fmla="*/ 650457 h 1022884"/>
                    <a:gd name="connsiteX421" fmla="*/ 955358 w 1581149"/>
                    <a:gd name="connsiteY421" fmla="*/ 646647 h 1022884"/>
                    <a:gd name="connsiteX422" fmla="*/ 955358 w 1581149"/>
                    <a:gd name="connsiteY422" fmla="*/ 621882 h 1022884"/>
                    <a:gd name="connsiteX423" fmla="*/ 963930 w 1581149"/>
                    <a:gd name="connsiteY423" fmla="*/ 616167 h 1022884"/>
                    <a:gd name="connsiteX424" fmla="*/ 962978 w 1581149"/>
                    <a:gd name="connsiteY424" fmla="*/ 645694 h 1022884"/>
                    <a:gd name="connsiteX425" fmla="*/ 978218 w 1581149"/>
                    <a:gd name="connsiteY425" fmla="*/ 649504 h 1022884"/>
                    <a:gd name="connsiteX426" fmla="*/ 968693 w 1581149"/>
                    <a:gd name="connsiteY426" fmla="*/ 639979 h 1022884"/>
                    <a:gd name="connsiteX427" fmla="*/ 978218 w 1581149"/>
                    <a:gd name="connsiteY427" fmla="*/ 619024 h 1022884"/>
                    <a:gd name="connsiteX428" fmla="*/ 978218 w 1581149"/>
                    <a:gd name="connsiteY428" fmla="*/ 649504 h 1022884"/>
                    <a:gd name="connsiteX429" fmla="*/ 991553 w 1581149"/>
                    <a:gd name="connsiteY429" fmla="*/ 649504 h 1022884"/>
                    <a:gd name="connsiteX430" fmla="*/ 983933 w 1581149"/>
                    <a:gd name="connsiteY430" fmla="*/ 619024 h 1022884"/>
                    <a:gd name="connsiteX431" fmla="*/ 991553 w 1581149"/>
                    <a:gd name="connsiteY431" fmla="*/ 649504 h 1022884"/>
                    <a:gd name="connsiteX432" fmla="*/ 998220 w 1581149"/>
                    <a:gd name="connsiteY432" fmla="*/ 649504 h 1022884"/>
                    <a:gd name="connsiteX433" fmla="*/ 998220 w 1581149"/>
                    <a:gd name="connsiteY433" fmla="*/ 619024 h 1022884"/>
                    <a:gd name="connsiteX434" fmla="*/ 1002983 w 1581149"/>
                    <a:gd name="connsiteY434" fmla="*/ 618072 h 1022884"/>
                    <a:gd name="connsiteX435" fmla="*/ 1007745 w 1581149"/>
                    <a:gd name="connsiteY435" fmla="*/ 619024 h 1022884"/>
                    <a:gd name="connsiteX436" fmla="*/ 1007745 w 1581149"/>
                    <a:gd name="connsiteY436" fmla="*/ 643789 h 1022884"/>
                    <a:gd name="connsiteX437" fmla="*/ 998220 w 1581149"/>
                    <a:gd name="connsiteY437" fmla="*/ 649504 h 1022884"/>
                    <a:gd name="connsiteX438" fmla="*/ 1022033 w 1581149"/>
                    <a:gd name="connsiteY438" fmla="*/ 645694 h 1022884"/>
                    <a:gd name="connsiteX439" fmla="*/ 1018223 w 1581149"/>
                    <a:gd name="connsiteY439" fmla="*/ 649504 h 1022884"/>
                    <a:gd name="connsiteX440" fmla="*/ 1013460 w 1581149"/>
                    <a:gd name="connsiteY440" fmla="*/ 644742 h 1022884"/>
                    <a:gd name="connsiteX441" fmla="*/ 1013460 w 1581149"/>
                    <a:gd name="connsiteY441" fmla="*/ 614262 h 1022884"/>
                    <a:gd name="connsiteX442" fmla="*/ 1022033 w 1581149"/>
                    <a:gd name="connsiteY442" fmla="*/ 621882 h 1022884"/>
                    <a:gd name="connsiteX443" fmla="*/ 1022033 w 1581149"/>
                    <a:gd name="connsiteY443" fmla="*/ 645694 h 1022884"/>
                    <a:gd name="connsiteX444" fmla="*/ 1025843 w 1581149"/>
                    <a:gd name="connsiteY444" fmla="*/ 595212 h 1022884"/>
                    <a:gd name="connsiteX445" fmla="*/ 1025843 w 1581149"/>
                    <a:gd name="connsiteY445" fmla="*/ 595212 h 1022884"/>
                    <a:gd name="connsiteX446" fmla="*/ 1025843 w 1581149"/>
                    <a:gd name="connsiteY446" fmla="*/ 184684 h 1022884"/>
                    <a:gd name="connsiteX447" fmla="*/ 1025843 w 1581149"/>
                    <a:gd name="connsiteY447" fmla="*/ 184684 h 1022884"/>
                    <a:gd name="connsiteX448" fmla="*/ 1025843 w 1581149"/>
                    <a:gd name="connsiteY448" fmla="*/ 595212 h 1022884"/>
                    <a:gd name="connsiteX449" fmla="*/ 1088708 w 1581149"/>
                    <a:gd name="connsiteY449" fmla="*/ 203734 h 1022884"/>
                    <a:gd name="connsiteX450" fmla="*/ 1099185 w 1581149"/>
                    <a:gd name="connsiteY450" fmla="*/ 203734 h 1022884"/>
                    <a:gd name="connsiteX451" fmla="*/ 1099185 w 1581149"/>
                    <a:gd name="connsiteY451" fmla="*/ 226594 h 1022884"/>
                    <a:gd name="connsiteX452" fmla="*/ 1088708 w 1581149"/>
                    <a:gd name="connsiteY452" fmla="*/ 226594 h 1022884"/>
                    <a:gd name="connsiteX453" fmla="*/ 1088708 w 1581149"/>
                    <a:gd name="connsiteY453" fmla="*/ 203734 h 1022884"/>
                    <a:gd name="connsiteX454" fmla="*/ 1070610 w 1581149"/>
                    <a:gd name="connsiteY454" fmla="*/ 203734 h 1022884"/>
                    <a:gd name="connsiteX455" fmla="*/ 1080135 w 1581149"/>
                    <a:gd name="connsiteY455" fmla="*/ 203734 h 1022884"/>
                    <a:gd name="connsiteX456" fmla="*/ 1080135 w 1581149"/>
                    <a:gd name="connsiteY456" fmla="*/ 225642 h 1022884"/>
                    <a:gd name="connsiteX457" fmla="*/ 1071563 w 1581149"/>
                    <a:gd name="connsiteY457" fmla="*/ 229452 h 1022884"/>
                    <a:gd name="connsiteX458" fmla="*/ 1070610 w 1581149"/>
                    <a:gd name="connsiteY458" fmla="*/ 203734 h 1022884"/>
                    <a:gd name="connsiteX459" fmla="*/ 1052513 w 1581149"/>
                    <a:gd name="connsiteY459" fmla="*/ 202782 h 1022884"/>
                    <a:gd name="connsiteX460" fmla="*/ 1061085 w 1581149"/>
                    <a:gd name="connsiteY460" fmla="*/ 202782 h 1022884"/>
                    <a:gd name="connsiteX461" fmla="*/ 1052513 w 1581149"/>
                    <a:gd name="connsiteY461" fmla="*/ 226594 h 1022884"/>
                    <a:gd name="connsiteX462" fmla="*/ 1052513 w 1581149"/>
                    <a:gd name="connsiteY462" fmla="*/ 202782 h 1022884"/>
                    <a:gd name="connsiteX463" fmla="*/ 1034415 w 1581149"/>
                    <a:gd name="connsiteY463" fmla="*/ 202782 h 1022884"/>
                    <a:gd name="connsiteX464" fmla="*/ 1043940 w 1581149"/>
                    <a:gd name="connsiteY464" fmla="*/ 202782 h 1022884"/>
                    <a:gd name="connsiteX465" fmla="*/ 1043940 w 1581149"/>
                    <a:gd name="connsiteY465" fmla="*/ 226594 h 1022884"/>
                    <a:gd name="connsiteX466" fmla="*/ 1034415 w 1581149"/>
                    <a:gd name="connsiteY466" fmla="*/ 226594 h 1022884"/>
                    <a:gd name="connsiteX467" fmla="*/ 1034415 w 1581149"/>
                    <a:gd name="connsiteY467" fmla="*/ 202782 h 1022884"/>
                    <a:gd name="connsiteX468" fmla="*/ 1107758 w 1581149"/>
                    <a:gd name="connsiteY468" fmla="*/ 433287 h 1022884"/>
                    <a:gd name="connsiteX469" fmla="*/ 1033463 w 1581149"/>
                    <a:gd name="connsiteY469" fmla="*/ 431382 h 1022884"/>
                    <a:gd name="connsiteX470" fmla="*/ 1033463 w 1581149"/>
                    <a:gd name="connsiteY470" fmla="*/ 427572 h 1022884"/>
                    <a:gd name="connsiteX471" fmla="*/ 1118235 w 1581149"/>
                    <a:gd name="connsiteY471" fmla="*/ 427572 h 1022884"/>
                    <a:gd name="connsiteX472" fmla="*/ 1119188 w 1581149"/>
                    <a:gd name="connsiteY472" fmla="*/ 431382 h 1022884"/>
                    <a:gd name="connsiteX473" fmla="*/ 1107758 w 1581149"/>
                    <a:gd name="connsiteY473" fmla="*/ 433287 h 10228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</a:cxnLst>
                  <a:rect l="l" t="t" r="r" b="b"/>
                  <a:pathLst>
                    <a:path w="1581149" h="1022884">
                      <a:moveTo>
                        <a:pt x="1580198" y="482817"/>
                      </a:moveTo>
                      <a:cubicBezTo>
                        <a:pt x="1579245" y="482817"/>
                        <a:pt x="1578293" y="482817"/>
                        <a:pt x="1577340" y="482817"/>
                      </a:cubicBezTo>
                      <a:cubicBezTo>
                        <a:pt x="1577340" y="485674"/>
                        <a:pt x="1576388" y="488532"/>
                        <a:pt x="1576388" y="491389"/>
                      </a:cubicBezTo>
                      <a:cubicBezTo>
                        <a:pt x="1576388" y="493294"/>
                        <a:pt x="1576388" y="498057"/>
                        <a:pt x="1575435" y="498057"/>
                      </a:cubicBezTo>
                      <a:cubicBezTo>
                        <a:pt x="1564005" y="499009"/>
                        <a:pt x="1568768" y="508534"/>
                        <a:pt x="1566863" y="515202"/>
                      </a:cubicBezTo>
                      <a:cubicBezTo>
                        <a:pt x="1563053" y="516154"/>
                        <a:pt x="1559243" y="516154"/>
                        <a:pt x="1555433" y="517107"/>
                      </a:cubicBezTo>
                      <a:cubicBezTo>
                        <a:pt x="1553528" y="540919"/>
                        <a:pt x="1550670" y="565684"/>
                        <a:pt x="1548765" y="589497"/>
                      </a:cubicBezTo>
                      <a:cubicBezTo>
                        <a:pt x="1547813" y="589497"/>
                        <a:pt x="1547813" y="589497"/>
                        <a:pt x="1546860" y="590449"/>
                      </a:cubicBezTo>
                      <a:cubicBezTo>
                        <a:pt x="1545908" y="588544"/>
                        <a:pt x="1544955" y="585687"/>
                        <a:pt x="1544955" y="583782"/>
                      </a:cubicBezTo>
                      <a:cubicBezTo>
                        <a:pt x="1541145" y="560922"/>
                        <a:pt x="1537335" y="539014"/>
                        <a:pt x="1534478" y="516154"/>
                      </a:cubicBezTo>
                      <a:cubicBezTo>
                        <a:pt x="1533525" y="507582"/>
                        <a:pt x="1534478" y="499962"/>
                        <a:pt x="1534478" y="490437"/>
                      </a:cubicBezTo>
                      <a:cubicBezTo>
                        <a:pt x="1524953" y="490437"/>
                        <a:pt x="1516380" y="490437"/>
                        <a:pt x="1506855" y="490437"/>
                      </a:cubicBezTo>
                      <a:cubicBezTo>
                        <a:pt x="1506855" y="502819"/>
                        <a:pt x="1506855" y="515202"/>
                        <a:pt x="1506855" y="528537"/>
                      </a:cubicBezTo>
                      <a:cubicBezTo>
                        <a:pt x="1494473" y="528537"/>
                        <a:pt x="1483043" y="528537"/>
                        <a:pt x="1471613" y="528537"/>
                      </a:cubicBezTo>
                      <a:cubicBezTo>
                        <a:pt x="1469708" y="528537"/>
                        <a:pt x="1466850" y="525679"/>
                        <a:pt x="1465898" y="522822"/>
                      </a:cubicBezTo>
                      <a:cubicBezTo>
                        <a:pt x="1463040" y="516154"/>
                        <a:pt x="1460183" y="509487"/>
                        <a:pt x="1455420" y="500914"/>
                      </a:cubicBezTo>
                      <a:cubicBezTo>
                        <a:pt x="1451610" y="507582"/>
                        <a:pt x="1449705" y="513297"/>
                        <a:pt x="1445895" y="520917"/>
                      </a:cubicBezTo>
                      <a:cubicBezTo>
                        <a:pt x="1445895" y="515202"/>
                        <a:pt x="1444943" y="512344"/>
                        <a:pt x="1444943" y="509487"/>
                      </a:cubicBezTo>
                      <a:cubicBezTo>
                        <a:pt x="1444943" y="453289"/>
                        <a:pt x="1444943" y="397092"/>
                        <a:pt x="1444943" y="339942"/>
                      </a:cubicBezTo>
                      <a:cubicBezTo>
                        <a:pt x="1444943" y="331369"/>
                        <a:pt x="1438275" y="328512"/>
                        <a:pt x="1436370" y="323749"/>
                      </a:cubicBezTo>
                      <a:cubicBezTo>
                        <a:pt x="1432560" y="314224"/>
                        <a:pt x="1431608" y="301842"/>
                        <a:pt x="1431608" y="291364"/>
                      </a:cubicBezTo>
                      <a:cubicBezTo>
                        <a:pt x="1431608" y="282792"/>
                        <a:pt x="1428750" y="279934"/>
                        <a:pt x="1420178" y="279934"/>
                      </a:cubicBezTo>
                      <a:cubicBezTo>
                        <a:pt x="1404938" y="279934"/>
                        <a:pt x="1389698" y="279934"/>
                        <a:pt x="1374458" y="279934"/>
                      </a:cubicBezTo>
                      <a:cubicBezTo>
                        <a:pt x="1373505" y="283744"/>
                        <a:pt x="1373505" y="285649"/>
                        <a:pt x="1373505" y="288507"/>
                      </a:cubicBezTo>
                      <a:cubicBezTo>
                        <a:pt x="1371600" y="342799"/>
                        <a:pt x="1368743" y="396139"/>
                        <a:pt x="1366838" y="450432"/>
                      </a:cubicBezTo>
                      <a:cubicBezTo>
                        <a:pt x="1361123" y="449479"/>
                        <a:pt x="1359218" y="444717"/>
                        <a:pt x="1359218" y="437097"/>
                      </a:cubicBezTo>
                      <a:cubicBezTo>
                        <a:pt x="1359218" y="402807"/>
                        <a:pt x="1359218" y="369469"/>
                        <a:pt x="1359218" y="335179"/>
                      </a:cubicBezTo>
                      <a:cubicBezTo>
                        <a:pt x="1359218" y="316129"/>
                        <a:pt x="1359218" y="316129"/>
                        <a:pt x="1341120" y="316129"/>
                      </a:cubicBezTo>
                      <a:cubicBezTo>
                        <a:pt x="1336358" y="316129"/>
                        <a:pt x="1331595" y="316129"/>
                        <a:pt x="1325880" y="316129"/>
                      </a:cubicBezTo>
                      <a:cubicBezTo>
                        <a:pt x="1325880" y="299937"/>
                        <a:pt x="1325880" y="284697"/>
                        <a:pt x="1325880" y="269457"/>
                      </a:cubicBezTo>
                      <a:cubicBezTo>
                        <a:pt x="1325880" y="251359"/>
                        <a:pt x="1325880" y="251359"/>
                        <a:pt x="1308735" y="248502"/>
                      </a:cubicBezTo>
                      <a:cubicBezTo>
                        <a:pt x="1308735" y="244692"/>
                        <a:pt x="1307783" y="240882"/>
                        <a:pt x="1306830" y="235167"/>
                      </a:cubicBezTo>
                      <a:cubicBezTo>
                        <a:pt x="1297305" y="235167"/>
                        <a:pt x="1286828" y="235167"/>
                        <a:pt x="1276350" y="235167"/>
                      </a:cubicBezTo>
                      <a:cubicBezTo>
                        <a:pt x="1276350" y="207544"/>
                        <a:pt x="1276350" y="180874"/>
                        <a:pt x="1276350" y="152299"/>
                      </a:cubicBezTo>
                      <a:cubicBezTo>
                        <a:pt x="1267778" y="152299"/>
                        <a:pt x="1259205" y="151347"/>
                        <a:pt x="1250633" y="151347"/>
                      </a:cubicBezTo>
                      <a:cubicBezTo>
                        <a:pt x="1250633" y="127534"/>
                        <a:pt x="1250633" y="104674"/>
                        <a:pt x="1250633" y="81814"/>
                      </a:cubicBezTo>
                      <a:cubicBezTo>
                        <a:pt x="1250633" y="62764"/>
                        <a:pt x="1249680" y="42762"/>
                        <a:pt x="1250633" y="23712"/>
                      </a:cubicBezTo>
                      <a:cubicBezTo>
                        <a:pt x="1251585" y="12282"/>
                        <a:pt x="1246823" y="9424"/>
                        <a:pt x="1236345" y="9424"/>
                      </a:cubicBezTo>
                      <a:cubicBezTo>
                        <a:pt x="1226820" y="10377"/>
                        <a:pt x="1217295" y="9424"/>
                        <a:pt x="1207770" y="9424"/>
                      </a:cubicBezTo>
                      <a:cubicBezTo>
                        <a:pt x="1198245" y="9424"/>
                        <a:pt x="1198245" y="-1053"/>
                        <a:pt x="1200150" y="1804"/>
                      </a:cubicBezTo>
                      <a:cubicBezTo>
                        <a:pt x="1207770" y="-4863"/>
                        <a:pt x="1169670" y="8472"/>
                        <a:pt x="1168718" y="17044"/>
                      </a:cubicBezTo>
                      <a:cubicBezTo>
                        <a:pt x="1167765" y="24664"/>
                        <a:pt x="1167765" y="32284"/>
                        <a:pt x="1165860" y="38952"/>
                      </a:cubicBezTo>
                      <a:cubicBezTo>
                        <a:pt x="1158240" y="90387"/>
                        <a:pt x="1164908" y="142774"/>
                        <a:pt x="1158240" y="193257"/>
                      </a:cubicBezTo>
                      <a:cubicBezTo>
                        <a:pt x="1152525" y="232309"/>
                        <a:pt x="1155383" y="271362"/>
                        <a:pt x="1154430" y="309462"/>
                      </a:cubicBezTo>
                      <a:cubicBezTo>
                        <a:pt x="1152525" y="349467"/>
                        <a:pt x="1154430" y="388519"/>
                        <a:pt x="1154430" y="428524"/>
                      </a:cubicBezTo>
                      <a:cubicBezTo>
                        <a:pt x="1154430" y="443764"/>
                        <a:pt x="1154430" y="459004"/>
                        <a:pt x="1154430" y="474244"/>
                      </a:cubicBezTo>
                      <a:cubicBezTo>
                        <a:pt x="1153478" y="475197"/>
                        <a:pt x="1151573" y="476149"/>
                        <a:pt x="1150620" y="476149"/>
                      </a:cubicBezTo>
                      <a:cubicBezTo>
                        <a:pt x="1148715" y="474244"/>
                        <a:pt x="1145858" y="472339"/>
                        <a:pt x="1145858" y="469482"/>
                      </a:cubicBezTo>
                      <a:cubicBezTo>
                        <a:pt x="1144905" y="462814"/>
                        <a:pt x="1145858" y="456147"/>
                        <a:pt x="1145858" y="448527"/>
                      </a:cubicBezTo>
                      <a:cubicBezTo>
                        <a:pt x="1145858" y="443764"/>
                        <a:pt x="1148715" y="437097"/>
                        <a:pt x="1140143" y="434239"/>
                      </a:cubicBezTo>
                      <a:cubicBezTo>
                        <a:pt x="1139190" y="434239"/>
                        <a:pt x="1139190" y="428524"/>
                        <a:pt x="1139190" y="425667"/>
                      </a:cubicBezTo>
                      <a:cubicBezTo>
                        <a:pt x="1139190" y="406617"/>
                        <a:pt x="1139190" y="386614"/>
                        <a:pt x="1139190" y="367564"/>
                      </a:cubicBezTo>
                      <a:cubicBezTo>
                        <a:pt x="1134428" y="366612"/>
                        <a:pt x="1130618" y="366612"/>
                        <a:pt x="1124903" y="365659"/>
                      </a:cubicBezTo>
                      <a:cubicBezTo>
                        <a:pt x="1124903" y="318034"/>
                        <a:pt x="1124903" y="269457"/>
                        <a:pt x="1124903" y="220879"/>
                      </a:cubicBezTo>
                      <a:cubicBezTo>
                        <a:pt x="1118235" y="221832"/>
                        <a:pt x="1113473" y="221832"/>
                        <a:pt x="1107758" y="222784"/>
                      </a:cubicBezTo>
                      <a:cubicBezTo>
                        <a:pt x="1107758" y="214212"/>
                        <a:pt x="1107758" y="206592"/>
                        <a:pt x="1107758" y="198019"/>
                      </a:cubicBezTo>
                      <a:cubicBezTo>
                        <a:pt x="1113473" y="198019"/>
                        <a:pt x="1118235" y="198019"/>
                        <a:pt x="1124903" y="198019"/>
                      </a:cubicBezTo>
                      <a:cubicBezTo>
                        <a:pt x="1123950" y="184684"/>
                        <a:pt x="1128713" y="172302"/>
                        <a:pt x="1121093" y="158967"/>
                      </a:cubicBezTo>
                      <a:cubicBezTo>
                        <a:pt x="1111568" y="142774"/>
                        <a:pt x="1104900" y="124677"/>
                        <a:pt x="1097280" y="107532"/>
                      </a:cubicBezTo>
                      <a:cubicBezTo>
                        <a:pt x="1096328" y="104674"/>
                        <a:pt x="1094423" y="102769"/>
                        <a:pt x="1094423" y="99912"/>
                      </a:cubicBezTo>
                      <a:cubicBezTo>
                        <a:pt x="1096328" y="84672"/>
                        <a:pt x="1086803" y="83719"/>
                        <a:pt x="1076325" y="84672"/>
                      </a:cubicBezTo>
                      <a:cubicBezTo>
                        <a:pt x="1065848" y="85624"/>
                        <a:pt x="1053465" y="78957"/>
                        <a:pt x="1045845" y="95149"/>
                      </a:cubicBezTo>
                      <a:cubicBezTo>
                        <a:pt x="1042988" y="81814"/>
                        <a:pt x="1041083" y="70384"/>
                        <a:pt x="1039178" y="58954"/>
                      </a:cubicBezTo>
                      <a:cubicBezTo>
                        <a:pt x="1038225" y="53239"/>
                        <a:pt x="1037273" y="47524"/>
                        <a:pt x="1029653" y="47524"/>
                      </a:cubicBezTo>
                      <a:cubicBezTo>
                        <a:pt x="1022033" y="47524"/>
                        <a:pt x="1022033" y="53239"/>
                        <a:pt x="1021080" y="58002"/>
                      </a:cubicBezTo>
                      <a:cubicBezTo>
                        <a:pt x="1012508" y="100864"/>
                        <a:pt x="1003935" y="143727"/>
                        <a:pt x="1004888" y="187542"/>
                      </a:cubicBezTo>
                      <a:cubicBezTo>
                        <a:pt x="1004888" y="248502"/>
                        <a:pt x="1003935" y="310414"/>
                        <a:pt x="1002983" y="371374"/>
                      </a:cubicBezTo>
                      <a:cubicBezTo>
                        <a:pt x="1002983" y="379947"/>
                        <a:pt x="1003935" y="388519"/>
                        <a:pt x="1003935" y="396139"/>
                      </a:cubicBezTo>
                      <a:cubicBezTo>
                        <a:pt x="994410" y="398997"/>
                        <a:pt x="989648" y="398044"/>
                        <a:pt x="988695" y="388519"/>
                      </a:cubicBezTo>
                      <a:cubicBezTo>
                        <a:pt x="987743" y="379947"/>
                        <a:pt x="984885" y="370422"/>
                        <a:pt x="982980" y="361849"/>
                      </a:cubicBezTo>
                      <a:cubicBezTo>
                        <a:pt x="982028" y="358992"/>
                        <a:pt x="981075" y="357087"/>
                        <a:pt x="980123" y="354229"/>
                      </a:cubicBezTo>
                      <a:cubicBezTo>
                        <a:pt x="979170" y="354229"/>
                        <a:pt x="978218" y="354229"/>
                        <a:pt x="977265" y="354229"/>
                      </a:cubicBezTo>
                      <a:cubicBezTo>
                        <a:pt x="974408" y="367564"/>
                        <a:pt x="970598" y="381852"/>
                        <a:pt x="967740" y="396139"/>
                      </a:cubicBezTo>
                      <a:cubicBezTo>
                        <a:pt x="960120" y="396139"/>
                        <a:pt x="952500" y="396139"/>
                        <a:pt x="943928" y="396139"/>
                      </a:cubicBezTo>
                      <a:cubicBezTo>
                        <a:pt x="942975" y="402807"/>
                        <a:pt x="942975" y="408522"/>
                        <a:pt x="942975" y="414237"/>
                      </a:cubicBezTo>
                      <a:cubicBezTo>
                        <a:pt x="938213" y="414237"/>
                        <a:pt x="934403" y="414237"/>
                        <a:pt x="931545" y="414237"/>
                      </a:cubicBezTo>
                      <a:cubicBezTo>
                        <a:pt x="927735" y="401854"/>
                        <a:pt x="924878" y="390424"/>
                        <a:pt x="921068" y="378994"/>
                      </a:cubicBezTo>
                      <a:cubicBezTo>
                        <a:pt x="920115" y="375184"/>
                        <a:pt x="915353" y="373279"/>
                        <a:pt x="913448" y="369469"/>
                      </a:cubicBezTo>
                      <a:cubicBezTo>
                        <a:pt x="911543" y="366612"/>
                        <a:pt x="909638" y="362802"/>
                        <a:pt x="909638" y="359944"/>
                      </a:cubicBezTo>
                      <a:cubicBezTo>
                        <a:pt x="909638" y="339942"/>
                        <a:pt x="910590" y="319939"/>
                        <a:pt x="909638" y="298984"/>
                      </a:cubicBezTo>
                      <a:cubicBezTo>
                        <a:pt x="908685" y="276124"/>
                        <a:pt x="906780" y="253264"/>
                        <a:pt x="904875" y="229452"/>
                      </a:cubicBezTo>
                      <a:cubicBezTo>
                        <a:pt x="904875" y="227547"/>
                        <a:pt x="902970" y="223737"/>
                        <a:pt x="901065" y="223737"/>
                      </a:cubicBezTo>
                      <a:cubicBezTo>
                        <a:pt x="882015" y="222784"/>
                        <a:pt x="867728" y="232309"/>
                        <a:pt x="866775" y="251359"/>
                      </a:cubicBezTo>
                      <a:cubicBezTo>
                        <a:pt x="866775" y="256122"/>
                        <a:pt x="867728" y="260884"/>
                        <a:pt x="865823" y="266599"/>
                      </a:cubicBezTo>
                      <a:cubicBezTo>
                        <a:pt x="864870" y="263742"/>
                        <a:pt x="863918" y="260884"/>
                        <a:pt x="863918" y="258027"/>
                      </a:cubicBezTo>
                      <a:cubicBezTo>
                        <a:pt x="863918" y="223737"/>
                        <a:pt x="863918" y="190399"/>
                        <a:pt x="863918" y="156109"/>
                      </a:cubicBezTo>
                      <a:cubicBezTo>
                        <a:pt x="863918" y="138964"/>
                        <a:pt x="861060" y="121819"/>
                        <a:pt x="859155" y="104674"/>
                      </a:cubicBezTo>
                      <a:cubicBezTo>
                        <a:pt x="848678" y="100864"/>
                        <a:pt x="857250" y="86577"/>
                        <a:pt x="845820" y="82767"/>
                      </a:cubicBezTo>
                      <a:cubicBezTo>
                        <a:pt x="843915" y="81814"/>
                        <a:pt x="843915" y="76099"/>
                        <a:pt x="843915" y="72289"/>
                      </a:cubicBezTo>
                      <a:cubicBezTo>
                        <a:pt x="844868" y="61812"/>
                        <a:pt x="839153" y="58954"/>
                        <a:pt x="829628" y="58002"/>
                      </a:cubicBezTo>
                      <a:cubicBezTo>
                        <a:pt x="828675" y="60859"/>
                        <a:pt x="828675" y="63717"/>
                        <a:pt x="827723" y="66574"/>
                      </a:cubicBezTo>
                      <a:cubicBezTo>
                        <a:pt x="823913" y="84672"/>
                        <a:pt x="820103" y="102769"/>
                        <a:pt x="817245" y="121819"/>
                      </a:cubicBezTo>
                      <a:cubicBezTo>
                        <a:pt x="815340" y="133249"/>
                        <a:pt x="813435" y="145632"/>
                        <a:pt x="813435" y="158014"/>
                      </a:cubicBezTo>
                      <a:cubicBezTo>
                        <a:pt x="813435" y="199924"/>
                        <a:pt x="813435" y="241834"/>
                        <a:pt x="813435" y="285649"/>
                      </a:cubicBezTo>
                      <a:cubicBezTo>
                        <a:pt x="797243" y="285649"/>
                        <a:pt x="782003" y="286602"/>
                        <a:pt x="766763" y="285649"/>
                      </a:cubicBezTo>
                      <a:cubicBezTo>
                        <a:pt x="755333" y="284697"/>
                        <a:pt x="751523" y="288507"/>
                        <a:pt x="752475" y="299937"/>
                      </a:cubicBezTo>
                      <a:cubicBezTo>
                        <a:pt x="753428" y="312319"/>
                        <a:pt x="752475" y="324702"/>
                        <a:pt x="752475" y="339942"/>
                      </a:cubicBezTo>
                      <a:cubicBezTo>
                        <a:pt x="745808" y="339942"/>
                        <a:pt x="739140" y="338989"/>
                        <a:pt x="733425" y="339942"/>
                      </a:cubicBezTo>
                      <a:cubicBezTo>
                        <a:pt x="730568" y="340894"/>
                        <a:pt x="726758" y="344704"/>
                        <a:pt x="724853" y="347562"/>
                      </a:cubicBezTo>
                      <a:cubicBezTo>
                        <a:pt x="723900" y="350419"/>
                        <a:pt x="724853" y="355182"/>
                        <a:pt x="724853" y="358992"/>
                      </a:cubicBezTo>
                      <a:cubicBezTo>
                        <a:pt x="724853" y="518059"/>
                        <a:pt x="724853" y="677127"/>
                        <a:pt x="724853" y="837147"/>
                      </a:cubicBezTo>
                      <a:cubicBezTo>
                        <a:pt x="724853" y="839052"/>
                        <a:pt x="724853" y="840004"/>
                        <a:pt x="724853" y="841909"/>
                      </a:cubicBezTo>
                      <a:cubicBezTo>
                        <a:pt x="723900" y="841909"/>
                        <a:pt x="722948" y="841909"/>
                        <a:pt x="721995" y="841909"/>
                      </a:cubicBezTo>
                      <a:cubicBezTo>
                        <a:pt x="721995" y="835242"/>
                        <a:pt x="721995" y="829527"/>
                        <a:pt x="721995" y="822859"/>
                      </a:cubicBezTo>
                      <a:cubicBezTo>
                        <a:pt x="721995" y="816192"/>
                        <a:pt x="721995" y="809524"/>
                        <a:pt x="711518" y="811429"/>
                      </a:cubicBezTo>
                      <a:cubicBezTo>
                        <a:pt x="711518" y="806667"/>
                        <a:pt x="711518" y="802857"/>
                        <a:pt x="711518" y="799047"/>
                      </a:cubicBezTo>
                      <a:cubicBezTo>
                        <a:pt x="711518" y="722847"/>
                        <a:pt x="711518" y="647599"/>
                        <a:pt x="711518" y="571399"/>
                      </a:cubicBezTo>
                      <a:cubicBezTo>
                        <a:pt x="711518" y="543777"/>
                        <a:pt x="708660" y="517107"/>
                        <a:pt x="707708" y="488532"/>
                      </a:cubicBezTo>
                      <a:cubicBezTo>
                        <a:pt x="703898" y="487579"/>
                        <a:pt x="700088" y="487579"/>
                        <a:pt x="696278" y="486627"/>
                      </a:cubicBezTo>
                      <a:cubicBezTo>
                        <a:pt x="696278" y="485674"/>
                        <a:pt x="695325" y="485674"/>
                        <a:pt x="695325" y="484722"/>
                      </a:cubicBezTo>
                      <a:cubicBezTo>
                        <a:pt x="694373" y="479959"/>
                        <a:pt x="693420" y="474244"/>
                        <a:pt x="691515" y="469482"/>
                      </a:cubicBezTo>
                      <a:cubicBezTo>
                        <a:pt x="689610" y="473292"/>
                        <a:pt x="687705" y="479007"/>
                        <a:pt x="684848" y="481864"/>
                      </a:cubicBezTo>
                      <a:cubicBezTo>
                        <a:pt x="673418" y="495199"/>
                        <a:pt x="680085" y="511392"/>
                        <a:pt x="677228" y="525679"/>
                      </a:cubicBezTo>
                      <a:cubicBezTo>
                        <a:pt x="676275" y="525679"/>
                        <a:pt x="674370" y="525679"/>
                        <a:pt x="673418" y="525679"/>
                      </a:cubicBezTo>
                      <a:cubicBezTo>
                        <a:pt x="672465" y="499962"/>
                        <a:pt x="670560" y="474244"/>
                        <a:pt x="669608" y="448527"/>
                      </a:cubicBezTo>
                      <a:cubicBezTo>
                        <a:pt x="662940" y="446622"/>
                        <a:pt x="657225" y="443764"/>
                        <a:pt x="657225" y="455194"/>
                      </a:cubicBezTo>
                      <a:cubicBezTo>
                        <a:pt x="657225" y="474244"/>
                        <a:pt x="656273" y="493294"/>
                        <a:pt x="655320" y="513297"/>
                      </a:cubicBezTo>
                      <a:cubicBezTo>
                        <a:pt x="655320" y="517107"/>
                        <a:pt x="655320" y="521869"/>
                        <a:pt x="655320" y="525679"/>
                      </a:cubicBezTo>
                      <a:cubicBezTo>
                        <a:pt x="654368" y="525679"/>
                        <a:pt x="652463" y="526632"/>
                        <a:pt x="651510" y="526632"/>
                      </a:cubicBezTo>
                      <a:cubicBezTo>
                        <a:pt x="650558" y="523774"/>
                        <a:pt x="649605" y="520917"/>
                        <a:pt x="649605" y="517107"/>
                      </a:cubicBezTo>
                      <a:cubicBezTo>
                        <a:pt x="649605" y="485674"/>
                        <a:pt x="649605" y="454242"/>
                        <a:pt x="649605" y="423762"/>
                      </a:cubicBezTo>
                      <a:cubicBezTo>
                        <a:pt x="649605" y="419952"/>
                        <a:pt x="649605" y="415189"/>
                        <a:pt x="649605" y="409474"/>
                      </a:cubicBezTo>
                      <a:cubicBezTo>
                        <a:pt x="630555" y="409474"/>
                        <a:pt x="613410" y="409474"/>
                        <a:pt x="595313" y="409474"/>
                      </a:cubicBezTo>
                      <a:cubicBezTo>
                        <a:pt x="571500" y="409474"/>
                        <a:pt x="571500" y="409474"/>
                        <a:pt x="571500" y="432334"/>
                      </a:cubicBezTo>
                      <a:cubicBezTo>
                        <a:pt x="571500" y="443764"/>
                        <a:pt x="571500" y="456147"/>
                        <a:pt x="568643" y="468529"/>
                      </a:cubicBezTo>
                      <a:cubicBezTo>
                        <a:pt x="567690" y="464719"/>
                        <a:pt x="564833" y="461862"/>
                        <a:pt x="564833" y="458052"/>
                      </a:cubicBezTo>
                      <a:cubicBezTo>
                        <a:pt x="564833" y="385662"/>
                        <a:pt x="564833" y="315177"/>
                        <a:pt x="564833" y="244692"/>
                      </a:cubicBezTo>
                      <a:cubicBezTo>
                        <a:pt x="564833" y="218974"/>
                        <a:pt x="564833" y="193257"/>
                        <a:pt x="564833" y="168492"/>
                      </a:cubicBezTo>
                      <a:cubicBezTo>
                        <a:pt x="564833" y="159919"/>
                        <a:pt x="561975" y="154204"/>
                        <a:pt x="555308" y="149442"/>
                      </a:cubicBezTo>
                      <a:cubicBezTo>
                        <a:pt x="548640" y="145632"/>
                        <a:pt x="542925" y="140869"/>
                        <a:pt x="537210" y="135154"/>
                      </a:cubicBezTo>
                      <a:cubicBezTo>
                        <a:pt x="534353" y="132297"/>
                        <a:pt x="531495" y="127534"/>
                        <a:pt x="532448" y="123724"/>
                      </a:cubicBezTo>
                      <a:cubicBezTo>
                        <a:pt x="535305" y="110389"/>
                        <a:pt x="524828" y="99912"/>
                        <a:pt x="519113" y="96102"/>
                      </a:cubicBezTo>
                      <a:cubicBezTo>
                        <a:pt x="508635" y="90387"/>
                        <a:pt x="512445" y="82767"/>
                        <a:pt x="511493" y="76099"/>
                      </a:cubicBezTo>
                      <a:cubicBezTo>
                        <a:pt x="510540" y="69432"/>
                        <a:pt x="511493" y="62764"/>
                        <a:pt x="501968" y="60859"/>
                      </a:cubicBezTo>
                      <a:cubicBezTo>
                        <a:pt x="501968" y="64669"/>
                        <a:pt x="501015" y="68479"/>
                        <a:pt x="501015" y="71337"/>
                      </a:cubicBezTo>
                      <a:cubicBezTo>
                        <a:pt x="501968" y="80862"/>
                        <a:pt x="501015" y="88482"/>
                        <a:pt x="487680" y="87529"/>
                      </a:cubicBezTo>
                      <a:cubicBezTo>
                        <a:pt x="485775" y="87529"/>
                        <a:pt x="482918" y="92292"/>
                        <a:pt x="479108" y="97054"/>
                      </a:cubicBezTo>
                      <a:cubicBezTo>
                        <a:pt x="457200" y="98007"/>
                        <a:pt x="462915" y="118009"/>
                        <a:pt x="461963" y="133249"/>
                      </a:cubicBezTo>
                      <a:cubicBezTo>
                        <a:pt x="460058" y="134202"/>
                        <a:pt x="458153" y="134202"/>
                        <a:pt x="457200" y="134202"/>
                      </a:cubicBezTo>
                      <a:cubicBezTo>
                        <a:pt x="437198" y="135154"/>
                        <a:pt x="437198" y="135154"/>
                        <a:pt x="437198" y="154204"/>
                      </a:cubicBezTo>
                      <a:cubicBezTo>
                        <a:pt x="437198" y="244692"/>
                        <a:pt x="437198" y="335179"/>
                        <a:pt x="437198" y="424714"/>
                      </a:cubicBezTo>
                      <a:cubicBezTo>
                        <a:pt x="437198" y="446622"/>
                        <a:pt x="437198" y="469482"/>
                        <a:pt x="437198" y="492342"/>
                      </a:cubicBezTo>
                      <a:cubicBezTo>
                        <a:pt x="430530" y="492342"/>
                        <a:pt x="426720" y="492342"/>
                        <a:pt x="421005" y="492342"/>
                      </a:cubicBezTo>
                      <a:cubicBezTo>
                        <a:pt x="421005" y="461862"/>
                        <a:pt x="421005" y="430429"/>
                        <a:pt x="421005" y="399949"/>
                      </a:cubicBezTo>
                      <a:cubicBezTo>
                        <a:pt x="413385" y="399949"/>
                        <a:pt x="408623" y="399949"/>
                        <a:pt x="401955" y="399949"/>
                      </a:cubicBezTo>
                      <a:cubicBezTo>
                        <a:pt x="401955" y="413284"/>
                        <a:pt x="401955" y="425667"/>
                        <a:pt x="401955" y="438049"/>
                      </a:cubicBezTo>
                      <a:cubicBezTo>
                        <a:pt x="384810" y="443764"/>
                        <a:pt x="384810" y="443764"/>
                        <a:pt x="384810" y="460909"/>
                      </a:cubicBezTo>
                      <a:cubicBezTo>
                        <a:pt x="384810" y="472339"/>
                        <a:pt x="384810" y="482817"/>
                        <a:pt x="384810" y="495199"/>
                      </a:cubicBezTo>
                      <a:cubicBezTo>
                        <a:pt x="371475" y="495199"/>
                        <a:pt x="360045" y="495199"/>
                        <a:pt x="345758" y="495199"/>
                      </a:cubicBezTo>
                      <a:cubicBezTo>
                        <a:pt x="345758" y="508534"/>
                        <a:pt x="345758" y="521869"/>
                        <a:pt x="345758" y="534252"/>
                      </a:cubicBezTo>
                      <a:cubicBezTo>
                        <a:pt x="344805" y="534252"/>
                        <a:pt x="342900" y="534252"/>
                        <a:pt x="341948" y="534252"/>
                      </a:cubicBezTo>
                      <a:cubicBezTo>
                        <a:pt x="340043" y="477102"/>
                        <a:pt x="349568" y="419952"/>
                        <a:pt x="337185" y="360897"/>
                      </a:cubicBezTo>
                      <a:cubicBezTo>
                        <a:pt x="329565" y="360897"/>
                        <a:pt x="320040" y="360897"/>
                        <a:pt x="311468" y="360897"/>
                      </a:cubicBezTo>
                      <a:cubicBezTo>
                        <a:pt x="310515" y="360897"/>
                        <a:pt x="308610" y="361849"/>
                        <a:pt x="307658" y="362802"/>
                      </a:cubicBezTo>
                      <a:cubicBezTo>
                        <a:pt x="304800" y="364707"/>
                        <a:pt x="302895" y="366612"/>
                        <a:pt x="300038" y="368517"/>
                      </a:cubicBezTo>
                      <a:cubicBezTo>
                        <a:pt x="299085" y="364707"/>
                        <a:pt x="299085" y="361849"/>
                        <a:pt x="298133" y="358039"/>
                      </a:cubicBezTo>
                      <a:cubicBezTo>
                        <a:pt x="298133" y="357087"/>
                        <a:pt x="300038" y="354229"/>
                        <a:pt x="299085" y="354229"/>
                      </a:cubicBezTo>
                      <a:cubicBezTo>
                        <a:pt x="287655" y="342799"/>
                        <a:pt x="295275" y="328512"/>
                        <a:pt x="291465" y="316129"/>
                      </a:cubicBezTo>
                      <a:cubicBezTo>
                        <a:pt x="291465" y="315177"/>
                        <a:pt x="290513" y="315177"/>
                        <a:pt x="288608" y="314224"/>
                      </a:cubicBezTo>
                      <a:cubicBezTo>
                        <a:pt x="287655" y="317082"/>
                        <a:pt x="285750" y="319939"/>
                        <a:pt x="284798" y="322797"/>
                      </a:cubicBezTo>
                      <a:cubicBezTo>
                        <a:pt x="280988" y="322797"/>
                        <a:pt x="277178" y="322797"/>
                        <a:pt x="273368" y="322797"/>
                      </a:cubicBezTo>
                      <a:cubicBezTo>
                        <a:pt x="271463" y="319939"/>
                        <a:pt x="270510" y="317082"/>
                        <a:pt x="268605" y="312319"/>
                      </a:cubicBezTo>
                      <a:cubicBezTo>
                        <a:pt x="259080" y="326607"/>
                        <a:pt x="244793" y="317082"/>
                        <a:pt x="232410" y="321844"/>
                      </a:cubicBezTo>
                      <a:cubicBezTo>
                        <a:pt x="232410" y="333274"/>
                        <a:pt x="232410" y="345657"/>
                        <a:pt x="232410" y="359944"/>
                      </a:cubicBezTo>
                      <a:cubicBezTo>
                        <a:pt x="221933" y="359944"/>
                        <a:pt x="212408" y="359944"/>
                        <a:pt x="202883" y="359944"/>
                      </a:cubicBezTo>
                      <a:cubicBezTo>
                        <a:pt x="200025" y="359944"/>
                        <a:pt x="195263" y="360897"/>
                        <a:pt x="195263" y="362802"/>
                      </a:cubicBezTo>
                      <a:cubicBezTo>
                        <a:pt x="191453" y="371374"/>
                        <a:pt x="191453" y="381852"/>
                        <a:pt x="188595" y="391377"/>
                      </a:cubicBezTo>
                      <a:cubicBezTo>
                        <a:pt x="183833" y="407569"/>
                        <a:pt x="187643" y="425667"/>
                        <a:pt x="187643" y="444717"/>
                      </a:cubicBezTo>
                      <a:cubicBezTo>
                        <a:pt x="182880" y="444717"/>
                        <a:pt x="180023" y="444717"/>
                        <a:pt x="176213" y="445669"/>
                      </a:cubicBezTo>
                      <a:cubicBezTo>
                        <a:pt x="176213" y="416142"/>
                        <a:pt x="176213" y="387567"/>
                        <a:pt x="176213" y="358992"/>
                      </a:cubicBezTo>
                      <a:cubicBezTo>
                        <a:pt x="176213" y="329464"/>
                        <a:pt x="176213" y="299937"/>
                        <a:pt x="176213" y="269457"/>
                      </a:cubicBezTo>
                      <a:cubicBezTo>
                        <a:pt x="176213" y="263742"/>
                        <a:pt x="173355" y="256122"/>
                        <a:pt x="182880" y="252312"/>
                      </a:cubicBezTo>
                      <a:cubicBezTo>
                        <a:pt x="184785" y="251359"/>
                        <a:pt x="184785" y="239929"/>
                        <a:pt x="182880" y="234214"/>
                      </a:cubicBezTo>
                      <a:cubicBezTo>
                        <a:pt x="182880" y="232309"/>
                        <a:pt x="177165" y="230404"/>
                        <a:pt x="173355" y="228499"/>
                      </a:cubicBezTo>
                      <a:cubicBezTo>
                        <a:pt x="171450" y="227547"/>
                        <a:pt x="169545" y="227547"/>
                        <a:pt x="166688" y="227547"/>
                      </a:cubicBezTo>
                      <a:cubicBezTo>
                        <a:pt x="165735" y="223737"/>
                        <a:pt x="164783" y="220879"/>
                        <a:pt x="163830" y="216117"/>
                      </a:cubicBezTo>
                      <a:cubicBezTo>
                        <a:pt x="151448" y="216117"/>
                        <a:pt x="140018" y="216117"/>
                        <a:pt x="127635" y="216117"/>
                      </a:cubicBezTo>
                      <a:cubicBezTo>
                        <a:pt x="125730" y="203734"/>
                        <a:pt x="123825" y="193257"/>
                        <a:pt x="120968" y="178969"/>
                      </a:cubicBezTo>
                      <a:cubicBezTo>
                        <a:pt x="111443" y="191352"/>
                        <a:pt x="91440" y="191352"/>
                        <a:pt x="82868" y="181827"/>
                      </a:cubicBezTo>
                      <a:cubicBezTo>
                        <a:pt x="80963" y="179922"/>
                        <a:pt x="74295" y="179922"/>
                        <a:pt x="73343" y="180874"/>
                      </a:cubicBezTo>
                      <a:cubicBezTo>
                        <a:pt x="68580" y="187542"/>
                        <a:pt x="60960" y="193257"/>
                        <a:pt x="62865" y="203734"/>
                      </a:cubicBezTo>
                      <a:cubicBezTo>
                        <a:pt x="63818" y="208497"/>
                        <a:pt x="62865" y="213259"/>
                        <a:pt x="62865" y="218022"/>
                      </a:cubicBezTo>
                      <a:cubicBezTo>
                        <a:pt x="52388" y="218974"/>
                        <a:pt x="41910" y="218022"/>
                        <a:pt x="32385" y="219927"/>
                      </a:cubicBezTo>
                      <a:cubicBezTo>
                        <a:pt x="28575" y="220879"/>
                        <a:pt x="25718" y="226594"/>
                        <a:pt x="24765" y="231357"/>
                      </a:cubicBezTo>
                      <a:cubicBezTo>
                        <a:pt x="20955" y="232309"/>
                        <a:pt x="17145" y="232309"/>
                        <a:pt x="15240" y="232309"/>
                      </a:cubicBezTo>
                      <a:cubicBezTo>
                        <a:pt x="15240" y="293269"/>
                        <a:pt x="16193" y="353277"/>
                        <a:pt x="16193" y="413284"/>
                      </a:cubicBezTo>
                      <a:cubicBezTo>
                        <a:pt x="16193" y="474244"/>
                        <a:pt x="16193" y="535204"/>
                        <a:pt x="16193" y="596164"/>
                      </a:cubicBezTo>
                      <a:cubicBezTo>
                        <a:pt x="16193" y="625692"/>
                        <a:pt x="17145" y="655219"/>
                        <a:pt x="17145" y="684747"/>
                      </a:cubicBezTo>
                      <a:cubicBezTo>
                        <a:pt x="17145" y="688557"/>
                        <a:pt x="17145" y="692367"/>
                        <a:pt x="16193" y="696177"/>
                      </a:cubicBezTo>
                      <a:cubicBezTo>
                        <a:pt x="10478" y="696177"/>
                        <a:pt x="4763" y="696177"/>
                        <a:pt x="0" y="696177"/>
                      </a:cubicBezTo>
                      <a:cubicBezTo>
                        <a:pt x="2858" y="806667"/>
                        <a:pt x="2858" y="915252"/>
                        <a:pt x="2858" y="1022884"/>
                      </a:cubicBezTo>
                      <a:cubicBezTo>
                        <a:pt x="528638" y="1022884"/>
                        <a:pt x="1054418" y="1022884"/>
                        <a:pt x="1580198" y="1022884"/>
                      </a:cubicBezTo>
                      <a:cubicBezTo>
                        <a:pt x="1580198" y="1019074"/>
                        <a:pt x="1581150" y="1015264"/>
                        <a:pt x="1581150" y="1011454"/>
                      </a:cubicBezTo>
                      <a:cubicBezTo>
                        <a:pt x="1581150" y="839052"/>
                        <a:pt x="1581150" y="666649"/>
                        <a:pt x="1581150" y="493294"/>
                      </a:cubicBezTo>
                      <a:cubicBezTo>
                        <a:pt x="1581150" y="490437"/>
                        <a:pt x="1580198" y="486627"/>
                        <a:pt x="1580198" y="482817"/>
                      </a:cubicBezTo>
                      <a:close/>
                      <a:moveTo>
                        <a:pt x="277178" y="415189"/>
                      </a:moveTo>
                      <a:cubicBezTo>
                        <a:pt x="278130" y="415189"/>
                        <a:pt x="278130" y="415189"/>
                        <a:pt x="277178" y="415189"/>
                      </a:cubicBezTo>
                      <a:cubicBezTo>
                        <a:pt x="278130" y="446622"/>
                        <a:pt x="278130" y="478054"/>
                        <a:pt x="278130" y="509487"/>
                      </a:cubicBezTo>
                      <a:cubicBezTo>
                        <a:pt x="278130" y="509487"/>
                        <a:pt x="277178" y="509487"/>
                        <a:pt x="277178" y="509487"/>
                      </a:cubicBezTo>
                      <a:cubicBezTo>
                        <a:pt x="277178" y="478054"/>
                        <a:pt x="277178" y="446622"/>
                        <a:pt x="277178" y="415189"/>
                      </a:cubicBezTo>
                      <a:close/>
                      <a:moveTo>
                        <a:pt x="278130" y="854292"/>
                      </a:moveTo>
                      <a:cubicBezTo>
                        <a:pt x="278130" y="854292"/>
                        <a:pt x="278130" y="854292"/>
                        <a:pt x="278130" y="854292"/>
                      </a:cubicBezTo>
                      <a:cubicBezTo>
                        <a:pt x="277178" y="756184"/>
                        <a:pt x="277178" y="657124"/>
                        <a:pt x="277178" y="559017"/>
                      </a:cubicBezTo>
                      <a:cubicBezTo>
                        <a:pt x="277178" y="559017"/>
                        <a:pt x="278130" y="559017"/>
                        <a:pt x="278130" y="559017"/>
                      </a:cubicBezTo>
                      <a:cubicBezTo>
                        <a:pt x="278130" y="657124"/>
                        <a:pt x="278130" y="755232"/>
                        <a:pt x="278130" y="854292"/>
                      </a:cubicBezTo>
                      <a:close/>
                      <a:moveTo>
                        <a:pt x="404813" y="787617"/>
                      </a:moveTo>
                      <a:cubicBezTo>
                        <a:pt x="385763" y="787617"/>
                        <a:pt x="367665" y="787617"/>
                        <a:pt x="348615" y="787617"/>
                      </a:cubicBezTo>
                      <a:cubicBezTo>
                        <a:pt x="348615" y="786664"/>
                        <a:pt x="348615" y="785712"/>
                        <a:pt x="348615" y="784759"/>
                      </a:cubicBezTo>
                      <a:cubicBezTo>
                        <a:pt x="367665" y="784759"/>
                        <a:pt x="385763" y="784759"/>
                        <a:pt x="404813" y="784759"/>
                      </a:cubicBezTo>
                      <a:cubicBezTo>
                        <a:pt x="404813" y="786664"/>
                        <a:pt x="404813" y="786664"/>
                        <a:pt x="404813" y="787617"/>
                      </a:cubicBezTo>
                      <a:close/>
                      <a:moveTo>
                        <a:pt x="348615" y="759994"/>
                      </a:moveTo>
                      <a:cubicBezTo>
                        <a:pt x="366713" y="759994"/>
                        <a:pt x="385763" y="759994"/>
                        <a:pt x="403860" y="759994"/>
                      </a:cubicBezTo>
                      <a:cubicBezTo>
                        <a:pt x="403860" y="760947"/>
                        <a:pt x="403860" y="760947"/>
                        <a:pt x="403860" y="761899"/>
                      </a:cubicBezTo>
                      <a:cubicBezTo>
                        <a:pt x="385763" y="761899"/>
                        <a:pt x="366713" y="761899"/>
                        <a:pt x="348615" y="761899"/>
                      </a:cubicBezTo>
                      <a:cubicBezTo>
                        <a:pt x="348615" y="760947"/>
                        <a:pt x="348615" y="759994"/>
                        <a:pt x="348615" y="759994"/>
                      </a:cubicBezTo>
                      <a:close/>
                      <a:moveTo>
                        <a:pt x="404813" y="655219"/>
                      </a:moveTo>
                      <a:cubicBezTo>
                        <a:pt x="385763" y="655219"/>
                        <a:pt x="367665" y="655219"/>
                        <a:pt x="348615" y="655219"/>
                      </a:cubicBezTo>
                      <a:cubicBezTo>
                        <a:pt x="348615" y="654267"/>
                        <a:pt x="348615" y="653314"/>
                        <a:pt x="348615" y="652362"/>
                      </a:cubicBezTo>
                      <a:cubicBezTo>
                        <a:pt x="367665" y="652362"/>
                        <a:pt x="385763" y="652362"/>
                        <a:pt x="404813" y="652362"/>
                      </a:cubicBezTo>
                      <a:cubicBezTo>
                        <a:pt x="404813" y="654267"/>
                        <a:pt x="404813" y="655219"/>
                        <a:pt x="404813" y="655219"/>
                      </a:cubicBezTo>
                      <a:close/>
                      <a:moveTo>
                        <a:pt x="403860" y="706654"/>
                      </a:moveTo>
                      <a:cubicBezTo>
                        <a:pt x="403860" y="707607"/>
                        <a:pt x="403860" y="707607"/>
                        <a:pt x="403860" y="708559"/>
                      </a:cubicBezTo>
                      <a:cubicBezTo>
                        <a:pt x="385763" y="708559"/>
                        <a:pt x="366713" y="708559"/>
                        <a:pt x="348615" y="708559"/>
                      </a:cubicBezTo>
                      <a:cubicBezTo>
                        <a:pt x="348615" y="707607"/>
                        <a:pt x="348615" y="707607"/>
                        <a:pt x="348615" y="706654"/>
                      </a:cubicBezTo>
                      <a:cubicBezTo>
                        <a:pt x="367665" y="706654"/>
                        <a:pt x="385763" y="706654"/>
                        <a:pt x="403860" y="706654"/>
                      </a:cubicBezTo>
                      <a:close/>
                      <a:moveTo>
                        <a:pt x="348615" y="680937"/>
                      </a:moveTo>
                      <a:cubicBezTo>
                        <a:pt x="348615" y="679984"/>
                        <a:pt x="348615" y="679984"/>
                        <a:pt x="348615" y="679032"/>
                      </a:cubicBezTo>
                      <a:cubicBezTo>
                        <a:pt x="366713" y="679032"/>
                        <a:pt x="385763" y="679032"/>
                        <a:pt x="403860" y="679032"/>
                      </a:cubicBezTo>
                      <a:cubicBezTo>
                        <a:pt x="403860" y="679984"/>
                        <a:pt x="403860" y="679984"/>
                        <a:pt x="403860" y="680937"/>
                      </a:cubicBezTo>
                      <a:cubicBezTo>
                        <a:pt x="385763" y="680937"/>
                        <a:pt x="367665" y="680937"/>
                        <a:pt x="348615" y="680937"/>
                      </a:cubicBezTo>
                      <a:close/>
                      <a:moveTo>
                        <a:pt x="348615" y="549492"/>
                      </a:moveTo>
                      <a:cubicBezTo>
                        <a:pt x="367665" y="549492"/>
                        <a:pt x="385763" y="549492"/>
                        <a:pt x="404813" y="549492"/>
                      </a:cubicBezTo>
                      <a:cubicBezTo>
                        <a:pt x="404813" y="550444"/>
                        <a:pt x="404813" y="551397"/>
                        <a:pt x="404813" y="552349"/>
                      </a:cubicBezTo>
                      <a:cubicBezTo>
                        <a:pt x="385763" y="552349"/>
                        <a:pt x="367665" y="552349"/>
                        <a:pt x="348615" y="552349"/>
                      </a:cubicBezTo>
                      <a:cubicBezTo>
                        <a:pt x="348615" y="551397"/>
                        <a:pt x="348615" y="550444"/>
                        <a:pt x="348615" y="549492"/>
                      </a:cubicBezTo>
                      <a:close/>
                      <a:moveTo>
                        <a:pt x="404813" y="732372"/>
                      </a:moveTo>
                      <a:cubicBezTo>
                        <a:pt x="404813" y="733324"/>
                        <a:pt x="404813" y="735229"/>
                        <a:pt x="404813" y="736182"/>
                      </a:cubicBezTo>
                      <a:cubicBezTo>
                        <a:pt x="386715" y="736182"/>
                        <a:pt x="367665" y="736182"/>
                        <a:pt x="349568" y="736182"/>
                      </a:cubicBezTo>
                      <a:cubicBezTo>
                        <a:pt x="349568" y="735229"/>
                        <a:pt x="349568" y="733324"/>
                        <a:pt x="349568" y="732372"/>
                      </a:cubicBezTo>
                      <a:cubicBezTo>
                        <a:pt x="367665" y="732372"/>
                        <a:pt x="385763" y="732372"/>
                        <a:pt x="404813" y="732372"/>
                      </a:cubicBezTo>
                      <a:close/>
                      <a:moveTo>
                        <a:pt x="349568" y="861912"/>
                      </a:moveTo>
                      <a:cubicBezTo>
                        <a:pt x="367665" y="861912"/>
                        <a:pt x="386715" y="861912"/>
                        <a:pt x="404813" y="861912"/>
                      </a:cubicBezTo>
                      <a:cubicBezTo>
                        <a:pt x="402908" y="869532"/>
                        <a:pt x="401003" y="870484"/>
                        <a:pt x="357188" y="868579"/>
                      </a:cubicBezTo>
                      <a:cubicBezTo>
                        <a:pt x="354330" y="868579"/>
                        <a:pt x="351473" y="866674"/>
                        <a:pt x="348615" y="864769"/>
                      </a:cubicBezTo>
                      <a:cubicBezTo>
                        <a:pt x="348615" y="863817"/>
                        <a:pt x="348615" y="862864"/>
                        <a:pt x="349568" y="861912"/>
                      </a:cubicBezTo>
                      <a:close/>
                      <a:moveTo>
                        <a:pt x="348615" y="838099"/>
                      </a:moveTo>
                      <a:cubicBezTo>
                        <a:pt x="366713" y="838099"/>
                        <a:pt x="385763" y="838099"/>
                        <a:pt x="403860" y="838099"/>
                      </a:cubicBezTo>
                      <a:cubicBezTo>
                        <a:pt x="403860" y="839052"/>
                        <a:pt x="403860" y="840004"/>
                        <a:pt x="403860" y="840004"/>
                      </a:cubicBezTo>
                      <a:cubicBezTo>
                        <a:pt x="385763" y="840004"/>
                        <a:pt x="366713" y="840004"/>
                        <a:pt x="348615" y="840004"/>
                      </a:cubicBezTo>
                      <a:cubicBezTo>
                        <a:pt x="348615" y="840004"/>
                        <a:pt x="348615" y="839052"/>
                        <a:pt x="348615" y="838099"/>
                      </a:cubicBezTo>
                      <a:close/>
                      <a:moveTo>
                        <a:pt x="403860" y="891439"/>
                      </a:moveTo>
                      <a:cubicBezTo>
                        <a:pt x="385763" y="891439"/>
                        <a:pt x="366713" y="891439"/>
                        <a:pt x="348615" y="891439"/>
                      </a:cubicBezTo>
                      <a:cubicBezTo>
                        <a:pt x="348615" y="890487"/>
                        <a:pt x="348615" y="890487"/>
                        <a:pt x="348615" y="889534"/>
                      </a:cubicBezTo>
                      <a:cubicBezTo>
                        <a:pt x="366713" y="889534"/>
                        <a:pt x="385763" y="889534"/>
                        <a:pt x="403860" y="889534"/>
                      </a:cubicBezTo>
                      <a:cubicBezTo>
                        <a:pt x="403860" y="890487"/>
                        <a:pt x="403860" y="890487"/>
                        <a:pt x="403860" y="891439"/>
                      </a:cubicBezTo>
                      <a:close/>
                      <a:moveTo>
                        <a:pt x="404813" y="918109"/>
                      </a:moveTo>
                      <a:cubicBezTo>
                        <a:pt x="385763" y="918109"/>
                        <a:pt x="367665" y="918109"/>
                        <a:pt x="348615" y="918109"/>
                      </a:cubicBezTo>
                      <a:cubicBezTo>
                        <a:pt x="348615" y="917157"/>
                        <a:pt x="348615" y="916204"/>
                        <a:pt x="348615" y="915252"/>
                      </a:cubicBezTo>
                      <a:cubicBezTo>
                        <a:pt x="367665" y="915252"/>
                        <a:pt x="385763" y="915252"/>
                        <a:pt x="404813" y="915252"/>
                      </a:cubicBezTo>
                      <a:cubicBezTo>
                        <a:pt x="404813" y="916204"/>
                        <a:pt x="404813" y="917157"/>
                        <a:pt x="404813" y="918109"/>
                      </a:cubicBezTo>
                      <a:close/>
                      <a:moveTo>
                        <a:pt x="348615" y="814287"/>
                      </a:moveTo>
                      <a:cubicBezTo>
                        <a:pt x="348615" y="813334"/>
                        <a:pt x="348615" y="813334"/>
                        <a:pt x="348615" y="812382"/>
                      </a:cubicBezTo>
                      <a:cubicBezTo>
                        <a:pt x="367665" y="812382"/>
                        <a:pt x="385763" y="812382"/>
                        <a:pt x="404813" y="812382"/>
                      </a:cubicBezTo>
                      <a:cubicBezTo>
                        <a:pt x="404813" y="813334"/>
                        <a:pt x="404813" y="813334"/>
                        <a:pt x="404813" y="814287"/>
                      </a:cubicBezTo>
                      <a:cubicBezTo>
                        <a:pt x="386715" y="814287"/>
                        <a:pt x="367665" y="814287"/>
                        <a:pt x="348615" y="814287"/>
                      </a:cubicBezTo>
                      <a:close/>
                      <a:moveTo>
                        <a:pt x="465773" y="182779"/>
                      </a:moveTo>
                      <a:cubicBezTo>
                        <a:pt x="464820" y="183732"/>
                        <a:pt x="463868" y="183732"/>
                        <a:pt x="462915" y="184684"/>
                      </a:cubicBezTo>
                      <a:cubicBezTo>
                        <a:pt x="461010" y="181827"/>
                        <a:pt x="459105" y="178969"/>
                        <a:pt x="459105" y="176112"/>
                      </a:cubicBezTo>
                      <a:cubicBezTo>
                        <a:pt x="459105" y="173254"/>
                        <a:pt x="461963" y="170397"/>
                        <a:pt x="463868" y="168492"/>
                      </a:cubicBezTo>
                      <a:cubicBezTo>
                        <a:pt x="464820" y="169444"/>
                        <a:pt x="465773" y="169444"/>
                        <a:pt x="466725" y="170397"/>
                      </a:cubicBezTo>
                      <a:cubicBezTo>
                        <a:pt x="465773" y="173254"/>
                        <a:pt x="465773" y="178017"/>
                        <a:pt x="465773" y="182779"/>
                      </a:cubicBezTo>
                      <a:close/>
                      <a:moveTo>
                        <a:pt x="477203" y="182779"/>
                      </a:moveTo>
                      <a:cubicBezTo>
                        <a:pt x="476250" y="179922"/>
                        <a:pt x="473393" y="178017"/>
                        <a:pt x="473393" y="175159"/>
                      </a:cubicBezTo>
                      <a:cubicBezTo>
                        <a:pt x="473393" y="172302"/>
                        <a:pt x="476250" y="170397"/>
                        <a:pt x="477203" y="168492"/>
                      </a:cubicBezTo>
                      <a:cubicBezTo>
                        <a:pt x="479108" y="170397"/>
                        <a:pt x="481013" y="173254"/>
                        <a:pt x="482918" y="176112"/>
                      </a:cubicBezTo>
                      <a:cubicBezTo>
                        <a:pt x="481013" y="178969"/>
                        <a:pt x="479108" y="180874"/>
                        <a:pt x="477203" y="182779"/>
                      </a:cubicBezTo>
                      <a:close/>
                      <a:moveTo>
                        <a:pt x="488633" y="172302"/>
                      </a:moveTo>
                      <a:cubicBezTo>
                        <a:pt x="488633" y="170397"/>
                        <a:pt x="491490" y="169444"/>
                        <a:pt x="493395" y="167539"/>
                      </a:cubicBezTo>
                      <a:cubicBezTo>
                        <a:pt x="495300" y="172302"/>
                        <a:pt x="496253" y="176112"/>
                        <a:pt x="498158" y="181827"/>
                      </a:cubicBezTo>
                      <a:cubicBezTo>
                        <a:pt x="485775" y="184684"/>
                        <a:pt x="488633" y="177064"/>
                        <a:pt x="488633" y="172302"/>
                      </a:cubicBezTo>
                      <a:close/>
                      <a:moveTo>
                        <a:pt x="508635" y="182779"/>
                      </a:moveTo>
                      <a:cubicBezTo>
                        <a:pt x="507683" y="180874"/>
                        <a:pt x="504825" y="178017"/>
                        <a:pt x="504825" y="176112"/>
                      </a:cubicBezTo>
                      <a:cubicBezTo>
                        <a:pt x="504825" y="173254"/>
                        <a:pt x="507683" y="170397"/>
                        <a:pt x="508635" y="167539"/>
                      </a:cubicBezTo>
                      <a:cubicBezTo>
                        <a:pt x="510540" y="169444"/>
                        <a:pt x="511493" y="171349"/>
                        <a:pt x="513398" y="174207"/>
                      </a:cubicBezTo>
                      <a:cubicBezTo>
                        <a:pt x="511493" y="178017"/>
                        <a:pt x="509588" y="180874"/>
                        <a:pt x="508635" y="182779"/>
                      </a:cubicBezTo>
                      <a:close/>
                      <a:moveTo>
                        <a:pt x="659130" y="609499"/>
                      </a:moveTo>
                      <a:cubicBezTo>
                        <a:pt x="659130" y="609499"/>
                        <a:pt x="660083" y="609499"/>
                        <a:pt x="660083" y="609499"/>
                      </a:cubicBezTo>
                      <a:cubicBezTo>
                        <a:pt x="660083" y="655219"/>
                        <a:pt x="660083" y="700939"/>
                        <a:pt x="660083" y="746659"/>
                      </a:cubicBezTo>
                      <a:cubicBezTo>
                        <a:pt x="660083" y="746659"/>
                        <a:pt x="659130" y="746659"/>
                        <a:pt x="659130" y="746659"/>
                      </a:cubicBezTo>
                      <a:cubicBezTo>
                        <a:pt x="659130" y="699987"/>
                        <a:pt x="659130" y="654267"/>
                        <a:pt x="659130" y="609499"/>
                      </a:cubicBezTo>
                      <a:close/>
                      <a:moveTo>
                        <a:pt x="645795" y="822859"/>
                      </a:moveTo>
                      <a:cubicBezTo>
                        <a:pt x="649605" y="822859"/>
                        <a:pt x="652463" y="821907"/>
                        <a:pt x="657225" y="821907"/>
                      </a:cubicBezTo>
                      <a:cubicBezTo>
                        <a:pt x="657225" y="825717"/>
                        <a:pt x="657225" y="828574"/>
                        <a:pt x="658178" y="832384"/>
                      </a:cubicBezTo>
                      <a:cubicBezTo>
                        <a:pt x="653415" y="832384"/>
                        <a:pt x="650558" y="832384"/>
                        <a:pt x="645795" y="832384"/>
                      </a:cubicBezTo>
                      <a:cubicBezTo>
                        <a:pt x="645795" y="829527"/>
                        <a:pt x="645795" y="826669"/>
                        <a:pt x="645795" y="822859"/>
                      </a:cubicBezTo>
                      <a:close/>
                      <a:moveTo>
                        <a:pt x="645795" y="859054"/>
                      </a:moveTo>
                      <a:cubicBezTo>
                        <a:pt x="649605" y="859054"/>
                        <a:pt x="653415" y="859054"/>
                        <a:pt x="657225" y="859054"/>
                      </a:cubicBezTo>
                      <a:cubicBezTo>
                        <a:pt x="661035" y="871437"/>
                        <a:pt x="652463" y="867627"/>
                        <a:pt x="645795" y="867627"/>
                      </a:cubicBezTo>
                      <a:cubicBezTo>
                        <a:pt x="645795" y="864769"/>
                        <a:pt x="645795" y="862864"/>
                        <a:pt x="645795" y="859054"/>
                      </a:cubicBezTo>
                      <a:close/>
                      <a:moveTo>
                        <a:pt x="619125" y="822859"/>
                      </a:moveTo>
                      <a:cubicBezTo>
                        <a:pt x="622935" y="822859"/>
                        <a:pt x="626745" y="822859"/>
                        <a:pt x="630555" y="822859"/>
                      </a:cubicBezTo>
                      <a:cubicBezTo>
                        <a:pt x="630555" y="825717"/>
                        <a:pt x="630555" y="829527"/>
                        <a:pt x="630555" y="833337"/>
                      </a:cubicBezTo>
                      <a:cubicBezTo>
                        <a:pt x="626745" y="833337"/>
                        <a:pt x="623888" y="833337"/>
                        <a:pt x="619125" y="834289"/>
                      </a:cubicBezTo>
                      <a:cubicBezTo>
                        <a:pt x="619125" y="829527"/>
                        <a:pt x="619125" y="825717"/>
                        <a:pt x="619125" y="822859"/>
                      </a:cubicBezTo>
                      <a:close/>
                      <a:moveTo>
                        <a:pt x="619125" y="860007"/>
                      </a:moveTo>
                      <a:cubicBezTo>
                        <a:pt x="622935" y="860007"/>
                        <a:pt x="626745" y="860007"/>
                        <a:pt x="631508" y="859054"/>
                      </a:cubicBezTo>
                      <a:cubicBezTo>
                        <a:pt x="631508" y="862864"/>
                        <a:pt x="631508" y="864769"/>
                        <a:pt x="631508" y="868579"/>
                      </a:cubicBezTo>
                      <a:cubicBezTo>
                        <a:pt x="624840" y="867627"/>
                        <a:pt x="616268" y="872389"/>
                        <a:pt x="619125" y="860007"/>
                      </a:cubicBezTo>
                      <a:close/>
                      <a:moveTo>
                        <a:pt x="630555" y="894297"/>
                      </a:moveTo>
                      <a:cubicBezTo>
                        <a:pt x="630555" y="897154"/>
                        <a:pt x="630555" y="900012"/>
                        <a:pt x="630555" y="903822"/>
                      </a:cubicBezTo>
                      <a:cubicBezTo>
                        <a:pt x="624840" y="902869"/>
                        <a:pt x="616268" y="907632"/>
                        <a:pt x="619125" y="894297"/>
                      </a:cubicBezTo>
                      <a:cubicBezTo>
                        <a:pt x="622935" y="894297"/>
                        <a:pt x="625793" y="894297"/>
                        <a:pt x="630555" y="894297"/>
                      </a:cubicBezTo>
                      <a:close/>
                      <a:moveTo>
                        <a:pt x="604838" y="822859"/>
                      </a:moveTo>
                      <a:cubicBezTo>
                        <a:pt x="604838" y="825717"/>
                        <a:pt x="604838" y="829527"/>
                        <a:pt x="604838" y="833337"/>
                      </a:cubicBezTo>
                      <a:cubicBezTo>
                        <a:pt x="601028" y="833337"/>
                        <a:pt x="597218" y="833337"/>
                        <a:pt x="592455" y="833337"/>
                      </a:cubicBezTo>
                      <a:cubicBezTo>
                        <a:pt x="592455" y="830479"/>
                        <a:pt x="591503" y="827622"/>
                        <a:pt x="591503" y="822859"/>
                      </a:cubicBezTo>
                      <a:cubicBezTo>
                        <a:pt x="595313" y="822859"/>
                        <a:pt x="600075" y="822859"/>
                        <a:pt x="604838" y="822859"/>
                      </a:cubicBezTo>
                      <a:close/>
                      <a:moveTo>
                        <a:pt x="603885" y="867627"/>
                      </a:moveTo>
                      <a:cubicBezTo>
                        <a:pt x="598170" y="867627"/>
                        <a:pt x="589598" y="871437"/>
                        <a:pt x="590550" y="858102"/>
                      </a:cubicBezTo>
                      <a:cubicBezTo>
                        <a:pt x="597218" y="860007"/>
                        <a:pt x="606743" y="855244"/>
                        <a:pt x="603885" y="867627"/>
                      </a:cubicBezTo>
                      <a:close/>
                      <a:moveTo>
                        <a:pt x="586740" y="744754"/>
                      </a:moveTo>
                      <a:cubicBezTo>
                        <a:pt x="586740" y="744754"/>
                        <a:pt x="586740" y="744754"/>
                        <a:pt x="586740" y="744754"/>
                      </a:cubicBezTo>
                      <a:cubicBezTo>
                        <a:pt x="585788" y="699987"/>
                        <a:pt x="585788" y="655219"/>
                        <a:pt x="585788" y="610452"/>
                      </a:cubicBezTo>
                      <a:cubicBezTo>
                        <a:pt x="585788" y="610452"/>
                        <a:pt x="586740" y="610452"/>
                        <a:pt x="586740" y="610452"/>
                      </a:cubicBezTo>
                      <a:cubicBezTo>
                        <a:pt x="586740" y="656172"/>
                        <a:pt x="586740" y="700939"/>
                        <a:pt x="586740" y="744754"/>
                      </a:cubicBezTo>
                      <a:close/>
                      <a:moveTo>
                        <a:pt x="603885" y="1008597"/>
                      </a:moveTo>
                      <a:cubicBezTo>
                        <a:pt x="599123" y="1008597"/>
                        <a:pt x="595313" y="1008597"/>
                        <a:pt x="590550" y="1008597"/>
                      </a:cubicBezTo>
                      <a:cubicBezTo>
                        <a:pt x="590550" y="1004787"/>
                        <a:pt x="590550" y="1001929"/>
                        <a:pt x="590550" y="998119"/>
                      </a:cubicBezTo>
                      <a:cubicBezTo>
                        <a:pt x="594360" y="998119"/>
                        <a:pt x="599123" y="998119"/>
                        <a:pt x="603885" y="998119"/>
                      </a:cubicBezTo>
                      <a:cubicBezTo>
                        <a:pt x="603885" y="1000977"/>
                        <a:pt x="603885" y="1004787"/>
                        <a:pt x="603885" y="1008597"/>
                      </a:cubicBezTo>
                      <a:close/>
                      <a:moveTo>
                        <a:pt x="591503" y="928587"/>
                      </a:moveTo>
                      <a:cubicBezTo>
                        <a:pt x="596265" y="928587"/>
                        <a:pt x="600075" y="928587"/>
                        <a:pt x="604838" y="928587"/>
                      </a:cubicBezTo>
                      <a:cubicBezTo>
                        <a:pt x="604838" y="931444"/>
                        <a:pt x="604838" y="934302"/>
                        <a:pt x="604838" y="938112"/>
                      </a:cubicBezTo>
                      <a:cubicBezTo>
                        <a:pt x="601028" y="938112"/>
                        <a:pt x="597218" y="938112"/>
                        <a:pt x="592455" y="938112"/>
                      </a:cubicBezTo>
                      <a:cubicBezTo>
                        <a:pt x="591503" y="934302"/>
                        <a:pt x="591503" y="931444"/>
                        <a:pt x="591503" y="928587"/>
                      </a:cubicBezTo>
                      <a:close/>
                      <a:moveTo>
                        <a:pt x="604838" y="973354"/>
                      </a:moveTo>
                      <a:cubicBezTo>
                        <a:pt x="600075" y="973354"/>
                        <a:pt x="596265" y="973354"/>
                        <a:pt x="591503" y="973354"/>
                      </a:cubicBezTo>
                      <a:cubicBezTo>
                        <a:pt x="591503" y="969544"/>
                        <a:pt x="591503" y="966687"/>
                        <a:pt x="591503" y="962877"/>
                      </a:cubicBezTo>
                      <a:cubicBezTo>
                        <a:pt x="595313" y="962877"/>
                        <a:pt x="600075" y="962877"/>
                        <a:pt x="604838" y="962877"/>
                      </a:cubicBezTo>
                      <a:cubicBezTo>
                        <a:pt x="604838" y="966687"/>
                        <a:pt x="604838" y="969544"/>
                        <a:pt x="604838" y="973354"/>
                      </a:cubicBezTo>
                      <a:close/>
                      <a:moveTo>
                        <a:pt x="602933" y="902869"/>
                      </a:moveTo>
                      <a:cubicBezTo>
                        <a:pt x="600075" y="904774"/>
                        <a:pt x="596265" y="904774"/>
                        <a:pt x="593408" y="902869"/>
                      </a:cubicBezTo>
                      <a:cubicBezTo>
                        <a:pt x="591503" y="901917"/>
                        <a:pt x="591503" y="898107"/>
                        <a:pt x="590550" y="894297"/>
                      </a:cubicBezTo>
                      <a:cubicBezTo>
                        <a:pt x="597218" y="894297"/>
                        <a:pt x="600075" y="894297"/>
                        <a:pt x="605790" y="894297"/>
                      </a:cubicBezTo>
                      <a:cubicBezTo>
                        <a:pt x="604838" y="897154"/>
                        <a:pt x="604838" y="900964"/>
                        <a:pt x="602933" y="902869"/>
                      </a:cubicBezTo>
                      <a:close/>
                      <a:moveTo>
                        <a:pt x="612458" y="743802"/>
                      </a:moveTo>
                      <a:cubicBezTo>
                        <a:pt x="611505" y="743802"/>
                        <a:pt x="611505" y="743802"/>
                        <a:pt x="612458" y="743802"/>
                      </a:cubicBezTo>
                      <a:cubicBezTo>
                        <a:pt x="611505" y="699034"/>
                        <a:pt x="611505" y="654267"/>
                        <a:pt x="611505" y="609499"/>
                      </a:cubicBezTo>
                      <a:cubicBezTo>
                        <a:pt x="611505" y="609499"/>
                        <a:pt x="612458" y="609499"/>
                        <a:pt x="612458" y="609499"/>
                      </a:cubicBezTo>
                      <a:cubicBezTo>
                        <a:pt x="612458" y="654267"/>
                        <a:pt x="612458" y="699034"/>
                        <a:pt x="612458" y="743802"/>
                      </a:cubicBezTo>
                      <a:close/>
                      <a:moveTo>
                        <a:pt x="630555" y="1008597"/>
                      </a:moveTo>
                      <a:cubicBezTo>
                        <a:pt x="626745" y="1008597"/>
                        <a:pt x="622935" y="1008597"/>
                        <a:pt x="619125" y="1008597"/>
                      </a:cubicBezTo>
                      <a:cubicBezTo>
                        <a:pt x="619125" y="1005739"/>
                        <a:pt x="618173" y="1002882"/>
                        <a:pt x="618173" y="998119"/>
                      </a:cubicBezTo>
                      <a:cubicBezTo>
                        <a:pt x="621983" y="998119"/>
                        <a:pt x="625793" y="997167"/>
                        <a:pt x="630555" y="997167"/>
                      </a:cubicBezTo>
                      <a:cubicBezTo>
                        <a:pt x="630555" y="1001929"/>
                        <a:pt x="630555" y="1004787"/>
                        <a:pt x="630555" y="1008597"/>
                      </a:cubicBezTo>
                      <a:close/>
                      <a:moveTo>
                        <a:pt x="619125" y="974307"/>
                      </a:moveTo>
                      <a:cubicBezTo>
                        <a:pt x="619125" y="970497"/>
                        <a:pt x="619125" y="967639"/>
                        <a:pt x="618173" y="962877"/>
                      </a:cubicBezTo>
                      <a:cubicBezTo>
                        <a:pt x="621983" y="962877"/>
                        <a:pt x="625793" y="961924"/>
                        <a:pt x="630555" y="961924"/>
                      </a:cubicBezTo>
                      <a:cubicBezTo>
                        <a:pt x="630555" y="965734"/>
                        <a:pt x="630555" y="969544"/>
                        <a:pt x="631508" y="974307"/>
                      </a:cubicBezTo>
                      <a:cubicBezTo>
                        <a:pt x="625793" y="974307"/>
                        <a:pt x="622935" y="974307"/>
                        <a:pt x="619125" y="974307"/>
                      </a:cubicBezTo>
                      <a:close/>
                      <a:moveTo>
                        <a:pt x="618173" y="937159"/>
                      </a:moveTo>
                      <a:cubicBezTo>
                        <a:pt x="618173" y="934302"/>
                        <a:pt x="618173" y="930492"/>
                        <a:pt x="620078" y="928587"/>
                      </a:cubicBezTo>
                      <a:cubicBezTo>
                        <a:pt x="621983" y="926682"/>
                        <a:pt x="626745" y="926682"/>
                        <a:pt x="628650" y="928587"/>
                      </a:cubicBezTo>
                      <a:cubicBezTo>
                        <a:pt x="630555" y="929539"/>
                        <a:pt x="630555" y="934302"/>
                        <a:pt x="631508" y="937159"/>
                      </a:cubicBezTo>
                      <a:cubicBezTo>
                        <a:pt x="626745" y="937159"/>
                        <a:pt x="623888" y="937159"/>
                        <a:pt x="618173" y="937159"/>
                      </a:cubicBezTo>
                      <a:close/>
                      <a:moveTo>
                        <a:pt x="635318" y="744754"/>
                      </a:moveTo>
                      <a:cubicBezTo>
                        <a:pt x="635318" y="744754"/>
                        <a:pt x="635318" y="744754"/>
                        <a:pt x="635318" y="744754"/>
                      </a:cubicBezTo>
                      <a:cubicBezTo>
                        <a:pt x="634365" y="699987"/>
                        <a:pt x="634365" y="655219"/>
                        <a:pt x="634365" y="610452"/>
                      </a:cubicBezTo>
                      <a:cubicBezTo>
                        <a:pt x="634365" y="610452"/>
                        <a:pt x="635318" y="610452"/>
                        <a:pt x="635318" y="610452"/>
                      </a:cubicBezTo>
                      <a:cubicBezTo>
                        <a:pt x="635318" y="656172"/>
                        <a:pt x="635318" y="700939"/>
                        <a:pt x="635318" y="744754"/>
                      </a:cubicBezTo>
                      <a:close/>
                      <a:moveTo>
                        <a:pt x="658178" y="1008597"/>
                      </a:moveTo>
                      <a:cubicBezTo>
                        <a:pt x="654368" y="1008597"/>
                        <a:pt x="650558" y="1008597"/>
                        <a:pt x="646748" y="1009549"/>
                      </a:cubicBezTo>
                      <a:cubicBezTo>
                        <a:pt x="646748" y="1005739"/>
                        <a:pt x="645795" y="1002882"/>
                        <a:pt x="645795" y="998119"/>
                      </a:cubicBezTo>
                      <a:cubicBezTo>
                        <a:pt x="649605" y="998119"/>
                        <a:pt x="653415" y="998119"/>
                        <a:pt x="658178" y="997167"/>
                      </a:cubicBezTo>
                      <a:cubicBezTo>
                        <a:pt x="658178" y="1001929"/>
                        <a:pt x="658178" y="1004787"/>
                        <a:pt x="658178" y="1008597"/>
                      </a:cubicBezTo>
                      <a:close/>
                      <a:moveTo>
                        <a:pt x="657225" y="974307"/>
                      </a:moveTo>
                      <a:cubicBezTo>
                        <a:pt x="653415" y="974307"/>
                        <a:pt x="650558" y="974307"/>
                        <a:pt x="645795" y="974307"/>
                      </a:cubicBezTo>
                      <a:cubicBezTo>
                        <a:pt x="645795" y="970497"/>
                        <a:pt x="645795" y="967639"/>
                        <a:pt x="644843" y="963829"/>
                      </a:cubicBezTo>
                      <a:cubicBezTo>
                        <a:pt x="654368" y="960972"/>
                        <a:pt x="660083" y="961924"/>
                        <a:pt x="657225" y="974307"/>
                      </a:cubicBezTo>
                      <a:close/>
                      <a:moveTo>
                        <a:pt x="656273" y="928587"/>
                      </a:moveTo>
                      <a:cubicBezTo>
                        <a:pt x="658178" y="938112"/>
                        <a:pt x="658178" y="938112"/>
                        <a:pt x="645795" y="937159"/>
                      </a:cubicBezTo>
                      <a:cubicBezTo>
                        <a:pt x="642938" y="925729"/>
                        <a:pt x="650558" y="927634"/>
                        <a:pt x="656273" y="928587"/>
                      </a:cubicBezTo>
                      <a:close/>
                      <a:moveTo>
                        <a:pt x="652463" y="902869"/>
                      </a:moveTo>
                      <a:cubicBezTo>
                        <a:pt x="645795" y="904774"/>
                        <a:pt x="643890" y="900012"/>
                        <a:pt x="646748" y="893344"/>
                      </a:cubicBezTo>
                      <a:cubicBezTo>
                        <a:pt x="650558" y="893344"/>
                        <a:pt x="654368" y="893344"/>
                        <a:pt x="661988" y="893344"/>
                      </a:cubicBezTo>
                      <a:cubicBezTo>
                        <a:pt x="657225" y="898107"/>
                        <a:pt x="655320" y="901917"/>
                        <a:pt x="652463" y="902869"/>
                      </a:cubicBezTo>
                      <a:close/>
                      <a:moveTo>
                        <a:pt x="684848" y="747612"/>
                      </a:moveTo>
                      <a:cubicBezTo>
                        <a:pt x="683895" y="747612"/>
                        <a:pt x="683895" y="747612"/>
                        <a:pt x="682943" y="747612"/>
                      </a:cubicBezTo>
                      <a:cubicBezTo>
                        <a:pt x="682943" y="701892"/>
                        <a:pt x="682943" y="656172"/>
                        <a:pt x="682943" y="610452"/>
                      </a:cubicBezTo>
                      <a:cubicBezTo>
                        <a:pt x="683895" y="610452"/>
                        <a:pt x="683895" y="610452"/>
                        <a:pt x="684848" y="610452"/>
                      </a:cubicBezTo>
                      <a:cubicBezTo>
                        <a:pt x="684848" y="656172"/>
                        <a:pt x="684848" y="701892"/>
                        <a:pt x="684848" y="747612"/>
                      </a:cubicBezTo>
                      <a:close/>
                      <a:moveTo>
                        <a:pt x="863918" y="582829"/>
                      </a:moveTo>
                      <a:cubicBezTo>
                        <a:pt x="863918" y="582829"/>
                        <a:pt x="863918" y="582829"/>
                        <a:pt x="863918" y="582829"/>
                      </a:cubicBezTo>
                      <a:cubicBezTo>
                        <a:pt x="863918" y="498057"/>
                        <a:pt x="863918" y="413284"/>
                        <a:pt x="863918" y="328512"/>
                      </a:cubicBezTo>
                      <a:cubicBezTo>
                        <a:pt x="863918" y="328512"/>
                        <a:pt x="863918" y="328512"/>
                        <a:pt x="863918" y="328512"/>
                      </a:cubicBezTo>
                      <a:cubicBezTo>
                        <a:pt x="863918" y="413284"/>
                        <a:pt x="863918" y="498057"/>
                        <a:pt x="863918" y="582829"/>
                      </a:cubicBezTo>
                      <a:close/>
                      <a:moveTo>
                        <a:pt x="895350" y="649504"/>
                      </a:moveTo>
                      <a:cubicBezTo>
                        <a:pt x="892493" y="619024"/>
                        <a:pt x="893445" y="618072"/>
                        <a:pt x="902970" y="618072"/>
                      </a:cubicBezTo>
                      <a:cubicBezTo>
                        <a:pt x="906780" y="643789"/>
                        <a:pt x="905828" y="649504"/>
                        <a:pt x="895350" y="649504"/>
                      </a:cubicBezTo>
                      <a:close/>
                      <a:moveTo>
                        <a:pt x="919163" y="649504"/>
                      </a:moveTo>
                      <a:cubicBezTo>
                        <a:pt x="910590" y="650457"/>
                        <a:pt x="910590" y="650457"/>
                        <a:pt x="910590" y="641884"/>
                      </a:cubicBezTo>
                      <a:cubicBezTo>
                        <a:pt x="909638" y="619024"/>
                        <a:pt x="909638" y="619024"/>
                        <a:pt x="919163" y="619024"/>
                      </a:cubicBezTo>
                      <a:cubicBezTo>
                        <a:pt x="919163" y="628549"/>
                        <a:pt x="919163" y="639027"/>
                        <a:pt x="919163" y="649504"/>
                      </a:cubicBezTo>
                      <a:close/>
                      <a:moveTo>
                        <a:pt x="932498" y="643789"/>
                      </a:moveTo>
                      <a:cubicBezTo>
                        <a:pt x="932498" y="645694"/>
                        <a:pt x="930593" y="648552"/>
                        <a:pt x="928688" y="650457"/>
                      </a:cubicBezTo>
                      <a:cubicBezTo>
                        <a:pt x="926783" y="648552"/>
                        <a:pt x="924878" y="645694"/>
                        <a:pt x="923925" y="643789"/>
                      </a:cubicBezTo>
                      <a:cubicBezTo>
                        <a:pt x="922973" y="637122"/>
                        <a:pt x="922973" y="630454"/>
                        <a:pt x="923925" y="623787"/>
                      </a:cubicBezTo>
                      <a:cubicBezTo>
                        <a:pt x="923925" y="621882"/>
                        <a:pt x="926783" y="619024"/>
                        <a:pt x="928688" y="617119"/>
                      </a:cubicBezTo>
                      <a:cubicBezTo>
                        <a:pt x="929640" y="618072"/>
                        <a:pt x="930593" y="619024"/>
                        <a:pt x="931545" y="619024"/>
                      </a:cubicBezTo>
                      <a:cubicBezTo>
                        <a:pt x="932498" y="627597"/>
                        <a:pt x="933450" y="635217"/>
                        <a:pt x="932498" y="643789"/>
                      </a:cubicBezTo>
                      <a:close/>
                      <a:moveTo>
                        <a:pt x="947738" y="645694"/>
                      </a:moveTo>
                      <a:cubicBezTo>
                        <a:pt x="947738" y="647599"/>
                        <a:pt x="944880" y="648552"/>
                        <a:pt x="942975" y="650457"/>
                      </a:cubicBezTo>
                      <a:cubicBezTo>
                        <a:pt x="942023" y="648552"/>
                        <a:pt x="940118" y="647599"/>
                        <a:pt x="939165" y="645694"/>
                      </a:cubicBezTo>
                      <a:cubicBezTo>
                        <a:pt x="938213" y="641884"/>
                        <a:pt x="939165" y="638074"/>
                        <a:pt x="939165" y="634264"/>
                      </a:cubicBezTo>
                      <a:cubicBezTo>
                        <a:pt x="939165" y="634264"/>
                        <a:pt x="939165" y="634264"/>
                        <a:pt x="939165" y="634264"/>
                      </a:cubicBezTo>
                      <a:cubicBezTo>
                        <a:pt x="939165" y="630454"/>
                        <a:pt x="939165" y="626644"/>
                        <a:pt x="939165" y="622834"/>
                      </a:cubicBezTo>
                      <a:cubicBezTo>
                        <a:pt x="939165" y="620929"/>
                        <a:pt x="942023" y="619024"/>
                        <a:pt x="942975" y="617119"/>
                      </a:cubicBezTo>
                      <a:cubicBezTo>
                        <a:pt x="944880" y="619024"/>
                        <a:pt x="946785" y="619977"/>
                        <a:pt x="946785" y="621882"/>
                      </a:cubicBezTo>
                      <a:cubicBezTo>
                        <a:pt x="948690" y="630454"/>
                        <a:pt x="948690" y="638074"/>
                        <a:pt x="947738" y="645694"/>
                      </a:cubicBezTo>
                      <a:close/>
                      <a:moveTo>
                        <a:pt x="962978" y="645694"/>
                      </a:moveTo>
                      <a:cubicBezTo>
                        <a:pt x="962978" y="647599"/>
                        <a:pt x="960120" y="649504"/>
                        <a:pt x="959168" y="650457"/>
                      </a:cubicBezTo>
                      <a:cubicBezTo>
                        <a:pt x="957263" y="649504"/>
                        <a:pt x="955358" y="647599"/>
                        <a:pt x="955358" y="646647"/>
                      </a:cubicBezTo>
                      <a:cubicBezTo>
                        <a:pt x="955358" y="638074"/>
                        <a:pt x="954405" y="629502"/>
                        <a:pt x="955358" y="621882"/>
                      </a:cubicBezTo>
                      <a:cubicBezTo>
                        <a:pt x="955358" y="619977"/>
                        <a:pt x="959168" y="619024"/>
                        <a:pt x="963930" y="616167"/>
                      </a:cubicBezTo>
                      <a:cubicBezTo>
                        <a:pt x="962978" y="627597"/>
                        <a:pt x="962978" y="636169"/>
                        <a:pt x="962978" y="645694"/>
                      </a:cubicBezTo>
                      <a:close/>
                      <a:moveTo>
                        <a:pt x="978218" y="649504"/>
                      </a:moveTo>
                      <a:cubicBezTo>
                        <a:pt x="967740" y="653314"/>
                        <a:pt x="968693" y="646647"/>
                        <a:pt x="968693" y="639979"/>
                      </a:cubicBezTo>
                      <a:cubicBezTo>
                        <a:pt x="968693" y="618072"/>
                        <a:pt x="968693" y="618072"/>
                        <a:pt x="978218" y="619024"/>
                      </a:cubicBezTo>
                      <a:cubicBezTo>
                        <a:pt x="978218" y="629502"/>
                        <a:pt x="978218" y="639027"/>
                        <a:pt x="978218" y="649504"/>
                      </a:cubicBezTo>
                      <a:close/>
                      <a:moveTo>
                        <a:pt x="991553" y="649504"/>
                      </a:moveTo>
                      <a:cubicBezTo>
                        <a:pt x="982028" y="648552"/>
                        <a:pt x="982028" y="648552"/>
                        <a:pt x="983933" y="619024"/>
                      </a:cubicBezTo>
                      <a:cubicBezTo>
                        <a:pt x="994410" y="618072"/>
                        <a:pt x="994410" y="619977"/>
                        <a:pt x="991553" y="649504"/>
                      </a:cubicBezTo>
                      <a:close/>
                      <a:moveTo>
                        <a:pt x="998220" y="649504"/>
                      </a:moveTo>
                      <a:cubicBezTo>
                        <a:pt x="998220" y="639027"/>
                        <a:pt x="998220" y="629502"/>
                        <a:pt x="998220" y="619024"/>
                      </a:cubicBezTo>
                      <a:cubicBezTo>
                        <a:pt x="1000125" y="619024"/>
                        <a:pt x="1001078" y="618072"/>
                        <a:pt x="1002983" y="618072"/>
                      </a:cubicBezTo>
                      <a:cubicBezTo>
                        <a:pt x="1004888" y="618072"/>
                        <a:pt x="1005840" y="618072"/>
                        <a:pt x="1007745" y="619024"/>
                      </a:cubicBezTo>
                      <a:cubicBezTo>
                        <a:pt x="1007745" y="627597"/>
                        <a:pt x="1007745" y="636169"/>
                        <a:pt x="1007745" y="643789"/>
                      </a:cubicBezTo>
                      <a:cubicBezTo>
                        <a:pt x="1008698" y="651409"/>
                        <a:pt x="1004888" y="651409"/>
                        <a:pt x="998220" y="649504"/>
                      </a:cubicBezTo>
                      <a:close/>
                      <a:moveTo>
                        <a:pt x="1022033" y="645694"/>
                      </a:moveTo>
                      <a:cubicBezTo>
                        <a:pt x="1022033" y="647599"/>
                        <a:pt x="1019175" y="648552"/>
                        <a:pt x="1018223" y="649504"/>
                      </a:cubicBezTo>
                      <a:cubicBezTo>
                        <a:pt x="1016318" y="647599"/>
                        <a:pt x="1013460" y="646647"/>
                        <a:pt x="1013460" y="644742"/>
                      </a:cubicBezTo>
                      <a:cubicBezTo>
                        <a:pt x="1013460" y="636169"/>
                        <a:pt x="1013460" y="626644"/>
                        <a:pt x="1013460" y="614262"/>
                      </a:cubicBezTo>
                      <a:cubicBezTo>
                        <a:pt x="1018223" y="618072"/>
                        <a:pt x="1022033" y="619024"/>
                        <a:pt x="1022033" y="621882"/>
                      </a:cubicBezTo>
                      <a:cubicBezTo>
                        <a:pt x="1022985" y="630454"/>
                        <a:pt x="1022985" y="638074"/>
                        <a:pt x="1022033" y="645694"/>
                      </a:cubicBezTo>
                      <a:close/>
                      <a:moveTo>
                        <a:pt x="1025843" y="595212"/>
                      </a:moveTo>
                      <a:cubicBezTo>
                        <a:pt x="1025843" y="595212"/>
                        <a:pt x="1025843" y="595212"/>
                        <a:pt x="1025843" y="595212"/>
                      </a:cubicBezTo>
                      <a:cubicBezTo>
                        <a:pt x="1025843" y="458052"/>
                        <a:pt x="1025843" y="320892"/>
                        <a:pt x="1025843" y="184684"/>
                      </a:cubicBezTo>
                      <a:cubicBezTo>
                        <a:pt x="1025843" y="184684"/>
                        <a:pt x="1025843" y="184684"/>
                        <a:pt x="1025843" y="184684"/>
                      </a:cubicBezTo>
                      <a:cubicBezTo>
                        <a:pt x="1025843" y="321844"/>
                        <a:pt x="1025843" y="458052"/>
                        <a:pt x="1025843" y="595212"/>
                      </a:cubicBezTo>
                      <a:close/>
                      <a:moveTo>
                        <a:pt x="1088708" y="203734"/>
                      </a:moveTo>
                      <a:cubicBezTo>
                        <a:pt x="1092518" y="203734"/>
                        <a:pt x="1095375" y="203734"/>
                        <a:pt x="1099185" y="203734"/>
                      </a:cubicBezTo>
                      <a:cubicBezTo>
                        <a:pt x="1099185" y="211354"/>
                        <a:pt x="1099185" y="218974"/>
                        <a:pt x="1099185" y="226594"/>
                      </a:cubicBezTo>
                      <a:cubicBezTo>
                        <a:pt x="1095375" y="226594"/>
                        <a:pt x="1092518" y="226594"/>
                        <a:pt x="1088708" y="226594"/>
                      </a:cubicBezTo>
                      <a:cubicBezTo>
                        <a:pt x="1088708" y="218974"/>
                        <a:pt x="1088708" y="211354"/>
                        <a:pt x="1088708" y="203734"/>
                      </a:cubicBezTo>
                      <a:close/>
                      <a:moveTo>
                        <a:pt x="1070610" y="203734"/>
                      </a:moveTo>
                      <a:cubicBezTo>
                        <a:pt x="1073468" y="203734"/>
                        <a:pt x="1076325" y="203734"/>
                        <a:pt x="1080135" y="203734"/>
                      </a:cubicBezTo>
                      <a:cubicBezTo>
                        <a:pt x="1080135" y="211354"/>
                        <a:pt x="1080135" y="218022"/>
                        <a:pt x="1080135" y="225642"/>
                      </a:cubicBezTo>
                      <a:cubicBezTo>
                        <a:pt x="1080135" y="226594"/>
                        <a:pt x="1075373" y="227547"/>
                        <a:pt x="1071563" y="229452"/>
                      </a:cubicBezTo>
                      <a:cubicBezTo>
                        <a:pt x="1070610" y="218974"/>
                        <a:pt x="1070610" y="211354"/>
                        <a:pt x="1070610" y="203734"/>
                      </a:cubicBezTo>
                      <a:close/>
                      <a:moveTo>
                        <a:pt x="1052513" y="202782"/>
                      </a:moveTo>
                      <a:cubicBezTo>
                        <a:pt x="1055370" y="202782"/>
                        <a:pt x="1058228" y="202782"/>
                        <a:pt x="1061085" y="202782"/>
                      </a:cubicBezTo>
                      <a:cubicBezTo>
                        <a:pt x="1064895" y="223737"/>
                        <a:pt x="1063943" y="226594"/>
                        <a:pt x="1052513" y="226594"/>
                      </a:cubicBezTo>
                      <a:cubicBezTo>
                        <a:pt x="1052513" y="218974"/>
                        <a:pt x="1052513" y="211354"/>
                        <a:pt x="1052513" y="202782"/>
                      </a:cubicBezTo>
                      <a:close/>
                      <a:moveTo>
                        <a:pt x="1034415" y="202782"/>
                      </a:moveTo>
                      <a:cubicBezTo>
                        <a:pt x="1037273" y="202782"/>
                        <a:pt x="1040130" y="202782"/>
                        <a:pt x="1043940" y="202782"/>
                      </a:cubicBezTo>
                      <a:cubicBezTo>
                        <a:pt x="1043940" y="210402"/>
                        <a:pt x="1043940" y="218022"/>
                        <a:pt x="1043940" y="226594"/>
                      </a:cubicBezTo>
                      <a:cubicBezTo>
                        <a:pt x="1041083" y="226594"/>
                        <a:pt x="1038225" y="226594"/>
                        <a:pt x="1034415" y="226594"/>
                      </a:cubicBezTo>
                      <a:cubicBezTo>
                        <a:pt x="1034415" y="218974"/>
                        <a:pt x="1034415" y="211354"/>
                        <a:pt x="1034415" y="202782"/>
                      </a:cubicBezTo>
                      <a:close/>
                      <a:moveTo>
                        <a:pt x="1107758" y="433287"/>
                      </a:moveTo>
                      <a:cubicBezTo>
                        <a:pt x="1082993" y="433287"/>
                        <a:pt x="1058228" y="432334"/>
                        <a:pt x="1033463" y="431382"/>
                      </a:cubicBezTo>
                      <a:cubicBezTo>
                        <a:pt x="1033463" y="431382"/>
                        <a:pt x="1033463" y="429477"/>
                        <a:pt x="1033463" y="427572"/>
                      </a:cubicBezTo>
                      <a:cubicBezTo>
                        <a:pt x="1062038" y="427572"/>
                        <a:pt x="1090613" y="427572"/>
                        <a:pt x="1118235" y="427572"/>
                      </a:cubicBezTo>
                      <a:cubicBezTo>
                        <a:pt x="1118235" y="428524"/>
                        <a:pt x="1119188" y="430429"/>
                        <a:pt x="1119188" y="431382"/>
                      </a:cubicBezTo>
                      <a:cubicBezTo>
                        <a:pt x="1115378" y="432334"/>
                        <a:pt x="1111568" y="433287"/>
                        <a:pt x="1107758" y="43328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9" name="Partial Circle 18">
                <a:extLst>
                  <a:ext uri="{FF2B5EF4-FFF2-40B4-BE49-F238E27FC236}">
                    <a16:creationId xmlns:a16="http://schemas.microsoft.com/office/drawing/2014/main" id="{E96E1F0B-AFEE-4FDD-8A88-763B2B8E1D80}"/>
                  </a:ext>
                </a:extLst>
              </p:cNvPr>
              <p:cNvSpPr/>
              <p:nvPr/>
            </p:nvSpPr>
            <p:spPr>
              <a:xfrm>
                <a:off x="6300317" y="723408"/>
                <a:ext cx="5384804" cy="5384804"/>
              </a:xfrm>
              <a:prstGeom prst="pie">
                <a:avLst>
                  <a:gd name="adj1" fmla="val 1"/>
                  <a:gd name="adj2" fmla="val 1082074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899D3A9-58E1-47C7-864A-2184C9C9C520}"/>
                </a:ext>
              </a:extLst>
            </p:cNvPr>
            <p:cNvGrpSpPr/>
            <p:nvPr/>
          </p:nvGrpSpPr>
          <p:grpSpPr>
            <a:xfrm flipH="1">
              <a:off x="6174564" y="3541950"/>
              <a:ext cx="3810428" cy="2679212"/>
              <a:chOff x="7362215" y="3043961"/>
              <a:chExt cx="3857795" cy="2712516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404EA1E8-DEBB-456E-90A3-862D90066856}"/>
                  </a:ext>
                </a:extLst>
              </p:cNvPr>
              <p:cNvSpPr/>
              <p:nvPr/>
            </p:nvSpPr>
            <p:spPr>
              <a:xfrm>
                <a:off x="7362215" y="3043961"/>
                <a:ext cx="3857795" cy="2712516"/>
              </a:xfrm>
              <a:custGeom>
                <a:avLst/>
                <a:gdLst>
                  <a:gd name="connsiteX0" fmla="*/ 1554591 w 3857795"/>
                  <a:gd name="connsiteY0" fmla="*/ 2461149 h 2712517"/>
                  <a:gd name="connsiteX1" fmla="*/ 1549293 w 3857795"/>
                  <a:gd name="connsiteY1" fmla="*/ 2466446 h 2712517"/>
                  <a:gd name="connsiteX2" fmla="*/ 1548685 w 3857795"/>
                  <a:gd name="connsiteY2" fmla="*/ 2466765 h 2712517"/>
                  <a:gd name="connsiteX3" fmla="*/ 1551955 w 3857795"/>
                  <a:gd name="connsiteY3" fmla="*/ 2468111 h 2712517"/>
                  <a:gd name="connsiteX4" fmla="*/ 1555950 w 3857795"/>
                  <a:gd name="connsiteY4" fmla="*/ 2463201 h 2712517"/>
                  <a:gd name="connsiteX5" fmla="*/ 754630 w 3857795"/>
                  <a:gd name="connsiteY5" fmla="*/ 1825256 h 2712517"/>
                  <a:gd name="connsiteX6" fmla="*/ 794913 w 3857795"/>
                  <a:gd name="connsiteY6" fmla="*/ 1876941 h 2712517"/>
                  <a:gd name="connsiteX7" fmla="*/ 732741 w 3857795"/>
                  <a:gd name="connsiteY7" fmla="*/ 1921551 h 2712517"/>
                  <a:gd name="connsiteX8" fmla="*/ 525503 w 3857795"/>
                  <a:gd name="connsiteY8" fmla="*/ 1846729 h 2712517"/>
                  <a:gd name="connsiteX9" fmla="*/ 526751 w 3857795"/>
                  <a:gd name="connsiteY9" fmla="*/ 1825423 h 2712517"/>
                  <a:gd name="connsiteX10" fmla="*/ 754630 w 3857795"/>
                  <a:gd name="connsiteY10" fmla="*/ 1825256 h 2712517"/>
                  <a:gd name="connsiteX11" fmla="*/ 340903 w 3857795"/>
                  <a:gd name="connsiteY11" fmla="*/ 1526051 h 2712517"/>
                  <a:gd name="connsiteX12" fmla="*/ 860746 w 3857795"/>
                  <a:gd name="connsiteY12" fmla="*/ 1526301 h 2712517"/>
                  <a:gd name="connsiteX13" fmla="*/ 901195 w 3857795"/>
                  <a:gd name="connsiteY13" fmla="*/ 1564503 h 2712517"/>
                  <a:gd name="connsiteX14" fmla="*/ 807647 w 3857795"/>
                  <a:gd name="connsiteY14" fmla="*/ 1669703 h 2712517"/>
                  <a:gd name="connsiteX15" fmla="*/ 339821 w 3857795"/>
                  <a:gd name="connsiteY15" fmla="*/ 1550604 h 2712517"/>
                  <a:gd name="connsiteX16" fmla="*/ 340903 w 3857795"/>
                  <a:gd name="connsiteY16" fmla="*/ 1526051 h 2712517"/>
                  <a:gd name="connsiteX17" fmla="*/ 1080811 w 3857795"/>
                  <a:gd name="connsiteY17" fmla="*/ 1222830 h 2712517"/>
                  <a:gd name="connsiteX18" fmla="*/ 1122914 w 3857795"/>
                  <a:gd name="connsiteY18" fmla="*/ 1249401 h 2712517"/>
                  <a:gd name="connsiteX19" fmla="*/ 1014801 w 3857795"/>
                  <a:gd name="connsiteY19" fmla="*/ 1343199 h 2712517"/>
                  <a:gd name="connsiteX20" fmla="*/ 863159 w 3857795"/>
                  <a:gd name="connsiteY20" fmla="*/ 1398296 h 2712517"/>
                  <a:gd name="connsiteX21" fmla="*/ 64002 w 3857795"/>
                  <a:gd name="connsiteY21" fmla="*/ 1262468 h 2712517"/>
                  <a:gd name="connsiteX22" fmla="*/ 0 w 3857795"/>
                  <a:gd name="connsiteY22" fmla="*/ 1226347 h 2712517"/>
                  <a:gd name="connsiteX23" fmla="*/ 453926 w 3857795"/>
                  <a:gd name="connsiteY23" fmla="*/ 1226347 h 2712517"/>
                  <a:gd name="connsiteX24" fmla="*/ 1032279 w 3857795"/>
                  <a:gd name="connsiteY24" fmla="*/ 1227595 h 2712517"/>
                  <a:gd name="connsiteX25" fmla="*/ 1080811 w 3857795"/>
                  <a:gd name="connsiteY25" fmla="*/ 1222830 h 2712517"/>
                  <a:gd name="connsiteX26" fmla="*/ 2321119 w 3857795"/>
                  <a:gd name="connsiteY26" fmla="*/ 11 h 2712517"/>
                  <a:gd name="connsiteX27" fmla="*/ 2366676 w 3857795"/>
                  <a:gd name="connsiteY27" fmla="*/ 27445 h 2712517"/>
                  <a:gd name="connsiteX28" fmla="*/ 2355190 w 3857795"/>
                  <a:gd name="connsiteY28" fmla="*/ 203640 h 2712517"/>
                  <a:gd name="connsiteX29" fmla="*/ 2327891 w 3857795"/>
                  <a:gd name="connsiteY29" fmla="*/ 287284 h 2712517"/>
                  <a:gd name="connsiteX30" fmla="*/ 2328141 w 3857795"/>
                  <a:gd name="connsiteY30" fmla="*/ 893268 h 2712517"/>
                  <a:gd name="connsiteX31" fmla="*/ 2372335 w 3857795"/>
                  <a:gd name="connsiteY31" fmla="*/ 1117235 h 2712517"/>
                  <a:gd name="connsiteX32" fmla="*/ 2322731 w 3857795"/>
                  <a:gd name="connsiteY32" fmla="*/ 1252231 h 2712517"/>
                  <a:gd name="connsiteX33" fmla="*/ 2108502 w 3857795"/>
                  <a:gd name="connsiteY33" fmla="*/ 1641156 h 2712517"/>
                  <a:gd name="connsiteX34" fmla="*/ 2435422 w 3857795"/>
                  <a:gd name="connsiteY34" fmla="*/ 2089173 h 2712517"/>
                  <a:gd name="connsiteX35" fmla="*/ 2706080 w 3857795"/>
                  <a:gd name="connsiteY35" fmla="*/ 2087592 h 2712517"/>
                  <a:gd name="connsiteX36" fmla="*/ 3046650 w 3857795"/>
                  <a:gd name="connsiteY36" fmla="*/ 1582564 h 2712517"/>
                  <a:gd name="connsiteX37" fmla="*/ 3046317 w 3857795"/>
                  <a:gd name="connsiteY37" fmla="*/ 1492927 h 2712517"/>
                  <a:gd name="connsiteX38" fmla="*/ 2873868 w 3857795"/>
                  <a:gd name="connsiteY38" fmla="*/ 812370 h 2712517"/>
                  <a:gd name="connsiteX39" fmla="*/ 2784315 w 3857795"/>
                  <a:gd name="connsiteY39" fmla="*/ 560938 h 2712517"/>
                  <a:gd name="connsiteX40" fmla="*/ 2593889 w 3857795"/>
                  <a:gd name="connsiteY40" fmla="*/ 491858 h 2712517"/>
                  <a:gd name="connsiteX41" fmla="*/ 2525309 w 3857795"/>
                  <a:gd name="connsiteY41" fmla="*/ 346542 h 2712517"/>
                  <a:gd name="connsiteX42" fmla="*/ 2626847 w 3857795"/>
                  <a:gd name="connsiteY42" fmla="*/ 281790 h 2712517"/>
                  <a:gd name="connsiteX43" fmla="*/ 2850980 w 3857795"/>
                  <a:gd name="connsiteY43" fmla="*/ 361606 h 2712517"/>
                  <a:gd name="connsiteX44" fmla="*/ 2935540 w 3857795"/>
                  <a:gd name="connsiteY44" fmla="*/ 354282 h 2712517"/>
                  <a:gd name="connsiteX45" fmla="*/ 2972910 w 3857795"/>
                  <a:gd name="connsiteY45" fmla="*/ 300267 h 2712517"/>
                  <a:gd name="connsiteX46" fmla="*/ 3211442 w 3857795"/>
                  <a:gd name="connsiteY46" fmla="*/ 195317 h 2712517"/>
                  <a:gd name="connsiteX47" fmla="*/ 3230917 w 3857795"/>
                  <a:gd name="connsiteY47" fmla="*/ 272386 h 2712517"/>
                  <a:gd name="connsiteX48" fmla="*/ 3231333 w 3857795"/>
                  <a:gd name="connsiteY48" fmla="*/ 682118 h 2712517"/>
                  <a:gd name="connsiteX49" fmla="*/ 3095338 w 3857795"/>
                  <a:gd name="connsiteY49" fmla="*/ 806461 h 2712517"/>
                  <a:gd name="connsiteX50" fmla="*/ 3135621 w 3857795"/>
                  <a:gd name="connsiteY50" fmla="*/ 954357 h 2712517"/>
                  <a:gd name="connsiteX51" fmla="*/ 3302993 w 3857795"/>
                  <a:gd name="connsiteY51" fmla="*/ 1486601 h 2712517"/>
                  <a:gd name="connsiteX52" fmla="*/ 3420677 w 3857795"/>
                  <a:gd name="connsiteY52" fmla="*/ 1586642 h 2712517"/>
                  <a:gd name="connsiteX53" fmla="*/ 3534200 w 3857795"/>
                  <a:gd name="connsiteY53" fmla="*/ 1623179 h 2712517"/>
                  <a:gd name="connsiteX54" fmla="*/ 3849385 w 3857795"/>
                  <a:gd name="connsiteY54" fmla="*/ 2146601 h 2712517"/>
                  <a:gd name="connsiteX55" fmla="*/ 3857209 w 3857795"/>
                  <a:gd name="connsiteY55" fmla="*/ 2304401 h 2712517"/>
                  <a:gd name="connsiteX56" fmla="*/ 3748929 w 3857795"/>
                  <a:gd name="connsiteY56" fmla="*/ 2426996 h 2712517"/>
                  <a:gd name="connsiteX57" fmla="*/ 3650054 w 3857795"/>
                  <a:gd name="connsiteY57" fmla="*/ 2545430 h 2712517"/>
                  <a:gd name="connsiteX58" fmla="*/ 3202786 w 3857795"/>
                  <a:gd name="connsiteY58" fmla="*/ 2658121 h 2712517"/>
                  <a:gd name="connsiteX59" fmla="*/ 3041323 w 3857795"/>
                  <a:gd name="connsiteY59" fmla="*/ 2378141 h 2712517"/>
                  <a:gd name="connsiteX60" fmla="*/ 2903581 w 3857795"/>
                  <a:gd name="connsiteY60" fmla="*/ 2426247 h 2712517"/>
                  <a:gd name="connsiteX61" fmla="*/ 1888280 w 3857795"/>
                  <a:gd name="connsiteY61" fmla="*/ 2433988 h 2712517"/>
                  <a:gd name="connsiteX62" fmla="*/ 1765435 w 3857795"/>
                  <a:gd name="connsiteY62" fmla="*/ 2403859 h 2712517"/>
                  <a:gd name="connsiteX63" fmla="*/ 1459405 w 3857795"/>
                  <a:gd name="connsiteY63" fmla="*/ 2704146 h 2712517"/>
                  <a:gd name="connsiteX64" fmla="*/ 1402644 w 3857795"/>
                  <a:gd name="connsiteY64" fmla="*/ 2702648 h 2712517"/>
                  <a:gd name="connsiteX65" fmla="*/ 1118087 w 3857795"/>
                  <a:gd name="connsiteY65" fmla="*/ 2448553 h 2712517"/>
                  <a:gd name="connsiteX66" fmla="*/ 1058246 w 3857795"/>
                  <a:gd name="connsiteY66" fmla="*/ 2423501 h 2712517"/>
                  <a:gd name="connsiteX67" fmla="*/ 1022458 w 3857795"/>
                  <a:gd name="connsiteY67" fmla="*/ 2432906 h 2712517"/>
                  <a:gd name="connsiteX68" fmla="*/ 774438 w 3857795"/>
                  <a:gd name="connsiteY68" fmla="*/ 2206026 h 2712517"/>
                  <a:gd name="connsiteX69" fmla="*/ 803984 w 3857795"/>
                  <a:gd name="connsiteY69" fmla="*/ 2051970 h 2712517"/>
                  <a:gd name="connsiteX70" fmla="*/ 1067900 w 3857795"/>
                  <a:gd name="connsiteY70" fmla="*/ 1362924 h 2712517"/>
                  <a:gd name="connsiteX71" fmla="*/ 1178510 w 3857795"/>
                  <a:gd name="connsiteY71" fmla="*/ 1249234 h 2712517"/>
                  <a:gd name="connsiteX72" fmla="*/ 1250253 w 3857795"/>
                  <a:gd name="connsiteY72" fmla="*/ 1121396 h 2712517"/>
                  <a:gd name="connsiteX73" fmla="*/ 1300939 w 3857795"/>
                  <a:gd name="connsiteY73" fmla="*/ 944120 h 2712517"/>
                  <a:gd name="connsiteX74" fmla="*/ 1312008 w 3857795"/>
                  <a:gd name="connsiteY74" fmla="*/ 873959 h 2712517"/>
                  <a:gd name="connsiteX75" fmla="*/ 1313839 w 3857795"/>
                  <a:gd name="connsiteY75" fmla="*/ 295939 h 2712517"/>
                  <a:gd name="connsiteX76" fmla="*/ 1263153 w 3857795"/>
                  <a:gd name="connsiteY76" fmla="*/ 87703 h 2712517"/>
                  <a:gd name="connsiteX77" fmla="*/ 1351708 w 3857795"/>
                  <a:gd name="connsiteY77" fmla="*/ 2976 h 2712517"/>
                  <a:gd name="connsiteX78" fmla="*/ 2257147 w 3857795"/>
                  <a:gd name="connsiteY78" fmla="*/ 4724 h 2712517"/>
                  <a:gd name="connsiteX79" fmla="*/ 2321119 w 3857795"/>
                  <a:gd name="connsiteY79" fmla="*/ 11 h 2712517"/>
                  <a:gd name="connsiteX0" fmla="*/ 1554591 w 3857795"/>
                  <a:gd name="connsiteY0" fmla="*/ 2461149 h 2712517"/>
                  <a:gd name="connsiteX1" fmla="*/ 1549293 w 3857795"/>
                  <a:gd name="connsiteY1" fmla="*/ 2466446 h 2712517"/>
                  <a:gd name="connsiteX2" fmla="*/ 1548685 w 3857795"/>
                  <a:gd name="connsiteY2" fmla="*/ 2466765 h 2712517"/>
                  <a:gd name="connsiteX3" fmla="*/ 1551955 w 3857795"/>
                  <a:gd name="connsiteY3" fmla="*/ 2468111 h 2712517"/>
                  <a:gd name="connsiteX4" fmla="*/ 1555950 w 3857795"/>
                  <a:gd name="connsiteY4" fmla="*/ 2463201 h 2712517"/>
                  <a:gd name="connsiteX5" fmla="*/ 1554591 w 3857795"/>
                  <a:gd name="connsiteY5" fmla="*/ 2461149 h 2712517"/>
                  <a:gd name="connsiteX6" fmla="*/ 754630 w 3857795"/>
                  <a:gd name="connsiteY6" fmla="*/ 1825256 h 2712517"/>
                  <a:gd name="connsiteX7" fmla="*/ 794913 w 3857795"/>
                  <a:gd name="connsiteY7" fmla="*/ 1876941 h 2712517"/>
                  <a:gd name="connsiteX8" fmla="*/ 732741 w 3857795"/>
                  <a:gd name="connsiteY8" fmla="*/ 1921551 h 2712517"/>
                  <a:gd name="connsiteX9" fmla="*/ 525503 w 3857795"/>
                  <a:gd name="connsiteY9" fmla="*/ 1846729 h 2712517"/>
                  <a:gd name="connsiteX10" fmla="*/ 526751 w 3857795"/>
                  <a:gd name="connsiteY10" fmla="*/ 1825423 h 2712517"/>
                  <a:gd name="connsiteX11" fmla="*/ 754630 w 3857795"/>
                  <a:gd name="connsiteY11" fmla="*/ 1825256 h 2712517"/>
                  <a:gd name="connsiteX12" fmla="*/ 340903 w 3857795"/>
                  <a:gd name="connsiteY12" fmla="*/ 1526051 h 2712517"/>
                  <a:gd name="connsiteX13" fmla="*/ 860746 w 3857795"/>
                  <a:gd name="connsiteY13" fmla="*/ 1526301 h 2712517"/>
                  <a:gd name="connsiteX14" fmla="*/ 901195 w 3857795"/>
                  <a:gd name="connsiteY14" fmla="*/ 1564503 h 2712517"/>
                  <a:gd name="connsiteX15" fmla="*/ 807647 w 3857795"/>
                  <a:gd name="connsiteY15" fmla="*/ 1669703 h 2712517"/>
                  <a:gd name="connsiteX16" fmla="*/ 339821 w 3857795"/>
                  <a:gd name="connsiteY16" fmla="*/ 1550604 h 2712517"/>
                  <a:gd name="connsiteX17" fmla="*/ 340903 w 3857795"/>
                  <a:gd name="connsiteY17" fmla="*/ 1526051 h 2712517"/>
                  <a:gd name="connsiteX18" fmla="*/ 1080811 w 3857795"/>
                  <a:gd name="connsiteY18" fmla="*/ 1222830 h 2712517"/>
                  <a:gd name="connsiteX19" fmla="*/ 1122914 w 3857795"/>
                  <a:gd name="connsiteY19" fmla="*/ 1249401 h 2712517"/>
                  <a:gd name="connsiteX20" fmla="*/ 1014801 w 3857795"/>
                  <a:gd name="connsiteY20" fmla="*/ 1343199 h 2712517"/>
                  <a:gd name="connsiteX21" fmla="*/ 863159 w 3857795"/>
                  <a:gd name="connsiteY21" fmla="*/ 1398296 h 2712517"/>
                  <a:gd name="connsiteX22" fmla="*/ 64002 w 3857795"/>
                  <a:gd name="connsiteY22" fmla="*/ 1262468 h 2712517"/>
                  <a:gd name="connsiteX23" fmla="*/ 0 w 3857795"/>
                  <a:gd name="connsiteY23" fmla="*/ 1226347 h 2712517"/>
                  <a:gd name="connsiteX24" fmla="*/ 453926 w 3857795"/>
                  <a:gd name="connsiteY24" fmla="*/ 1226347 h 2712517"/>
                  <a:gd name="connsiteX25" fmla="*/ 1032279 w 3857795"/>
                  <a:gd name="connsiteY25" fmla="*/ 1227595 h 2712517"/>
                  <a:gd name="connsiteX26" fmla="*/ 1080811 w 3857795"/>
                  <a:gd name="connsiteY26" fmla="*/ 1222830 h 2712517"/>
                  <a:gd name="connsiteX27" fmla="*/ 2321119 w 3857795"/>
                  <a:gd name="connsiteY27" fmla="*/ 11 h 2712517"/>
                  <a:gd name="connsiteX28" fmla="*/ 2366676 w 3857795"/>
                  <a:gd name="connsiteY28" fmla="*/ 27445 h 2712517"/>
                  <a:gd name="connsiteX29" fmla="*/ 2355190 w 3857795"/>
                  <a:gd name="connsiteY29" fmla="*/ 203640 h 2712517"/>
                  <a:gd name="connsiteX30" fmla="*/ 2327891 w 3857795"/>
                  <a:gd name="connsiteY30" fmla="*/ 287284 h 2712517"/>
                  <a:gd name="connsiteX31" fmla="*/ 2328141 w 3857795"/>
                  <a:gd name="connsiteY31" fmla="*/ 893268 h 2712517"/>
                  <a:gd name="connsiteX32" fmla="*/ 2372335 w 3857795"/>
                  <a:gd name="connsiteY32" fmla="*/ 1117235 h 2712517"/>
                  <a:gd name="connsiteX33" fmla="*/ 2322731 w 3857795"/>
                  <a:gd name="connsiteY33" fmla="*/ 1252231 h 2712517"/>
                  <a:gd name="connsiteX34" fmla="*/ 2108502 w 3857795"/>
                  <a:gd name="connsiteY34" fmla="*/ 1641156 h 2712517"/>
                  <a:gd name="connsiteX35" fmla="*/ 2435422 w 3857795"/>
                  <a:gd name="connsiteY35" fmla="*/ 2089173 h 2712517"/>
                  <a:gd name="connsiteX36" fmla="*/ 2706080 w 3857795"/>
                  <a:gd name="connsiteY36" fmla="*/ 2087592 h 2712517"/>
                  <a:gd name="connsiteX37" fmla="*/ 3046650 w 3857795"/>
                  <a:gd name="connsiteY37" fmla="*/ 1582564 h 2712517"/>
                  <a:gd name="connsiteX38" fmla="*/ 3046317 w 3857795"/>
                  <a:gd name="connsiteY38" fmla="*/ 1492927 h 2712517"/>
                  <a:gd name="connsiteX39" fmla="*/ 2873868 w 3857795"/>
                  <a:gd name="connsiteY39" fmla="*/ 812370 h 2712517"/>
                  <a:gd name="connsiteX40" fmla="*/ 2784315 w 3857795"/>
                  <a:gd name="connsiteY40" fmla="*/ 560938 h 2712517"/>
                  <a:gd name="connsiteX41" fmla="*/ 2593889 w 3857795"/>
                  <a:gd name="connsiteY41" fmla="*/ 491858 h 2712517"/>
                  <a:gd name="connsiteX42" fmla="*/ 2525309 w 3857795"/>
                  <a:gd name="connsiteY42" fmla="*/ 346542 h 2712517"/>
                  <a:gd name="connsiteX43" fmla="*/ 2626847 w 3857795"/>
                  <a:gd name="connsiteY43" fmla="*/ 281790 h 2712517"/>
                  <a:gd name="connsiteX44" fmla="*/ 2850980 w 3857795"/>
                  <a:gd name="connsiteY44" fmla="*/ 361606 h 2712517"/>
                  <a:gd name="connsiteX45" fmla="*/ 2935540 w 3857795"/>
                  <a:gd name="connsiteY45" fmla="*/ 354282 h 2712517"/>
                  <a:gd name="connsiteX46" fmla="*/ 2972910 w 3857795"/>
                  <a:gd name="connsiteY46" fmla="*/ 300267 h 2712517"/>
                  <a:gd name="connsiteX47" fmla="*/ 3211442 w 3857795"/>
                  <a:gd name="connsiteY47" fmla="*/ 195317 h 2712517"/>
                  <a:gd name="connsiteX48" fmla="*/ 3230917 w 3857795"/>
                  <a:gd name="connsiteY48" fmla="*/ 272386 h 2712517"/>
                  <a:gd name="connsiteX49" fmla="*/ 3231333 w 3857795"/>
                  <a:gd name="connsiteY49" fmla="*/ 682118 h 2712517"/>
                  <a:gd name="connsiteX50" fmla="*/ 3095338 w 3857795"/>
                  <a:gd name="connsiteY50" fmla="*/ 806461 h 2712517"/>
                  <a:gd name="connsiteX51" fmla="*/ 3135621 w 3857795"/>
                  <a:gd name="connsiteY51" fmla="*/ 954357 h 2712517"/>
                  <a:gd name="connsiteX52" fmla="*/ 3302993 w 3857795"/>
                  <a:gd name="connsiteY52" fmla="*/ 1486601 h 2712517"/>
                  <a:gd name="connsiteX53" fmla="*/ 3420677 w 3857795"/>
                  <a:gd name="connsiteY53" fmla="*/ 1586642 h 2712517"/>
                  <a:gd name="connsiteX54" fmla="*/ 3534200 w 3857795"/>
                  <a:gd name="connsiteY54" fmla="*/ 1623179 h 2712517"/>
                  <a:gd name="connsiteX55" fmla="*/ 3849385 w 3857795"/>
                  <a:gd name="connsiteY55" fmla="*/ 2146601 h 2712517"/>
                  <a:gd name="connsiteX56" fmla="*/ 3857209 w 3857795"/>
                  <a:gd name="connsiteY56" fmla="*/ 2304401 h 2712517"/>
                  <a:gd name="connsiteX57" fmla="*/ 3748929 w 3857795"/>
                  <a:gd name="connsiteY57" fmla="*/ 2426996 h 2712517"/>
                  <a:gd name="connsiteX58" fmla="*/ 3650054 w 3857795"/>
                  <a:gd name="connsiteY58" fmla="*/ 2545430 h 2712517"/>
                  <a:gd name="connsiteX59" fmla="*/ 3202786 w 3857795"/>
                  <a:gd name="connsiteY59" fmla="*/ 2658121 h 2712517"/>
                  <a:gd name="connsiteX60" fmla="*/ 3041323 w 3857795"/>
                  <a:gd name="connsiteY60" fmla="*/ 2378141 h 2712517"/>
                  <a:gd name="connsiteX61" fmla="*/ 2903581 w 3857795"/>
                  <a:gd name="connsiteY61" fmla="*/ 2426247 h 2712517"/>
                  <a:gd name="connsiteX62" fmla="*/ 1888280 w 3857795"/>
                  <a:gd name="connsiteY62" fmla="*/ 2433988 h 2712517"/>
                  <a:gd name="connsiteX63" fmla="*/ 1765435 w 3857795"/>
                  <a:gd name="connsiteY63" fmla="*/ 2403859 h 2712517"/>
                  <a:gd name="connsiteX64" fmla="*/ 1459405 w 3857795"/>
                  <a:gd name="connsiteY64" fmla="*/ 2704146 h 2712517"/>
                  <a:gd name="connsiteX65" fmla="*/ 1402644 w 3857795"/>
                  <a:gd name="connsiteY65" fmla="*/ 2702648 h 2712517"/>
                  <a:gd name="connsiteX66" fmla="*/ 1118087 w 3857795"/>
                  <a:gd name="connsiteY66" fmla="*/ 2448553 h 2712517"/>
                  <a:gd name="connsiteX67" fmla="*/ 1058246 w 3857795"/>
                  <a:gd name="connsiteY67" fmla="*/ 2423501 h 2712517"/>
                  <a:gd name="connsiteX68" fmla="*/ 1022458 w 3857795"/>
                  <a:gd name="connsiteY68" fmla="*/ 2432906 h 2712517"/>
                  <a:gd name="connsiteX69" fmla="*/ 774438 w 3857795"/>
                  <a:gd name="connsiteY69" fmla="*/ 2206026 h 2712517"/>
                  <a:gd name="connsiteX70" fmla="*/ 803984 w 3857795"/>
                  <a:gd name="connsiteY70" fmla="*/ 2051970 h 2712517"/>
                  <a:gd name="connsiteX71" fmla="*/ 1067900 w 3857795"/>
                  <a:gd name="connsiteY71" fmla="*/ 1362924 h 2712517"/>
                  <a:gd name="connsiteX72" fmla="*/ 1178510 w 3857795"/>
                  <a:gd name="connsiteY72" fmla="*/ 1249234 h 2712517"/>
                  <a:gd name="connsiteX73" fmla="*/ 1250253 w 3857795"/>
                  <a:gd name="connsiteY73" fmla="*/ 1121396 h 2712517"/>
                  <a:gd name="connsiteX74" fmla="*/ 1300939 w 3857795"/>
                  <a:gd name="connsiteY74" fmla="*/ 944120 h 2712517"/>
                  <a:gd name="connsiteX75" fmla="*/ 1312008 w 3857795"/>
                  <a:gd name="connsiteY75" fmla="*/ 873959 h 2712517"/>
                  <a:gd name="connsiteX76" fmla="*/ 1313839 w 3857795"/>
                  <a:gd name="connsiteY76" fmla="*/ 295939 h 2712517"/>
                  <a:gd name="connsiteX77" fmla="*/ 1263153 w 3857795"/>
                  <a:gd name="connsiteY77" fmla="*/ 87703 h 2712517"/>
                  <a:gd name="connsiteX78" fmla="*/ 1351708 w 3857795"/>
                  <a:gd name="connsiteY78" fmla="*/ 2976 h 2712517"/>
                  <a:gd name="connsiteX79" fmla="*/ 2257147 w 3857795"/>
                  <a:gd name="connsiteY79" fmla="*/ 4724 h 2712517"/>
                  <a:gd name="connsiteX80" fmla="*/ 2321119 w 3857795"/>
                  <a:gd name="connsiteY80" fmla="*/ 11 h 2712517"/>
                  <a:gd name="connsiteX0" fmla="*/ 1554591 w 3857795"/>
                  <a:gd name="connsiteY0" fmla="*/ 2461149 h 2712517"/>
                  <a:gd name="connsiteX1" fmla="*/ 1549293 w 3857795"/>
                  <a:gd name="connsiteY1" fmla="*/ 2466446 h 2712517"/>
                  <a:gd name="connsiteX2" fmla="*/ 1548685 w 3857795"/>
                  <a:gd name="connsiteY2" fmla="*/ 2466765 h 2712517"/>
                  <a:gd name="connsiteX3" fmla="*/ 1551955 w 3857795"/>
                  <a:gd name="connsiteY3" fmla="*/ 2468111 h 2712517"/>
                  <a:gd name="connsiteX4" fmla="*/ 1555950 w 3857795"/>
                  <a:gd name="connsiteY4" fmla="*/ 2463201 h 2712517"/>
                  <a:gd name="connsiteX5" fmla="*/ 1554591 w 3857795"/>
                  <a:gd name="connsiteY5" fmla="*/ 2461149 h 2712517"/>
                  <a:gd name="connsiteX6" fmla="*/ 754630 w 3857795"/>
                  <a:gd name="connsiteY6" fmla="*/ 1825256 h 2712517"/>
                  <a:gd name="connsiteX7" fmla="*/ 794913 w 3857795"/>
                  <a:gd name="connsiteY7" fmla="*/ 1876941 h 2712517"/>
                  <a:gd name="connsiteX8" fmla="*/ 732741 w 3857795"/>
                  <a:gd name="connsiteY8" fmla="*/ 1921551 h 2712517"/>
                  <a:gd name="connsiteX9" fmla="*/ 525503 w 3857795"/>
                  <a:gd name="connsiteY9" fmla="*/ 1846729 h 2712517"/>
                  <a:gd name="connsiteX10" fmla="*/ 526751 w 3857795"/>
                  <a:gd name="connsiteY10" fmla="*/ 1825423 h 2712517"/>
                  <a:gd name="connsiteX11" fmla="*/ 754630 w 3857795"/>
                  <a:gd name="connsiteY11" fmla="*/ 1825256 h 2712517"/>
                  <a:gd name="connsiteX12" fmla="*/ 340903 w 3857795"/>
                  <a:gd name="connsiteY12" fmla="*/ 1526051 h 2712517"/>
                  <a:gd name="connsiteX13" fmla="*/ 860746 w 3857795"/>
                  <a:gd name="connsiteY13" fmla="*/ 1526301 h 2712517"/>
                  <a:gd name="connsiteX14" fmla="*/ 901195 w 3857795"/>
                  <a:gd name="connsiteY14" fmla="*/ 1564503 h 2712517"/>
                  <a:gd name="connsiteX15" fmla="*/ 807647 w 3857795"/>
                  <a:gd name="connsiteY15" fmla="*/ 1669703 h 2712517"/>
                  <a:gd name="connsiteX16" fmla="*/ 339821 w 3857795"/>
                  <a:gd name="connsiteY16" fmla="*/ 1550604 h 2712517"/>
                  <a:gd name="connsiteX17" fmla="*/ 340903 w 3857795"/>
                  <a:gd name="connsiteY17" fmla="*/ 1526051 h 2712517"/>
                  <a:gd name="connsiteX18" fmla="*/ 1080811 w 3857795"/>
                  <a:gd name="connsiteY18" fmla="*/ 1222830 h 2712517"/>
                  <a:gd name="connsiteX19" fmla="*/ 1122914 w 3857795"/>
                  <a:gd name="connsiteY19" fmla="*/ 1249401 h 2712517"/>
                  <a:gd name="connsiteX20" fmla="*/ 1014801 w 3857795"/>
                  <a:gd name="connsiteY20" fmla="*/ 1343199 h 2712517"/>
                  <a:gd name="connsiteX21" fmla="*/ 863159 w 3857795"/>
                  <a:gd name="connsiteY21" fmla="*/ 1398296 h 2712517"/>
                  <a:gd name="connsiteX22" fmla="*/ 64002 w 3857795"/>
                  <a:gd name="connsiteY22" fmla="*/ 1262468 h 2712517"/>
                  <a:gd name="connsiteX23" fmla="*/ 0 w 3857795"/>
                  <a:gd name="connsiteY23" fmla="*/ 1226347 h 2712517"/>
                  <a:gd name="connsiteX24" fmla="*/ 453926 w 3857795"/>
                  <a:gd name="connsiteY24" fmla="*/ 1226347 h 2712517"/>
                  <a:gd name="connsiteX25" fmla="*/ 1032279 w 3857795"/>
                  <a:gd name="connsiteY25" fmla="*/ 1227595 h 2712517"/>
                  <a:gd name="connsiteX26" fmla="*/ 1080811 w 3857795"/>
                  <a:gd name="connsiteY26" fmla="*/ 1222830 h 2712517"/>
                  <a:gd name="connsiteX27" fmla="*/ 2321119 w 3857795"/>
                  <a:gd name="connsiteY27" fmla="*/ 11 h 2712517"/>
                  <a:gd name="connsiteX28" fmla="*/ 2366676 w 3857795"/>
                  <a:gd name="connsiteY28" fmla="*/ 27445 h 2712517"/>
                  <a:gd name="connsiteX29" fmla="*/ 2355190 w 3857795"/>
                  <a:gd name="connsiteY29" fmla="*/ 203640 h 2712517"/>
                  <a:gd name="connsiteX30" fmla="*/ 2327891 w 3857795"/>
                  <a:gd name="connsiteY30" fmla="*/ 287284 h 2712517"/>
                  <a:gd name="connsiteX31" fmla="*/ 2328141 w 3857795"/>
                  <a:gd name="connsiteY31" fmla="*/ 893268 h 2712517"/>
                  <a:gd name="connsiteX32" fmla="*/ 2372335 w 3857795"/>
                  <a:gd name="connsiteY32" fmla="*/ 1117235 h 2712517"/>
                  <a:gd name="connsiteX33" fmla="*/ 2322731 w 3857795"/>
                  <a:gd name="connsiteY33" fmla="*/ 1252231 h 2712517"/>
                  <a:gd name="connsiteX34" fmla="*/ 2108502 w 3857795"/>
                  <a:gd name="connsiteY34" fmla="*/ 1641156 h 2712517"/>
                  <a:gd name="connsiteX35" fmla="*/ 2435422 w 3857795"/>
                  <a:gd name="connsiteY35" fmla="*/ 2089173 h 2712517"/>
                  <a:gd name="connsiteX36" fmla="*/ 2706080 w 3857795"/>
                  <a:gd name="connsiteY36" fmla="*/ 2087592 h 2712517"/>
                  <a:gd name="connsiteX37" fmla="*/ 3046650 w 3857795"/>
                  <a:gd name="connsiteY37" fmla="*/ 1582564 h 2712517"/>
                  <a:gd name="connsiteX38" fmla="*/ 3046317 w 3857795"/>
                  <a:gd name="connsiteY38" fmla="*/ 1492927 h 2712517"/>
                  <a:gd name="connsiteX39" fmla="*/ 2873868 w 3857795"/>
                  <a:gd name="connsiteY39" fmla="*/ 812370 h 2712517"/>
                  <a:gd name="connsiteX40" fmla="*/ 2784315 w 3857795"/>
                  <a:gd name="connsiteY40" fmla="*/ 560938 h 2712517"/>
                  <a:gd name="connsiteX41" fmla="*/ 2593889 w 3857795"/>
                  <a:gd name="connsiteY41" fmla="*/ 491858 h 2712517"/>
                  <a:gd name="connsiteX42" fmla="*/ 2525309 w 3857795"/>
                  <a:gd name="connsiteY42" fmla="*/ 346542 h 2712517"/>
                  <a:gd name="connsiteX43" fmla="*/ 2626847 w 3857795"/>
                  <a:gd name="connsiteY43" fmla="*/ 281790 h 2712517"/>
                  <a:gd name="connsiteX44" fmla="*/ 2850980 w 3857795"/>
                  <a:gd name="connsiteY44" fmla="*/ 361606 h 2712517"/>
                  <a:gd name="connsiteX45" fmla="*/ 2935540 w 3857795"/>
                  <a:gd name="connsiteY45" fmla="*/ 354282 h 2712517"/>
                  <a:gd name="connsiteX46" fmla="*/ 2972910 w 3857795"/>
                  <a:gd name="connsiteY46" fmla="*/ 300267 h 2712517"/>
                  <a:gd name="connsiteX47" fmla="*/ 3211442 w 3857795"/>
                  <a:gd name="connsiteY47" fmla="*/ 195317 h 2712517"/>
                  <a:gd name="connsiteX48" fmla="*/ 3230917 w 3857795"/>
                  <a:gd name="connsiteY48" fmla="*/ 272386 h 2712517"/>
                  <a:gd name="connsiteX49" fmla="*/ 3231333 w 3857795"/>
                  <a:gd name="connsiteY49" fmla="*/ 682118 h 2712517"/>
                  <a:gd name="connsiteX50" fmla="*/ 3095338 w 3857795"/>
                  <a:gd name="connsiteY50" fmla="*/ 806461 h 2712517"/>
                  <a:gd name="connsiteX51" fmla="*/ 3135621 w 3857795"/>
                  <a:gd name="connsiteY51" fmla="*/ 954357 h 2712517"/>
                  <a:gd name="connsiteX52" fmla="*/ 3302993 w 3857795"/>
                  <a:gd name="connsiteY52" fmla="*/ 1486601 h 2712517"/>
                  <a:gd name="connsiteX53" fmla="*/ 3420677 w 3857795"/>
                  <a:gd name="connsiteY53" fmla="*/ 1586642 h 2712517"/>
                  <a:gd name="connsiteX54" fmla="*/ 3534200 w 3857795"/>
                  <a:gd name="connsiteY54" fmla="*/ 1623179 h 2712517"/>
                  <a:gd name="connsiteX55" fmla="*/ 3849385 w 3857795"/>
                  <a:gd name="connsiteY55" fmla="*/ 2146601 h 2712517"/>
                  <a:gd name="connsiteX56" fmla="*/ 3857209 w 3857795"/>
                  <a:gd name="connsiteY56" fmla="*/ 2304401 h 2712517"/>
                  <a:gd name="connsiteX57" fmla="*/ 3748929 w 3857795"/>
                  <a:gd name="connsiteY57" fmla="*/ 2426996 h 2712517"/>
                  <a:gd name="connsiteX58" fmla="*/ 3650054 w 3857795"/>
                  <a:gd name="connsiteY58" fmla="*/ 2545430 h 2712517"/>
                  <a:gd name="connsiteX59" fmla="*/ 3202786 w 3857795"/>
                  <a:gd name="connsiteY59" fmla="*/ 2658121 h 2712517"/>
                  <a:gd name="connsiteX60" fmla="*/ 3041323 w 3857795"/>
                  <a:gd name="connsiteY60" fmla="*/ 2378141 h 2712517"/>
                  <a:gd name="connsiteX61" fmla="*/ 2903581 w 3857795"/>
                  <a:gd name="connsiteY61" fmla="*/ 2426247 h 2712517"/>
                  <a:gd name="connsiteX62" fmla="*/ 1888280 w 3857795"/>
                  <a:gd name="connsiteY62" fmla="*/ 2433988 h 2712517"/>
                  <a:gd name="connsiteX63" fmla="*/ 1765435 w 3857795"/>
                  <a:gd name="connsiteY63" fmla="*/ 2403859 h 2712517"/>
                  <a:gd name="connsiteX64" fmla="*/ 1459405 w 3857795"/>
                  <a:gd name="connsiteY64" fmla="*/ 2704146 h 2712517"/>
                  <a:gd name="connsiteX65" fmla="*/ 1402644 w 3857795"/>
                  <a:gd name="connsiteY65" fmla="*/ 2702648 h 2712517"/>
                  <a:gd name="connsiteX66" fmla="*/ 1118087 w 3857795"/>
                  <a:gd name="connsiteY66" fmla="*/ 2448553 h 2712517"/>
                  <a:gd name="connsiteX67" fmla="*/ 1058246 w 3857795"/>
                  <a:gd name="connsiteY67" fmla="*/ 2423501 h 2712517"/>
                  <a:gd name="connsiteX68" fmla="*/ 1022458 w 3857795"/>
                  <a:gd name="connsiteY68" fmla="*/ 2432906 h 2712517"/>
                  <a:gd name="connsiteX69" fmla="*/ 774438 w 3857795"/>
                  <a:gd name="connsiteY69" fmla="*/ 2206026 h 2712517"/>
                  <a:gd name="connsiteX70" fmla="*/ 803984 w 3857795"/>
                  <a:gd name="connsiteY70" fmla="*/ 2051970 h 2712517"/>
                  <a:gd name="connsiteX71" fmla="*/ 1067900 w 3857795"/>
                  <a:gd name="connsiteY71" fmla="*/ 1362924 h 2712517"/>
                  <a:gd name="connsiteX72" fmla="*/ 1178510 w 3857795"/>
                  <a:gd name="connsiteY72" fmla="*/ 1249234 h 2712517"/>
                  <a:gd name="connsiteX73" fmla="*/ 1250253 w 3857795"/>
                  <a:gd name="connsiteY73" fmla="*/ 1121396 h 2712517"/>
                  <a:gd name="connsiteX74" fmla="*/ 1300939 w 3857795"/>
                  <a:gd name="connsiteY74" fmla="*/ 944120 h 2712517"/>
                  <a:gd name="connsiteX75" fmla="*/ 1312008 w 3857795"/>
                  <a:gd name="connsiteY75" fmla="*/ 873959 h 2712517"/>
                  <a:gd name="connsiteX76" fmla="*/ 1313839 w 3857795"/>
                  <a:gd name="connsiteY76" fmla="*/ 295939 h 2712517"/>
                  <a:gd name="connsiteX77" fmla="*/ 1263153 w 3857795"/>
                  <a:gd name="connsiteY77" fmla="*/ 87703 h 2712517"/>
                  <a:gd name="connsiteX78" fmla="*/ 1351708 w 3857795"/>
                  <a:gd name="connsiteY78" fmla="*/ 2976 h 2712517"/>
                  <a:gd name="connsiteX79" fmla="*/ 2257147 w 3857795"/>
                  <a:gd name="connsiteY79" fmla="*/ 4724 h 2712517"/>
                  <a:gd name="connsiteX80" fmla="*/ 2321119 w 3857795"/>
                  <a:gd name="connsiteY80" fmla="*/ 11 h 2712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3857795" h="2712517">
                    <a:moveTo>
                      <a:pt x="1554591" y="2461149"/>
                    </a:moveTo>
                    <a:lnTo>
                      <a:pt x="1549293" y="2466446"/>
                    </a:lnTo>
                    <a:lnTo>
                      <a:pt x="1548685" y="2466765"/>
                    </a:lnTo>
                    <a:lnTo>
                      <a:pt x="1551955" y="2468111"/>
                    </a:lnTo>
                    <a:cubicBezTo>
                      <a:pt x="1552704" y="2465947"/>
                      <a:pt x="1554036" y="2464283"/>
                      <a:pt x="1555950" y="2463201"/>
                    </a:cubicBezTo>
                    <a:lnTo>
                      <a:pt x="1554591" y="2461149"/>
                    </a:lnTo>
                    <a:close/>
                    <a:moveTo>
                      <a:pt x="754630" y="1825256"/>
                    </a:moveTo>
                    <a:cubicBezTo>
                      <a:pt x="791750" y="1824923"/>
                      <a:pt x="805316" y="1840654"/>
                      <a:pt x="794913" y="1876941"/>
                    </a:cubicBezTo>
                    <a:cubicBezTo>
                      <a:pt x="785841" y="1908568"/>
                      <a:pt x="776769" y="1937781"/>
                      <a:pt x="732741" y="1921551"/>
                    </a:cubicBezTo>
                    <a:lnTo>
                      <a:pt x="525503" y="1846729"/>
                    </a:lnTo>
                    <a:cubicBezTo>
                      <a:pt x="525919" y="1839572"/>
                      <a:pt x="526335" y="1832497"/>
                      <a:pt x="526751" y="1825423"/>
                    </a:cubicBezTo>
                    <a:lnTo>
                      <a:pt x="754630" y="1825256"/>
                    </a:lnTo>
                    <a:close/>
                    <a:moveTo>
                      <a:pt x="340903" y="1526051"/>
                    </a:moveTo>
                    <a:lnTo>
                      <a:pt x="860746" y="1526301"/>
                    </a:lnTo>
                    <a:cubicBezTo>
                      <a:pt x="884966" y="1526385"/>
                      <a:pt x="920504" y="1525968"/>
                      <a:pt x="901195" y="1564503"/>
                    </a:cubicBezTo>
                    <a:cubicBezTo>
                      <a:pt x="879805" y="1607033"/>
                      <a:pt x="880971" y="1685433"/>
                      <a:pt x="807647" y="1669703"/>
                    </a:cubicBezTo>
                    <a:cubicBezTo>
                      <a:pt x="650429" y="1635913"/>
                      <a:pt x="495624" y="1590970"/>
                      <a:pt x="339821" y="1550604"/>
                    </a:cubicBezTo>
                    <a:cubicBezTo>
                      <a:pt x="340237" y="1542448"/>
                      <a:pt x="340570" y="1534208"/>
                      <a:pt x="340903" y="1526051"/>
                    </a:cubicBezTo>
                    <a:close/>
                    <a:moveTo>
                      <a:pt x="1080811" y="1222830"/>
                    </a:moveTo>
                    <a:cubicBezTo>
                      <a:pt x="1097051" y="1222955"/>
                      <a:pt x="1112220" y="1228302"/>
                      <a:pt x="1122914" y="1249401"/>
                    </a:cubicBezTo>
                    <a:cubicBezTo>
                      <a:pt x="1095782" y="1290932"/>
                      <a:pt x="1059411" y="1321726"/>
                      <a:pt x="1014801" y="1343199"/>
                    </a:cubicBezTo>
                    <a:cubicBezTo>
                      <a:pt x="977182" y="1397214"/>
                      <a:pt x="929409" y="1410281"/>
                      <a:pt x="863159" y="1398296"/>
                    </a:cubicBezTo>
                    <a:cubicBezTo>
                      <a:pt x="597329" y="1350107"/>
                      <a:pt x="330416" y="1307744"/>
                      <a:pt x="64002" y="1262468"/>
                    </a:cubicBezTo>
                    <a:cubicBezTo>
                      <a:pt x="41281" y="1258556"/>
                      <a:pt x="19475" y="1249151"/>
                      <a:pt x="0" y="1226347"/>
                    </a:cubicBezTo>
                    <a:lnTo>
                      <a:pt x="453926" y="1226347"/>
                    </a:lnTo>
                    <a:lnTo>
                      <a:pt x="1032279" y="1227595"/>
                    </a:lnTo>
                    <a:cubicBezTo>
                      <a:pt x="1047260" y="1227803"/>
                      <a:pt x="1064572" y="1222705"/>
                      <a:pt x="1080811" y="1222830"/>
                    </a:cubicBezTo>
                    <a:close/>
                    <a:moveTo>
                      <a:pt x="2321119" y="11"/>
                    </a:moveTo>
                    <a:cubicBezTo>
                      <a:pt x="2342040" y="292"/>
                      <a:pt x="2359893" y="5930"/>
                      <a:pt x="2366676" y="27445"/>
                    </a:cubicBezTo>
                    <a:cubicBezTo>
                      <a:pt x="2384154" y="82958"/>
                      <a:pt x="2397304" y="152371"/>
                      <a:pt x="2355190" y="203640"/>
                    </a:cubicBezTo>
                    <a:cubicBezTo>
                      <a:pt x="2332053" y="231770"/>
                      <a:pt x="2327975" y="256822"/>
                      <a:pt x="2327891" y="287284"/>
                    </a:cubicBezTo>
                    <a:cubicBezTo>
                      <a:pt x="2327558" y="489278"/>
                      <a:pt x="2326893" y="691273"/>
                      <a:pt x="2328141" y="893268"/>
                    </a:cubicBezTo>
                    <a:cubicBezTo>
                      <a:pt x="2328640" y="969921"/>
                      <a:pt x="2384237" y="1034673"/>
                      <a:pt x="2372335" y="1117235"/>
                    </a:cubicBezTo>
                    <a:cubicBezTo>
                      <a:pt x="2365011" y="1168170"/>
                      <a:pt x="2356356" y="1211033"/>
                      <a:pt x="2322731" y="1252231"/>
                    </a:cubicBezTo>
                    <a:cubicBezTo>
                      <a:pt x="2227934" y="1368501"/>
                      <a:pt x="2149866" y="1494924"/>
                      <a:pt x="2108502" y="1641156"/>
                    </a:cubicBezTo>
                    <a:cubicBezTo>
                      <a:pt x="2031266" y="1914228"/>
                      <a:pt x="2150033" y="2078603"/>
                      <a:pt x="2435422" y="2089173"/>
                    </a:cubicBezTo>
                    <a:cubicBezTo>
                      <a:pt x="2525558" y="2092502"/>
                      <a:pt x="2615861" y="2088341"/>
                      <a:pt x="2706080" y="2087592"/>
                    </a:cubicBezTo>
                    <a:cubicBezTo>
                      <a:pt x="2866877" y="1951098"/>
                      <a:pt x="2932378" y="1750435"/>
                      <a:pt x="3046650" y="1582564"/>
                    </a:cubicBezTo>
                    <a:cubicBezTo>
                      <a:pt x="3046567" y="1552685"/>
                      <a:pt x="3046400" y="1522806"/>
                      <a:pt x="3046317" y="1492927"/>
                    </a:cubicBezTo>
                    <a:cubicBezTo>
                      <a:pt x="2989222" y="1265963"/>
                      <a:pt x="2934458" y="1038418"/>
                      <a:pt x="2873868" y="812370"/>
                    </a:cubicBezTo>
                    <a:cubicBezTo>
                      <a:pt x="2850897" y="726728"/>
                      <a:pt x="2814610" y="644666"/>
                      <a:pt x="2784315" y="560938"/>
                    </a:cubicBezTo>
                    <a:cubicBezTo>
                      <a:pt x="2722310" y="533972"/>
                      <a:pt x="2661470" y="502928"/>
                      <a:pt x="2593889" y="491858"/>
                    </a:cubicBezTo>
                    <a:cubicBezTo>
                      <a:pt x="2499508" y="476461"/>
                      <a:pt x="2523394" y="404219"/>
                      <a:pt x="2525309" y="346542"/>
                    </a:cubicBezTo>
                    <a:cubicBezTo>
                      <a:pt x="2527389" y="281707"/>
                      <a:pt x="2577576" y="279544"/>
                      <a:pt x="2626847" y="281790"/>
                    </a:cubicBezTo>
                    <a:cubicBezTo>
                      <a:pt x="2709742" y="285536"/>
                      <a:pt x="2786812" y="310920"/>
                      <a:pt x="2850980" y="361606"/>
                    </a:cubicBezTo>
                    <a:cubicBezTo>
                      <a:pt x="2888100" y="390986"/>
                      <a:pt x="2909240" y="377087"/>
                      <a:pt x="2935540" y="354282"/>
                    </a:cubicBezTo>
                    <a:lnTo>
                      <a:pt x="2972910" y="300267"/>
                    </a:lnTo>
                    <a:cubicBezTo>
                      <a:pt x="3026224" y="207971"/>
                      <a:pt x="3140781" y="146045"/>
                      <a:pt x="3211442" y="195317"/>
                    </a:cubicBezTo>
                    <a:cubicBezTo>
                      <a:pt x="3239656" y="214958"/>
                      <a:pt x="3230751" y="245670"/>
                      <a:pt x="3230917" y="272386"/>
                    </a:cubicBezTo>
                    <a:cubicBezTo>
                      <a:pt x="3231749" y="408963"/>
                      <a:pt x="3231416" y="545540"/>
                      <a:pt x="3231333" y="682118"/>
                    </a:cubicBezTo>
                    <a:cubicBezTo>
                      <a:pt x="3231333" y="811538"/>
                      <a:pt x="3231250" y="811538"/>
                      <a:pt x="3095338" y="806461"/>
                    </a:cubicBezTo>
                    <a:cubicBezTo>
                      <a:pt x="3096004" y="859810"/>
                      <a:pt x="3120390" y="906168"/>
                      <a:pt x="3135621" y="954357"/>
                    </a:cubicBezTo>
                    <a:cubicBezTo>
                      <a:pt x="3191633" y="1131716"/>
                      <a:pt x="3252556" y="1307661"/>
                      <a:pt x="3302993" y="1486601"/>
                    </a:cubicBezTo>
                    <a:cubicBezTo>
                      <a:pt x="3321885" y="1553767"/>
                      <a:pt x="3349351" y="1587308"/>
                      <a:pt x="3420677" y="1586642"/>
                    </a:cubicBezTo>
                    <a:cubicBezTo>
                      <a:pt x="3460627" y="1586309"/>
                      <a:pt x="3500243" y="1599043"/>
                      <a:pt x="3534200" y="1623179"/>
                    </a:cubicBezTo>
                    <a:cubicBezTo>
                      <a:pt x="3753257" y="1729128"/>
                      <a:pt x="3827663" y="1922051"/>
                      <a:pt x="3849385" y="2146601"/>
                    </a:cubicBezTo>
                    <a:cubicBezTo>
                      <a:pt x="3851966" y="2199201"/>
                      <a:pt x="3854046" y="2251801"/>
                      <a:pt x="3857209" y="2304401"/>
                    </a:cubicBezTo>
                    <a:cubicBezTo>
                      <a:pt x="3861870" y="2381471"/>
                      <a:pt x="3839898" y="2429493"/>
                      <a:pt x="3748929" y="2426996"/>
                    </a:cubicBezTo>
                    <a:cubicBezTo>
                      <a:pt x="3674440" y="2425165"/>
                      <a:pt x="3674856" y="2501153"/>
                      <a:pt x="3650054" y="2545430"/>
                    </a:cubicBezTo>
                    <a:cubicBezTo>
                      <a:pt x="3558919" y="2708058"/>
                      <a:pt x="3348102" y="2764736"/>
                      <a:pt x="3202786" y="2658121"/>
                    </a:cubicBezTo>
                    <a:cubicBezTo>
                      <a:pt x="3110736" y="2590540"/>
                      <a:pt x="3065376" y="2493079"/>
                      <a:pt x="3041323" y="2378141"/>
                    </a:cubicBezTo>
                    <a:cubicBezTo>
                      <a:pt x="3000625" y="2416427"/>
                      <a:pt x="2955182" y="2426164"/>
                      <a:pt x="2903581" y="2426247"/>
                    </a:cubicBezTo>
                    <a:lnTo>
                      <a:pt x="1888280" y="2433988"/>
                    </a:lnTo>
                    <a:cubicBezTo>
                      <a:pt x="1842338" y="2434654"/>
                      <a:pt x="1805218" y="2418424"/>
                      <a:pt x="1765435" y="2403859"/>
                    </a:cubicBezTo>
                    <a:cubicBezTo>
                      <a:pt x="1720492" y="2598447"/>
                      <a:pt x="1641342" y="2675682"/>
                      <a:pt x="1459405" y="2704146"/>
                    </a:cubicBezTo>
                    <a:cubicBezTo>
                      <a:pt x="1440180" y="2713301"/>
                      <a:pt x="1421370" y="2710888"/>
                      <a:pt x="1402644" y="2702648"/>
                    </a:cubicBezTo>
                    <a:cubicBezTo>
                      <a:pt x="1257078" y="2674600"/>
                      <a:pt x="1149797" y="2602525"/>
                      <a:pt x="1118087" y="2448553"/>
                    </a:cubicBezTo>
                    <a:cubicBezTo>
                      <a:pt x="1109098" y="2404858"/>
                      <a:pt x="1092869" y="2399614"/>
                      <a:pt x="1058246" y="2423501"/>
                    </a:cubicBezTo>
                    <a:cubicBezTo>
                      <a:pt x="1048674" y="2430076"/>
                      <a:pt x="1034609" y="2430492"/>
                      <a:pt x="1022458" y="2432906"/>
                    </a:cubicBezTo>
                    <a:cubicBezTo>
                      <a:pt x="819464" y="2472772"/>
                      <a:pt x="747472" y="2408104"/>
                      <a:pt x="774438" y="2206026"/>
                    </a:cubicBezTo>
                    <a:cubicBezTo>
                      <a:pt x="781346" y="2154424"/>
                      <a:pt x="778599" y="2100242"/>
                      <a:pt x="803984" y="2051970"/>
                    </a:cubicBezTo>
                    <a:cubicBezTo>
                      <a:pt x="852589" y="1807280"/>
                      <a:pt x="919338" y="1569497"/>
                      <a:pt x="1067900" y="1362924"/>
                    </a:cubicBezTo>
                    <a:cubicBezTo>
                      <a:pt x="1081466" y="1302334"/>
                      <a:pt x="1123413" y="1269459"/>
                      <a:pt x="1178510" y="1249234"/>
                    </a:cubicBezTo>
                    <a:cubicBezTo>
                      <a:pt x="1238518" y="1226763"/>
                      <a:pt x="1257910" y="1187979"/>
                      <a:pt x="1250253" y="1121396"/>
                    </a:cubicBezTo>
                    <a:cubicBezTo>
                      <a:pt x="1243262" y="1060224"/>
                      <a:pt x="1230694" y="990146"/>
                      <a:pt x="1300939" y="944120"/>
                    </a:cubicBezTo>
                    <a:cubicBezTo>
                      <a:pt x="1314339" y="935298"/>
                      <a:pt x="1311925" y="898095"/>
                      <a:pt x="1312008" y="873959"/>
                    </a:cubicBezTo>
                    <a:cubicBezTo>
                      <a:pt x="1312757" y="681286"/>
                      <a:pt x="1309595" y="488529"/>
                      <a:pt x="1313839" y="295939"/>
                    </a:cubicBezTo>
                    <a:cubicBezTo>
                      <a:pt x="1315504" y="220867"/>
                      <a:pt x="1251751" y="168101"/>
                      <a:pt x="1263153" y="87703"/>
                    </a:cubicBezTo>
                    <a:cubicBezTo>
                      <a:pt x="1272059" y="24615"/>
                      <a:pt x="1287373" y="2477"/>
                      <a:pt x="1351708" y="2976"/>
                    </a:cubicBezTo>
                    <a:lnTo>
                      <a:pt x="2257147" y="4724"/>
                    </a:lnTo>
                    <a:cubicBezTo>
                      <a:pt x="2276206" y="4807"/>
                      <a:pt x="2300197" y="-270"/>
                      <a:pt x="2321119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83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440CEAE-4EC4-483A-BC7F-62F27DCCFFD3}"/>
                  </a:ext>
                </a:extLst>
              </p:cNvPr>
              <p:cNvSpPr/>
              <p:nvPr/>
            </p:nvSpPr>
            <p:spPr>
              <a:xfrm>
                <a:off x="8292687" y="3317701"/>
                <a:ext cx="2889737" cy="2262328"/>
              </a:xfrm>
              <a:custGeom>
                <a:avLst/>
                <a:gdLst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6405 w 2889737"/>
                  <a:gd name="connsiteY46" fmla="*/ 208533 h 2262330"/>
                  <a:gd name="connsiteX47" fmla="*/ 2041802 w 2889737"/>
                  <a:gd name="connsiteY47" fmla="*/ 108825 h 2262330"/>
                  <a:gd name="connsiteX48" fmla="*/ 2079254 w 2889737"/>
                  <a:gd name="connsiteY48" fmla="*/ 54810 h 2262330"/>
                  <a:gd name="connsiteX49" fmla="*/ 2167892 w 2889737"/>
                  <a:gd name="connsiteY49" fmla="*/ 6122 h 2262330"/>
                  <a:gd name="connsiteX50" fmla="*/ 2186845 w 2889737"/>
                  <a:gd name="connsiteY50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6405 w 2889737"/>
                  <a:gd name="connsiteY46" fmla="*/ 208533 h 2262330"/>
                  <a:gd name="connsiteX47" fmla="*/ 2079254 w 2889737"/>
                  <a:gd name="connsiteY47" fmla="*/ 54810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6405 w 2889737"/>
                  <a:gd name="connsiteY46" fmla="*/ 208533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6405 w 2889737"/>
                  <a:gd name="connsiteY46" fmla="*/ 208533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1099 w 2889737"/>
                  <a:gd name="connsiteY46" fmla="*/ 205881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1099 w 2889737"/>
                  <a:gd name="connsiteY46" fmla="*/ 205881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1099 w 2889737"/>
                  <a:gd name="connsiteY46" fmla="*/ 205881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1099 w 2889737"/>
                  <a:gd name="connsiteY46" fmla="*/ 205881 h 2262330"/>
                  <a:gd name="connsiteX47" fmla="*/ 2084559 w 2889737"/>
                  <a:gd name="connsiteY47" fmla="*/ 62768 h 2262330"/>
                  <a:gd name="connsiteX48" fmla="*/ 2167892 w 2889737"/>
                  <a:gd name="connsiteY48" fmla="*/ 6122 h 2262330"/>
                  <a:gd name="connsiteX49" fmla="*/ 2186845 w 2889737"/>
                  <a:gd name="connsiteY49" fmla="*/ 2 h 2262330"/>
                  <a:gd name="connsiteX0" fmla="*/ 432955 w 2889737"/>
                  <a:gd name="connsiteY0" fmla="*/ 1980021 h 2262330"/>
                  <a:gd name="connsiteX1" fmla="*/ 498289 w 2889737"/>
                  <a:gd name="connsiteY1" fmla="*/ 1980104 h 2262330"/>
                  <a:gd name="connsiteX2" fmla="*/ 639361 w 2889737"/>
                  <a:gd name="connsiteY2" fmla="*/ 2199243 h 2262330"/>
                  <a:gd name="connsiteX3" fmla="*/ 622882 w 2889737"/>
                  <a:gd name="connsiteY3" fmla="*/ 2215722 h 2262330"/>
                  <a:gd name="connsiteX4" fmla="*/ 401578 w 2889737"/>
                  <a:gd name="connsiteY4" fmla="*/ 2215390 h 2262330"/>
                  <a:gd name="connsiteX5" fmla="*/ 360962 w 2889737"/>
                  <a:gd name="connsiteY5" fmla="*/ 2035367 h 2262330"/>
                  <a:gd name="connsiteX6" fmla="*/ 432955 w 2889737"/>
                  <a:gd name="connsiteY6" fmla="*/ 1980021 h 2262330"/>
                  <a:gd name="connsiteX7" fmla="*/ 2462140 w 2889737"/>
                  <a:gd name="connsiteY7" fmla="*/ 1918847 h 2262330"/>
                  <a:gd name="connsiteX8" fmla="*/ 2603129 w 2889737"/>
                  <a:gd name="connsiteY8" fmla="*/ 2107359 h 2262330"/>
                  <a:gd name="connsiteX9" fmla="*/ 2438087 w 2889737"/>
                  <a:gd name="connsiteY9" fmla="*/ 2262330 h 2262330"/>
                  <a:gd name="connsiteX10" fmla="*/ 2292688 w 2889737"/>
                  <a:gd name="connsiteY10" fmla="*/ 2079727 h 2262330"/>
                  <a:gd name="connsiteX11" fmla="*/ 2462140 w 2889737"/>
                  <a:gd name="connsiteY11" fmla="*/ 1918847 h 2262330"/>
                  <a:gd name="connsiteX12" fmla="*/ 611646 w 2889737"/>
                  <a:gd name="connsiteY12" fmla="*/ 1456765 h 2262330"/>
                  <a:gd name="connsiteX13" fmla="*/ 1147552 w 2889737"/>
                  <a:gd name="connsiteY13" fmla="*/ 1969283 h 2262330"/>
                  <a:gd name="connsiteX14" fmla="*/ 995744 w 2889737"/>
                  <a:gd name="connsiteY14" fmla="*/ 2127916 h 2262330"/>
                  <a:gd name="connsiteX15" fmla="*/ 859250 w 2889737"/>
                  <a:gd name="connsiteY15" fmla="*/ 2011313 h 2262330"/>
                  <a:gd name="connsiteX16" fmla="*/ 769613 w 2889737"/>
                  <a:gd name="connsiteY16" fmla="*/ 1946812 h 2262330"/>
                  <a:gd name="connsiteX17" fmla="*/ 238534 w 2889737"/>
                  <a:gd name="connsiteY17" fmla="*/ 1941735 h 2262330"/>
                  <a:gd name="connsiteX18" fmla="*/ 154390 w 2889737"/>
                  <a:gd name="connsiteY18" fmla="*/ 2033369 h 2262330"/>
                  <a:gd name="connsiteX19" fmla="*/ 68415 w 2889737"/>
                  <a:gd name="connsiteY19" fmla="*/ 2129165 h 2262330"/>
                  <a:gd name="connsiteX20" fmla="*/ 2 w 2889737"/>
                  <a:gd name="connsiteY20" fmla="*/ 2059253 h 2262330"/>
                  <a:gd name="connsiteX21" fmla="*/ 611646 w 2889737"/>
                  <a:gd name="connsiteY21" fmla="*/ 1456765 h 2262330"/>
                  <a:gd name="connsiteX22" fmla="*/ 2423417 w 2889737"/>
                  <a:gd name="connsiteY22" fmla="*/ 1361349 h 2262330"/>
                  <a:gd name="connsiteX23" fmla="*/ 2483223 w 2889737"/>
                  <a:gd name="connsiteY23" fmla="*/ 1361589 h 2262330"/>
                  <a:gd name="connsiteX24" fmla="*/ 2566592 w 2889737"/>
                  <a:gd name="connsiteY24" fmla="*/ 1379612 h 2262330"/>
                  <a:gd name="connsiteX25" fmla="*/ 2885356 w 2889737"/>
                  <a:gd name="connsiteY25" fmla="*/ 2106777 h 2262330"/>
                  <a:gd name="connsiteX26" fmla="*/ 2776077 w 2889737"/>
                  <a:gd name="connsiteY26" fmla="*/ 2057838 h 2262330"/>
                  <a:gd name="connsiteX27" fmla="*/ 2740455 w 2889737"/>
                  <a:gd name="connsiteY27" fmla="*/ 1952305 h 2262330"/>
                  <a:gd name="connsiteX28" fmla="*/ 2461558 w 2889737"/>
                  <a:gd name="connsiteY28" fmla="*/ 1742653 h 2262330"/>
                  <a:gd name="connsiteX29" fmla="*/ 2119074 w 2889737"/>
                  <a:gd name="connsiteY29" fmla="*/ 1970699 h 2262330"/>
                  <a:gd name="connsiteX30" fmla="*/ 1958943 w 2889737"/>
                  <a:gd name="connsiteY30" fmla="*/ 2128000 h 2262330"/>
                  <a:gd name="connsiteX31" fmla="*/ 1916247 w 2889737"/>
                  <a:gd name="connsiteY31" fmla="*/ 2077314 h 2262330"/>
                  <a:gd name="connsiteX32" fmla="*/ 2254902 w 2889737"/>
                  <a:gd name="connsiteY32" fmla="*/ 1437372 h 2262330"/>
                  <a:gd name="connsiteX33" fmla="*/ 2423417 w 2889737"/>
                  <a:gd name="connsiteY33" fmla="*/ 1361349 h 2262330"/>
                  <a:gd name="connsiteX34" fmla="*/ 1298278 w 2889737"/>
                  <a:gd name="connsiteY34" fmla="*/ 707711 h 2262330"/>
                  <a:gd name="connsiteX35" fmla="*/ 1409471 w 2889737"/>
                  <a:gd name="connsiteY35" fmla="*/ 836132 h 2262330"/>
                  <a:gd name="connsiteX36" fmla="*/ 1296114 w 2889737"/>
                  <a:gd name="connsiteY36" fmla="*/ 964553 h 2262330"/>
                  <a:gd name="connsiteX37" fmla="*/ 885965 w 2889737"/>
                  <a:gd name="connsiteY37" fmla="*/ 963555 h 2262330"/>
                  <a:gd name="connsiteX38" fmla="*/ 466495 w 2889737"/>
                  <a:gd name="connsiteY38" fmla="*/ 962889 h 2262330"/>
                  <a:gd name="connsiteX39" fmla="*/ 358881 w 2889737"/>
                  <a:gd name="connsiteY39" fmla="*/ 815825 h 2262330"/>
                  <a:gd name="connsiteX40" fmla="*/ 468659 w 2889737"/>
                  <a:gd name="connsiteY40" fmla="*/ 708211 h 2262330"/>
                  <a:gd name="connsiteX41" fmla="*/ 1298278 w 2889737"/>
                  <a:gd name="connsiteY41" fmla="*/ 707711 h 2262330"/>
                  <a:gd name="connsiteX42" fmla="*/ 2186845 w 2889737"/>
                  <a:gd name="connsiteY42" fmla="*/ 2 h 2262330"/>
                  <a:gd name="connsiteX43" fmla="*/ 2210838 w 2889737"/>
                  <a:gd name="connsiteY43" fmla="*/ 33171 h 2262330"/>
                  <a:gd name="connsiteX44" fmla="*/ 2210838 w 2889737"/>
                  <a:gd name="connsiteY44" fmla="*/ 425259 h 2262330"/>
                  <a:gd name="connsiteX45" fmla="*/ 2120369 w 2889737"/>
                  <a:gd name="connsiteY45" fmla="*/ 463044 h 2262330"/>
                  <a:gd name="connsiteX46" fmla="*/ 2021099 w 2889737"/>
                  <a:gd name="connsiteY46" fmla="*/ 205881 h 2262330"/>
                  <a:gd name="connsiteX47" fmla="*/ 2167892 w 2889737"/>
                  <a:gd name="connsiteY47" fmla="*/ 6122 h 2262330"/>
                  <a:gd name="connsiteX48" fmla="*/ 2186845 w 2889737"/>
                  <a:gd name="connsiteY48" fmla="*/ 2 h 2262330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86845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86845 w 2889737"/>
                  <a:gd name="connsiteY47" fmla="*/ 0 h 2262328"/>
                  <a:gd name="connsiteX0" fmla="*/ 432955 w 2889737"/>
                  <a:gd name="connsiteY0" fmla="*/ 1951356 h 2233665"/>
                  <a:gd name="connsiteX1" fmla="*/ 498289 w 2889737"/>
                  <a:gd name="connsiteY1" fmla="*/ 1951439 h 2233665"/>
                  <a:gd name="connsiteX2" fmla="*/ 639361 w 2889737"/>
                  <a:gd name="connsiteY2" fmla="*/ 2170578 h 2233665"/>
                  <a:gd name="connsiteX3" fmla="*/ 622882 w 2889737"/>
                  <a:gd name="connsiteY3" fmla="*/ 2187057 h 2233665"/>
                  <a:gd name="connsiteX4" fmla="*/ 401578 w 2889737"/>
                  <a:gd name="connsiteY4" fmla="*/ 2186725 h 2233665"/>
                  <a:gd name="connsiteX5" fmla="*/ 360962 w 2889737"/>
                  <a:gd name="connsiteY5" fmla="*/ 2006702 h 2233665"/>
                  <a:gd name="connsiteX6" fmla="*/ 432955 w 2889737"/>
                  <a:gd name="connsiteY6" fmla="*/ 1951356 h 2233665"/>
                  <a:gd name="connsiteX7" fmla="*/ 2462140 w 2889737"/>
                  <a:gd name="connsiteY7" fmla="*/ 1890182 h 2233665"/>
                  <a:gd name="connsiteX8" fmla="*/ 2603129 w 2889737"/>
                  <a:gd name="connsiteY8" fmla="*/ 2078694 h 2233665"/>
                  <a:gd name="connsiteX9" fmla="*/ 2438087 w 2889737"/>
                  <a:gd name="connsiteY9" fmla="*/ 2233665 h 2233665"/>
                  <a:gd name="connsiteX10" fmla="*/ 2292688 w 2889737"/>
                  <a:gd name="connsiteY10" fmla="*/ 2051062 h 2233665"/>
                  <a:gd name="connsiteX11" fmla="*/ 2462140 w 2889737"/>
                  <a:gd name="connsiteY11" fmla="*/ 1890182 h 2233665"/>
                  <a:gd name="connsiteX12" fmla="*/ 611646 w 2889737"/>
                  <a:gd name="connsiteY12" fmla="*/ 1428100 h 2233665"/>
                  <a:gd name="connsiteX13" fmla="*/ 1147552 w 2889737"/>
                  <a:gd name="connsiteY13" fmla="*/ 1940618 h 2233665"/>
                  <a:gd name="connsiteX14" fmla="*/ 995744 w 2889737"/>
                  <a:gd name="connsiteY14" fmla="*/ 2099251 h 2233665"/>
                  <a:gd name="connsiteX15" fmla="*/ 859250 w 2889737"/>
                  <a:gd name="connsiteY15" fmla="*/ 1982648 h 2233665"/>
                  <a:gd name="connsiteX16" fmla="*/ 769613 w 2889737"/>
                  <a:gd name="connsiteY16" fmla="*/ 1918147 h 2233665"/>
                  <a:gd name="connsiteX17" fmla="*/ 238534 w 2889737"/>
                  <a:gd name="connsiteY17" fmla="*/ 1913070 h 2233665"/>
                  <a:gd name="connsiteX18" fmla="*/ 154390 w 2889737"/>
                  <a:gd name="connsiteY18" fmla="*/ 2004704 h 2233665"/>
                  <a:gd name="connsiteX19" fmla="*/ 68415 w 2889737"/>
                  <a:gd name="connsiteY19" fmla="*/ 2100500 h 2233665"/>
                  <a:gd name="connsiteX20" fmla="*/ 2 w 2889737"/>
                  <a:gd name="connsiteY20" fmla="*/ 2030588 h 2233665"/>
                  <a:gd name="connsiteX21" fmla="*/ 611646 w 2889737"/>
                  <a:gd name="connsiteY21" fmla="*/ 1428100 h 2233665"/>
                  <a:gd name="connsiteX22" fmla="*/ 2423417 w 2889737"/>
                  <a:gd name="connsiteY22" fmla="*/ 1332684 h 2233665"/>
                  <a:gd name="connsiteX23" fmla="*/ 2483223 w 2889737"/>
                  <a:gd name="connsiteY23" fmla="*/ 1332924 h 2233665"/>
                  <a:gd name="connsiteX24" fmla="*/ 2566592 w 2889737"/>
                  <a:gd name="connsiteY24" fmla="*/ 1350947 h 2233665"/>
                  <a:gd name="connsiteX25" fmla="*/ 2885356 w 2889737"/>
                  <a:gd name="connsiteY25" fmla="*/ 2078112 h 2233665"/>
                  <a:gd name="connsiteX26" fmla="*/ 2776077 w 2889737"/>
                  <a:gd name="connsiteY26" fmla="*/ 2029173 h 2233665"/>
                  <a:gd name="connsiteX27" fmla="*/ 2740455 w 2889737"/>
                  <a:gd name="connsiteY27" fmla="*/ 1923640 h 2233665"/>
                  <a:gd name="connsiteX28" fmla="*/ 2461558 w 2889737"/>
                  <a:gd name="connsiteY28" fmla="*/ 1713988 h 2233665"/>
                  <a:gd name="connsiteX29" fmla="*/ 2119074 w 2889737"/>
                  <a:gd name="connsiteY29" fmla="*/ 1942034 h 2233665"/>
                  <a:gd name="connsiteX30" fmla="*/ 1958943 w 2889737"/>
                  <a:gd name="connsiteY30" fmla="*/ 2099335 h 2233665"/>
                  <a:gd name="connsiteX31" fmla="*/ 1916247 w 2889737"/>
                  <a:gd name="connsiteY31" fmla="*/ 2048649 h 2233665"/>
                  <a:gd name="connsiteX32" fmla="*/ 2254902 w 2889737"/>
                  <a:gd name="connsiteY32" fmla="*/ 1408707 h 2233665"/>
                  <a:gd name="connsiteX33" fmla="*/ 2423417 w 2889737"/>
                  <a:gd name="connsiteY33" fmla="*/ 1332684 h 2233665"/>
                  <a:gd name="connsiteX34" fmla="*/ 1298278 w 2889737"/>
                  <a:gd name="connsiteY34" fmla="*/ 679046 h 2233665"/>
                  <a:gd name="connsiteX35" fmla="*/ 1409471 w 2889737"/>
                  <a:gd name="connsiteY35" fmla="*/ 807467 h 2233665"/>
                  <a:gd name="connsiteX36" fmla="*/ 1296114 w 2889737"/>
                  <a:gd name="connsiteY36" fmla="*/ 935888 h 2233665"/>
                  <a:gd name="connsiteX37" fmla="*/ 885965 w 2889737"/>
                  <a:gd name="connsiteY37" fmla="*/ 934890 h 2233665"/>
                  <a:gd name="connsiteX38" fmla="*/ 466495 w 2889737"/>
                  <a:gd name="connsiteY38" fmla="*/ 934224 h 2233665"/>
                  <a:gd name="connsiteX39" fmla="*/ 358881 w 2889737"/>
                  <a:gd name="connsiteY39" fmla="*/ 787160 h 2233665"/>
                  <a:gd name="connsiteX40" fmla="*/ 468659 w 2889737"/>
                  <a:gd name="connsiteY40" fmla="*/ 679546 h 2233665"/>
                  <a:gd name="connsiteX41" fmla="*/ 1298278 w 2889737"/>
                  <a:gd name="connsiteY41" fmla="*/ 679046 h 2233665"/>
                  <a:gd name="connsiteX42" fmla="*/ 2179612 w 2889737"/>
                  <a:gd name="connsiteY42" fmla="*/ 19554 h 2233665"/>
                  <a:gd name="connsiteX43" fmla="*/ 2210838 w 2889737"/>
                  <a:gd name="connsiteY43" fmla="*/ 4506 h 2233665"/>
                  <a:gd name="connsiteX44" fmla="*/ 2210838 w 2889737"/>
                  <a:gd name="connsiteY44" fmla="*/ 396594 h 2233665"/>
                  <a:gd name="connsiteX45" fmla="*/ 2120369 w 2889737"/>
                  <a:gd name="connsiteY45" fmla="*/ 434379 h 2233665"/>
                  <a:gd name="connsiteX46" fmla="*/ 2021099 w 2889737"/>
                  <a:gd name="connsiteY46" fmla="*/ 177216 h 2233665"/>
                  <a:gd name="connsiteX47" fmla="*/ 2179612 w 2889737"/>
                  <a:gd name="connsiteY47" fmla="*/ 19554 h 2233665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21099 w 2889737"/>
                  <a:gd name="connsiteY46" fmla="*/ 205879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33153 w 2889737"/>
                  <a:gd name="connsiteY46" fmla="*/ 203468 h 2262328"/>
                  <a:gd name="connsiteX47" fmla="*/ 2172379 w 2889737"/>
                  <a:gd name="connsiteY47" fmla="*/ 0 h 2262328"/>
                  <a:gd name="connsiteX0" fmla="*/ 432955 w 2889737"/>
                  <a:gd name="connsiteY0" fmla="*/ 1980019 h 2262328"/>
                  <a:gd name="connsiteX1" fmla="*/ 498289 w 2889737"/>
                  <a:gd name="connsiteY1" fmla="*/ 1980102 h 2262328"/>
                  <a:gd name="connsiteX2" fmla="*/ 639361 w 2889737"/>
                  <a:gd name="connsiteY2" fmla="*/ 2199241 h 2262328"/>
                  <a:gd name="connsiteX3" fmla="*/ 622882 w 2889737"/>
                  <a:gd name="connsiteY3" fmla="*/ 2215720 h 2262328"/>
                  <a:gd name="connsiteX4" fmla="*/ 401578 w 2889737"/>
                  <a:gd name="connsiteY4" fmla="*/ 2215388 h 2262328"/>
                  <a:gd name="connsiteX5" fmla="*/ 360962 w 2889737"/>
                  <a:gd name="connsiteY5" fmla="*/ 2035365 h 2262328"/>
                  <a:gd name="connsiteX6" fmla="*/ 432955 w 2889737"/>
                  <a:gd name="connsiteY6" fmla="*/ 1980019 h 2262328"/>
                  <a:gd name="connsiteX7" fmla="*/ 2462140 w 2889737"/>
                  <a:gd name="connsiteY7" fmla="*/ 1918845 h 2262328"/>
                  <a:gd name="connsiteX8" fmla="*/ 2603129 w 2889737"/>
                  <a:gd name="connsiteY8" fmla="*/ 2107357 h 2262328"/>
                  <a:gd name="connsiteX9" fmla="*/ 2438087 w 2889737"/>
                  <a:gd name="connsiteY9" fmla="*/ 2262328 h 2262328"/>
                  <a:gd name="connsiteX10" fmla="*/ 2292688 w 2889737"/>
                  <a:gd name="connsiteY10" fmla="*/ 2079725 h 2262328"/>
                  <a:gd name="connsiteX11" fmla="*/ 2462140 w 2889737"/>
                  <a:gd name="connsiteY11" fmla="*/ 1918845 h 2262328"/>
                  <a:gd name="connsiteX12" fmla="*/ 611646 w 2889737"/>
                  <a:gd name="connsiteY12" fmla="*/ 1456763 h 2262328"/>
                  <a:gd name="connsiteX13" fmla="*/ 1147552 w 2889737"/>
                  <a:gd name="connsiteY13" fmla="*/ 1969281 h 2262328"/>
                  <a:gd name="connsiteX14" fmla="*/ 995744 w 2889737"/>
                  <a:gd name="connsiteY14" fmla="*/ 2127914 h 2262328"/>
                  <a:gd name="connsiteX15" fmla="*/ 859250 w 2889737"/>
                  <a:gd name="connsiteY15" fmla="*/ 2011311 h 2262328"/>
                  <a:gd name="connsiteX16" fmla="*/ 769613 w 2889737"/>
                  <a:gd name="connsiteY16" fmla="*/ 1946810 h 2262328"/>
                  <a:gd name="connsiteX17" fmla="*/ 238534 w 2889737"/>
                  <a:gd name="connsiteY17" fmla="*/ 1941733 h 2262328"/>
                  <a:gd name="connsiteX18" fmla="*/ 154390 w 2889737"/>
                  <a:gd name="connsiteY18" fmla="*/ 2033367 h 2262328"/>
                  <a:gd name="connsiteX19" fmla="*/ 68415 w 2889737"/>
                  <a:gd name="connsiteY19" fmla="*/ 2129163 h 2262328"/>
                  <a:gd name="connsiteX20" fmla="*/ 2 w 2889737"/>
                  <a:gd name="connsiteY20" fmla="*/ 2059251 h 2262328"/>
                  <a:gd name="connsiteX21" fmla="*/ 611646 w 2889737"/>
                  <a:gd name="connsiteY21" fmla="*/ 1456763 h 2262328"/>
                  <a:gd name="connsiteX22" fmla="*/ 2423417 w 2889737"/>
                  <a:gd name="connsiteY22" fmla="*/ 1361347 h 2262328"/>
                  <a:gd name="connsiteX23" fmla="*/ 2483223 w 2889737"/>
                  <a:gd name="connsiteY23" fmla="*/ 1361587 h 2262328"/>
                  <a:gd name="connsiteX24" fmla="*/ 2566592 w 2889737"/>
                  <a:gd name="connsiteY24" fmla="*/ 1379610 h 2262328"/>
                  <a:gd name="connsiteX25" fmla="*/ 2885356 w 2889737"/>
                  <a:gd name="connsiteY25" fmla="*/ 2106775 h 2262328"/>
                  <a:gd name="connsiteX26" fmla="*/ 2776077 w 2889737"/>
                  <a:gd name="connsiteY26" fmla="*/ 2057836 h 2262328"/>
                  <a:gd name="connsiteX27" fmla="*/ 2740455 w 2889737"/>
                  <a:gd name="connsiteY27" fmla="*/ 1952303 h 2262328"/>
                  <a:gd name="connsiteX28" fmla="*/ 2461558 w 2889737"/>
                  <a:gd name="connsiteY28" fmla="*/ 1742651 h 2262328"/>
                  <a:gd name="connsiteX29" fmla="*/ 2119074 w 2889737"/>
                  <a:gd name="connsiteY29" fmla="*/ 1970697 h 2262328"/>
                  <a:gd name="connsiteX30" fmla="*/ 1958943 w 2889737"/>
                  <a:gd name="connsiteY30" fmla="*/ 2127998 h 2262328"/>
                  <a:gd name="connsiteX31" fmla="*/ 1916247 w 2889737"/>
                  <a:gd name="connsiteY31" fmla="*/ 2077312 h 2262328"/>
                  <a:gd name="connsiteX32" fmla="*/ 2254902 w 2889737"/>
                  <a:gd name="connsiteY32" fmla="*/ 1437370 h 2262328"/>
                  <a:gd name="connsiteX33" fmla="*/ 2423417 w 2889737"/>
                  <a:gd name="connsiteY33" fmla="*/ 1361347 h 2262328"/>
                  <a:gd name="connsiteX34" fmla="*/ 1298278 w 2889737"/>
                  <a:gd name="connsiteY34" fmla="*/ 707709 h 2262328"/>
                  <a:gd name="connsiteX35" fmla="*/ 1409471 w 2889737"/>
                  <a:gd name="connsiteY35" fmla="*/ 836130 h 2262328"/>
                  <a:gd name="connsiteX36" fmla="*/ 1296114 w 2889737"/>
                  <a:gd name="connsiteY36" fmla="*/ 964551 h 2262328"/>
                  <a:gd name="connsiteX37" fmla="*/ 885965 w 2889737"/>
                  <a:gd name="connsiteY37" fmla="*/ 963553 h 2262328"/>
                  <a:gd name="connsiteX38" fmla="*/ 466495 w 2889737"/>
                  <a:gd name="connsiteY38" fmla="*/ 962887 h 2262328"/>
                  <a:gd name="connsiteX39" fmla="*/ 358881 w 2889737"/>
                  <a:gd name="connsiteY39" fmla="*/ 815823 h 2262328"/>
                  <a:gd name="connsiteX40" fmla="*/ 468659 w 2889737"/>
                  <a:gd name="connsiteY40" fmla="*/ 708209 h 2262328"/>
                  <a:gd name="connsiteX41" fmla="*/ 1298278 w 2889737"/>
                  <a:gd name="connsiteY41" fmla="*/ 707709 h 2262328"/>
                  <a:gd name="connsiteX42" fmla="*/ 2172379 w 2889737"/>
                  <a:gd name="connsiteY42" fmla="*/ 0 h 2262328"/>
                  <a:gd name="connsiteX43" fmla="*/ 2210838 w 2889737"/>
                  <a:gd name="connsiteY43" fmla="*/ 33169 h 2262328"/>
                  <a:gd name="connsiteX44" fmla="*/ 2210838 w 2889737"/>
                  <a:gd name="connsiteY44" fmla="*/ 425257 h 2262328"/>
                  <a:gd name="connsiteX45" fmla="*/ 2120369 w 2889737"/>
                  <a:gd name="connsiteY45" fmla="*/ 463042 h 2262328"/>
                  <a:gd name="connsiteX46" fmla="*/ 2033153 w 2889737"/>
                  <a:gd name="connsiteY46" fmla="*/ 203468 h 2262328"/>
                  <a:gd name="connsiteX47" fmla="*/ 2172379 w 2889737"/>
                  <a:gd name="connsiteY47" fmla="*/ 0 h 2262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889737" h="2262328">
                    <a:moveTo>
                      <a:pt x="432955" y="1980019"/>
                    </a:moveTo>
                    <a:cubicBezTo>
                      <a:pt x="454594" y="1981849"/>
                      <a:pt x="476483" y="1980102"/>
                      <a:pt x="498289" y="1980102"/>
                    </a:cubicBezTo>
                    <a:cubicBezTo>
                      <a:pt x="665245" y="1979935"/>
                      <a:pt x="703863" y="2039860"/>
                      <a:pt x="639361" y="2199241"/>
                    </a:cubicBezTo>
                    <a:lnTo>
                      <a:pt x="622882" y="2215720"/>
                    </a:lnTo>
                    <a:cubicBezTo>
                      <a:pt x="549058" y="2262328"/>
                      <a:pt x="475235" y="2282553"/>
                      <a:pt x="401578" y="2215388"/>
                    </a:cubicBezTo>
                    <a:cubicBezTo>
                      <a:pt x="346065" y="2164785"/>
                      <a:pt x="344234" y="2102780"/>
                      <a:pt x="360962" y="2035365"/>
                    </a:cubicBezTo>
                    <a:cubicBezTo>
                      <a:pt x="370700" y="1996165"/>
                      <a:pt x="391257" y="1976523"/>
                      <a:pt x="432955" y="1980019"/>
                    </a:cubicBezTo>
                    <a:close/>
                    <a:moveTo>
                      <a:pt x="2462140" y="1918845"/>
                    </a:moveTo>
                    <a:cubicBezTo>
                      <a:pt x="2543371" y="1922340"/>
                      <a:pt x="2604710" y="2004321"/>
                      <a:pt x="2603129" y="2107357"/>
                    </a:cubicBezTo>
                    <a:cubicBezTo>
                      <a:pt x="2601797" y="2193332"/>
                      <a:pt x="2528473" y="2262244"/>
                      <a:pt x="2438087" y="2262328"/>
                    </a:cubicBezTo>
                    <a:cubicBezTo>
                      <a:pt x="2355192" y="2262411"/>
                      <a:pt x="2290524" y="2181180"/>
                      <a:pt x="2292688" y="2079725"/>
                    </a:cubicBezTo>
                    <a:cubicBezTo>
                      <a:pt x="2294602" y="1989090"/>
                      <a:pt x="2372837" y="1914850"/>
                      <a:pt x="2462140" y="1918845"/>
                    </a:cubicBezTo>
                    <a:close/>
                    <a:moveTo>
                      <a:pt x="611646" y="1456763"/>
                    </a:moveTo>
                    <a:cubicBezTo>
                      <a:pt x="869487" y="1464336"/>
                      <a:pt x="1109350" y="1690717"/>
                      <a:pt x="1147552" y="1969281"/>
                    </a:cubicBezTo>
                    <a:cubicBezTo>
                      <a:pt x="1173686" y="2159957"/>
                      <a:pt x="1175600" y="2124252"/>
                      <a:pt x="995744" y="2127914"/>
                    </a:cubicBezTo>
                    <a:cubicBezTo>
                      <a:pt x="926664" y="2138318"/>
                      <a:pt x="852342" y="2135738"/>
                      <a:pt x="859250" y="2011311"/>
                    </a:cubicBezTo>
                    <a:cubicBezTo>
                      <a:pt x="862079" y="1960875"/>
                      <a:pt x="807482" y="1947892"/>
                      <a:pt x="769613" y="1946810"/>
                    </a:cubicBezTo>
                    <a:cubicBezTo>
                      <a:pt x="592670" y="1941567"/>
                      <a:pt x="415560" y="1940068"/>
                      <a:pt x="238534" y="1941733"/>
                    </a:cubicBezTo>
                    <a:cubicBezTo>
                      <a:pt x="185517" y="1942232"/>
                      <a:pt x="157137" y="1976023"/>
                      <a:pt x="154390" y="2033367"/>
                    </a:cubicBezTo>
                    <a:cubicBezTo>
                      <a:pt x="151893" y="2084469"/>
                      <a:pt x="140408" y="2130744"/>
                      <a:pt x="68415" y="2129163"/>
                    </a:cubicBezTo>
                    <a:cubicBezTo>
                      <a:pt x="15732" y="2127998"/>
                      <a:pt x="-248" y="2112267"/>
                      <a:pt x="2" y="2059251"/>
                    </a:cubicBezTo>
                    <a:cubicBezTo>
                      <a:pt x="1500" y="1720180"/>
                      <a:pt x="277318" y="1446941"/>
                      <a:pt x="611646" y="1456763"/>
                    </a:cubicBezTo>
                    <a:close/>
                    <a:moveTo>
                      <a:pt x="2423417" y="1361347"/>
                    </a:moveTo>
                    <a:cubicBezTo>
                      <a:pt x="2443001" y="1359428"/>
                      <a:pt x="2462920" y="1359552"/>
                      <a:pt x="2483223" y="1361587"/>
                    </a:cubicBezTo>
                    <a:cubicBezTo>
                      <a:pt x="2510293" y="1364301"/>
                      <a:pt x="2538045" y="1370414"/>
                      <a:pt x="2566592" y="1379610"/>
                    </a:cubicBezTo>
                    <a:cubicBezTo>
                      <a:pt x="2861802" y="1539408"/>
                      <a:pt x="2906079" y="1808818"/>
                      <a:pt x="2885356" y="2106775"/>
                    </a:cubicBezTo>
                    <a:cubicBezTo>
                      <a:pt x="2824682" y="2144477"/>
                      <a:pt x="2789560" y="2130411"/>
                      <a:pt x="2776077" y="2057836"/>
                    </a:cubicBezTo>
                    <a:cubicBezTo>
                      <a:pt x="2769419" y="2021632"/>
                      <a:pt x="2755020" y="1986426"/>
                      <a:pt x="2740455" y="1952303"/>
                    </a:cubicBezTo>
                    <a:cubicBezTo>
                      <a:pt x="2688021" y="1829209"/>
                      <a:pt x="2606458" y="1742568"/>
                      <a:pt x="2461558" y="1742651"/>
                    </a:cubicBezTo>
                    <a:cubicBezTo>
                      <a:pt x="2305006" y="1742818"/>
                      <a:pt x="2175836" y="1832538"/>
                      <a:pt x="2119074" y="1970697"/>
                    </a:cubicBezTo>
                    <a:cubicBezTo>
                      <a:pt x="2089029" y="2043854"/>
                      <a:pt x="2080622" y="2142729"/>
                      <a:pt x="1958943" y="2127998"/>
                    </a:cubicBezTo>
                    <a:cubicBezTo>
                      <a:pt x="1922988" y="2123670"/>
                      <a:pt x="1905760" y="2113765"/>
                      <a:pt x="1916247" y="2077312"/>
                    </a:cubicBezTo>
                    <a:cubicBezTo>
                      <a:pt x="1984494" y="1840611"/>
                      <a:pt x="2056153" y="1606906"/>
                      <a:pt x="2254902" y="1437370"/>
                    </a:cubicBezTo>
                    <a:cubicBezTo>
                      <a:pt x="2308928" y="1391257"/>
                      <a:pt x="2364665" y="1367106"/>
                      <a:pt x="2423417" y="1361347"/>
                    </a:cubicBezTo>
                    <a:close/>
                    <a:moveTo>
                      <a:pt x="1298278" y="707709"/>
                    </a:moveTo>
                    <a:cubicBezTo>
                      <a:pt x="1396237" y="706294"/>
                      <a:pt x="1409138" y="756314"/>
                      <a:pt x="1409471" y="836130"/>
                    </a:cubicBezTo>
                    <a:cubicBezTo>
                      <a:pt x="1409804" y="917943"/>
                      <a:pt x="1390911" y="967215"/>
                      <a:pt x="1296114" y="964551"/>
                    </a:cubicBezTo>
                    <a:cubicBezTo>
                      <a:pt x="1159536" y="960806"/>
                      <a:pt x="1022709" y="963636"/>
                      <a:pt x="885965" y="963553"/>
                    </a:cubicBezTo>
                    <a:lnTo>
                      <a:pt x="466495" y="962887"/>
                    </a:lnTo>
                    <a:cubicBezTo>
                      <a:pt x="365040" y="961139"/>
                      <a:pt x="363043" y="949653"/>
                      <a:pt x="358881" y="815823"/>
                    </a:cubicBezTo>
                    <a:cubicBezTo>
                      <a:pt x="356301" y="732178"/>
                      <a:pt x="390508" y="707543"/>
                      <a:pt x="468659" y="708209"/>
                    </a:cubicBezTo>
                    <a:lnTo>
                      <a:pt x="1298278" y="707709"/>
                    </a:lnTo>
                    <a:close/>
                    <a:moveTo>
                      <a:pt x="2172379" y="0"/>
                    </a:moveTo>
                    <a:cubicBezTo>
                      <a:pt x="2187305" y="195"/>
                      <a:pt x="2205907" y="17314"/>
                      <a:pt x="2210838" y="33169"/>
                    </a:cubicBezTo>
                    <a:cubicBezTo>
                      <a:pt x="2253368" y="163837"/>
                      <a:pt x="2253201" y="294588"/>
                      <a:pt x="2210838" y="425257"/>
                    </a:cubicBezTo>
                    <a:cubicBezTo>
                      <a:pt x="2184977" y="489348"/>
                      <a:pt x="2149983" y="500007"/>
                      <a:pt x="2120369" y="463042"/>
                    </a:cubicBezTo>
                    <a:cubicBezTo>
                      <a:pt x="2090755" y="426077"/>
                      <a:pt x="2035920" y="312464"/>
                      <a:pt x="2033153" y="203468"/>
                    </a:cubicBezTo>
                    <a:cubicBezTo>
                      <a:pt x="2037000" y="131115"/>
                      <a:pt x="2121471" y="14321"/>
                      <a:pt x="217237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3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E2A90CD-A0E8-4608-A8EB-6803EB9AD0F0}"/>
                </a:ext>
              </a:extLst>
            </p:cNvPr>
            <p:cNvSpPr txBox="1"/>
            <p:nvPr/>
          </p:nvSpPr>
          <p:spPr>
            <a:xfrm>
              <a:off x="9150503" y="3267387"/>
              <a:ext cx="3005639" cy="132343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4000" b="1" dirty="0">
                  <a:solidFill>
                    <a:schemeClr val="accent1"/>
                  </a:solidFill>
                  <a:cs typeface="Arial" pitchFamily="34" charset="0"/>
                </a:rPr>
                <a:t>FAST DELIVERY</a:t>
              </a:r>
              <a:endParaRPr lang="ko-KR" altLang="en-US" sz="40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B0ED8B3-3E11-4EDB-BA7A-BF97F4B2AE72}"/>
                </a:ext>
              </a:extLst>
            </p:cNvPr>
            <p:cNvSpPr/>
            <p:nvPr/>
          </p:nvSpPr>
          <p:spPr>
            <a:xfrm>
              <a:off x="9169159" y="1459722"/>
              <a:ext cx="1190222" cy="672274"/>
            </a:xfrm>
            <a:custGeom>
              <a:avLst/>
              <a:gdLst>
                <a:gd name="connsiteX0" fmla="*/ 1977150 w 1978122"/>
                <a:gd name="connsiteY0" fmla="*/ 572661 h 1117304"/>
                <a:gd name="connsiteX1" fmla="*/ 1965373 w 1978122"/>
                <a:gd name="connsiteY1" fmla="*/ 515540 h 1117304"/>
                <a:gd name="connsiteX2" fmla="*/ 1637558 w 1978122"/>
                <a:gd name="connsiteY2" fmla="*/ 329015 h 1117304"/>
                <a:gd name="connsiteX3" fmla="*/ 1615661 w 1978122"/>
                <a:gd name="connsiteY3" fmla="*/ 299266 h 1117304"/>
                <a:gd name="connsiteX4" fmla="*/ 1598265 w 1978122"/>
                <a:gd name="connsiteY4" fmla="*/ 238435 h 1117304"/>
                <a:gd name="connsiteX5" fmla="*/ 1345975 w 1978122"/>
                <a:gd name="connsiteY5" fmla="*/ 132657 h 1117304"/>
                <a:gd name="connsiteX6" fmla="*/ 1280427 w 1978122"/>
                <a:gd name="connsiteY6" fmla="*/ 80399 h 1117304"/>
                <a:gd name="connsiteX7" fmla="*/ 980524 w 1978122"/>
                <a:gd name="connsiteY7" fmla="*/ 84252 h 1117304"/>
                <a:gd name="connsiteX8" fmla="*/ 959743 w 1978122"/>
                <a:gd name="connsiteY8" fmla="*/ 80975 h 1117304"/>
                <a:gd name="connsiteX9" fmla="*/ 782258 w 1978122"/>
                <a:gd name="connsiteY9" fmla="*/ 228 h 1117304"/>
                <a:gd name="connsiteX10" fmla="*/ 594941 w 1978122"/>
                <a:gd name="connsiteY10" fmla="*/ 171158 h 1117304"/>
                <a:gd name="connsiteX11" fmla="*/ 574015 w 1978122"/>
                <a:gd name="connsiteY11" fmla="*/ 181279 h 1117304"/>
                <a:gd name="connsiteX12" fmla="*/ 276274 w 1978122"/>
                <a:gd name="connsiteY12" fmla="*/ 269805 h 1117304"/>
                <a:gd name="connsiteX13" fmla="*/ 247677 w 1978122"/>
                <a:gd name="connsiteY13" fmla="*/ 288857 h 1117304"/>
                <a:gd name="connsiteX14" fmla="*/ 3707 w 1978122"/>
                <a:gd name="connsiteY14" fmla="*/ 601401 h 1117304"/>
                <a:gd name="connsiteX15" fmla="*/ 143520 w 1978122"/>
                <a:gd name="connsiteY15" fmla="*/ 806114 h 1117304"/>
                <a:gd name="connsiteX16" fmla="*/ 303610 w 1978122"/>
                <a:gd name="connsiteY16" fmla="*/ 832550 h 1117304"/>
                <a:gd name="connsiteX17" fmla="*/ 355508 w 1978122"/>
                <a:gd name="connsiteY17" fmla="*/ 855276 h 1117304"/>
                <a:gd name="connsiteX18" fmla="*/ 425955 w 1978122"/>
                <a:gd name="connsiteY18" fmla="*/ 929612 h 1117304"/>
                <a:gd name="connsiteX19" fmla="*/ 467157 w 1978122"/>
                <a:gd name="connsiteY19" fmla="*/ 929216 h 1117304"/>
                <a:gd name="connsiteX20" fmla="*/ 537243 w 1978122"/>
                <a:gd name="connsiteY20" fmla="*/ 918699 h 1117304"/>
                <a:gd name="connsiteX21" fmla="*/ 559645 w 1978122"/>
                <a:gd name="connsiteY21" fmla="*/ 951077 h 1117304"/>
                <a:gd name="connsiteX22" fmla="*/ 722940 w 1978122"/>
                <a:gd name="connsiteY22" fmla="*/ 1083975 h 1117304"/>
                <a:gd name="connsiteX23" fmla="*/ 924340 w 1978122"/>
                <a:gd name="connsiteY23" fmla="*/ 1017238 h 1117304"/>
                <a:gd name="connsiteX24" fmla="*/ 946814 w 1978122"/>
                <a:gd name="connsiteY24" fmla="*/ 1017130 h 1117304"/>
                <a:gd name="connsiteX25" fmla="*/ 979156 w 1978122"/>
                <a:gd name="connsiteY25" fmla="*/ 1059664 h 1117304"/>
                <a:gd name="connsiteX26" fmla="*/ 1027092 w 1978122"/>
                <a:gd name="connsiteY26" fmla="*/ 1094348 h 1117304"/>
                <a:gd name="connsiteX27" fmla="*/ 1252443 w 1978122"/>
                <a:gd name="connsiteY27" fmla="*/ 1078897 h 1117304"/>
                <a:gd name="connsiteX28" fmla="*/ 1325951 w 1978122"/>
                <a:gd name="connsiteY28" fmla="*/ 988786 h 1117304"/>
                <a:gd name="connsiteX29" fmla="*/ 1348244 w 1978122"/>
                <a:gd name="connsiteY29" fmla="*/ 983996 h 1117304"/>
                <a:gd name="connsiteX30" fmla="*/ 1616849 w 1978122"/>
                <a:gd name="connsiteY30" fmla="*/ 1003588 h 1117304"/>
                <a:gd name="connsiteX31" fmla="*/ 1691077 w 1978122"/>
                <a:gd name="connsiteY31" fmla="*/ 911172 h 1117304"/>
                <a:gd name="connsiteX32" fmla="*/ 1735557 w 1978122"/>
                <a:gd name="connsiteY32" fmla="*/ 876381 h 1117304"/>
                <a:gd name="connsiteX33" fmla="*/ 1977150 w 1978122"/>
                <a:gd name="connsiteY33" fmla="*/ 572661 h 1117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978122" h="1117304">
                  <a:moveTo>
                    <a:pt x="1977150" y="572661"/>
                  </a:moveTo>
                  <a:cubicBezTo>
                    <a:pt x="1975493" y="553609"/>
                    <a:pt x="1971603" y="534484"/>
                    <a:pt x="1965373" y="515540"/>
                  </a:cubicBezTo>
                  <a:cubicBezTo>
                    <a:pt x="1917832" y="371729"/>
                    <a:pt x="1773913" y="332436"/>
                    <a:pt x="1637558" y="329015"/>
                  </a:cubicBezTo>
                  <a:cubicBezTo>
                    <a:pt x="1618866" y="328547"/>
                    <a:pt x="1617965" y="314068"/>
                    <a:pt x="1615661" y="299266"/>
                  </a:cubicBezTo>
                  <a:cubicBezTo>
                    <a:pt x="1612383" y="278377"/>
                    <a:pt x="1607917" y="257416"/>
                    <a:pt x="1598265" y="238435"/>
                  </a:cubicBezTo>
                  <a:cubicBezTo>
                    <a:pt x="1554434" y="152286"/>
                    <a:pt x="1433961" y="124014"/>
                    <a:pt x="1345975" y="132657"/>
                  </a:cubicBezTo>
                  <a:cubicBezTo>
                    <a:pt x="1318279" y="135395"/>
                    <a:pt x="1298975" y="96102"/>
                    <a:pt x="1280427" y="80399"/>
                  </a:cubicBezTo>
                  <a:cubicBezTo>
                    <a:pt x="1195934" y="8872"/>
                    <a:pt x="1059975" y="264"/>
                    <a:pt x="980524" y="84252"/>
                  </a:cubicBezTo>
                  <a:cubicBezTo>
                    <a:pt x="970944" y="94373"/>
                    <a:pt x="966226" y="89186"/>
                    <a:pt x="959743" y="80975"/>
                  </a:cubicBezTo>
                  <a:cubicBezTo>
                    <a:pt x="914543" y="23638"/>
                    <a:pt x="855190" y="-2762"/>
                    <a:pt x="782258" y="228"/>
                  </a:cubicBezTo>
                  <a:cubicBezTo>
                    <a:pt x="687789" y="4117"/>
                    <a:pt x="605205" y="79246"/>
                    <a:pt x="594941" y="171158"/>
                  </a:cubicBezTo>
                  <a:cubicBezTo>
                    <a:pt x="592563" y="192588"/>
                    <a:pt x="592563" y="192588"/>
                    <a:pt x="574015" y="181279"/>
                  </a:cubicBezTo>
                  <a:cubicBezTo>
                    <a:pt x="465212" y="114902"/>
                    <a:pt x="329109" y="155059"/>
                    <a:pt x="276274" y="269805"/>
                  </a:cubicBezTo>
                  <a:cubicBezTo>
                    <a:pt x="270007" y="283419"/>
                    <a:pt x="261688" y="287525"/>
                    <a:pt x="247677" y="288857"/>
                  </a:cubicBezTo>
                  <a:cubicBezTo>
                    <a:pt x="87912" y="303984"/>
                    <a:pt x="-21900" y="445273"/>
                    <a:pt x="3707" y="601401"/>
                  </a:cubicBezTo>
                  <a:cubicBezTo>
                    <a:pt x="17357" y="684561"/>
                    <a:pt x="70084" y="764084"/>
                    <a:pt x="143520" y="806114"/>
                  </a:cubicBezTo>
                  <a:cubicBezTo>
                    <a:pt x="191025" y="833306"/>
                    <a:pt x="249910" y="842166"/>
                    <a:pt x="303610" y="832550"/>
                  </a:cubicBezTo>
                  <a:cubicBezTo>
                    <a:pt x="329541" y="827904"/>
                    <a:pt x="340994" y="840293"/>
                    <a:pt x="355508" y="855276"/>
                  </a:cubicBezTo>
                  <a:cubicBezTo>
                    <a:pt x="380899" y="881459"/>
                    <a:pt x="383889" y="920356"/>
                    <a:pt x="425955" y="929612"/>
                  </a:cubicBezTo>
                  <a:cubicBezTo>
                    <a:pt x="439425" y="932601"/>
                    <a:pt x="453471" y="930908"/>
                    <a:pt x="467157" y="929216"/>
                  </a:cubicBezTo>
                  <a:cubicBezTo>
                    <a:pt x="486353" y="926839"/>
                    <a:pt x="518839" y="911712"/>
                    <a:pt x="537243" y="918699"/>
                  </a:cubicBezTo>
                  <a:cubicBezTo>
                    <a:pt x="550713" y="923777"/>
                    <a:pt x="555179" y="938724"/>
                    <a:pt x="559645" y="951077"/>
                  </a:cubicBezTo>
                  <a:cubicBezTo>
                    <a:pt x="585108" y="1021416"/>
                    <a:pt x="649072" y="1073062"/>
                    <a:pt x="722940" y="1083975"/>
                  </a:cubicBezTo>
                  <a:cubicBezTo>
                    <a:pt x="794395" y="1094528"/>
                    <a:pt x="877808" y="1075403"/>
                    <a:pt x="924340" y="1017238"/>
                  </a:cubicBezTo>
                  <a:cubicBezTo>
                    <a:pt x="932191" y="1007406"/>
                    <a:pt x="937594" y="1007226"/>
                    <a:pt x="946814" y="1017130"/>
                  </a:cubicBezTo>
                  <a:cubicBezTo>
                    <a:pt x="959095" y="1030348"/>
                    <a:pt x="966082" y="1046771"/>
                    <a:pt x="979156" y="1059664"/>
                  </a:cubicBezTo>
                  <a:cubicBezTo>
                    <a:pt x="993274" y="1073567"/>
                    <a:pt x="1009553" y="1085200"/>
                    <a:pt x="1027092" y="1094348"/>
                  </a:cubicBezTo>
                  <a:cubicBezTo>
                    <a:pt x="1096711" y="1130507"/>
                    <a:pt x="1187866" y="1122908"/>
                    <a:pt x="1252443" y="1078897"/>
                  </a:cubicBezTo>
                  <a:cubicBezTo>
                    <a:pt x="1285361" y="1056459"/>
                    <a:pt x="1309852" y="1025017"/>
                    <a:pt x="1325951" y="988786"/>
                  </a:cubicBezTo>
                  <a:cubicBezTo>
                    <a:pt x="1333046" y="972471"/>
                    <a:pt x="1335026" y="971930"/>
                    <a:pt x="1348244" y="983996"/>
                  </a:cubicBezTo>
                  <a:cubicBezTo>
                    <a:pt x="1417214" y="1046879"/>
                    <a:pt x="1539451" y="1057684"/>
                    <a:pt x="1616849" y="1003588"/>
                  </a:cubicBezTo>
                  <a:cubicBezTo>
                    <a:pt x="1649551" y="980718"/>
                    <a:pt x="1675771" y="948016"/>
                    <a:pt x="1691077" y="911172"/>
                  </a:cubicBezTo>
                  <a:cubicBezTo>
                    <a:pt x="1700081" y="889526"/>
                    <a:pt x="1712939" y="880018"/>
                    <a:pt x="1735557" y="876381"/>
                  </a:cubicBezTo>
                  <a:cubicBezTo>
                    <a:pt x="1879619" y="853295"/>
                    <a:pt x="1989683" y="715175"/>
                    <a:pt x="1977150" y="572661"/>
                  </a:cubicBezTo>
                  <a:close/>
                </a:path>
              </a:pathLst>
            </a:custGeom>
            <a:solidFill>
              <a:schemeClr val="bg1"/>
            </a:solidFill>
            <a:ln w="3598" cap="flat">
              <a:noFill/>
              <a:prstDash val="solid"/>
              <a:miter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sz="1600" b="1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8C606FA-123F-45A9-8013-085A97F6BE8E}"/>
                </a:ext>
              </a:extLst>
            </p:cNvPr>
            <p:cNvSpPr/>
            <p:nvPr/>
          </p:nvSpPr>
          <p:spPr>
            <a:xfrm>
              <a:off x="6505916" y="1442817"/>
              <a:ext cx="1137684" cy="706083"/>
            </a:xfrm>
            <a:custGeom>
              <a:avLst/>
              <a:gdLst>
                <a:gd name="connsiteX0" fmla="*/ 1889998 w 1890804"/>
                <a:gd name="connsiteY0" fmla="*/ 616151 h 1173493"/>
                <a:gd name="connsiteX1" fmla="*/ 1848833 w 1890804"/>
                <a:gd name="connsiteY1" fmla="*/ 475078 h 1173493"/>
                <a:gd name="connsiteX2" fmla="*/ 1712693 w 1890804"/>
                <a:gd name="connsiteY2" fmla="*/ 345962 h 1173493"/>
                <a:gd name="connsiteX3" fmla="*/ 1611813 w 1890804"/>
                <a:gd name="connsiteY3" fmla="*/ 296404 h 1173493"/>
                <a:gd name="connsiteX4" fmla="*/ 1576842 w 1890804"/>
                <a:gd name="connsiteY4" fmla="*/ 268564 h 1173493"/>
                <a:gd name="connsiteX5" fmla="*/ 1565029 w 1890804"/>
                <a:gd name="connsiteY5" fmla="*/ 225237 h 1173493"/>
                <a:gd name="connsiteX6" fmla="*/ 1527032 w 1890804"/>
                <a:gd name="connsiteY6" fmla="*/ 151802 h 1173493"/>
                <a:gd name="connsiteX7" fmla="*/ 1328190 w 1890804"/>
                <a:gd name="connsiteY7" fmla="*/ 18472 h 1173493"/>
                <a:gd name="connsiteX8" fmla="*/ 1096969 w 1890804"/>
                <a:gd name="connsiteY8" fmla="*/ 15878 h 1173493"/>
                <a:gd name="connsiteX9" fmla="*/ 905726 w 1890804"/>
                <a:gd name="connsiteY9" fmla="*/ 144995 h 1173493"/>
                <a:gd name="connsiteX10" fmla="*/ 875869 w 1890804"/>
                <a:gd name="connsiteY10" fmla="*/ 145787 h 1173493"/>
                <a:gd name="connsiteX11" fmla="*/ 627325 w 1890804"/>
                <a:gd name="connsiteY11" fmla="*/ 63599 h 1173493"/>
                <a:gd name="connsiteX12" fmla="*/ 448939 w 1890804"/>
                <a:gd name="connsiteY12" fmla="*/ 248540 h 1173493"/>
                <a:gd name="connsiteX13" fmla="*/ 423728 w 1890804"/>
                <a:gd name="connsiteY13" fmla="*/ 264747 h 1173493"/>
                <a:gd name="connsiteX14" fmla="*/ 225462 w 1890804"/>
                <a:gd name="connsiteY14" fmla="*/ 275767 h 1173493"/>
                <a:gd name="connsiteX15" fmla="*/ 1733 w 1890804"/>
                <a:gd name="connsiteY15" fmla="*/ 629837 h 1173493"/>
                <a:gd name="connsiteX16" fmla="*/ 185809 w 1890804"/>
                <a:gd name="connsiteY16" fmla="*/ 910615 h 1173493"/>
                <a:gd name="connsiteX17" fmla="*/ 414761 w 1890804"/>
                <a:gd name="connsiteY17" fmla="*/ 939752 h 1173493"/>
                <a:gd name="connsiteX18" fmla="*/ 441736 w 1890804"/>
                <a:gd name="connsiteY18" fmla="*/ 966332 h 1173493"/>
                <a:gd name="connsiteX19" fmla="*/ 535125 w 1890804"/>
                <a:gd name="connsiteY19" fmla="*/ 1112771 h 1173493"/>
                <a:gd name="connsiteX20" fmla="*/ 893985 w 1890804"/>
                <a:gd name="connsiteY20" fmla="*/ 1075207 h 1173493"/>
                <a:gd name="connsiteX21" fmla="*/ 948945 w 1890804"/>
                <a:gd name="connsiteY21" fmla="*/ 1040920 h 1173493"/>
                <a:gd name="connsiteX22" fmla="*/ 1198858 w 1890804"/>
                <a:gd name="connsiteY22" fmla="*/ 1042721 h 1173493"/>
                <a:gd name="connsiteX23" fmla="*/ 1292931 w 1890804"/>
                <a:gd name="connsiteY23" fmla="*/ 917999 h 1173493"/>
                <a:gd name="connsiteX24" fmla="*/ 1311803 w 1890804"/>
                <a:gd name="connsiteY24" fmla="*/ 911372 h 1173493"/>
                <a:gd name="connsiteX25" fmla="*/ 1735707 w 1890804"/>
                <a:gd name="connsiteY25" fmla="*/ 927075 h 1173493"/>
                <a:gd name="connsiteX26" fmla="*/ 1875268 w 1890804"/>
                <a:gd name="connsiteY26" fmla="*/ 740441 h 1173493"/>
                <a:gd name="connsiteX27" fmla="*/ 1889530 w 1890804"/>
                <a:gd name="connsiteY27" fmla="*/ 669779 h 1173493"/>
                <a:gd name="connsiteX28" fmla="*/ 1889998 w 1890804"/>
                <a:gd name="connsiteY28" fmla="*/ 616151 h 1173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890804" h="1173493">
                  <a:moveTo>
                    <a:pt x="1889998" y="616151"/>
                  </a:moveTo>
                  <a:cubicBezTo>
                    <a:pt x="1886613" y="566918"/>
                    <a:pt x="1872603" y="518369"/>
                    <a:pt x="1848833" y="475078"/>
                  </a:cubicBezTo>
                  <a:cubicBezTo>
                    <a:pt x="1817211" y="417453"/>
                    <a:pt x="1768301" y="379168"/>
                    <a:pt x="1712693" y="345962"/>
                  </a:cubicBezTo>
                  <a:cubicBezTo>
                    <a:pt x="1680495" y="326730"/>
                    <a:pt x="1646712" y="310126"/>
                    <a:pt x="1611813" y="296404"/>
                  </a:cubicBezTo>
                  <a:cubicBezTo>
                    <a:pt x="1594310" y="289525"/>
                    <a:pt x="1584369" y="286752"/>
                    <a:pt x="1576842" y="268564"/>
                  </a:cubicBezTo>
                  <a:cubicBezTo>
                    <a:pt x="1571080" y="254698"/>
                    <a:pt x="1570035" y="239356"/>
                    <a:pt x="1565029" y="225237"/>
                  </a:cubicBezTo>
                  <a:cubicBezTo>
                    <a:pt x="1555773" y="199162"/>
                    <a:pt x="1542879" y="174419"/>
                    <a:pt x="1527032" y="151802"/>
                  </a:cubicBezTo>
                  <a:cubicBezTo>
                    <a:pt x="1478988" y="83264"/>
                    <a:pt x="1406560" y="43466"/>
                    <a:pt x="1328190" y="18472"/>
                  </a:cubicBezTo>
                  <a:cubicBezTo>
                    <a:pt x="1253565" y="-5335"/>
                    <a:pt x="1172134" y="-6055"/>
                    <a:pt x="1096969" y="15878"/>
                  </a:cubicBezTo>
                  <a:cubicBezTo>
                    <a:pt x="1021697" y="37848"/>
                    <a:pt x="953627" y="82687"/>
                    <a:pt x="905726" y="144995"/>
                  </a:cubicBezTo>
                  <a:cubicBezTo>
                    <a:pt x="891032" y="164119"/>
                    <a:pt x="891392" y="163795"/>
                    <a:pt x="875869" y="145787"/>
                  </a:cubicBezTo>
                  <a:cubicBezTo>
                    <a:pt x="809528" y="68713"/>
                    <a:pt x="725720" y="39000"/>
                    <a:pt x="627325" y="63599"/>
                  </a:cubicBezTo>
                  <a:cubicBezTo>
                    <a:pt x="531163" y="87658"/>
                    <a:pt x="471521" y="151765"/>
                    <a:pt x="448939" y="248540"/>
                  </a:cubicBezTo>
                  <a:cubicBezTo>
                    <a:pt x="445230" y="264458"/>
                    <a:pt x="440188" y="268600"/>
                    <a:pt x="423728" y="264747"/>
                  </a:cubicBezTo>
                  <a:cubicBezTo>
                    <a:pt x="356775" y="249116"/>
                    <a:pt x="290507" y="252537"/>
                    <a:pt x="225462" y="275767"/>
                  </a:cubicBezTo>
                  <a:cubicBezTo>
                    <a:pt x="78806" y="328134"/>
                    <a:pt x="-14006" y="475294"/>
                    <a:pt x="1733" y="629837"/>
                  </a:cubicBezTo>
                  <a:cubicBezTo>
                    <a:pt x="13402" y="744403"/>
                    <a:pt x="81652" y="858357"/>
                    <a:pt x="185809" y="910615"/>
                  </a:cubicBezTo>
                  <a:cubicBezTo>
                    <a:pt x="257048" y="946379"/>
                    <a:pt x="336895" y="955059"/>
                    <a:pt x="414761" y="939752"/>
                  </a:cubicBezTo>
                  <a:cubicBezTo>
                    <a:pt x="435001" y="935790"/>
                    <a:pt x="438855" y="949873"/>
                    <a:pt x="441736" y="966332"/>
                  </a:cubicBezTo>
                  <a:cubicBezTo>
                    <a:pt x="451100" y="1019851"/>
                    <a:pt x="496948" y="1076035"/>
                    <a:pt x="535125" y="1112771"/>
                  </a:cubicBezTo>
                  <a:cubicBezTo>
                    <a:pt x="641911" y="1215488"/>
                    <a:pt x="802577" y="1177744"/>
                    <a:pt x="893985" y="1075207"/>
                  </a:cubicBezTo>
                  <a:cubicBezTo>
                    <a:pt x="913758" y="1053021"/>
                    <a:pt x="915883" y="1018951"/>
                    <a:pt x="948945" y="1040920"/>
                  </a:cubicBezTo>
                  <a:cubicBezTo>
                    <a:pt x="1027423" y="1093035"/>
                    <a:pt x="1119407" y="1095880"/>
                    <a:pt x="1198858" y="1042721"/>
                  </a:cubicBezTo>
                  <a:cubicBezTo>
                    <a:pt x="1242653" y="1013440"/>
                    <a:pt x="1277516" y="968601"/>
                    <a:pt x="1292931" y="917999"/>
                  </a:cubicBezTo>
                  <a:cubicBezTo>
                    <a:pt x="1296064" y="907734"/>
                    <a:pt x="1302943" y="903989"/>
                    <a:pt x="1311803" y="911372"/>
                  </a:cubicBezTo>
                  <a:cubicBezTo>
                    <a:pt x="1434832" y="1013872"/>
                    <a:pt x="1605006" y="1017726"/>
                    <a:pt x="1735707" y="927075"/>
                  </a:cubicBezTo>
                  <a:cubicBezTo>
                    <a:pt x="1800679" y="881983"/>
                    <a:pt x="1851245" y="816002"/>
                    <a:pt x="1875268" y="740441"/>
                  </a:cubicBezTo>
                  <a:cubicBezTo>
                    <a:pt x="1882579" y="717500"/>
                    <a:pt x="1887369" y="693765"/>
                    <a:pt x="1889530" y="669779"/>
                  </a:cubicBezTo>
                  <a:cubicBezTo>
                    <a:pt x="1891043" y="652023"/>
                    <a:pt x="1891223" y="634051"/>
                    <a:pt x="1889998" y="616151"/>
                  </a:cubicBezTo>
                  <a:close/>
                </a:path>
              </a:pathLst>
            </a:custGeom>
            <a:solidFill>
              <a:schemeClr val="bg1"/>
            </a:solidFill>
            <a:ln w="3598" cap="flat">
              <a:noFill/>
              <a:prstDash val="solid"/>
              <a:miter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sz="1600" b="1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9F91446-3A37-43F5-8B26-5EF327637778}"/>
                </a:ext>
              </a:extLst>
            </p:cNvPr>
            <p:cNvSpPr/>
            <p:nvPr/>
          </p:nvSpPr>
          <p:spPr>
            <a:xfrm>
              <a:off x="10763268" y="1743399"/>
              <a:ext cx="692347" cy="419927"/>
            </a:xfrm>
            <a:custGeom>
              <a:avLst/>
              <a:gdLst>
                <a:gd name="connsiteX0" fmla="*/ 1148958 w 1150665"/>
                <a:gd name="connsiteY0" fmla="*/ 379387 h 697909"/>
                <a:gd name="connsiteX1" fmla="*/ 1137469 w 1150665"/>
                <a:gd name="connsiteY1" fmla="*/ 328389 h 697909"/>
                <a:gd name="connsiteX2" fmla="*/ 1028234 w 1150665"/>
                <a:gd name="connsiteY2" fmla="*/ 207268 h 697909"/>
                <a:gd name="connsiteX3" fmla="*/ 844770 w 1150665"/>
                <a:gd name="connsiteY3" fmla="*/ 169812 h 697909"/>
                <a:gd name="connsiteX4" fmla="*/ 806845 w 1150665"/>
                <a:gd name="connsiteY4" fmla="*/ 174674 h 697909"/>
                <a:gd name="connsiteX5" fmla="*/ 773062 w 1150665"/>
                <a:gd name="connsiteY5" fmla="*/ 114239 h 697909"/>
                <a:gd name="connsiteX6" fmla="*/ 710792 w 1150665"/>
                <a:gd name="connsiteY6" fmla="*/ 47574 h 697909"/>
                <a:gd name="connsiteX7" fmla="*/ 517855 w 1150665"/>
                <a:gd name="connsiteY7" fmla="*/ 6733 h 697909"/>
                <a:gd name="connsiteX8" fmla="*/ 386362 w 1150665"/>
                <a:gd name="connsiteY8" fmla="*/ 114419 h 697909"/>
                <a:gd name="connsiteX9" fmla="*/ 359459 w 1150665"/>
                <a:gd name="connsiteY9" fmla="*/ 124036 h 697909"/>
                <a:gd name="connsiteX10" fmla="*/ 216513 w 1150665"/>
                <a:gd name="connsiteY10" fmla="*/ 108225 h 697909"/>
                <a:gd name="connsiteX11" fmla="*/ 22 w 1150665"/>
                <a:gd name="connsiteY11" fmla="*/ 354860 h 697909"/>
                <a:gd name="connsiteX12" fmla="*/ 33157 w 1150665"/>
                <a:gd name="connsiteY12" fmla="*/ 484084 h 697909"/>
                <a:gd name="connsiteX13" fmla="*/ 154601 w 1150665"/>
                <a:gd name="connsiteY13" fmla="*/ 603044 h 697909"/>
                <a:gd name="connsiteX14" fmla="*/ 340658 w 1150665"/>
                <a:gd name="connsiteY14" fmla="*/ 611976 h 697909"/>
                <a:gd name="connsiteX15" fmla="*/ 428248 w 1150665"/>
                <a:gd name="connsiteY15" fmla="*/ 650657 h 697909"/>
                <a:gd name="connsiteX16" fmla="*/ 549297 w 1150665"/>
                <a:gd name="connsiteY16" fmla="*/ 697909 h 697909"/>
                <a:gd name="connsiteX17" fmla="*/ 704345 w 1150665"/>
                <a:gd name="connsiteY17" fmla="*/ 636935 h 697909"/>
                <a:gd name="connsiteX18" fmla="*/ 772883 w 1150665"/>
                <a:gd name="connsiteY18" fmla="*/ 634594 h 697909"/>
                <a:gd name="connsiteX19" fmla="*/ 777204 w 1150665"/>
                <a:gd name="connsiteY19" fmla="*/ 637691 h 697909"/>
                <a:gd name="connsiteX20" fmla="*/ 893391 w 1150665"/>
                <a:gd name="connsiteY20" fmla="*/ 664559 h 697909"/>
                <a:gd name="connsiteX21" fmla="*/ 1073973 w 1150665"/>
                <a:gd name="connsiteY21" fmla="*/ 591375 h 697909"/>
                <a:gd name="connsiteX22" fmla="*/ 1148958 w 1150665"/>
                <a:gd name="connsiteY22" fmla="*/ 379387 h 697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0665" h="697909">
                  <a:moveTo>
                    <a:pt x="1148958" y="379387"/>
                  </a:moveTo>
                  <a:cubicBezTo>
                    <a:pt x="1146941" y="362243"/>
                    <a:pt x="1143159" y="345136"/>
                    <a:pt x="1137469" y="328389"/>
                  </a:cubicBezTo>
                  <a:cubicBezTo>
                    <a:pt x="1119353" y="274869"/>
                    <a:pt x="1077395" y="233451"/>
                    <a:pt x="1028234" y="207268"/>
                  </a:cubicBezTo>
                  <a:cubicBezTo>
                    <a:pt x="969672" y="176114"/>
                    <a:pt x="913920" y="161744"/>
                    <a:pt x="844770" y="169812"/>
                  </a:cubicBezTo>
                  <a:cubicBezTo>
                    <a:pt x="832344" y="171252"/>
                    <a:pt x="819199" y="176727"/>
                    <a:pt x="806845" y="174674"/>
                  </a:cubicBezTo>
                  <a:cubicBezTo>
                    <a:pt x="781742" y="170460"/>
                    <a:pt x="782391" y="132427"/>
                    <a:pt x="773062" y="114239"/>
                  </a:cubicBezTo>
                  <a:cubicBezTo>
                    <a:pt x="759017" y="86831"/>
                    <a:pt x="736327" y="64358"/>
                    <a:pt x="710792" y="47574"/>
                  </a:cubicBezTo>
                  <a:cubicBezTo>
                    <a:pt x="654823" y="10730"/>
                    <a:pt x="584016" y="-12068"/>
                    <a:pt x="517855" y="6733"/>
                  </a:cubicBezTo>
                  <a:cubicBezTo>
                    <a:pt x="461491" y="22760"/>
                    <a:pt x="414779" y="63781"/>
                    <a:pt x="386362" y="114419"/>
                  </a:cubicBezTo>
                  <a:cubicBezTo>
                    <a:pt x="379231" y="127097"/>
                    <a:pt x="372712" y="129474"/>
                    <a:pt x="359459" y="124036"/>
                  </a:cubicBezTo>
                  <a:cubicBezTo>
                    <a:pt x="313466" y="105271"/>
                    <a:pt x="265782" y="100625"/>
                    <a:pt x="216513" y="108225"/>
                  </a:cubicBezTo>
                  <a:cubicBezTo>
                    <a:pt x="95139" y="126953"/>
                    <a:pt x="1607" y="233919"/>
                    <a:pt x="22" y="354860"/>
                  </a:cubicBezTo>
                  <a:cubicBezTo>
                    <a:pt x="-590" y="400204"/>
                    <a:pt x="11475" y="444395"/>
                    <a:pt x="33157" y="484084"/>
                  </a:cubicBezTo>
                  <a:cubicBezTo>
                    <a:pt x="63014" y="538684"/>
                    <a:pt x="96184" y="578085"/>
                    <a:pt x="154601" y="603044"/>
                  </a:cubicBezTo>
                  <a:cubicBezTo>
                    <a:pt x="212190" y="627643"/>
                    <a:pt x="281052" y="632901"/>
                    <a:pt x="340658" y="611976"/>
                  </a:cubicBezTo>
                  <a:cubicBezTo>
                    <a:pt x="377611" y="599010"/>
                    <a:pt x="403470" y="628183"/>
                    <a:pt x="428248" y="650657"/>
                  </a:cubicBezTo>
                  <a:cubicBezTo>
                    <a:pt x="459330" y="678857"/>
                    <a:pt x="507519" y="697801"/>
                    <a:pt x="549297" y="697909"/>
                  </a:cubicBezTo>
                  <a:cubicBezTo>
                    <a:pt x="596586" y="698017"/>
                    <a:pt x="658425" y="680514"/>
                    <a:pt x="704345" y="636935"/>
                  </a:cubicBezTo>
                  <a:cubicBezTo>
                    <a:pt x="735750" y="607114"/>
                    <a:pt x="736254" y="614245"/>
                    <a:pt x="772883" y="634594"/>
                  </a:cubicBezTo>
                  <a:cubicBezTo>
                    <a:pt x="774395" y="635422"/>
                    <a:pt x="775656" y="636827"/>
                    <a:pt x="777204" y="637691"/>
                  </a:cubicBezTo>
                  <a:cubicBezTo>
                    <a:pt x="807745" y="655447"/>
                    <a:pt x="858672" y="664127"/>
                    <a:pt x="893391" y="664559"/>
                  </a:cubicBezTo>
                  <a:cubicBezTo>
                    <a:pt x="957319" y="665315"/>
                    <a:pt x="1028522" y="635962"/>
                    <a:pt x="1073973" y="591375"/>
                  </a:cubicBezTo>
                  <a:cubicBezTo>
                    <a:pt x="1130374" y="536055"/>
                    <a:pt x="1158070" y="457145"/>
                    <a:pt x="1148958" y="379387"/>
                  </a:cubicBezTo>
                  <a:close/>
                </a:path>
              </a:pathLst>
            </a:custGeom>
            <a:solidFill>
              <a:schemeClr val="bg1"/>
            </a:solidFill>
            <a:ln w="3598" cap="flat">
              <a:noFill/>
              <a:prstDash val="solid"/>
              <a:miter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sz="1600" b="1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0622B66-B2CD-4D89-99F9-F9DCB6BFB8A5}"/>
                </a:ext>
              </a:extLst>
            </p:cNvPr>
            <p:cNvSpPr/>
            <p:nvPr/>
          </p:nvSpPr>
          <p:spPr>
            <a:xfrm>
              <a:off x="8079778" y="1909129"/>
              <a:ext cx="603601" cy="416678"/>
            </a:xfrm>
            <a:custGeom>
              <a:avLst/>
              <a:gdLst>
                <a:gd name="connsiteX0" fmla="*/ 990803 w 1003172"/>
                <a:gd name="connsiteY0" fmla="*/ 193167 h 692510"/>
                <a:gd name="connsiteX1" fmla="*/ 974415 w 1003172"/>
                <a:gd name="connsiteY1" fmla="*/ 161726 h 692510"/>
                <a:gd name="connsiteX2" fmla="*/ 816271 w 1003172"/>
                <a:gd name="connsiteY2" fmla="*/ 56272 h 692510"/>
                <a:gd name="connsiteX3" fmla="*/ 612350 w 1003172"/>
                <a:gd name="connsiteY3" fmla="*/ 87173 h 692510"/>
                <a:gd name="connsiteX4" fmla="*/ 594270 w 1003172"/>
                <a:gd name="connsiteY4" fmla="*/ 81555 h 692510"/>
                <a:gd name="connsiteX5" fmla="*/ 300742 w 1003172"/>
                <a:gd name="connsiteY5" fmla="*/ 92287 h 692510"/>
                <a:gd name="connsiteX6" fmla="*/ 274739 w 1003172"/>
                <a:gd name="connsiteY6" fmla="*/ 103885 h 692510"/>
                <a:gd name="connsiteX7" fmla="*/ 196081 w 1003172"/>
                <a:gd name="connsiteY7" fmla="*/ 101363 h 692510"/>
                <a:gd name="connsiteX8" fmla="*/ 12 w 1003172"/>
                <a:gd name="connsiteY8" fmla="*/ 324192 h 692510"/>
                <a:gd name="connsiteX9" fmla="*/ 35163 w 1003172"/>
                <a:gd name="connsiteY9" fmla="*/ 436165 h 692510"/>
                <a:gd name="connsiteX10" fmla="*/ 131469 w 1003172"/>
                <a:gd name="connsiteY10" fmla="*/ 527609 h 692510"/>
                <a:gd name="connsiteX11" fmla="*/ 218951 w 1003172"/>
                <a:gd name="connsiteY11" fmla="*/ 544860 h 692510"/>
                <a:gd name="connsiteX12" fmla="*/ 264259 w 1003172"/>
                <a:gd name="connsiteY12" fmla="*/ 578787 h 692510"/>
                <a:gd name="connsiteX13" fmla="*/ 381922 w 1003172"/>
                <a:gd name="connsiteY13" fmla="*/ 685429 h 692510"/>
                <a:gd name="connsiteX14" fmla="*/ 560163 w 1003172"/>
                <a:gd name="connsiteY14" fmla="*/ 645560 h 692510"/>
                <a:gd name="connsiteX15" fmla="*/ 590273 w 1003172"/>
                <a:gd name="connsiteY15" fmla="*/ 637673 h 692510"/>
                <a:gd name="connsiteX16" fmla="*/ 752631 w 1003172"/>
                <a:gd name="connsiteY16" fmla="*/ 615847 h 692510"/>
                <a:gd name="connsiteX17" fmla="*/ 843103 w 1003172"/>
                <a:gd name="connsiteY17" fmla="*/ 473549 h 692510"/>
                <a:gd name="connsiteX18" fmla="*/ 902816 w 1003172"/>
                <a:gd name="connsiteY18" fmla="*/ 441243 h 692510"/>
                <a:gd name="connsiteX19" fmla="*/ 987993 w 1003172"/>
                <a:gd name="connsiteY19" fmla="*/ 344289 h 692510"/>
                <a:gd name="connsiteX20" fmla="*/ 990803 w 1003172"/>
                <a:gd name="connsiteY20" fmla="*/ 193167 h 692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03172" h="692510">
                  <a:moveTo>
                    <a:pt x="990803" y="193167"/>
                  </a:moveTo>
                  <a:cubicBezTo>
                    <a:pt x="986517" y="182111"/>
                    <a:pt x="981114" y="171558"/>
                    <a:pt x="974415" y="161726"/>
                  </a:cubicBezTo>
                  <a:cubicBezTo>
                    <a:pt x="939300" y="110079"/>
                    <a:pt x="876381" y="70606"/>
                    <a:pt x="816271" y="56272"/>
                  </a:cubicBezTo>
                  <a:cubicBezTo>
                    <a:pt x="747769" y="39957"/>
                    <a:pt x="672424" y="49609"/>
                    <a:pt x="612350" y="87173"/>
                  </a:cubicBezTo>
                  <a:cubicBezTo>
                    <a:pt x="602806" y="93152"/>
                    <a:pt x="599348" y="89118"/>
                    <a:pt x="594270" y="81555"/>
                  </a:cubicBezTo>
                  <a:cubicBezTo>
                    <a:pt x="518169" y="-31534"/>
                    <a:pt x="366615" y="-26132"/>
                    <a:pt x="300742" y="92287"/>
                  </a:cubicBezTo>
                  <a:cubicBezTo>
                    <a:pt x="294116" y="104209"/>
                    <a:pt x="286912" y="106370"/>
                    <a:pt x="274739" y="103885"/>
                  </a:cubicBezTo>
                  <a:cubicBezTo>
                    <a:pt x="248772" y="98518"/>
                    <a:pt x="222552" y="98266"/>
                    <a:pt x="196081" y="101363"/>
                  </a:cubicBezTo>
                  <a:cubicBezTo>
                    <a:pt x="83172" y="114653"/>
                    <a:pt x="-1141" y="210815"/>
                    <a:pt x="12" y="324192"/>
                  </a:cubicBezTo>
                  <a:cubicBezTo>
                    <a:pt x="408" y="364350"/>
                    <a:pt x="14166" y="402274"/>
                    <a:pt x="35163" y="436165"/>
                  </a:cubicBezTo>
                  <a:cubicBezTo>
                    <a:pt x="59942" y="476178"/>
                    <a:pt x="86269" y="509781"/>
                    <a:pt x="131469" y="527609"/>
                  </a:cubicBezTo>
                  <a:cubicBezTo>
                    <a:pt x="159777" y="538774"/>
                    <a:pt x="188950" y="541943"/>
                    <a:pt x="218951" y="544860"/>
                  </a:cubicBezTo>
                  <a:cubicBezTo>
                    <a:pt x="241101" y="547021"/>
                    <a:pt x="258424" y="555377"/>
                    <a:pt x="264259" y="578787"/>
                  </a:cubicBezTo>
                  <a:cubicBezTo>
                    <a:pt x="276936" y="629353"/>
                    <a:pt x="334525" y="670447"/>
                    <a:pt x="381922" y="685429"/>
                  </a:cubicBezTo>
                  <a:cubicBezTo>
                    <a:pt x="442608" y="704626"/>
                    <a:pt x="511038" y="682620"/>
                    <a:pt x="560163" y="645560"/>
                  </a:cubicBezTo>
                  <a:cubicBezTo>
                    <a:pt x="569095" y="638825"/>
                    <a:pt x="579360" y="633891"/>
                    <a:pt x="590273" y="637673"/>
                  </a:cubicBezTo>
                  <a:cubicBezTo>
                    <a:pt x="641307" y="655428"/>
                    <a:pt x="707720" y="644336"/>
                    <a:pt x="752631" y="615847"/>
                  </a:cubicBezTo>
                  <a:cubicBezTo>
                    <a:pt x="806871" y="581488"/>
                    <a:pt x="823762" y="530958"/>
                    <a:pt x="843103" y="473549"/>
                  </a:cubicBezTo>
                  <a:cubicBezTo>
                    <a:pt x="862119" y="461124"/>
                    <a:pt x="884376" y="454641"/>
                    <a:pt x="902816" y="441243"/>
                  </a:cubicBezTo>
                  <a:cubicBezTo>
                    <a:pt x="937031" y="416428"/>
                    <a:pt x="972399" y="384699"/>
                    <a:pt x="987993" y="344289"/>
                  </a:cubicBezTo>
                  <a:cubicBezTo>
                    <a:pt x="1006037" y="297757"/>
                    <a:pt x="1009243" y="240852"/>
                    <a:pt x="990803" y="193167"/>
                  </a:cubicBezTo>
                  <a:close/>
                </a:path>
              </a:pathLst>
            </a:custGeom>
            <a:solidFill>
              <a:schemeClr val="bg1"/>
            </a:solidFill>
            <a:ln w="3598" cap="flat">
              <a:noFill/>
              <a:prstDash val="solid"/>
              <a:miter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sz="1600" b="1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33875A7-D358-4E25-A164-FF6F813F47C9}"/>
                </a:ext>
              </a:extLst>
            </p:cNvPr>
            <p:cNvGrpSpPr/>
            <p:nvPr/>
          </p:nvGrpSpPr>
          <p:grpSpPr>
            <a:xfrm>
              <a:off x="7270007" y="2537103"/>
              <a:ext cx="282173" cy="374008"/>
              <a:chOff x="9538102" y="4935014"/>
              <a:chExt cx="485138" cy="643029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BC1D4789-389E-4008-A1CC-045387D84632}"/>
                  </a:ext>
                </a:extLst>
              </p:cNvPr>
              <p:cNvSpPr/>
              <p:nvPr/>
            </p:nvSpPr>
            <p:spPr>
              <a:xfrm>
                <a:off x="9538102" y="4935014"/>
                <a:ext cx="485138" cy="643029"/>
              </a:xfrm>
              <a:custGeom>
                <a:avLst/>
                <a:gdLst>
                  <a:gd name="connsiteX0" fmla="*/ 477653 w 485138"/>
                  <a:gd name="connsiteY0" fmla="*/ 182989 h 643029"/>
                  <a:gd name="connsiteX1" fmla="*/ 390300 w 485138"/>
                  <a:gd name="connsiteY1" fmla="*/ 50446 h 643029"/>
                  <a:gd name="connsiteX2" fmla="*/ 202443 w 485138"/>
                  <a:gd name="connsiteY2" fmla="*/ 3364 h 643029"/>
                  <a:gd name="connsiteX3" fmla="*/ 52093 w 485138"/>
                  <a:gd name="connsiteY3" fmla="*/ 91776 h 643029"/>
                  <a:gd name="connsiteX4" fmla="*/ 2191 w 485138"/>
                  <a:gd name="connsiteY4" fmla="*/ 277230 h 643029"/>
                  <a:gd name="connsiteX5" fmla="*/ 15097 w 485138"/>
                  <a:gd name="connsiteY5" fmla="*/ 326962 h 643029"/>
                  <a:gd name="connsiteX6" fmla="*/ 51847 w 485138"/>
                  <a:gd name="connsiteY6" fmla="*/ 392930 h 643029"/>
                  <a:gd name="connsiteX7" fmla="*/ 61953 w 485138"/>
                  <a:gd name="connsiteY7" fmla="*/ 403906 h 643029"/>
                  <a:gd name="connsiteX8" fmla="*/ 139559 w 485138"/>
                  <a:gd name="connsiteY8" fmla="*/ 492224 h 643029"/>
                  <a:gd name="connsiteX9" fmla="*/ 229599 w 485138"/>
                  <a:gd name="connsiteY9" fmla="*/ 632998 h 643029"/>
                  <a:gd name="connsiteX10" fmla="*/ 240688 w 485138"/>
                  <a:gd name="connsiteY10" fmla="*/ 643028 h 643029"/>
                  <a:gd name="connsiteX11" fmla="*/ 251854 w 485138"/>
                  <a:gd name="connsiteY11" fmla="*/ 632847 h 643029"/>
                  <a:gd name="connsiteX12" fmla="*/ 269263 w 485138"/>
                  <a:gd name="connsiteY12" fmla="*/ 602966 h 643029"/>
                  <a:gd name="connsiteX13" fmla="*/ 275338 w 485138"/>
                  <a:gd name="connsiteY13" fmla="*/ 596134 h 643029"/>
                  <a:gd name="connsiteX14" fmla="*/ 291120 w 485138"/>
                  <a:gd name="connsiteY14" fmla="*/ 570436 h 643029"/>
                  <a:gd name="connsiteX15" fmla="*/ 416850 w 485138"/>
                  <a:gd name="connsiteY15" fmla="*/ 415828 h 643029"/>
                  <a:gd name="connsiteX16" fmla="*/ 432273 w 485138"/>
                  <a:gd name="connsiteY16" fmla="*/ 394936 h 643029"/>
                  <a:gd name="connsiteX17" fmla="*/ 435528 w 485138"/>
                  <a:gd name="connsiteY17" fmla="*/ 390886 h 643029"/>
                  <a:gd name="connsiteX18" fmla="*/ 483387 w 485138"/>
                  <a:gd name="connsiteY18" fmla="*/ 275754 h 643029"/>
                  <a:gd name="connsiteX19" fmla="*/ 477653 w 485138"/>
                  <a:gd name="connsiteY19" fmla="*/ 182989 h 643029"/>
                  <a:gd name="connsiteX20" fmla="*/ 240953 w 485138"/>
                  <a:gd name="connsiteY20" fmla="*/ 321095 h 643029"/>
                  <a:gd name="connsiteX21" fmla="*/ 168513 w 485138"/>
                  <a:gd name="connsiteY21" fmla="*/ 247860 h 643029"/>
                  <a:gd name="connsiteX22" fmla="*/ 244379 w 485138"/>
                  <a:gd name="connsiteY22" fmla="*/ 174984 h 643029"/>
                  <a:gd name="connsiteX23" fmla="*/ 314946 w 485138"/>
                  <a:gd name="connsiteY23" fmla="*/ 248371 h 643029"/>
                  <a:gd name="connsiteX24" fmla="*/ 240953 w 485138"/>
                  <a:gd name="connsiteY24" fmla="*/ 321095 h 643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5138" h="643029">
                    <a:moveTo>
                      <a:pt x="477653" y="182989"/>
                    </a:moveTo>
                    <a:cubicBezTo>
                      <a:pt x="463403" y="128999"/>
                      <a:pt x="433636" y="85247"/>
                      <a:pt x="390300" y="50446"/>
                    </a:cubicBezTo>
                    <a:cubicBezTo>
                      <a:pt x="334059" y="9287"/>
                      <a:pt x="271648" y="-7858"/>
                      <a:pt x="202443" y="3364"/>
                    </a:cubicBezTo>
                    <a:cubicBezTo>
                      <a:pt x="141036" y="13318"/>
                      <a:pt x="90755" y="43237"/>
                      <a:pt x="52093" y="91776"/>
                    </a:cubicBezTo>
                    <a:cubicBezTo>
                      <a:pt x="8739" y="146182"/>
                      <a:pt x="-6078" y="208707"/>
                      <a:pt x="2191" y="277230"/>
                    </a:cubicBezTo>
                    <a:cubicBezTo>
                      <a:pt x="5124" y="294167"/>
                      <a:pt x="9193" y="310782"/>
                      <a:pt x="15097" y="326962"/>
                    </a:cubicBezTo>
                    <a:cubicBezTo>
                      <a:pt x="23840" y="350938"/>
                      <a:pt x="37219" y="372265"/>
                      <a:pt x="51847" y="392930"/>
                    </a:cubicBezTo>
                    <a:cubicBezTo>
                      <a:pt x="55216" y="396601"/>
                      <a:pt x="58527" y="400311"/>
                      <a:pt x="61953" y="403906"/>
                    </a:cubicBezTo>
                    <a:cubicBezTo>
                      <a:pt x="88957" y="432349"/>
                      <a:pt x="115602" y="461094"/>
                      <a:pt x="139559" y="492224"/>
                    </a:cubicBezTo>
                    <a:cubicBezTo>
                      <a:pt x="173660" y="536543"/>
                      <a:pt x="203692" y="583437"/>
                      <a:pt x="229599" y="632998"/>
                    </a:cubicBezTo>
                    <a:cubicBezTo>
                      <a:pt x="232002" y="637616"/>
                      <a:pt x="233989" y="643141"/>
                      <a:pt x="240688" y="643028"/>
                    </a:cubicBezTo>
                    <a:cubicBezTo>
                      <a:pt x="247312" y="642933"/>
                      <a:pt x="249166" y="637332"/>
                      <a:pt x="251854" y="632847"/>
                    </a:cubicBezTo>
                    <a:cubicBezTo>
                      <a:pt x="257796" y="622969"/>
                      <a:pt x="262148" y="612163"/>
                      <a:pt x="269263" y="602966"/>
                    </a:cubicBezTo>
                    <a:cubicBezTo>
                      <a:pt x="272708" y="601963"/>
                      <a:pt x="273673" y="598708"/>
                      <a:pt x="275338" y="596134"/>
                    </a:cubicBezTo>
                    <a:cubicBezTo>
                      <a:pt x="280826" y="587713"/>
                      <a:pt x="285651" y="578876"/>
                      <a:pt x="291120" y="570436"/>
                    </a:cubicBezTo>
                    <a:cubicBezTo>
                      <a:pt x="327511" y="514402"/>
                      <a:pt x="368746" y="462343"/>
                      <a:pt x="416850" y="415828"/>
                    </a:cubicBezTo>
                    <a:cubicBezTo>
                      <a:pt x="423076" y="409810"/>
                      <a:pt x="429302" y="403509"/>
                      <a:pt x="432273" y="394936"/>
                    </a:cubicBezTo>
                    <a:cubicBezTo>
                      <a:pt x="432841" y="393176"/>
                      <a:pt x="433712" y="391662"/>
                      <a:pt x="435528" y="390886"/>
                    </a:cubicBezTo>
                    <a:cubicBezTo>
                      <a:pt x="461265" y="356578"/>
                      <a:pt x="476990" y="318105"/>
                      <a:pt x="483387" y="275754"/>
                    </a:cubicBezTo>
                    <a:cubicBezTo>
                      <a:pt x="486793" y="244511"/>
                      <a:pt x="485412" y="213551"/>
                      <a:pt x="477653" y="182989"/>
                    </a:cubicBezTo>
                    <a:close/>
                    <a:moveTo>
                      <a:pt x="240953" y="321095"/>
                    </a:moveTo>
                    <a:cubicBezTo>
                      <a:pt x="200797" y="320944"/>
                      <a:pt x="168380" y="288376"/>
                      <a:pt x="168513" y="247860"/>
                    </a:cubicBezTo>
                    <a:cubicBezTo>
                      <a:pt x="168645" y="205527"/>
                      <a:pt x="204109" y="173584"/>
                      <a:pt x="244379" y="174984"/>
                    </a:cubicBezTo>
                    <a:cubicBezTo>
                      <a:pt x="283078" y="176347"/>
                      <a:pt x="315059" y="208480"/>
                      <a:pt x="314946" y="248371"/>
                    </a:cubicBezTo>
                    <a:cubicBezTo>
                      <a:pt x="314832" y="289284"/>
                      <a:pt x="282302" y="321266"/>
                      <a:pt x="240953" y="321095"/>
                    </a:cubicBezTo>
                    <a:close/>
                  </a:path>
                </a:pathLst>
              </a:custGeom>
              <a:solidFill>
                <a:srgbClr val="02020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31CDA8D-4D24-43D8-8840-DDCBA93A3FA2}"/>
                  </a:ext>
                </a:extLst>
              </p:cNvPr>
              <p:cNvSpPr/>
              <p:nvPr/>
            </p:nvSpPr>
            <p:spPr>
              <a:xfrm>
                <a:off x="9556053" y="4953628"/>
                <a:ext cx="449341" cy="594986"/>
              </a:xfrm>
              <a:custGeom>
                <a:avLst/>
                <a:gdLst>
                  <a:gd name="connsiteX0" fmla="*/ 442898 w 449341"/>
                  <a:gd name="connsiteY0" fmla="*/ 174272 h 594986"/>
                  <a:gd name="connsiteX1" fmla="*/ 184606 w 449341"/>
                  <a:gd name="connsiteY1" fmla="*/ 3295 h 594986"/>
                  <a:gd name="connsiteX2" fmla="*/ 1139 w 449341"/>
                  <a:gd name="connsiteY2" fmla="*/ 243703 h 594986"/>
                  <a:gd name="connsiteX3" fmla="*/ 66559 w 449341"/>
                  <a:gd name="connsiteY3" fmla="*/ 383305 h 594986"/>
                  <a:gd name="connsiteX4" fmla="*/ 173081 w 449341"/>
                  <a:gd name="connsiteY4" fmla="*/ 514144 h 594986"/>
                  <a:gd name="connsiteX5" fmla="*/ 222000 w 449341"/>
                  <a:gd name="connsiteY5" fmla="*/ 594987 h 594986"/>
                  <a:gd name="connsiteX6" fmla="*/ 225179 w 449341"/>
                  <a:gd name="connsiteY6" fmla="*/ 592489 h 594986"/>
                  <a:gd name="connsiteX7" fmla="*/ 384669 w 449341"/>
                  <a:gd name="connsiteY7" fmla="*/ 381696 h 594986"/>
                  <a:gd name="connsiteX8" fmla="*/ 442898 w 449341"/>
                  <a:gd name="connsiteY8" fmla="*/ 174272 h 594986"/>
                  <a:gd name="connsiteX9" fmla="*/ 223627 w 449341"/>
                  <a:gd name="connsiteY9" fmla="*/ 320894 h 594986"/>
                  <a:gd name="connsiteX10" fmla="*/ 132395 w 449341"/>
                  <a:gd name="connsiteY10" fmla="*/ 229756 h 594986"/>
                  <a:gd name="connsiteX11" fmla="*/ 224024 w 449341"/>
                  <a:gd name="connsiteY11" fmla="*/ 138014 h 594986"/>
                  <a:gd name="connsiteX12" fmla="*/ 315408 w 449341"/>
                  <a:gd name="connsiteY12" fmla="*/ 229189 h 594986"/>
                  <a:gd name="connsiteX13" fmla="*/ 223627 w 449341"/>
                  <a:gd name="connsiteY13" fmla="*/ 320894 h 594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341" h="594986">
                    <a:moveTo>
                      <a:pt x="442898" y="174272"/>
                    </a:moveTo>
                    <a:cubicBezTo>
                      <a:pt x="415988" y="56111"/>
                      <a:pt x="304375" y="-16708"/>
                      <a:pt x="184606" y="3295"/>
                    </a:cubicBezTo>
                    <a:cubicBezTo>
                      <a:pt x="70609" y="22313"/>
                      <a:pt x="-10669" y="129422"/>
                      <a:pt x="1139" y="243703"/>
                    </a:cubicBezTo>
                    <a:cubicBezTo>
                      <a:pt x="6760" y="298166"/>
                      <a:pt x="28579" y="344473"/>
                      <a:pt x="66559" y="383305"/>
                    </a:cubicBezTo>
                    <a:cubicBezTo>
                      <a:pt x="106053" y="423707"/>
                      <a:pt x="141535" y="467307"/>
                      <a:pt x="173081" y="514144"/>
                    </a:cubicBezTo>
                    <a:cubicBezTo>
                      <a:pt x="190756" y="540391"/>
                      <a:pt x="206917" y="567566"/>
                      <a:pt x="222000" y="594987"/>
                    </a:cubicBezTo>
                    <a:cubicBezTo>
                      <a:pt x="224308" y="594930"/>
                      <a:pt x="224592" y="593567"/>
                      <a:pt x="225179" y="592489"/>
                    </a:cubicBezTo>
                    <a:cubicBezTo>
                      <a:pt x="268344" y="514655"/>
                      <a:pt x="322466" y="445318"/>
                      <a:pt x="384669" y="381696"/>
                    </a:cubicBezTo>
                    <a:cubicBezTo>
                      <a:pt x="441346" y="323732"/>
                      <a:pt x="460818" y="253052"/>
                      <a:pt x="442898" y="174272"/>
                    </a:cubicBezTo>
                    <a:close/>
                    <a:moveTo>
                      <a:pt x="223627" y="320894"/>
                    </a:moveTo>
                    <a:cubicBezTo>
                      <a:pt x="170792" y="320837"/>
                      <a:pt x="132641" y="278561"/>
                      <a:pt x="132395" y="229756"/>
                    </a:cubicBezTo>
                    <a:cubicBezTo>
                      <a:pt x="132130" y="179097"/>
                      <a:pt x="173441" y="137995"/>
                      <a:pt x="224024" y="138014"/>
                    </a:cubicBezTo>
                    <a:cubicBezTo>
                      <a:pt x="273889" y="138033"/>
                      <a:pt x="315937" y="179608"/>
                      <a:pt x="315408" y="229189"/>
                    </a:cubicBezTo>
                    <a:cubicBezTo>
                      <a:pt x="314859" y="280737"/>
                      <a:pt x="275062" y="320950"/>
                      <a:pt x="223627" y="320894"/>
                    </a:cubicBezTo>
                    <a:close/>
                  </a:path>
                </a:pathLst>
              </a:custGeom>
              <a:solidFill>
                <a:srgbClr val="CB2227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5ECDC87-04D7-43EB-898C-2828E1FD75B1}"/>
                </a:ext>
              </a:extLst>
            </p:cNvPr>
            <p:cNvGrpSpPr/>
            <p:nvPr/>
          </p:nvGrpSpPr>
          <p:grpSpPr>
            <a:xfrm>
              <a:off x="10255720" y="2787184"/>
              <a:ext cx="282173" cy="374008"/>
              <a:chOff x="9538102" y="4935014"/>
              <a:chExt cx="485138" cy="643029"/>
            </a:xfrm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7D933C0-E6C8-4BAD-BAF1-101A2CC4F02C}"/>
                  </a:ext>
                </a:extLst>
              </p:cNvPr>
              <p:cNvSpPr/>
              <p:nvPr/>
            </p:nvSpPr>
            <p:spPr>
              <a:xfrm>
                <a:off x="9538102" y="4935014"/>
                <a:ext cx="485138" cy="643029"/>
              </a:xfrm>
              <a:custGeom>
                <a:avLst/>
                <a:gdLst>
                  <a:gd name="connsiteX0" fmla="*/ 477653 w 485138"/>
                  <a:gd name="connsiteY0" fmla="*/ 182989 h 643029"/>
                  <a:gd name="connsiteX1" fmla="*/ 390300 w 485138"/>
                  <a:gd name="connsiteY1" fmla="*/ 50446 h 643029"/>
                  <a:gd name="connsiteX2" fmla="*/ 202443 w 485138"/>
                  <a:gd name="connsiteY2" fmla="*/ 3364 h 643029"/>
                  <a:gd name="connsiteX3" fmla="*/ 52093 w 485138"/>
                  <a:gd name="connsiteY3" fmla="*/ 91776 h 643029"/>
                  <a:gd name="connsiteX4" fmla="*/ 2191 w 485138"/>
                  <a:gd name="connsiteY4" fmla="*/ 277230 h 643029"/>
                  <a:gd name="connsiteX5" fmla="*/ 15097 w 485138"/>
                  <a:gd name="connsiteY5" fmla="*/ 326962 h 643029"/>
                  <a:gd name="connsiteX6" fmla="*/ 51847 w 485138"/>
                  <a:gd name="connsiteY6" fmla="*/ 392930 h 643029"/>
                  <a:gd name="connsiteX7" fmla="*/ 61953 w 485138"/>
                  <a:gd name="connsiteY7" fmla="*/ 403906 h 643029"/>
                  <a:gd name="connsiteX8" fmla="*/ 139559 w 485138"/>
                  <a:gd name="connsiteY8" fmla="*/ 492224 h 643029"/>
                  <a:gd name="connsiteX9" fmla="*/ 229599 w 485138"/>
                  <a:gd name="connsiteY9" fmla="*/ 632998 h 643029"/>
                  <a:gd name="connsiteX10" fmla="*/ 240688 w 485138"/>
                  <a:gd name="connsiteY10" fmla="*/ 643028 h 643029"/>
                  <a:gd name="connsiteX11" fmla="*/ 251854 w 485138"/>
                  <a:gd name="connsiteY11" fmla="*/ 632847 h 643029"/>
                  <a:gd name="connsiteX12" fmla="*/ 269263 w 485138"/>
                  <a:gd name="connsiteY12" fmla="*/ 602966 h 643029"/>
                  <a:gd name="connsiteX13" fmla="*/ 275338 w 485138"/>
                  <a:gd name="connsiteY13" fmla="*/ 596134 h 643029"/>
                  <a:gd name="connsiteX14" fmla="*/ 291120 w 485138"/>
                  <a:gd name="connsiteY14" fmla="*/ 570436 h 643029"/>
                  <a:gd name="connsiteX15" fmla="*/ 416850 w 485138"/>
                  <a:gd name="connsiteY15" fmla="*/ 415828 h 643029"/>
                  <a:gd name="connsiteX16" fmla="*/ 432273 w 485138"/>
                  <a:gd name="connsiteY16" fmla="*/ 394936 h 643029"/>
                  <a:gd name="connsiteX17" fmla="*/ 435528 w 485138"/>
                  <a:gd name="connsiteY17" fmla="*/ 390886 h 643029"/>
                  <a:gd name="connsiteX18" fmla="*/ 483387 w 485138"/>
                  <a:gd name="connsiteY18" fmla="*/ 275754 h 643029"/>
                  <a:gd name="connsiteX19" fmla="*/ 477653 w 485138"/>
                  <a:gd name="connsiteY19" fmla="*/ 182989 h 643029"/>
                  <a:gd name="connsiteX20" fmla="*/ 240953 w 485138"/>
                  <a:gd name="connsiteY20" fmla="*/ 321095 h 643029"/>
                  <a:gd name="connsiteX21" fmla="*/ 168513 w 485138"/>
                  <a:gd name="connsiteY21" fmla="*/ 247860 h 643029"/>
                  <a:gd name="connsiteX22" fmla="*/ 244379 w 485138"/>
                  <a:gd name="connsiteY22" fmla="*/ 174984 h 643029"/>
                  <a:gd name="connsiteX23" fmla="*/ 314946 w 485138"/>
                  <a:gd name="connsiteY23" fmla="*/ 248371 h 643029"/>
                  <a:gd name="connsiteX24" fmla="*/ 240953 w 485138"/>
                  <a:gd name="connsiteY24" fmla="*/ 321095 h 643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5138" h="643029">
                    <a:moveTo>
                      <a:pt x="477653" y="182989"/>
                    </a:moveTo>
                    <a:cubicBezTo>
                      <a:pt x="463403" y="128999"/>
                      <a:pt x="433636" y="85247"/>
                      <a:pt x="390300" y="50446"/>
                    </a:cubicBezTo>
                    <a:cubicBezTo>
                      <a:pt x="334059" y="9287"/>
                      <a:pt x="271648" y="-7858"/>
                      <a:pt x="202443" y="3364"/>
                    </a:cubicBezTo>
                    <a:cubicBezTo>
                      <a:pt x="141036" y="13318"/>
                      <a:pt x="90755" y="43237"/>
                      <a:pt x="52093" y="91776"/>
                    </a:cubicBezTo>
                    <a:cubicBezTo>
                      <a:pt x="8739" y="146182"/>
                      <a:pt x="-6078" y="208707"/>
                      <a:pt x="2191" y="277230"/>
                    </a:cubicBezTo>
                    <a:cubicBezTo>
                      <a:pt x="5124" y="294167"/>
                      <a:pt x="9193" y="310782"/>
                      <a:pt x="15097" y="326962"/>
                    </a:cubicBezTo>
                    <a:cubicBezTo>
                      <a:pt x="23840" y="350938"/>
                      <a:pt x="37219" y="372265"/>
                      <a:pt x="51847" y="392930"/>
                    </a:cubicBezTo>
                    <a:cubicBezTo>
                      <a:pt x="55216" y="396601"/>
                      <a:pt x="58527" y="400311"/>
                      <a:pt x="61953" y="403906"/>
                    </a:cubicBezTo>
                    <a:cubicBezTo>
                      <a:pt x="88957" y="432349"/>
                      <a:pt x="115602" y="461094"/>
                      <a:pt x="139559" y="492224"/>
                    </a:cubicBezTo>
                    <a:cubicBezTo>
                      <a:pt x="173660" y="536543"/>
                      <a:pt x="203692" y="583437"/>
                      <a:pt x="229599" y="632998"/>
                    </a:cubicBezTo>
                    <a:cubicBezTo>
                      <a:pt x="232002" y="637616"/>
                      <a:pt x="233989" y="643141"/>
                      <a:pt x="240688" y="643028"/>
                    </a:cubicBezTo>
                    <a:cubicBezTo>
                      <a:pt x="247312" y="642933"/>
                      <a:pt x="249166" y="637332"/>
                      <a:pt x="251854" y="632847"/>
                    </a:cubicBezTo>
                    <a:cubicBezTo>
                      <a:pt x="257796" y="622969"/>
                      <a:pt x="262148" y="612163"/>
                      <a:pt x="269263" y="602966"/>
                    </a:cubicBezTo>
                    <a:cubicBezTo>
                      <a:pt x="272708" y="601963"/>
                      <a:pt x="273673" y="598708"/>
                      <a:pt x="275338" y="596134"/>
                    </a:cubicBezTo>
                    <a:cubicBezTo>
                      <a:pt x="280826" y="587713"/>
                      <a:pt x="285651" y="578876"/>
                      <a:pt x="291120" y="570436"/>
                    </a:cubicBezTo>
                    <a:cubicBezTo>
                      <a:pt x="327511" y="514402"/>
                      <a:pt x="368746" y="462343"/>
                      <a:pt x="416850" y="415828"/>
                    </a:cubicBezTo>
                    <a:cubicBezTo>
                      <a:pt x="423076" y="409810"/>
                      <a:pt x="429302" y="403509"/>
                      <a:pt x="432273" y="394936"/>
                    </a:cubicBezTo>
                    <a:cubicBezTo>
                      <a:pt x="432841" y="393176"/>
                      <a:pt x="433712" y="391662"/>
                      <a:pt x="435528" y="390886"/>
                    </a:cubicBezTo>
                    <a:cubicBezTo>
                      <a:pt x="461265" y="356578"/>
                      <a:pt x="476990" y="318105"/>
                      <a:pt x="483387" y="275754"/>
                    </a:cubicBezTo>
                    <a:cubicBezTo>
                      <a:pt x="486793" y="244511"/>
                      <a:pt x="485412" y="213551"/>
                      <a:pt x="477653" y="182989"/>
                    </a:cubicBezTo>
                    <a:close/>
                    <a:moveTo>
                      <a:pt x="240953" y="321095"/>
                    </a:moveTo>
                    <a:cubicBezTo>
                      <a:pt x="200797" y="320944"/>
                      <a:pt x="168380" y="288376"/>
                      <a:pt x="168513" y="247860"/>
                    </a:cubicBezTo>
                    <a:cubicBezTo>
                      <a:pt x="168645" y="205527"/>
                      <a:pt x="204109" y="173584"/>
                      <a:pt x="244379" y="174984"/>
                    </a:cubicBezTo>
                    <a:cubicBezTo>
                      <a:pt x="283078" y="176347"/>
                      <a:pt x="315059" y="208480"/>
                      <a:pt x="314946" y="248371"/>
                    </a:cubicBezTo>
                    <a:cubicBezTo>
                      <a:pt x="314832" y="289284"/>
                      <a:pt x="282302" y="321266"/>
                      <a:pt x="240953" y="321095"/>
                    </a:cubicBezTo>
                    <a:close/>
                  </a:path>
                </a:pathLst>
              </a:custGeom>
              <a:solidFill>
                <a:srgbClr val="02020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4017F26-20FB-42DA-A403-6DD6F5203C0B}"/>
                  </a:ext>
                </a:extLst>
              </p:cNvPr>
              <p:cNvSpPr/>
              <p:nvPr/>
            </p:nvSpPr>
            <p:spPr>
              <a:xfrm>
                <a:off x="9556053" y="4953628"/>
                <a:ext cx="449341" cy="594986"/>
              </a:xfrm>
              <a:custGeom>
                <a:avLst/>
                <a:gdLst>
                  <a:gd name="connsiteX0" fmla="*/ 442898 w 449341"/>
                  <a:gd name="connsiteY0" fmla="*/ 174272 h 594986"/>
                  <a:gd name="connsiteX1" fmla="*/ 184606 w 449341"/>
                  <a:gd name="connsiteY1" fmla="*/ 3295 h 594986"/>
                  <a:gd name="connsiteX2" fmla="*/ 1139 w 449341"/>
                  <a:gd name="connsiteY2" fmla="*/ 243703 h 594986"/>
                  <a:gd name="connsiteX3" fmla="*/ 66559 w 449341"/>
                  <a:gd name="connsiteY3" fmla="*/ 383305 h 594986"/>
                  <a:gd name="connsiteX4" fmla="*/ 173081 w 449341"/>
                  <a:gd name="connsiteY4" fmla="*/ 514144 h 594986"/>
                  <a:gd name="connsiteX5" fmla="*/ 222000 w 449341"/>
                  <a:gd name="connsiteY5" fmla="*/ 594987 h 594986"/>
                  <a:gd name="connsiteX6" fmla="*/ 225179 w 449341"/>
                  <a:gd name="connsiteY6" fmla="*/ 592489 h 594986"/>
                  <a:gd name="connsiteX7" fmla="*/ 384669 w 449341"/>
                  <a:gd name="connsiteY7" fmla="*/ 381696 h 594986"/>
                  <a:gd name="connsiteX8" fmla="*/ 442898 w 449341"/>
                  <a:gd name="connsiteY8" fmla="*/ 174272 h 594986"/>
                  <a:gd name="connsiteX9" fmla="*/ 223627 w 449341"/>
                  <a:gd name="connsiteY9" fmla="*/ 320894 h 594986"/>
                  <a:gd name="connsiteX10" fmla="*/ 132395 w 449341"/>
                  <a:gd name="connsiteY10" fmla="*/ 229756 h 594986"/>
                  <a:gd name="connsiteX11" fmla="*/ 224024 w 449341"/>
                  <a:gd name="connsiteY11" fmla="*/ 138014 h 594986"/>
                  <a:gd name="connsiteX12" fmla="*/ 315408 w 449341"/>
                  <a:gd name="connsiteY12" fmla="*/ 229189 h 594986"/>
                  <a:gd name="connsiteX13" fmla="*/ 223627 w 449341"/>
                  <a:gd name="connsiteY13" fmla="*/ 320894 h 594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341" h="594986">
                    <a:moveTo>
                      <a:pt x="442898" y="174272"/>
                    </a:moveTo>
                    <a:cubicBezTo>
                      <a:pt x="415988" y="56111"/>
                      <a:pt x="304375" y="-16708"/>
                      <a:pt x="184606" y="3295"/>
                    </a:cubicBezTo>
                    <a:cubicBezTo>
                      <a:pt x="70609" y="22313"/>
                      <a:pt x="-10669" y="129422"/>
                      <a:pt x="1139" y="243703"/>
                    </a:cubicBezTo>
                    <a:cubicBezTo>
                      <a:pt x="6760" y="298166"/>
                      <a:pt x="28579" y="344473"/>
                      <a:pt x="66559" y="383305"/>
                    </a:cubicBezTo>
                    <a:cubicBezTo>
                      <a:pt x="106053" y="423707"/>
                      <a:pt x="141535" y="467307"/>
                      <a:pt x="173081" y="514144"/>
                    </a:cubicBezTo>
                    <a:cubicBezTo>
                      <a:pt x="190756" y="540391"/>
                      <a:pt x="206917" y="567566"/>
                      <a:pt x="222000" y="594987"/>
                    </a:cubicBezTo>
                    <a:cubicBezTo>
                      <a:pt x="224308" y="594930"/>
                      <a:pt x="224592" y="593567"/>
                      <a:pt x="225179" y="592489"/>
                    </a:cubicBezTo>
                    <a:cubicBezTo>
                      <a:pt x="268344" y="514655"/>
                      <a:pt x="322466" y="445318"/>
                      <a:pt x="384669" y="381696"/>
                    </a:cubicBezTo>
                    <a:cubicBezTo>
                      <a:pt x="441346" y="323732"/>
                      <a:pt x="460818" y="253052"/>
                      <a:pt x="442898" y="174272"/>
                    </a:cubicBezTo>
                    <a:close/>
                    <a:moveTo>
                      <a:pt x="223627" y="320894"/>
                    </a:moveTo>
                    <a:cubicBezTo>
                      <a:pt x="170792" y="320837"/>
                      <a:pt x="132641" y="278561"/>
                      <a:pt x="132395" y="229756"/>
                    </a:cubicBezTo>
                    <a:cubicBezTo>
                      <a:pt x="132130" y="179097"/>
                      <a:pt x="173441" y="137995"/>
                      <a:pt x="224024" y="138014"/>
                    </a:cubicBezTo>
                    <a:cubicBezTo>
                      <a:pt x="273889" y="138033"/>
                      <a:pt x="315937" y="179608"/>
                      <a:pt x="315408" y="229189"/>
                    </a:cubicBezTo>
                    <a:cubicBezTo>
                      <a:pt x="314859" y="280737"/>
                      <a:pt x="275062" y="320950"/>
                      <a:pt x="223627" y="32089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8012EF11-B8CD-45B7-A754-9B5A8BC3C5A1}"/>
                </a:ext>
              </a:extLst>
            </p:cNvPr>
            <p:cNvGrpSpPr/>
            <p:nvPr/>
          </p:nvGrpSpPr>
          <p:grpSpPr>
            <a:xfrm>
              <a:off x="8287928" y="2748399"/>
              <a:ext cx="391554" cy="518988"/>
              <a:chOff x="9538102" y="4935014"/>
              <a:chExt cx="485138" cy="643029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7ABC4496-FA1A-403E-AD4B-41861646A5BE}"/>
                  </a:ext>
                </a:extLst>
              </p:cNvPr>
              <p:cNvSpPr/>
              <p:nvPr/>
            </p:nvSpPr>
            <p:spPr>
              <a:xfrm>
                <a:off x="9538102" y="4935014"/>
                <a:ext cx="485138" cy="643029"/>
              </a:xfrm>
              <a:custGeom>
                <a:avLst/>
                <a:gdLst>
                  <a:gd name="connsiteX0" fmla="*/ 477653 w 485138"/>
                  <a:gd name="connsiteY0" fmla="*/ 182989 h 643029"/>
                  <a:gd name="connsiteX1" fmla="*/ 390300 w 485138"/>
                  <a:gd name="connsiteY1" fmla="*/ 50446 h 643029"/>
                  <a:gd name="connsiteX2" fmla="*/ 202443 w 485138"/>
                  <a:gd name="connsiteY2" fmla="*/ 3364 h 643029"/>
                  <a:gd name="connsiteX3" fmla="*/ 52093 w 485138"/>
                  <a:gd name="connsiteY3" fmla="*/ 91776 h 643029"/>
                  <a:gd name="connsiteX4" fmla="*/ 2191 w 485138"/>
                  <a:gd name="connsiteY4" fmla="*/ 277230 h 643029"/>
                  <a:gd name="connsiteX5" fmla="*/ 15097 w 485138"/>
                  <a:gd name="connsiteY5" fmla="*/ 326962 h 643029"/>
                  <a:gd name="connsiteX6" fmla="*/ 51847 w 485138"/>
                  <a:gd name="connsiteY6" fmla="*/ 392930 h 643029"/>
                  <a:gd name="connsiteX7" fmla="*/ 61953 w 485138"/>
                  <a:gd name="connsiteY7" fmla="*/ 403906 h 643029"/>
                  <a:gd name="connsiteX8" fmla="*/ 139559 w 485138"/>
                  <a:gd name="connsiteY8" fmla="*/ 492224 h 643029"/>
                  <a:gd name="connsiteX9" fmla="*/ 229599 w 485138"/>
                  <a:gd name="connsiteY9" fmla="*/ 632998 h 643029"/>
                  <a:gd name="connsiteX10" fmla="*/ 240688 w 485138"/>
                  <a:gd name="connsiteY10" fmla="*/ 643028 h 643029"/>
                  <a:gd name="connsiteX11" fmla="*/ 251854 w 485138"/>
                  <a:gd name="connsiteY11" fmla="*/ 632847 h 643029"/>
                  <a:gd name="connsiteX12" fmla="*/ 269263 w 485138"/>
                  <a:gd name="connsiteY12" fmla="*/ 602966 h 643029"/>
                  <a:gd name="connsiteX13" fmla="*/ 275338 w 485138"/>
                  <a:gd name="connsiteY13" fmla="*/ 596134 h 643029"/>
                  <a:gd name="connsiteX14" fmla="*/ 291120 w 485138"/>
                  <a:gd name="connsiteY14" fmla="*/ 570436 h 643029"/>
                  <a:gd name="connsiteX15" fmla="*/ 416850 w 485138"/>
                  <a:gd name="connsiteY15" fmla="*/ 415828 h 643029"/>
                  <a:gd name="connsiteX16" fmla="*/ 432273 w 485138"/>
                  <a:gd name="connsiteY16" fmla="*/ 394936 h 643029"/>
                  <a:gd name="connsiteX17" fmla="*/ 435528 w 485138"/>
                  <a:gd name="connsiteY17" fmla="*/ 390886 h 643029"/>
                  <a:gd name="connsiteX18" fmla="*/ 483387 w 485138"/>
                  <a:gd name="connsiteY18" fmla="*/ 275754 h 643029"/>
                  <a:gd name="connsiteX19" fmla="*/ 477653 w 485138"/>
                  <a:gd name="connsiteY19" fmla="*/ 182989 h 643029"/>
                  <a:gd name="connsiteX20" fmla="*/ 240953 w 485138"/>
                  <a:gd name="connsiteY20" fmla="*/ 321095 h 643029"/>
                  <a:gd name="connsiteX21" fmla="*/ 168513 w 485138"/>
                  <a:gd name="connsiteY21" fmla="*/ 247860 h 643029"/>
                  <a:gd name="connsiteX22" fmla="*/ 244379 w 485138"/>
                  <a:gd name="connsiteY22" fmla="*/ 174984 h 643029"/>
                  <a:gd name="connsiteX23" fmla="*/ 314946 w 485138"/>
                  <a:gd name="connsiteY23" fmla="*/ 248371 h 643029"/>
                  <a:gd name="connsiteX24" fmla="*/ 240953 w 485138"/>
                  <a:gd name="connsiteY24" fmla="*/ 321095 h 643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5138" h="643029">
                    <a:moveTo>
                      <a:pt x="477653" y="182989"/>
                    </a:moveTo>
                    <a:cubicBezTo>
                      <a:pt x="463403" y="128999"/>
                      <a:pt x="433636" y="85247"/>
                      <a:pt x="390300" y="50446"/>
                    </a:cubicBezTo>
                    <a:cubicBezTo>
                      <a:pt x="334059" y="9287"/>
                      <a:pt x="271648" y="-7858"/>
                      <a:pt x="202443" y="3364"/>
                    </a:cubicBezTo>
                    <a:cubicBezTo>
                      <a:pt x="141036" y="13318"/>
                      <a:pt x="90755" y="43237"/>
                      <a:pt x="52093" y="91776"/>
                    </a:cubicBezTo>
                    <a:cubicBezTo>
                      <a:pt x="8739" y="146182"/>
                      <a:pt x="-6078" y="208707"/>
                      <a:pt x="2191" y="277230"/>
                    </a:cubicBezTo>
                    <a:cubicBezTo>
                      <a:pt x="5124" y="294167"/>
                      <a:pt x="9193" y="310782"/>
                      <a:pt x="15097" y="326962"/>
                    </a:cubicBezTo>
                    <a:cubicBezTo>
                      <a:pt x="23840" y="350938"/>
                      <a:pt x="37219" y="372265"/>
                      <a:pt x="51847" y="392930"/>
                    </a:cubicBezTo>
                    <a:cubicBezTo>
                      <a:pt x="55216" y="396601"/>
                      <a:pt x="58527" y="400311"/>
                      <a:pt x="61953" y="403906"/>
                    </a:cubicBezTo>
                    <a:cubicBezTo>
                      <a:pt x="88957" y="432349"/>
                      <a:pt x="115602" y="461094"/>
                      <a:pt x="139559" y="492224"/>
                    </a:cubicBezTo>
                    <a:cubicBezTo>
                      <a:pt x="173660" y="536543"/>
                      <a:pt x="203692" y="583437"/>
                      <a:pt x="229599" y="632998"/>
                    </a:cubicBezTo>
                    <a:cubicBezTo>
                      <a:pt x="232002" y="637616"/>
                      <a:pt x="233989" y="643141"/>
                      <a:pt x="240688" y="643028"/>
                    </a:cubicBezTo>
                    <a:cubicBezTo>
                      <a:pt x="247312" y="642933"/>
                      <a:pt x="249166" y="637332"/>
                      <a:pt x="251854" y="632847"/>
                    </a:cubicBezTo>
                    <a:cubicBezTo>
                      <a:pt x="257796" y="622969"/>
                      <a:pt x="262148" y="612163"/>
                      <a:pt x="269263" y="602966"/>
                    </a:cubicBezTo>
                    <a:cubicBezTo>
                      <a:pt x="272708" y="601963"/>
                      <a:pt x="273673" y="598708"/>
                      <a:pt x="275338" y="596134"/>
                    </a:cubicBezTo>
                    <a:cubicBezTo>
                      <a:pt x="280826" y="587713"/>
                      <a:pt x="285651" y="578876"/>
                      <a:pt x="291120" y="570436"/>
                    </a:cubicBezTo>
                    <a:cubicBezTo>
                      <a:pt x="327511" y="514402"/>
                      <a:pt x="368746" y="462343"/>
                      <a:pt x="416850" y="415828"/>
                    </a:cubicBezTo>
                    <a:cubicBezTo>
                      <a:pt x="423076" y="409810"/>
                      <a:pt x="429302" y="403509"/>
                      <a:pt x="432273" y="394936"/>
                    </a:cubicBezTo>
                    <a:cubicBezTo>
                      <a:pt x="432841" y="393176"/>
                      <a:pt x="433712" y="391662"/>
                      <a:pt x="435528" y="390886"/>
                    </a:cubicBezTo>
                    <a:cubicBezTo>
                      <a:pt x="461265" y="356578"/>
                      <a:pt x="476990" y="318105"/>
                      <a:pt x="483387" y="275754"/>
                    </a:cubicBezTo>
                    <a:cubicBezTo>
                      <a:pt x="486793" y="244511"/>
                      <a:pt x="485412" y="213551"/>
                      <a:pt x="477653" y="182989"/>
                    </a:cubicBezTo>
                    <a:close/>
                    <a:moveTo>
                      <a:pt x="240953" y="321095"/>
                    </a:moveTo>
                    <a:cubicBezTo>
                      <a:pt x="200797" y="320944"/>
                      <a:pt x="168380" y="288376"/>
                      <a:pt x="168513" y="247860"/>
                    </a:cubicBezTo>
                    <a:cubicBezTo>
                      <a:pt x="168645" y="205527"/>
                      <a:pt x="204109" y="173584"/>
                      <a:pt x="244379" y="174984"/>
                    </a:cubicBezTo>
                    <a:cubicBezTo>
                      <a:pt x="283078" y="176347"/>
                      <a:pt x="315059" y="208480"/>
                      <a:pt x="314946" y="248371"/>
                    </a:cubicBezTo>
                    <a:cubicBezTo>
                      <a:pt x="314832" y="289284"/>
                      <a:pt x="282302" y="321266"/>
                      <a:pt x="240953" y="321095"/>
                    </a:cubicBezTo>
                    <a:close/>
                  </a:path>
                </a:pathLst>
              </a:custGeom>
              <a:solidFill>
                <a:srgbClr val="02020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5124D39C-DDE5-46AB-BFB2-823B72BB4751}"/>
                  </a:ext>
                </a:extLst>
              </p:cNvPr>
              <p:cNvSpPr/>
              <p:nvPr/>
            </p:nvSpPr>
            <p:spPr>
              <a:xfrm>
                <a:off x="9556053" y="4953628"/>
                <a:ext cx="449341" cy="594986"/>
              </a:xfrm>
              <a:custGeom>
                <a:avLst/>
                <a:gdLst>
                  <a:gd name="connsiteX0" fmla="*/ 442898 w 449341"/>
                  <a:gd name="connsiteY0" fmla="*/ 174272 h 594986"/>
                  <a:gd name="connsiteX1" fmla="*/ 184606 w 449341"/>
                  <a:gd name="connsiteY1" fmla="*/ 3295 h 594986"/>
                  <a:gd name="connsiteX2" fmla="*/ 1139 w 449341"/>
                  <a:gd name="connsiteY2" fmla="*/ 243703 h 594986"/>
                  <a:gd name="connsiteX3" fmla="*/ 66559 w 449341"/>
                  <a:gd name="connsiteY3" fmla="*/ 383305 h 594986"/>
                  <a:gd name="connsiteX4" fmla="*/ 173081 w 449341"/>
                  <a:gd name="connsiteY4" fmla="*/ 514144 h 594986"/>
                  <a:gd name="connsiteX5" fmla="*/ 222000 w 449341"/>
                  <a:gd name="connsiteY5" fmla="*/ 594987 h 594986"/>
                  <a:gd name="connsiteX6" fmla="*/ 225179 w 449341"/>
                  <a:gd name="connsiteY6" fmla="*/ 592489 h 594986"/>
                  <a:gd name="connsiteX7" fmla="*/ 384669 w 449341"/>
                  <a:gd name="connsiteY7" fmla="*/ 381696 h 594986"/>
                  <a:gd name="connsiteX8" fmla="*/ 442898 w 449341"/>
                  <a:gd name="connsiteY8" fmla="*/ 174272 h 594986"/>
                  <a:gd name="connsiteX9" fmla="*/ 223627 w 449341"/>
                  <a:gd name="connsiteY9" fmla="*/ 320894 h 594986"/>
                  <a:gd name="connsiteX10" fmla="*/ 132395 w 449341"/>
                  <a:gd name="connsiteY10" fmla="*/ 229756 h 594986"/>
                  <a:gd name="connsiteX11" fmla="*/ 224024 w 449341"/>
                  <a:gd name="connsiteY11" fmla="*/ 138014 h 594986"/>
                  <a:gd name="connsiteX12" fmla="*/ 315408 w 449341"/>
                  <a:gd name="connsiteY12" fmla="*/ 229189 h 594986"/>
                  <a:gd name="connsiteX13" fmla="*/ 223627 w 449341"/>
                  <a:gd name="connsiteY13" fmla="*/ 320894 h 594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341" h="594986">
                    <a:moveTo>
                      <a:pt x="442898" y="174272"/>
                    </a:moveTo>
                    <a:cubicBezTo>
                      <a:pt x="415988" y="56111"/>
                      <a:pt x="304375" y="-16708"/>
                      <a:pt x="184606" y="3295"/>
                    </a:cubicBezTo>
                    <a:cubicBezTo>
                      <a:pt x="70609" y="22313"/>
                      <a:pt x="-10669" y="129422"/>
                      <a:pt x="1139" y="243703"/>
                    </a:cubicBezTo>
                    <a:cubicBezTo>
                      <a:pt x="6760" y="298166"/>
                      <a:pt x="28579" y="344473"/>
                      <a:pt x="66559" y="383305"/>
                    </a:cubicBezTo>
                    <a:cubicBezTo>
                      <a:pt x="106053" y="423707"/>
                      <a:pt x="141535" y="467307"/>
                      <a:pt x="173081" y="514144"/>
                    </a:cubicBezTo>
                    <a:cubicBezTo>
                      <a:pt x="190756" y="540391"/>
                      <a:pt x="206917" y="567566"/>
                      <a:pt x="222000" y="594987"/>
                    </a:cubicBezTo>
                    <a:cubicBezTo>
                      <a:pt x="224308" y="594930"/>
                      <a:pt x="224592" y="593567"/>
                      <a:pt x="225179" y="592489"/>
                    </a:cubicBezTo>
                    <a:cubicBezTo>
                      <a:pt x="268344" y="514655"/>
                      <a:pt x="322466" y="445318"/>
                      <a:pt x="384669" y="381696"/>
                    </a:cubicBezTo>
                    <a:cubicBezTo>
                      <a:pt x="441346" y="323732"/>
                      <a:pt x="460818" y="253052"/>
                      <a:pt x="442898" y="174272"/>
                    </a:cubicBezTo>
                    <a:close/>
                    <a:moveTo>
                      <a:pt x="223627" y="320894"/>
                    </a:moveTo>
                    <a:cubicBezTo>
                      <a:pt x="170792" y="320837"/>
                      <a:pt x="132641" y="278561"/>
                      <a:pt x="132395" y="229756"/>
                    </a:cubicBezTo>
                    <a:cubicBezTo>
                      <a:pt x="132130" y="179097"/>
                      <a:pt x="173441" y="137995"/>
                      <a:pt x="224024" y="138014"/>
                    </a:cubicBezTo>
                    <a:cubicBezTo>
                      <a:pt x="273889" y="138033"/>
                      <a:pt x="315937" y="179608"/>
                      <a:pt x="315408" y="229189"/>
                    </a:cubicBezTo>
                    <a:cubicBezTo>
                      <a:pt x="314859" y="280737"/>
                      <a:pt x="275062" y="320950"/>
                      <a:pt x="223627" y="32089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6B9C334-D40B-4E2B-9448-DE6BE1288F49}"/>
                </a:ext>
              </a:extLst>
            </p:cNvPr>
            <p:cNvGrpSpPr/>
            <p:nvPr/>
          </p:nvGrpSpPr>
          <p:grpSpPr>
            <a:xfrm>
              <a:off x="6633802" y="2987218"/>
              <a:ext cx="282173" cy="374008"/>
              <a:chOff x="9538102" y="4935014"/>
              <a:chExt cx="485138" cy="643029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D4F19568-0BC0-40A9-84F7-03848AFB0326}"/>
                  </a:ext>
                </a:extLst>
              </p:cNvPr>
              <p:cNvSpPr/>
              <p:nvPr/>
            </p:nvSpPr>
            <p:spPr>
              <a:xfrm>
                <a:off x="9538102" y="4935014"/>
                <a:ext cx="485138" cy="643029"/>
              </a:xfrm>
              <a:custGeom>
                <a:avLst/>
                <a:gdLst>
                  <a:gd name="connsiteX0" fmla="*/ 477653 w 485138"/>
                  <a:gd name="connsiteY0" fmla="*/ 182989 h 643029"/>
                  <a:gd name="connsiteX1" fmla="*/ 390300 w 485138"/>
                  <a:gd name="connsiteY1" fmla="*/ 50446 h 643029"/>
                  <a:gd name="connsiteX2" fmla="*/ 202443 w 485138"/>
                  <a:gd name="connsiteY2" fmla="*/ 3364 h 643029"/>
                  <a:gd name="connsiteX3" fmla="*/ 52093 w 485138"/>
                  <a:gd name="connsiteY3" fmla="*/ 91776 h 643029"/>
                  <a:gd name="connsiteX4" fmla="*/ 2191 w 485138"/>
                  <a:gd name="connsiteY4" fmla="*/ 277230 h 643029"/>
                  <a:gd name="connsiteX5" fmla="*/ 15097 w 485138"/>
                  <a:gd name="connsiteY5" fmla="*/ 326962 h 643029"/>
                  <a:gd name="connsiteX6" fmla="*/ 51847 w 485138"/>
                  <a:gd name="connsiteY6" fmla="*/ 392930 h 643029"/>
                  <a:gd name="connsiteX7" fmla="*/ 61953 w 485138"/>
                  <a:gd name="connsiteY7" fmla="*/ 403906 h 643029"/>
                  <a:gd name="connsiteX8" fmla="*/ 139559 w 485138"/>
                  <a:gd name="connsiteY8" fmla="*/ 492224 h 643029"/>
                  <a:gd name="connsiteX9" fmla="*/ 229599 w 485138"/>
                  <a:gd name="connsiteY9" fmla="*/ 632998 h 643029"/>
                  <a:gd name="connsiteX10" fmla="*/ 240688 w 485138"/>
                  <a:gd name="connsiteY10" fmla="*/ 643028 h 643029"/>
                  <a:gd name="connsiteX11" fmla="*/ 251854 w 485138"/>
                  <a:gd name="connsiteY11" fmla="*/ 632847 h 643029"/>
                  <a:gd name="connsiteX12" fmla="*/ 269263 w 485138"/>
                  <a:gd name="connsiteY12" fmla="*/ 602966 h 643029"/>
                  <a:gd name="connsiteX13" fmla="*/ 275338 w 485138"/>
                  <a:gd name="connsiteY13" fmla="*/ 596134 h 643029"/>
                  <a:gd name="connsiteX14" fmla="*/ 291120 w 485138"/>
                  <a:gd name="connsiteY14" fmla="*/ 570436 h 643029"/>
                  <a:gd name="connsiteX15" fmla="*/ 416850 w 485138"/>
                  <a:gd name="connsiteY15" fmla="*/ 415828 h 643029"/>
                  <a:gd name="connsiteX16" fmla="*/ 432273 w 485138"/>
                  <a:gd name="connsiteY16" fmla="*/ 394936 h 643029"/>
                  <a:gd name="connsiteX17" fmla="*/ 435528 w 485138"/>
                  <a:gd name="connsiteY17" fmla="*/ 390886 h 643029"/>
                  <a:gd name="connsiteX18" fmla="*/ 483387 w 485138"/>
                  <a:gd name="connsiteY18" fmla="*/ 275754 h 643029"/>
                  <a:gd name="connsiteX19" fmla="*/ 477653 w 485138"/>
                  <a:gd name="connsiteY19" fmla="*/ 182989 h 643029"/>
                  <a:gd name="connsiteX20" fmla="*/ 240953 w 485138"/>
                  <a:gd name="connsiteY20" fmla="*/ 321095 h 643029"/>
                  <a:gd name="connsiteX21" fmla="*/ 168513 w 485138"/>
                  <a:gd name="connsiteY21" fmla="*/ 247860 h 643029"/>
                  <a:gd name="connsiteX22" fmla="*/ 244379 w 485138"/>
                  <a:gd name="connsiteY22" fmla="*/ 174984 h 643029"/>
                  <a:gd name="connsiteX23" fmla="*/ 314946 w 485138"/>
                  <a:gd name="connsiteY23" fmla="*/ 248371 h 643029"/>
                  <a:gd name="connsiteX24" fmla="*/ 240953 w 485138"/>
                  <a:gd name="connsiteY24" fmla="*/ 321095 h 643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5138" h="643029">
                    <a:moveTo>
                      <a:pt x="477653" y="182989"/>
                    </a:moveTo>
                    <a:cubicBezTo>
                      <a:pt x="463403" y="128999"/>
                      <a:pt x="433636" y="85247"/>
                      <a:pt x="390300" y="50446"/>
                    </a:cubicBezTo>
                    <a:cubicBezTo>
                      <a:pt x="334059" y="9287"/>
                      <a:pt x="271648" y="-7858"/>
                      <a:pt x="202443" y="3364"/>
                    </a:cubicBezTo>
                    <a:cubicBezTo>
                      <a:pt x="141036" y="13318"/>
                      <a:pt x="90755" y="43237"/>
                      <a:pt x="52093" y="91776"/>
                    </a:cubicBezTo>
                    <a:cubicBezTo>
                      <a:pt x="8739" y="146182"/>
                      <a:pt x="-6078" y="208707"/>
                      <a:pt x="2191" y="277230"/>
                    </a:cubicBezTo>
                    <a:cubicBezTo>
                      <a:pt x="5124" y="294167"/>
                      <a:pt x="9193" y="310782"/>
                      <a:pt x="15097" y="326962"/>
                    </a:cubicBezTo>
                    <a:cubicBezTo>
                      <a:pt x="23840" y="350938"/>
                      <a:pt x="37219" y="372265"/>
                      <a:pt x="51847" y="392930"/>
                    </a:cubicBezTo>
                    <a:cubicBezTo>
                      <a:pt x="55216" y="396601"/>
                      <a:pt x="58527" y="400311"/>
                      <a:pt x="61953" y="403906"/>
                    </a:cubicBezTo>
                    <a:cubicBezTo>
                      <a:pt x="88957" y="432349"/>
                      <a:pt x="115602" y="461094"/>
                      <a:pt x="139559" y="492224"/>
                    </a:cubicBezTo>
                    <a:cubicBezTo>
                      <a:pt x="173660" y="536543"/>
                      <a:pt x="203692" y="583437"/>
                      <a:pt x="229599" y="632998"/>
                    </a:cubicBezTo>
                    <a:cubicBezTo>
                      <a:pt x="232002" y="637616"/>
                      <a:pt x="233989" y="643141"/>
                      <a:pt x="240688" y="643028"/>
                    </a:cubicBezTo>
                    <a:cubicBezTo>
                      <a:pt x="247312" y="642933"/>
                      <a:pt x="249166" y="637332"/>
                      <a:pt x="251854" y="632847"/>
                    </a:cubicBezTo>
                    <a:cubicBezTo>
                      <a:pt x="257796" y="622969"/>
                      <a:pt x="262148" y="612163"/>
                      <a:pt x="269263" y="602966"/>
                    </a:cubicBezTo>
                    <a:cubicBezTo>
                      <a:pt x="272708" y="601963"/>
                      <a:pt x="273673" y="598708"/>
                      <a:pt x="275338" y="596134"/>
                    </a:cubicBezTo>
                    <a:cubicBezTo>
                      <a:pt x="280826" y="587713"/>
                      <a:pt x="285651" y="578876"/>
                      <a:pt x="291120" y="570436"/>
                    </a:cubicBezTo>
                    <a:cubicBezTo>
                      <a:pt x="327511" y="514402"/>
                      <a:pt x="368746" y="462343"/>
                      <a:pt x="416850" y="415828"/>
                    </a:cubicBezTo>
                    <a:cubicBezTo>
                      <a:pt x="423076" y="409810"/>
                      <a:pt x="429302" y="403509"/>
                      <a:pt x="432273" y="394936"/>
                    </a:cubicBezTo>
                    <a:cubicBezTo>
                      <a:pt x="432841" y="393176"/>
                      <a:pt x="433712" y="391662"/>
                      <a:pt x="435528" y="390886"/>
                    </a:cubicBezTo>
                    <a:cubicBezTo>
                      <a:pt x="461265" y="356578"/>
                      <a:pt x="476990" y="318105"/>
                      <a:pt x="483387" y="275754"/>
                    </a:cubicBezTo>
                    <a:cubicBezTo>
                      <a:pt x="486793" y="244511"/>
                      <a:pt x="485412" y="213551"/>
                      <a:pt x="477653" y="182989"/>
                    </a:cubicBezTo>
                    <a:close/>
                    <a:moveTo>
                      <a:pt x="240953" y="321095"/>
                    </a:moveTo>
                    <a:cubicBezTo>
                      <a:pt x="200797" y="320944"/>
                      <a:pt x="168380" y="288376"/>
                      <a:pt x="168513" y="247860"/>
                    </a:cubicBezTo>
                    <a:cubicBezTo>
                      <a:pt x="168645" y="205527"/>
                      <a:pt x="204109" y="173584"/>
                      <a:pt x="244379" y="174984"/>
                    </a:cubicBezTo>
                    <a:cubicBezTo>
                      <a:pt x="283078" y="176347"/>
                      <a:pt x="315059" y="208480"/>
                      <a:pt x="314946" y="248371"/>
                    </a:cubicBezTo>
                    <a:cubicBezTo>
                      <a:pt x="314832" y="289284"/>
                      <a:pt x="282302" y="321266"/>
                      <a:pt x="240953" y="321095"/>
                    </a:cubicBezTo>
                    <a:close/>
                  </a:path>
                </a:pathLst>
              </a:custGeom>
              <a:solidFill>
                <a:srgbClr val="02020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445DD6CA-8B4F-4FD2-B3CF-179EDE6AFBEA}"/>
                  </a:ext>
                </a:extLst>
              </p:cNvPr>
              <p:cNvSpPr/>
              <p:nvPr/>
            </p:nvSpPr>
            <p:spPr>
              <a:xfrm>
                <a:off x="9556053" y="4953628"/>
                <a:ext cx="449341" cy="594986"/>
              </a:xfrm>
              <a:custGeom>
                <a:avLst/>
                <a:gdLst>
                  <a:gd name="connsiteX0" fmla="*/ 442898 w 449341"/>
                  <a:gd name="connsiteY0" fmla="*/ 174272 h 594986"/>
                  <a:gd name="connsiteX1" fmla="*/ 184606 w 449341"/>
                  <a:gd name="connsiteY1" fmla="*/ 3295 h 594986"/>
                  <a:gd name="connsiteX2" fmla="*/ 1139 w 449341"/>
                  <a:gd name="connsiteY2" fmla="*/ 243703 h 594986"/>
                  <a:gd name="connsiteX3" fmla="*/ 66559 w 449341"/>
                  <a:gd name="connsiteY3" fmla="*/ 383305 h 594986"/>
                  <a:gd name="connsiteX4" fmla="*/ 173081 w 449341"/>
                  <a:gd name="connsiteY4" fmla="*/ 514144 h 594986"/>
                  <a:gd name="connsiteX5" fmla="*/ 222000 w 449341"/>
                  <a:gd name="connsiteY5" fmla="*/ 594987 h 594986"/>
                  <a:gd name="connsiteX6" fmla="*/ 225179 w 449341"/>
                  <a:gd name="connsiteY6" fmla="*/ 592489 h 594986"/>
                  <a:gd name="connsiteX7" fmla="*/ 384669 w 449341"/>
                  <a:gd name="connsiteY7" fmla="*/ 381696 h 594986"/>
                  <a:gd name="connsiteX8" fmla="*/ 442898 w 449341"/>
                  <a:gd name="connsiteY8" fmla="*/ 174272 h 594986"/>
                  <a:gd name="connsiteX9" fmla="*/ 223627 w 449341"/>
                  <a:gd name="connsiteY9" fmla="*/ 320894 h 594986"/>
                  <a:gd name="connsiteX10" fmla="*/ 132395 w 449341"/>
                  <a:gd name="connsiteY10" fmla="*/ 229756 h 594986"/>
                  <a:gd name="connsiteX11" fmla="*/ 224024 w 449341"/>
                  <a:gd name="connsiteY11" fmla="*/ 138014 h 594986"/>
                  <a:gd name="connsiteX12" fmla="*/ 315408 w 449341"/>
                  <a:gd name="connsiteY12" fmla="*/ 229189 h 594986"/>
                  <a:gd name="connsiteX13" fmla="*/ 223627 w 449341"/>
                  <a:gd name="connsiteY13" fmla="*/ 320894 h 594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341" h="594986">
                    <a:moveTo>
                      <a:pt x="442898" y="174272"/>
                    </a:moveTo>
                    <a:cubicBezTo>
                      <a:pt x="415988" y="56111"/>
                      <a:pt x="304375" y="-16708"/>
                      <a:pt x="184606" y="3295"/>
                    </a:cubicBezTo>
                    <a:cubicBezTo>
                      <a:pt x="70609" y="22313"/>
                      <a:pt x="-10669" y="129422"/>
                      <a:pt x="1139" y="243703"/>
                    </a:cubicBezTo>
                    <a:cubicBezTo>
                      <a:pt x="6760" y="298166"/>
                      <a:pt x="28579" y="344473"/>
                      <a:pt x="66559" y="383305"/>
                    </a:cubicBezTo>
                    <a:cubicBezTo>
                      <a:pt x="106053" y="423707"/>
                      <a:pt x="141535" y="467307"/>
                      <a:pt x="173081" y="514144"/>
                    </a:cubicBezTo>
                    <a:cubicBezTo>
                      <a:pt x="190756" y="540391"/>
                      <a:pt x="206917" y="567566"/>
                      <a:pt x="222000" y="594987"/>
                    </a:cubicBezTo>
                    <a:cubicBezTo>
                      <a:pt x="224308" y="594930"/>
                      <a:pt x="224592" y="593567"/>
                      <a:pt x="225179" y="592489"/>
                    </a:cubicBezTo>
                    <a:cubicBezTo>
                      <a:pt x="268344" y="514655"/>
                      <a:pt x="322466" y="445318"/>
                      <a:pt x="384669" y="381696"/>
                    </a:cubicBezTo>
                    <a:cubicBezTo>
                      <a:pt x="441346" y="323732"/>
                      <a:pt x="460818" y="253052"/>
                      <a:pt x="442898" y="174272"/>
                    </a:cubicBezTo>
                    <a:close/>
                    <a:moveTo>
                      <a:pt x="223627" y="320894"/>
                    </a:moveTo>
                    <a:cubicBezTo>
                      <a:pt x="170792" y="320837"/>
                      <a:pt x="132641" y="278561"/>
                      <a:pt x="132395" y="229756"/>
                    </a:cubicBezTo>
                    <a:cubicBezTo>
                      <a:pt x="132130" y="179097"/>
                      <a:pt x="173441" y="137995"/>
                      <a:pt x="224024" y="138014"/>
                    </a:cubicBezTo>
                    <a:cubicBezTo>
                      <a:pt x="273889" y="138033"/>
                      <a:pt x="315937" y="179608"/>
                      <a:pt x="315408" y="229189"/>
                    </a:cubicBezTo>
                    <a:cubicBezTo>
                      <a:pt x="314859" y="280737"/>
                      <a:pt x="275062" y="320950"/>
                      <a:pt x="223627" y="3208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D087291-F8BD-4B86-91E1-C9EEF65D23C3}"/>
                </a:ext>
              </a:extLst>
            </p:cNvPr>
            <p:cNvGrpSpPr/>
            <p:nvPr/>
          </p:nvGrpSpPr>
          <p:grpSpPr>
            <a:xfrm>
              <a:off x="11088164" y="2482258"/>
              <a:ext cx="338547" cy="448729"/>
              <a:chOff x="9538102" y="4935014"/>
              <a:chExt cx="485138" cy="643029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7401DC1B-49B9-4384-AA8A-BB6487568959}"/>
                  </a:ext>
                </a:extLst>
              </p:cNvPr>
              <p:cNvSpPr/>
              <p:nvPr/>
            </p:nvSpPr>
            <p:spPr>
              <a:xfrm>
                <a:off x="9538102" y="4935014"/>
                <a:ext cx="485138" cy="643029"/>
              </a:xfrm>
              <a:custGeom>
                <a:avLst/>
                <a:gdLst>
                  <a:gd name="connsiteX0" fmla="*/ 477653 w 485138"/>
                  <a:gd name="connsiteY0" fmla="*/ 182989 h 643029"/>
                  <a:gd name="connsiteX1" fmla="*/ 390300 w 485138"/>
                  <a:gd name="connsiteY1" fmla="*/ 50446 h 643029"/>
                  <a:gd name="connsiteX2" fmla="*/ 202443 w 485138"/>
                  <a:gd name="connsiteY2" fmla="*/ 3364 h 643029"/>
                  <a:gd name="connsiteX3" fmla="*/ 52093 w 485138"/>
                  <a:gd name="connsiteY3" fmla="*/ 91776 h 643029"/>
                  <a:gd name="connsiteX4" fmla="*/ 2191 w 485138"/>
                  <a:gd name="connsiteY4" fmla="*/ 277230 h 643029"/>
                  <a:gd name="connsiteX5" fmla="*/ 15097 w 485138"/>
                  <a:gd name="connsiteY5" fmla="*/ 326962 h 643029"/>
                  <a:gd name="connsiteX6" fmla="*/ 51847 w 485138"/>
                  <a:gd name="connsiteY6" fmla="*/ 392930 h 643029"/>
                  <a:gd name="connsiteX7" fmla="*/ 61953 w 485138"/>
                  <a:gd name="connsiteY7" fmla="*/ 403906 h 643029"/>
                  <a:gd name="connsiteX8" fmla="*/ 139559 w 485138"/>
                  <a:gd name="connsiteY8" fmla="*/ 492224 h 643029"/>
                  <a:gd name="connsiteX9" fmla="*/ 229599 w 485138"/>
                  <a:gd name="connsiteY9" fmla="*/ 632998 h 643029"/>
                  <a:gd name="connsiteX10" fmla="*/ 240688 w 485138"/>
                  <a:gd name="connsiteY10" fmla="*/ 643028 h 643029"/>
                  <a:gd name="connsiteX11" fmla="*/ 251854 w 485138"/>
                  <a:gd name="connsiteY11" fmla="*/ 632847 h 643029"/>
                  <a:gd name="connsiteX12" fmla="*/ 269263 w 485138"/>
                  <a:gd name="connsiteY12" fmla="*/ 602966 h 643029"/>
                  <a:gd name="connsiteX13" fmla="*/ 275338 w 485138"/>
                  <a:gd name="connsiteY13" fmla="*/ 596134 h 643029"/>
                  <a:gd name="connsiteX14" fmla="*/ 291120 w 485138"/>
                  <a:gd name="connsiteY14" fmla="*/ 570436 h 643029"/>
                  <a:gd name="connsiteX15" fmla="*/ 416850 w 485138"/>
                  <a:gd name="connsiteY15" fmla="*/ 415828 h 643029"/>
                  <a:gd name="connsiteX16" fmla="*/ 432273 w 485138"/>
                  <a:gd name="connsiteY16" fmla="*/ 394936 h 643029"/>
                  <a:gd name="connsiteX17" fmla="*/ 435528 w 485138"/>
                  <a:gd name="connsiteY17" fmla="*/ 390886 h 643029"/>
                  <a:gd name="connsiteX18" fmla="*/ 483387 w 485138"/>
                  <a:gd name="connsiteY18" fmla="*/ 275754 h 643029"/>
                  <a:gd name="connsiteX19" fmla="*/ 477653 w 485138"/>
                  <a:gd name="connsiteY19" fmla="*/ 182989 h 643029"/>
                  <a:gd name="connsiteX20" fmla="*/ 240953 w 485138"/>
                  <a:gd name="connsiteY20" fmla="*/ 321095 h 643029"/>
                  <a:gd name="connsiteX21" fmla="*/ 168513 w 485138"/>
                  <a:gd name="connsiteY21" fmla="*/ 247860 h 643029"/>
                  <a:gd name="connsiteX22" fmla="*/ 244379 w 485138"/>
                  <a:gd name="connsiteY22" fmla="*/ 174984 h 643029"/>
                  <a:gd name="connsiteX23" fmla="*/ 314946 w 485138"/>
                  <a:gd name="connsiteY23" fmla="*/ 248371 h 643029"/>
                  <a:gd name="connsiteX24" fmla="*/ 240953 w 485138"/>
                  <a:gd name="connsiteY24" fmla="*/ 321095 h 643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5138" h="643029">
                    <a:moveTo>
                      <a:pt x="477653" y="182989"/>
                    </a:moveTo>
                    <a:cubicBezTo>
                      <a:pt x="463403" y="128999"/>
                      <a:pt x="433636" y="85247"/>
                      <a:pt x="390300" y="50446"/>
                    </a:cubicBezTo>
                    <a:cubicBezTo>
                      <a:pt x="334059" y="9287"/>
                      <a:pt x="271648" y="-7858"/>
                      <a:pt x="202443" y="3364"/>
                    </a:cubicBezTo>
                    <a:cubicBezTo>
                      <a:pt x="141036" y="13318"/>
                      <a:pt x="90755" y="43237"/>
                      <a:pt x="52093" y="91776"/>
                    </a:cubicBezTo>
                    <a:cubicBezTo>
                      <a:pt x="8739" y="146182"/>
                      <a:pt x="-6078" y="208707"/>
                      <a:pt x="2191" y="277230"/>
                    </a:cubicBezTo>
                    <a:cubicBezTo>
                      <a:pt x="5124" y="294167"/>
                      <a:pt x="9193" y="310782"/>
                      <a:pt x="15097" y="326962"/>
                    </a:cubicBezTo>
                    <a:cubicBezTo>
                      <a:pt x="23840" y="350938"/>
                      <a:pt x="37219" y="372265"/>
                      <a:pt x="51847" y="392930"/>
                    </a:cubicBezTo>
                    <a:cubicBezTo>
                      <a:pt x="55216" y="396601"/>
                      <a:pt x="58527" y="400311"/>
                      <a:pt x="61953" y="403906"/>
                    </a:cubicBezTo>
                    <a:cubicBezTo>
                      <a:pt x="88957" y="432349"/>
                      <a:pt x="115602" y="461094"/>
                      <a:pt x="139559" y="492224"/>
                    </a:cubicBezTo>
                    <a:cubicBezTo>
                      <a:pt x="173660" y="536543"/>
                      <a:pt x="203692" y="583437"/>
                      <a:pt x="229599" y="632998"/>
                    </a:cubicBezTo>
                    <a:cubicBezTo>
                      <a:pt x="232002" y="637616"/>
                      <a:pt x="233989" y="643141"/>
                      <a:pt x="240688" y="643028"/>
                    </a:cubicBezTo>
                    <a:cubicBezTo>
                      <a:pt x="247312" y="642933"/>
                      <a:pt x="249166" y="637332"/>
                      <a:pt x="251854" y="632847"/>
                    </a:cubicBezTo>
                    <a:cubicBezTo>
                      <a:pt x="257796" y="622969"/>
                      <a:pt x="262148" y="612163"/>
                      <a:pt x="269263" y="602966"/>
                    </a:cubicBezTo>
                    <a:cubicBezTo>
                      <a:pt x="272708" y="601963"/>
                      <a:pt x="273673" y="598708"/>
                      <a:pt x="275338" y="596134"/>
                    </a:cubicBezTo>
                    <a:cubicBezTo>
                      <a:pt x="280826" y="587713"/>
                      <a:pt x="285651" y="578876"/>
                      <a:pt x="291120" y="570436"/>
                    </a:cubicBezTo>
                    <a:cubicBezTo>
                      <a:pt x="327511" y="514402"/>
                      <a:pt x="368746" y="462343"/>
                      <a:pt x="416850" y="415828"/>
                    </a:cubicBezTo>
                    <a:cubicBezTo>
                      <a:pt x="423076" y="409810"/>
                      <a:pt x="429302" y="403509"/>
                      <a:pt x="432273" y="394936"/>
                    </a:cubicBezTo>
                    <a:cubicBezTo>
                      <a:pt x="432841" y="393176"/>
                      <a:pt x="433712" y="391662"/>
                      <a:pt x="435528" y="390886"/>
                    </a:cubicBezTo>
                    <a:cubicBezTo>
                      <a:pt x="461265" y="356578"/>
                      <a:pt x="476990" y="318105"/>
                      <a:pt x="483387" y="275754"/>
                    </a:cubicBezTo>
                    <a:cubicBezTo>
                      <a:pt x="486793" y="244511"/>
                      <a:pt x="485412" y="213551"/>
                      <a:pt x="477653" y="182989"/>
                    </a:cubicBezTo>
                    <a:close/>
                    <a:moveTo>
                      <a:pt x="240953" y="321095"/>
                    </a:moveTo>
                    <a:cubicBezTo>
                      <a:pt x="200797" y="320944"/>
                      <a:pt x="168380" y="288376"/>
                      <a:pt x="168513" y="247860"/>
                    </a:cubicBezTo>
                    <a:cubicBezTo>
                      <a:pt x="168645" y="205527"/>
                      <a:pt x="204109" y="173584"/>
                      <a:pt x="244379" y="174984"/>
                    </a:cubicBezTo>
                    <a:cubicBezTo>
                      <a:pt x="283078" y="176347"/>
                      <a:pt x="315059" y="208480"/>
                      <a:pt x="314946" y="248371"/>
                    </a:cubicBezTo>
                    <a:cubicBezTo>
                      <a:pt x="314832" y="289284"/>
                      <a:pt x="282302" y="321266"/>
                      <a:pt x="240953" y="321095"/>
                    </a:cubicBezTo>
                    <a:close/>
                  </a:path>
                </a:pathLst>
              </a:custGeom>
              <a:solidFill>
                <a:srgbClr val="02020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19AEE55E-BBBE-422A-BB3F-409782A929C0}"/>
                  </a:ext>
                </a:extLst>
              </p:cNvPr>
              <p:cNvSpPr/>
              <p:nvPr/>
            </p:nvSpPr>
            <p:spPr>
              <a:xfrm>
                <a:off x="9556053" y="4953628"/>
                <a:ext cx="449341" cy="594986"/>
              </a:xfrm>
              <a:custGeom>
                <a:avLst/>
                <a:gdLst>
                  <a:gd name="connsiteX0" fmla="*/ 442898 w 449341"/>
                  <a:gd name="connsiteY0" fmla="*/ 174272 h 594986"/>
                  <a:gd name="connsiteX1" fmla="*/ 184606 w 449341"/>
                  <a:gd name="connsiteY1" fmla="*/ 3295 h 594986"/>
                  <a:gd name="connsiteX2" fmla="*/ 1139 w 449341"/>
                  <a:gd name="connsiteY2" fmla="*/ 243703 h 594986"/>
                  <a:gd name="connsiteX3" fmla="*/ 66559 w 449341"/>
                  <a:gd name="connsiteY3" fmla="*/ 383305 h 594986"/>
                  <a:gd name="connsiteX4" fmla="*/ 173081 w 449341"/>
                  <a:gd name="connsiteY4" fmla="*/ 514144 h 594986"/>
                  <a:gd name="connsiteX5" fmla="*/ 222000 w 449341"/>
                  <a:gd name="connsiteY5" fmla="*/ 594987 h 594986"/>
                  <a:gd name="connsiteX6" fmla="*/ 225179 w 449341"/>
                  <a:gd name="connsiteY6" fmla="*/ 592489 h 594986"/>
                  <a:gd name="connsiteX7" fmla="*/ 384669 w 449341"/>
                  <a:gd name="connsiteY7" fmla="*/ 381696 h 594986"/>
                  <a:gd name="connsiteX8" fmla="*/ 442898 w 449341"/>
                  <a:gd name="connsiteY8" fmla="*/ 174272 h 594986"/>
                  <a:gd name="connsiteX9" fmla="*/ 223627 w 449341"/>
                  <a:gd name="connsiteY9" fmla="*/ 320894 h 594986"/>
                  <a:gd name="connsiteX10" fmla="*/ 132395 w 449341"/>
                  <a:gd name="connsiteY10" fmla="*/ 229756 h 594986"/>
                  <a:gd name="connsiteX11" fmla="*/ 224024 w 449341"/>
                  <a:gd name="connsiteY11" fmla="*/ 138014 h 594986"/>
                  <a:gd name="connsiteX12" fmla="*/ 315408 w 449341"/>
                  <a:gd name="connsiteY12" fmla="*/ 229189 h 594986"/>
                  <a:gd name="connsiteX13" fmla="*/ 223627 w 449341"/>
                  <a:gd name="connsiteY13" fmla="*/ 320894 h 594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341" h="594986">
                    <a:moveTo>
                      <a:pt x="442898" y="174272"/>
                    </a:moveTo>
                    <a:cubicBezTo>
                      <a:pt x="415988" y="56111"/>
                      <a:pt x="304375" y="-16708"/>
                      <a:pt x="184606" y="3295"/>
                    </a:cubicBezTo>
                    <a:cubicBezTo>
                      <a:pt x="70609" y="22313"/>
                      <a:pt x="-10669" y="129422"/>
                      <a:pt x="1139" y="243703"/>
                    </a:cubicBezTo>
                    <a:cubicBezTo>
                      <a:pt x="6760" y="298166"/>
                      <a:pt x="28579" y="344473"/>
                      <a:pt x="66559" y="383305"/>
                    </a:cubicBezTo>
                    <a:cubicBezTo>
                      <a:pt x="106053" y="423707"/>
                      <a:pt x="141535" y="467307"/>
                      <a:pt x="173081" y="514144"/>
                    </a:cubicBezTo>
                    <a:cubicBezTo>
                      <a:pt x="190756" y="540391"/>
                      <a:pt x="206917" y="567566"/>
                      <a:pt x="222000" y="594987"/>
                    </a:cubicBezTo>
                    <a:cubicBezTo>
                      <a:pt x="224308" y="594930"/>
                      <a:pt x="224592" y="593567"/>
                      <a:pt x="225179" y="592489"/>
                    </a:cubicBezTo>
                    <a:cubicBezTo>
                      <a:pt x="268344" y="514655"/>
                      <a:pt x="322466" y="445318"/>
                      <a:pt x="384669" y="381696"/>
                    </a:cubicBezTo>
                    <a:cubicBezTo>
                      <a:pt x="441346" y="323732"/>
                      <a:pt x="460818" y="253052"/>
                      <a:pt x="442898" y="174272"/>
                    </a:cubicBezTo>
                    <a:close/>
                    <a:moveTo>
                      <a:pt x="223627" y="320894"/>
                    </a:moveTo>
                    <a:cubicBezTo>
                      <a:pt x="170792" y="320837"/>
                      <a:pt x="132641" y="278561"/>
                      <a:pt x="132395" y="229756"/>
                    </a:cubicBezTo>
                    <a:cubicBezTo>
                      <a:pt x="132130" y="179097"/>
                      <a:pt x="173441" y="137995"/>
                      <a:pt x="224024" y="138014"/>
                    </a:cubicBezTo>
                    <a:cubicBezTo>
                      <a:pt x="273889" y="138033"/>
                      <a:pt x="315937" y="179608"/>
                      <a:pt x="315408" y="229189"/>
                    </a:cubicBezTo>
                    <a:cubicBezTo>
                      <a:pt x="314859" y="280737"/>
                      <a:pt x="275062" y="320950"/>
                      <a:pt x="223627" y="320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8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40886C4C-7981-4866-9EF7-4BA0CFF38488}"/>
              </a:ext>
            </a:extLst>
          </p:cNvPr>
          <p:cNvSpPr txBox="1"/>
          <p:nvPr/>
        </p:nvSpPr>
        <p:spPr>
          <a:xfrm>
            <a:off x="560998" y="1878835"/>
            <a:ext cx="545848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Menurut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Paper on Contract Law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memiliki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banyak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variasi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yakni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chatting dan video conference,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e-mail,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Web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Situs. </a:t>
            </a:r>
          </a:p>
          <a:p>
            <a:pPr algn="just">
              <a:spcBef>
                <a:spcPts val="600"/>
              </a:spcBef>
            </a:pP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chatting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video conference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seseorang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penawaran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sesuatu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barang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dialog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interaktif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internet,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telepon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chatting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dilakukan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tulisan,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sedangkan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video conference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dilakukan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media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di mana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seseorang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melihat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langsung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gambar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mendengar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suara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pihak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lain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penawaran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melalui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web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situs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cara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mana merchant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menyediakan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daftar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katalog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barang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dijual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disertai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deskripsi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dijual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web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situs yang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telah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dibuat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oleh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penjual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Pada model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dikenal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ID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istilah</a:t>
            </a:r>
            <a:r>
              <a:rPr lang="en-ID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order form dan shopping cart.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BF2AB31-A26C-47B2-5F5A-00D641D8A56D}"/>
              </a:ext>
            </a:extLst>
          </p:cNvPr>
          <p:cNvSpPr txBox="1">
            <a:spLocks/>
          </p:cNvSpPr>
          <p:nvPr/>
        </p:nvSpPr>
        <p:spPr>
          <a:xfrm>
            <a:off x="362439" y="101503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b="1" dirty="0"/>
              <a:t>E-Commerce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90E258-BEC4-7DC6-2FA7-37FB3588691E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DB6BB65-2F18-D9D8-CD8E-9364C9C1B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8B1E77B-7A1B-CB7B-EE0E-157D76023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856F5A1-7805-437D-9822-958E804A31BD}"/>
              </a:ext>
            </a:extLst>
          </p:cNvPr>
          <p:cNvSpPr txBox="1"/>
          <p:nvPr/>
        </p:nvSpPr>
        <p:spPr>
          <a:xfrm>
            <a:off x="337486" y="177057"/>
            <a:ext cx="370156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Sistem</a:t>
            </a: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Transaksi</a:t>
            </a: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Digital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542F313-0A80-40C4-192B-F691895CDFE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4" b="4454"/>
          <a:stretch>
            <a:fillRect/>
          </a:stretch>
        </p:blipFill>
        <p:spPr>
          <a:xfrm>
            <a:off x="4640118" y="-14066"/>
            <a:ext cx="7590793" cy="6915322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883EF41-FC6B-7B06-B398-46514E833012}"/>
              </a:ext>
            </a:extLst>
          </p:cNvPr>
          <p:cNvSpPr txBox="1"/>
          <p:nvPr/>
        </p:nvSpPr>
        <p:spPr>
          <a:xfrm>
            <a:off x="337486" y="1533501"/>
            <a:ext cx="45032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Setelah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pengisian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order form pada e-commerce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dilakukan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selanjutnya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disediakan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tombol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konfirmasi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order,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biasanya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digunakan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tombol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Submit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tombol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Reset,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jika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Reset, proses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mereset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semua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pilihan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dimasukkan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oleh customer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dapat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diulang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awal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Jika yang di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tombol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Submit,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proses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dilanjutkan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tahap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pengesahan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pengecekan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order. Pada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bagian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dipasang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sistem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keamanan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misalnya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SSL (Secure Sockets Layer)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melindungi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tindakan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penipuan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Selanjutnya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jika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dikirimkan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oleh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konsumen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memenuhi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persyaratan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dinyatakan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valid,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merchant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mengirimkan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berita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konfirmasi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kepada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konsumen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e-mail.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70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981928"/>
            <a:ext cx="11573197" cy="724247"/>
          </a:xfrm>
        </p:spPr>
        <p:txBody>
          <a:bodyPr/>
          <a:lstStyle/>
          <a:p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Kontrak</a:t>
            </a:r>
            <a:r>
              <a:rPr lang="en-US" sz="3200" dirty="0"/>
              <a:t> Hukum </a:t>
            </a:r>
            <a:r>
              <a:rPr lang="en-US" sz="3200" dirty="0" err="1"/>
              <a:t>Perdata</a:t>
            </a:r>
            <a:endParaRPr lang="en-US" sz="3200" dirty="0"/>
          </a:p>
        </p:txBody>
      </p:sp>
      <p:sp>
        <p:nvSpPr>
          <p:cNvPr id="3" name="Round Diagonal Corner Rectangle 44">
            <a:extLst>
              <a:ext uri="{FF2B5EF4-FFF2-40B4-BE49-F238E27FC236}">
                <a16:creationId xmlns:a16="http://schemas.microsoft.com/office/drawing/2014/main" id="{20708E6D-8A8A-4093-BF94-5003DA97CBD4}"/>
              </a:ext>
            </a:extLst>
          </p:cNvPr>
          <p:cNvSpPr/>
          <p:nvPr/>
        </p:nvSpPr>
        <p:spPr>
          <a:xfrm>
            <a:off x="6878418" y="4337238"/>
            <a:ext cx="4378476" cy="1692000"/>
          </a:xfrm>
          <a:prstGeom prst="round2Diag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" name="Round Diagonal Corner Rectangle 45">
            <a:extLst>
              <a:ext uri="{FF2B5EF4-FFF2-40B4-BE49-F238E27FC236}">
                <a16:creationId xmlns:a16="http://schemas.microsoft.com/office/drawing/2014/main" id="{2E7C520B-E021-4B4E-B2D3-A9A713ABE1CB}"/>
              </a:ext>
            </a:extLst>
          </p:cNvPr>
          <p:cNvSpPr/>
          <p:nvPr/>
        </p:nvSpPr>
        <p:spPr>
          <a:xfrm flipH="1">
            <a:off x="935106" y="4337238"/>
            <a:ext cx="4378476" cy="1692000"/>
          </a:xfrm>
          <a:prstGeom prst="round2Diag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5" name="Round Diagonal Corner Rectangle 37">
            <a:extLst>
              <a:ext uri="{FF2B5EF4-FFF2-40B4-BE49-F238E27FC236}">
                <a16:creationId xmlns:a16="http://schemas.microsoft.com/office/drawing/2014/main" id="{81DA7DB3-6C85-4C67-BA03-60BD40DDEC0D}"/>
              </a:ext>
            </a:extLst>
          </p:cNvPr>
          <p:cNvSpPr/>
          <p:nvPr/>
        </p:nvSpPr>
        <p:spPr>
          <a:xfrm flipH="1">
            <a:off x="6878418" y="1799109"/>
            <a:ext cx="4378476" cy="1692000"/>
          </a:xfrm>
          <a:prstGeom prst="round2Diag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6" name="Round Diagonal Corner Rectangle 1">
            <a:extLst>
              <a:ext uri="{FF2B5EF4-FFF2-40B4-BE49-F238E27FC236}">
                <a16:creationId xmlns:a16="http://schemas.microsoft.com/office/drawing/2014/main" id="{C00A9BB1-E9E6-4030-B7FC-E29148BCF21A}"/>
              </a:ext>
            </a:extLst>
          </p:cNvPr>
          <p:cNvSpPr/>
          <p:nvPr/>
        </p:nvSpPr>
        <p:spPr>
          <a:xfrm>
            <a:off x="942554" y="1799109"/>
            <a:ext cx="4378476" cy="1692000"/>
          </a:xfrm>
          <a:prstGeom prst="round2Diag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CDBEE-5479-4F2C-B9F0-B7E4D9AC5848}"/>
              </a:ext>
            </a:extLst>
          </p:cNvPr>
          <p:cNvGrpSpPr/>
          <p:nvPr/>
        </p:nvGrpSpPr>
        <p:grpSpPr>
          <a:xfrm>
            <a:off x="1368205" y="2107838"/>
            <a:ext cx="206152" cy="206152"/>
            <a:chOff x="2411760" y="3708613"/>
            <a:chExt cx="206152" cy="20615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FB40F42-CD65-4923-921A-ABA622A4524F}"/>
                </a:ext>
              </a:extLst>
            </p:cNvPr>
            <p:cNvSpPr/>
            <p:nvPr/>
          </p:nvSpPr>
          <p:spPr>
            <a:xfrm>
              <a:off x="2411760" y="3708613"/>
              <a:ext cx="206152" cy="2061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Chevron 71">
              <a:extLst>
                <a:ext uri="{FF2B5EF4-FFF2-40B4-BE49-F238E27FC236}">
                  <a16:creationId xmlns:a16="http://schemas.microsoft.com/office/drawing/2014/main" id="{C5C82BD9-3FCF-454E-B00D-D75083083E9D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0" name="그룹 7">
            <a:extLst>
              <a:ext uri="{FF2B5EF4-FFF2-40B4-BE49-F238E27FC236}">
                <a16:creationId xmlns:a16="http://schemas.microsoft.com/office/drawing/2014/main" id="{338CDADB-2F7B-42B4-90AD-93E99156AC86}"/>
              </a:ext>
            </a:extLst>
          </p:cNvPr>
          <p:cNvGrpSpPr/>
          <p:nvPr/>
        </p:nvGrpSpPr>
        <p:grpSpPr>
          <a:xfrm>
            <a:off x="1627542" y="2055218"/>
            <a:ext cx="2973638" cy="1124287"/>
            <a:chOff x="2337664" y="1880112"/>
            <a:chExt cx="2332598" cy="112428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CB9B66E-FA35-481D-8CEE-775C90F200E8}"/>
                </a:ext>
              </a:extLst>
            </p:cNvPr>
            <p:cNvSpPr txBox="1"/>
            <p:nvPr/>
          </p:nvSpPr>
          <p:spPr>
            <a:xfrm>
              <a:off x="2337664" y="1880112"/>
              <a:ext cx="23325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 err="1">
                  <a:solidFill>
                    <a:schemeClr val="accent1"/>
                  </a:solidFill>
                </a:rPr>
                <a:t>Teori</a:t>
              </a:r>
              <a:r>
                <a:rPr lang="en-US" altLang="ko-KR" sz="14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1400" b="1" dirty="0" err="1">
                  <a:solidFill>
                    <a:schemeClr val="accent1"/>
                  </a:solidFill>
                </a:rPr>
                <a:t>Pernyataan</a:t>
              </a:r>
              <a:r>
                <a:rPr lang="en-US" altLang="ko-KR" sz="1400" b="1" dirty="0">
                  <a:solidFill>
                    <a:schemeClr val="accent1"/>
                  </a:solidFill>
                </a:rPr>
                <a:t> (</a:t>
              </a:r>
              <a:r>
                <a:rPr lang="en-US" altLang="ko-KR" sz="1400" b="1" i="1" dirty="0" err="1">
                  <a:solidFill>
                    <a:schemeClr val="accent1"/>
                  </a:solidFill>
                </a:rPr>
                <a:t>Uitingstheorie</a:t>
              </a:r>
              <a:r>
                <a:rPr lang="en-US" altLang="ko-KR" sz="1400" b="1" dirty="0">
                  <a:solidFill>
                    <a:schemeClr val="accent1"/>
                  </a:solidFill>
                </a:rPr>
                <a:t>)</a:t>
              </a:r>
              <a:endParaRPr lang="ko-KR" altLang="en-US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4FD2898-8B64-4073-A2A7-AB393C5EAAC7}"/>
                </a:ext>
              </a:extLst>
            </p:cNvPr>
            <p:cNvSpPr txBox="1"/>
            <p:nvPr/>
          </p:nvSpPr>
          <p:spPr>
            <a:xfrm>
              <a:off x="2337664" y="2173402"/>
              <a:ext cx="23325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perjanjian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/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kontrak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sudah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sejak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pihak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penerima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tawaran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menulis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e-mail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transaksi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menggunakan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website/situs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42E10B8-2442-409F-B587-7F9B2A9DC32B}"/>
              </a:ext>
            </a:extLst>
          </p:cNvPr>
          <p:cNvGrpSpPr/>
          <p:nvPr/>
        </p:nvGrpSpPr>
        <p:grpSpPr>
          <a:xfrm>
            <a:off x="4424499" y="2252020"/>
            <a:ext cx="3366844" cy="3364868"/>
            <a:chOff x="2885723" y="1770311"/>
            <a:chExt cx="3366844" cy="3364868"/>
          </a:xfrm>
        </p:grpSpPr>
        <p:sp>
          <p:nvSpPr>
            <p:cNvPr id="14" name="Block Arc 2">
              <a:extLst>
                <a:ext uri="{FF2B5EF4-FFF2-40B4-BE49-F238E27FC236}">
                  <a16:creationId xmlns:a16="http://schemas.microsoft.com/office/drawing/2014/main" id="{BDC56AC5-0FE7-42D3-9E8A-110E5C8AD6FC}"/>
                </a:ext>
              </a:extLst>
            </p:cNvPr>
            <p:cNvSpPr/>
            <p:nvPr/>
          </p:nvSpPr>
          <p:spPr>
            <a:xfrm>
              <a:off x="4560454" y="1770311"/>
              <a:ext cx="1692113" cy="1682280"/>
            </a:xfrm>
            <a:custGeom>
              <a:avLst/>
              <a:gdLst/>
              <a:ahLst/>
              <a:cxnLst/>
              <a:rect l="l" t="t" r="r" b="b"/>
              <a:pathLst>
                <a:path w="1692113" h="1682280">
                  <a:moveTo>
                    <a:pt x="0" y="1"/>
                  </a:moveTo>
                  <a:cubicBezTo>
                    <a:pt x="927789" y="-474"/>
                    <a:pt x="1683337" y="747075"/>
                    <a:pt x="1692113" y="1675816"/>
                  </a:cubicBezTo>
                  <a:lnTo>
                    <a:pt x="1008025" y="1682280"/>
                  </a:lnTo>
                  <a:cubicBezTo>
                    <a:pt x="1002797" y="1129011"/>
                    <a:pt x="552702" y="683681"/>
                    <a:pt x="0" y="6839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5" name="Block Arc 2">
              <a:extLst>
                <a:ext uri="{FF2B5EF4-FFF2-40B4-BE49-F238E27FC236}">
                  <a16:creationId xmlns:a16="http://schemas.microsoft.com/office/drawing/2014/main" id="{1537D924-8A33-4A9A-A586-2EAE835B163B}"/>
                </a:ext>
              </a:extLst>
            </p:cNvPr>
            <p:cNvSpPr/>
            <p:nvPr/>
          </p:nvSpPr>
          <p:spPr>
            <a:xfrm rot="16200000">
              <a:off x="2881114" y="1775228"/>
              <a:ext cx="1692113" cy="1682280"/>
            </a:xfrm>
            <a:custGeom>
              <a:avLst/>
              <a:gdLst/>
              <a:ahLst/>
              <a:cxnLst/>
              <a:rect l="l" t="t" r="r" b="b"/>
              <a:pathLst>
                <a:path w="1692113" h="1682280">
                  <a:moveTo>
                    <a:pt x="0" y="1"/>
                  </a:moveTo>
                  <a:cubicBezTo>
                    <a:pt x="927789" y="-474"/>
                    <a:pt x="1683337" y="747075"/>
                    <a:pt x="1692113" y="1675816"/>
                  </a:cubicBezTo>
                  <a:lnTo>
                    <a:pt x="1008025" y="1682280"/>
                  </a:lnTo>
                  <a:cubicBezTo>
                    <a:pt x="1002797" y="1129011"/>
                    <a:pt x="552702" y="683681"/>
                    <a:pt x="0" y="683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6" name="Block Arc 2">
              <a:extLst>
                <a:ext uri="{FF2B5EF4-FFF2-40B4-BE49-F238E27FC236}">
                  <a16:creationId xmlns:a16="http://schemas.microsoft.com/office/drawing/2014/main" id="{EE74256F-5B26-42DE-B817-5A76B3D29631}"/>
                </a:ext>
              </a:extLst>
            </p:cNvPr>
            <p:cNvSpPr/>
            <p:nvPr/>
          </p:nvSpPr>
          <p:spPr>
            <a:xfrm rot="5400000">
              <a:off x="4565370" y="3447983"/>
              <a:ext cx="1692113" cy="1682280"/>
            </a:xfrm>
            <a:custGeom>
              <a:avLst/>
              <a:gdLst/>
              <a:ahLst/>
              <a:cxnLst/>
              <a:rect l="l" t="t" r="r" b="b"/>
              <a:pathLst>
                <a:path w="1692113" h="1682280">
                  <a:moveTo>
                    <a:pt x="0" y="1"/>
                  </a:moveTo>
                  <a:cubicBezTo>
                    <a:pt x="927789" y="-474"/>
                    <a:pt x="1683337" y="747075"/>
                    <a:pt x="1692113" y="1675816"/>
                  </a:cubicBezTo>
                  <a:lnTo>
                    <a:pt x="1008025" y="1682280"/>
                  </a:lnTo>
                  <a:cubicBezTo>
                    <a:pt x="1002797" y="1129011"/>
                    <a:pt x="552702" y="683681"/>
                    <a:pt x="0" y="6839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2">
              <a:extLst>
                <a:ext uri="{FF2B5EF4-FFF2-40B4-BE49-F238E27FC236}">
                  <a16:creationId xmlns:a16="http://schemas.microsoft.com/office/drawing/2014/main" id="{830C459F-B76A-43E7-A1A8-25223727824C}"/>
                </a:ext>
              </a:extLst>
            </p:cNvPr>
            <p:cNvSpPr/>
            <p:nvPr/>
          </p:nvSpPr>
          <p:spPr>
            <a:xfrm rot="10800000">
              <a:off x="2885723" y="3452591"/>
              <a:ext cx="1692113" cy="1682280"/>
            </a:xfrm>
            <a:custGeom>
              <a:avLst/>
              <a:gdLst/>
              <a:ahLst/>
              <a:cxnLst/>
              <a:rect l="l" t="t" r="r" b="b"/>
              <a:pathLst>
                <a:path w="1692113" h="1682280">
                  <a:moveTo>
                    <a:pt x="0" y="1"/>
                  </a:moveTo>
                  <a:cubicBezTo>
                    <a:pt x="927789" y="-474"/>
                    <a:pt x="1683337" y="747075"/>
                    <a:pt x="1692113" y="1675816"/>
                  </a:cubicBezTo>
                  <a:lnTo>
                    <a:pt x="1008025" y="1682280"/>
                  </a:lnTo>
                  <a:cubicBezTo>
                    <a:pt x="1002797" y="1129011"/>
                    <a:pt x="552702" y="683681"/>
                    <a:pt x="0" y="6839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503FF9F-5269-4F1D-9DC0-BDA909517537}"/>
                </a:ext>
              </a:extLst>
            </p:cNvPr>
            <p:cNvSpPr txBox="1"/>
            <p:nvPr/>
          </p:nvSpPr>
          <p:spPr>
            <a:xfrm rot="2700000">
              <a:off x="5235696" y="2195770"/>
              <a:ext cx="516805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</a:rPr>
                <a:t>3</a:t>
              </a:r>
              <a:endParaRPr lang="ko-KR" alt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571CEC0-09C9-433D-BF1D-FCF3434EE01A}"/>
                </a:ext>
              </a:extLst>
            </p:cNvPr>
            <p:cNvSpPr txBox="1"/>
            <p:nvPr/>
          </p:nvSpPr>
          <p:spPr>
            <a:xfrm rot="18900000">
              <a:off x="3334913" y="2269084"/>
              <a:ext cx="516805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</a:rPr>
                <a:t>1</a:t>
              </a:r>
              <a:endParaRPr lang="ko-KR" alt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609080-031B-4E09-8101-D672BCC74D14}"/>
                </a:ext>
              </a:extLst>
            </p:cNvPr>
            <p:cNvSpPr txBox="1"/>
            <p:nvPr/>
          </p:nvSpPr>
          <p:spPr>
            <a:xfrm rot="8100000">
              <a:off x="5273386" y="4085406"/>
              <a:ext cx="516805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</a:rPr>
                <a:t>4</a:t>
              </a:r>
              <a:endParaRPr lang="ko-KR" alt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D5D80A0-83CB-4BFF-94ED-4680E4CEBCCD}"/>
                </a:ext>
              </a:extLst>
            </p:cNvPr>
            <p:cNvSpPr txBox="1"/>
            <p:nvPr/>
          </p:nvSpPr>
          <p:spPr>
            <a:xfrm rot="13500000">
              <a:off x="3402091" y="4123948"/>
              <a:ext cx="516805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</a:rPr>
                <a:t>2</a:t>
              </a:r>
              <a:endParaRPr lang="ko-KR" alt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69618D5-4CE5-4494-B3CA-9F0DBCD7DB3D}"/>
                </a:ext>
              </a:extLst>
            </p:cNvPr>
            <p:cNvSpPr txBox="1"/>
            <p:nvPr/>
          </p:nvSpPr>
          <p:spPr>
            <a:xfrm>
              <a:off x="3602840" y="2852734"/>
              <a:ext cx="1938473" cy="1200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 err="1">
                  <a:solidFill>
                    <a:schemeClr val="accent1"/>
                  </a:solidFill>
                </a:rPr>
                <a:t>Teori</a:t>
              </a:r>
              <a:r>
                <a:rPr lang="en-US" altLang="ko-KR" sz="2400" b="1" dirty="0">
                  <a:solidFill>
                    <a:schemeClr val="accent1"/>
                  </a:solidFill>
                </a:rPr>
                <a:t> Momentum </a:t>
              </a:r>
              <a:r>
                <a:rPr lang="en-US" altLang="ko-KR" sz="2400" b="1" dirty="0" err="1">
                  <a:solidFill>
                    <a:schemeClr val="accent1"/>
                  </a:solidFill>
                </a:rPr>
                <a:t>Kontrak</a:t>
              </a:r>
              <a:endParaRPr lang="ko-KR" altLang="en-US" sz="24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FAEF699-EFAF-4EAA-8EE3-9B491996DC6D}"/>
              </a:ext>
            </a:extLst>
          </p:cNvPr>
          <p:cNvGrpSpPr/>
          <p:nvPr/>
        </p:nvGrpSpPr>
        <p:grpSpPr>
          <a:xfrm>
            <a:off x="7710496" y="2138025"/>
            <a:ext cx="206152" cy="206152"/>
            <a:chOff x="2411760" y="3708613"/>
            <a:chExt cx="206152" cy="206152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DFDBAF9-E03F-4C11-A90E-558E2B3E8105}"/>
                </a:ext>
              </a:extLst>
            </p:cNvPr>
            <p:cNvSpPr/>
            <p:nvPr/>
          </p:nvSpPr>
          <p:spPr>
            <a:xfrm>
              <a:off x="2411760" y="3708613"/>
              <a:ext cx="206152" cy="20615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  <p:sp>
          <p:nvSpPr>
            <p:cNvPr id="25" name="Chevron 42">
              <a:extLst>
                <a:ext uri="{FF2B5EF4-FFF2-40B4-BE49-F238E27FC236}">
                  <a16:creationId xmlns:a16="http://schemas.microsoft.com/office/drawing/2014/main" id="{BD2E564A-803F-48A7-A2C1-693637810245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</p:grpSp>
      <p:grpSp>
        <p:nvGrpSpPr>
          <p:cNvPr id="26" name="그룹 8">
            <a:extLst>
              <a:ext uri="{FF2B5EF4-FFF2-40B4-BE49-F238E27FC236}">
                <a16:creationId xmlns:a16="http://schemas.microsoft.com/office/drawing/2014/main" id="{ABCA5C99-ADD6-4FA5-A1C8-00A68C3DC93D}"/>
              </a:ext>
            </a:extLst>
          </p:cNvPr>
          <p:cNvGrpSpPr/>
          <p:nvPr/>
        </p:nvGrpSpPr>
        <p:grpSpPr>
          <a:xfrm>
            <a:off x="7969831" y="2085405"/>
            <a:ext cx="3761724" cy="1124287"/>
            <a:chOff x="7882279" y="1910299"/>
            <a:chExt cx="2950793" cy="112428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6827EF-0551-4A34-AE2A-7F1CFF718201}"/>
                </a:ext>
              </a:extLst>
            </p:cNvPr>
            <p:cNvSpPr txBox="1"/>
            <p:nvPr/>
          </p:nvSpPr>
          <p:spPr>
            <a:xfrm>
              <a:off x="7882279" y="1910299"/>
              <a:ext cx="295079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 err="1">
                  <a:solidFill>
                    <a:schemeClr val="accent4"/>
                  </a:solidFill>
                </a:rPr>
                <a:t>Teori</a:t>
              </a:r>
              <a:r>
                <a:rPr lang="en-US" altLang="ko-KR" sz="1400" b="1" dirty="0">
                  <a:solidFill>
                    <a:schemeClr val="accent4"/>
                  </a:solidFill>
                </a:rPr>
                <a:t> </a:t>
              </a:r>
              <a:r>
                <a:rPr lang="en-US" altLang="ko-KR" sz="1400" b="1" dirty="0" err="1">
                  <a:solidFill>
                    <a:schemeClr val="accent4"/>
                  </a:solidFill>
                </a:rPr>
                <a:t>Pengetahuan</a:t>
              </a:r>
              <a:r>
                <a:rPr lang="en-US" altLang="ko-KR" sz="1400" b="1" dirty="0">
                  <a:solidFill>
                    <a:schemeClr val="accent4"/>
                  </a:solidFill>
                </a:rPr>
                <a:t> (</a:t>
              </a:r>
              <a:r>
                <a:rPr lang="en-US" altLang="ko-KR" sz="1400" b="1" i="1" dirty="0" err="1">
                  <a:solidFill>
                    <a:schemeClr val="accent4"/>
                  </a:solidFill>
                </a:rPr>
                <a:t>Vernemingstheorie</a:t>
              </a:r>
              <a:r>
                <a:rPr lang="en-US" altLang="ko-KR" sz="1400" b="1" dirty="0">
                  <a:solidFill>
                    <a:schemeClr val="accent4"/>
                  </a:solidFill>
                </a:rPr>
                <a:t>)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93AB961-68EE-40C0-BE38-9085B1FE182A}"/>
                </a:ext>
              </a:extLst>
            </p:cNvPr>
            <p:cNvSpPr txBox="1"/>
            <p:nvPr/>
          </p:nvSpPr>
          <p:spPr>
            <a:xfrm>
              <a:off x="7882280" y="2203589"/>
              <a:ext cx="23325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kontrak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terjadi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pada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e-mail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pada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form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konfirmasi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jawaban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penawaran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dibuka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dibaca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pihak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memberikan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penawaran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F07375C-5D69-423D-920B-94AE8F6C30D9}"/>
              </a:ext>
            </a:extLst>
          </p:cNvPr>
          <p:cNvGrpSpPr/>
          <p:nvPr/>
        </p:nvGrpSpPr>
        <p:grpSpPr>
          <a:xfrm>
            <a:off x="1368205" y="4670603"/>
            <a:ext cx="206152" cy="206152"/>
            <a:chOff x="2411760" y="3708613"/>
            <a:chExt cx="206152" cy="206152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3B8458B-5964-4F30-8028-A3E80F976BB2}"/>
                </a:ext>
              </a:extLst>
            </p:cNvPr>
            <p:cNvSpPr/>
            <p:nvPr/>
          </p:nvSpPr>
          <p:spPr>
            <a:xfrm>
              <a:off x="2411760" y="3708613"/>
              <a:ext cx="206152" cy="2061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  <p:sp>
          <p:nvSpPr>
            <p:cNvPr id="31" name="Chevron 50">
              <a:extLst>
                <a:ext uri="{FF2B5EF4-FFF2-40B4-BE49-F238E27FC236}">
                  <a16:creationId xmlns:a16="http://schemas.microsoft.com/office/drawing/2014/main" id="{405C97B7-CEC5-47BA-9518-2CD1DFDBA443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</p:grpSp>
      <p:grpSp>
        <p:nvGrpSpPr>
          <p:cNvPr id="32" name="그룹 6">
            <a:extLst>
              <a:ext uri="{FF2B5EF4-FFF2-40B4-BE49-F238E27FC236}">
                <a16:creationId xmlns:a16="http://schemas.microsoft.com/office/drawing/2014/main" id="{4F29069F-4E6B-40B5-A330-2030E2749F32}"/>
              </a:ext>
            </a:extLst>
          </p:cNvPr>
          <p:cNvGrpSpPr/>
          <p:nvPr/>
        </p:nvGrpSpPr>
        <p:grpSpPr>
          <a:xfrm>
            <a:off x="1627541" y="4617984"/>
            <a:ext cx="3288314" cy="1308953"/>
            <a:chOff x="2337663" y="4666621"/>
            <a:chExt cx="2579438" cy="130895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0204935-F2C1-47AA-A6DB-6D576C33A075}"/>
                </a:ext>
              </a:extLst>
            </p:cNvPr>
            <p:cNvSpPr txBox="1"/>
            <p:nvPr/>
          </p:nvSpPr>
          <p:spPr>
            <a:xfrm>
              <a:off x="2337663" y="4666621"/>
              <a:ext cx="2579438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 err="1">
                  <a:solidFill>
                    <a:schemeClr val="accent2"/>
                  </a:solidFill>
                </a:rPr>
                <a:t>Teori</a:t>
              </a:r>
              <a:r>
                <a:rPr lang="en-US" altLang="ko-KR" sz="1400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sz="1400" b="1" dirty="0" err="1">
                  <a:solidFill>
                    <a:schemeClr val="accent2"/>
                  </a:solidFill>
                </a:rPr>
                <a:t>Pengiriman</a:t>
              </a:r>
              <a:r>
                <a:rPr lang="en-US" altLang="ko-KR" sz="1400" b="1" dirty="0">
                  <a:solidFill>
                    <a:schemeClr val="accent2"/>
                  </a:solidFill>
                </a:rPr>
                <a:t> (</a:t>
              </a:r>
              <a:r>
                <a:rPr lang="en-US" altLang="ko-KR" sz="1400" b="1" i="1" dirty="0" err="1">
                  <a:solidFill>
                    <a:schemeClr val="accent2"/>
                  </a:solidFill>
                </a:rPr>
                <a:t>Verzendtheorie</a:t>
              </a:r>
              <a:r>
                <a:rPr lang="en-US" altLang="ko-KR" sz="1400" b="1" dirty="0">
                  <a:solidFill>
                    <a:schemeClr val="accent2"/>
                  </a:solidFill>
                </a:rPr>
                <a:t>)</a:t>
              </a:r>
              <a:endParaRPr lang="ko-KR" altLang="en-US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D20C08-C59E-4583-9826-E239E5280DBF}"/>
                </a:ext>
              </a:extLst>
            </p:cNvPr>
            <p:cNvSpPr txBox="1"/>
            <p:nvPr/>
          </p:nvSpPr>
          <p:spPr>
            <a:xfrm>
              <a:off x="2337664" y="4959911"/>
              <a:ext cx="233259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pengiriman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jawaban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akseptasi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adalah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lahirnya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perjanjian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maka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orang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mempunyai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pegangan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relatif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sedikit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pasti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mengenai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terjadinya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kontrak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4F2C26D-FFC3-4F80-B51C-E8EEA593892E}"/>
              </a:ext>
            </a:extLst>
          </p:cNvPr>
          <p:cNvGrpSpPr/>
          <p:nvPr/>
        </p:nvGrpSpPr>
        <p:grpSpPr>
          <a:xfrm>
            <a:off x="7846681" y="4683412"/>
            <a:ext cx="206152" cy="206152"/>
            <a:chOff x="2411760" y="3708613"/>
            <a:chExt cx="206152" cy="206152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F016BC1-59A8-4A3B-9697-69B1DE0FA685}"/>
                </a:ext>
              </a:extLst>
            </p:cNvPr>
            <p:cNvSpPr/>
            <p:nvPr/>
          </p:nvSpPr>
          <p:spPr>
            <a:xfrm>
              <a:off x="2411760" y="3708613"/>
              <a:ext cx="206152" cy="20615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  <p:sp>
          <p:nvSpPr>
            <p:cNvPr id="37" name="Chevron 56">
              <a:extLst>
                <a:ext uri="{FF2B5EF4-FFF2-40B4-BE49-F238E27FC236}">
                  <a16:creationId xmlns:a16="http://schemas.microsoft.com/office/drawing/2014/main" id="{10501A06-AE33-4C8A-8E43-A85EF760EDDF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EF4A4A"/>
                </a:solidFill>
              </a:endParaRPr>
            </a:p>
          </p:txBody>
        </p:sp>
      </p:grpSp>
      <p:grpSp>
        <p:nvGrpSpPr>
          <p:cNvPr id="38" name="그룹 9">
            <a:extLst>
              <a:ext uri="{FF2B5EF4-FFF2-40B4-BE49-F238E27FC236}">
                <a16:creationId xmlns:a16="http://schemas.microsoft.com/office/drawing/2014/main" id="{AFA78A57-25C4-46EF-B764-08B0E1274CE1}"/>
              </a:ext>
            </a:extLst>
          </p:cNvPr>
          <p:cNvGrpSpPr/>
          <p:nvPr/>
        </p:nvGrpSpPr>
        <p:grpSpPr>
          <a:xfrm>
            <a:off x="8106019" y="4630793"/>
            <a:ext cx="3217952" cy="1308953"/>
            <a:chOff x="7882280" y="4679430"/>
            <a:chExt cx="2524244" cy="1308953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DE15658-32DE-4923-8A32-C774C3C91021}"/>
                </a:ext>
              </a:extLst>
            </p:cNvPr>
            <p:cNvSpPr txBox="1"/>
            <p:nvPr/>
          </p:nvSpPr>
          <p:spPr>
            <a:xfrm>
              <a:off x="7882280" y="4679430"/>
              <a:ext cx="252424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 err="1">
                  <a:solidFill>
                    <a:schemeClr val="accent3"/>
                  </a:solidFill>
                </a:rPr>
                <a:t>Teori</a:t>
              </a:r>
              <a:r>
                <a:rPr lang="en-US" altLang="ko-KR" sz="1400" b="1" dirty="0">
                  <a:solidFill>
                    <a:schemeClr val="accent3"/>
                  </a:solidFill>
                </a:rPr>
                <a:t> </a:t>
              </a:r>
              <a:r>
                <a:rPr lang="en-US" altLang="ko-KR" sz="1400" b="1" dirty="0" err="1">
                  <a:solidFill>
                    <a:schemeClr val="accent3"/>
                  </a:solidFill>
                </a:rPr>
                <a:t>Penerimaan</a:t>
              </a:r>
              <a:r>
                <a:rPr lang="en-US" altLang="ko-KR" sz="1400" b="1" dirty="0">
                  <a:solidFill>
                    <a:schemeClr val="accent3"/>
                  </a:solidFill>
                </a:rPr>
                <a:t> (</a:t>
              </a:r>
              <a:r>
                <a:rPr lang="en-US" altLang="ko-KR" sz="1400" b="1" i="1" dirty="0" err="1">
                  <a:solidFill>
                    <a:schemeClr val="accent3"/>
                  </a:solidFill>
                </a:rPr>
                <a:t>Ontvangstheorie</a:t>
              </a:r>
              <a:r>
                <a:rPr lang="en-US" altLang="ko-KR" sz="1400" b="1" dirty="0">
                  <a:solidFill>
                    <a:schemeClr val="accent3"/>
                  </a:solidFill>
                </a:rPr>
                <a:t>)</a:t>
              </a:r>
              <a:endParaRPr lang="ko-KR" altLang="en-US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8A6859C-6FB1-41A3-ABEE-97BFF86185D1}"/>
                </a:ext>
              </a:extLst>
            </p:cNvPr>
            <p:cNvSpPr txBox="1"/>
            <p:nvPr/>
          </p:nvSpPr>
          <p:spPr>
            <a:xfrm>
              <a:off x="7882280" y="4972720"/>
              <a:ext cx="233259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sejak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email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jawaban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penerimaan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tawaran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dikirimkan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oleh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pembeli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diterima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oleh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penjual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sejak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itulah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terjadinya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kontrak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transaksi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bisnis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menggunakan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e-commerce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ini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0D85EE6-47C4-B3B4-F4A8-969D6DA3187D}"/>
              </a:ext>
            </a:extLst>
          </p:cNvPr>
          <p:cNvGrpSpPr/>
          <p:nvPr/>
        </p:nvGrpSpPr>
        <p:grpSpPr>
          <a:xfrm>
            <a:off x="5160227" y="195119"/>
            <a:ext cx="1953500" cy="622620"/>
            <a:chOff x="13812260" y="116405"/>
            <a:chExt cx="4006486" cy="127694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DCB720F0-0DE8-CABB-94E2-A81E68848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6B8131BA-1897-6020-F3EA-B4253C9F3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1848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3600" b="1" dirty="0" err="1"/>
              <a:t>Jual</a:t>
            </a:r>
            <a:r>
              <a:rPr lang="en-US" sz="3600" b="1" dirty="0"/>
              <a:t> </a:t>
            </a:r>
            <a:r>
              <a:rPr lang="en-US" sz="3600" b="1" dirty="0" err="1"/>
              <a:t>Beli</a:t>
            </a:r>
            <a:r>
              <a:rPr lang="en-US" sz="3600" b="1" dirty="0"/>
              <a:t> E-Commerce </a:t>
            </a:r>
            <a:r>
              <a:rPr lang="en-US" sz="3600" b="1" dirty="0" err="1"/>
              <a:t>Dalam</a:t>
            </a:r>
            <a:r>
              <a:rPr lang="en-US" sz="3600" b="1" dirty="0"/>
              <a:t> UU ITE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C5F9CAD-8284-07EC-64D6-2388B011C9CB}"/>
              </a:ext>
            </a:extLst>
          </p:cNvPr>
          <p:cNvGrpSpPr/>
          <p:nvPr/>
        </p:nvGrpSpPr>
        <p:grpSpPr>
          <a:xfrm>
            <a:off x="6805466" y="2362619"/>
            <a:ext cx="5344926" cy="4564827"/>
            <a:chOff x="5825568" y="1525739"/>
            <a:chExt cx="6324825" cy="5401708"/>
          </a:xfrm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EB84741-42DC-49ED-B054-5DFEF4DAB3DE}"/>
                </a:ext>
              </a:extLst>
            </p:cNvPr>
            <p:cNvSpPr/>
            <p:nvPr/>
          </p:nvSpPr>
          <p:spPr>
            <a:xfrm>
              <a:off x="10707154" y="4925721"/>
              <a:ext cx="1443239" cy="1984183"/>
            </a:xfrm>
            <a:custGeom>
              <a:avLst/>
              <a:gdLst>
                <a:gd name="connsiteX0" fmla="*/ 0 w 1367640"/>
                <a:gd name="connsiteY0" fmla="*/ 0 h 1970630"/>
                <a:gd name="connsiteX1" fmla="*/ 175970 w 1367640"/>
                <a:gd name="connsiteY1" fmla="*/ 47694 h 1970630"/>
                <a:gd name="connsiteX2" fmla="*/ 1351620 w 1367640"/>
                <a:gd name="connsiteY2" fmla="*/ 1025658 h 1970630"/>
                <a:gd name="connsiteX3" fmla="*/ 1149708 w 1367640"/>
                <a:gd name="connsiteY3" fmla="*/ 1970630 h 1970630"/>
                <a:gd name="connsiteX4" fmla="*/ 397164 w 1367640"/>
                <a:gd name="connsiteY4" fmla="*/ 1946598 h 1970630"/>
                <a:gd name="connsiteX5" fmla="*/ 631772 w 1367640"/>
                <a:gd name="connsiteY5" fmla="*/ 1211220 h 1970630"/>
                <a:gd name="connsiteX6" fmla="*/ 55068 w 1367640"/>
                <a:gd name="connsiteY6" fmla="*/ 834595 h 1970630"/>
                <a:gd name="connsiteX7" fmla="*/ 0 w 1367640"/>
                <a:gd name="connsiteY7" fmla="*/ 820297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55068 w 1367640"/>
                <a:gd name="connsiteY5" fmla="*/ 834595 h 1970630"/>
                <a:gd name="connsiteX6" fmla="*/ 0 w 1367640"/>
                <a:gd name="connsiteY6" fmla="*/ 820297 h 1970630"/>
                <a:gd name="connsiteX7" fmla="*/ 0 w 1367640"/>
                <a:gd name="connsiteY7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67640"/>
                <a:gd name="connsiteY0" fmla="*/ 0 h 1970630"/>
                <a:gd name="connsiteX1" fmla="*/ 1351620 w 1367640"/>
                <a:gd name="connsiteY1" fmla="*/ 1025658 h 1970630"/>
                <a:gd name="connsiteX2" fmla="*/ 1149708 w 1367640"/>
                <a:gd name="connsiteY2" fmla="*/ 1970630 h 1970630"/>
                <a:gd name="connsiteX3" fmla="*/ 397164 w 1367640"/>
                <a:gd name="connsiteY3" fmla="*/ 1946598 h 1970630"/>
                <a:gd name="connsiteX4" fmla="*/ 631772 w 1367640"/>
                <a:gd name="connsiteY4" fmla="*/ 1211220 h 1970630"/>
                <a:gd name="connsiteX5" fmla="*/ 0 w 1367640"/>
                <a:gd name="connsiteY5" fmla="*/ 820297 h 1970630"/>
                <a:gd name="connsiteX6" fmla="*/ 0 w 1367640"/>
                <a:gd name="connsiteY6" fmla="*/ 0 h 1970630"/>
                <a:gd name="connsiteX0" fmla="*/ 0 w 1372071"/>
                <a:gd name="connsiteY0" fmla="*/ 0 h 1970630"/>
                <a:gd name="connsiteX1" fmla="*/ 1351620 w 1372071"/>
                <a:gd name="connsiteY1" fmla="*/ 1025658 h 1970630"/>
                <a:gd name="connsiteX2" fmla="*/ 1195812 w 1372071"/>
                <a:gd name="connsiteY2" fmla="*/ 1970630 h 1970630"/>
                <a:gd name="connsiteX3" fmla="*/ 397164 w 1372071"/>
                <a:gd name="connsiteY3" fmla="*/ 1946598 h 1970630"/>
                <a:gd name="connsiteX4" fmla="*/ 631772 w 1372071"/>
                <a:gd name="connsiteY4" fmla="*/ 1211220 h 1970630"/>
                <a:gd name="connsiteX5" fmla="*/ 0 w 1372071"/>
                <a:gd name="connsiteY5" fmla="*/ 820297 h 1970630"/>
                <a:gd name="connsiteX6" fmla="*/ 0 w 1372071"/>
                <a:gd name="connsiteY6" fmla="*/ 0 h 1970630"/>
                <a:gd name="connsiteX0" fmla="*/ 0 w 1372071"/>
                <a:gd name="connsiteY0" fmla="*/ 0 h 1970630"/>
                <a:gd name="connsiteX1" fmla="*/ 1351620 w 1372071"/>
                <a:gd name="connsiteY1" fmla="*/ 1025658 h 1970630"/>
                <a:gd name="connsiteX2" fmla="*/ 1195812 w 1372071"/>
                <a:gd name="connsiteY2" fmla="*/ 1970630 h 1970630"/>
                <a:gd name="connsiteX3" fmla="*/ 397164 w 1372071"/>
                <a:gd name="connsiteY3" fmla="*/ 1946598 h 1970630"/>
                <a:gd name="connsiteX4" fmla="*/ 631772 w 1372071"/>
                <a:gd name="connsiteY4" fmla="*/ 1211220 h 1970630"/>
                <a:gd name="connsiteX5" fmla="*/ 0 w 1372071"/>
                <a:gd name="connsiteY5" fmla="*/ 820297 h 1970630"/>
                <a:gd name="connsiteX6" fmla="*/ 0 w 1372071"/>
                <a:gd name="connsiteY6" fmla="*/ 0 h 1970630"/>
                <a:gd name="connsiteX0" fmla="*/ 0 w 1372071"/>
                <a:gd name="connsiteY0" fmla="*/ 0 h 1970630"/>
                <a:gd name="connsiteX1" fmla="*/ 1351620 w 1372071"/>
                <a:gd name="connsiteY1" fmla="*/ 1025658 h 1970630"/>
                <a:gd name="connsiteX2" fmla="*/ 1195812 w 1372071"/>
                <a:gd name="connsiteY2" fmla="*/ 1970630 h 1970630"/>
                <a:gd name="connsiteX3" fmla="*/ 397164 w 1372071"/>
                <a:gd name="connsiteY3" fmla="*/ 1946598 h 1970630"/>
                <a:gd name="connsiteX4" fmla="*/ 631772 w 1372071"/>
                <a:gd name="connsiteY4" fmla="*/ 1211220 h 1970630"/>
                <a:gd name="connsiteX5" fmla="*/ 0 w 1372071"/>
                <a:gd name="connsiteY5" fmla="*/ 820297 h 1970630"/>
                <a:gd name="connsiteX6" fmla="*/ 0 w 1372071"/>
                <a:gd name="connsiteY6" fmla="*/ 0 h 1970630"/>
                <a:gd name="connsiteX0" fmla="*/ 0 w 1372071"/>
                <a:gd name="connsiteY0" fmla="*/ 0 h 1970630"/>
                <a:gd name="connsiteX1" fmla="*/ 1351620 w 1372071"/>
                <a:gd name="connsiteY1" fmla="*/ 1025658 h 1970630"/>
                <a:gd name="connsiteX2" fmla="*/ 1195812 w 1372071"/>
                <a:gd name="connsiteY2" fmla="*/ 1970630 h 1970630"/>
                <a:gd name="connsiteX3" fmla="*/ 397164 w 1372071"/>
                <a:gd name="connsiteY3" fmla="*/ 1946598 h 1970630"/>
                <a:gd name="connsiteX4" fmla="*/ 624088 w 1372071"/>
                <a:gd name="connsiteY4" fmla="*/ 1165116 h 1970630"/>
                <a:gd name="connsiteX5" fmla="*/ 0 w 1372071"/>
                <a:gd name="connsiteY5" fmla="*/ 820297 h 1970630"/>
                <a:gd name="connsiteX6" fmla="*/ 0 w 1372071"/>
                <a:gd name="connsiteY6" fmla="*/ 0 h 1970630"/>
                <a:gd name="connsiteX0" fmla="*/ 0 w 1372071"/>
                <a:gd name="connsiteY0" fmla="*/ 0 h 1970630"/>
                <a:gd name="connsiteX1" fmla="*/ 1351620 w 1372071"/>
                <a:gd name="connsiteY1" fmla="*/ 1025658 h 1970630"/>
                <a:gd name="connsiteX2" fmla="*/ 1195812 w 1372071"/>
                <a:gd name="connsiteY2" fmla="*/ 1970630 h 1970630"/>
                <a:gd name="connsiteX3" fmla="*/ 397164 w 1372071"/>
                <a:gd name="connsiteY3" fmla="*/ 1946598 h 1970630"/>
                <a:gd name="connsiteX4" fmla="*/ 539564 w 1372071"/>
                <a:gd name="connsiteY4" fmla="*/ 1234272 h 1970630"/>
                <a:gd name="connsiteX5" fmla="*/ 0 w 1372071"/>
                <a:gd name="connsiteY5" fmla="*/ 820297 h 1970630"/>
                <a:gd name="connsiteX6" fmla="*/ 0 w 1372071"/>
                <a:gd name="connsiteY6" fmla="*/ 0 h 1970630"/>
                <a:gd name="connsiteX0" fmla="*/ 0 w 1372071"/>
                <a:gd name="connsiteY0" fmla="*/ 0 h 1982023"/>
                <a:gd name="connsiteX1" fmla="*/ 1351620 w 1372071"/>
                <a:gd name="connsiteY1" fmla="*/ 1025658 h 1982023"/>
                <a:gd name="connsiteX2" fmla="*/ 1195812 w 1372071"/>
                <a:gd name="connsiteY2" fmla="*/ 1970630 h 1982023"/>
                <a:gd name="connsiteX3" fmla="*/ 328007 w 1372071"/>
                <a:gd name="connsiteY3" fmla="*/ 1969650 h 1982023"/>
                <a:gd name="connsiteX4" fmla="*/ 539564 w 1372071"/>
                <a:gd name="connsiteY4" fmla="*/ 1234272 h 1982023"/>
                <a:gd name="connsiteX5" fmla="*/ 0 w 1372071"/>
                <a:gd name="connsiteY5" fmla="*/ 820297 h 1982023"/>
                <a:gd name="connsiteX6" fmla="*/ 0 w 1372071"/>
                <a:gd name="connsiteY6" fmla="*/ 0 h 1982023"/>
                <a:gd name="connsiteX0" fmla="*/ 0 w 1391835"/>
                <a:gd name="connsiteY0" fmla="*/ 0 h 1984183"/>
                <a:gd name="connsiteX1" fmla="*/ 1351620 w 1391835"/>
                <a:gd name="connsiteY1" fmla="*/ 1025658 h 1984183"/>
                <a:gd name="connsiteX2" fmla="*/ 1288021 w 1391835"/>
                <a:gd name="connsiteY2" fmla="*/ 1978314 h 1984183"/>
                <a:gd name="connsiteX3" fmla="*/ 328007 w 1391835"/>
                <a:gd name="connsiteY3" fmla="*/ 1969650 h 1984183"/>
                <a:gd name="connsiteX4" fmla="*/ 539564 w 1391835"/>
                <a:gd name="connsiteY4" fmla="*/ 1234272 h 1984183"/>
                <a:gd name="connsiteX5" fmla="*/ 0 w 1391835"/>
                <a:gd name="connsiteY5" fmla="*/ 820297 h 1984183"/>
                <a:gd name="connsiteX6" fmla="*/ 0 w 1391835"/>
                <a:gd name="connsiteY6" fmla="*/ 0 h 1984183"/>
                <a:gd name="connsiteX0" fmla="*/ 0 w 1389253"/>
                <a:gd name="connsiteY0" fmla="*/ 0 h 1984183"/>
                <a:gd name="connsiteX1" fmla="*/ 1351620 w 1389253"/>
                <a:gd name="connsiteY1" fmla="*/ 1025658 h 1984183"/>
                <a:gd name="connsiteX2" fmla="*/ 1280337 w 1389253"/>
                <a:gd name="connsiteY2" fmla="*/ 1978314 h 1984183"/>
                <a:gd name="connsiteX3" fmla="*/ 328007 w 1389253"/>
                <a:gd name="connsiteY3" fmla="*/ 1969650 h 1984183"/>
                <a:gd name="connsiteX4" fmla="*/ 539564 w 1389253"/>
                <a:gd name="connsiteY4" fmla="*/ 1234272 h 1984183"/>
                <a:gd name="connsiteX5" fmla="*/ 0 w 1389253"/>
                <a:gd name="connsiteY5" fmla="*/ 820297 h 1984183"/>
                <a:gd name="connsiteX6" fmla="*/ 0 w 1389253"/>
                <a:gd name="connsiteY6" fmla="*/ 0 h 1984183"/>
                <a:gd name="connsiteX0" fmla="*/ 0 w 1443239"/>
                <a:gd name="connsiteY0" fmla="*/ 0 h 1984183"/>
                <a:gd name="connsiteX1" fmla="*/ 1420776 w 1443239"/>
                <a:gd name="connsiteY1" fmla="*/ 1094814 h 1984183"/>
                <a:gd name="connsiteX2" fmla="*/ 1280337 w 1443239"/>
                <a:gd name="connsiteY2" fmla="*/ 1978314 h 1984183"/>
                <a:gd name="connsiteX3" fmla="*/ 328007 w 1443239"/>
                <a:gd name="connsiteY3" fmla="*/ 1969650 h 1984183"/>
                <a:gd name="connsiteX4" fmla="*/ 539564 w 1443239"/>
                <a:gd name="connsiteY4" fmla="*/ 1234272 h 1984183"/>
                <a:gd name="connsiteX5" fmla="*/ 0 w 1443239"/>
                <a:gd name="connsiteY5" fmla="*/ 820297 h 1984183"/>
                <a:gd name="connsiteX6" fmla="*/ 0 w 1443239"/>
                <a:gd name="connsiteY6" fmla="*/ 0 h 1984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43239" h="1984183">
                  <a:moveTo>
                    <a:pt x="0" y="0"/>
                  </a:moveTo>
                  <a:cubicBezTo>
                    <a:pt x="558116" y="95997"/>
                    <a:pt x="1346753" y="453250"/>
                    <a:pt x="1420776" y="1094814"/>
                  </a:cubicBezTo>
                  <a:cubicBezTo>
                    <a:pt x="1486104" y="1549207"/>
                    <a:pt x="1399712" y="1813297"/>
                    <a:pt x="1280337" y="1978314"/>
                  </a:cubicBezTo>
                  <a:cubicBezTo>
                    <a:pt x="1038017" y="1974281"/>
                    <a:pt x="589781" y="1998887"/>
                    <a:pt x="328007" y="1969650"/>
                  </a:cubicBezTo>
                  <a:cubicBezTo>
                    <a:pt x="465802" y="1755996"/>
                    <a:pt x="589388" y="1573950"/>
                    <a:pt x="539564" y="1234272"/>
                  </a:cubicBezTo>
                  <a:cubicBezTo>
                    <a:pt x="473370" y="1046555"/>
                    <a:pt x="297396" y="876170"/>
                    <a:pt x="0" y="82029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DD33B4A-5E20-4CCD-AFBF-8CAA8A36A2EE}"/>
                </a:ext>
              </a:extLst>
            </p:cNvPr>
            <p:cNvGrpSpPr/>
            <p:nvPr/>
          </p:nvGrpSpPr>
          <p:grpSpPr>
            <a:xfrm>
              <a:off x="8210143" y="1525739"/>
              <a:ext cx="2501600" cy="4992752"/>
              <a:chOff x="194553" y="-60776"/>
              <a:chExt cx="3492230" cy="6969876"/>
            </a:xfrm>
          </p:grpSpPr>
          <p:sp>
            <p:nvSpPr>
              <p:cNvPr id="5" name="Graphic 2">
                <a:extLst>
                  <a:ext uri="{FF2B5EF4-FFF2-40B4-BE49-F238E27FC236}">
                    <a16:creationId xmlns:a16="http://schemas.microsoft.com/office/drawing/2014/main" id="{94BA048F-CF44-4BDF-A2D0-B285DA5359FE}"/>
                  </a:ext>
                </a:extLst>
              </p:cNvPr>
              <p:cNvSpPr/>
              <p:nvPr/>
            </p:nvSpPr>
            <p:spPr>
              <a:xfrm>
                <a:off x="199959" y="-60776"/>
                <a:ext cx="3482957" cy="6969876"/>
              </a:xfrm>
              <a:custGeom>
                <a:avLst/>
                <a:gdLst>
                  <a:gd name="connsiteX0" fmla="*/ 2940654 w 3387838"/>
                  <a:gd name="connsiteY0" fmla="*/ 6858876 h 6858875"/>
                  <a:gd name="connsiteX1" fmla="*/ 447185 w 3387838"/>
                  <a:gd name="connsiteY1" fmla="*/ 6858876 h 6858875"/>
                  <a:gd name="connsiteX2" fmla="*/ 0 w 3387838"/>
                  <a:gd name="connsiteY2" fmla="*/ 6411691 h 6858875"/>
                  <a:gd name="connsiteX3" fmla="*/ 0 w 3387838"/>
                  <a:gd name="connsiteY3" fmla="*/ 447185 h 6858875"/>
                  <a:gd name="connsiteX4" fmla="*/ 447185 w 3387838"/>
                  <a:gd name="connsiteY4" fmla="*/ 0 h 6858875"/>
                  <a:gd name="connsiteX5" fmla="*/ 2940654 w 3387838"/>
                  <a:gd name="connsiteY5" fmla="*/ 0 h 6858875"/>
                  <a:gd name="connsiteX6" fmla="*/ 3387838 w 3387838"/>
                  <a:gd name="connsiteY6" fmla="*/ 447185 h 6858875"/>
                  <a:gd name="connsiteX7" fmla="*/ 3387838 w 3387838"/>
                  <a:gd name="connsiteY7" fmla="*/ 6411759 h 6858875"/>
                  <a:gd name="connsiteX8" fmla="*/ 2940654 w 3387838"/>
                  <a:gd name="connsiteY8" fmla="*/ 6858876 h 6858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87838" h="6858875">
                    <a:moveTo>
                      <a:pt x="2940654" y="6858876"/>
                    </a:moveTo>
                    <a:lnTo>
                      <a:pt x="447185" y="6858876"/>
                    </a:lnTo>
                    <a:cubicBezTo>
                      <a:pt x="200216" y="6858876"/>
                      <a:pt x="0" y="6658660"/>
                      <a:pt x="0" y="6411691"/>
                    </a:cubicBezTo>
                    <a:lnTo>
                      <a:pt x="0" y="447185"/>
                    </a:lnTo>
                    <a:cubicBezTo>
                      <a:pt x="67" y="200216"/>
                      <a:pt x="200216" y="0"/>
                      <a:pt x="447185" y="0"/>
                    </a:cubicBezTo>
                    <a:lnTo>
                      <a:pt x="2940654" y="0"/>
                    </a:lnTo>
                    <a:cubicBezTo>
                      <a:pt x="3187622" y="0"/>
                      <a:pt x="3387838" y="200216"/>
                      <a:pt x="3387838" y="447185"/>
                    </a:cubicBezTo>
                    <a:lnTo>
                      <a:pt x="3387838" y="6411759"/>
                    </a:lnTo>
                    <a:cubicBezTo>
                      <a:pt x="3387771" y="6658660"/>
                      <a:pt x="3187555" y="6858876"/>
                      <a:pt x="2940654" y="6858876"/>
                    </a:cubicBezTo>
                    <a:close/>
                  </a:path>
                </a:pathLst>
              </a:custGeom>
              <a:solidFill>
                <a:srgbClr val="D0D4D8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Graphic 2">
                <a:extLst>
                  <a:ext uri="{FF2B5EF4-FFF2-40B4-BE49-F238E27FC236}">
                    <a16:creationId xmlns:a16="http://schemas.microsoft.com/office/drawing/2014/main" id="{879F356E-5754-4CB9-AB16-5822133C9F14}"/>
                  </a:ext>
                </a:extLst>
              </p:cNvPr>
              <p:cNvSpPr/>
              <p:nvPr/>
            </p:nvSpPr>
            <p:spPr>
              <a:xfrm>
                <a:off x="246624" y="-24219"/>
                <a:ext cx="3389625" cy="6896695"/>
              </a:xfrm>
              <a:custGeom>
                <a:avLst/>
                <a:gdLst>
                  <a:gd name="connsiteX0" fmla="*/ 2858870 w 3305986"/>
                  <a:gd name="connsiteY0" fmla="*/ 6786860 h 6786860"/>
                  <a:gd name="connsiteX1" fmla="*/ 447185 w 3305986"/>
                  <a:gd name="connsiteY1" fmla="*/ 6786860 h 6786860"/>
                  <a:gd name="connsiteX2" fmla="*/ 0 w 3305986"/>
                  <a:gd name="connsiteY2" fmla="*/ 6339676 h 6786860"/>
                  <a:gd name="connsiteX3" fmla="*/ 0 w 3305986"/>
                  <a:gd name="connsiteY3" fmla="*/ 447185 h 6786860"/>
                  <a:gd name="connsiteX4" fmla="*/ 447185 w 3305986"/>
                  <a:gd name="connsiteY4" fmla="*/ 0 h 6786860"/>
                  <a:gd name="connsiteX5" fmla="*/ 2858802 w 3305986"/>
                  <a:gd name="connsiteY5" fmla="*/ 0 h 6786860"/>
                  <a:gd name="connsiteX6" fmla="*/ 3305987 w 3305986"/>
                  <a:gd name="connsiteY6" fmla="*/ 447185 h 6786860"/>
                  <a:gd name="connsiteX7" fmla="*/ 3305987 w 3305986"/>
                  <a:gd name="connsiteY7" fmla="*/ 6339743 h 6786860"/>
                  <a:gd name="connsiteX8" fmla="*/ 2858870 w 3305986"/>
                  <a:gd name="connsiteY8" fmla="*/ 6786860 h 6786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05986" h="6786860">
                    <a:moveTo>
                      <a:pt x="2858870" y="6786860"/>
                    </a:moveTo>
                    <a:lnTo>
                      <a:pt x="447185" y="6786860"/>
                    </a:lnTo>
                    <a:cubicBezTo>
                      <a:pt x="200216" y="6786860"/>
                      <a:pt x="0" y="6586644"/>
                      <a:pt x="0" y="6339676"/>
                    </a:cubicBezTo>
                    <a:lnTo>
                      <a:pt x="0" y="447185"/>
                    </a:lnTo>
                    <a:cubicBezTo>
                      <a:pt x="0" y="200216"/>
                      <a:pt x="200216" y="0"/>
                      <a:pt x="447185" y="0"/>
                    </a:cubicBezTo>
                    <a:lnTo>
                      <a:pt x="2858802" y="0"/>
                    </a:lnTo>
                    <a:cubicBezTo>
                      <a:pt x="3105771" y="0"/>
                      <a:pt x="3305987" y="200216"/>
                      <a:pt x="3305987" y="447185"/>
                    </a:cubicBezTo>
                    <a:lnTo>
                      <a:pt x="3305987" y="6339743"/>
                    </a:lnTo>
                    <a:cubicBezTo>
                      <a:pt x="3305987" y="6586644"/>
                      <a:pt x="3105771" y="6786860"/>
                      <a:pt x="2858870" y="6786860"/>
                    </a:cubicBezTo>
                    <a:close/>
                  </a:path>
                </a:pathLst>
              </a:cu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Graphic 2">
                <a:extLst>
                  <a:ext uri="{FF2B5EF4-FFF2-40B4-BE49-F238E27FC236}">
                    <a16:creationId xmlns:a16="http://schemas.microsoft.com/office/drawing/2014/main" id="{AB78C7D5-0B34-401A-8DD1-49CB35D57BE5}"/>
                  </a:ext>
                </a:extLst>
              </p:cNvPr>
              <p:cNvSpPr/>
              <p:nvPr/>
            </p:nvSpPr>
            <p:spPr>
              <a:xfrm>
                <a:off x="328107" y="94555"/>
                <a:ext cx="3226661" cy="6659215"/>
              </a:xfrm>
              <a:custGeom>
                <a:avLst/>
                <a:gdLst>
                  <a:gd name="connsiteX0" fmla="*/ 2682906 w 3006269"/>
                  <a:gd name="connsiteY0" fmla="*/ 0 h 6553162"/>
                  <a:gd name="connsiteX1" fmla="*/ 2383121 w 3006269"/>
                  <a:gd name="connsiteY1" fmla="*/ 0 h 6553162"/>
                  <a:gd name="connsiteX2" fmla="*/ 2355366 w 3006269"/>
                  <a:gd name="connsiteY2" fmla="*/ 27755 h 6553162"/>
                  <a:gd name="connsiteX3" fmla="*/ 2355366 w 3006269"/>
                  <a:gd name="connsiteY3" fmla="*/ 27755 h 6553162"/>
                  <a:gd name="connsiteX4" fmla="*/ 2140599 w 3006269"/>
                  <a:gd name="connsiteY4" fmla="*/ 242523 h 6553162"/>
                  <a:gd name="connsiteX5" fmla="*/ 852197 w 3006269"/>
                  <a:gd name="connsiteY5" fmla="*/ 242523 h 6553162"/>
                  <a:gd name="connsiteX6" fmla="*/ 637430 w 3006269"/>
                  <a:gd name="connsiteY6" fmla="*/ 27755 h 6553162"/>
                  <a:gd name="connsiteX7" fmla="*/ 637430 w 3006269"/>
                  <a:gd name="connsiteY7" fmla="*/ 27755 h 6553162"/>
                  <a:gd name="connsiteX8" fmla="*/ 609675 w 3006269"/>
                  <a:gd name="connsiteY8" fmla="*/ 0 h 6553162"/>
                  <a:gd name="connsiteX9" fmla="*/ 323363 w 3006269"/>
                  <a:gd name="connsiteY9" fmla="*/ 0 h 6553162"/>
                  <a:gd name="connsiteX10" fmla="*/ 0 w 3006269"/>
                  <a:gd name="connsiteY10" fmla="*/ 323363 h 6553162"/>
                  <a:gd name="connsiteX11" fmla="*/ 0 w 3006269"/>
                  <a:gd name="connsiteY11" fmla="*/ 6229799 h 6553162"/>
                  <a:gd name="connsiteX12" fmla="*/ 323363 w 3006269"/>
                  <a:gd name="connsiteY12" fmla="*/ 6553163 h 6553162"/>
                  <a:gd name="connsiteX13" fmla="*/ 2682906 w 3006269"/>
                  <a:gd name="connsiteY13" fmla="*/ 6553163 h 6553162"/>
                  <a:gd name="connsiteX14" fmla="*/ 3006269 w 3006269"/>
                  <a:gd name="connsiteY14" fmla="*/ 6229799 h 6553162"/>
                  <a:gd name="connsiteX15" fmla="*/ 3006269 w 3006269"/>
                  <a:gd name="connsiteY15" fmla="*/ 323363 h 6553162"/>
                  <a:gd name="connsiteX16" fmla="*/ 2682906 w 3006269"/>
                  <a:gd name="connsiteY16" fmla="*/ 0 h 6553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006269" h="6553162">
                    <a:moveTo>
                      <a:pt x="2682906" y="0"/>
                    </a:moveTo>
                    <a:lnTo>
                      <a:pt x="2383121" y="0"/>
                    </a:lnTo>
                    <a:cubicBezTo>
                      <a:pt x="2367761" y="0"/>
                      <a:pt x="2355366" y="12463"/>
                      <a:pt x="2355366" y="27755"/>
                    </a:cubicBezTo>
                    <a:lnTo>
                      <a:pt x="2355366" y="27755"/>
                    </a:lnTo>
                    <a:cubicBezTo>
                      <a:pt x="2355366" y="146322"/>
                      <a:pt x="2259233" y="242523"/>
                      <a:pt x="2140599" y="242523"/>
                    </a:cubicBezTo>
                    <a:lnTo>
                      <a:pt x="852197" y="242523"/>
                    </a:lnTo>
                    <a:cubicBezTo>
                      <a:pt x="733631" y="242523"/>
                      <a:pt x="637430" y="146389"/>
                      <a:pt x="637430" y="27755"/>
                    </a:cubicBezTo>
                    <a:lnTo>
                      <a:pt x="637430" y="27755"/>
                    </a:lnTo>
                    <a:cubicBezTo>
                      <a:pt x="637430" y="12396"/>
                      <a:pt x="624967" y="0"/>
                      <a:pt x="609675" y="0"/>
                    </a:cubicBezTo>
                    <a:lnTo>
                      <a:pt x="323363" y="0"/>
                    </a:lnTo>
                    <a:cubicBezTo>
                      <a:pt x="144772" y="0"/>
                      <a:pt x="0" y="144773"/>
                      <a:pt x="0" y="323363"/>
                    </a:cubicBezTo>
                    <a:lnTo>
                      <a:pt x="0" y="6229799"/>
                    </a:lnTo>
                    <a:cubicBezTo>
                      <a:pt x="0" y="6408390"/>
                      <a:pt x="144772" y="6553163"/>
                      <a:pt x="323363" y="6553163"/>
                    </a:cubicBezTo>
                    <a:lnTo>
                      <a:pt x="2682906" y="6553163"/>
                    </a:lnTo>
                    <a:cubicBezTo>
                      <a:pt x="2861497" y="6553163"/>
                      <a:pt x="3006269" y="6408390"/>
                      <a:pt x="3006269" y="6229799"/>
                    </a:cubicBezTo>
                    <a:lnTo>
                      <a:pt x="3006269" y="323363"/>
                    </a:lnTo>
                    <a:cubicBezTo>
                      <a:pt x="3006269" y="144773"/>
                      <a:pt x="2861497" y="0"/>
                      <a:pt x="268290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" name="Graphic 2">
                <a:extLst>
                  <a:ext uri="{FF2B5EF4-FFF2-40B4-BE49-F238E27FC236}">
                    <a16:creationId xmlns:a16="http://schemas.microsoft.com/office/drawing/2014/main" id="{C76D1025-7205-49FA-87A9-91F0835FC356}"/>
                  </a:ext>
                </a:extLst>
              </p:cNvPr>
              <p:cNvSpPr/>
              <p:nvPr/>
            </p:nvSpPr>
            <p:spPr>
              <a:xfrm>
                <a:off x="195169" y="930694"/>
                <a:ext cx="24370" cy="237479"/>
              </a:xfrm>
              <a:custGeom>
                <a:avLst/>
                <a:gdLst>
                  <a:gd name="connsiteX0" fmla="*/ 15158 w 23982"/>
                  <a:gd name="connsiteY0" fmla="*/ 233697 h 233697"/>
                  <a:gd name="connsiteX1" fmla="*/ 0 w 23982"/>
                  <a:gd name="connsiteY1" fmla="*/ 233697 h 233697"/>
                  <a:gd name="connsiteX2" fmla="*/ 0 w 23982"/>
                  <a:gd name="connsiteY2" fmla="*/ 0 h 233697"/>
                  <a:gd name="connsiteX3" fmla="*/ 15158 w 23982"/>
                  <a:gd name="connsiteY3" fmla="*/ 0 h 233697"/>
                  <a:gd name="connsiteX4" fmla="*/ 23983 w 23982"/>
                  <a:gd name="connsiteY4" fmla="*/ 8825 h 233697"/>
                  <a:gd name="connsiteX5" fmla="*/ 23983 w 23982"/>
                  <a:gd name="connsiteY5" fmla="*/ 224805 h 233697"/>
                  <a:gd name="connsiteX6" fmla="*/ 15158 w 23982"/>
                  <a:gd name="connsiteY6" fmla="*/ 233697 h 233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982" h="233697">
                    <a:moveTo>
                      <a:pt x="15158" y="233697"/>
                    </a:moveTo>
                    <a:lnTo>
                      <a:pt x="0" y="233697"/>
                    </a:lnTo>
                    <a:lnTo>
                      <a:pt x="0" y="0"/>
                    </a:lnTo>
                    <a:lnTo>
                      <a:pt x="15158" y="0"/>
                    </a:lnTo>
                    <a:cubicBezTo>
                      <a:pt x="20008" y="0"/>
                      <a:pt x="23983" y="3975"/>
                      <a:pt x="23983" y="8825"/>
                    </a:cubicBezTo>
                    <a:lnTo>
                      <a:pt x="23983" y="224805"/>
                    </a:lnTo>
                    <a:cubicBezTo>
                      <a:pt x="23983" y="229723"/>
                      <a:pt x="20008" y="233697"/>
                      <a:pt x="15158" y="233697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Graphic 2">
                <a:extLst>
                  <a:ext uri="{FF2B5EF4-FFF2-40B4-BE49-F238E27FC236}">
                    <a16:creationId xmlns:a16="http://schemas.microsoft.com/office/drawing/2014/main" id="{18BB8131-DEC7-4EE4-AE7B-FA7D7AD41B66}"/>
                  </a:ext>
                </a:extLst>
              </p:cNvPr>
              <p:cNvSpPr/>
              <p:nvPr/>
            </p:nvSpPr>
            <p:spPr>
              <a:xfrm>
                <a:off x="195169" y="1440226"/>
                <a:ext cx="34021" cy="473657"/>
              </a:xfrm>
              <a:custGeom>
                <a:avLst/>
                <a:gdLst>
                  <a:gd name="connsiteX0" fmla="*/ 24656 w 33481"/>
                  <a:gd name="connsiteY0" fmla="*/ 466115 h 466115"/>
                  <a:gd name="connsiteX1" fmla="*/ 10105 w 33481"/>
                  <a:gd name="connsiteY1" fmla="*/ 466115 h 466115"/>
                  <a:gd name="connsiteX2" fmla="*/ 0 w 33481"/>
                  <a:gd name="connsiteY2" fmla="*/ 456010 h 466115"/>
                  <a:gd name="connsiteX3" fmla="*/ 0 w 33481"/>
                  <a:gd name="connsiteY3" fmla="*/ 10105 h 466115"/>
                  <a:gd name="connsiteX4" fmla="*/ 10105 w 33481"/>
                  <a:gd name="connsiteY4" fmla="*/ 0 h 466115"/>
                  <a:gd name="connsiteX5" fmla="*/ 24656 w 33481"/>
                  <a:gd name="connsiteY5" fmla="*/ 0 h 466115"/>
                  <a:gd name="connsiteX6" fmla="*/ 33482 w 33481"/>
                  <a:gd name="connsiteY6" fmla="*/ 8825 h 466115"/>
                  <a:gd name="connsiteX7" fmla="*/ 33482 w 33481"/>
                  <a:gd name="connsiteY7" fmla="*/ 457223 h 466115"/>
                  <a:gd name="connsiteX8" fmla="*/ 24656 w 33481"/>
                  <a:gd name="connsiteY8" fmla="*/ 466115 h 466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5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3"/>
                    </a:lnTo>
                    <a:cubicBezTo>
                      <a:pt x="33482" y="462140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Graphic 2">
                <a:extLst>
                  <a:ext uri="{FF2B5EF4-FFF2-40B4-BE49-F238E27FC236}">
                    <a16:creationId xmlns:a16="http://schemas.microsoft.com/office/drawing/2014/main" id="{53DFCA8F-2B4B-448B-A2EB-AF37E84EA74C}"/>
                  </a:ext>
                </a:extLst>
              </p:cNvPr>
              <p:cNvSpPr/>
              <p:nvPr/>
            </p:nvSpPr>
            <p:spPr>
              <a:xfrm>
                <a:off x="195237" y="1474249"/>
                <a:ext cx="19236" cy="396643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Graphic 2">
                <a:extLst>
                  <a:ext uri="{FF2B5EF4-FFF2-40B4-BE49-F238E27FC236}">
                    <a16:creationId xmlns:a16="http://schemas.microsoft.com/office/drawing/2014/main" id="{889861E1-9695-4525-90D8-00AC984F282A}"/>
                  </a:ext>
                </a:extLst>
              </p:cNvPr>
              <p:cNvSpPr/>
              <p:nvPr/>
            </p:nvSpPr>
            <p:spPr>
              <a:xfrm>
                <a:off x="194553" y="2072706"/>
                <a:ext cx="34021" cy="473657"/>
              </a:xfrm>
              <a:custGeom>
                <a:avLst/>
                <a:gdLst>
                  <a:gd name="connsiteX0" fmla="*/ 24656 w 33481"/>
                  <a:gd name="connsiteY0" fmla="*/ 466115 h 466114"/>
                  <a:gd name="connsiteX1" fmla="*/ 10105 w 33481"/>
                  <a:gd name="connsiteY1" fmla="*/ 466115 h 466114"/>
                  <a:gd name="connsiteX2" fmla="*/ 0 w 33481"/>
                  <a:gd name="connsiteY2" fmla="*/ 456010 h 466114"/>
                  <a:gd name="connsiteX3" fmla="*/ 0 w 33481"/>
                  <a:gd name="connsiteY3" fmla="*/ 10105 h 466114"/>
                  <a:gd name="connsiteX4" fmla="*/ 10105 w 33481"/>
                  <a:gd name="connsiteY4" fmla="*/ 0 h 466114"/>
                  <a:gd name="connsiteX5" fmla="*/ 24656 w 33481"/>
                  <a:gd name="connsiteY5" fmla="*/ 0 h 466114"/>
                  <a:gd name="connsiteX6" fmla="*/ 33482 w 33481"/>
                  <a:gd name="connsiteY6" fmla="*/ 8825 h 466114"/>
                  <a:gd name="connsiteX7" fmla="*/ 33482 w 33481"/>
                  <a:gd name="connsiteY7" fmla="*/ 457222 h 466114"/>
                  <a:gd name="connsiteX8" fmla="*/ 24656 w 33481"/>
                  <a:gd name="connsiteY8" fmla="*/ 466115 h 46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4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2"/>
                    </a:lnTo>
                    <a:cubicBezTo>
                      <a:pt x="33482" y="462208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Graphic 2">
                <a:extLst>
                  <a:ext uri="{FF2B5EF4-FFF2-40B4-BE49-F238E27FC236}">
                    <a16:creationId xmlns:a16="http://schemas.microsoft.com/office/drawing/2014/main" id="{26AE9D26-93F2-4D9F-BEA1-EB2287D0A5B4}"/>
                  </a:ext>
                </a:extLst>
              </p:cNvPr>
              <p:cNvSpPr/>
              <p:nvPr/>
            </p:nvSpPr>
            <p:spPr>
              <a:xfrm>
                <a:off x="194553" y="2106730"/>
                <a:ext cx="19236" cy="396643"/>
              </a:xfrm>
              <a:custGeom>
                <a:avLst/>
                <a:gdLst>
                  <a:gd name="connsiteX0" fmla="*/ 17718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718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718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91" y="390327"/>
                      <a:pt x="17718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Graphic 2">
                <a:extLst>
                  <a:ext uri="{FF2B5EF4-FFF2-40B4-BE49-F238E27FC236}">
                    <a16:creationId xmlns:a16="http://schemas.microsoft.com/office/drawing/2014/main" id="{5499B3DE-351F-440D-BCB2-6BBA3C9CDCE7}"/>
                  </a:ext>
                </a:extLst>
              </p:cNvPr>
              <p:cNvSpPr/>
              <p:nvPr/>
            </p:nvSpPr>
            <p:spPr>
              <a:xfrm>
                <a:off x="3652762" y="1599116"/>
                <a:ext cx="34021" cy="766588"/>
              </a:xfrm>
              <a:custGeom>
                <a:avLst/>
                <a:gdLst>
                  <a:gd name="connsiteX0" fmla="*/ 24656 w 33481"/>
                  <a:gd name="connsiteY0" fmla="*/ 754380 h 754380"/>
                  <a:gd name="connsiteX1" fmla="*/ 10105 w 33481"/>
                  <a:gd name="connsiteY1" fmla="*/ 754380 h 754380"/>
                  <a:gd name="connsiteX2" fmla="*/ 0 w 33481"/>
                  <a:gd name="connsiteY2" fmla="*/ 744275 h 754380"/>
                  <a:gd name="connsiteX3" fmla="*/ 0 w 33481"/>
                  <a:gd name="connsiteY3" fmla="*/ 10105 h 754380"/>
                  <a:gd name="connsiteX4" fmla="*/ 10105 w 33481"/>
                  <a:gd name="connsiteY4" fmla="*/ 0 h 754380"/>
                  <a:gd name="connsiteX5" fmla="*/ 24656 w 33481"/>
                  <a:gd name="connsiteY5" fmla="*/ 0 h 754380"/>
                  <a:gd name="connsiteX6" fmla="*/ 33482 w 33481"/>
                  <a:gd name="connsiteY6" fmla="*/ 8825 h 754380"/>
                  <a:gd name="connsiteX7" fmla="*/ 33482 w 33481"/>
                  <a:gd name="connsiteY7" fmla="*/ 745555 h 754380"/>
                  <a:gd name="connsiteX8" fmla="*/ 24656 w 33481"/>
                  <a:gd name="connsiteY8" fmla="*/ 754380 h 754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754380">
                    <a:moveTo>
                      <a:pt x="24656" y="754380"/>
                    </a:moveTo>
                    <a:lnTo>
                      <a:pt x="10105" y="754380"/>
                    </a:lnTo>
                    <a:cubicBezTo>
                      <a:pt x="4514" y="754380"/>
                      <a:pt x="0" y="749866"/>
                      <a:pt x="0" y="744275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745555"/>
                    </a:lnTo>
                    <a:cubicBezTo>
                      <a:pt x="33482" y="750405"/>
                      <a:pt x="29507" y="754380"/>
                      <a:pt x="24656" y="754380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lvl="0"/>
                <a:endParaRPr lang="en-US"/>
              </a:p>
            </p:txBody>
          </p:sp>
          <p:sp>
            <p:nvSpPr>
              <p:cNvPr id="14" name="Graphic 2">
                <a:extLst>
                  <a:ext uri="{FF2B5EF4-FFF2-40B4-BE49-F238E27FC236}">
                    <a16:creationId xmlns:a16="http://schemas.microsoft.com/office/drawing/2014/main" id="{AE5CCB69-D4DE-4D73-88B6-15F3BF31C716}"/>
                  </a:ext>
                </a:extLst>
              </p:cNvPr>
              <p:cNvSpPr/>
              <p:nvPr/>
            </p:nvSpPr>
            <p:spPr>
              <a:xfrm>
                <a:off x="3667547" y="1654223"/>
                <a:ext cx="19236" cy="641928"/>
              </a:xfrm>
              <a:custGeom>
                <a:avLst/>
                <a:gdLst>
                  <a:gd name="connsiteX0" fmla="*/ 17650 w 18930"/>
                  <a:gd name="connsiteY0" fmla="*/ 631704 h 631704"/>
                  <a:gd name="connsiteX1" fmla="*/ 1886 w 18930"/>
                  <a:gd name="connsiteY1" fmla="*/ 631704 h 631704"/>
                  <a:gd name="connsiteX2" fmla="*/ 0 w 18930"/>
                  <a:gd name="connsiteY2" fmla="*/ 629818 h 631704"/>
                  <a:gd name="connsiteX3" fmla="*/ 0 w 18930"/>
                  <a:gd name="connsiteY3" fmla="*/ 1886 h 631704"/>
                  <a:gd name="connsiteX4" fmla="*/ 1886 w 18930"/>
                  <a:gd name="connsiteY4" fmla="*/ 0 h 631704"/>
                  <a:gd name="connsiteX5" fmla="*/ 17650 w 18930"/>
                  <a:gd name="connsiteY5" fmla="*/ 0 h 631704"/>
                  <a:gd name="connsiteX6" fmla="*/ 18930 w 18930"/>
                  <a:gd name="connsiteY6" fmla="*/ 1280 h 631704"/>
                  <a:gd name="connsiteX7" fmla="*/ 18930 w 18930"/>
                  <a:gd name="connsiteY7" fmla="*/ 630491 h 631704"/>
                  <a:gd name="connsiteX8" fmla="*/ 17650 w 18930"/>
                  <a:gd name="connsiteY8" fmla="*/ 631704 h 631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631704">
                    <a:moveTo>
                      <a:pt x="17650" y="631704"/>
                    </a:moveTo>
                    <a:lnTo>
                      <a:pt x="1886" y="631704"/>
                    </a:lnTo>
                    <a:cubicBezTo>
                      <a:pt x="808" y="631704"/>
                      <a:pt x="0" y="630828"/>
                      <a:pt x="0" y="629818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630491"/>
                    </a:lnTo>
                    <a:cubicBezTo>
                      <a:pt x="18863" y="631098"/>
                      <a:pt x="18324" y="631704"/>
                      <a:pt x="17650" y="631704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lvl="0"/>
                <a:endParaRPr lang="en-US"/>
              </a:p>
            </p:txBody>
          </p:sp>
          <p:sp>
            <p:nvSpPr>
              <p:cNvPr id="15" name="Graphic 2">
                <a:extLst>
                  <a:ext uri="{FF2B5EF4-FFF2-40B4-BE49-F238E27FC236}">
                    <a16:creationId xmlns:a16="http://schemas.microsoft.com/office/drawing/2014/main" id="{B7F862EF-0DE0-422A-B834-E6D6A8DEBF5B}"/>
                  </a:ext>
                </a:extLst>
              </p:cNvPr>
              <p:cNvSpPr/>
              <p:nvPr/>
            </p:nvSpPr>
            <p:spPr>
              <a:xfrm>
                <a:off x="3659264" y="3202804"/>
                <a:ext cx="27519" cy="525345"/>
              </a:xfrm>
              <a:custGeom>
                <a:avLst/>
                <a:gdLst>
                  <a:gd name="connsiteX0" fmla="*/ 18257 w 27081"/>
                  <a:gd name="connsiteY0" fmla="*/ 516977 h 516977"/>
                  <a:gd name="connsiteX1" fmla="*/ 10105 w 27081"/>
                  <a:gd name="connsiteY1" fmla="*/ 516977 h 516977"/>
                  <a:gd name="connsiteX2" fmla="*/ 0 w 27081"/>
                  <a:gd name="connsiteY2" fmla="*/ 506872 h 516977"/>
                  <a:gd name="connsiteX3" fmla="*/ 0 w 27081"/>
                  <a:gd name="connsiteY3" fmla="*/ 10105 h 516977"/>
                  <a:gd name="connsiteX4" fmla="*/ 10105 w 27081"/>
                  <a:gd name="connsiteY4" fmla="*/ 0 h 516977"/>
                  <a:gd name="connsiteX5" fmla="*/ 18257 w 27081"/>
                  <a:gd name="connsiteY5" fmla="*/ 0 h 516977"/>
                  <a:gd name="connsiteX6" fmla="*/ 27082 w 27081"/>
                  <a:gd name="connsiteY6" fmla="*/ 8825 h 516977"/>
                  <a:gd name="connsiteX7" fmla="*/ 27082 w 27081"/>
                  <a:gd name="connsiteY7" fmla="*/ 508152 h 516977"/>
                  <a:gd name="connsiteX8" fmla="*/ 18257 w 27081"/>
                  <a:gd name="connsiteY8" fmla="*/ 516977 h 51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81" h="516977">
                    <a:moveTo>
                      <a:pt x="18257" y="516977"/>
                    </a:moveTo>
                    <a:lnTo>
                      <a:pt x="10105" y="516977"/>
                    </a:lnTo>
                    <a:cubicBezTo>
                      <a:pt x="4514" y="516977"/>
                      <a:pt x="0" y="512464"/>
                      <a:pt x="0" y="506872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18257" y="0"/>
                    </a:lnTo>
                    <a:cubicBezTo>
                      <a:pt x="23107" y="0"/>
                      <a:pt x="27082" y="3975"/>
                      <a:pt x="27082" y="8825"/>
                    </a:cubicBezTo>
                    <a:lnTo>
                      <a:pt x="27082" y="508152"/>
                    </a:lnTo>
                    <a:cubicBezTo>
                      <a:pt x="27082" y="513003"/>
                      <a:pt x="23107" y="516977"/>
                      <a:pt x="18257" y="516977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Graphic 2">
                <a:extLst>
                  <a:ext uri="{FF2B5EF4-FFF2-40B4-BE49-F238E27FC236}">
                    <a16:creationId xmlns:a16="http://schemas.microsoft.com/office/drawing/2014/main" id="{343A29FA-7DBF-486D-A209-DA57F916FE72}"/>
                  </a:ext>
                </a:extLst>
              </p:cNvPr>
              <p:cNvSpPr/>
              <p:nvPr/>
            </p:nvSpPr>
            <p:spPr>
              <a:xfrm>
                <a:off x="3671176" y="3240524"/>
                <a:ext cx="15607" cy="439908"/>
              </a:xfrm>
              <a:custGeom>
                <a:avLst/>
                <a:gdLst>
                  <a:gd name="connsiteX0" fmla="*/ 14080 w 15359"/>
                  <a:gd name="connsiteY0" fmla="*/ 432903 h 432902"/>
                  <a:gd name="connsiteX1" fmla="*/ 1886 w 15359"/>
                  <a:gd name="connsiteY1" fmla="*/ 432903 h 432902"/>
                  <a:gd name="connsiteX2" fmla="*/ 0 w 15359"/>
                  <a:gd name="connsiteY2" fmla="*/ 431016 h 432902"/>
                  <a:gd name="connsiteX3" fmla="*/ 0 w 15359"/>
                  <a:gd name="connsiteY3" fmla="*/ 1886 h 432902"/>
                  <a:gd name="connsiteX4" fmla="*/ 1886 w 15359"/>
                  <a:gd name="connsiteY4" fmla="*/ 0 h 432902"/>
                  <a:gd name="connsiteX5" fmla="*/ 14080 w 15359"/>
                  <a:gd name="connsiteY5" fmla="*/ 0 h 432902"/>
                  <a:gd name="connsiteX6" fmla="*/ 15360 w 15359"/>
                  <a:gd name="connsiteY6" fmla="*/ 1280 h 432902"/>
                  <a:gd name="connsiteX7" fmla="*/ 15360 w 15359"/>
                  <a:gd name="connsiteY7" fmla="*/ 431690 h 432902"/>
                  <a:gd name="connsiteX8" fmla="*/ 14080 w 15359"/>
                  <a:gd name="connsiteY8" fmla="*/ 432903 h 432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359" h="432902">
                    <a:moveTo>
                      <a:pt x="14080" y="432903"/>
                    </a:moveTo>
                    <a:lnTo>
                      <a:pt x="1886" y="432903"/>
                    </a:lnTo>
                    <a:cubicBezTo>
                      <a:pt x="808" y="432903"/>
                      <a:pt x="0" y="432027"/>
                      <a:pt x="0" y="431016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4080" y="0"/>
                    </a:lnTo>
                    <a:cubicBezTo>
                      <a:pt x="14753" y="0"/>
                      <a:pt x="15360" y="539"/>
                      <a:pt x="15360" y="1280"/>
                    </a:cubicBezTo>
                    <a:lnTo>
                      <a:pt x="15360" y="431690"/>
                    </a:lnTo>
                    <a:cubicBezTo>
                      <a:pt x="15360" y="432364"/>
                      <a:pt x="14821" y="432903"/>
                      <a:pt x="14080" y="432903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76A9F2B2-8D4A-4BA1-BE2A-D40916E329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13121" y="82744"/>
                <a:ext cx="162006" cy="16200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75B7915-22EA-4145-998F-EAEA967F16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23246" y="92869"/>
                <a:ext cx="141755" cy="141755"/>
              </a:xfrm>
              <a:prstGeom prst="ellipse">
                <a:avLst/>
              </a:pr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8999EF8-7C0D-4291-AA79-3158564DE5AD}"/>
                  </a:ext>
                </a:extLst>
              </p:cNvPr>
              <p:cNvSpPr/>
              <p:nvPr/>
            </p:nvSpPr>
            <p:spPr>
              <a:xfrm>
                <a:off x="2559090" y="128713"/>
                <a:ext cx="70067" cy="70067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BEA5603B-B4B1-4424-B46C-26000E3A8140}"/>
                  </a:ext>
                </a:extLst>
              </p:cNvPr>
              <p:cNvSpPr/>
              <p:nvPr/>
            </p:nvSpPr>
            <p:spPr>
              <a:xfrm>
                <a:off x="2575540" y="145164"/>
                <a:ext cx="37168" cy="37168"/>
              </a:xfrm>
              <a:prstGeom prst="ellipse">
                <a:avLst/>
              </a:prstGeom>
              <a:solidFill>
                <a:srgbClr val="081422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A4D29661-1C68-40E1-941B-22C3107B3CDF}"/>
                  </a:ext>
                </a:extLst>
              </p:cNvPr>
              <p:cNvSpPr/>
              <p:nvPr userDrawn="1"/>
            </p:nvSpPr>
            <p:spPr>
              <a:xfrm flipH="1">
                <a:off x="197587" y="959006"/>
                <a:ext cx="12938" cy="180855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20B1D49-A7F6-4BD9-A114-7F30B6EF2A74}"/>
                </a:ext>
              </a:extLst>
            </p:cNvPr>
            <p:cNvSpPr/>
            <p:nvPr/>
          </p:nvSpPr>
          <p:spPr>
            <a:xfrm>
              <a:off x="10734074" y="5298227"/>
              <a:ext cx="1010555" cy="1629220"/>
            </a:xfrm>
            <a:custGeom>
              <a:avLst/>
              <a:gdLst>
                <a:gd name="connsiteX0" fmla="*/ 0 w 1774893"/>
                <a:gd name="connsiteY0" fmla="*/ 0 h 1832164"/>
                <a:gd name="connsiteX1" fmla="*/ 1053737 w 1774893"/>
                <a:gd name="connsiteY1" fmla="*/ 984069 h 1832164"/>
                <a:gd name="connsiteX2" fmla="*/ 609600 w 1774893"/>
                <a:gd name="connsiteY2" fmla="*/ 1384663 h 1832164"/>
                <a:gd name="connsiteX0" fmla="*/ 0 w 1636276"/>
                <a:gd name="connsiteY0" fmla="*/ 0 h 1757335"/>
                <a:gd name="connsiteX1" fmla="*/ 1053737 w 1636276"/>
                <a:gd name="connsiteY1" fmla="*/ 984069 h 1757335"/>
                <a:gd name="connsiteX2" fmla="*/ 391886 w 1636276"/>
                <a:gd name="connsiteY2" fmla="*/ 1288868 h 1757335"/>
                <a:gd name="connsiteX0" fmla="*/ 0 w 1069412"/>
                <a:gd name="connsiteY0" fmla="*/ 0 h 1302508"/>
                <a:gd name="connsiteX1" fmla="*/ 1053737 w 1069412"/>
                <a:gd name="connsiteY1" fmla="*/ 984069 h 1302508"/>
                <a:gd name="connsiteX2" fmla="*/ 391886 w 1069412"/>
                <a:gd name="connsiteY2" fmla="*/ 1288868 h 1302508"/>
                <a:gd name="connsiteX0" fmla="*/ 0 w 1094771"/>
                <a:gd name="connsiteY0" fmla="*/ 0 h 1302508"/>
                <a:gd name="connsiteX1" fmla="*/ 1079862 w 1094771"/>
                <a:gd name="connsiteY1" fmla="*/ 984069 h 1302508"/>
                <a:gd name="connsiteX2" fmla="*/ 391886 w 1094771"/>
                <a:gd name="connsiteY2" fmla="*/ 1288868 h 1302508"/>
                <a:gd name="connsiteX0" fmla="*/ 0 w 839181"/>
                <a:gd name="connsiteY0" fmla="*/ 0 h 1293194"/>
                <a:gd name="connsiteX1" fmla="*/ 809896 w 839181"/>
                <a:gd name="connsiteY1" fmla="*/ 574766 h 1293194"/>
                <a:gd name="connsiteX2" fmla="*/ 391886 w 839181"/>
                <a:gd name="connsiteY2" fmla="*/ 1288868 h 1293194"/>
                <a:gd name="connsiteX0" fmla="*/ 0 w 839181"/>
                <a:gd name="connsiteY0" fmla="*/ 0 h 1293194"/>
                <a:gd name="connsiteX1" fmla="*/ 809896 w 839181"/>
                <a:gd name="connsiteY1" fmla="*/ 574766 h 1293194"/>
                <a:gd name="connsiteX2" fmla="*/ 391886 w 839181"/>
                <a:gd name="connsiteY2" fmla="*/ 1288868 h 1293194"/>
                <a:gd name="connsiteX0" fmla="*/ 0 w 906144"/>
                <a:gd name="connsiteY0" fmla="*/ 0 h 1388383"/>
                <a:gd name="connsiteX1" fmla="*/ 809896 w 906144"/>
                <a:gd name="connsiteY1" fmla="*/ 574766 h 1388383"/>
                <a:gd name="connsiteX2" fmla="*/ 661851 w 906144"/>
                <a:gd name="connsiteY2" fmla="*/ 1384663 h 1388383"/>
                <a:gd name="connsiteX0" fmla="*/ 0 w 861843"/>
                <a:gd name="connsiteY0" fmla="*/ 0 h 1384663"/>
                <a:gd name="connsiteX1" fmla="*/ 809896 w 861843"/>
                <a:gd name="connsiteY1" fmla="*/ 574766 h 1384663"/>
                <a:gd name="connsiteX2" fmla="*/ 661851 w 861843"/>
                <a:gd name="connsiteY2" fmla="*/ 1384663 h 1384663"/>
                <a:gd name="connsiteX0" fmla="*/ 0 w 961881"/>
                <a:gd name="connsiteY0" fmla="*/ 0 h 1393371"/>
                <a:gd name="connsiteX1" fmla="*/ 809896 w 961881"/>
                <a:gd name="connsiteY1" fmla="*/ 574766 h 1393371"/>
                <a:gd name="connsiteX2" fmla="*/ 862148 w 961881"/>
                <a:gd name="connsiteY2" fmla="*/ 1393371 h 1393371"/>
                <a:gd name="connsiteX0" fmla="*/ 0 w 989054"/>
                <a:gd name="connsiteY0" fmla="*/ 0 h 1393371"/>
                <a:gd name="connsiteX1" fmla="*/ 809896 w 989054"/>
                <a:gd name="connsiteY1" fmla="*/ 574766 h 1393371"/>
                <a:gd name="connsiteX2" fmla="*/ 862148 w 989054"/>
                <a:gd name="connsiteY2" fmla="*/ 1393371 h 1393371"/>
                <a:gd name="connsiteX0" fmla="*/ 0 w 989054"/>
                <a:gd name="connsiteY0" fmla="*/ 0 h 1393371"/>
                <a:gd name="connsiteX1" fmla="*/ 809896 w 989054"/>
                <a:gd name="connsiteY1" fmla="*/ 574766 h 1393371"/>
                <a:gd name="connsiteX2" fmla="*/ 862148 w 989054"/>
                <a:gd name="connsiteY2" fmla="*/ 1393371 h 1393371"/>
                <a:gd name="connsiteX0" fmla="*/ 0 w 989054"/>
                <a:gd name="connsiteY0" fmla="*/ 587 h 1393958"/>
                <a:gd name="connsiteX1" fmla="*/ 809896 w 989054"/>
                <a:gd name="connsiteY1" fmla="*/ 575353 h 1393958"/>
                <a:gd name="connsiteX2" fmla="*/ 862148 w 989054"/>
                <a:gd name="connsiteY2" fmla="*/ 1393958 h 1393958"/>
                <a:gd name="connsiteX0" fmla="*/ 0 w 989054"/>
                <a:gd name="connsiteY0" fmla="*/ 0 h 1393371"/>
                <a:gd name="connsiteX1" fmla="*/ 809896 w 989054"/>
                <a:gd name="connsiteY1" fmla="*/ 574766 h 1393371"/>
                <a:gd name="connsiteX2" fmla="*/ 862148 w 989054"/>
                <a:gd name="connsiteY2" fmla="*/ 1393371 h 1393371"/>
                <a:gd name="connsiteX0" fmla="*/ 0 w 989054"/>
                <a:gd name="connsiteY0" fmla="*/ 131 h 1393502"/>
                <a:gd name="connsiteX1" fmla="*/ 809896 w 989054"/>
                <a:gd name="connsiteY1" fmla="*/ 574897 h 1393502"/>
                <a:gd name="connsiteX2" fmla="*/ 862148 w 989054"/>
                <a:gd name="connsiteY2" fmla="*/ 1393502 h 1393502"/>
                <a:gd name="connsiteX0" fmla="*/ 0 w 993649"/>
                <a:gd name="connsiteY0" fmla="*/ 116 h 1439436"/>
                <a:gd name="connsiteX1" fmla="*/ 814491 w 993649"/>
                <a:gd name="connsiteY1" fmla="*/ 620831 h 1439436"/>
                <a:gd name="connsiteX2" fmla="*/ 866743 w 993649"/>
                <a:gd name="connsiteY2" fmla="*/ 1439436 h 1439436"/>
                <a:gd name="connsiteX0" fmla="*/ 0 w 993649"/>
                <a:gd name="connsiteY0" fmla="*/ 0 h 1439320"/>
                <a:gd name="connsiteX1" fmla="*/ 814491 w 993649"/>
                <a:gd name="connsiteY1" fmla="*/ 620715 h 1439320"/>
                <a:gd name="connsiteX2" fmla="*/ 866743 w 993649"/>
                <a:gd name="connsiteY2" fmla="*/ 1439320 h 1439320"/>
                <a:gd name="connsiteX0" fmla="*/ 0 w 993649"/>
                <a:gd name="connsiteY0" fmla="*/ 0 h 1439320"/>
                <a:gd name="connsiteX1" fmla="*/ 814491 w 993649"/>
                <a:gd name="connsiteY1" fmla="*/ 620715 h 1439320"/>
                <a:gd name="connsiteX2" fmla="*/ 866743 w 993649"/>
                <a:gd name="connsiteY2" fmla="*/ 1439320 h 1439320"/>
                <a:gd name="connsiteX0" fmla="*/ 0 w 1012029"/>
                <a:gd name="connsiteY0" fmla="*/ 0 h 1448510"/>
                <a:gd name="connsiteX1" fmla="*/ 832871 w 1012029"/>
                <a:gd name="connsiteY1" fmla="*/ 629905 h 1448510"/>
                <a:gd name="connsiteX2" fmla="*/ 885123 w 1012029"/>
                <a:gd name="connsiteY2" fmla="*/ 1448510 h 1448510"/>
                <a:gd name="connsiteX0" fmla="*/ 0 w 1056427"/>
                <a:gd name="connsiteY0" fmla="*/ 0 h 1448510"/>
                <a:gd name="connsiteX1" fmla="*/ 924770 w 1056427"/>
                <a:gd name="connsiteY1" fmla="*/ 556386 h 1448510"/>
                <a:gd name="connsiteX2" fmla="*/ 885123 w 1056427"/>
                <a:gd name="connsiteY2" fmla="*/ 1448510 h 1448510"/>
                <a:gd name="connsiteX0" fmla="*/ 0 w 1027884"/>
                <a:gd name="connsiteY0" fmla="*/ 0 h 1609334"/>
                <a:gd name="connsiteX1" fmla="*/ 924770 w 1027884"/>
                <a:gd name="connsiteY1" fmla="*/ 556386 h 1609334"/>
                <a:gd name="connsiteX2" fmla="*/ 807008 w 1027884"/>
                <a:gd name="connsiteY2" fmla="*/ 1609334 h 1609334"/>
                <a:gd name="connsiteX0" fmla="*/ 0 w 1021252"/>
                <a:gd name="connsiteY0" fmla="*/ 0 h 1636904"/>
                <a:gd name="connsiteX1" fmla="*/ 924770 w 1021252"/>
                <a:gd name="connsiteY1" fmla="*/ 556386 h 1636904"/>
                <a:gd name="connsiteX2" fmla="*/ 784033 w 1021252"/>
                <a:gd name="connsiteY2" fmla="*/ 1636904 h 1636904"/>
                <a:gd name="connsiteX0" fmla="*/ 0 w 1038262"/>
                <a:gd name="connsiteY0" fmla="*/ 0 h 1636904"/>
                <a:gd name="connsiteX1" fmla="*/ 947745 w 1038262"/>
                <a:gd name="connsiteY1" fmla="*/ 501246 h 1636904"/>
                <a:gd name="connsiteX2" fmla="*/ 784033 w 1038262"/>
                <a:gd name="connsiteY2" fmla="*/ 1636904 h 1636904"/>
                <a:gd name="connsiteX0" fmla="*/ 0 w 1055868"/>
                <a:gd name="connsiteY0" fmla="*/ 0 h 1636904"/>
                <a:gd name="connsiteX1" fmla="*/ 970720 w 1055868"/>
                <a:gd name="connsiteY1" fmla="*/ 542601 h 1636904"/>
                <a:gd name="connsiteX2" fmla="*/ 784033 w 1055868"/>
                <a:gd name="connsiteY2" fmla="*/ 1636904 h 1636904"/>
                <a:gd name="connsiteX0" fmla="*/ 0 w 1055868"/>
                <a:gd name="connsiteY0" fmla="*/ 144 h 1637048"/>
                <a:gd name="connsiteX1" fmla="*/ 970720 w 1055868"/>
                <a:gd name="connsiteY1" fmla="*/ 542745 h 1637048"/>
                <a:gd name="connsiteX2" fmla="*/ 784033 w 1055868"/>
                <a:gd name="connsiteY2" fmla="*/ 1637048 h 1637048"/>
                <a:gd name="connsiteX0" fmla="*/ 0 w 1055868"/>
                <a:gd name="connsiteY0" fmla="*/ 0 h 1636904"/>
                <a:gd name="connsiteX1" fmla="*/ 970720 w 1055868"/>
                <a:gd name="connsiteY1" fmla="*/ 542601 h 1636904"/>
                <a:gd name="connsiteX2" fmla="*/ 784033 w 1055868"/>
                <a:gd name="connsiteY2" fmla="*/ 1636904 h 1636904"/>
                <a:gd name="connsiteX0" fmla="*/ 0 w 1055868"/>
                <a:gd name="connsiteY0" fmla="*/ 0 h 1636904"/>
                <a:gd name="connsiteX1" fmla="*/ 970720 w 1055868"/>
                <a:gd name="connsiteY1" fmla="*/ 542601 h 1636904"/>
                <a:gd name="connsiteX2" fmla="*/ 784033 w 1055868"/>
                <a:gd name="connsiteY2" fmla="*/ 1636904 h 1636904"/>
                <a:gd name="connsiteX0" fmla="*/ 0 w 1055868"/>
                <a:gd name="connsiteY0" fmla="*/ 0 h 1636904"/>
                <a:gd name="connsiteX1" fmla="*/ 970720 w 1055868"/>
                <a:gd name="connsiteY1" fmla="*/ 542601 h 1636904"/>
                <a:gd name="connsiteX2" fmla="*/ 784033 w 1055868"/>
                <a:gd name="connsiteY2" fmla="*/ 1636904 h 1636904"/>
                <a:gd name="connsiteX0" fmla="*/ 0 w 1027497"/>
                <a:gd name="connsiteY0" fmla="*/ 0 h 1636904"/>
                <a:gd name="connsiteX1" fmla="*/ 970720 w 1027497"/>
                <a:gd name="connsiteY1" fmla="*/ 542601 h 1636904"/>
                <a:gd name="connsiteX2" fmla="*/ 784033 w 1027497"/>
                <a:gd name="connsiteY2" fmla="*/ 1636904 h 1636904"/>
                <a:gd name="connsiteX0" fmla="*/ 0 w 1012129"/>
                <a:gd name="connsiteY0" fmla="*/ 0 h 1798269"/>
                <a:gd name="connsiteX1" fmla="*/ 955352 w 1012129"/>
                <a:gd name="connsiteY1" fmla="*/ 703966 h 1798269"/>
                <a:gd name="connsiteX2" fmla="*/ 768665 w 1012129"/>
                <a:gd name="connsiteY2" fmla="*/ 1798269 h 1798269"/>
                <a:gd name="connsiteX0" fmla="*/ 0 w 1012129"/>
                <a:gd name="connsiteY0" fmla="*/ 0 h 1798269"/>
                <a:gd name="connsiteX1" fmla="*/ 955352 w 1012129"/>
                <a:gd name="connsiteY1" fmla="*/ 680914 h 1798269"/>
                <a:gd name="connsiteX2" fmla="*/ 768665 w 1012129"/>
                <a:gd name="connsiteY2" fmla="*/ 1798269 h 1798269"/>
                <a:gd name="connsiteX0" fmla="*/ 0 w 1010555"/>
                <a:gd name="connsiteY0" fmla="*/ 0 h 1629220"/>
                <a:gd name="connsiteX1" fmla="*/ 955352 w 1010555"/>
                <a:gd name="connsiteY1" fmla="*/ 680914 h 1629220"/>
                <a:gd name="connsiteX2" fmla="*/ 760981 w 1010555"/>
                <a:gd name="connsiteY2" fmla="*/ 1629220 h 1629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0555" h="1629220">
                  <a:moveTo>
                    <a:pt x="0" y="0"/>
                  </a:moveTo>
                  <a:cubicBezTo>
                    <a:pt x="288593" y="1259"/>
                    <a:pt x="843819" y="404187"/>
                    <a:pt x="955352" y="680914"/>
                  </a:cubicBezTo>
                  <a:cubicBezTo>
                    <a:pt x="1088417" y="1049058"/>
                    <a:pt x="964181" y="1347642"/>
                    <a:pt x="760981" y="1629220"/>
                  </a:cubicBezTo>
                </a:path>
              </a:pathLst>
            </a:custGeom>
            <a:noFill/>
            <a:ln w="635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D3DFFA5-1FA6-46BA-840C-D0DF1953C459}"/>
                </a:ext>
              </a:extLst>
            </p:cNvPr>
            <p:cNvSpPr txBox="1"/>
            <p:nvPr/>
          </p:nvSpPr>
          <p:spPr>
            <a:xfrm>
              <a:off x="8357174" y="2199437"/>
              <a:ext cx="2224085" cy="10772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3200" b="1" dirty="0">
                  <a:solidFill>
                    <a:schemeClr val="accent1"/>
                  </a:solidFill>
                  <a:cs typeface="Arial" pitchFamily="34" charset="0"/>
                </a:rPr>
                <a:t>FAST DELIVERY</a:t>
              </a:r>
              <a:endParaRPr lang="ko-KR" altLang="en-US" sz="3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D04D12-CE82-481F-A645-C37B11F9DCB4}"/>
                </a:ext>
              </a:extLst>
            </p:cNvPr>
            <p:cNvSpPr/>
            <p:nvPr/>
          </p:nvSpPr>
          <p:spPr>
            <a:xfrm>
              <a:off x="5825568" y="2291727"/>
              <a:ext cx="4817052" cy="2988696"/>
            </a:xfrm>
            <a:custGeom>
              <a:avLst/>
              <a:gdLst>
                <a:gd name="connsiteX0" fmla="*/ 884793 w 5748995"/>
                <a:gd name="connsiteY0" fmla="*/ 0 h 3756924"/>
                <a:gd name="connsiteX1" fmla="*/ 423238 w 5748995"/>
                <a:gd name="connsiteY1" fmla="*/ 426720 h 3756924"/>
                <a:gd name="connsiteX2" fmla="*/ 379696 w 5748995"/>
                <a:gd name="connsiteY2" fmla="*/ 931817 h 3756924"/>
                <a:gd name="connsiteX3" fmla="*/ 5448084 w 5748995"/>
                <a:gd name="connsiteY3" fmla="*/ 2821577 h 3756924"/>
                <a:gd name="connsiteX4" fmla="*/ 5091033 w 5748995"/>
                <a:gd name="connsiteY4" fmla="*/ 3614057 h 3756924"/>
                <a:gd name="connsiteX5" fmla="*/ 4481433 w 5748995"/>
                <a:gd name="connsiteY5" fmla="*/ 3753394 h 3756924"/>
                <a:gd name="connsiteX0" fmla="*/ 932448 w 5796650"/>
                <a:gd name="connsiteY0" fmla="*/ 0 h 3756924"/>
                <a:gd name="connsiteX1" fmla="*/ 340265 w 5796650"/>
                <a:gd name="connsiteY1" fmla="*/ 252548 h 3756924"/>
                <a:gd name="connsiteX2" fmla="*/ 427351 w 5796650"/>
                <a:gd name="connsiteY2" fmla="*/ 931817 h 3756924"/>
                <a:gd name="connsiteX3" fmla="*/ 5495739 w 5796650"/>
                <a:gd name="connsiteY3" fmla="*/ 2821577 h 3756924"/>
                <a:gd name="connsiteX4" fmla="*/ 5138688 w 5796650"/>
                <a:gd name="connsiteY4" fmla="*/ 3614057 h 3756924"/>
                <a:gd name="connsiteX5" fmla="*/ 4529088 w 5796650"/>
                <a:gd name="connsiteY5" fmla="*/ 3753394 h 3756924"/>
                <a:gd name="connsiteX0" fmla="*/ 963798 w 5828000"/>
                <a:gd name="connsiteY0" fmla="*/ 0 h 3756924"/>
                <a:gd name="connsiteX1" fmla="*/ 371615 w 5828000"/>
                <a:gd name="connsiteY1" fmla="*/ 252548 h 3756924"/>
                <a:gd name="connsiteX2" fmla="*/ 458701 w 5828000"/>
                <a:gd name="connsiteY2" fmla="*/ 931817 h 3756924"/>
                <a:gd name="connsiteX3" fmla="*/ 5527089 w 5828000"/>
                <a:gd name="connsiteY3" fmla="*/ 2821577 h 3756924"/>
                <a:gd name="connsiteX4" fmla="*/ 5170038 w 5828000"/>
                <a:gd name="connsiteY4" fmla="*/ 3614057 h 3756924"/>
                <a:gd name="connsiteX5" fmla="*/ 4560438 w 5828000"/>
                <a:gd name="connsiteY5" fmla="*/ 3753394 h 3756924"/>
                <a:gd name="connsiteX0" fmla="*/ 1050691 w 5801681"/>
                <a:gd name="connsiteY0" fmla="*/ 0 h 3730799"/>
                <a:gd name="connsiteX1" fmla="*/ 345296 w 5801681"/>
                <a:gd name="connsiteY1" fmla="*/ 226423 h 3730799"/>
                <a:gd name="connsiteX2" fmla="*/ 432382 w 5801681"/>
                <a:gd name="connsiteY2" fmla="*/ 905692 h 3730799"/>
                <a:gd name="connsiteX3" fmla="*/ 5500770 w 5801681"/>
                <a:gd name="connsiteY3" fmla="*/ 2795452 h 3730799"/>
                <a:gd name="connsiteX4" fmla="*/ 5143719 w 5801681"/>
                <a:gd name="connsiteY4" fmla="*/ 3587932 h 3730799"/>
                <a:gd name="connsiteX5" fmla="*/ 4534119 w 5801681"/>
                <a:gd name="connsiteY5" fmla="*/ 3727269 h 3730799"/>
                <a:gd name="connsiteX0" fmla="*/ 1050691 w 5801681"/>
                <a:gd name="connsiteY0" fmla="*/ 0 h 3730799"/>
                <a:gd name="connsiteX1" fmla="*/ 345296 w 5801681"/>
                <a:gd name="connsiteY1" fmla="*/ 226423 h 3730799"/>
                <a:gd name="connsiteX2" fmla="*/ 432382 w 5801681"/>
                <a:gd name="connsiteY2" fmla="*/ 905692 h 3730799"/>
                <a:gd name="connsiteX3" fmla="*/ 5500770 w 5801681"/>
                <a:gd name="connsiteY3" fmla="*/ 2795452 h 3730799"/>
                <a:gd name="connsiteX4" fmla="*/ 5143719 w 5801681"/>
                <a:gd name="connsiteY4" fmla="*/ 3587932 h 3730799"/>
                <a:gd name="connsiteX5" fmla="*/ 4534119 w 5801681"/>
                <a:gd name="connsiteY5" fmla="*/ 3727269 h 3730799"/>
                <a:gd name="connsiteX0" fmla="*/ 1082507 w 5833497"/>
                <a:gd name="connsiteY0" fmla="*/ 0 h 3730799"/>
                <a:gd name="connsiteX1" fmla="*/ 377112 w 5833497"/>
                <a:gd name="connsiteY1" fmla="*/ 226423 h 3730799"/>
                <a:gd name="connsiteX2" fmla="*/ 464198 w 5833497"/>
                <a:gd name="connsiteY2" fmla="*/ 905692 h 3730799"/>
                <a:gd name="connsiteX3" fmla="*/ 5532586 w 5833497"/>
                <a:gd name="connsiteY3" fmla="*/ 2795452 h 3730799"/>
                <a:gd name="connsiteX4" fmla="*/ 5175535 w 5833497"/>
                <a:gd name="connsiteY4" fmla="*/ 3587932 h 3730799"/>
                <a:gd name="connsiteX5" fmla="*/ 4565935 w 5833497"/>
                <a:gd name="connsiteY5" fmla="*/ 3727269 h 3730799"/>
                <a:gd name="connsiteX0" fmla="*/ 1082507 w 5833497"/>
                <a:gd name="connsiteY0" fmla="*/ 0 h 3730799"/>
                <a:gd name="connsiteX1" fmla="*/ 377112 w 5833497"/>
                <a:gd name="connsiteY1" fmla="*/ 226423 h 3730799"/>
                <a:gd name="connsiteX2" fmla="*/ 464198 w 5833497"/>
                <a:gd name="connsiteY2" fmla="*/ 905692 h 3730799"/>
                <a:gd name="connsiteX3" fmla="*/ 5532586 w 5833497"/>
                <a:gd name="connsiteY3" fmla="*/ 2795452 h 3730799"/>
                <a:gd name="connsiteX4" fmla="*/ 5175535 w 5833497"/>
                <a:gd name="connsiteY4" fmla="*/ 3587932 h 3730799"/>
                <a:gd name="connsiteX5" fmla="*/ 4565935 w 5833497"/>
                <a:gd name="connsiteY5" fmla="*/ 3727269 h 3730799"/>
                <a:gd name="connsiteX0" fmla="*/ 1093750 w 5844740"/>
                <a:gd name="connsiteY0" fmla="*/ 0 h 3730799"/>
                <a:gd name="connsiteX1" fmla="*/ 388355 w 5844740"/>
                <a:gd name="connsiteY1" fmla="*/ 226423 h 3730799"/>
                <a:gd name="connsiteX2" fmla="*/ 475441 w 5844740"/>
                <a:gd name="connsiteY2" fmla="*/ 905692 h 3730799"/>
                <a:gd name="connsiteX3" fmla="*/ 5543829 w 5844740"/>
                <a:gd name="connsiteY3" fmla="*/ 2795452 h 3730799"/>
                <a:gd name="connsiteX4" fmla="*/ 5186778 w 5844740"/>
                <a:gd name="connsiteY4" fmla="*/ 3587932 h 3730799"/>
                <a:gd name="connsiteX5" fmla="*/ 4577178 w 5844740"/>
                <a:gd name="connsiteY5" fmla="*/ 3727269 h 3730799"/>
                <a:gd name="connsiteX0" fmla="*/ 1179327 w 5941694"/>
                <a:gd name="connsiteY0" fmla="*/ 0 h 3730799"/>
                <a:gd name="connsiteX1" fmla="*/ 473932 w 5941694"/>
                <a:gd name="connsiteY1" fmla="*/ 226423 h 3730799"/>
                <a:gd name="connsiteX2" fmla="*/ 404264 w 5941694"/>
                <a:gd name="connsiteY2" fmla="*/ 1018904 h 3730799"/>
                <a:gd name="connsiteX3" fmla="*/ 5629406 w 5941694"/>
                <a:gd name="connsiteY3" fmla="*/ 2795452 h 3730799"/>
                <a:gd name="connsiteX4" fmla="*/ 5272355 w 5941694"/>
                <a:gd name="connsiteY4" fmla="*/ 3587932 h 3730799"/>
                <a:gd name="connsiteX5" fmla="*/ 4662755 w 5941694"/>
                <a:gd name="connsiteY5" fmla="*/ 3727269 h 3730799"/>
                <a:gd name="connsiteX0" fmla="*/ 1090341 w 5259359"/>
                <a:gd name="connsiteY0" fmla="*/ 0 h 3730799"/>
                <a:gd name="connsiteX1" fmla="*/ 384946 w 5259359"/>
                <a:gd name="connsiteY1" fmla="*/ 226423 h 3730799"/>
                <a:gd name="connsiteX2" fmla="*/ 315278 w 5259359"/>
                <a:gd name="connsiteY2" fmla="*/ 1018904 h 3730799"/>
                <a:gd name="connsiteX3" fmla="*/ 4495391 w 5259359"/>
                <a:gd name="connsiteY3" fmla="*/ 2368732 h 3730799"/>
                <a:gd name="connsiteX4" fmla="*/ 5183369 w 5259359"/>
                <a:gd name="connsiteY4" fmla="*/ 3587932 h 3730799"/>
                <a:gd name="connsiteX5" fmla="*/ 4573769 w 5259359"/>
                <a:gd name="connsiteY5" fmla="*/ 3727269 h 3730799"/>
                <a:gd name="connsiteX0" fmla="*/ 1098722 w 5295110"/>
                <a:gd name="connsiteY0" fmla="*/ 0 h 3730799"/>
                <a:gd name="connsiteX1" fmla="*/ 393327 w 5295110"/>
                <a:gd name="connsiteY1" fmla="*/ 226423 h 3730799"/>
                <a:gd name="connsiteX2" fmla="*/ 323659 w 5295110"/>
                <a:gd name="connsiteY2" fmla="*/ 1018904 h 3730799"/>
                <a:gd name="connsiteX3" fmla="*/ 4616984 w 5295110"/>
                <a:gd name="connsiteY3" fmla="*/ 2394857 h 3730799"/>
                <a:gd name="connsiteX4" fmla="*/ 5191750 w 5295110"/>
                <a:gd name="connsiteY4" fmla="*/ 3587932 h 3730799"/>
                <a:gd name="connsiteX5" fmla="*/ 4582150 w 5295110"/>
                <a:gd name="connsiteY5" fmla="*/ 3727269 h 3730799"/>
                <a:gd name="connsiteX0" fmla="*/ 1096789 w 5285957"/>
                <a:gd name="connsiteY0" fmla="*/ 0 h 3730799"/>
                <a:gd name="connsiteX1" fmla="*/ 391394 w 5285957"/>
                <a:gd name="connsiteY1" fmla="*/ 226423 h 3730799"/>
                <a:gd name="connsiteX2" fmla="*/ 321726 w 5285957"/>
                <a:gd name="connsiteY2" fmla="*/ 1018904 h 3730799"/>
                <a:gd name="connsiteX3" fmla="*/ 4588925 w 5285957"/>
                <a:gd name="connsiteY3" fmla="*/ 2377439 h 3730799"/>
                <a:gd name="connsiteX4" fmla="*/ 5189817 w 5285957"/>
                <a:gd name="connsiteY4" fmla="*/ 3587932 h 3730799"/>
                <a:gd name="connsiteX5" fmla="*/ 4580217 w 5285957"/>
                <a:gd name="connsiteY5" fmla="*/ 3727269 h 3730799"/>
                <a:gd name="connsiteX0" fmla="*/ 1096789 w 4902525"/>
                <a:gd name="connsiteY0" fmla="*/ 0 h 3727269"/>
                <a:gd name="connsiteX1" fmla="*/ 391394 w 4902525"/>
                <a:gd name="connsiteY1" fmla="*/ 226423 h 3727269"/>
                <a:gd name="connsiteX2" fmla="*/ 321726 w 4902525"/>
                <a:gd name="connsiteY2" fmla="*/ 1018904 h 3727269"/>
                <a:gd name="connsiteX3" fmla="*/ 4588925 w 4902525"/>
                <a:gd name="connsiteY3" fmla="*/ 2377439 h 3727269"/>
                <a:gd name="connsiteX4" fmla="*/ 4580217 w 4902525"/>
                <a:gd name="connsiteY4" fmla="*/ 3727269 h 3727269"/>
                <a:gd name="connsiteX0" fmla="*/ 1096789 w 4588925"/>
                <a:gd name="connsiteY0" fmla="*/ 0 h 2377439"/>
                <a:gd name="connsiteX1" fmla="*/ 391394 w 4588925"/>
                <a:gd name="connsiteY1" fmla="*/ 226423 h 2377439"/>
                <a:gd name="connsiteX2" fmla="*/ 321726 w 4588925"/>
                <a:gd name="connsiteY2" fmla="*/ 1018904 h 2377439"/>
                <a:gd name="connsiteX3" fmla="*/ 4588925 w 4588925"/>
                <a:gd name="connsiteY3" fmla="*/ 2377439 h 2377439"/>
                <a:gd name="connsiteX0" fmla="*/ 1115599 w 4607735"/>
                <a:gd name="connsiteY0" fmla="*/ 0 h 2377439"/>
                <a:gd name="connsiteX1" fmla="*/ 410204 w 4607735"/>
                <a:gd name="connsiteY1" fmla="*/ 226423 h 2377439"/>
                <a:gd name="connsiteX2" fmla="*/ 340536 w 4607735"/>
                <a:gd name="connsiteY2" fmla="*/ 1018904 h 2377439"/>
                <a:gd name="connsiteX3" fmla="*/ 4607735 w 4607735"/>
                <a:gd name="connsiteY3" fmla="*/ 2377439 h 2377439"/>
                <a:gd name="connsiteX0" fmla="*/ 1115599 w 4607735"/>
                <a:gd name="connsiteY0" fmla="*/ 0 h 2377439"/>
                <a:gd name="connsiteX1" fmla="*/ 410204 w 4607735"/>
                <a:gd name="connsiteY1" fmla="*/ 226423 h 2377439"/>
                <a:gd name="connsiteX2" fmla="*/ 340536 w 4607735"/>
                <a:gd name="connsiteY2" fmla="*/ 1018904 h 2377439"/>
                <a:gd name="connsiteX3" fmla="*/ 4607735 w 4607735"/>
                <a:gd name="connsiteY3" fmla="*/ 2377439 h 2377439"/>
                <a:gd name="connsiteX0" fmla="*/ 1115599 w 4607735"/>
                <a:gd name="connsiteY0" fmla="*/ 0 h 2377439"/>
                <a:gd name="connsiteX1" fmla="*/ 410204 w 4607735"/>
                <a:gd name="connsiteY1" fmla="*/ 226423 h 2377439"/>
                <a:gd name="connsiteX2" fmla="*/ 340536 w 4607735"/>
                <a:gd name="connsiteY2" fmla="*/ 1018904 h 2377439"/>
                <a:gd name="connsiteX3" fmla="*/ 4607735 w 4607735"/>
                <a:gd name="connsiteY3" fmla="*/ 2377439 h 2377439"/>
                <a:gd name="connsiteX0" fmla="*/ 2185638 w 4632745"/>
                <a:gd name="connsiteY0" fmla="*/ 0 h 2830284"/>
                <a:gd name="connsiteX1" fmla="*/ 435214 w 4632745"/>
                <a:gd name="connsiteY1" fmla="*/ 679268 h 2830284"/>
                <a:gd name="connsiteX2" fmla="*/ 365546 w 4632745"/>
                <a:gd name="connsiteY2" fmla="*/ 1471749 h 2830284"/>
                <a:gd name="connsiteX3" fmla="*/ 4632745 w 4632745"/>
                <a:gd name="connsiteY3" fmla="*/ 2830284 h 2830284"/>
                <a:gd name="connsiteX0" fmla="*/ 2185638 w 4632745"/>
                <a:gd name="connsiteY0" fmla="*/ 0 h 2830284"/>
                <a:gd name="connsiteX1" fmla="*/ 435214 w 4632745"/>
                <a:gd name="connsiteY1" fmla="*/ 679268 h 2830284"/>
                <a:gd name="connsiteX2" fmla="*/ 365546 w 4632745"/>
                <a:gd name="connsiteY2" fmla="*/ 1471749 h 2830284"/>
                <a:gd name="connsiteX3" fmla="*/ 4632745 w 4632745"/>
                <a:gd name="connsiteY3" fmla="*/ 2830284 h 2830284"/>
                <a:gd name="connsiteX0" fmla="*/ 2205224 w 4652331"/>
                <a:gd name="connsiteY0" fmla="*/ 0 h 2830284"/>
                <a:gd name="connsiteX1" fmla="*/ 454800 w 4652331"/>
                <a:gd name="connsiteY1" fmla="*/ 679268 h 2830284"/>
                <a:gd name="connsiteX2" fmla="*/ 385132 w 4652331"/>
                <a:gd name="connsiteY2" fmla="*/ 1471749 h 2830284"/>
                <a:gd name="connsiteX3" fmla="*/ 4652331 w 4652331"/>
                <a:gd name="connsiteY3" fmla="*/ 2830284 h 2830284"/>
                <a:gd name="connsiteX0" fmla="*/ 2376945 w 4641172"/>
                <a:gd name="connsiteY0" fmla="*/ 0 h 3047998"/>
                <a:gd name="connsiteX1" fmla="*/ 443641 w 4641172"/>
                <a:gd name="connsiteY1" fmla="*/ 896982 h 3047998"/>
                <a:gd name="connsiteX2" fmla="*/ 373973 w 4641172"/>
                <a:gd name="connsiteY2" fmla="*/ 1689463 h 3047998"/>
                <a:gd name="connsiteX3" fmla="*/ 4641172 w 4641172"/>
                <a:gd name="connsiteY3" fmla="*/ 3047998 h 3047998"/>
                <a:gd name="connsiteX0" fmla="*/ 2349602 w 4639954"/>
                <a:gd name="connsiteY0" fmla="*/ 0 h 3074124"/>
                <a:gd name="connsiteX1" fmla="*/ 442423 w 4639954"/>
                <a:gd name="connsiteY1" fmla="*/ 923108 h 3074124"/>
                <a:gd name="connsiteX2" fmla="*/ 372755 w 4639954"/>
                <a:gd name="connsiteY2" fmla="*/ 1715589 h 3074124"/>
                <a:gd name="connsiteX3" fmla="*/ 4639954 w 4639954"/>
                <a:gd name="connsiteY3" fmla="*/ 3074124 h 3074124"/>
                <a:gd name="connsiteX0" fmla="*/ 2349602 w 4639954"/>
                <a:gd name="connsiteY0" fmla="*/ 0 h 3074124"/>
                <a:gd name="connsiteX1" fmla="*/ 442423 w 4639954"/>
                <a:gd name="connsiteY1" fmla="*/ 923108 h 3074124"/>
                <a:gd name="connsiteX2" fmla="*/ 372755 w 4639954"/>
                <a:gd name="connsiteY2" fmla="*/ 1715589 h 3074124"/>
                <a:gd name="connsiteX3" fmla="*/ 4639954 w 4639954"/>
                <a:gd name="connsiteY3" fmla="*/ 3074124 h 3074124"/>
                <a:gd name="connsiteX0" fmla="*/ 2349602 w 4639954"/>
                <a:gd name="connsiteY0" fmla="*/ 0 h 3074124"/>
                <a:gd name="connsiteX1" fmla="*/ 442423 w 4639954"/>
                <a:gd name="connsiteY1" fmla="*/ 923108 h 3074124"/>
                <a:gd name="connsiteX2" fmla="*/ 372755 w 4639954"/>
                <a:gd name="connsiteY2" fmla="*/ 1715589 h 3074124"/>
                <a:gd name="connsiteX3" fmla="*/ 4639954 w 4639954"/>
                <a:gd name="connsiteY3" fmla="*/ 3074124 h 3074124"/>
                <a:gd name="connsiteX0" fmla="*/ 2359467 w 4649819"/>
                <a:gd name="connsiteY0" fmla="*/ 0 h 3074124"/>
                <a:gd name="connsiteX1" fmla="*/ 452288 w 4649819"/>
                <a:gd name="connsiteY1" fmla="*/ 923108 h 3074124"/>
                <a:gd name="connsiteX2" fmla="*/ 382620 w 4649819"/>
                <a:gd name="connsiteY2" fmla="*/ 1715589 h 3074124"/>
                <a:gd name="connsiteX3" fmla="*/ 4649819 w 4649819"/>
                <a:gd name="connsiteY3" fmla="*/ 3074124 h 3074124"/>
                <a:gd name="connsiteX0" fmla="*/ 2331376 w 4639145"/>
                <a:gd name="connsiteY0" fmla="*/ 0 h 3126375"/>
                <a:gd name="connsiteX1" fmla="*/ 441614 w 4639145"/>
                <a:gd name="connsiteY1" fmla="*/ 975359 h 3126375"/>
                <a:gd name="connsiteX2" fmla="*/ 371946 w 4639145"/>
                <a:gd name="connsiteY2" fmla="*/ 1767840 h 3126375"/>
                <a:gd name="connsiteX3" fmla="*/ 4639145 w 4639145"/>
                <a:gd name="connsiteY3" fmla="*/ 3126375 h 3126375"/>
                <a:gd name="connsiteX0" fmla="*/ 2185640 w 4632746"/>
                <a:gd name="connsiteY0" fmla="*/ 0 h 3039289"/>
                <a:gd name="connsiteX1" fmla="*/ 435215 w 4632746"/>
                <a:gd name="connsiteY1" fmla="*/ 888273 h 3039289"/>
                <a:gd name="connsiteX2" fmla="*/ 365547 w 4632746"/>
                <a:gd name="connsiteY2" fmla="*/ 1680754 h 3039289"/>
                <a:gd name="connsiteX3" fmla="*/ 4632746 w 4632746"/>
                <a:gd name="connsiteY3" fmla="*/ 3039289 h 3039289"/>
                <a:gd name="connsiteX0" fmla="*/ 2058228 w 4627254"/>
                <a:gd name="connsiteY0" fmla="*/ 0 h 3021872"/>
                <a:gd name="connsiteX1" fmla="*/ 429723 w 4627254"/>
                <a:gd name="connsiteY1" fmla="*/ 870856 h 3021872"/>
                <a:gd name="connsiteX2" fmla="*/ 360055 w 4627254"/>
                <a:gd name="connsiteY2" fmla="*/ 1663337 h 3021872"/>
                <a:gd name="connsiteX3" fmla="*/ 4627254 w 4627254"/>
                <a:gd name="connsiteY3" fmla="*/ 3021872 h 3021872"/>
                <a:gd name="connsiteX0" fmla="*/ 2076424 w 4628032"/>
                <a:gd name="connsiteY0" fmla="*/ 0 h 3056706"/>
                <a:gd name="connsiteX1" fmla="*/ 430501 w 4628032"/>
                <a:gd name="connsiteY1" fmla="*/ 905690 h 3056706"/>
                <a:gd name="connsiteX2" fmla="*/ 360833 w 4628032"/>
                <a:gd name="connsiteY2" fmla="*/ 1698171 h 3056706"/>
                <a:gd name="connsiteX3" fmla="*/ 4628032 w 4628032"/>
                <a:gd name="connsiteY3" fmla="*/ 3056706 h 3056706"/>
                <a:gd name="connsiteX0" fmla="*/ 2076424 w 4628032"/>
                <a:gd name="connsiteY0" fmla="*/ 0 h 3056706"/>
                <a:gd name="connsiteX1" fmla="*/ 430501 w 4628032"/>
                <a:gd name="connsiteY1" fmla="*/ 905690 h 3056706"/>
                <a:gd name="connsiteX2" fmla="*/ 360833 w 4628032"/>
                <a:gd name="connsiteY2" fmla="*/ 1698171 h 3056706"/>
                <a:gd name="connsiteX3" fmla="*/ 4628032 w 4628032"/>
                <a:gd name="connsiteY3" fmla="*/ 3056706 h 3056706"/>
                <a:gd name="connsiteX0" fmla="*/ 2076424 w 4628032"/>
                <a:gd name="connsiteY0" fmla="*/ 0 h 3056706"/>
                <a:gd name="connsiteX1" fmla="*/ 430501 w 4628032"/>
                <a:gd name="connsiteY1" fmla="*/ 905690 h 3056706"/>
                <a:gd name="connsiteX2" fmla="*/ 360833 w 4628032"/>
                <a:gd name="connsiteY2" fmla="*/ 1698171 h 3056706"/>
                <a:gd name="connsiteX3" fmla="*/ 4628032 w 4628032"/>
                <a:gd name="connsiteY3" fmla="*/ 3056706 h 3056706"/>
                <a:gd name="connsiteX0" fmla="*/ 2076424 w 4628032"/>
                <a:gd name="connsiteY0" fmla="*/ 0 h 3056706"/>
                <a:gd name="connsiteX1" fmla="*/ 430501 w 4628032"/>
                <a:gd name="connsiteY1" fmla="*/ 905690 h 3056706"/>
                <a:gd name="connsiteX2" fmla="*/ 360833 w 4628032"/>
                <a:gd name="connsiteY2" fmla="*/ 1698171 h 3056706"/>
                <a:gd name="connsiteX3" fmla="*/ 4628032 w 4628032"/>
                <a:gd name="connsiteY3" fmla="*/ 3056706 h 3056706"/>
                <a:gd name="connsiteX0" fmla="*/ 2090523 w 4642131"/>
                <a:gd name="connsiteY0" fmla="*/ 0 h 3056706"/>
                <a:gd name="connsiteX1" fmla="*/ 409766 w 4642131"/>
                <a:gd name="connsiteY1" fmla="*/ 931816 h 3056706"/>
                <a:gd name="connsiteX2" fmla="*/ 374932 w 4642131"/>
                <a:gd name="connsiteY2" fmla="*/ 1698171 h 3056706"/>
                <a:gd name="connsiteX3" fmla="*/ 4642131 w 4642131"/>
                <a:gd name="connsiteY3" fmla="*/ 3056706 h 3056706"/>
                <a:gd name="connsiteX0" fmla="*/ 2105511 w 4657119"/>
                <a:gd name="connsiteY0" fmla="*/ 0 h 3056706"/>
                <a:gd name="connsiteX1" fmla="*/ 424754 w 4657119"/>
                <a:gd name="connsiteY1" fmla="*/ 931816 h 3056706"/>
                <a:gd name="connsiteX2" fmla="*/ 389920 w 4657119"/>
                <a:gd name="connsiteY2" fmla="*/ 1698171 h 3056706"/>
                <a:gd name="connsiteX3" fmla="*/ 4657119 w 4657119"/>
                <a:gd name="connsiteY3" fmla="*/ 3056706 h 3056706"/>
                <a:gd name="connsiteX0" fmla="*/ 2109288 w 4660896"/>
                <a:gd name="connsiteY0" fmla="*/ 0 h 3056706"/>
                <a:gd name="connsiteX1" fmla="*/ 419822 w 4660896"/>
                <a:gd name="connsiteY1" fmla="*/ 748936 h 3056706"/>
                <a:gd name="connsiteX2" fmla="*/ 393697 w 4660896"/>
                <a:gd name="connsiteY2" fmla="*/ 1698171 h 3056706"/>
                <a:gd name="connsiteX3" fmla="*/ 4660896 w 4660896"/>
                <a:gd name="connsiteY3" fmla="*/ 3056706 h 3056706"/>
                <a:gd name="connsiteX0" fmla="*/ 2094142 w 4645750"/>
                <a:gd name="connsiteY0" fmla="*/ 0 h 3204752"/>
                <a:gd name="connsiteX1" fmla="*/ 404676 w 4645750"/>
                <a:gd name="connsiteY1" fmla="*/ 896982 h 3204752"/>
                <a:gd name="connsiteX2" fmla="*/ 378551 w 4645750"/>
                <a:gd name="connsiteY2" fmla="*/ 1846217 h 3204752"/>
                <a:gd name="connsiteX3" fmla="*/ 4645750 w 4645750"/>
                <a:gd name="connsiteY3" fmla="*/ 3204752 h 3204752"/>
                <a:gd name="connsiteX0" fmla="*/ 2094142 w 4645750"/>
                <a:gd name="connsiteY0" fmla="*/ 5618 h 3210370"/>
                <a:gd name="connsiteX1" fmla="*/ 404676 w 4645750"/>
                <a:gd name="connsiteY1" fmla="*/ 902600 h 3210370"/>
                <a:gd name="connsiteX2" fmla="*/ 378551 w 4645750"/>
                <a:gd name="connsiteY2" fmla="*/ 1851835 h 3210370"/>
                <a:gd name="connsiteX3" fmla="*/ 4645750 w 4645750"/>
                <a:gd name="connsiteY3" fmla="*/ 3210370 h 3210370"/>
                <a:gd name="connsiteX0" fmla="*/ 2094142 w 4645750"/>
                <a:gd name="connsiteY0" fmla="*/ 0 h 3204752"/>
                <a:gd name="connsiteX1" fmla="*/ 404676 w 4645750"/>
                <a:gd name="connsiteY1" fmla="*/ 896982 h 3204752"/>
                <a:gd name="connsiteX2" fmla="*/ 378551 w 4645750"/>
                <a:gd name="connsiteY2" fmla="*/ 1846217 h 3204752"/>
                <a:gd name="connsiteX3" fmla="*/ 4645750 w 4645750"/>
                <a:gd name="connsiteY3" fmla="*/ 3204752 h 3204752"/>
                <a:gd name="connsiteX0" fmla="*/ 2185368 w 4649890"/>
                <a:gd name="connsiteY0" fmla="*/ 0 h 3187334"/>
                <a:gd name="connsiteX1" fmla="*/ 408816 w 4649890"/>
                <a:gd name="connsiteY1" fmla="*/ 879564 h 3187334"/>
                <a:gd name="connsiteX2" fmla="*/ 382691 w 4649890"/>
                <a:gd name="connsiteY2" fmla="*/ 1828799 h 3187334"/>
                <a:gd name="connsiteX3" fmla="*/ 4649890 w 4649890"/>
                <a:gd name="connsiteY3" fmla="*/ 3187334 h 3187334"/>
                <a:gd name="connsiteX0" fmla="*/ 2185368 w 4649890"/>
                <a:gd name="connsiteY0" fmla="*/ 191 h 3187525"/>
                <a:gd name="connsiteX1" fmla="*/ 408816 w 4649890"/>
                <a:gd name="connsiteY1" fmla="*/ 879755 h 3187525"/>
                <a:gd name="connsiteX2" fmla="*/ 382691 w 4649890"/>
                <a:gd name="connsiteY2" fmla="*/ 1828990 h 3187525"/>
                <a:gd name="connsiteX3" fmla="*/ 4649890 w 4649890"/>
                <a:gd name="connsiteY3" fmla="*/ 3187525 h 3187525"/>
                <a:gd name="connsiteX0" fmla="*/ 2240130 w 4652400"/>
                <a:gd name="connsiteY0" fmla="*/ 194 h 3178819"/>
                <a:gd name="connsiteX1" fmla="*/ 411326 w 4652400"/>
                <a:gd name="connsiteY1" fmla="*/ 871049 h 3178819"/>
                <a:gd name="connsiteX2" fmla="*/ 385201 w 4652400"/>
                <a:gd name="connsiteY2" fmla="*/ 1820284 h 3178819"/>
                <a:gd name="connsiteX3" fmla="*/ 4652400 w 4652400"/>
                <a:gd name="connsiteY3" fmla="*/ 3178819 h 3178819"/>
                <a:gd name="connsiteX0" fmla="*/ 2167121 w 4649059"/>
                <a:gd name="connsiteY0" fmla="*/ 197 h 3170113"/>
                <a:gd name="connsiteX1" fmla="*/ 407985 w 4649059"/>
                <a:gd name="connsiteY1" fmla="*/ 862343 h 3170113"/>
                <a:gd name="connsiteX2" fmla="*/ 381860 w 4649059"/>
                <a:gd name="connsiteY2" fmla="*/ 1811578 h 3170113"/>
                <a:gd name="connsiteX3" fmla="*/ 4649059 w 4649059"/>
                <a:gd name="connsiteY3" fmla="*/ 3170113 h 3170113"/>
                <a:gd name="connsiteX0" fmla="*/ 2203972 w 4650741"/>
                <a:gd name="connsiteY0" fmla="*/ 195 h 3173308"/>
                <a:gd name="connsiteX1" fmla="*/ 409667 w 4650741"/>
                <a:gd name="connsiteY1" fmla="*/ 865538 h 3173308"/>
                <a:gd name="connsiteX2" fmla="*/ 383542 w 4650741"/>
                <a:gd name="connsiteY2" fmla="*/ 1814773 h 3173308"/>
                <a:gd name="connsiteX3" fmla="*/ 4650741 w 4650741"/>
                <a:gd name="connsiteY3" fmla="*/ 3173308 h 3173308"/>
                <a:gd name="connsiteX0" fmla="*/ 2203972 w 4650741"/>
                <a:gd name="connsiteY0" fmla="*/ 0 h 3173113"/>
                <a:gd name="connsiteX1" fmla="*/ 409667 w 4650741"/>
                <a:gd name="connsiteY1" fmla="*/ 865343 h 3173113"/>
                <a:gd name="connsiteX2" fmla="*/ 383542 w 4650741"/>
                <a:gd name="connsiteY2" fmla="*/ 1814578 h 3173113"/>
                <a:gd name="connsiteX3" fmla="*/ 4650741 w 4650741"/>
                <a:gd name="connsiteY3" fmla="*/ 3173113 h 3173113"/>
                <a:gd name="connsiteX0" fmla="*/ 2203972 w 4650741"/>
                <a:gd name="connsiteY0" fmla="*/ 108 h 3173221"/>
                <a:gd name="connsiteX1" fmla="*/ 409667 w 4650741"/>
                <a:gd name="connsiteY1" fmla="*/ 865451 h 3173221"/>
                <a:gd name="connsiteX2" fmla="*/ 383542 w 4650741"/>
                <a:gd name="connsiteY2" fmla="*/ 1814686 h 3173221"/>
                <a:gd name="connsiteX3" fmla="*/ 4650741 w 4650741"/>
                <a:gd name="connsiteY3" fmla="*/ 3173221 h 3173221"/>
                <a:gd name="connsiteX0" fmla="*/ 2203972 w 4650741"/>
                <a:gd name="connsiteY0" fmla="*/ 0 h 3173113"/>
                <a:gd name="connsiteX1" fmla="*/ 409667 w 4650741"/>
                <a:gd name="connsiteY1" fmla="*/ 865343 h 3173113"/>
                <a:gd name="connsiteX2" fmla="*/ 383542 w 4650741"/>
                <a:gd name="connsiteY2" fmla="*/ 1814578 h 3173113"/>
                <a:gd name="connsiteX3" fmla="*/ 4650741 w 4650741"/>
                <a:gd name="connsiteY3" fmla="*/ 3173113 h 3173113"/>
                <a:gd name="connsiteX0" fmla="*/ 2206743 w 4653512"/>
                <a:gd name="connsiteY0" fmla="*/ 0 h 3173113"/>
                <a:gd name="connsiteX1" fmla="*/ 412438 w 4653512"/>
                <a:gd name="connsiteY1" fmla="*/ 865343 h 3173113"/>
                <a:gd name="connsiteX2" fmla="*/ 386313 w 4653512"/>
                <a:gd name="connsiteY2" fmla="*/ 1814578 h 3173113"/>
                <a:gd name="connsiteX3" fmla="*/ 4653512 w 4653512"/>
                <a:gd name="connsiteY3" fmla="*/ 3173113 h 3173113"/>
                <a:gd name="connsiteX0" fmla="*/ 2205818 w 4652587"/>
                <a:gd name="connsiteY0" fmla="*/ 0 h 3173113"/>
                <a:gd name="connsiteX1" fmla="*/ 411513 w 4652587"/>
                <a:gd name="connsiteY1" fmla="*/ 865343 h 3173113"/>
                <a:gd name="connsiteX2" fmla="*/ 385388 w 4652587"/>
                <a:gd name="connsiteY2" fmla="*/ 1814578 h 3173113"/>
                <a:gd name="connsiteX3" fmla="*/ 4652587 w 4652587"/>
                <a:gd name="connsiteY3" fmla="*/ 3173113 h 3173113"/>
                <a:gd name="connsiteX0" fmla="*/ 2205818 w 4652587"/>
                <a:gd name="connsiteY0" fmla="*/ 0 h 3173113"/>
                <a:gd name="connsiteX1" fmla="*/ 411513 w 4652587"/>
                <a:gd name="connsiteY1" fmla="*/ 865343 h 3173113"/>
                <a:gd name="connsiteX2" fmla="*/ 385388 w 4652587"/>
                <a:gd name="connsiteY2" fmla="*/ 1814578 h 3173113"/>
                <a:gd name="connsiteX3" fmla="*/ 4652587 w 4652587"/>
                <a:gd name="connsiteY3" fmla="*/ 3173113 h 3173113"/>
                <a:gd name="connsiteX0" fmla="*/ 2205818 w 4652587"/>
                <a:gd name="connsiteY0" fmla="*/ 0 h 3173113"/>
                <a:gd name="connsiteX1" fmla="*/ 411513 w 4652587"/>
                <a:gd name="connsiteY1" fmla="*/ 865343 h 3173113"/>
                <a:gd name="connsiteX2" fmla="*/ 385388 w 4652587"/>
                <a:gd name="connsiteY2" fmla="*/ 1814578 h 3173113"/>
                <a:gd name="connsiteX3" fmla="*/ 4652587 w 4652587"/>
                <a:gd name="connsiteY3" fmla="*/ 3173113 h 3173113"/>
                <a:gd name="connsiteX0" fmla="*/ 2205818 w 4652587"/>
                <a:gd name="connsiteY0" fmla="*/ 0 h 3173113"/>
                <a:gd name="connsiteX1" fmla="*/ 411513 w 4652587"/>
                <a:gd name="connsiteY1" fmla="*/ 865343 h 3173113"/>
                <a:gd name="connsiteX2" fmla="*/ 385388 w 4652587"/>
                <a:gd name="connsiteY2" fmla="*/ 1814578 h 3173113"/>
                <a:gd name="connsiteX3" fmla="*/ 4652587 w 4652587"/>
                <a:gd name="connsiteY3" fmla="*/ 3173113 h 3173113"/>
                <a:gd name="connsiteX0" fmla="*/ 2303740 w 4750509"/>
                <a:gd name="connsiteY0" fmla="*/ 0 h 3173113"/>
                <a:gd name="connsiteX1" fmla="*/ 509435 w 4750509"/>
                <a:gd name="connsiteY1" fmla="*/ 865343 h 3173113"/>
                <a:gd name="connsiteX2" fmla="*/ 345461 w 4750509"/>
                <a:gd name="connsiteY2" fmla="*/ 1911073 h 3173113"/>
                <a:gd name="connsiteX3" fmla="*/ 4750509 w 4750509"/>
                <a:gd name="connsiteY3" fmla="*/ 3173113 h 3173113"/>
                <a:gd name="connsiteX0" fmla="*/ 2322778 w 4769547"/>
                <a:gd name="connsiteY0" fmla="*/ 0 h 3173113"/>
                <a:gd name="connsiteX1" fmla="*/ 477928 w 4769547"/>
                <a:gd name="connsiteY1" fmla="*/ 801014 h 3173113"/>
                <a:gd name="connsiteX2" fmla="*/ 364499 w 4769547"/>
                <a:gd name="connsiteY2" fmla="*/ 1911073 h 3173113"/>
                <a:gd name="connsiteX3" fmla="*/ 4769547 w 4769547"/>
                <a:gd name="connsiteY3" fmla="*/ 3173113 h 3173113"/>
                <a:gd name="connsiteX0" fmla="*/ 2328865 w 4775634"/>
                <a:gd name="connsiteY0" fmla="*/ 0 h 3173113"/>
                <a:gd name="connsiteX1" fmla="*/ 484015 w 4775634"/>
                <a:gd name="connsiteY1" fmla="*/ 801014 h 3173113"/>
                <a:gd name="connsiteX2" fmla="*/ 370586 w 4775634"/>
                <a:gd name="connsiteY2" fmla="*/ 1911073 h 3173113"/>
                <a:gd name="connsiteX3" fmla="*/ 4775634 w 4775634"/>
                <a:gd name="connsiteY3" fmla="*/ 3173113 h 3173113"/>
                <a:gd name="connsiteX0" fmla="*/ 2330097 w 4776866"/>
                <a:gd name="connsiteY0" fmla="*/ 0 h 3173113"/>
                <a:gd name="connsiteX1" fmla="*/ 485247 w 4776866"/>
                <a:gd name="connsiteY1" fmla="*/ 801014 h 3173113"/>
                <a:gd name="connsiteX2" fmla="*/ 371818 w 4776866"/>
                <a:gd name="connsiteY2" fmla="*/ 1911073 h 3173113"/>
                <a:gd name="connsiteX3" fmla="*/ 4776866 w 4776866"/>
                <a:gd name="connsiteY3" fmla="*/ 3173113 h 3173113"/>
                <a:gd name="connsiteX0" fmla="*/ 2370425 w 4817194"/>
                <a:gd name="connsiteY0" fmla="*/ 0 h 3173113"/>
                <a:gd name="connsiteX1" fmla="*/ 525575 w 4817194"/>
                <a:gd name="connsiteY1" fmla="*/ 801014 h 3173113"/>
                <a:gd name="connsiteX2" fmla="*/ 347816 w 4817194"/>
                <a:gd name="connsiteY2" fmla="*/ 2007567 h 3173113"/>
                <a:gd name="connsiteX3" fmla="*/ 4817194 w 4817194"/>
                <a:gd name="connsiteY3" fmla="*/ 3173113 h 3173113"/>
                <a:gd name="connsiteX0" fmla="*/ 2405300 w 4852069"/>
                <a:gd name="connsiteY0" fmla="*/ 0 h 3173113"/>
                <a:gd name="connsiteX1" fmla="*/ 560450 w 4852069"/>
                <a:gd name="connsiteY1" fmla="*/ 801014 h 3173113"/>
                <a:gd name="connsiteX2" fmla="*/ 336741 w 4852069"/>
                <a:gd name="connsiteY2" fmla="*/ 2035137 h 3173113"/>
                <a:gd name="connsiteX3" fmla="*/ 4852069 w 4852069"/>
                <a:gd name="connsiteY3" fmla="*/ 3173113 h 3173113"/>
                <a:gd name="connsiteX0" fmla="*/ 2425014 w 4871783"/>
                <a:gd name="connsiteY0" fmla="*/ 0 h 3173113"/>
                <a:gd name="connsiteX1" fmla="*/ 525025 w 4871783"/>
                <a:gd name="connsiteY1" fmla="*/ 727494 h 3173113"/>
                <a:gd name="connsiteX2" fmla="*/ 356455 w 4871783"/>
                <a:gd name="connsiteY2" fmla="*/ 2035137 h 3173113"/>
                <a:gd name="connsiteX3" fmla="*/ 4871783 w 4871783"/>
                <a:gd name="connsiteY3" fmla="*/ 3173113 h 3173113"/>
                <a:gd name="connsiteX0" fmla="*/ 2426158 w 4872927"/>
                <a:gd name="connsiteY0" fmla="*/ 0 h 3173113"/>
                <a:gd name="connsiteX1" fmla="*/ 526169 w 4872927"/>
                <a:gd name="connsiteY1" fmla="*/ 727494 h 3173113"/>
                <a:gd name="connsiteX2" fmla="*/ 357599 w 4872927"/>
                <a:gd name="connsiteY2" fmla="*/ 2035137 h 3173113"/>
                <a:gd name="connsiteX3" fmla="*/ 4872927 w 4872927"/>
                <a:gd name="connsiteY3" fmla="*/ 3173113 h 3173113"/>
                <a:gd name="connsiteX0" fmla="*/ 2450481 w 4897250"/>
                <a:gd name="connsiteY0" fmla="*/ 0 h 3173113"/>
                <a:gd name="connsiteX1" fmla="*/ 550492 w 4897250"/>
                <a:gd name="connsiteY1" fmla="*/ 727494 h 3173113"/>
                <a:gd name="connsiteX2" fmla="*/ 348055 w 4897250"/>
                <a:gd name="connsiteY2" fmla="*/ 2069004 h 3173113"/>
                <a:gd name="connsiteX3" fmla="*/ 4897250 w 4897250"/>
                <a:gd name="connsiteY3" fmla="*/ 3173113 h 3173113"/>
                <a:gd name="connsiteX0" fmla="*/ 2450481 w 4897250"/>
                <a:gd name="connsiteY0" fmla="*/ 0 h 3188896"/>
                <a:gd name="connsiteX1" fmla="*/ 550492 w 4897250"/>
                <a:gd name="connsiteY1" fmla="*/ 727494 h 3188896"/>
                <a:gd name="connsiteX2" fmla="*/ 348055 w 4897250"/>
                <a:gd name="connsiteY2" fmla="*/ 2069004 h 3188896"/>
                <a:gd name="connsiteX3" fmla="*/ 4897250 w 4897250"/>
                <a:gd name="connsiteY3" fmla="*/ 3173113 h 3188896"/>
                <a:gd name="connsiteX0" fmla="*/ 2450481 w 4897250"/>
                <a:gd name="connsiteY0" fmla="*/ 0 h 3184905"/>
                <a:gd name="connsiteX1" fmla="*/ 550492 w 4897250"/>
                <a:gd name="connsiteY1" fmla="*/ 727494 h 3184905"/>
                <a:gd name="connsiteX2" fmla="*/ 348055 w 4897250"/>
                <a:gd name="connsiteY2" fmla="*/ 2069004 h 3184905"/>
                <a:gd name="connsiteX3" fmla="*/ 4897250 w 4897250"/>
                <a:gd name="connsiteY3" fmla="*/ 3173113 h 3184905"/>
                <a:gd name="connsiteX0" fmla="*/ 2448778 w 4872494"/>
                <a:gd name="connsiteY0" fmla="*/ 0 h 3025577"/>
                <a:gd name="connsiteX1" fmla="*/ 548789 w 4872494"/>
                <a:gd name="connsiteY1" fmla="*/ 727494 h 3025577"/>
                <a:gd name="connsiteX2" fmla="*/ 346352 w 4872494"/>
                <a:gd name="connsiteY2" fmla="*/ 2069004 h 3025577"/>
                <a:gd name="connsiteX3" fmla="*/ 4872494 w 4872494"/>
                <a:gd name="connsiteY3" fmla="*/ 3011748 h 3025577"/>
                <a:gd name="connsiteX0" fmla="*/ 2448778 w 4872494"/>
                <a:gd name="connsiteY0" fmla="*/ 0 h 3011748"/>
                <a:gd name="connsiteX1" fmla="*/ 548789 w 4872494"/>
                <a:gd name="connsiteY1" fmla="*/ 727494 h 3011748"/>
                <a:gd name="connsiteX2" fmla="*/ 346352 w 4872494"/>
                <a:gd name="connsiteY2" fmla="*/ 2069004 h 3011748"/>
                <a:gd name="connsiteX3" fmla="*/ 4872494 w 4872494"/>
                <a:gd name="connsiteY3" fmla="*/ 3011748 h 3011748"/>
                <a:gd name="connsiteX0" fmla="*/ 2462411 w 4886127"/>
                <a:gd name="connsiteY0" fmla="*/ 0 h 3011748"/>
                <a:gd name="connsiteX1" fmla="*/ 562422 w 4886127"/>
                <a:gd name="connsiteY1" fmla="*/ 727494 h 3011748"/>
                <a:gd name="connsiteX2" fmla="*/ 359985 w 4886127"/>
                <a:gd name="connsiteY2" fmla="*/ 2069004 h 3011748"/>
                <a:gd name="connsiteX3" fmla="*/ 4886127 w 4886127"/>
                <a:gd name="connsiteY3" fmla="*/ 3011748 h 3011748"/>
                <a:gd name="connsiteX0" fmla="*/ 2433515 w 4857231"/>
                <a:gd name="connsiteY0" fmla="*/ 0 h 3011748"/>
                <a:gd name="connsiteX1" fmla="*/ 533526 w 4857231"/>
                <a:gd name="connsiteY1" fmla="*/ 727494 h 3011748"/>
                <a:gd name="connsiteX2" fmla="*/ 369509 w 4857231"/>
                <a:gd name="connsiteY2" fmla="*/ 2138160 h 3011748"/>
                <a:gd name="connsiteX3" fmla="*/ 4857231 w 4857231"/>
                <a:gd name="connsiteY3" fmla="*/ 3011748 h 3011748"/>
                <a:gd name="connsiteX0" fmla="*/ 2433515 w 4857231"/>
                <a:gd name="connsiteY0" fmla="*/ 0 h 3011748"/>
                <a:gd name="connsiteX1" fmla="*/ 533526 w 4857231"/>
                <a:gd name="connsiteY1" fmla="*/ 727494 h 3011748"/>
                <a:gd name="connsiteX2" fmla="*/ 369509 w 4857231"/>
                <a:gd name="connsiteY2" fmla="*/ 2138160 h 3011748"/>
                <a:gd name="connsiteX3" fmla="*/ 4857231 w 4857231"/>
                <a:gd name="connsiteY3" fmla="*/ 3011748 h 3011748"/>
                <a:gd name="connsiteX0" fmla="*/ 2433515 w 4857231"/>
                <a:gd name="connsiteY0" fmla="*/ 0 h 3011748"/>
                <a:gd name="connsiteX1" fmla="*/ 533526 w 4857231"/>
                <a:gd name="connsiteY1" fmla="*/ 727494 h 3011748"/>
                <a:gd name="connsiteX2" fmla="*/ 369509 w 4857231"/>
                <a:gd name="connsiteY2" fmla="*/ 2138160 h 3011748"/>
                <a:gd name="connsiteX3" fmla="*/ 4857231 w 4857231"/>
                <a:gd name="connsiteY3" fmla="*/ 3011748 h 3011748"/>
                <a:gd name="connsiteX0" fmla="*/ 2467846 w 4891562"/>
                <a:gd name="connsiteY0" fmla="*/ 0 h 3011748"/>
                <a:gd name="connsiteX1" fmla="*/ 567857 w 4891562"/>
                <a:gd name="connsiteY1" fmla="*/ 727494 h 3011748"/>
                <a:gd name="connsiteX2" fmla="*/ 403840 w 4891562"/>
                <a:gd name="connsiteY2" fmla="*/ 2138160 h 3011748"/>
                <a:gd name="connsiteX3" fmla="*/ 4891562 w 4891562"/>
                <a:gd name="connsiteY3" fmla="*/ 3011748 h 3011748"/>
                <a:gd name="connsiteX0" fmla="*/ 2454460 w 4878176"/>
                <a:gd name="connsiteY0" fmla="*/ 0 h 3011748"/>
                <a:gd name="connsiteX1" fmla="*/ 554471 w 4878176"/>
                <a:gd name="connsiteY1" fmla="*/ 689074 h 3011748"/>
                <a:gd name="connsiteX2" fmla="*/ 390454 w 4878176"/>
                <a:gd name="connsiteY2" fmla="*/ 2138160 h 3011748"/>
                <a:gd name="connsiteX3" fmla="*/ 4878176 w 4878176"/>
                <a:gd name="connsiteY3" fmla="*/ 3011748 h 3011748"/>
                <a:gd name="connsiteX0" fmla="*/ 2454460 w 4878176"/>
                <a:gd name="connsiteY0" fmla="*/ 0 h 3011748"/>
                <a:gd name="connsiteX1" fmla="*/ 554471 w 4878176"/>
                <a:gd name="connsiteY1" fmla="*/ 689074 h 3011748"/>
                <a:gd name="connsiteX2" fmla="*/ 390454 w 4878176"/>
                <a:gd name="connsiteY2" fmla="*/ 2138160 h 3011748"/>
                <a:gd name="connsiteX3" fmla="*/ 4878176 w 4878176"/>
                <a:gd name="connsiteY3" fmla="*/ 3011748 h 3011748"/>
                <a:gd name="connsiteX0" fmla="*/ 2454460 w 4878176"/>
                <a:gd name="connsiteY0" fmla="*/ 0 h 3011748"/>
                <a:gd name="connsiteX1" fmla="*/ 554471 w 4878176"/>
                <a:gd name="connsiteY1" fmla="*/ 689074 h 3011748"/>
                <a:gd name="connsiteX2" fmla="*/ 390454 w 4878176"/>
                <a:gd name="connsiteY2" fmla="*/ 2138160 h 3011748"/>
                <a:gd name="connsiteX3" fmla="*/ 4878176 w 4878176"/>
                <a:gd name="connsiteY3" fmla="*/ 3011748 h 3011748"/>
                <a:gd name="connsiteX0" fmla="*/ 2487960 w 4911676"/>
                <a:gd name="connsiteY0" fmla="*/ 0 h 3011748"/>
                <a:gd name="connsiteX1" fmla="*/ 587971 w 4911676"/>
                <a:gd name="connsiteY1" fmla="*/ 689074 h 3011748"/>
                <a:gd name="connsiteX2" fmla="*/ 423954 w 4911676"/>
                <a:gd name="connsiteY2" fmla="*/ 2138160 h 3011748"/>
                <a:gd name="connsiteX3" fmla="*/ 4911676 w 4911676"/>
                <a:gd name="connsiteY3" fmla="*/ 3011748 h 3011748"/>
                <a:gd name="connsiteX0" fmla="*/ 2386315 w 4810031"/>
                <a:gd name="connsiteY0" fmla="*/ 0 h 3011748"/>
                <a:gd name="connsiteX1" fmla="*/ 486326 w 4810031"/>
                <a:gd name="connsiteY1" fmla="*/ 689074 h 3011748"/>
                <a:gd name="connsiteX2" fmla="*/ 414517 w 4810031"/>
                <a:gd name="connsiteY2" fmla="*/ 2191949 h 3011748"/>
                <a:gd name="connsiteX3" fmla="*/ 4810031 w 4810031"/>
                <a:gd name="connsiteY3" fmla="*/ 3011748 h 3011748"/>
                <a:gd name="connsiteX0" fmla="*/ 2405594 w 4829310"/>
                <a:gd name="connsiteY0" fmla="*/ 0 h 3011748"/>
                <a:gd name="connsiteX1" fmla="*/ 505605 w 4829310"/>
                <a:gd name="connsiteY1" fmla="*/ 689074 h 3011748"/>
                <a:gd name="connsiteX2" fmla="*/ 433796 w 4829310"/>
                <a:gd name="connsiteY2" fmla="*/ 2191949 h 3011748"/>
                <a:gd name="connsiteX3" fmla="*/ 4829310 w 4829310"/>
                <a:gd name="connsiteY3" fmla="*/ 3011748 h 3011748"/>
                <a:gd name="connsiteX0" fmla="*/ 2354191 w 4808643"/>
                <a:gd name="connsiteY0" fmla="*/ 0 h 2988696"/>
                <a:gd name="connsiteX1" fmla="*/ 484938 w 4808643"/>
                <a:gd name="connsiteY1" fmla="*/ 666022 h 2988696"/>
                <a:gd name="connsiteX2" fmla="*/ 413129 w 4808643"/>
                <a:gd name="connsiteY2" fmla="*/ 2168897 h 2988696"/>
                <a:gd name="connsiteX3" fmla="*/ 4808643 w 4808643"/>
                <a:gd name="connsiteY3" fmla="*/ 2988696 h 2988696"/>
                <a:gd name="connsiteX0" fmla="*/ 2354191 w 4808643"/>
                <a:gd name="connsiteY0" fmla="*/ 0 h 2988696"/>
                <a:gd name="connsiteX1" fmla="*/ 484938 w 4808643"/>
                <a:gd name="connsiteY1" fmla="*/ 666022 h 2988696"/>
                <a:gd name="connsiteX2" fmla="*/ 413129 w 4808643"/>
                <a:gd name="connsiteY2" fmla="*/ 2168897 h 2988696"/>
                <a:gd name="connsiteX3" fmla="*/ 4808643 w 4808643"/>
                <a:gd name="connsiteY3" fmla="*/ 2988696 h 2988696"/>
                <a:gd name="connsiteX0" fmla="*/ 2354191 w 4808643"/>
                <a:gd name="connsiteY0" fmla="*/ 0 h 2988696"/>
                <a:gd name="connsiteX1" fmla="*/ 484938 w 4808643"/>
                <a:gd name="connsiteY1" fmla="*/ 666022 h 2988696"/>
                <a:gd name="connsiteX2" fmla="*/ 413129 w 4808643"/>
                <a:gd name="connsiteY2" fmla="*/ 2168897 h 2988696"/>
                <a:gd name="connsiteX3" fmla="*/ 4808643 w 4808643"/>
                <a:gd name="connsiteY3" fmla="*/ 2988696 h 2988696"/>
                <a:gd name="connsiteX0" fmla="*/ 2362600 w 4817052"/>
                <a:gd name="connsiteY0" fmla="*/ 0 h 2988696"/>
                <a:gd name="connsiteX1" fmla="*/ 493347 w 4817052"/>
                <a:gd name="connsiteY1" fmla="*/ 666022 h 2988696"/>
                <a:gd name="connsiteX2" fmla="*/ 421538 w 4817052"/>
                <a:gd name="connsiteY2" fmla="*/ 2168897 h 2988696"/>
                <a:gd name="connsiteX3" fmla="*/ 4817052 w 4817052"/>
                <a:gd name="connsiteY3" fmla="*/ 2988696 h 2988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17052" h="2988696">
                  <a:moveTo>
                    <a:pt x="2362600" y="0"/>
                  </a:moveTo>
                  <a:cubicBezTo>
                    <a:pt x="1926878" y="57436"/>
                    <a:pt x="847593" y="342960"/>
                    <a:pt x="493347" y="666022"/>
                  </a:cubicBezTo>
                  <a:cubicBezTo>
                    <a:pt x="139101" y="989084"/>
                    <a:pt x="-375920" y="1689577"/>
                    <a:pt x="421538" y="2168897"/>
                  </a:cubicBezTo>
                  <a:cubicBezTo>
                    <a:pt x="1218996" y="2648217"/>
                    <a:pt x="2884396" y="2646965"/>
                    <a:pt x="4817052" y="2988696"/>
                  </a:cubicBezTo>
                </a:path>
              </a:pathLst>
            </a:custGeom>
            <a:noFill/>
            <a:ln w="635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774FF45-1E68-4D16-859E-061CB1135E50}"/>
                </a:ext>
              </a:extLst>
            </p:cNvPr>
            <p:cNvGrpSpPr/>
            <p:nvPr/>
          </p:nvGrpSpPr>
          <p:grpSpPr>
            <a:xfrm>
              <a:off x="7322034" y="3877273"/>
              <a:ext cx="2627189" cy="1434359"/>
              <a:chOff x="7320864" y="3761250"/>
              <a:chExt cx="2627189" cy="1434359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31019E88-7176-4EF7-B417-9CBE040539F1}"/>
                  </a:ext>
                </a:extLst>
              </p:cNvPr>
              <p:cNvGrpSpPr/>
              <p:nvPr/>
            </p:nvGrpSpPr>
            <p:grpSpPr>
              <a:xfrm>
                <a:off x="7320864" y="3761250"/>
                <a:ext cx="2355190" cy="1434359"/>
                <a:chOff x="4130161" y="697789"/>
                <a:chExt cx="6454912" cy="3931172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50F402DD-E465-408A-8CCC-8FF9CBC6C75E}"/>
                    </a:ext>
                  </a:extLst>
                </p:cNvPr>
                <p:cNvGrpSpPr/>
                <p:nvPr/>
              </p:nvGrpSpPr>
              <p:grpSpPr>
                <a:xfrm>
                  <a:off x="4130161" y="697789"/>
                  <a:ext cx="6454912" cy="3931172"/>
                  <a:chOff x="4130161" y="697789"/>
                  <a:chExt cx="6454912" cy="3931172"/>
                </a:xfrm>
              </p:grpSpPr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2F73CC98-AE54-42AB-AD05-42E0010F189B}"/>
                      </a:ext>
                    </a:extLst>
                  </p:cNvPr>
                  <p:cNvSpPr/>
                  <p:nvPr/>
                </p:nvSpPr>
                <p:spPr>
                  <a:xfrm>
                    <a:off x="8869468" y="1122246"/>
                    <a:ext cx="1715605" cy="2838861"/>
                  </a:xfrm>
                  <a:custGeom>
                    <a:avLst/>
                    <a:gdLst>
                      <a:gd name="connsiteX0" fmla="*/ 14409 w 1715605"/>
                      <a:gd name="connsiteY0" fmla="*/ 530084 h 2838861"/>
                      <a:gd name="connsiteX1" fmla="*/ 1715606 w 1715605"/>
                      <a:gd name="connsiteY1" fmla="*/ 0 h 2838861"/>
                      <a:gd name="connsiteX2" fmla="*/ 1713805 w 1715605"/>
                      <a:gd name="connsiteY2" fmla="*/ 2106131 h 2838861"/>
                      <a:gd name="connsiteX3" fmla="*/ 0 w 1715605"/>
                      <a:gd name="connsiteY3" fmla="*/ 2838862 h 2838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15605" h="2838861">
                        <a:moveTo>
                          <a:pt x="14409" y="530084"/>
                        </a:moveTo>
                        <a:lnTo>
                          <a:pt x="1715606" y="0"/>
                        </a:lnTo>
                        <a:lnTo>
                          <a:pt x="1713805" y="2106131"/>
                        </a:lnTo>
                        <a:lnTo>
                          <a:pt x="0" y="2838862"/>
                        </a:lnTo>
                        <a:close/>
                      </a:path>
                    </a:pathLst>
                  </a:custGeom>
                  <a:solidFill>
                    <a:srgbClr val="575957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1" name="Freeform: Shape 40">
                    <a:extLst>
                      <a:ext uri="{FF2B5EF4-FFF2-40B4-BE49-F238E27FC236}">
                        <a16:creationId xmlns:a16="http://schemas.microsoft.com/office/drawing/2014/main" id="{18403764-283D-4AE2-9EC7-170DC06F2881}"/>
                      </a:ext>
                    </a:extLst>
                  </p:cNvPr>
                  <p:cNvSpPr/>
                  <p:nvPr/>
                </p:nvSpPr>
                <p:spPr>
                  <a:xfrm>
                    <a:off x="8869468" y="3108632"/>
                    <a:ext cx="1706857" cy="859115"/>
                  </a:xfrm>
                  <a:custGeom>
                    <a:avLst/>
                    <a:gdLst>
                      <a:gd name="connsiteX0" fmla="*/ 1706858 w 1706857"/>
                      <a:gd name="connsiteY0" fmla="*/ 108734 h 859115"/>
                      <a:gd name="connsiteX1" fmla="*/ 0 w 1706857"/>
                      <a:gd name="connsiteY1" fmla="*/ 859115 h 859115"/>
                      <a:gd name="connsiteX2" fmla="*/ 5352 w 1706857"/>
                      <a:gd name="connsiteY2" fmla="*/ 0 h 8591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6857" h="859115">
                        <a:moveTo>
                          <a:pt x="1706858" y="108734"/>
                        </a:moveTo>
                        <a:lnTo>
                          <a:pt x="0" y="859115"/>
                        </a:lnTo>
                        <a:lnTo>
                          <a:pt x="5352" y="0"/>
                        </a:lnTo>
                        <a:close/>
                      </a:path>
                    </a:pathLst>
                  </a:custGeom>
                  <a:solidFill>
                    <a:srgbClr val="534D49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CD9A1870-F767-4F22-A136-F69B9C34966E}"/>
                      </a:ext>
                    </a:extLst>
                  </p:cNvPr>
                  <p:cNvSpPr/>
                  <p:nvPr/>
                </p:nvSpPr>
                <p:spPr>
                  <a:xfrm>
                    <a:off x="4170862" y="1060945"/>
                    <a:ext cx="4713144" cy="2906904"/>
                  </a:xfrm>
                  <a:custGeom>
                    <a:avLst/>
                    <a:gdLst>
                      <a:gd name="connsiteX0" fmla="*/ 4711677 w 4713144"/>
                      <a:gd name="connsiteY0" fmla="*/ 592877 h 2906904"/>
                      <a:gd name="connsiteX1" fmla="*/ 2933342 w 4713144"/>
                      <a:gd name="connsiteY1" fmla="*/ 293075 h 2906904"/>
                      <a:gd name="connsiteX2" fmla="*/ 1237651 w 4713144"/>
                      <a:gd name="connsiteY2" fmla="*/ 10665 h 2906904"/>
                      <a:gd name="connsiteX3" fmla="*/ 1110237 w 4713144"/>
                      <a:gd name="connsiteY3" fmla="*/ 3512 h 2906904"/>
                      <a:gd name="connsiteX4" fmla="*/ 1082089 w 4713144"/>
                      <a:gd name="connsiteY4" fmla="*/ 431500 h 2906904"/>
                      <a:gd name="connsiteX5" fmla="*/ 1028108 w 4713144"/>
                      <a:gd name="connsiteY5" fmla="*/ 475190 h 2906904"/>
                      <a:gd name="connsiteX6" fmla="*/ 446359 w 4713144"/>
                      <a:gd name="connsiteY6" fmla="*/ 372322 h 2906904"/>
                      <a:gd name="connsiteX7" fmla="*/ 280094 w 4713144"/>
                      <a:gd name="connsiteY7" fmla="*/ 752093 h 2906904"/>
                      <a:gd name="connsiteX8" fmla="*/ 88356 w 4713144"/>
                      <a:gd name="connsiteY8" fmla="*/ 1199532 h 2906904"/>
                      <a:gd name="connsiteX9" fmla="*/ 7873 w 4713144"/>
                      <a:gd name="connsiteY9" fmla="*/ 1537981 h 2906904"/>
                      <a:gd name="connsiteX10" fmla="*/ 0 w 4713144"/>
                      <a:gd name="connsiteY10" fmla="*/ 2120759 h 2906904"/>
                      <a:gd name="connsiteX11" fmla="*/ 363046 w 4713144"/>
                      <a:gd name="connsiteY11" fmla="*/ 2213232 h 2906904"/>
                      <a:gd name="connsiteX12" fmla="*/ 558541 w 4713144"/>
                      <a:gd name="connsiteY12" fmla="*/ 2190589 h 2906904"/>
                      <a:gd name="connsiteX13" fmla="*/ 738546 w 4713144"/>
                      <a:gd name="connsiteY13" fmla="*/ 2077019 h 2906904"/>
                      <a:gd name="connsiteX14" fmla="*/ 1087492 w 4713144"/>
                      <a:gd name="connsiteY14" fmla="*/ 2064102 h 2906904"/>
                      <a:gd name="connsiteX15" fmla="*/ 1083118 w 4713144"/>
                      <a:gd name="connsiteY15" fmla="*/ 2071152 h 2906904"/>
                      <a:gd name="connsiteX16" fmla="*/ 1090168 w 4713144"/>
                      <a:gd name="connsiteY16" fmla="*/ 2121171 h 2906904"/>
                      <a:gd name="connsiteX17" fmla="*/ 1152691 w 4713144"/>
                      <a:gd name="connsiteY17" fmla="*/ 2195169 h 2906904"/>
                      <a:gd name="connsiteX18" fmla="*/ 4698658 w 4713144"/>
                      <a:gd name="connsiteY18" fmla="*/ 2906905 h 2906904"/>
                      <a:gd name="connsiteX19" fmla="*/ 4711677 w 4713144"/>
                      <a:gd name="connsiteY19" fmla="*/ 592877 h 29069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713144" h="2906904">
                        <a:moveTo>
                          <a:pt x="4711677" y="592877"/>
                        </a:moveTo>
                        <a:cubicBezTo>
                          <a:pt x="4698040" y="581144"/>
                          <a:pt x="3361381" y="364603"/>
                          <a:pt x="2933342" y="293075"/>
                        </a:cubicBezTo>
                        <a:cubicBezTo>
                          <a:pt x="2368163" y="198595"/>
                          <a:pt x="1802264" y="108490"/>
                          <a:pt x="1237651" y="10665"/>
                        </a:cubicBezTo>
                        <a:cubicBezTo>
                          <a:pt x="1195506" y="3358"/>
                          <a:pt x="1153309" y="-4824"/>
                          <a:pt x="1110237" y="3512"/>
                        </a:cubicBezTo>
                        <a:cubicBezTo>
                          <a:pt x="1109774" y="52656"/>
                          <a:pt x="1083015" y="362699"/>
                          <a:pt x="1082089" y="431500"/>
                        </a:cubicBezTo>
                        <a:cubicBezTo>
                          <a:pt x="1081420" y="482394"/>
                          <a:pt x="1079516" y="484812"/>
                          <a:pt x="1028108" y="475190"/>
                        </a:cubicBezTo>
                        <a:cubicBezTo>
                          <a:pt x="919683" y="454914"/>
                          <a:pt x="531833" y="386422"/>
                          <a:pt x="446359" y="372322"/>
                        </a:cubicBezTo>
                        <a:cubicBezTo>
                          <a:pt x="391452" y="499170"/>
                          <a:pt x="340764" y="628076"/>
                          <a:pt x="280094" y="752093"/>
                        </a:cubicBezTo>
                        <a:cubicBezTo>
                          <a:pt x="242528" y="828819"/>
                          <a:pt x="96538" y="1182242"/>
                          <a:pt x="88356" y="1199532"/>
                        </a:cubicBezTo>
                        <a:cubicBezTo>
                          <a:pt x="39006" y="1303429"/>
                          <a:pt x="17085" y="1405988"/>
                          <a:pt x="7873" y="1537981"/>
                        </a:cubicBezTo>
                        <a:cubicBezTo>
                          <a:pt x="6072" y="1563711"/>
                          <a:pt x="823" y="2062147"/>
                          <a:pt x="0" y="2120759"/>
                        </a:cubicBezTo>
                        <a:cubicBezTo>
                          <a:pt x="98082" y="2137535"/>
                          <a:pt x="265634" y="2194449"/>
                          <a:pt x="363046" y="2213232"/>
                        </a:cubicBezTo>
                        <a:cubicBezTo>
                          <a:pt x="541765" y="2260986"/>
                          <a:pt x="512176" y="2244262"/>
                          <a:pt x="558541" y="2190589"/>
                        </a:cubicBezTo>
                        <a:cubicBezTo>
                          <a:pt x="638251" y="2106608"/>
                          <a:pt x="688887" y="2096573"/>
                          <a:pt x="738546" y="2077019"/>
                        </a:cubicBezTo>
                        <a:cubicBezTo>
                          <a:pt x="851396" y="2032506"/>
                          <a:pt x="972120" y="2053707"/>
                          <a:pt x="1087492" y="2064102"/>
                        </a:cubicBezTo>
                        <a:cubicBezTo>
                          <a:pt x="1088418" y="2064205"/>
                          <a:pt x="1080905" y="2066521"/>
                          <a:pt x="1083118" y="2071152"/>
                        </a:cubicBezTo>
                        <a:cubicBezTo>
                          <a:pt x="1085897" y="2087722"/>
                          <a:pt x="1089653" y="2104086"/>
                          <a:pt x="1090168" y="2121171"/>
                        </a:cubicBezTo>
                        <a:cubicBezTo>
                          <a:pt x="1092021" y="2179937"/>
                          <a:pt x="1095108" y="2183179"/>
                          <a:pt x="1152691" y="2195169"/>
                        </a:cubicBezTo>
                        <a:cubicBezTo>
                          <a:pt x="1573424" y="2283114"/>
                          <a:pt x="4698658" y="2906905"/>
                          <a:pt x="4698658" y="2906905"/>
                        </a:cubicBezTo>
                        <a:cubicBezTo>
                          <a:pt x="4698658" y="2906905"/>
                          <a:pt x="4718624" y="599670"/>
                          <a:pt x="4711677" y="592877"/>
                        </a:cubicBezTo>
                        <a:close/>
                      </a:path>
                    </a:pathLst>
                  </a:custGeom>
                  <a:solidFill>
                    <a:srgbClr val="DCDCDB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7569AA8D-79BD-44FD-9442-DF7C014F7969}"/>
                      </a:ext>
                    </a:extLst>
                  </p:cNvPr>
                  <p:cNvSpPr/>
                  <p:nvPr/>
                </p:nvSpPr>
                <p:spPr>
                  <a:xfrm>
                    <a:off x="4130161" y="3108564"/>
                    <a:ext cx="6453112" cy="1520397"/>
                  </a:xfrm>
                  <a:custGeom>
                    <a:avLst/>
                    <a:gdLst>
                      <a:gd name="connsiteX0" fmla="*/ 6453113 w 6453112"/>
                      <a:gd name="connsiteY0" fmla="*/ 126400 h 1520397"/>
                      <a:gd name="connsiteX1" fmla="*/ 6421979 w 6453112"/>
                      <a:gd name="connsiteY1" fmla="*/ 134840 h 1520397"/>
                      <a:gd name="connsiteX2" fmla="*/ 6377004 w 6453112"/>
                      <a:gd name="connsiteY2" fmla="*/ 142353 h 1520397"/>
                      <a:gd name="connsiteX3" fmla="*/ 5992036 w 6453112"/>
                      <a:gd name="connsiteY3" fmla="*/ 312272 h 1520397"/>
                      <a:gd name="connsiteX4" fmla="*/ 5413426 w 6453112"/>
                      <a:gd name="connsiteY4" fmla="*/ 564680 h 1520397"/>
                      <a:gd name="connsiteX5" fmla="*/ 4759994 w 6453112"/>
                      <a:gd name="connsiteY5" fmla="*/ 850280 h 1520397"/>
                      <a:gd name="connsiteX6" fmla="*/ 3752470 w 6453112"/>
                      <a:gd name="connsiteY6" fmla="*/ 663431 h 1520397"/>
                      <a:gd name="connsiteX7" fmla="*/ 2350098 w 6453112"/>
                      <a:gd name="connsiteY7" fmla="*/ 375052 h 1520397"/>
                      <a:gd name="connsiteX8" fmla="*/ 1175176 w 6453112"/>
                      <a:gd name="connsiteY8" fmla="*/ 133708 h 1520397"/>
                      <a:gd name="connsiteX9" fmla="*/ 1137405 w 6453112"/>
                      <a:gd name="connsiteY9" fmla="*/ 88989 h 1520397"/>
                      <a:gd name="connsiteX10" fmla="*/ 1124643 w 6453112"/>
                      <a:gd name="connsiteY10" fmla="*/ 17924 h 1520397"/>
                      <a:gd name="connsiteX11" fmla="*/ 913402 w 6453112"/>
                      <a:gd name="connsiteY11" fmla="*/ 2589 h 1520397"/>
                      <a:gd name="connsiteX12" fmla="*/ 599088 w 6453112"/>
                      <a:gd name="connsiteY12" fmla="*/ 142816 h 1520397"/>
                      <a:gd name="connsiteX13" fmla="*/ 579893 w 6453112"/>
                      <a:gd name="connsiteY13" fmla="*/ 161804 h 1520397"/>
                      <a:gd name="connsiteX14" fmla="*/ 485208 w 6453112"/>
                      <a:gd name="connsiteY14" fmla="*/ 187225 h 1520397"/>
                      <a:gd name="connsiteX15" fmla="*/ 30101 w 6453112"/>
                      <a:gd name="connsiteY15" fmla="*/ 71081 h 1520397"/>
                      <a:gd name="connsiteX16" fmla="*/ 48 w 6453112"/>
                      <a:gd name="connsiteY16" fmla="*/ 94753 h 1520397"/>
                      <a:gd name="connsiteX17" fmla="*/ 923 w 6453112"/>
                      <a:gd name="connsiteY17" fmla="*/ 285873 h 1520397"/>
                      <a:gd name="connsiteX18" fmla="*/ 79862 w 6453112"/>
                      <a:gd name="connsiteY18" fmla="*/ 384984 h 1520397"/>
                      <a:gd name="connsiteX19" fmla="*/ 369990 w 6453112"/>
                      <a:gd name="connsiteY19" fmla="*/ 459446 h 1520397"/>
                      <a:gd name="connsiteX20" fmla="*/ 394897 w 6453112"/>
                      <a:gd name="connsiteY20" fmla="*/ 467319 h 1520397"/>
                      <a:gd name="connsiteX21" fmla="*/ 471108 w 6453112"/>
                      <a:gd name="connsiteY21" fmla="*/ 507406 h 1520397"/>
                      <a:gd name="connsiteX22" fmla="*/ 508931 w 6453112"/>
                      <a:gd name="connsiteY22" fmla="*/ 550478 h 1520397"/>
                      <a:gd name="connsiteX23" fmla="*/ 548966 w 6453112"/>
                      <a:gd name="connsiteY23" fmla="*/ 703930 h 1520397"/>
                      <a:gd name="connsiteX24" fmla="*/ 676225 w 6453112"/>
                      <a:gd name="connsiteY24" fmla="*/ 884912 h 1520397"/>
                      <a:gd name="connsiteX25" fmla="*/ 944432 w 6453112"/>
                      <a:gd name="connsiteY25" fmla="*/ 942187 h 1520397"/>
                      <a:gd name="connsiteX26" fmla="*/ 1097009 w 6453112"/>
                      <a:gd name="connsiteY26" fmla="*/ 891550 h 1520397"/>
                      <a:gd name="connsiteX27" fmla="*/ 1225709 w 6453112"/>
                      <a:gd name="connsiteY27" fmla="*/ 765269 h 1520397"/>
                      <a:gd name="connsiteX28" fmla="*/ 1258746 w 6453112"/>
                      <a:gd name="connsiteY28" fmla="*/ 649948 h 1520397"/>
                      <a:gd name="connsiteX29" fmla="*/ 1494379 w 6453112"/>
                      <a:gd name="connsiteY29" fmla="*/ 575127 h 1520397"/>
                      <a:gd name="connsiteX30" fmla="*/ 1535495 w 6453112"/>
                      <a:gd name="connsiteY30" fmla="*/ 573737 h 1520397"/>
                      <a:gd name="connsiteX31" fmla="*/ 3036567 w 6453112"/>
                      <a:gd name="connsiteY31" fmla="*/ 881670 h 1520397"/>
                      <a:gd name="connsiteX32" fmla="*/ 3232112 w 6453112"/>
                      <a:gd name="connsiteY32" fmla="*/ 1014230 h 1520397"/>
                      <a:gd name="connsiteX33" fmla="*/ 3260003 w 6453112"/>
                      <a:gd name="connsiteY33" fmla="*/ 1056375 h 1520397"/>
                      <a:gd name="connsiteX34" fmla="*/ 3313624 w 6453112"/>
                      <a:gd name="connsiteY34" fmla="*/ 1101145 h 1520397"/>
                      <a:gd name="connsiteX35" fmla="*/ 3326952 w 6453112"/>
                      <a:gd name="connsiteY35" fmla="*/ 1124199 h 1520397"/>
                      <a:gd name="connsiteX36" fmla="*/ 3365495 w 6453112"/>
                      <a:gd name="connsiteY36" fmla="*/ 1265403 h 1520397"/>
                      <a:gd name="connsiteX37" fmla="*/ 3578486 w 6453112"/>
                      <a:gd name="connsiteY37" fmla="*/ 1499801 h 1520397"/>
                      <a:gd name="connsiteX38" fmla="*/ 3883228 w 6453112"/>
                      <a:gd name="connsiteY38" fmla="*/ 1469389 h 1520397"/>
                      <a:gd name="connsiteX39" fmla="*/ 3981670 w 6453112"/>
                      <a:gd name="connsiteY39" fmla="*/ 1418547 h 1520397"/>
                      <a:gd name="connsiteX40" fmla="*/ 4067711 w 6453112"/>
                      <a:gd name="connsiteY40" fmla="*/ 1260257 h 1520397"/>
                      <a:gd name="connsiteX41" fmla="*/ 4067711 w 6453112"/>
                      <a:gd name="connsiteY41" fmla="*/ 1260257 h 1520397"/>
                      <a:gd name="connsiteX42" fmla="*/ 4120508 w 6453112"/>
                      <a:gd name="connsiteY42" fmla="*/ 1269880 h 1520397"/>
                      <a:gd name="connsiteX43" fmla="*/ 4664537 w 6453112"/>
                      <a:gd name="connsiteY43" fmla="*/ 1384223 h 1520397"/>
                      <a:gd name="connsiteX44" fmla="*/ 4815674 w 6453112"/>
                      <a:gd name="connsiteY44" fmla="*/ 1364360 h 1520397"/>
                      <a:gd name="connsiteX45" fmla="*/ 6369697 w 6453112"/>
                      <a:gd name="connsiteY45" fmla="*/ 606105 h 1520397"/>
                      <a:gd name="connsiteX46" fmla="*/ 6451106 w 6453112"/>
                      <a:gd name="connsiteY46" fmla="*/ 477251 h 1520397"/>
                      <a:gd name="connsiteX47" fmla="*/ 6453113 w 6453112"/>
                      <a:gd name="connsiteY47" fmla="*/ 126400 h 1520397"/>
                      <a:gd name="connsiteX48" fmla="*/ 613342 w 6453112"/>
                      <a:gd name="connsiteY48" fmla="*/ 726726 h 1520397"/>
                      <a:gd name="connsiteX49" fmla="*/ 614474 w 6453112"/>
                      <a:gd name="connsiteY49" fmla="*/ 723433 h 1520397"/>
                      <a:gd name="connsiteX50" fmla="*/ 616635 w 6453112"/>
                      <a:gd name="connsiteY50" fmla="*/ 727910 h 1520397"/>
                      <a:gd name="connsiteX51" fmla="*/ 616635 w 6453112"/>
                      <a:gd name="connsiteY51" fmla="*/ 727910 h 1520397"/>
                      <a:gd name="connsiteX52" fmla="*/ 613342 w 6453112"/>
                      <a:gd name="connsiteY52" fmla="*/ 726726 h 15203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</a:cxnLst>
                    <a:rect l="l" t="t" r="r" b="b"/>
                    <a:pathLst>
                      <a:path w="6453112" h="1520397">
                        <a:moveTo>
                          <a:pt x="6453113" y="126400"/>
                        </a:moveTo>
                        <a:cubicBezTo>
                          <a:pt x="6442718" y="129231"/>
                          <a:pt x="6432374" y="132009"/>
                          <a:pt x="6421979" y="134840"/>
                        </a:cubicBezTo>
                        <a:cubicBezTo>
                          <a:pt x="6405770" y="130157"/>
                          <a:pt x="6391413" y="135663"/>
                          <a:pt x="6377004" y="142353"/>
                        </a:cubicBezTo>
                        <a:cubicBezTo>
                          <a:pt x="6249796" y="201480"/>
                          <a:pt x="6120427" y="255821"/>
                          <a:pt x="5992036" y="312272"/>
                        </a:cubicBezTo>
                        <a:cubicBezTo>
                          <a:pt x="5799423" y="397025"/>
                          <a:pt x="5606657" y="481368"/>
                          <a:pt x="5413426" y="564680"/>
                        </a:cubicBezTo>
                        <a:cubicBezTo>
                          <a:pt x="5195187" y="658851"/>
                          <a:pt x="4977977" y="755389"/>
                          <a:pt x="4759994" y="850280"/>
                        </a:cubicBezTo>
                        <a:cubicBezTo>
                          <a:pt x="4739411" y="859543"/>
                          <a:pt x="3807635" y="674752"/>
                          <a:pt x="3752470" y="663431"/>
                        </a:cubicBezTo>
                        <a:cubicBezTo>
                          <a:pt x="3284961" y="567459"/>
                          <a:pt x="2817555" y="471230"/>
                          <a:pt x="2350098" y="375052"/>
                        </a:cubicBezTo>
                        <a:cubicBezTo>
                          <a:pt x="1958492" y="294518"/>
                          <a:pt x="1566885" y="213881"/>
                          <a:pt x="1175176" y="133708"/>
                        </a:cubicBezTo>
                        <a:cubicBezTo>
                          <a:pt x="1149549" y="128459"/>
                          <a:pt x="1136067" y="119916"/>
                          <a:pt x="1137405" y="88989"/>
                        </a:cubicBezTo>
                        <a:cubicBezTo>
                          <a:pt x="1138434" y="65935"/>
                          <a:pt x="1153254" y="36861"/>
                          <a:pt x="1124643" y="17924"/>
                        </a:cubicBezTo>
                        <a:cubicBezTo>
                          <a:pt x="1055327" y="-2248"/>
                          <a:pt x="983901" y="-2094"/>
                          <a:pt x="913402" y="2589"/>
                        </a:cubicBezTo>
                        <a:cubicBezTo>
                          <a:pt x="809557" y="9484"/>
                          <a:pt x="680085" y="42058"/>
                          <a:pt x="599088" y="142816"/>
                        </a:cubicBezTo>
                        <a:cubicBezTo>
                          <a:pt x="593427" y="149814"/>
                          <a:pt x="585708" y="155012"/>
                          <a:pt x="579893" y="161804"/>
                        </a:cubicBezTo>
                        <a:cubicBezTo>
                          <a:pt x="554009" y="192011"/>
                          <a:pt x="526067" y="198392"/>
                          <a:pt x="485208" y="187225"/>
                        </a:cubicBezTo>
                        <a:cubicBezTo>
                          <a:pt x="334226" y="145903"/>
                          <a:pt x="181700" y="110191"/>
                          <a:pt x="30101" y="71081"/>
                        </a:cubicBezTo>
                        <a:cubicBezTo>
                          <a:pt x="5452" y="64700"/>
                          <a:pt x="-621" y="69435"/>
                          <a:pt x="48" y="94753"/>
                        </a:cubicBezTo>
                        <a:cubicBezTo>
                          <a:pt x="1747" y="158408"/>
                          <a:pt x="409" y="222166"/>
                          <a:pt x="923" y="285873"/>
                        </a:cubicBezTo>
                        <a:cubicBezTo>
                          <a:pt x="1386" y="342736"/>
                          <a:pt x="23205" y="370267"/>
                          <a:pt x="79862" y="384984"/>
                        </a:cubicBezTo>
                        <a:cubicBezTo>
                          <a:pt x="176503" y="410096"/>
                          <a:pt x="273298" y="434591"/>
                          <a:pt x="369990" y="459446"/>
                        </a:cubicBezTo>
                        <a:cubicBezTo>
                          <a:pt x="378738" y="461710"/>
                          <a:pt x="394073" y="463151"/>
                          <a:pt x="394897" y="467319"/>
                        </a:cubicBezTo>
                        <a:cubicBezTo>
                          <a:pt x="404211" y="512140"/>
                          <a:pt x="443835" y="500562"/>
                          <a:pt x="471108" y="507406"/>
                        </a:cubicBezTo>
                        <a:cubicBezTo>
                          <a:pt x="496683" y="513838"/>
                          <a:pt x="506924" y="524388"/>
                          <a:pt x="508931" y="550478"/>
                        </a:cubicBezTo>
                        <a:cubicBezTo>
                          <a:pt x="513048" y="603738"/>
                          <a:pt x="525501" y="655403"/>
                          <a:pt x="548966" y="703930"/>
                        </a:cubicBezTo>
                        <a:cubicBezTo>
                          <a:pt x="571969" y="777928"/>
                          <a:pt x="617613" y="836438"/>
                          <a:pt x="676225" y="884912"/>
                        </a:cubicBezTo>
                        <a:cubicBezTo>
                          <a:pt x="755267" y="950266"/>
                          <a:pt x="844138" y="973165"/>
                          <a:pt x="944432" y="942187"/>
                        </a:cubicBezTo>
                        <a:cubicBezTo>
                          <a:pt x="995634" y="926389"/>
                          <a:pt x="1046939" y="913060"/>
                          <a:pt x="1097009" y="891550"/>
                        </a:cubicBezTo>
                        <a:cubicBezTo>
                          <a:pt x="1159121" y="864895"/>
                          <a:pt x="1199156" y="823984"/>
                          <a:pt x="1225709" y="765269"/>
                        </a:cubicBezTo>
                        <a:cubicBezTo>
                          <a:pt x="1242331" y="728476"/>
                          <a:pt x="1252005" y="689624"/>
                          <a:pt x="1258746" y="649948"/>
                        </a:cubicBezTo>
                        <a:cubicBezTo>
                          <a:pt x="1339640" y="632658"/>
                          <a:pt x="1428820" y="641869"/>
                          <a:pt x="1494379" y="575127"/>
                        </a:cubicBezTo>
                        <a:cubicBezTo>
                          <a:pt x="1505649" y="563651"/>
                          <a:pt x="1521755" y="570907"/>
                          <a:pt x="1535495" y="573737"/>
                        </a:cubicBezTo>
                        <a:cubicBezTo>
                          <a:pt x="2035732" y="676913"/>
                          <a:pt x="2535558" y="782302"/>
                          <a:pt x="3036567" y="881670"/>
                        </a:cubicBezTo>
                        <a:cubicBezTo>
                          <a:pt x="3125488" y="899321"/>
                          <a:pt x="3194701" y="928190"/>
                          <a:pt x="3232112" y="1014230"/>
                        </a:cubicBezTo>
                        <a:cubicBezTo>
                          <a:pt x="3238699" y="1029410"/>
                          <a:pt x="3250792" y="1042224"/>
                          <a:pt x="3260003" y="1056375"/>
                        </a:cubicBezTo>
                        <a:cubicBezTo>
                          <a:pt x="3273280" y="1076856"/>
                          <a:pt x="3283881" y="1100270"/>
                          <a:pt x="3313624" y="1101145"/>
                        </a:cubicBezTo>
                        <a:cubicBezTo>
                          <a:pt x="3329937" y="1101608"/>
                          <a:pt x="3325100" y="1114885"/>
                          <a:pt x="3326952" y="1124199"/>
                        </a:cubicBezTo>
                        <a:cubicBezTo>
                          <a:pt x="3336524" y="1172159"/>
                          <a:pt x="3341773" y="1221303"/>
                          <a:pt x="3365495" y="1265403"/>
                        </a:cubicBezTo>
                        <a:cubicBezTo>
                          <a:pt x="3405068" y="1372079"/>
                          <a:pt x="3473046" y="1452818"/>
                          <a:pt x="3578486" y="1499801"/>
                        </a:cubicBezTo>
                        <a:cubicBezTo>
                          <a:pt x="3685676" y="1547555"/>
                          <a:pt x="3785301" y="1501602"/>
                          <a:pt x="3883228" y="1469389"/>
                        </a:cubicBezTo>
                        <a:cubicBezTo>
                          <a:pt x="3915597" y="1458736"/>
                          <a:pt x="3953574" y="1446026"/>
                          <a:pt x="3981670" y="1418547"/>
                        </a:cubicBezTo>
                        <a:cubicBezTo>
                          <a:pt x="4027058" y="1374240"/>
                          <a:pt x="4052170" y="1320156"/>
                          <a:pt x="4067711" y="1260257"/>
                        </a:cubicBezTo>
                        <a:lnTo>
                          <a:pt x="4067711" y="1260257"/>
                        </a:lnTo>
                        <a:cubicBezTo>
                          <a:pt x="4083818" y="1270961"/>
                          <a:pt x="4102909" y="1266124"/>
                          <a:pt x="4120508" y="1269880"/>
                        </a:cubicBezTo>
                        <a:cubicBezTo>
                          <a:pt x="4301697" y="1308732"/>
                          <a:pt x="4483297" y="1345628"/>
                          <a:pt x="4664537" y="1384223"/>
                        </a:cubicBezTo>
                        <a:cubicBezTo>
                          <a:pt x="4717849" y="1395544"/>
                          <a:pt x="4767816" y="1387722"/>
                          <a:pt x="4815674" y="1364360"/>
                        </a:cubicBezTo>
                        <a:cubicBezTo>
                          <a:pt x="5333716" y="1111643"/>
                          <a:pt x="5851449" y="858359"/>
                          <a:pt x="6369697" y="606105"/>
                        </a:cubicBezTo>
                        <a:cubicBezTo>
                          <a:pt x="6424965" y="579192"/>
                          <a:pt x="6451415" y="538848"/>
                          <a:pt x="6451106" y="477251"/>
                        </a:cubicBezTo>
                        <a:cubicBezTo>
                          <a:pt x="6450488" y="360232"/>
                          <a:pt x="6452289" y="243316"/>
                          <a:pt x="6453113" y="126400"/>
                        </a:cubicBezTo>
                        <a:close/>
                        <a:moveTo>
                          <a:pt x="613342" y="726726"/>
                        </a:moveTo>
                        <a:cubicBezTo>
                          <a:pt x="613805" y="725594"/>
                          <a:pt x="614165" y="724513"/>
                          <a:pt x="614474" y="723433"/>
                        </a:cubicBezTo>
                        <a:cubicBezTo>
                          <a:pt x="615194" y="724925"/>
                          <a:pt x="615915" y="726417"/>
                          <a:pt x="616635" y="727910"/>
                        </a:cubicBezTo>
                        <a:lnTo>
                          <a:pt x="616635" y="727910"/>
                        </a:lnTo>
                        <a:cubicBezTo>
                          <a:pt x="615555" y="727446"/>
                          <a:pt x="614423" y="727086"/>
                          <a:pt x="613342" y="726726"/>
                        </a:cubicBezTo>
                        <a:close/>
                      </a:path>
                    </a:pathLst>
                  </a:custGeom>
                  <a:solidFill>
                    <a:srgbClr val="202422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Freeform: Shape 44">
                    <a:extLst>
                      <a:ext uri="{FF2B5EF4-FFF2-40B4-BE49-F238E27FC236}">
                        <a16:creationId xmlns:a16="http://schemas.microsoft.com/office/drawing/2014/main" id="{F935568A-6CFC-4055-949C-49DE28CD2B1C}"/>
                      </a:ext>
                    </a:extLst>
                  </p:cNvPr>
                  <p:cNvSpPr/>
                  <p:nvPr/>
                </p:nvSpPr>
                <p:spPr>
                  <a:xfrm>
                    <a:off x="5281099" y="697789"/>
                    <a:ext cx="5288183" cy="966129"/>
                  </a:xfrm>
                  <a:custGeom>
                    <a:avLst/>
                    <a:gdLst>
                      <a:gd name="connsiteX0" fmla="*/ 3602778 w 5288183"/>
                      <a:gd name="connsiteY0" fmla="*/ 961128 h 966129"/>
                      <a:gd name="connsiteX1" fmla="*/ 3282186 w 5288183"/>
                      <a:gd name="connsiteY1" fmla="*/ 906323 h 966129"/>
                      <a:gd name="connsiteX2" fmla="*/ 2873134 w 5288183"/>
                      <a:gd name="connsiteY2" fmla="*/ 839169 h 966129"/>
                      <a:gd name="connsiteX3" fmla="*/ 2318093 w 5288183"/>
                      <a:gd name="connsiteY3" fmla="*/ 749938 h 966129"/>
                      <a:gd name="connsiteX4" fmla="*/ 1882026 w 5288183"/>
                      <a:gd name="connsiteY4" fmla="*/ 677586 h 966129"/>
                      <a:gd name="connsiteX5" fmla="*/ 1334961 w 5288183"/>
                      <a:gd name="connsiteY5" fmla="*/ 586812 h 966129"/>
                      <a:gd name="connsiteX6" fmla="*/ 692335 w 5288183"/>
                      <a:gd name="connsiteY6" fmla="*/ 480497 h 966129"/>
                      <a:gd name="connsiteX7" fmla="*/ 111049 w 5288183"/>
                      <a:gd name="connsiteY7" fmla="*/ 383650 h 966129"/>
                      <a:gd name="connsiteX8" fmla="*/ 0 w 5288183"/>
                      <a:gd name="connsiteY8" fmla="*/ 366617 h 966129"/>
                      <a:gd name="connsiteX9" fmla="*/ 307933 w 5288183"/>
                      <a:gd name="connsiteY9" fmla="*/ 290200 h 966129"/>
                      <a:gd name="connsiteX10" fmla="*/ 1529426 w 5288183"/>
                      <a:gd name="connsiteY10" fmla="*/ 4137 h 966129"/>
                      <a:gd name="connsiteX11" fmla="*/ 1587472 w 5288183"/>
                      <a:gd name="connsiteY11" fmla="*/ 1255 h 966129"/>
                      <a:gd name="connsiteX12" fmla="*/ 2092906 w 5288183"/>
                      <a:gd name="connsiteY12" fmla="*/ 60433 h 966129"/>
                      <a:gd name="connsiteX13" fmla="*/ 2467428 w 5288183"/>
                      <a:gd name="connsiteY13" fmla="*/ 102064 h 966129"/>
                      <a:gd name="connsiteX14" fmla="*/ 2914662 w 5288183"/>
                      <a:gd name="connsiteY14" fmla="*/ 154964 h 966129"/>
                      <a:gd name="connsiteX15" fmla="*/ 3288772 w 5288183"/>
                      <a:gd name="connsiteY15" fmla="*/ 196183 h 966129"/>
                      <a:gd name="connsiteX16" fmla="*/ 3732044 w 5288183"/>
                      <a:gd name="connsiteY16" fmla="*/ 248415 h 966129"/>
                      <a:gd name="connsiteX17" fmla="*/ 4044557 w 5288183"/>
                      <a:gd name="connsiteY17" fmla="*/ 282429 h 966129"/>
                      <a:gd name="connsiteX18" fmla="*/ 4410485 w 5288183"/>
                      <a:gd name="connsiteY18" fmla="*/ 324626 h 966129"/>
                      <a:gd name="connsiteX19" fmla="*/ 4718676 w 5288183"/>
                      <a:gd name="connsiteY19" fmla="*/ 360236 h 966129"/>
                      <a:gd name="connsiteX20" fmla="*/ 5088154 w 5288183"/>
                      <a:gd name="connsiteY20" fmla="*/ 404028 h 966129"/>
                      <a:gd name="connsiteX21" fmla="*/ 5257559 w 5288183"/>
                      <a:gd name="connsiteY21" fmla="*/ 422759 h 966129"/>
                      <a:gd name="connsiteX22" fmla="*/ 5287148 w 5288183"/>
                      <a:gd name="connsiteY22" fmla="*/ 430993 h 966129"/>
                      <a:gd name="connsiteX23" fmla="*/ 5284987 w 5288183"/>
                      <a:gd name="connsiteY23" fmla="*/ 442056 h 966129"/>
                      <a:gd name="connsiteX24" fmla="*/ 5145789 w 5288183"/>
                      <a:gd name="connsiteY24" fmla="*/ 488473 h 966129"/>
                      <a:gd name="connsiteX25" fmla="*/ 4979678 w 5288183"/>
                      <a:gd name="connsiteY25" fmla="*/ 541064 h 966129"/>
                      <a:gd name="connsiteX26" fmla="*/ 4956572 w 5288183"/>
                      <a:gd name="connsiteY26" fmla="*/ 547651 h 966129"/>
                      <a:gd name="connsiteX27" fmla="*/ 4433899 w 5288183"/>
                      <a:gd name="connsiteY27" fmla="*/ 711498 h 966129"/>
                      <a:gd name="connsiteX28" fmla="*/ 4410949 w 5288183"/>
                      <a:gd name="connsiteY28" fmla="*/ 719114 h 966129"/>
                      <a:gd name="connsiteX29" fmla="*/ 3911431 w 5288183"/>
                      <a:gd name="connsiteY29" fmla="*/ 875293 h 966129"/>
                      <a:gd name="connsiteX30" fmla="*/ 3888429 w 5288183"/>
                      <a:gd name="connsiteY30" fmla="*/ 882909 h 966129"/>
                      <a:gd name="connsiteX31" fmla="*/ 3643482 w 5288183"/>
                      <a:gd name="connsiteY31" fmla="*/ 959224 h 966129"/>
                      <a:gd name="connsiteX32" fmla="*/ 3602778 w 5288183"/>
                      <a:gd name="connsiteY32" fmla="*/ 961128 h 9661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5288183" h="966129">
                        <a:moveTo>
                          <a:pt x="3602778" y="961128"/>
                        </a:moveTo>
                        <a:cubicBezTo>
                          <a:pt x="3495896" y="942808"/>
                          <a:pt x="3389118" y="924180"/>
                          <a:pt x="3282186" y="906323"/>
                        </a:cubicBezTo>
                        <a:cubicBezTo>
                          <a:pt x="3145869" y="883578"/>
                          <a:pt x="3009553" y="861245"/>
                          <a:pt x="2873134" y="839169"/>
                        </a:cubicBezTo>
                        <a:cubicBezTo>
                          <a:pt x="2688138" y="809219"/>
                          <a:pt x="2503038" y="780042"/>
                          <a:pt x="2318093" y="749938"/>
                        </a:cubicBezTo>
                        <a:cubicBezTo>
                          <a:pt x="2172669" y="726267"/>
                          <a:pt x="2027399" y="701721"/>
                          <a:pt x="1882026" y="677586"/>
                        </a:cubicBezTo>
                        <a:cubicBezTo>
                          <a:pt x="1699705" y="647328"/>
                          <a:pt x="1517333" y="617018"/>
                          <a:pt x="1334961" y="586812"/>
                        </a:cubicBezTo>
                        <a:cubicBezTo>
                          <a:pt x="1120786" y="551356"/>
                          <a:pt x="906509" y="516055"/>
                          <a:pt x="692335" y="480497"/>
                        </a:cubicBezTo>
                        <a:cubicBezTo>
                          <a:pt x="498539" y="448334"/>
                          <a:pt x="304846" y="415812"/>
                          <a:pt x="111049" y="383650"/>
                        </a:cubicBezTo>
                        <a:cubicBezTo>
                          <a:pt x="74102" y="377526"/>
                          <a:pt x="36999" y="372277"/>
                          <a:pt x="0" y="366617"/>
                        </a:cubicBezTo>
                        <a:cubicBezTo>
                          <a:pt x="100449" y="332345"/>
                          <a:pt x="205014" y="314488"/>
                          <a:pt x="307933" y="290200"/>
                        </a:cubicBezTo>
                        <a:cubicBezTo>
                          <a:pt x="714926" y="194176"/>
                          <a:pt x="1122279" y="99542"/>
                          <a:pt x="1529426" y="4137"/>
                        </a:cubicBezTo>
                        <a:cubicBezTo>
                          <a:pt x="1548826" y="-392"/>
                          <a:pt x="1568226" y="-958"/>
                          <a:pt x="1587472" y="1255"/>
                        </a:cubicBezTo>
                        <a:cubicBezTo>
                          <a:pt x="1756002" y="20707"/>
                          <a:pt x="1924377" y="41033"/>
                          <a:pt x="2092906" y="60433"/>
                        </a:cubicBezTo>
                        <a:cubicBezTo>
                          <a:pt x="2217696" y="74790"/>
                          <a:pt x="2342639" y="87655"/>
                          <a:pt x="2467428" y="102064"/>
                        </a:cubicBezTo>
                        <a:cubicBezTo>
                          <a:pt x="2616558" y="119251"/>
                          <a:pt x="2765533" y="137828"/>
                          <a:pt x="2914662" y="154964"/>
                        </a:cubicBezTo>
                        <a:cubicBezTo>
                          <a:pt x="3039297" y="169270"/>
                          <a:pt x="3164138" y="181929"/>
                          <a:pt x="3288772" y="196183"/>
                        </a:cubicBezTo>
                        <a:cubicBezTo>
                          <a:pt x="3436564" y="213113"/>
                          <a:pt x="3584201" y="231433"/>
                          <a:pt x="3732044" y="248415"/>
                        </a:cubicBezTo>
                        <a:cubicBezTo>
                          <a:pt x="3836146" y="260353"/>
                          <a:pt x="3940403" y="270697"/>
                          <a:pt x="4044557" y="282429"/>
                        </a:cubicBezTo>
                        <a:cubicBezTo>
                          <a:pt x="4166567" y="296117"/>
                          <a:pt x="4288526" y="310526"/>
                          <a:pt x="4410485" y="324626"/>
                        </a:cubicBezTo>
                        <a:cubicBezTo>
                          <a:pt x="4513198" y="336513"/>
                          <a:pt x="4615963" y="348194"/>
                          <a:pt x="4718676" y="360236"/>
                        </a:cubicBezTo>
                        <a:cubicBezTo>
                          <a:pt x="4841870" y="374696"/>
                          <a:pt x="4964960" y="389568"/>
                          <a:pt x="5088154" y="404028"/>
                        </a:cubicBezTo>
                        <a:cubicBezTo>
                          <a:pt x="5144554" y="410666"/>
                          <a:pt x="5201056" y="416841"/>
                          <a:pt x="5257559" y="422759"/>
                        </a:cubicBezTo>
                        <a:cubicBezTo>
                          <a:pt x="5268056" y="423840"/>
                          <a:pt x="5278194" y="425023"/>
                          <a:pt x="5287148" y="430993"/>
                        </a:cubicBezTo>
                        <a:cubicBezTo>
                          <a:pt x="5289052" y="435212"/>
                          <a:pt x="5288332" y="438866"/>
                          <a:pt x="5284987" y="442056"/>
                        </a:cubicBezTo>
                        <a:cubicBezTo>
                          <a:pt x="5241092" y="464904"/>
                          <a:pt x="5192154" y="472778"/>
                          <a:pt x="5145789" y="488473"/>
                        </a:cubicBezTo>
                        <a:cubicBezTo>
                          <a:pt x="5090830" y="507050"/>
                          <a:pt x="5035254" y="524134"/>
                          <a:pt x="4979678" y="541064"/>
                        </a:cubicBezTo>
                        <a:cubicBezTo>
                          <a:pt x="4971805" y="542557"/>
                          <a:pt x="4964086" y="544872"/>
                          <a:pt x="4956572" y="547651"/>
                        </a:cubicBezTo>
                        <a:cubicBezTo>
                          <a:pt x="4782588" y="603022"/>
                          <a:pt x="4608449" y="657929"/>
                          <a:pt x="4433899" y="711498"/>
                        </a:cubicBezTo>
                        <a:cubicBezTo>
                          <a:pt x="4426180" y="713762"/>
                          <a:pt x="4418513" y="716284"/>
                          <a:pt x="4410949" y="719114"/>
                        </a:cubicBezTo>
                        <a:cubicBezTo>
                          <a:pt x="4244323" y="770831"/>
                          <a:pt x="4078520" y="825069"/>
                          <a:pt x="3911431" y="875293"/>
                        </a:cubicBezTo>
                        <a:cubicBezTo>
                          <a:pt x="3903712" y="877557"/>
                          <a:pt x="3895994" y="880079"/>
                          <a:pt x="3888429" y="882909"/>
                        </a:cubicBezTo>
                        <a:cubicBezTo>
                          <a:pt x="3806866" y="908588"/>
                          <a:pt x="3725303" y="934317"/>
                          <a:pt x="3643482" y="959224"/>
                        </a:cubicBezTo>
                        <a:cubicBezTo>
                          <a:pt x="3630308" y="963289"/>
                          <a:pt x="3616826" y="971420"/>
                          <a:pt x="3602778" y="961128"/>
                        </a:cubicBezTo>
                        <a:close/>
                      </a:path>
                    </a:pathLst>
                  </a:custGeom>
                  <a:solidFill>
                    <a:srgbClr val="A3A4A2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F25E2426-B019-44A4-AE5C-2C5CF6ACFBEE}"/>
                      </a:ext>
                    </a:extLst>
                  </p:cNvPr>
                  <p:cNvSpPr/>
                  <p:nvPr/>
                </p:nvSpPr>
                <p:spPr>
                  <a:xfrm>
                    <a:off x="4617170" y="1252799"/>
                    <a:ext cx="647050" cy="303790"/>
                  </a:xfrm>
                  <a:custGeom>
                    <a:avLst/>
                    <a:gdLst>
                      <a:gd name="connsiteX0" fmla="*/ 646999 w 647050"/>
                      <a:gd name="connsiteY0" fmla="*/ 0 h 303790"/>
                      <a:gd name="connsiteX1" fmla="*/ 647051 w 647050"/>
                      <a:gd name="connsiteY1" fmla="*/ 282770 h 303790"/>
                      <a:gd name="connsiteX2" fmla="*/ 622556 w 647050"/>
                      <a:gd name="connsiteY2" fmla="*/ 303045 h 303790"/>
                      <a:gd name="connsiteX3" fmla="*/ 226936 w 647050"/>
                      <a:gd name="connsiteY3" fmla="*/ 230898 h 303790"/>
                      <a:gd name="connsiteX4" fmla="*/ 28972 w 647050"/>
                      <a:gd name="connsiteY4" fmla="*/ 195803 h 303790"/>
                      <a:gd name="connsiteX5" fmla="*/ 0 w 647050"/>
                      <a:gd name="connsiteY5" fmla="*/ 180365 h 303790"/>
                      <a:gd name="connsiteX6" fmla="*/ 345344 w 647050"/>
                      <a:gd name="connsiteY6" fmla="*/ 81718 h 303790"/>
                      <a:gd name="connsiteX7" fmla="*/ 646999 w 647050"/>
                      <a:gd name="connsiteY7" fmla="*/ 0 h 3037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47050" h="303790">
                        <a:moveTo>
                          <a:pt x="646999" y="0"/>
                        </a:moveTo>
                        <a:cubicBezTo>
                          <a:pt x="646999" y="94274"/>
                          <a:pt x="646897" y="188496"/>
                          <a:pt x="647051" y="282770"/>
                        </a:cubicBezTo>
                        <a:cubicBezTo>
                          <a:pt x="647051" y="299957"/>
                          <a:pt x="639126" y="306081"/>
                          <a:pt x="622556" y="303045"/>
                        </a:cubicBezTo>
                        <a:cubicBezTo>
                          <a:pt x="490717" y="278910"/>
                          <a:pt x="358827" y="254827"/>
                          <a:pt x="226936" y="230898"/>
                        </a:cubicBezTo>
                        <a:cubicBezTo>
                          <a:pt x="161017" y="218908"/>
                          <a:pt x="95097" y="206867"/>
                          <a:pt x="28972" y="195803"/>
                        </a:cubicBezTo>
                        <a:cubicBezTo>
                          <a:pt x="16879" y="193796"/>
                          <a:pt x="5763" y="192870"/>
                          <a:pt x="0" y="180365"/>
                        </a:cubicBezTo>
                        <a:cubicBezTo>
                          <a:pt x="115063" y="147380"/>
                          <a:pt x="229818" y="113056"/>
                          <a:pt x="345344" y="81718"/>
                        </a:cubicBezTo>
                        <a:cubicBezTo>
                          <a:pt x="445896" y="54496"/>
                          <a:pt x="544492" y="20069"/>
                          <a:pt x="646999" y="0"/>
                        </a:cubicBezTo>
                        <a:close/>
                      </a:path>
                    </a:pathLst>
                  </a:custGeom>
                  <a:solidFill>
                    <a:srgbClr val="E0E0CD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Freeform: Shape 46">
                    <a:extLst>
                      <a:ext uri="{FF2B5EF4-FFF2-40B4-BE49-F238E27FC236}">
                        <a16:creationId xmlns:a16="http://schemas.microsoft.com/office/drawing/2014/main" id="{DE4C9061-E363-4BFB-A3B4-93481331146B}"/>
                      </a:ext>
                    </a:extLst>
                  </p:cNvPr>
                  <p:cNvSpPr/>
                  <p:nvPr/>
                </p:nvSpPr>
                <p:spPr>
                  <a:xfrm>
                    <a:off x="4179623" y="1795586"/>
                    <a:ext cx="214357" cy="438133"/>
                  </a:xfrm>
                  <a:custGeom>
                    <a:avLst/>
                    <a:gdLst>
                      <a:gd name="connsiteX0" fmla="*/ 209530 w 214357"/>
                      <a:gd name="connsiteY0" fmla="*/ 86613 h 438133"/>
                      <a:gd name="connsiteX1" fmla="*/ 120917 w 214357"/>
                      <a:gd name="connsiteY1" fmla="*/ 830 h 438133"/>
                      <a:gd name="connsiteX2" fmla="*/ 11308 w 214357"/>
                      <a:gd name="connsiteY2" fmla="*/ 64074 h 438133"/>
                      <a:gd name="connsiteX3" fmla="*/ 1634 w 214357"/>
                      <a:gd name="connsiteY3" fmla="*/ 159583 h 438133"/>
                      <a:gd name="connsiteX4" fmla="*/ 2354 w 214357"/>
                      <a:gd name="connsiteY4" fmla="*/ 326466 h 438133"/>
                      <a:gd name="connsiteX5" fmla="*/ 80161 w 214357"/>
                      <a:gd name="connsiteY5" fmla="*/ 432472 h 438133"/>
                      <a:gd name="connsiteX6" fmla="*/ 192548 w 214357"/>
                      <a:gd name="connsiteY6" fmla="*/ 392900 h 438133"/>
                      <a:gd name="connsiteX7" fmla="*/ 192446 w 214357"/>
                      <a:gd name="connsiteY7" fmla="*/ 392951 h 438133"/>
                      <a:gd name="connsiteX8" fmla="*/ 193989 w 214357"/>
                      <a:gd name="connsiteY8" fmla="*/ 385232 h 438133"/>
                      <a:gd name="connsiteX9" fmla="*/ 193989 w 214357"/>
                      <a:gd name="connsiteY9" fmla="*/ 385232 h 438133"/>
                      <a:gd name="connsiteX10" fmla="*/ 193989 w 214357"/>
                      <a:gd name="connsiteY10" fmla="*/ 385232 h 438133"/>
                      <a:gd name="connsiteX11" fmla="*/ 210662 w 214357"/>
                      <a:gd name="connsiteY11" fmla="*/ 343138 h 438133"/>
                      <a:gd name="connsiteX12" fmla="*/ 209530 w 214357"/>
                      <a:gd name="connsiteY12" fmla="*/ 86613 h 4381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14357" h="438133">
                        <a:moveTo>
                          <a:pt x="209530" y="86613"/>
                        </a:moveTo>
                        <a:cubicBezTo>
                          <a:pt x="205105" y="40917"/>
                          <a:pt x="163525" y="5873"/>
                          <a:pt x="120917" y="830"/>
                        </a:cubicBezTo>
                        <a:cubicBezTo>
                          <a:pt x="73060" y="-4830"/>
                          <a:pt x="32664" y="18687"/>
                          <a:pt x="11308" y="64074"/>
                        </a:cubicBezTo>
                        <a:cubicBezTo>
                          <a:pt x="-3152" y="94847"/>
                          <a:pt x="-373" y="127215"/>
                          <a:pt x="1634" y="159583"/>
                        </a:cubicBezTo>
                        <a:cubicBezTo>
                          <a:pt x="1634" y="215210"/>
                          <a:pt x="-939" y="271044"/>
                          <a:pt x="2354" y="326466"/>
                        </a:cubicBezTo>
                        <a:cubicBezTo>
                          <a:pt x="5339" y="376639"/>
                          <a:pt x="31532" y="415593"/>
                          <a:pt x="80161" y="432472"/>
                        </a:cubicBezTo>
                        <a:cubicBezTo>
                          <a:pt x="126063" y="448425"/>
                          <a:pt x="163165" y="429230"/>
                          <a:pt x="192548" y="392900"/>
                        </a:cubicBezTo>
                        <a:cubicBezTo>
                          <a:pt x="192548" y="392900"/>
                          <a:pt x="192446" y="392951"/>
                          <a:pt x="192446" y="392951"/>
                        </a:cubicBezTo>
                        <a:cubicBezTo>
                          <a:pt x="192960" y="390378"/>
                          <a:pt x="193475" y="387805"/>
                          <a:pt x="193989" y="385232"/>
                        </a:cubicBezTo>
                        <a:cubicBezTo>
                          <a:pt x="193989" y="385232"/>
                          <a:pt x="193989" y="385232"/>
                          <a:pt x="193989" y="385232"/>
                        </a:cubicBezTo>
                        <a:cubicBezTo>
                          <a:pt x="193989" y="385232"/>
                          <a:pt x="193989" y="385232"/>
                          <a:pt x="193989" y="385232"/>
                        </a:cubicBezTo>
                        <a:cubicBezTo>
                          <a:pt x="199804" y="371184"/>
                          <a:pt x="210148" y="357341"/>
                          <a:pt x="210662" y="343138"/>
                        </a:cubicBezTo>
                        <a:cubicBezTo>
                          <a:pt x="213595" y="257664"/>
                          <a:pt x="217764" y="171830"/>
                          <a:pt x="209530" y="86613"/>
                        </a:cubicBezTo>
                        <a:close/>
                      </a:path>
                    </a:pathLst>
                  </a:custGeom>
                  <a:solidFill>
                    <a:srgbClr val="534D49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Freeform: Shape 47">
                    <a:extLst>
                      <a:ext uri="{FF2B5EF4-FFF2-40B4-BE49-F238E27FC236}">
                        <a16:creationId xmlns:a16="http://schemas.microsoft.com/office/drawing/2014/main" id="{C489F0BA-A804-4EF4-A906-9DFC7C162C69}"/>
                      </a:ext>
                    </a:extLst>
                  </p:cNvPr>
                  <p:cNvSpPr/>
                  <p:nvPr/>
                </p:nvSpPr>
                <p:spPr>
                  <a:xfrm>
                    <a:off x="4170809" y="2727955"/>
                    <a:ext cx="97825" cy="350675"/>
                  </a:xfrm>
                  <a:custGeom>
                    <a:avLst/>
                    <a:gdLst>
                      <a:gd name="connsiteX0" fmla="*/ 97671 w 97825"/>
                      <a:gd name="connsiteY0" fmla="*/ 350676 h 350675"/>
                      <a:gd name="connsiteX1" fmla="*/ 15542 w 97825"/>
                      <a:gd name="connsiteY1" fmla="*/ 315992 h 350675"/>
                      <a:gd name="connsiteX2" fmla="*/ 53 w 97825"/>
                      <a:gd name="connsiteY2" fmla="*/ 292629 h 350675"/>
                      <a:gd name="connsiteX3" fmla="*/ 1 w 97825"/>
                      <a:gd name="connsiteY3" fmla="*/ 19791 h 350675"/>
                      <a:gd name="connsiteX4" fmla="*/ 22798 w 97825"/>
                      <a:gd name="connsiteY4" fmla="*/ 2810 h 350675"/>
                      <a:gd name="connsiteX5" fmla="*/ 81204 w 97825"/>
                      <a:gd name="connsiteY5" fmla="*/ 23754 h 350675"/>
                      <a:gd name="connsiteX6" fmla="*/ 97826 w 97825"/>
                      <a:gd name="connsiteY6" fmla="*/ 46705 h 350675"/>
                      <a:gd name="connsiteX7" fmla="*/ 97671 w 97825"/>
                      <a:gd name="connsiteY7" fmla="*/ 350676 h 3506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7825" h="350675">
                        <a:moveTo>
                          <a:pt x="97671" y="350676"/>
                        </a:moveTo>
                        <a:cubicBezTo>
                          <a:pt x="67516" y="337862"/>
                          <a:pt x="41684" y="326541"/>
                          <a:pt x="15542" y="315992"/>
                        </a:cubicBezTo>
                        <a:cubicBezTo>
                          <a:pt x="4530" y="311515"/>
                          <a:pt x="1" y="304877"/>
                          <a:pt x="53" y="292629"/>
                        </a:cubicBezTo>
                        <a:cubicBezTo>
                          <a:pt x="413" y="201701"/>
                          <a:pt x="465" y="110720"/>
                          <a:pt x="1" y="19791"/>
                        </a:cubicBezTo>
                        <a:cubicBezTo>
                          <a:pt x="-101" y="2038"/>
                          <a:pt x="5096" y="-4189"/>
                          <a:pt x="22798" y="2810"/>
                        </a:cubicBezTo>
                        <a:cubicBezTo>
                          <a:pt x="41992" y="10426"/>
                          <a:pt x="61650" y="17064"/>
                          <a:pt x="81204" y="23754"/>
                        </a:cubicBezTo>
                        <a:cubicBezTo>
                          <a:pt x="92423" y="27562"/>
                          <a:pt x="97826" y="34457"/>
                          <a:pt x="97826" y="46705"/>
                        </a:cubicBezTo>
                        <a:cubicBezTo>
                          <a:pt x="97620" y="146639"/>
                          <a:pt x="97671" y="246470"/>
                          <a:pt x="97671" y="350676"/>
                        </a:cubicBezTo>
                        <a:close/>
                      </a:path>
                    </a:pathLst>
                  </a:custGeom>
                  <a:solidFill>
                    <a:srgbClr val="F09022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Freeform: Shape 48">
                    <a:extLst>
                      <a:ext uri="{FF2B5EF4-FFF2-40B4-BE49-F238E27FC236}">
                        <a16:creationId xmlns:a16="http://schemas.microsoft.com/office/drawing/2014/main" id="{0DA5F1A6-61EC-4D64-8A60-CDF37729B284}"/>
                      </a:ext>
                    </a:extLst>
                  </p:cNvPr>
                  <p:cNvSpPr/>
                  <p:nvPr/>
                </p:nvSpPr>
                <p:spPr>
                  <a:xfrm>
                    <a:off x="4411160" y="1595622"/>
                    <a:ext cx="736046" cy="774412"/>
                  </a:xfrm>
                  <a:custGeom>
                    <a:avLst/>
                    <a:gdLst>
                      <a:gd name="connsiteX0" fmla="*/ 681753 w 736046"/>
                      <a:gd name="connsiteY0" fmla="*/ 774413 h 774412"/>
                      <a:gd name="connsiteX1" fmla="*/ 626639 w 736046"/>
                      <a:gd name="connsiteY1" fmla="*/ 774361 h 774412"/>
                      <a:gd name="connsiteX2" fmla="*/ 70929 w 736046"/>
                      <a:gd name="connsiteY2" fmla="*/ 691254 h 774412"/>
                      <a:gd name="connsiteX3" fmla="*/ 14066 w 736046"/>
                      <a:gd name="connsiteY3" fmla="*/ 583241 h 774412"/>
                      <a:gd name="connsiteX4" fmla="*/ 191241 w 736046"/>
                      <a:gd name="connsiteY4" fmla="*/ 164670 h 774412"/>
                      <a:gd name="connsiteX5" fmla="*/ 255720 w 736046"/>
                      <a:gd name="connsiteY5" fmla="*/ 33757 h 774412"/>
                      <a:gd name="connsiteX6" fmla="*/ 254382 w 736046"/>
                      <a:gd name="connsiteY6" fmla="*/ 35044 h 774412"/>
                      <a:gd name="connsiteX7" fmla="*/ 348090 w 736046"/>
                      <a:gd name="connsiteY7" fmla="*/ 1389 h 774412"/>
                      <a:gd name="connsiteX8" fmla="*/ 658750 w 736046"/>
                      <a:gd name="connsiteY8" fmla="*/ 44204 h 774412"/>
                      <a:gd name="connsiteX9" fmla="*/ 710827 w 736046"/>
                      <a:gd name="connsiteY9" fmla="*/ 74101 h 774412"/>
                      <a:gd name="connsiteX10" fmla="*/ 709489 w 736046"/>
                      <a:gd name="connsiteY10" fmla="*/ 72763 h 774412"/>
                      <a:gd name="connsiteX11" fmla="*/ 736042 w 736046"/>
                      <a:gd name="connsiteY11" fmla="*/ 138632 h 774412"/>
                      <a:gd name="connsiteX12" fmla="*/ 724001 w 736046"/>
                      <a:gd name="connsiteY12" fmla="*/ 716367 h 774412"/>
                      <a:gd name="connsiteX13" fmla="*/ 681753 w 736046"/>
                      <a:gd name="connsiteY13" fmla="*/ 774413 h 774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736046" h="774412">
                        <a:moveTo>
                          <a:pt x="681753" y="774413"/>
                        </a:moveTo>
                        <a:cubicBezTo>
                          <a:pt x="663382" y="774413"/>
                          <a:pt x="645010" y="774361"/>
                          <a:pt x="626639" y="774361"/>
                        </a:cubicBezTo>
                        <a:cubicBezTo>
                          <a:pt x="572092" y="774722"/>
                          <a:pt x="202408" y="713022"/>
                          <a:pt x="70929" y="691254"/>
                        </a:cubicBezTo>
                        <a:cubicBezTo>
                          <a:pt x="-1063" y="679367"/>
                          <a:pt x="-14699" y="650601"/>
                          <a:pt x="14066" y="583241"/>
                        </a:cubicBezTo>
                        <a:cubicBezTo>
                          <a:pt x="73502" y="443889"/>
                          <a:pt x="132063" y="304177"/>
                          <a:pt x="191241" y="164670"/>
                        </a:cubicBezTo>
                        <a:cubicBezTo>
                          <a:pt x="210127" y="120106"/>
                          <a:pt x="220933" y="70757"/>
                          <a:pt x="255720" y="33757"/>
                        </a:cubicBezTo>
                        <a:lnTo>
                          <a:pt x="254382" y="35044"/>
                        </a:lnTo>
                        <a:cubicBezTo>
                          <a:pt x="278362" y="3551"/>
                          <a:pt x="311914" y="-3448"/>
                          <a:pt x="348090" y="1389"/>
                        </a:cubicBezTo>
                        <a:cubicBezTo>
                          <a:pt x="451677" y="15283"/>
                          <a:pt x="555111" y="30361"/>
                          <a:pt x="658750" y="44204"/>
                        </a:cubicBezTo>
                        <a:cubicBezTo>
                          <a:pt x="679643" y="46982"/>
                          <a:pt x="698683" y="55113"/>
                          <a:pt x="710827" y="74101"/>
                        </a:cubicBezTo>
                        <a:lnTo>
                          <a:pt x="709489" y="72763"/>
                        </a:lnTo>
                        <a:cubicBezTo>
                          <a:pt x="729661" y="90157"/>
                          <a:pt x="736248" y="112953"/>
                          <a:pt x="736042" y="138632"/>
                        </a:cubicBezTo>
                        <a:cubicBezTo>
                          <a:pt x="734498" y="331244"/>
                          <a:pt x="729970" y="523805"/>
                          <a:pt x="724001" y="716367"/>
                        </a:cubicBezTo>
                        <a:cubicBezTo>
                          <a:pt x="723074" y="744206"/>
                          <a:pt x="710107" y="765510"/>
                          <a:pt x="681753" y="774413"/>
                        </a:cubicBezTo>
                        <a:close/>
                      </a:path>
                    </a:pathLst>
                  </a:custGeom>
                  <a:solidFill>
                    <a:srgbClr val="131412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Freeform: Shape 49">
                    <a:extLst>
                      <a:ext uri="{FF2B5EF4-FFF2-40B4-BE49-F238E27FC236}">
                        <a16:creationId xmlns:a16="http://schemas.microsoft.com/office/drawing/2014/main" id="{FF1BF7CC-866C-432E-8F98-89405763DE94}"/>
                      </a:ext>
                    </a:extLst>
                  </p:cNvPr>
                  <p:cNvSpPr/>
                  <p:nvPr/>
                </p:nvSpPr>
                <p:spPr>
                  <a:xfrm>
                    <a:off x="4724125" y="2446447"/>
                    <a:ext cx="291457" cy="170082"/>
                  </a:xfrm>
                  <a:custGeom>
                    <a:avLst/>
                    <a:gdLst>
                      <a:gd name="connsiteX0" fmla="*/ 90649 w 291457"/>
                      <a:gd name="connsiteY0" fmla="*/ 5 h 170082"/>
                      <a:gd name="connsiteX1" fmla="*/ 231390 w 291457"/>
                      <a:gd name="connsiteY1" fmla="*/ 26763 h 170082"/>
                      <a:gd name="connsiteX2" fmla="*/ 288459 w 291457"/>
                      <a:gd name="connsiteY2" fmla="*/ 128293 h 170082"/>
                      <a:gd name="connsiteX3" fmla="*/ 194442 w 291457"/>
                      <a:gd name="connsiteY3" fmla="*/ 167762 h 170082"/>
                      <a:gd name="connsiteX4" fmla="*/ 72278 w 291457"/>
                      <a:gd name="connsiteY4" fmla="*/ 148928 h 170082"/>
                      <a:gd name="connsiteX5" fmla="*/ 11504 w 291457"/>
                      <a:gd name="connsiteY5" fmla="*/ 104210 h 170082"/>
                      <a:gd name="connsiteX6" fmla="*/ 9343 w 291457"/>
                      <a:gd name="connsiteY6" fmla="*/ 33865 h 170082"/>
                      <a:gd name="connsiteX7" fmla="*/ 90649 w 291457"/>
                      <a:gd name="connsiteY7" fmla="*/ 5 h 1700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91457" h="170082">
                        <a:moveTo>
                          <a:pt x="90649" y="5"/>
                        </a:moveTo>
                        <a:cubicBezTo>
                          <a:pt x="132742" y="7775"/>
                          <a:pt x="182812" y="14259"/>
                          <a:pt x="231390" y="26763"/>
                        </a:cubicBezTo>
                        <a:cubicBezTo>
                          <a:pt x="274462" y="37827"/>
                          <a:pt x="300655" y="89184"/>
                          <a:pt x="288459" y="128293"/>
                        </a:cubicBezTo>
                        <a:cubicBezTo>
                          <a:pt x="278218" y="161072"/>
                          <a:pt x="239675" y="176253"/>
                          <a:pt x="194442" y="167762"/>
                        </a:cubicBezTo>
                        <a:cubicBezTo>
                          <a:pt x="153944" y="160198"/>
                          <a:pt x="113033" y="155103"/>
                          <a:pt x="72278" y="148928"/>
                        </a:cubicBezTo>
                        <a:cubicBezTo>
                          <a:pt x="44232" y="144657"/>
                          <a:pt x="25707" y="126337"/>
                          <a:pt x="11504" y="104210"/>
                        </a:cubicBezTo>
                        <a:cubicBezTo>
                          <a:pt x="-2750" y="82031"/>
                          <a:pt x="-4088" y="56558"/>
                          <a:pt x="9343" y="33865"/>
                        </a:cubicBezTo>
                        <a:cubicBezTo>
                          <a:pt x="25449" y="6591"/>
                          <a:pt x="53186" y="-201"/>
                          <a:pt x="90649" y="5"/>
                        </a:cubicBezTo>
                        <a:close/>
                      </a:path>
                    </a:pathLst>
                  </a:custGeom>
                  <a:solidFill>
                    <a:srgbClr val="FCFBFB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1" name="Freeform: Shape 50">
                    <a:extLst>
                      <a:ext uri="{FF2B5EF4-FFF2-40B4-BE49-F238E27FC236}">
                        <a16:creationId xmlns:a16="http://schemas.microsoft.com/office/drawing/2014/main" id="{B0172AE1-3383-4F86-A5FC-843625FD2E11}"/>
                      </a:ext>
                    </a:extLst>
                  </p:cNvPr>
                  <p:cNvSpPr/>
                  <p:nvPr/>
                </p:nvSpPr>
                <p:spPr>
                  <a:xfrm>
                    <a:off x="8960137" y="4120838"/>
                    <a:ext cx="298265" cy="297023"/>
                  </a:xfrm>
                  <a:custGeom>
                    <a:avLst/>
                    <a:gdLst>
                      <a:gd name="connsiteX0" fmla="*/ 54 w 298265"/>
                      <a:gd name="connsiteY0" fmla="*/ 297024 h 297023"/>
                      <a:gd name="connsiteX1" fmla="*/ 2 w 298265"/>
                      <a:gd name="connsiteY1" fmla="*/ 162560 h 297023"/>
                      <a:gd name="connsiteX2" fmla="*/ 12352 w 298265"/>
                      <a:gd name="connsiteY2" fmla="*/ 136830 h 297023"/>
                      <a:gd name="connsiteX3" fmla="*/ 298004 w 298265"/>
                      <a:gd name="connsiteY3" fmla="*/ 0 h 297023"/>
                      <a:gd name="connsiteX4" fmla="*/ 298261 w 298265"/>
                      <a:gd name="connsiteY4" fmla="*/ 132353 h 297023"/>
                      <a:gd name="connsiteX5" fmla="*/ 281177 w 298265"/>
                      <a:gd name="connsiteY5" fmla="*/ 154893 h 297023"/>
                      <a:gd name="connsiteX6" fmla="*/ 54 w 298265"/>
                      <a:gd name="connsiteY6" fmla="*/ 297024 h 2970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8265" h="297023">
                        <a:moveTo>
                          <a:pt x="54" y="297024"/>
                        </a:moveTo>
                        <a:cubicBezTo>
                          <a:pt x="54" y="247880"/>
                          <a:pt x="157" y="205220"/>
                          <a:pt x="2" y="162560"/>
                        </a:cubicBezTo>
                        <a:cubicBezTo>
                          <a:pt x="-49" y="151805"/>
                          <a:pt x="620" y="142440"/>
                          <a:pt x="12352" y="136830"/>
                        </a:cubicBezTo>
                        <a:cubicBezTo>
                          <a:pt x="106060" y="92164"/>
                          <a:pt x="199665" y="47188"/>
                          <a:pt x="298004" y="0"/>
                        </a:cubicBezTo>
                        <a:cubicBezTo>
                          <a:pt x="298004" y="47703"/>
                          <a:pt x="297592" y="90054"/>
                          <a:pt x="298261" y="132353"/>
                        </a:cubicBezTo>
                        <a:cubicBezTo>
                          <a:pt x="298467" y="145424"/>
                          <a:pt x="290800" y="150056"/>
                          <a:pt x="281177" y="154893"/>
                        </a:cubicBezTo>
                        <a:cubicBezTo>
                          <a:pt x="189579" y="201104"/>
                          <a:pt x="98084" y="247417"/>
                          <a:pt x="54" y="297024"/>
                        </a:cubicBezTo>
                        <a:close/>
                      </a:path>
                    </a:pathLst>
                  </a:custGeom>
                  <a:solidFill>
                    <a:srgbClr val="FEE14D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Freeform: Shape 51">
                    <a:extLst>
                      <a:ext uri="{FF2B5EF4-FFF2-40B4-BE49-F238E27FC236}">
                        <a16:creationId xmlns:a16="http://schemas.microsoft.com/office/drawing/2014/main" id="{0F180DEC-496F-415F-B462-49B202645B46}"/>
                      </a:ext>
                    </a:extLst>
                  </p:cNvPr>
                  <p:cNvSpPr/>
                  <p:nvPr/>
                </p:nvSpPr>
                <p:spPr>
                  <a:xfrm>
                    <a:off x="10210077" y="3466480"/>
                    <a:ext cx="302748" cy="296251"/>
                  </a:xfrm>
                  <a:custGeom>
                    <a:avLst/>
                    <a:gdLst>
                      <a:gd name="connsiteX0" fmla="*/ 7011 w 302748"/>
                      <a:gd name="connsiteY0" fmla="*/ 296252 h 296251"/>
                      <a:gd name="connsiteX1" fmla="*/ 4181 w 302748"/>
                      <a:gd name="connsiteY1" fmla="*/ 282461 h 296251"/>
                      <a:gd name="connsiteX2" fmla="*/ 10767 w 302748"/>
                      <a:gd name="connsiteY2" fmla="*/ 149027 h 296251"/>
                      <a:gd name="connsiteX3" fmla="*/ 123207 w 302748"/>
                      <a:gd name="connsiteY3" fmla="*/ 87121 h 296251"/>
                      <a:gd name="connsiteX4" fmla="*/ 302749 w 302748"/>
                      <a:gd name="connsiteY4" fmla="*/ 0 h 296251"/>
                      <a:gd name="connsiteX5" fmla="*/ 302749 w 302748"/>
                      <a:gd name="connsiteY5" fmla="*/ 134155 h 296251"/>
                      <a:gd name="connsiteX6" fmla="*/ 291582 w 302748"/>
                      <a:gd name="connsiteY6" fmla="*/ 151857 h 296251"/>
                      <a:gd name="connsiteX7" fmla="*/ 7011 w 302748"/>
                      <a:gd name="connsiteY7" fmla="*/ 296252 h 2962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02748" h="296251">
                        <a:moveTo>
                          <a:pt x="7011" y="296252"/>
                        </a:moveTo>
                        <a:cubicBezTo>
                          <a:pt x="5158" y="287401"/>
                          <a:pt x="4181" y="284931"/>
                          <a:pt x="4181" y="282461"/>
                        </a:cubicBezTo>
                        <a:cubicBezTo>
                          <a:pt x="4850" y="237125"/>
                          <a:pt x="-9199" y="183093"/>
                          <a:pt x="10767" y="149027"/>
                        </a:cubicBezTo>
                        <a:cubicBezTo>
                          <a:pt x="29395" y="117276"/>
                          <a:pt x="84046" y="106418"/>
                          <a:pt x="123207" y="87121"/>
                        </a:cubicBezTo>
                        <a:cubicBezTo>
                          <a:pt x="180841" y="58715"/>
                          <a:pt x="238836" y="30979"/>
                          <a:pt x="302749" y="0"/>
                        </a:cubicBezTo>
                        <a:cubicBezTo>
                          <a:pt x="302749" y="47754"/>
                          <a:pt x="302749" y="90929"/>
                          <a:pt x="302749" y="134155"/>
                        </a:cubicBezTo>
                        <a:cubicBezTo>
                          <a:pt x="302749" y="142491"/>
                          <a:pt x="300073" y="147637"/>
                          <a:pt x="291582" y="151857"/>
                        </a:cubicBezTo>
                        <a:cubicBezTo>
                          <a:pt x="197462" y="199200"/>
                          <a:pt x="103600" y="247160"/>
                          <a:pt x="7011" y="296252"/>
                        </a:cubicBezTo>
                        <a:close/>
                      </a:path>
                    </a:pathLst>
                  </a:custGeom>
                  <a:solidFill>
                    <a:srgbClr val="FEDC00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: Shape 52">
                    <a:extLst>
                      <a:ext uri="{FF2B5EF4-FFF2-40B4-BE49-F238E27FC236}">
                        <a16:creationId xmlns:a16="http://schemas.microsoft.com/office/drawing/2014/main" id="{AC484A59-D271-427C-A471-F1497D777F4D}"/>
                      </a:ext>
                    </a:extLst>
                  </p:cNvPr>
                  <p:cNvSpPr/>
                  <p:nvPr/>
                </p:nvSpPr>
                <p:spPr>
                  <a:xfrm>
                    <a:off x="4510402" y="1674887"/>
                    <a:ext cx="566507" cy="617361"/>
                  </a:xfrm>
                  <a:custGeom>
                    <a:avLst/>
                    <a:gdLst>
                      <a:gd name="connsiteX0" fmla="*/ 557552 w 566507"/>
                      <a:gd name="connsiteY0" fmla="*/ 543651 h 617361"/>
                      <a:gd name="connsiteX1" fmla="*/ 474034 w 566507"/>
                      <a:gd name="connsiteY1" fmla="*/ 615540 h 617361"/>
                      <a:gd name="connsiteX2" fmla="*/ 60043 w 566507"/>
                      <a:gd name="connsiteY2" fmla="*/ 551473 h 617361"/>
                      <a:gd name="connsiteX3" fmla="*/ 11156 w 566507"/>
                      <a:gd name="connsiteY3" fmla="*/ 458023 h 617361"/>
                      <a:gd name="connsiteX4" fmla="*/ 176444 w 566507"/>
                      <a:gd name="connsiteY4" fmla="*/ 66107 h 617361"/>
                      <a:gd name="connsiteX5" fmla="*/ 275503 w 566507"/>
                      <a:gd name="connsiteY5" fmla="*/ 651 h 617361"/>
                      <a:gd name="connsiteX6" fmla="*/ 479231 w 566507"/>
                      <a:gd name="connsiteY6" fmla="*/ 30292 h 617361"/>
                      <a:gd name="connsiteX7" fmla="*/ 566506 w 566507"/>
                      <a:gd name="connsiteY7" fmla="*/ 126830 h 617361"/>
                      <a:gd name="connsiteX8" fmla="*/ 557552 w 566507"/>
                      <a:gd name="connsiteY8" fmla="*/ 543651 h 617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66507" h="617361">
                        <a:moveTo>
                          <a:pt x="557552" y="543651"/>
                        </a:moveTo>
                        <a:cubicBezTo>
                          <a:pt x="557141" y="602366"/>
                          <a:pt x="532801" y="624185"/>
                          <a:pt x="474034" y="615540"/>
                        </a:cubicBezTo>
                        <a:cubicBezTo>
                          <a:pt x="349965" y="597323"/>
                          <a:pt x="73988" y="554252"/>
                          <a:pt x="60043" y="551473"/>
                        </a:cubicBezTo>
                        <a:cubicBezTo>
                          <a:pt x="556" y="539586"/>
                          <a:pt x="-12567" y="514576"/>
                          <a:pt x="11156" y="458023"/>
                        </a:cubicBezTo>
                        <a:cubicBezTo>
                          <a:pt x="66063" y="327316"/>
                          <a:pt x="121176" y="196660"/>
                          <a:pt x="176444" y="66107"/>
                        </a:cubicBezTo>
                        <a:cubicBezTo>
                          <a:pt x="195227" y="21749"/>
                          <a:pt x="234953" y="-4546"/>
                          <a:pt x="275503" y="651"/>
                        </a:cubicBezTo>
                        <a:cubicBezTo>
                          <a:pt x="299895" y="3790"/>
                          <a:pt x="435491" y="25455"/>
                          <a:pt x="479231" y="30292"/>
                        </a:cubicBezTo>
                        <a:cubicBezTo>
                          <a:pt x="539747" y="36981"/>
                          <a:pt x="566455" y="65644"/>
                          <a:pt x="566506" y="126830"/>
                        </a:cubicBezTo>
                        <a:cubicBezTo>
                          <a:pt x="566609" y="142422"/>
                          <a:pt x="558324" y="420303"/>
                          <a:pt x="557552" y="543651"/>
                        </a:cubicBezTo>
                        <a:close/>
                      </a:path>
                    </a:pathLst>
                  </a:custGeom>
                  <a:solidFill>
                    <a:srgbClr val="ACDFE7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Freeform: Shape 53">
                    <a:extLst>
                      <a:ext uri="{FF2B5EF4-FFF2-40B4-BE49-F238E27FC236}">
                        <a16:creationId xmlns:a16="http://schemas.microsoft.com/office/drawing/2014/main" id="{8E39216C-C6E6-4EA3-8A50-9EF59A16346A}"/>
                      </a:ext>
                    </a:extLst>
                  </p:cNvPr>
                  <p:cNvSpPr/>
                  <p:nvPr/>
                </p:nvSpPr>
                <p:spPr>
                  <a:xfrm>
                    <a:off x="4734442" y="2456554"/>
                    <a:ext cx="272596" cy="149267"/>
                  </a:xfrm>
                  <a:custGeom>
                    <a:avLst/>
                    <a:gdLst>
                      <a:gd name="connsiteX0" fmla="*/ 200953 w 272596"/>
                      <a:gd name="connsiteY0" fmla="*/ 149010 h 149267"/>
                      <a:gd name="connsiteX1" fmla="*/ 67004 w 272596"/>
                      <a:gd name="connsiteY1" fmla="*/ 129816 h 149267"/>
                      <a:gd name="connsiteX2" fmla="*/ 7722 w 272596"/>
                      <a:gd name="connsiteY2" fmla="*/ 84017 h 149267"/>
                      <a:gd name="connsiteX3" fmla="*/ 9575 w 272596"/>
                      <a:gd name="connsiteY3" fmla="*/ 24993 h 149267"/>
                      <a:gd name="connsiteX4" fmla="*/ 67261 w 272596"/>
                      <a:gd name="connsiteY4" fmla="*/ 550 h 149267"/>
                      <a:gd name="connsiteX5" fmla="*/ 204812 w 272596"/>
                      <a:gd name="connsiteY5" fmla="*/ 22214 h 149267"/>
                      <a:gd name="connsiteX6" fmla="*/ 248758 w 272596"/>
                      <a:gd name="connsiteY6" fmla="*/ 45062 h 149267"/>
                      <a:gd name="connsiteX7" fmla="*/ 266821 w 272596"/>
                      <a:gd name="connsiteY7" fmla="*/ 118649 h 149267"/>
                      <a:gd name="connsiteX8" fmla="*/ 200953 w 272596"/>
                      <a:gd name="connsiteY8" fmla="*/ 149010 h 149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72596" h="149267">
                        <a:moveTo>
                          <a:pt x="200953" y="149010"/>
                        </a:moveTo>
                        <a:cubicBezTo>
                          <a:pt x="154073" y="142423"/>
                          <a:pt x="110281" y="137535"/>
                          <a:pt x="67004" y="129816"/>
                        </a:cubicBezTo>
                        <a:cubicBezTo>
                          <a:pt x="40348" y="125082"/>
                          <a:pt x="20278" y="108512"/>
                          <a:pt x="7722" y="84017"/>
                        </a:cubicBezTo>
                        <a:cubicBezTo>
                          <a:pt x="-2415" y="64102"/>
                          <a:pt x="-3341" y="43724"/>
                          <a:pt x="9575" y="24993"/>
                        </a:cubicBezTo>
                        <a:cubicBezTo>
                          <a:pt x="23263" y="5130"/>
                          <a:pt x="44876" y="-2178"/>
                          <a:pt x="67261" y="550"/>
                        </a:cubicBezTo>
                        <a:cubicBezTo>
                          <a:pt x="113317" y="6159"/>
                          <a:pt x="159065" y="14135"/>
                          <a:pt x="204812" y="22214"/>
                        </a:cubicBezTo>
                        <a:cubicBezTo>
                          <a:pt x="221382" y="25147"/>
                          <a:pt x="236820" y="32352"/>
                          <a:pt x="248758" y="45062"/>
                        </a:cubicBezTo>
                        <a:cubicBezTo>
                          <a:pt x="268622" y="66161"/>
                          <a:pt x="280252" y="89420"/>
                          <a:pt x="266821" y="118649"/>
                        </a:cubicBezTo>
                        <a:cubicBezTo>
                          <a:pt x="252772" y="149422"/>
                          <a:pt x="225756" y="150039"/>
                          <a:pt x="200953" y="149010"/>
                        </a:cubicBezTo>
                        <a:close/>
                      </a:path>
                    </a:pathLst>
                  </a:custGeom>
                  <a:solidFill>
                    <a:srgbClr val="242523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Freeform: Shape 54">
                    <a:extLst>
                      <a:ext uri="{FF2B5EF4-FFF2-40B4-BE49-F238E27FC236}">
                        <a16:creationId xmlns:a16="http://schemas.microsoft.com/office/drawing/2014/main" id="{95224305-80BB-4081-BE9B-B0351AAD262C}"/>
                      </a:ext>
                    </a:extLst>
                  </p:cNvPr>
                  <p:cNvSpPr/>
                  <p:nvPr/>
                </p:nvSpPr>
                <p:spPr>
                  <a:xfrm>
                    <a:off x="4701552" y="3365270"/>
                    <a:ext cx="478698" cy="655347"/>
                  </a:xfrm>
                  <a:custGeom>
                    <a:avLst/>
                    <a:gdLst>
                      <a:gd name="connsiteX0" fmla="*/ 293778 w 478698"/>
                      <a:gd name="connsiteY0" fmla="*/ 463725 h 655347"/>
                      <a:gd name="connsiteX1" fmla="*/ 239194 w 478698"/>
                      <a:gd name="connsiteY1" fmla="*/ 470586 h 655347"/>
                      <a:gd name="connsiteX2" fmla="*/ 215471 w 478698"/>
                      <a:gd name="connsiteY2" fmla="*/ 550605 h 655347"/>
                      <a:gd name="connsiteX3" fmla="*/ 258131 w 478698"/>
                      <a:gd name="connsiteY3" fmla="*/ 564962 h 655347"/>
                      <a:gd name="connsiteX4" fmla="*/ 345200 w 478698"/>
                      <a:gd name="connsiteY4" fmla="*/ 542269 h 655347"/>
                      <a:gd name="connsiteX5" fmla="*/ 357602 w 478698"/>
                      <a:gd name="connsiteY5" fmla="*/ 522251 h 655347"/>
                      <a:gd name="connsiteX6" fmla="*/ 308613 w 478698"/>
                      <a:gd name="connsiteY6" fmla="*/ 464256 h 655347"/>
                      <a:gd name="connsiteX7" fmla="*/ 293778 w 478698"/>
                      <a:gd name="connsiteY7" fmla="*/ 463725 h 655347"/>
                      <a:gd name="connsiteX8" fmla="*/ 164475 w 478698"/>
                      <a:gd name="connsiteY8" fmla="*/ 378474 h 655347"/>
                      <a:gd name="connsiteX9" fmla="*/ 77817 w 478698"/>
                      <a:gd name="connsiteY9" fmla="*/ 394117 h 655347"/>
                      <a:gd name="connsiteX10" fmla="*/ 74987 w 478698"/>
                      <a:gd name="connsiteY10" fmla="*/ 413209 h 655347"/>
                      <a:gd name="connsiteX11" fmla="*/ 157425 w 478698"/>
                      <a:gd name="connsiteY11" fmla="*/ 525133 h 655347"/>
                      <a:gd name="connsiteX12" fmla="*/ 186191 w 478698"/>
                      <a:gd name="connsiteY12" fmla="*/ 423140 h 655347"/>
                      <a:gd name="connsiteX13" fmla="*/ 164475 w 478698"/>
                      <a:gd name="connsiteY13" fmla="*/ 378474 h 655347"/>
                      <a:gd name="connsiteX14" fmla="*/ 399668 w 478698"/>
                      <a:gd name="connsiteY14" fmla="*/ 326165 h 655347"/>
                      <a:gd name="connsiteX15" fmla="*/ 369952 w 478698"/>
                      <a:gd name="connsiteY15" fmla="*/ 331903 h 655347"/>
                      <a:gd name="connsiteX16" fmla="*/ 340209 w 478698"/>
                      <a:gd name="connsiteY16" fmla="*/ 414495 h 655347"/>
                      <a:gd name="connsiteX17" fmla="*/ 395116 w 478698"/>
                      <a:gd name="connsiteY17" fmla="*/ 485561 h 655347"/>
                      <a:gd name="connsiteX18" fmla="*/ 421103 w 478698"/>
                      <a:gd name="connsiteY18" fmla="*/ 374100 h 655347"/>
                      <a:gd name="connsiteX19" fmla="*/ 399668 w 478698"/>
                      <a:gd name="connsiteY19" fmla="*/ 326165 h 655347"/>
                      <a:gd name="connsiteX20" fmla="*/ 70406 w 478698"/>
                      <a:gd name="connsiteY20" fmla="*/ 163219 h 655347"/>
                      <a:gd name="connsiteX21" fmla="*/ 46992 w 478698"/>
                      <a:gd name="connsiteY21" fmla="*/ 260374 h 655347"/>
                      <a:gd name="connsiteX22" fmla="*/ 113838 w 478698"/>
                      <a:gd name="connsiteY22" fmla="*/ 321559 h 655347"/>
                      <a:gd name="connsiteX23" fmla="*/ 132775 w 478698"/>
                      <a:gd name="connsiteY23" fmla="*/ 317237 h 655347"/>
                      <a:gd name="connsiteX24" fmla="*/ 150632 w 478698"/>
                      <a:gd name="connsiteY24" fmla="*/ 265366 h 655347"/>
                      <a:gd name="connsiteX25" fmla="*/ 70406 w 478698"/>
                      <a:gd name="connsiteY25" fmla="*/ 163219 h 655347"/>
                      <a:gd name="connsiteX26" fmla="*/ 331563 w 478698"/>
                      <a:gd name="connsiteY26" fmla="*/ 136460 h 655347"/>
                      <a:gd name="connsiteX27" fmla="*/ 302489 w 478698"/>
                      <a:gd name="connsiteY27" fmla="*/ 241900 h 655347"/>
                      <a:gd name="connsiteX28" fmla="*/ 339848 w 478698"/>
                      <a:gd name="connsiteY28" fmla="*/ 277922 h 655347"/>
                      <a:gd name="connsiteX29" fmla="*/ 405459 w 478698"/>
                      <a:gd name="connsiteY29" fmla="*/ 265314 h 655347"/>
                      <a:gd name="connsiteX30" fmla="*/ 331563 w 478698"/>
                      <a:gd name="connsiteY30" fmla="*/ 136460 h 655347"/>
                      <a:gd name="connsiteX31" fmla="*/ 202915 w 478698"/>
                      <a:gd name="connsiteY31" fmla="*/ 73474 h 655347"/>
                      <a:gd name="connsiteX32" fmla="*/ 121300 w 478698"/>
                      <a:gd name="connsiteY32" fmla="*/ 99924 h 655347"/>
                      <a:gd name="connsiteX33" fmla="*/ 113581 w 478698"/>
                      <a:gd name="connsiteY33" fmla="*/ 117523 h 655347"/>
                      <a:gd name="connsiteX34" fmla="*/ 181507 w 478698"/>
                      <a:gd name="connsiteY34" fmla="*/ 202431 h 655347"/>
                      <a:gd name="connsiteX35" fmla="*/ 220977 w 478698"/>
                      <a:gd name="connsiteY35" fmla="*/ 189000 h 655347"/>
                      <a:gd name="connsiteX36" fmla="*/ 236363 w 478698"/>
                      <a:gd name="connsiteY36" fmla="*/ 190595 h 655347"/>
                      <a:gd name="connsiteX37" fmla="*/ 249331 w 478698"/>
                      <a:gd name="connsiteY37" fmla="*/ 188434 h 655347"/>
                      <a:gd name="connsiteX38" fmla="*/ 270326 w 478698"/>
                      <a:gd name="connsiteY38" fmla="*/ 95962 h 655347"/>
                      <a:gd name="connsiteX39" fmla="*/ 202915 w 478698"/>
                      <a:gd name="connsiteY39" fmla="*/ 73474 h 655347"/>
                      <a:gd name="connsiteX40" fmla="*/ 226191 w 478698"/>
                      <a:gd name="connsiteY40" fmla="*/ 770 h 655347"/>
                      <a:gd name="connsiteX41" fmla="*/ 470727 w 478698"/>
                      <a:gd name="connsiteY41" fmla="*/ 284191 h 655347"/>
                      <a:gd name="connsiteX42" fmla="*/ 300377 w 478698"/>
                      <a:gd name="connsiteY42" fmla="*/ 652411 h 655347"/>
                      <a:gd name="connsiteX43" fmla="*/ 7971 w 478698"/>
                      <a:gd name="connsiteY43" fmla="*/ 371157 h 655347"/>
                      <a:gd name="connsiteX44" fmla="*/ 178320 w 478698"/>
                      <a:gd name="connsiteY44" fmla="*/ 2936 h 655347"/>
                      <a:gd name="connsiteX45" fmla="*/ 226191 w 478698"/>
                      <a:gd name="connsiteY45" fmla="*/ 770 h 6553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478698" h="655347">
                        <a:moveTo>
                          <a:pt x="293778" y="463725"/>
                        </a:moveTo>
                        <a:cubicBezTo>
                          <a:pt x="277711" y="467431"/>
                          <a:pt x="258337" y="480312"/>
                          <a:pt x="239194" y="470586"/>
                        </a:cubicBezTo>
                        <a:cubicBezTo>
                          <a:pt x="230549" y="497242"/>
                          <a:pt x="215111" y="524052"/>
                          <a:pt x="215471" y="550605"/>
                        </a:cubicBezTo>
                        <a:cubicBezTo>
                          <a:pt x="215729" y="570520"/>
                          <a:pt x="245318" y="560897"/>
                          <a:pt x="258131" y="564962"/>
                        </a:cubicBezTo>
                        <a:cubicBezTo>
                          <a:pt x="292146" y="567535"/>
                          <a:pt x="320140" y="559508"/>
                          <a:pt x="345200" y="542269"/>
                        </a:cubicBezTo>
                        <a:cubicBezTo>
                          <a:pt x="351839" y="537740"/>
                          <a:pt x="364909" y="532852"/>
                          <a:pt x="357602" y="522251"/>
                        </a:cubicBezTo>
                        <a:cubicBezTo>
                          <a:pt x="342988" y="501153"/>
                          <a:pt x="329505" y="473519"/>
                          <a:pt x="308613" y="464256"/>
                        </a:cubicBezTo>
                        <a:cubicBezTo>
                          <a:pt x="304123" y="462275"/>
                          <a:pt x="299134" y="462490"/>
                          <a:pt x="293778" y="463725"/>
                        </a:cubicBezTo>
                        <a:close/>
                        <a:moveTo>
                          <a:pt x="164475" y="378474"/>
                        </a:moveTo>
                        <a:cubicBezTo>
                          <a:pt x="135657" y="377805"/>
                          <a:pt x="106428" y="387273"/>
                          <a:pt x="77817" y="394117"/>
                        </a:cubicBezTo>
                        <a:cubicBezTo>
                          <a:pt x="67113" y="396690"/>
                          <a:pt x="71848" y="406622"/>
                          <a:pt x="74987" y="413209"/>
                        </a:cubicBezTo>
                        <a:cubicBezTo>
                          <a:pt x="94696" y="454788"/>
                          <a:pt x="116566" y="494824"/>
                          <a:pt x="157425" y="525133"/>
                        </a:cubicBezTo>
                        <a:cubicBezTo>
                          <a:pt x="167717" y="489317"/>
                          <a:pt x="178883" y="456640"/>
                          <a:pt x="186191" y="423140"/>
                        </a:cubicBezTo>
                        <a:cubicBezTo>
                          <a:pt x="190204" y="404667"/>
                          <a:pt x="187837" y="378988"/>
                          <a:pt x="164475" y="378474"/>
                        </a:cubicBezTo>
                        <a:close/>
                        <a:moveTo>
                          <a:pt x="399668" y="326165"/>
                        </a:moveTo>
                        <a:cubicBezTo>
                          <a:pt x="392443" y="326927"/>
                          <a:pt x="382804" y="329060"/>
                          <a:pt x="369952" y="331903"/>
                        </a:cubicBezTo>
                        <a:cubicBezTo>
                          <a:pt x="325491" y="341783"/>
                          <a:pt x="312575" y="376930"/>
                          <a:pt x="340209" y="414495"/>
                        </a:cubicBezTo>
                        <a:cubicBezTo>
                          <a:pt x="357036" y="437343"/>
                          <a:pt x="374892" y="459471"/>
                          <a:pt x="395116" y="485561"/>
                        </a:cubicBezTo>
                        <a:cubicBezTo>
                          <a:pt x="413384" y="445577"/>
                          <a:pt x="420949" y="412489"/>
                          <a:pt x="421103" y="374100"/>
                        </a:cubicBezTo>
                        <a:cubicBezTo>
                          <a:pt x="421296" y="333923"/>
                          <a:pt x="421344" y="323878"/>
                          <a:pt x="399668" y="326165"/>
                        </a:cubicBezTo>
                        <a:close/>
                        <a:moveTo>
                          <a:pt x="70406" y="163219"/>
                        </a:moveTo>
                        <a:cubicBezTo>
                          <a:pt x="54248" y="197234"/>
                          <a:pt x="48073" y="228058"/>
                          <a:pt x="46992" y="260374"/>
                        </a:cubicBezTo>
                        <a:cubicBezTo>
                          <a:pt x="44522" y="333755"/>
                          <a:pt x="44317" y="333755"/>
                          <a:pt x="113838" y="321559"/>
                        </a:cubicBezTo>
                        <a:cubicBezTo>
                          <a:pt x="120219" y="320427"/>
                          <a:pt x="126497" y="318678"/>
                          <a:pt x="132775" y="317237"/>
                        </a:cubicBezTo>
                        <a:cubicBezTo>
                          <a:pt x="167716" y="309106"/>
                          <a:pt x="173017" y="294698"/>
                          <a:pt x="150632" y="265366"/>
                        </a:cubicBezTo>
                        <a:cubicBezTo>
                          <a:pt x="125571" y="232535"/>
                          <a:pt x="99635" y="200321"/>
                          <a:pt x="70406" y="163219"/>
                        </a:cubicBezTo>
                        <a:close/>
                        <a:moveTo>
                          <a:pt x="331563" y="136460"/>
                        </a:moveTo>
                        <a:cubicBezTo>
                          <a:pt x="321117" y="173820"/>
                          <a:pt x="310465" y="207577"/>
                          <a:pt x="302489" y="241900"/>
                        </a:cubicBezTo>
                        <a:cubicBezTo>
                          <a:pt x="296262" y="268762"/>
                          <a:pt x="312626" y="283325"/>
                          <a:pt x="339848" y="277922"/>
                        </a:cubicBezTo>
                        <a:cubicBezTo>
                          <a:pt x="361204" y="273702"/>
                          <a:pt x="382611" y="269689"/>
                          <a:pt x="405459" y="265314"/>
                        </a:cubicBezTo>
                        <a:cubicBezTo>
                          <a:pt x="391462" y="216428"/>
                          <a:pt x="368048" y="175003"/>
                          <a:pt x="331563" y="136460"/>
                        </a:cubicBezTo>
                        <a:close/>
                        <a:moveTo>
                          <a:pt x="202915" y="73474"/>
                        </a:moveTo>
                        <a:cubicBezTo>
                          <a:pt x="171421" y="73731"/>
                          <a:pt x="145126" y="82994"/>
                          <a:pt x="121300" y="99924"/>
                        </a:cubicBezTo>
                        <a:cubicBezTo>
                          <a:pt x="115176" y="104298"/>
                          <a:pt x="106222" y="107952"/>
                          <a:pt x="113581" y="117523"/>
                        </a:cubicBezTo>
                        <a:cubicBezTo>
                          <a:pt x="135709" y="146289"/>
                          <a:pt x="156138" y="176804"/>
                          <a:pt x="181507" y="202431"/>
                        </a:cubicBezTo>
                        <a:cubicBezTo>
                          <a:pt x="194372" y="215450"/>
                          <a:pt x="204201" y="184781"/>
                          <a:pt x="220977" y="189000"/>
                        </a:cubicBezTo>
                        <a:cubicBezTo>
                          <a:pt x="225917" y="190235"/>
                          <a:pt x="231269" y="189721"/>
                          <a:pt x="236363" y="190595"/>
                        </a:cubicBezTo>
                        <a:cubicBezTo>
                          <a:pt x="241149" y="191419"/>
                          <a:pt x="247273" y="195073"/>
                          <a:pt x="249331" y="188434"/>
                        </a:cubicBezTo>
                        <a:cubicBezTo>
                          <a:pt x="258799" y="157713"/>
                          <a:pt x="279280" y="124830"/>
                          <a:pt x="270326" y="95962"/>
                        </a:cubicBezTo>
                        <a:cubicBezTo>
                          <a:pt x="263842" y="75069"/>
                          <a:pt x="226895" y="74452"/>
                          <a:pt x="202915" y="73474"/>
                        </a:cubicBezTo>
                        <a:close/>
                        <a:moveTo>
                          <a:pt x="226191" y="770"/>
                        </a:moveTo>
                        <a:cubicBezTo>
                          <a:pt x="337316" y="11236"/>
                          <a:pt x="441234" y="127261"/>
                          <a:pt x="470727" y="284191"/>
                        </a:cubicBezTo>
                        <a:cubicBezTo>
                          <a:pt x="504432" y="463538"/>
                          <a:pt x="428164" y="628396"/>
                          <a:pt x="300377" y="652411"/>
                        </a:cubicBezTo>
                        <a:cubicBezTo>
                          <a:pt x="172591" y="676426"/>
                          <a:pt x="41677" y="550505"/>
                          <a:pt x="7971" y="371157"/>
                        </a:cubicBezTo>
                        <a:cubicBezTo>
                          <a:pt x="-25734" y="191809"/>
                          <a:pt x="50534" y="26951"/>
                          <a:pt x="178320" y="2936"/>
                        </a:cubicBezTo>
                        <a:cubicBezTo>
                          <a:pt x="194294" y="-66"/>
                          <a:pt x="210316" y="-725"/>
                          <a:pt x="226191" y="77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: Shape 55">
                    <a:extLst>
                      <a:ext uri="{FF2B5EF4-FFF2-40B4-BE49-F238E27FC236}">
                        <a16:creationId xmlns:a16="http://schemas.microsoft.com/office/drawing/2014/main" id="{2EB33875-C8FA-4DE5-B56D-AA7B42499731}"/>
                      </a:ext>
                    </a:extLst>
                  </p:cNvPr>
                  <p:cNvSpPr/>
                  <p:nvPr/>
                </p:nvSpPr>
                <p:spPr>
                  <a:xfrm rot="20961385">
                    <a:off x="7520576" y="3900749"/>
                    <a:ext cx="470856" cy="660845"/>
                  </a:xfrm>
                  <a:custGeom>
                    <a:avLst/>
                    <a:gdLst>
                      <a:gd name="connsiteX0" fmla="*/ 263789 w 470856"/>
                      <a:gd name="connsiteY0" fmla="*/ 474121 h 660845"/>
                      <a:gd name="connsiteX1" fmla="*/ 208877 w 470856"/>
                      <a:gd name="connsiteY1" fmla="*/ 470781 h 660845"/>
                      <a:gd name="connsiteX2" fmla="*/ 170783 w 470856"/>
                      <a:gd name="connsiteY2" fmla="*/ 545042 h 660845"/>
                      <a:gd name="connsiteX3" fmla="*/ 210057 w 470856"/>
                      <a:gd name="connsiteY3" fmla="*/ 567031 h 660845"/>
                      <a:gd name="connsiteX4" fmla="*/ 299821 w 470856"/>
                      <a:gd name="connsiteY4" fmla="*/ 560810 h 660845"/>
                      <a:gd name="connsiteX5" fmla="*/ 315705 w 470856"/>
                      <a:gd name="connsiteY5" fmla="*/ 543427 h 660845"/>
                      <a:gd name="connsiteX6" fmla="*/ 278271 w 470856"/>
                      <a:gd name="connsiteY6" fmla="*/ 477381 h 660845"/>
                      <a:gd name="connsiteX7" fmla="*/ 263789 w 470856"/>
                      <a:gd name="connsiteY7" fmla="*/ 474121 h 660845"/>
                      <a:gd name="connsiteX8" fmla="*/ 152457 w 470856"/>
                      <a:gd name="connsiteY8" fmla="*/ 366453 h 660845"/>
                      <a:gd name="connsiteX9" fmla="*/ 64400 w 470856"/>
                      <a:gd name="connsiteY9" fmla="*/ 365821 h 660845"/>
                      <a:gd name="connsiteX10" fmla="*/ 58093 w 470856"/>
                      <a:gd name="connsiteY10" fmla="*/ 384062 h 660845"/>
                      <a:gd name="connsiteX11" fmla="*/ 118440 w 470856"/>
                      <a:gd name="connsiteY11" fmla="*/ 509287 h 660845"/>
                      <a:gd name="connsiteX12" fmla="*/ 165549 w 470856"/>
                      <a:gd name="connsiteY12" fmla="*/ 414362 h 660845"/>
                      <a:gd name="connsiteX13" fmla="*/ 152457 w 470856"/>
                      <a:gd name="connsiteY13" fmla="*/ 366453 h 660845"/>
                      <a:gd name="connsiteX14" fmla="*/ 393315 w 470856"/>
                      <a:gd name="connsiteY14" fmla="*/ 358493 h 660845"/>
                      <a:gd name="connsiteX15" fmla="*/ 363050 w 470856"/>
                      <a:gd name="connsiteY15" fmla="*/ 358644 h 660845"/>
                      <a:gd name="connsiteX16" fmla="*/ 318564 w 470856"/>
                      <a:gd name="connsiteY16" fmla="*/ 434322 h 660845"/>
                      <a:gd name="connsiteX17" fmla="*/ 359401 w 470856"/>
                      <a:gd name="connsiteY17" fmla="*/ 514306 h 660845"/>
                      <a:gd name="connsiteX18" fmla="*/ 405527 w 470856"/>
                      <a:gd name="connsiteY18" fmla="*/ 409563 h 660845"/>
                      <a:gd name="connsiteX19" fmla="*/ 393315 w 470856"/>
                      <a:gd name="connsiteY19" fmla="*/ 358493 h 660845"/>
                      <a:gd name="connsiteX20" fmla="*/ 99763 w 470856"/>
                      <a:gd name="connsiteY20" fmla="*/ 137527 h 660845"/>
                      <a:gd name="connsiteX21" fmla="*/ 58809 w 470856"/>
                      <a:gd name="connsiteY21" fmla="*/ 228686 h 660845"/>
                      <a:gd name="connsiteX22" fmla="*/ 113203 w 470856"/>
                      <a:gd name="connsiteY22" fmla="*/ 301166 h 660845"/>
                      <a:gd name="connsiteX23" fmla="*/ 132612 w 470856"/>
                      <a:gd name="connsiteY23" fmla="*/ 300415 h 660845"/>
                      <a:gd name="connsiteX24" fmla="*/ 159743 w 470856"/>
                      <a:gd name="connsiteY24" fmla="*/ 252734 h 660845"/>
                      <a:gd name="connsiteX25" fmla="*/ 99763 w 470856"/>
                      <a:gd name="connsiteY25" fmla="*/ 137527 h 660845"/>
                      <a:gd name="connsiteX26" fmla="*/ 361421 w 470856"/>
                      <a:gd name="connsiteY26" fmla="*/ 159474 h 660845"/>
                      <a:gd name="connsiteX27" fmla="*/ 313372 w 470856"/>
                      <a:gd name="connsiteY27" fmla="*/ 257731 h 660845"/>
                      <a:gd name="connsiteX28" fmla="*/ 343435 w 470856"/>
                      <a:gd name="connsiteY28" fmla="*/ 300032 h 660845"/>
                      <a:gd name="connsiteX29" fmla="*/ 410246 w 470856"/>
                      <a:gd name="connsiteY29" fmla="*/ 299760 h 660845"/>
                      <a:gd name="connsiteX30" fmla="*/ 361421 w 470856"/>
                      <a:gd name="connsiteY30" fmla="*/ 159474 h 660845"/>
                      <a:gd name="connsiteX31" fmla="*/ 246568 w 470856"/>
                      <a:gd name="connsiteY31" fmla="*/ 73799 h 660845"/>
                      <a:gd name="connsiteX32" fmla="*/ 161473 w 470856"/>
                      <a:gd name="connsiteY32" fmla="*/ 84720 h 660845"/>
                      <a:gd name="connsiteX33" fmla="*/ 150636 w 470856"/>
                      <a:gd name="connsiteY33" fmla="*/ 100591 h 660845"/>
                      <a:gd name="connsiteX34" fmla="*/ 201711 w 470856"/>
                      <a:gd name="connsiteY34" fmla="*/ 196584 h 660845"/>
                      <a:gd name="connsiteX35" fmla="*/ 242982 w 470856"/>
                      <a:gd name="connsiteY35" fmla="*/ 190674 h 660845"/>
                      <a:gd name="connsiteX36" fmla="*/ 257809 w 470856"/>
                      <a:gd name="connsiteY36" fmla="*/ 195084 h 660845"/>
                      <a:gd name="connsiteX37" fmla="*/ 270953 w 470856"/>
                      <a:gd name="connsiteY37" fmla="*/ 195355 h 660845"/>
                      <a:gd name="connsiteX38" fmla="*/ 308666 w 470856"/>
                      <a:gd name="connsiteY38" fmla="*/ 108351 h 660845"/>
                      <a:gd name="connsiteX39" fmla="*/ 246568 w 470856"/>
                      <a:gd name="connsiteY39" fmla="*/ 73799 h 660845"/>
                      <a:gd name="connsiteX40" fmla="*/ 282875 w 470856"/>
                      <a:gd name="connsiteY40" fmla="*/ 6713 h 660845"/>
                      <a:gd name="connsiteX41" fmla="*/ 470856 w 470856"/>
                      <a:gd name="connsiteY41" fmla="*/ 330423 h 660845"/>
                      <a:gd name="connsiteX42" fmla="*/ 235428 w 470856"/>
                      <a:gd name="connsiteY42" fmla="*/ 660845 h 660845"/>
                      <a:gd name="connsiteX43" fmla="*/ 0 w 470856"/>
                      <a:gd name="connsiteY43" fmla="*/ 330423 h 660845"/>
                      <a:gd name="connsiteX44" fmla="*/ 235428 w 470856"/>
                      <a:gd name="connsiteY44" fmla="*/ 0 h 660845"/>
                      <a:gd name="connsiteX45" fmla="*/ 282875 w 470856"/>
                      <a:gd name="connsiteY45" fmla="*/ 6713 h 6608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470856" h="660845">
                        <a:moveTo>
                          <a:pt x="263789" y="474121"/>
                        </a:moveTo>
                        <a:cubicBezTo>
                          <a:pt x="247314" y="474794"/>
                          <a:pt x="225894" y="483875"/>
                          <a:pt x="208877" y="470781"/>
                        </a:cubicBezTo>
                        <a:cubicBezTo>
                          <a:pt x="195458" y="495382"/>
                          <a:pt x="175333" y="518879"/>
                          <a:pt x="170783" y="545042"/>
                        </a:cubicBezTo>
                        <a:cubicBezTo>
                          <a:pt x="167357" y="564661"/>
                          <a:pt x="198215" y="560669"/>
                          <a:pt x="210057" y="567031"/>
                        </a:cubicBezTo>
                        <a:cubicBezTo>
                          <a:pt x="243012" y="575842"/>
                          <a:pt x="272007" y="573124"/>
                          <a:pt x="299821" y="560810"/>
                        </a:cubicBezTo>
                        <a:cubicBezTo>
                          <a:pt x="307181" y="557586"/>
                          <a:pt x="320929" y="555195"/>
                          <a:pt x="315705" y="543427"/>
                        </a:cubicBezTo>
                        <a:cubicBezTo>
                          <a:pt x="305240" y="519993"/>
                          <a:pt x="297093" y="490344"/>
                          <a:pt x="278271" y="477381"/>
                        </a:cubicBezTo>
                        <a:cubicBezTo>
                          <a:pt x="274224" y="474605"/>
                          <a:pt x="269281" y="473896"/>
                          <a:pt x="263789" y="474121"/>
                        </a:cubicBezTo>
                        <a:close/>
                        <a:moveTo>
                          <a:pt x="152457" y="366453"/>
                        </a:moveTo>
                        <a:cubicBezTo>
                          <a:pt x="124258" y="360473"/>
                          <a:pt x="93783" y="364380"/>
                          <a:pt x="64400" y="365821"/>
                        </a:cubicBezTo>
                        <a:cubicBezTo>
                          <a:pt x="53405" y="366373"/>
                          <a:pt x="56224" y="377009"/>
                          <a:pt x="58093" y="384062"/>
                        </a:cubicBezTo>
                        <a:cubicBezTo>
                          <a:pt x="69783" y="428566"/>
                          <a:pt x="83882" y="471952"/>
                          <a:pt x="118440" y="509287"/>
                        </a:cubicBezTo>
                        <a:cubicBezTo>
                          <a:pt x="135220" y="475997"/>
                          <a:pt x="152180" y="445935"/>
                          <a:pt x="165549" y="414362"/>
                        </a:cubicBezTo>
                        <a:cubicBezTo>
                          <a:pt x="172906" y="396948"/>
                          <a:pt x="175322" y="371273"/>
                          <a:pt x="152457" y="366453"/>
                        </a:cubicBezTo>
                        <a:close/>
                        <a:moveTo>
                          <a:pt x="393315" y="358493"/>
                        </a:moveTo>
                        <a:cubicBezTo>
                          <a:pt x="386073" y="357909"/>
                          <a:pt x="376206" y="358224"/>
                          <a:pt x="363050" y="358644"/>
                        </a:cubicBezTo>
                        <a:cubicBezTo>
                          <a:pt x="317530" y="360143"/>
                          <a:pt x="298344" y="392299"/>
                          <a:pt x="318564" y="434322"/>
                        </a:cubicBezTo>
                        <a:cubicBezTo>
                          <a:pt x="330882" y="459885"/>
                          <a:pt x="344344" y="484930"/>
                          <a:pt x="359401" y="514306"/>
                        </a:cubicBezTo>
                        <a:cubicBezTo>
                          <a:pt x="384739" y="478384"/>
                          <a:pt x="398235" y="447252"/>
                          <a:pt x="405527" y="409563"/>
                        </a:cubicBezTo>
                        <a:cubicBezTo>
                          <a:pt x="413138" y="370113"/>
                          <a:pt x="415040" y="360249"/>
                          <a:pt x="393315" y="358493"/>
                        </a:cubicBezTo>
                        <a:close/>
                        <a:moveTo>
                          <a:pt x="99763" y="137527"/>
                        </a:moveTo>
                        <a:cubicBezTo>
                          <a:pt x="77601" y="167973"/>
                          <a:pt x="65889" y="197135"/>
                          <a:pt x="58809" y="228686"/>
                        </a:cubicBezTo>
                        <a:cubicBezTo>
                          <a:pt x="42827" y="300349"/>
                          <a:pt x="42625" y="300311"/>
                          <a:pt x="113203" y="301166"/>
                        </a:cubicBezTo>
                        <a:cubicBezTo>
                          <a:pt x="119683" y="301231"/>
                          <a:pt x="126176" y="300671"/>
                          <a:pt x="132612" y="300415"/>
                        </a:cubicBezTo>
                        <a:cubicBezTo>
                          <a:pt x="168454" y="298878"/>
                          <a:pt x="176325" y="285696"/>
                          <a:pt x="159743" y="252734"/>
                        </a:cubicBezTo>
                        <a:cubicBezTo>
                          <a:pt x="141177" y="215840"/>
                          <a:pt x="121637" y="179389"/>
                          <a:pt x="99763" y="137527"/>
                        </a:cubicBezTo>
                        <a:close/>
                        <a:moveTo>
                          <a:pt x="361421" y="159474"/>
                        </a:moveTo>
                        <a:cubicBezTo>
                          <a:pt x="344254" y="194261"/>
                          <a:pt x="327500" y="225461"/>
                          <a:pt x="313372" y="257731"/>
                        </a:cubicBezTo>
                        <a:cubicBezTo>
                          <a:pt x="302291" y="282979"/>
                          <a:pt x="315684" y="300314"/>
                          <a:pt x="343435" y="300032"/>
                        </a:cubicBezTo>
                        <a:cubicBezTo>
                          <a:pt x="365203" y="299830"/>
                          <a:pt x="386983" y="299839"/>
                          <a:pt x="410246" y="299760"/>
                        </a:cubicBezTo>
                        <a:cubicBezTo>
                          <a:pt x="405519" y="249129"/>
                          <a:pt x="390159" y="204092"/>
                          <a:pt x="361421" y="159474"/>
                        </a:cubicBezTo>
                        <a:close/>
                        <a:moveTo>
                          <a:pt x="246568" y="73799"/>
                        </a:moveTo>
                        <a:cubicBezTo>
                          <a:pt x="215620" y="68246"/>
                          <a:pt x="188016" y="72482"/>
                          <a:pt x="161473" y="84720"/>
                        </a:cubicBezTo>
                        <a:cubicBezTo>
                          <a:pt x="154646" y="87888"/>
                          <a:pt x="145171" y="89825"/>
                          <a:pt x="150636" y="100591"/>
                        </a:cubicBezTo>
                        <a:cubicBezTo>
                          <a:pt x="167069" y="132949"/>
                          <a:pt x="181511" y="166713"/>
                          <a:pt x="201711" y="196584"/>
                        </a:cubicBezTo>
                        <a:cubicBezTo>
                          <a:pt x="211950" y="211756"/>
                          <a:pt x="227274" y="183429"/>
                          <a:pt x="242982" y="190674"/>
                        </a:cubicBezTo>
                        <a:cubicBezTo>
                          <a:pt x="247609" y="192800"/>
                          <a:pt x="252964" y="193283"/>
                          <a:pt x="257809" y="195084"/>
                        </a:cubicBezTo>
                        <a:cubicBezTo>
                          <a:pt x="262361" y="196777"/>
                          <a:pt x="267703" y="201499"/>
                          <a:pt x="270953" y="195355"/>
                        </a:cubicBezTo>
                        <a:cubicBezTo>
                          <a:pt x="285932" y="166911"/>
                          <a:pt x="312134" y="138377"/>
                          <a:pt x="308666" y="108351"/>
                        </a:cubicBezTo>
                        <a:cubicBezTo>
                          <a:pt x="306154" y="86620"/>
                          <a:pt x="269954" y="79190"/>
                          <a:pt x="246568" y="73799"/>
                        </a:cubicBezTo>
                        <a:close/>
                        <a:moveTo>
                          <a:pt x="282875" y="6713"/>
                        </a:moveTo>
                        <a:cubicBezTo>
                          <a:pt x="390156" y="37524"/>
                          <a:pt x="470856" y="170746"/>
                          <a:pt x="470856" y="330423"/>
                        </a:cubicBezTo>
                        <a:cubicBezTo>
                          <a:pt x="470856" y="512910"/>
                          <a:pt x="365452" y="660845"/>
                          <a:pt x="235428" y="660845"/>
                        </a:cubicBezTo>
                        <a:cubicBezTo>
                          <a:pt x="105405" y="660845"/>
                          <a:pt x="0" y="512910"/>
                          <a:pt x="0" y="330423"/>
                        </a:cubicBezTo>
                        <a:cubicBezTo>
                          <a:pt x="0" y="147935"/>
                          <a:pt x="105405" y="0"/>
                          <a:pt x="235428" y="0"/>
                        </a:cubicBezTo>
                        <a:cubicBezTo>
                          <a:pt x="251681" y="0"/>
                          <a:pt x="267549" y="2311"/>
                          <a:pt x="282875" y="671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31F9E8DC-44F6-4287-8939-8AF52402EA58}"/>
                      </a:ext>
                    </a:extLst>
                  </p:cNvPr>
                  <p:cNvSpPr/>
                  <p:nvPr/>
                </p:nvSpPr>
                <p:spPr>
                  <a:xfrm>
                    <a:off x="5421085" y="1439767"/>
                    <a:ext cx="3259254" cy="607535"/>
                  </a:xfrm>
                  <a:custGeom>
                    <a:avLst/>
                    <a:gdLst>
                      <a:gd name="connsiteX0" fmla="*/ 3232666 w 3259254"/>
                      <a:gd name="connsiteY0" fmla="*/ 607206 h 607535"/>
                      <a:gd name="connsiteX1" fmla="*/ 18715 w 3259254"/>
                      <a:gd name="connsiteY1" fmla="*/ 44908 h 607535"/>
                      <a:gd name="connsiteX2" fmla="*/ 345 w 3259254"/>
                      <a:gd name="connsiteY2" fmla="*/ 18716 h 607535"/>
                      <a:gd name="connsiteX3" fmla="*/ 345 w 3259254"/>
                      <a:gd name="connsiteY3" fmla="*/ 18716 h 607535"/>
                      <a:gd name="connsiteX4" fmla="*/ 26537 w 3259254"/>
                      <a:gd name="connsiteY4" fmla="*/ 345 h 607535"/>
                      <a:gd name="connsiteX5" fmla="*/ 3240539 w 3259254"/>
                      <a:gd name="connsiteY5" fmla="*/ 562642 h 607535"/>
                      <a:gd name="connsiteX6" fmla="*/ 3258910 w 3259254"/>
                      <a:gd name="connsiteY6" fmla="*/ 588835 h 607535"/>
                      <a:gd name="connsiteX7" fmla="*/ 3258910 w 3259254"/>
                      <a:gd name="connsiteY7" fmla="*/ 588835 h 607535"/>
                      <a:gd name="connsiteX8" fmla="*/ 3232666 w 3259254"/>
                      <a:gd name="connsiteY8" fmla="*/ 607206 h 6075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59254" h="607535">
                        <a:moveTo>
                          <a:pt x="3232666" y="607206"/>
                        </a:moveTo>
                        <a:lnTo>
                          <a:pt x="18715" y="44908"/>
                        </a:lnTo>
                        <a:cubicBezTo>
                          <a:pt x="6417" y="42747"/>
                          <a:pt x="-1817" y="31014"/>
                          <a:pt x="345" y="18716"/>
                        </a:cubicBezTo>
                        <a:lnTo>
                          <a:pt x="345" y="18716"/>
                        </a:lnTo>
                        <a:cubicBezTo>
                          <a:pt x="2506" y="6417"/>
                          <a:pt x="14239" y="-1817"/>
                          <a:pt x="26537" y="345"/>
                        </a:cubicBezTo>
                        <a:lnTo>
                          <a:pt x="3240539" y="562642"/>
                        </a:lnTo>
                        <a:cubicBezTo>
                          <a:pt x="3252838" y="564803"/>
                          <a:pt x="3261071" y="576536"/>
                          <a:pt x="3258910" y="588835"/>
                        </a:cubicBezTo>
                        <a:lnTo>
                          <a:pt x="3258910" y="588835"/>
                        </a:lnTo>
                        <a:cubicBezTo>
                          <a:pt x="3256697" y="601082"/>
                          <a:pt x="3245016" y="609315"/>
                          <a:pt x="3232666" y="607206"/>
                        </a:cubicBezTo>
                        <a:close/>
                      </a:path>
                    </a:pathLst>
                  </a:custGeom>
                  <a:solidFill>
                    <a:srgbClr val="F1F1F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EED5B443-523E-4A6F-B3C4-B57DD65924EE}"/>
                      </a:ext>
                    </a:extLst>
                  </p:cNvPr>
                  <p:cNvSpPr/>
                  <p:nvPr/>
                </p:nvSpPr>
                <p:spPr>
                  <a:xfrm>
                    <a:off x="5421085" y="1820772"/>
                    <a:ext cx="3259254" cy="607498"/>
                  </a:xfrm>
                  <a:custGeom>
                    <a:avLst/>
                    <a:gdLst>
                      <a:gd name="connsiteX0" fmla="*/ 3232666 w 3259254"/>
                      <a:gd name="connsiteY0" fmla="*/ 607154 h 607498"/>
                      <a:gd name="connsiteX1" fmla="*/ 18715 w 3259254"/>
                      <a:gd name="connsiteY1" fmla="*/ 44908 h 607498"/>
                      <a:gd name="connsiteX2" fmla="*/ 345 w 3259254"/>
                      <a:gd name="connsiteY2" fmla="*/ 18715 h 607498"/>
                      <a:gd name="connsiteX3" fmla="*/ 345 w 3259254"/>
                      <a:gd name="connsiteY3" fmla="*/ 18715 h 607498"/>
                      <a:gd name="connsiteX4" fmla="*/ 26537 w 3259254"/>
                      <a:gd name="connsiteY4" fmla="*/ 345 h 607498"/>
                      <a:gd name="connsiteX5" fmla="*/ 3240539 w 3259254"/>
                      <a:gd name="connsiteY5" fmla="*/ 562642 h 607498"/>
                      <a:gd name="connsiteX6" fmla="*/ 3258910 w 3259254"/>
                      <a:gd name="connsiteY6" fmla="*/ 588835 h 607498"/>
                      <a:gd name="connsiteX7" fmla="*/ 3258910 w 3259254"/>
                      <a:gd name="connsiteY7" fmla="*/ 588835 h 607498"/>
                      <a:gd name="connsiteX8" fmla="*/ 3232666 w 3259254"/>
                      <a:gd name="connsiteY8" fmla="*/ 607154 h 6074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59254" h="607498">
                        <a:moveTo>
                          <a:pt x="3232666" y="607154"/>
                        </a:moveTo>
                        <a:lnTo>
                          <a:pt x="18715" y="44908"/>
                        </a:lnTo>
                        <a:cubicBezTo>
                          <a:pt x="6417" y="42747"/>
                          <a:pt x="-1817" y="31014"/>
                          <a:pt x="345" y="18715"/>
                        </a:cubicBezTo>
                        <a:lnTo>
                          <a:pt x="345" y="18715"/>
                        </a:lnTo>
                        <a:cubicBezTo>
                          <a:pt x="2506" y="6417"/>
                          <a:pt x="14239" y="-1817"/>
                          <a:pt x="26537" y="345"/>
                        </a:cubicBezTo>
                        <a:lnTo>
                          <a:pt x="3240539" y="562642"/>
                        </a:lnTo>
                        <a:cubicBezTo>
                          <a:pt x="3252838" y="564803"/>
                          <a:pt x="3261071" y="576536"/>
                          <a:pt x="3258910" y="588835"/>
                        </a:cubicBezTo>
                        <a:lnTo>
                          <a:pt x="3258910" y="588835"/>
                        </a:lnTo>
                        <a:cubicBezTo>
                          <a:pt x="3256697" y="601082"/>
                          <a:pt x="3245016" y="609315"/>
                          <a:pt x="3232666" y="607154"/>
                        </a:cubicBezTo>
                        <a:close/>
                      </a:path>
                    </a:pathLst>
                  </a:custGeom>
                  <a:solidFill>
                    <a:srgbClr val="F1F1F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0" name="Freeform: Shape 59">
                    <a:extLst>
                      <a:ext uri="{FF2B5EF4-FFF2-40B4-BE49-F238E27FC236}">
                        <a16:creationId xmlns:a16="http://schemas.microsoft.com/office/drawing/2014/main" id="{AA7FCF94-6106-4FA2-AA84-E7B256B266E5}"/>
                      </a:ext>
                    </a:extLst>
                  </p:cNvPr>
                  <p:cNvSpPr/>
                  <p:nvPr/>
                </p:nvSpPr>
                <p:spPr>
                  <a:xfrm>
                    <a:off x="5421085" y="2201778"/>
                    <a:ext cx="3259203" cy="607498"/>
                  </a:xfrm>
                  <a:custGeom>
                    <a:avLst/>
                    <a:gdLst>
                      <a:gd name="connsiteX0" fmla="*/ 3232666 w 3259203"/>
                      <a:gd name="connsiteY0" fmla="*/ 607154 h 607498"/>
                      <a:gd name="connsiteX1" fmla="*/ 18715 w 3259203"/>
                      <a:gd name="connsiteY1" fmla="*/ 44908 h 607498"/>
                      <a:gd name="connsiteX2" fmla="*/ 345 w 3259203"/>
                      <a:gd name="connsiteY2" fmla="*/ 18716 h 607498"/>
                      <a:gd name="connsiteX3" fmla="*/ 345 w 3259203"/>
                      <a:gd name="connsiteY3" fmla="*/ 18716 h 607498"/>
                      <a:gd name="connsiteX4" fmla="*/ 26537 w 3259203"/>
                      <a:gd name="connsiteY4" fmla="*/ 344 h 607498"/>
                      <a:gd name="connsiteX5" fmla="*/ 3240488 w 3259203"/>
                      <a:gd name="connsiteY5" fmla="*/ 562590 h 607498"/>
                      <a:gd name="connsiteX6" fmla="*/ 3258859 w 3259203"/>
                      <a:gd name="connsiteY6" fmla="*/ 588783 h 607498"/>
                      <a:gd name="connsiteX7" fmla="*/ 3258859 w 3259203"/>
                      <a:gd name="connsiteY7" fmla="*/ 588783 h 607498"/>
                      <a:gd name="connsiteX8" fmla="*/ 3232666 w 3259203"/>
                      <a:gd name="connsiteY8" fmla="*/ 607154 h 6074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59203" h="607498">
                        <a:moveTo>
                          <a:pt x="3232666" y="607154"/>
                        </a:moveTo>
                        <a:lnTo>
                          <a:pt x="18715" y="44908"/>
                        </a:lnTo>
                        <a:cubicBezTo>
                          <a:pt x="6417" y="42747"/>
                          <a:pt x="-1817" y="31014"/>
                          <a:pt x="345" y="18716"/>
                        </a:cubicBezTo>
                        <a:lnTo>
                          <a:pt x="345" y="18716"/>
                        </a:lnTo>
                        <a:cubicBezTo>
                          <a:pt x="2506" y="6417"/>
                          <a:pt x="14239" y="-1817"/>
                          <a:pt x="26537" y="344"/>
                        </a:cubicBezTo>
                        <a:lnTo>
                          <a:pt x="3240488" y="562590"/>
                        </a:lnTo>
                        <a:cubicBezTo>
                          <a:pt x="3252786" y="564751"/>
                          <a:pt x="3261020" y="576484"/>
                          <a:pt x="3258859" y="588783"/>
                        </a:cubicBezTo>
                        <a:lnTo>
                          <a:pt x="3258859" y="588783"/>
                        </a:lnTo>
                        <a:cubicBezTo>
                          <a:pt x="3256697" y="601082"/>
                          <a:pt x="3245016" y="609315"/>
                          <a:pt x="3232666" y="607154"/>
                        </a:cubicBezTo>
                        <a:close/>
                      </a:path>
                    </a:pathLst>
                  </a:custGeom>
                  <a:solidFill>
                    <a:srgbClr val="F1F1F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Freeform: Shape 60">
                    <a:extLst>
                      <a:ext uri="{FF2B5EF4-FFF2-40B4-BE49-F238E27FC236}">
                        <a16:creationId xmlns:a16="http://schemas.microsoft.com/office/drawing/2014/main" id="{D8A6DAB0-3BD6-4431-822F-2C8C2DD91B06}"/>
                      </a:ext>
                    </a:extLst>
                  </p:cNvPr>
                  <p:cNvSpPr/>
                  <p:nvPr/>
                </p:nvSpPr>
                <p:spPr>
                  <a:xfrm>
                    <a:off x="5421085" y="2582732"/>
                    <a:ext cx="3259254" cy="607549"/>
                  </a:xfrm>
                  <a:custGeom>
                    <a:avLst/>
                    <a:gdLst>
                      <a:gd name="connsiteX0" fmla="*/ 3232666 w 3259254"/>
                      <a:gd name="connsiteY0" fmla="*/ 607205 h 607549"/>
                      <a:gd name="connsiteX1" fmla="*/ 18715 w 3259254"/>
                      <a:gd name="connsiteY1" fmla="*/ 44908 h 607549"/>
                      <a:gd name="connsiteX2" fmla="*/ 345 w 3259254"/>
                      <a:gd name="connsiteY2" fmla="*/ 18716 h 607549"/>
                      <a:gd name="connsiteX3" fmla="*/ 345 w 3259254"/>
                      <a:gd name="connsiteY3" fmla="*/ 18716 h 607549"/>
                      <a:gd name="connsiteX4" fmla="*/ 26537 w 3259254"/>
                      <a:gd name="connsiteY4" fmla="*/ 344 h 607549"/>
                      <a:gd name="connsiteX5" fmla="*/ 3240539 w 3259254"/>
                      <a:gd name="connsiteY5" fmla="*/ 562642 h 607549"/>
                      <a:gd name="connsiteX6" fmla="*/ 3258910 w 3259254"/>
                      <a:gd name="connsiteY6" fmla="*/ 588835 h 607549"/>
                      <a:gd name="connsiteX7" fmla="*/ 3258910 w 3259254"/>
                      <a:gd name="connsiteY7" fmla="*/ 588835 h 607549"/>
                      <a:gd name="connsiteX8" fmla="*/ 3232666 w 3259254"/>
                      <a:gd name="connsiteY8" fmla="*/ 607205 h 6075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59254" h="607549">
                        <a:moveTo>
                          <a:pt x="3232666" y="607205"/>
                        </a:moveTo>
                        <a:lnTo>
                          <a:pt x="18715" y="44908"/>
                        </a:lnTo>
                        <a:cubicBezTo>
                          <a:pt x="6417" y="42747"/>
                          <a:pt x="-1817" y="31014"/>
                          <a:pt x="345" y="18716"/>
                        </a:cubicBezTo>
                        <a:lnTo>
                          <a:pt x="345" y="18716"/>
                        </a:lnTo>
                        <a:cubicBezTo>
                          <a:pt x="2506" y="6417"/>
                          <a:pt x="14239" y="-1817"/>
                          <a:pt x="26537" y="344"/>
                        </a:cubicBezTo>
                        <a:lnTo>
                          <a:pt x="3240539" y="562642"/>
                        </a:lnTo>
                        <a:cubicBezTo>
                          <a:pt x="3252838" y="564803"/>
                          <a:pt x="3261071" y="576536"/>
                          <a:pt x="3258910" y="588835"/>
                        </a:cubicBezTo>
                        <a:lnTo>
                          <a:pt x="3258910" y="588835"/>
                        </a:lnTo>
                        <a:cubicBezTo>
                          <a:pt x="3256697" y="601133"/>
                          <a:pt x="3245016" y="609367"/>
                          <a:pt x="3232666" y="607205"/>
                        </a:cubicBezTo>
                        <a:close/>
                      </a:path>
                    </a:pathLst>
                  </a:custGeom>
                  <a:solidFill>
                    <a:srgbClr val="F1F1F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Freeform: Shape 61">
                    <a:extLst>
                      <a:ext uri="{FF2B5EF4-FFF2-40B4-BE49-F238E27FC236}">
                        <a16:creationId xmlns:a16="http://schemas.microsoft.com/office/drawing/2014/main" id="{B4947FD0-BFFE-43C5-9C1B-E8652E8F36AB}"/>
                      </a:ext>
                    </a:extLst>
                  </p:cNvPr>
                  <p:cNvSpPr/>
                  <p:nvPr/>
                </p:nvSpPr>
                <p:spPr>
                  <a:xfrm>
                    <a:off x="5421085" y="2963737"/>
                    <a:ext cx="3259254" cy="607550"/>
                  </a:xfrm>
                  <a:custGeom>
                    <a:avLst/>
                    <a:gdLst>
                      <a:gd name="connsiteX0" fmla="*/ 3232666 w 3259254"/>
                      <a:gd name="connsiteY0" fmla="*/ 607206 h 607550"/>
                      <a:gd name="connsiteX1" fmla="*/ 18715 w 3259254"/>
                      <a:gd name="connsiteY1" fmla="*/ 44908 h 607550"/>
                      <a:gd name="connsiteX2" fmla="*/ 345 w 3259254"/>
                      <a:gd name="connsiteY2" fmla="*/ 18716 h 607550"/>
                      <a:gd name="connsiteX3" fmla="*/ 345 w 3259254"/>
                      <a:gd name="connsiteY3" fmla="*/ 18716 h 607550"/>
                      <a:gd name="connsiteX4" fmla="*/ 26537 w 3259254"/>
                      <a:gd name="connsiteY4" fmla="*/ 345 h 607550"/>
                      <a:gd name="connsiteX5" fmla="*/ 3240539 w 3259254"/>
                      <a:gd name="connsiteY5" fmla="*/ 562642 h 607550"/>
                      <a:gd name="connsiteX6" fmla="*/ 3258910 w 3259254"/>
                      <a:gd name="connsiteY6" fmla="*/ 588835 h 607550"/>
                      <a:gd name="connsiteX7" fmla="*/ 3258910 w 3259254"/>
                      <a:gd name="connsiteY7" fmla="*/ 588835 h 607550"/>
                      <a:gd name="connsiteX8" fmla="*/ 3232666 w 3259254"/>
                      <a:gd name="connsiteY8" fmla="*/ 607206 h 607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59254" h="607550">
                        <a:moveTo>
                          <a:pt x="3232666" y="607206"/>
                        </a:moveTo>
                        <a:lnTo>
                          <a:pt x="18715" y="44908"/>
                        </a:lnTo>
                        <a:cubicBezTo>
                          <a:pt x="6417" y="42747"/>
                          <a:pt x="-1817" y="31014"/>
                          <a:pt x="345" y="18716"/>
                        </a:cubicBezTo>
                        <a:lnTo>
                          <a:pt x="345" y="18716"/>
                        </a:lnTo>
                        <a:cubicBezTo>
                          <a:pt x="2506" y="6417"/>
                          <a:pt x="14239" y="-1817"/>
                          <a:pt x="26537" y="345"/>
                        </a:cubicBezTo>
                        <a:lnTo>
                          <a:pt x="3240539" y="562642"/>
                        </a:lnTo>
                        <a:cubicBezTo>
                          <a:pt x="3252838" y="564803"/>
                          <a:pt x="3261071" y="576536"/>
                          <a:pt x="3258910" y="588835"/>
                        </a:cubicBezTo>
                        <a:lnTo>
                          <a:pt x="3258910" y="588835"/>
                        </a:lnTo>
                        <a:cubicBezTo>
                          <a:pt x="3256697" y="601133"/>
                          <a:pt x="3245016" y="609367"/>
                          <a:pt x="3232666" y="607206"/>
                        </a:cubicBezTo>
                        <a:close/>
                      </a:path>
                    </a:pathLst>
                  </a:custGeom>
                  <a:solidFill>
                    <a:srgbClr val="F1F1F1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" name="Freeform: Shape 62">
                    <a:extLst>
                      <a:ext uri="{FF2B5EF4-FFF2-40B4-BE49-F238E27FC236}">
                        <a16:creationId xmlns:a16="http://schemas.microsoft.com/office/drawing/2014/main" id="{0B65C2D3-8521-4AD1-A392-AB797EB5EBF6}"/>
                      </a:ext>
                    </a:extLst>
                  </p:cNvPr>
                  <p:cNvSpPr/>
                  <p:nvPr/>
                </p:nvSpPr>
                <p:spPr>
                  <a:xfrm>
                    <a:off x="10497593" y="1187548"/>
                    <a:ext cx="51151" cy="2037484"/>
                  </a:xfrm>
                  <a:custGeom>
                    <a:avLst/>
                    <a:gdLst>
                      <a:gd name="connsiteX0" fmla="*/ 25575 w 51151"/>
                      <a:gd name="connsiteY0" fmla="*/ 2037484 h 2037484"/>
                      <a:gd name="connsiteX1" fmla="*/ 25575 w 51151"/>
                      <a:gd name="connsiteY1" fmla="*/ 2037484 h 2037484"/>
                      <a:gd name="connsiteX2" fmla="*/ 0 w 51151"/>
                      <a:gd name="connsiteY2" fmla="*/ 2011909 h 2037484"/>
                      <a:gd name="connsiteX3" fmla="*/ 0 w 51151"/>
                      <a:gd name="connsiteY3" fmla="*/ 25575 h 2037484"/>
                      <a:gd name="connsiteX4" fmla="*/ 25575 w 51151"/>
                      <a:gd name="connsiteY4" fmla="*/ 0 h 2037484"/>
                      <a:gd name="connsiteX5" fmla="*/ 25575 w 51151"/>
                      <a:gd name="connsiteY5" fmla="*/ 0 h 2037484"/>
                      <a:gd name="connsiteX6" fmla="*/ 51151 w 51151"/>
                      <a:gd name="connsiteY6" fmla="*/ 25575 h 2037484"/>
                      <a:gd name="connsiteX7" fmla="*/ 51151 w 51151"/>
                      <a:gd name="connsiteY7" fmla="*/ 2011909 h 2037484"/>
                      <a:gd name="connsiteX8" fmla="*/ 25575 w 51151"/>
                      <a:gd name="connsiteY8" fmla="*/ 2037484 h 20374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1151" h="2037484">
                        <a:moveTo>
                          <a:pt x="25575" y="2037484"/>
                        </a:moveTo>
                        <a:lnTo>
                          <a:pt x="25575" y="2037484"/>
                        </a:lnTo>
                        <a:cubicBezTo>
                          <a:pt x="11424" y="2037484"/>
                          <a:pt x="0" y="2026009"/>
                          <a:pt x="0" y="2011909"/>
                        </a:cubicBezTo>
                        <a:lnTo>
                          <a:pt x="0" y="25575"/>
                        </a:lnTo>
                        <a:cubicBezTo>
                          <a:pt x="0" y="11424"/>
                          <a:pt x="11475" y="0"/>
                          <a:pt x="25575" y="0"/>
                        </a:cubicBezTo>
                        <a:lnTo>
                          <a:pt x="25575" y="0"/>
                        </a:lnTo>
                        <a:cubicBezTo>
                          <a:pt x="39727" y="0"/>
                          <a:pt x="51151" y="11475"/>
                          <a:pt x="51151" y="25575"/>
                        </a:cubicBezTo>
                        <a:lnTo>
                          <a:pt x="51151" y="2011909"/>
                        </a:lnTo>
                        <a:cubicBezTo>
                          <a:pt x="51151" y="2026009"/>
                          <a:pt x="39676" y="2037484"/>
                          <a:pt x="25575" y="2037484"/>
                        </a:cubicBezTo>
                        <a:close/>
                      </a:path>
                    </a:pathLst>
                  </a:custGeom>
                  <a:solidFill>
                    <a:srgbClr val="AEAFAD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Freeform: Shape 63">
                    <a:extLst>
                      <a:ext uri="{FF2B5EF4-FFF2-40B4-BE49-F238E27FC236}">
                        <a16:creationId xmlns:a16="http://schemas.microsoft.com/office/drawing/2014/main" id="{7B37E490-824D-4BE3-A2CE-41E0613E1C84}"/>
                      </a:ext>
                    </a:extLst>
                  </p:cNvPr>
                  <p:cNvSpPr/>
                  <p:nvPr/>
                </p:nvSpPr>
                <p:spPr>
                  <a:xfrm>
                    <a:off x="8959419" y="2247715"/>
                    <a:ext cx="668" cy="1680458"/>
                  </a:xfrm>
                  <a:custGeom>
                    <a:avLst/>
                    <a:gdLst>
                      <a:gd name="connsiteX0" fmla="*/ 669 w 668"/>
                      <a:gd name="connsiteY0" fmla="*/ 0 h 1680458"/>
                      <a:gd name="connsiteX1" fmla="*/ 0 w 668"/>
                      <a:gd name="connsiteY1" fmla="*/ 1680459 h 16804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68" h="1680458">
                        <a:moveTo>
                          <a:pt x="669" y="0"/>
                        </a:moveTo>
                        <a:lnTo>
                          <a:pt x="0" y="1680459"/>
                        </a:lnTo>
                      </a:path>
                    </a:pathLst>
                  </a:custGeom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22C8E234-CBD8-48BF-A762-1CCD91284DC4}"/>
                      </a:ext>
                    </a:extLst>
                  </p:cNvPr>
                  <p:cNvSpPr/>
                  <p:nvPr/>
                </p:nvSpPr>
                <p:spPr>
                  <a:xfrm>
                    <a:off x="8908269" y="1686293"/>
                    <a:ext cx="51150" cy="2241881"/>
                  </a:xfrm>
                  <a:custGeom>
                    <a:avLst/>
                    <a:gdLst>
                      <a:gd name="connsiteX0" fmla="*/ 25575 w 51150"/>
                      <a:gd name="connsiteY0" fmla="*/ 2241881 h 2241881"/>
                      <a:gd name="connsiteX1" fmla="*/ 25575 w 51150"/>
                      <a:gd name="connsiteY1" fmla="*/ 2241881 h 2241881"/>
                      <a:gd name="connsiteX2" fmla="*/ 0 w 51150"/>
                      <a:gd name="connsiteY2" fmla="*/ 2216306 h 2241881"/>
                      <a:gd name="connsiteX3" fmla="*/ 0 w 51150"/>
                      <a:gd name="connsiteY3" fmla="*/ 25575 h 2241881"/>
                      <a:gd name="connsiteX4" fmla="*/ 25575 w 51150"/>
                      <a:gd name="connsiteY4" fmla="*/ 0 h 2241881"/>
                      <a:gd name="connsiteX5" fmla="*/ 25575 w 51150"/>
                      <a:gd name="connsiteY5" fmla="*/ 0 h 2241881"/>
                      <a:gd name="connsiteX6" fmla="*/ 51151 w 51150"/>
                      <a:gd name="connsiteY6" fmla="*/ 25575 h 2241881"/>
                      <a:gd name="connsiteX7" fmla="*/ 51151 w 51150"/>
                      <a:gd name="connsiteY7" fmla="*/ 2216306 h 2241881"/>
                      <a:gd name="connsiteX8" fmla="*/ 25575 w 51150"/>
                      <a:gd name="connsiteY8" fmla="*/ 2241881 h 22418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1150" h="2241881">
                        <a:moveTo>
                          <a:pt x="25575" y="2241881"/>
                        </a:moveTo>
                        <a:lnTo>
                          <a:pt x="25575" y="2241881"/>
                        </a:lnTo>
                        <a:cubicBezTo>
                          <a:pt x="11424" y="2241881"/>
                          <a:pt x="0" y="2230406"/>
                          <a:pt x="0" y="2216306"/>
                        </a:cubicBezTo>
                        <a:lnTo>
                          <a:pt x="0" y="25575"/>
                        </a:lnTo>
                        <a:cubicBezTo>
                          <a:pt x="0" y="11424"/>
                          <a:pt x="11475" y="0"/>
                          <a:pt x="25575" y="0"/>
                        </a:cubicBezTo>
                        <a:lnTo>
                          <a:pt x="25575" y="0"/>
                        </a:lnTo>
                        <a:cubicBezTo>
                          <a:pt x="39727" y="0"/>
                          <a:pt x="51151" y="11475"/>
                          <a:pt x="51151" y="25575"/>
                        </a:cubicBezTo>
                        <a:lnTo>
                          <a:pt x="51151" y="2216306"/>
                        </a:lnTo>
                        <a:cubicBezTo>
                          <a:pt x="51151" y="2230406"/>
                          <a:pt x="39675" y="2241881"/>
                          <a:pt x="25575" y="2241881"/>
                        </a:cubicBezTo>
                        <a:close/>
                      </a:path>
                    </a:pathLst>
                  </a:custGeom>
                  <a:solidFill>
                    <a:srgbClr val="AEAFAD"/>
                  </a:solidFill>
                  <a:ln w="514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D2C3F61F-DC47-4FCF-8994-A4D0043951D8}"/>
                    </a:ext>
                  </a:extLst>
                </p:cNvPr>
                <p:cNvGrpSpPr/>
                <p:nvPr/>
              </p:nvGrpSpPr>
              <p:grpSpPr>
                <a:xfrm>
                  <a:off x="8971747" y="2286864"/>
                  <a:ext cx="1272129" cy="1505053"/>
                  <a:chOff x="10580418" y="4730331"/>
                  <a:chExt cx="1272129" cy="1505053"/>
                </a:xfrm>
              </p:grpSpPr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77415A91-3851-4F55-8ECA-1E7C17122E4E}"/>
                      </a:ext>
                    </a:extLst>
                  </p:cNvPr>
                  <p:cNvGrpSpPr/>
                  <p:nvPr/>
                </p:nvGrpSpPr>
                <p:grpSpPr>
                  <a:xfrm>
                    <a:off x="10878884" y="4796100"/>
                    <a:ext cx="973663" cy="1155208"/>
                    <a:chOff x="9257884" y="2378375"/>
                    <a:chExt cx="973663" cy="1155208"/>
                  </a:xfrm>
                </p:grpSpPr>
                <p:sp>
                  <p:nvSpPr>
                    <p:cNvPr id="36" name="Freeform: Shape 35">
                      <a:extLst>
                        <a:ext uri="{FF2B5EF4-FFF2-40B4-BE49-F238E27FC236}">
                          <a16:creationId xmlns:a16="http://schemas.microsoft.com/office/drawing/2014/main" id="{0975B1B0-BCA9-458D-A1AE-51A08B48F4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14549" y="2513195"/>
                      <a:ext cx="616998" cy="1020388"/>
                    </a:xfrm>
                    <a:custGeom>
                      <a:avLst/>
                      <a:gdLst>
                        <a:gd name="connsiteX0" fmla="*/ 607736 w 616998"/>
                        <a:gd name="connsiteY0" fmla="*/ 0 h 1020388"/>
                        <a:gd name="connsiteX1" fmla="*/ 616999 w 616998"/>
                        <a:gd name="connsiteY1" fmla="*/ 749712 h 1020388"/>
                        <a:gd name="connsiteX2" fmla="*/ 0 w 616998"/>
                        <a:gd name="connsiteY2" fmla="*/ 1020389 h 1020388"/>
                        <a:gd name="connsiteX3" fmla="*/ 2007 w 616998"/>
                        <a:gd name="connsiteY3" fmla="*/ 191275 h 10203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616998" h="1020388">
                          <a:moveTo>
                            <a:pt x="607736" y="0"/>
                          </a:moveTo>
                          <a:lnTo>
                            <a:pt x="616999" y="749712"/>
                          </a:lnTo>
                          <a:lnTo>
                            <a:pt x="0" y="1020389"/>
                          </a:lnTo>
                          <a:lnTo>
                            <a:pt x="2007" y="191275"/>
                          </a:lnTo>
                          <a:close/>
                        </a:path>
                      </a:pathLst>
                    </a:custGeom>
                    <a:solidFill>
                      <a:srgbClr val="CEAE76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" name="Freeform: Shape 36">
                      <a:extLst>
                        <a:ext uri="{FF2B5EF4-FFF2-40B4-BE49-F238E27FC236}">
                          <a16:creationId xmlns:a16="http://schemas.microsoft.com/office/drawing/2014/main" id="{60C711A6-F224-4003-9FBC-16DFA755AD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57884" y="2378375"/>
                      <a:ext cx="964401" cy="326660"/>
                    </a:xfrm>
                    <a:custGeom>
                      <a:avLst/>
                      <a:gdLst>
                        <a:gd name="connsiteX0" fmla="*/ 964401 w 964401"/>
                        <a:gd name="connsiteY0" fmla="*/ 135386 h 326660"/>
                        <a:gd name="connsiteX1" fmla="*/ 33294 w 964401"/>
                        <a:gd name="connsiteY1" fmla="*/ 48 h 326660"/>
                        <a:gd name="connsiteX2" fmla="*/ 0 w 964401"/>
                        <a:gd name="connsiteY2" fmla="*/ 10288 h 326660"/>
                        <a:gd name="connsiteX3" fmla="*/ 978 w 964401"/>
                        <a:gd name="connsiteY3" fmla="*/ 263211 h 326660"/>
                        <a:gd name="connsiteX4" fmla="*/ 358672 w 964401"/>
                        <a:gd name="connsiteY4" fmla="*/ 326661 h 326660"/>
                        <a:gd name="connsiteX5" fmla="*/ 964401 w 964401"/>
                        <a:gd name="connsiteY5" fmla="*/ 135386 h 3266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964401" h="326660">
                          <a:moveTo>
                            <a:pt x="964401" y="135386"/>
                          </a:moveTo>
                          <a:cubicBezTo>
                            <a:pt x="964401" y="135386"/>
                            <a:pt x="46519" y="-2937"/>
                            <a:pt x="33294" y="48"/>
                          </a:cubicBezTo>
                          <a:cubicBezTo>
                            <a:pt x="1286" y="7200"/>
                            <a:pt x="0" y="10288"/>
                            <a:pt x="0" y="10288"/>
                          </a:cubicBezTo>
                          <a:lnTo>
                            <a:pt x="978" y="263211"/>
                          </a:lnTo>
                          <a:lnTo>
                            <a:pt x="358672" y="326661"/>
                          </a:lnTo>
                          <a:lnTo>
                            <a:pt x="964401" y="135386"/>
                          </a:lnTo>
                          <a:close/>
                        </a:path>
                      </a:pathLst>
                    </a:custGeom>
                    <a:solidFill>
                      <a:srgbClr val="B7802C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Freeform: Shape 37">
                      <a:extLst>
                        <a:ext uri="{FF2B5EF4-FFF2-40B4-BE49-F238E27FC236}">
                          <a16:creationId xmlns:a16="http://schemas.microsoft.com/office/drawing/2014/main" id="{F1337536-09AF-4E9A-8C69-0340410C4F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58862" y="2455560"/>
                      <a:ext cx="743794" cy="356839"/>
                    </a:xfrm>
                    <a:custGeom>
                      <a:avLst/>
                      <a:gdLst>
                        <a:gd name="connsiteX0" fmla="*/ 52 w 743794"/>
                        <a:gd name="connsiteY0" fmla="*/ 0 h 356839"/>
                        <a:gd name="connsiteX1" fmla="*/ 743795 w 743794"/>
                        <a:gd name="connsiteY1" fmla="*/ 131273 h 356839"/>
                        <a:gd name="connsiteX2" fmla="*/ 737825 w 743794"/>
                        <a:gd name="connsiteY2" fmla="*/ 318637 h 356839"/>
                        <a:gd name="connsiteX3" fmla="*/ 711067 w 743794"/>
                        <a:gd name="connsiteY3" fmla="*/ 327488 h 356839"/>
                        <a:gd name="connsiteX4" fmla="*/ 679573 w 743794"/>
                        <a:gd name="connsiteY4" fmla="*/ 353732 h 356839"/>
                        <a:gd name="connsiteX5" fmla="*/ 658475 w 743794"/>
                        <a:gd name="connsiteY5" fmla="*/ 351159 h 356839"/>
                        <a:gd name="connsiteX6" fmla="*/ 647874 w 743794"/>
                        <a:gd name="connsiteY6" fmla="*/ 356665 h 356839"/>
                        <a:gd name="connsiteX7" fmla="*/ 638200 w 743794"/>
                        <a:gd name="connsiteY7" fmla="*/ 165802 h 356839"/>
                        <a:gd name="connsiteX8" fmla="*/ 0 w 743794"/>
                        <a:gd name="connsiteY8" fmla="*/ 61134 h 356839"/>
                        <a:gd name="connsiteX9" fmla="*/ 52 w 743794"/>
                        <a:gd name="connsiteY9" fmla="*/ 0 h 3568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743794" h="356839">
                          <a:moveTo>
                            <a:pt x="52" y="0"/>
                          </a:moveTo>
                          <a:lnTo>
                            <a:pt x="743795" y="131273"/>
                          </a:lnTo>
                          <a:lnTo>
                            <a:pt x="737825" y="318637"/>
                          </a:lnTo>
                          <a:cubicBezTo>
                            <a:pt x="737825" y="318637"/>
                            <a:pt x="725886" y="318482"/>
                            <a:pt x="711067" y="327488"/>
                          </a:cubicBezTo>
                          <a:cubicBezTo>
                            <a:pt x="696195" y="336545"/>
                            <a:pt x="693416" y="361039"/>
                            <a:pt x="679573" y="353732"/>
                          </a:cubicBezTo>
                          <a:cubicBezTo>
                            <a:pt x="665782" y="346425"/>
                            <a:pt x="663775" y="343955"/>
                            <a:pt x="658475" y="351159"/>
                          </a:cubicBezTo>
                          <a:cubicBezTo>
                            <a:pt x="653175" y="358364"/>
                            <a:pt x="647874" y="356665"/>
                            <a:pt x="647874" y="356665"/>
                          </a:cubicBezTo>
                          <a:lnTo>
                            <a:pt x="638200" y="165802"/>
                          </a:lnTo>
                          <a:lnTo>
                            <a:pt x="0" y="61134"/>
                          </a:lnTo>
                          <a:lnTo>
                            <a:pt x="52" y="0"/>
                          </a:lnTo>
                          <a:close/>
                        </a:path>
                      </a:pathLst>
                    </a:custGeom>
                    <a:solidFill>
                      <a:srgbClr val="8B4720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Freeform: Shape 38">
                      <a:extLst>
                        <a:ext uri="{FF2B5EF4-FFF2-40B4-BE49-F238E27FC236}">
                          <a16:creationId xmlns:a16="http://schemas.microsoft.com/office/drawing/2014/main" id="{CAADF430-25B4-4B7F-81F1-4E665C582B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57884" y="2641586"/>
                      <a:ext cx="361811" cy="889527"/>
                    </a:xfrm>
                    <a:custGeom>
                      <a:avLst/>
                      <a:gdLst>
                        <a:gd name="connsiteX0" fmla="*/ 361811 w 361811"/>
                        <a:gd name="connsiteY0" fmla="*/ 60979 h 889527"/>
                        <a:gd name="connsiteX1" fmla="*/ 359856 w 361811"/>
                        <a:gd name="connsiteY1" fmla="*/ 889528 h 889527"/>
                        <a:gd name="connsiteX2" fmla="*/ 0 w 361811"/>
                        <a:gd name="connsiteY2" fmla="*/ 842288 h 889527"/>
                        <a:gd name="connsiteX3" fmla="*/ 978 w 361811"/>
                        <a:gd name="connsiteY3" fmla="*/ 0 h 8895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61811" h="889527">
                          <a:moveTo>
                            <a:pt x="361811" y="60979"/>
                          </a:moveTo>
                          <a:lnTo>
                            <a:pt x="359856" y="889528"/>
                          </a:lnTo>
                          <a:lnTo>
                            <a:pt x="0" y="842288"/>
                          </a:lnTo>
                          <a:lnTo>
                            <a:pt x="978" y="0"/>
                          </a:lnTo>
                          <a:close/>
                        </a:path>
                      </a:pathLst>
                    </a:custGeom>
                    <a:solidFill>
                      <a:srgbClr val="C7A166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18AB64C3-05D3-46E7-A070-8049069CE91B}"/>
                      </a:ext>
                    </a:extLst>
                  </p:cNvPr>
                  <p:cNvGrpSpPr/>
                  <p:nvPr/>
                </p:nvGrpSpPr>
                <p:grpSpPr>
                  <a:xfrm>
                    <a:off x="10581679" y="5257655"/>
                    <a:ext cx="465502" cy="977729"/>
                    <a:chOff x="8960679" y="2839930"/>
                    <a:chExt cx="465502" cy="977729"/>
                  </a:xfrm>
                </p:grpSpPr>
                <p:sp>
                  <p:nvSpPr>
                    <p:cNvPr id="31" name="Freeform: Shape 30">
                      <a:extLst>
                        <a:ext uri="{FF2B5EF4-FFF2-40B4-BE49-F238E27FC236}">
                          <a16:creationId xmlns:a16="http://schemas.microsoft.com/office/drawing/2014/main" id="{2268CE8A-1108-4D0F-88A7-4C030A9224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0679" y="2863756"/>
                      <a:ext cx="465502" cy="953903"/>
                    </a:xfrm>
                    <a:custGeom>
                      <a:avLst/>
                      <a:gdLst>
                        <a:gd name="connsiteX0" fmla="*/ 229046 w 465502"/>
                        <a:gd name="connsiteY0" fmla="*/ 72300 h 953903"/>
                        <a:gd name="connsiteX1" fmla="*/ 236610 w 465502"/>
                        <a:gd name="connsiteY1" fmla="*/ 73638 h 953903"/>
                        <a:gd name="connsiteX2" fmla="*/ 230641 w 465502"/>
                        <a:gd name="connsiteY2" fmla="*/ 261002 h 953903"/>
                        <a:gd name="connsiteX3" fmla="*/ 203882 w 465502"/>
                        <a:gd name="connsiteY3" fmla="*/ 269853 h 953903"/>
                        <a:gd name="connsiteX4" fmla="*/ 172389 w 465502"/>
                        <a:gd name="connsiteY4" fmla="*/ 296098 h 953903"/>
                        <a:gd name="connsiteX5" fmla="*/ 151291 w 465502"/>
                        <a:gd name="connsiteY5" fmla="*/ 293525 h 953903"/>
                        <a:gd name="connsiteX6" fmla="*/ 140690 w 465502"/>
                        <a:gd name="connsiteY6" fmla="*/ 299031 h 953903"/>
                        <a:gd name="connsiteX7" fmla="*/ 131016 w 465502"/>
                        <a:gd name="connsiteY7" fmla="*/ 108168 h 953903"/>
                        <a:gd name="connsiteX8" fmla="*/ 120775 w 465502"/>
                        <a:gd name="connsiteY8" fmla="*/ 106470 h 953903"/>
                        <a:gd name="connsiteX9" fmla="*/ 0 w 465502"/>
                        <a:gd name="connsiteY9" fmla="*/ 144601 h 953903"/>
                        <a:gd name="connsiteX10" fmla="*/ 0 w 465502"/>
                        <a:gd name="connsiteY10" fmla="*/ 953903 h 953903"/>
                        <a:gd name="connsiteX11" fmla="*/ 465502 w 465502"/>
                        <a:gd name="connsiteY11" fmla="*/ 749712 h 953903"/>
                        <a:gd name="connsiteX12" fmla="*/ 456239 w 465502"/>
                        <a:gd name="connsiteY12" fmla="*/ 0 h 953903"/>
                        <a:gd name="connsiteX13" fmla="*/ 455056 w 465502"/>
                        <a:gd name="connsiteY13" fmla="*/ 360 h 953903"/>
                        <a:gd name="connsiteX14" fmla="*/ 456239 w 465502"/>
                        <a:gd name="connsiteY14" fmla="*/ 566 h 953903"/>
                        <a:gd name="connsiteX15" fmla="*/ 229046 w 465502"/>
                        <a:gd name="connsiteY15" fmla="*/ 72300 h 9539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</a:cxnLst>
                      <a:rect l="l" t="t" r="r" b="b"/>
                      <a:pathLst>
                        <a:path w="465502" h="953903">
                          <a:moveTo>
                            <a:pt x="229046" y="72300"/>
                          </a:moveTo>
                          <a:lnTo>
                            <a:pt x="236610" y="73638"/>
                          </a:lnTo>
                          <a:lnTo>
                            <a:pt x="230641" y="261002"/>
                          </a:lnTo>
                          <a:cubicBezTo>
                            <a:pt x="230641" y="261002"/>
                            <a:pt x="218703" y="260848"/>
                            <a:pt x="203882" y="269853"/>
                          </a:cubicBezTo>
                          <a:cubicBezTo>
                            <a:pt x="189010" y="278910"/>
                            <a:pt x="186232" y="303405"/>
                            <a:pt x="172389" y="296098"/>
                          </a:cubicBezTo>
                          <a:cubicBezTo>
                            <a:pt x="158598" y="288790"/>
                            <a:pt x="156591" y="286320"/>
                            <a:pt x="151291" y="293525"/>
                          </a:cubicBezTo>
                          <a:cubicBezTo>
                            <a:pt x="145990" y="300729"/>
                            <a:pt x="140690" y="299031"/>
                            <a:pt x="140690" y="299031"/>
                          </a:cubicBezTo>
                          <a:lnTo>
                            <a:pt x="131016" y="108168"/>
                          </a:lnTo>
                          <a:lnTo>
                            <a:pt x="120775" y="106470"/>
                          </a:lnTo>
                          <a:lnTo>
                            <a:pt x="0" y="144601"/>
                          </a:lnTo>
                          <a:lnTo>
                            <a:pt x="0" y="953903"/>
                          </a:lnTo>
                          <a:lnTo>
                            <a:pt x="465502" y="749712"/>
                          </a:lnTo>
                          <a:lnTo>
                            <a:pt x="456239" y="0"/>
                          </a:lnTo>
                          <a:lnTo>
                            <a:pt x="455056" y="360"/>
                          </a:lnTo>
                          <a:cubicBezTo>
                            <a:pt x="455828" y="463"/>
                            <a:pt x="456239" y="566"/>
                            <a:pt x="456239" y="566"/>
                          </a:cubicBezTo>
                          <a:lnTo>
                            <a:pt x="229046" y="72300"/>
                          </a:lnTo>
                          <a:close/>
                        </a:path>
                      </a:pathLst>
                    </a:custGeom>
                    <a:solidFill>
                      <a:srgbClr val="CEAE76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Freeform: Shape 31">
                      <a:extLst>
                        <a:ext uri="{FF2B5EF4-FFF2-40B4-BE49-F238E27FC236}">
                          <a16:creationId xmlns:a16="http://schemas.microsoft.com/office/drawing/2014/main" id="{3DE487DD-F2F9-4F0E-B6AC-106AB3FBF4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79704" y="2839930"/>
                      <a:ext cx="336030" cy="95920"/>
                    </a:xfrm>
                    <a:custGeom>
                      <a:avLst/>
                      <a:gdLst>
                        <a:gd name="connsiteX0" fmla="*/ 108888 w 336030"/>
                        <a:gd name="connsiteY0" fmla="*/ 95920 h 95920"/>
                        <a:gd name="connsiteX1" fmla="*/ 336030 w 336030"/>
                        <a:gd name="connsiteY1" fmla="*/ 24186 h 95920"/>
                        <a:gd name="connsiteX2" fmla="*/ 174859 w 336030"/>
                        <a:gd name="connsiteY2" fmla="*/ 0 h 95920"/>
                        <a:gd name="connsiteX3" fmla="*/ 0 w 336030"/>
                        <a:gd name="connsiteY3" fmla="*/ 76726 h 95920"/>
                        <a:gd name="connsiteX4" fmla="*/ 108888 w 336030"/>
                        <a:gd name="connsiteY4" fmla="*/ 95920 h 959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6030" h="95920">
                          <a:moveTo>
                            <a:pt x="108888" y="95920"/>
                          </a:moveTo>
                          <a:lnTo>
                            <a:pt x="336030" y="24186"/>
                          </a:lnTo>
                          <a:cubicBezTo>
                            <a:pt x="326819" y="22796"/>
                            <a:pt x="263987" y="13328"/>
                            <a:pt x="174859" y="0"/>
                          </a:cubicBezTo>
                          <a:lnTo>
                            <a:pt x="0" y="76726"/>
                          </a:lnTo>
                          <a:lnTo>
                            <a:pt x="108888" y="95920"/>
                          </a:lnTo>
                          <a:close/>
                        </a:path>
                      </a:pathLst>
                    </a:custGeom>
                    <a:solidFill>
                      <a:srgbClr val="B7802C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Freeform: Shape 32">
                      <a:extLst>
                        <a:ext uri="{FF2B5EF4-FFF2-40B4-BE49-F238E27FC236}">
                          <a16:creationId xmlns:a16="http://schemas.microsoft.com/office/drawing/2014/main" id="{05F7BEF8-D904-483B-9922-78F2FBBEFA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0730" y="2955457"/>
                      <a:ext cx="119591" cy="52334"/>
                    </a:xfrm>
                    <a:custGeom>
                      <a:avLst/>
                      <a:gdLst>
                        <a:gd name="connsiteX0" fmla="*/ 0 w 119591"/>
                        <a:gd name="connsiteY0" fmla="*/ 13379 h 52334"/>
                        <a:gd name="connsiteX1" fmla="*/ 0 w 119591"/>
                        <a:gd name="connsiteY1" fmla="*/ 52334 h 52334"/>
                        <a:gd name="connsiteX2" fmla="*/ 119592 w 119591"/>
                        <a:gd name="connsiteY2" fmla="*/ 14614 h 52334"/>
                        <a:gd name="connsiteX3" fmla="*/ 30515 w 119591"/>
                        <a:gd name="connsiteY3" fmla="*/ 0 h 523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19591" h="52334">
                          <a:moveTo>
                            <a:pt x="0" y="13379"/>
                          </a:moveTo>
                          <a:lnTo>
                            <a:pt x="0" y="52334"/>
                          </a:lnTo>
                          <a:lnTo>
                            <a:pt x="119592" y="14614"/>
                          </a:lnTo>
                          <a:lnTo>
                            <a:pt x="30515" y="0"/>
                          </a:lnTo>
                          <a:close/>
                        </a:path>
                      </a:pathLst>
                    </a:custGeom>
                    <a:solidFill>
                      <a:srgbClr val="B7802C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" name="Freeform: Shape 33">
                      <a:extLst>
                        <a:ext uri="{FF2B5EF4-FFF2-40B4-BE49-F238E27FC236}">
                          <a16:creationId xmlns:a16="http://schemas.microsoft.com/office/drawing/2014/main" id="{A6573A53-42B2-45E6-87C8-7932240F9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81505" y="2936057"/>
                      <a:ext cx="115835" cy="226893"/>
                    </a:xfrm>
                    <a:custGeom>
                      <a:avLst/>
                      <a:gdLst>
                        <a:gd name="connsiteX0" fmla="*/ 10241 w 115835"/>
                        <a:gd name="connsiteY0" fmla="*/ 35867 h 226893"/>
                        <a:gd name="connsiteX1" fmla="*/ 19915 w 115835"/>
                        <a:gd name="connsiteY1" fmla="*/ 226730 h 226893"/>
                        <a:gd name="connsiteX2" fmla="*/ 30516 w 115835"/>
                        <a:gd name="connsiteY2" fmla="*/ 221224 h 226893"/>
                        <a:gd name="connsiteX3" fmla="*/ 51614 w 115835"/>
                        <a:gd name="connsiteY3" fmla="*/ 223797 h 226893"/>
                        <a:gd name="connsiteX4" fmla="*/ 83107 w 115835"/>
                        <a:gd name="connsiteY4" fmla="*/ 197553 h 226893"/>
                        <a:gd name="connsiteX5" fmla="*/ 109866 w 115835"/>
                        <a:gd name="connsiteY5" fmla="*/ 188702 h 226893"/>
                        <a:gd name="connsiteX6" fmla="*/ 115835 w 115835"/>
                        <a:gd name="connsiteY6" fmla="*/ 1338 h 226893"/>
                        <a:gd name="connsiteX7" fmla="*/ 108271 w 115835"/>
                        <a:gd name="connsiteY7" fmla="*/ 0 h 226893"/>
                        <a:gd name="connsiteX8" fmla="*/ 0 w 115835"/>
                        <a:gd name="connsiteY8" fmla="*/ 34169 h 226893"/>
                        <a:gd name="connsiteX9" fmla="*/ 10241 w 115835"/>
                        <a:gd name="connsiteY9" fmla="*/ 35867 h 2268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15835" h="226893">
                          <a:moveTo>
                            <a:pt x="10241" y="35867"/>
                          </a:moveTo>
                          <a:lnTo>
                            <a:pt x="19915" y="226730"/>
                          </a:lnTo>
                          <a:cubicBezTo>
                            <a:pt x="19915" y="226730"/>
                            <a:pt x="25215" y="228377"/>
                            <a:pt x="30516" y="221224"/>
                          </a:cubicBezTo>
                          <a:cubicBezTo>
                            <a:pt x="35816" y="214020"/>
                            <a:pt x="37823" y="216490"/>
                            <a:pt x="51614" y="223797"/>
                          </a:cubicBezTo>
                          <a:cubicBezTo>
                            <a:pt x="65457" y="231104"/>
                            <a:pt x="68235" y="206610"/>
                            <a:pt x="83107" y="197553"/>
                          </a:cubicBezTo>
                          <a:cubicBezTo>
                            <a:pt x="97979" y="188496"/>
                            <a:pt x="109866" y="188702"/>
                            <a:pt x="109866" y="188702"/>
                          </a:cubicBezTo>
                          <a:lnTo>
                            <a:pt x="115835" y="1338"/>
                          </a:lnTo>
                          <a:lnTo>
                            <a:pt x="108271" y="0"/>
                          </a:lnTo>
                          <a:lnTo>
                            <a:pt x="0" y="34169"/>
                          </a:lnTo>
                          <a:lnTo>
                            <a:pt x="10241" y="35867"/>
                          </a:lnTo>
                          <a:close/>
                        </a:path>
                      </a:pathLst>
                    </a:custGeom>
                    <a:solidFill>
                      <a:srgbClr val="8B4720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" name="Freeform: Shape 34">
                      <a:extLst>
                        <a:ext uri="{FF2B5EF4-FFF2-40B4-BE49-F238E27FC236}">
                          <a16:creationId xmlns:a16="http://schemas.microsoft.com/office/drawing/2014/main" id="{B9C5A97E-D6C7-4662-88FB-75E6A0A103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91246" y="2916656"/>
                      <a:ext cx="197346" cy="53414"/>
                    </a:xfrm>
                    <a:custGeom>
                      <a:avLst/>
                      <a:gdLst>
                        <a:gd name="connsiteX0" fmla="*/ 89076 w 197346"/>
                        <a:gd name="connsiteY0" fmla="*/ 53415 h 53414"/>
                        <a:gd name="connsiteX1" fmla="*/ 197347 w 197346"/>
                        <a:gd name="connsiteY1" fmla="*/ 19194 h 53414"/>
                        <a:gd name="connsiteX2" fmla="*/ 88459 w 197346"/>
                        <a:gd name="connsiteY2" fmla="*/ 0 h 53414"/>
                        <a:gd name="connsiteX3" fmla="*/ 0 w 197346"/>
                        <a:gd name="connsiteY3" fmla="*/ 38800 h 534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97346" h="53414">
                          <a:moveTo>
                            <a:pt x="89076" y="53415"/>
                          </a:moveTo>
                          <a:lnTo>
                            <a:pt x="197347" y="19194"/>
                          </a:lnTo>
                          <a:lnTo>
                            <a:pt x="88459" y="0"/>
                          </a:lnTo>
                          <a:lnTo>
                            <a:pt x="0" y="38800"/>
                          </a:lnTo>
                          <a:close/>
                        </a:path>
                      </a:pathLst>
                    </a:custGeom>
                    <a:solidFill>
                      <a:srgbClr val="8B4720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26">
                    <a:extLst>
                      <a:ext uri="{FF2B5EF4-FFF2-40B4-BE49-F238E27FC236}">
                        <a16:creationId xmlns:a16="http://schemas.microsoft.com/office/drawing/2014/main" id="{8CC89AAD-0142-4C0C-9EBB-F8FC6850F989}"/>
                      </a:ext>
                    </a:extLst>
                  </p:cNvPr>
                  <p:cNvGrpSpPr/>
                  <p:nvPr/>
                </p:nvGrpSpPr>
                <p:grpSpPr>
                  <a:xfrm>
                    <a:off x="10580418" y="4730331"/>
                    <a:ext cx="311948" cy="649109"/>
                    <a:chOff x="8959418" y="2312606"/>
                    <a:chExt cx="311948" cy="649109"/>
                  </a:xfrm>
                </p:grpSpPr>
                <p:sp>
                  <p:nvSpPr>
                    <p:cNvPr id="28" name="Freeform: Shape 27">
                      <a:extLst>
                        <a:ext uri="{FF2B5EF4-FFF2-40B4-BE49-F238E27FC236}">
                          <a16:creationId xmlns:a16="http://schemas.microsoft.com/office/drawing/2014/main" id="{5C166900-0973-453C-9D77-B59279F618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59419" y="2357890"/>
                      <a:ext cx="311947" cy="603825"/>
                    </a:xfrm>
                    <a:custGeom>
                      <a:avLst/>
                      <a:gdLst>
                        <a:gd name="connsiteX0" fmla="*/ 0 w 311947"/>
                        <a:gd name="connsiteY0" fmla="*/ 543978 h 603825"/>
                        <a:gd name="connsiteX1" fmla="*/ 118974 w 311947"/>
                        <a:gd name="connsiteY1" fmla="*/ 565025 h 603825"/>
                        <a:gd name="connsiteX2" fmla="*/ 30515 w 311947"/>
                        <a:gd name="connsiteY2" fmla="*/ 603825 h 603825"/>
                        <a:gd name="connsiteX3" fmla="*/ 0 w 311947"/>
                        <a:gd name="connsiteY3" fmla="*/ 598782 h 603825"/>
                        <a:gd name="connsiteX4" fmla="*/ 161428 w 311947"/>
                        <a:gd name="connsiteY4" fmla="*/ 167243 h 603825"/>
                        <a:gd name="connsiteX5" fmla="*/ 144292 w 311947"/>
                        <a:gd name="connsiteY5" fmla="*/ 172903 h 603825"/>
                        <a:gd name="connsiteX6" fmla="*/ 143789 w 311947"/>
                        <a:gd name="connsiteY6" fmla="*/ 173504 h 603825"/>
                        <a:gd name="connsiteX7" fmla="*/ 144292 w 311947"/>
                        <a:gd name="connsiteY7" fmla="*/ 172904 h 603825"/>
                        <a:gd name="connsiteX8" fmla="*/ 161428 w 311947"/>
                        <a:gd name="connsiteY8" fmla="*/ 167243 h 603825"/>
                        <a:gd name="connsiteX9" fmla="*/ 306029 w 311947"/>
                        <a:gd name="connsiteY9" fmla="*/ 0 h 603825"/>
                        <a:gd name="connsiteX10" fmla="*/ 311947 w 311947"/>
                        <a:gd name="connsiteY10" fmla="*/ 480374 h 603825"/>
                        <a:gd name="connsiteX11" fmla="*/ 293833 w 311947"/>
                        <a:gd name="connsiteY11" fmla="*/ 488299 h 603825"/>
                        <a:gd name="connsiteX12" fmla="*/ 293783 w 311947"/>
                        <a:gd name="connsiteY12" fmla="*/ 488292 h 603825"/>
                        <a:gd name="connsiteX13" fmla="*/ 119026 w 311947"/>
                        <a:gd name="connsiteY13" fmla="*/ 564973 h 603825"/>
                        <a:gd name="connsiteX14" fmla="*/ 0 w 311947"/>
                        <a:gd name="connsiteY14" fmla="*/ 543977 h 603825"/>
                        <a:gd name="connsiteX15" fmla="*/ 52 w 311947"/>
                        <a:gd name="connsiteY15" fmla="*/ 543977 h 603825"/>
                        <a:gd name="connsiteX16" fmla="*/ 52 w 311947"/>
                        <a:gd name="connsiteY16" fmla="*/ 444566 h 603825"/>
                        <a:gd name="connsiteX17" fmla="*/ 0 w 311947"/>
                        <a:gd name="connsiteY17" fmla="*/ 444558 h 603825"/>
                        <a:gd name="connsiteX18" fmla="*/ 0 w 311947"/>
                        <a:gd name="connsiteY18" fmla="*/ 97001 h 603825"/>
                        <a:gd name="connsiteX19" fmla="*/ 91032 w 311947"/>
                        <a:gd name="connsiteY19" fmla="*/ 68235 h 603825"/>
                        <a:gd name="connsiteX20" fmla="*/ 97618 w 311947"/>
                        <a:gd name="connsiteY20" fmla="*/ 69316 h 603825"/>
                        <a:gd name="connsiteX21" fmla="*/ 103794 w 311947"/>
                        <a:gd name="connsiteY21" fmla="*/ 191635 h 603825"/>
                        <a:gd name="connsiteX22" fmla="*/ 97619 w 311947"/>
                        <a:gd name="connsiteY22" fmla="*/ 69315 h 603825"/>
                        <a:gd name="connsiteX23" fmla="*/ 91032 w 311947"/>
                        <a:gd name="connsiteY23" fmla="*/ 68235 h 603825"/>
                        <a:gd name="connsiteX24" fmla="*/ 160399 w 311947"/>
                        <a:gd name="connsiteY24" fmla="*/ 46313 h 603825"/>
                        <a:gd name="connsiteX25" fmla="*/ 306029 w 311947"/>
                        <a:gd name="connsiteY25" fmla="*/ 360 h 603825"/>
                        <a:gd name="connsiteX26" fmla="*/ 305257 w 311947"/>
                        <a:gd name="connsiteY26" fmla="*/ 257 h 6038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</a:cxnLst>
                      <a:rect l="l" t="t" r="r" b="b"/>
                      <a:pathLst>
                        <a:path w="311947" h="603825">
                          <a:moveTo>
                            <a:pt x="0" y="543978"/>
                          </a:moveTo>
                          <a:lnTo>
                            <a:pt x="118974" y="565025"/>
                          </a:lnTo>
                          <a:lnTo>
                            <a:pt x="30515" y="603825"/>
                          </a:lnTo>
                          <a:lnTo>
                            <a:pt x="0" y="598782"/>
                          </a:lnTo>
                          <a:close/>
                          <a:moveTo>
                            <a:pt x="161428" y="167243"/>
                          </a:moveTo>
                          <a:cubicBezTo>
                            <a:pt x="161428" y="167243"/>
                            <a:pt x="153813" y="167088"/>
                            <a:pt x="144292" y="172903"/>
                          </a:cubicBezTo>
                          <a:lnTo>
                            <a:pt x="143789" y="173504"/>
                          </a:lnTo>
                          <a:lnTo>
                            <a:pt x="144292" y="172904"/>
                          </a:lnTo>
                          <a:cubicBezTo>
                            <a:pt x="153812" y="167140"/>
                            <a:pt x="161428" y="167243"/>
                            <a:pt x="161428" y="167243"/>
                          </a:cubicBezTo>
                          <a:close/>
                          <a:moveTo>
                            <a:pt x="306029" y="0"/>
                          </a:moveTo>
                          <a:lnTo>
                            <a:pt x="311947" y="480374"/>
                          </a:lnTo>
                          <a:lnTo>
                            <a:pt x="293833" y="488299"/>
                          </a:lnTo>
                          <a:lnTo>
                            <a:pt x="293783" y="488292"/>
                          </a:lnTo>
                          <a:lnTo>
                            <a:pt x="119026" y="564973"/>
                          </a:lnTo>
                          <a:lnTo>
                            <a:pt x="0" y="543977"/>
                          </a:lnTo>
                          <a:lnTo>
                            <a:pt x="52" y="543977"/>
                          </a:lnTo>
                          <a:lnTo>
                            <a:pt x="52" y="444566"/>
                          </a:lnTo>
                          <a:lnTo>
                            <a:pt x="0" y="444558"/>
                          </a:lnTo>
                          <a:lnTo>
                            <a:pt x="0" y="97001"/>
                          </a:lnTo>
                          <a:lnTo>
                            <a:pt x="91032" y="68235"/>
                          </a:lnTo>
                          <a:lnTo>
                            <a:pt x="97618" y="69316"/>
                          </a:lnTo>
                          <a:lnTo>
                            <a:pt x="103794" y="191635"/>
                          </a:lnTo>
                          <a:lnTo>
                            <a:pt x="97619" y="69315"/>
                          </a:lnTo>
                          <a:lnTo>
                            <a:pt x="91032" y="68235"/>
                          </a:lnTo>
                          <a:lnTo>
                            <a:pt x="160399" y="46313"/>
                          </a:lnTo>
                          <a:lnTo>
                            <a:pt x="306029" y="360"/>
                          </a:lnTo>
                          <a:cubicBezTo>
                            <a:pt x="306029" y="360"/>
                            <a:pt x="305720" y="309"/>
                            <a:pt x="305257" y="257"/>
                          </a:cubicBezTo>
                          <a:close/>
                        </a:path>
                      </a:pathLst>
                    </a:custGeom>
                    <a:solidFill>
                      <a:srgbClr val="CEAE76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" name="Freeform: Shape 28">
                      <a:extLst>
                        <a:ext uri="{FF2B5EF4-FFF2-40B4-BE49-F238E27FC236}">
                          <a16:creationId xmlns:a16="http://schemas.microsoft.com/office/drawing/2014/main" id="{4E5E0650-7D86-4D9E-9550-BA62F1E7DD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59418" y="2312606"/>
                      <a:ext cx="305206" cy="141873"/>
                    </a:xfrm>
                    <a:custGeom>
                      <a:avLst/>
                      <a:gdLst>
                        <a:gd name="connsiteX0" fmla="*/ 0 w 305206"/>
                        <a:gd name="connsiteY0" fmla="*/ 0 h 141873"/>
                        <a:gd name="connsiteX1" fmla="*/ 305206 w 305206"/>
                        <a:gd name="connsiteY1" fmla="*/ 45542 h 141873"/>
                        <a:gd name="connsiteX2" fmla="*/ 159678 w 305206"/>
                        <a:gd name="connsiteY2" fmla="*/ 91495 h 141873"/>
                        <a:gd name="connsiteX3" fmla="*/ 90260 w 305206"/>
                        <a:gd name="connsiteY3" fmla="*/ 113365 h 141873"/>
                        <a:gd name="connsiteX4" fmla="*/ 0 w 305206"/>
                        <a:gd name="connsiteY4" fmla="*/ 141873 h 141873"/>
                        <a:gd name="connsiteX5" fmla="*/ 0 w 305206"/>
                        <a:gd name="connsiteY5" fmla="*/ 98596 h 141873"/>
                        <a:gd name="connsiteX6" fmla="*/ 0 w 305206"/>
                        <a:gd name="connsiteY6" fmla="*/ 63347 h 141873"/>
                        <a:gd name="connsiteX7" fmla="*/ 0 w 305206"/>
                        <a:gd name="connsiteY7" fmla="*/ 63295 h 1418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305206" h="141873">
                          <a:moveTo>
                            <a:pt x="0" y="0"/>
                          </a:moveTo>
                          <a:cubicBezTo>
                            <a:pt x="145785" y="21510"/>
                            <a:pt x="293936" y="43843"/>
                            <a:pt x="305206" y="45542"/>
                          </a:cubicBezTo>
                          <a:lnTo>
                            <a:pt x="159678" y="91495"/>
                          </a:lnTo>
                          <a:lnTo>
                            <a:pt x="90260" y="113365"/>
                          </a:lnTo>
                          <a:lnTo>
                            <a:pt x="0" y="141873"/>
                          </a:lnTo>
                          <a:lnTo>
                            <a:pt x="0" y="98596"/>
                          </a:lnTo>
                          <a:lnTo>
                            <a:pt x="0" y="63347"/>
                          </a:lnTo>
                          <a:lnTo>
                            <a:pt x="0" y="63295"/>
                          </a:lnTo>
                          <a:close/>
                        </a:path>
                      </a:pathLst>
                    </a:custGeom>
                    <a:solidFill>
                      <a:srgbClr val="B7802C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" name="Freeform: Shape 29">
                      <a:extLst>
                        <a:ext uri="{FF2B5EF4-FFF2-40B4-BE49-F238E27FC236}">
                          <a16:creationId xmlns:a16="http://schemas.microsoft.com/office/drawing/2014/main" id="{3506CDE9-E2F0-46E2-A596-E1EC24F468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59419" y="2375901"/>
                      <a:ext cx="165236" cy="173733"/>
                    </a:xfrm>
                    <a:custGeom>
                      <a:avLst/>
                      <a:gdLst>
                        <a:gd name="connsiteX0" fmla="*/ 160399 w 165236"/>
                        <a:gd name="connsiteY0" fmla="*/ 28302 h 173733"/>
                        <a:gd name="connsiteX1" fmla="*/ 165236 w 165236"/>
                        <a:gd name="connsiteY1" fmla="*/ 29177 h 173733"/>
                        <a:gd name="connsiteX2" fmla="*/ 161428 w 165236"/>
                        <a:gd name="connsiteY2" fmla="*/ 149232 h 173733"/>
                        <a:gd name="connsiteX3" fmla="*/ 144292 w 165236"/>
                        <a:gd name="connsiteY3" fmla="*/ 154892 h 173733"/>
                        <a:gd name="connsiteX4" fmla="*/ 124120 w 165236"/>
                        <a:gd name="connsiteY4" fmla="*/ 171720 h 173733"/>
                        <a:gd name="connsiteX5" fmla="*/ 110587 w 165236"/>
                        <a:gd name="connsiteY5" fmla="*/ 170073 h 173733"/>
                        <a:gd name="connsiteX6" fmla="*/ 103794 w 165236"/>
                        <a:gd name="connsiteY6" fmla="*/ 173624 h 173733"/>
                        <a:gd name="connsiteX7" fmla="*/ 97619 w 165236"/>
                        <a:gd name="connsiteY7" fmla="*/ 51304 h 173733"/>
                        <a:gd name="connsiteX8" fmla="*/ 91032 w 165236"/>
                        <a:gd name="connsiteY8" fmla="*/ 50224 h 173733"/>
                        <a:gd name="connsiteX9" fmla="*/ 0 w 165236"/>
                        <a:gd name="connsiteY9" fmla="*/ 0 h 173733"/>
                        <a:gd name="connsiteX10" fmla="*/ 159678 w 165236"/>
                        <a:gd name="connsiteY10" fmla="*/ 28200 h 173733"/>
                        <a:gd name="connsiteX11" fmla="*/ 90260 w 165236"/>
                        <a:gd name="connsiteY11" fmla="*/ 50070 h 173733"/>
                        <a:gd name="connsiteX12" fmla="*/ 0 w 165236"/>
                        <a:gd name="connsiteY12" fmla="*/ 35301 h 1737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5236" h="173733">
                          <a:moveTo>
                            <a:pt x="160399" y="28302"/>
                          </a:moveTo>
                          <a:lnTo>
                            <a:pt x="165236" y="29177"/>
                          </a:lnTo>
                          <a:lnTo>
                            <a:pt x="161428" y="149232"/>
                          </a:lnTo>
                          <a:cubicBezTo>
                            <a:pt x="161428" y="149232"/>
                            <a:pt x="153813" y="149077"/>
                            <a:pt x="144292" y="154892"/>
                          </a:cubicBezTo>
                          <a:cubicBezTo>
                            <a:pt x="134773" y="160707"/>
                            <a:pt x="132972" y="176402"/>
                            <a:pt x="124120" y="171720"/>
                          </a:cubicBezTo>
                          <a:cubicBezTo>
                            <a:pt x="115270" y="167037"/>
                            <a:pt x="113983" y="165493"/>
                            <a:pt x="110587" y="170073"/>
                          </a:cubicBezTo>
                          <a:cubicBezTo>
                            <a:pt x="107190" y="174704"/>
                            <a:pt x="103794" y="173624"/>
                            <a:pt x="103794" y="173624"/>
                          </a:cubicBezTo>
                          <a:lnTo>
                            <a:pt x="97619" y="51304"/>
                          </a:lnTo>
                          <a:lnTo>
                            <a:pt x="91032" y="50224"/>
                          </a:lnTo>
                          <a:close/>
                          <a:moveTo>
                            <a:pt x="0" y="0"/>
                          </a:moveTo>
                          <a:lnTo>
                            <a:pt x="159678" y="28200"/>
                          </a:lnTo>
                          <a:lnTo>
                            <a:pt x="90260" y="50070"/>
                          </a:lnTo>
                          <a:lnTo>
                            <a:pt x="0" y="35301"/>
                          </a:lnTo>
                          <a:close/>
                        </a:path>
                      </a:pathLst>
                    </a:custGeom>
                    <a:solidFill>
                      <a:srgbClr val="8B4720"/>
                    </a:solidFill>
                    <a:ln w="514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71AD7113-66B5-4555-A916-EA4E0836DB65}"/>
                  </a:ext>
                </a:extLst>
              </p:cNvPr>
              <p:cNvSpPr/>
              <p:nvPr/>
            </p:nvSpPr>
            <p:spPr>
              <a:xfrm>
                <a:off x="9063201" y="3941827"/>
                <a:ext cx="604491" cy="1000603"/>
              </a:xfrm>
              <a:custGeom>
                <a:avLst/>
                <a:gdLst>
                  <a:gd name="connsiteX0" fmla="*/ 0 w 622570"/>
                  <a:gd name="connsiteY0" fmla="*/ 175097 h 1040859"/>
                  <a:gd name="connsiteX1" fmla="*/ 0 w 622570"/>
                  <a:gd name="connsiteY1" fmla="*/ 1040859 h 1040859"/>
                  <a:gd name="connsiteX2" fmla="*/ 622570 w 622570"/>
                  <a:gd name="connsiteY2" fmla="*/ 787940 h 1040859"/>
                  <a:gd name="connsiteX3" fmla="*/ 622570 w 622570"/>
                  <a:gd name="connsiteY3" fmla="*/ 0 h 1040859"/>
                  <a:gd name="connsiteX4" fmla="*/ 0 w 622570"/>
                  <a:gd name="connsiteY4" fmla="*/ 175097 h 1040859"/>
                  <a:gd name="connsiteX0" fmla="*/ 0 w 622570"/>
                  <a:gd name="connsiteY0" fmla="*/ 186573 h 1040859"/>
                  <a:gd name="connsiteX1" fmla="*/ 0 w 622570"/>
                  <a:gd name="connsiteY1" fmla="*/ 1040859 h 1040859"/>
                  <a:gd name="connsiteX2" fmla="*/ 622570 w 622570"/>
                  <a:gd name="connsiteY2" fmla="*/ 787940 h 1040859"/>
                  <a:gd name="connsiteX3" fmla="*/ 622570 w 622570"/>
                  <a:gd name="connsiteY3" fmla="*/ 0 h 1040859"/>
                  <a:gd name="connsiteX4" fmla="*/ 0 w 622570"/>
                  <a:gd name="connsiteY4" fmla="*/ 186573 h 1040859"/>
                  <a:gd name="connsiteX0" fmla="*/ 0 w 622570"/>
                  <a:gd name="connsiteY0" fmla="*/ 186573 h 1049467"/>
                  <a:gd name="connsiteX1" fmla="*/ 5674 w 622570"/>
                  <a:gd name="connsiteY1" fmla="*/ 1049467 h 1049467"/>
                  <a:gd name="connsiteX2" fmla="*/ 622570 w 622570"/>
                  <a:gd name="connsiteY2" fmla="*/ 787940 h 1049467"/>
                  <a:gd name="connsiteX3" fmla="*/ 622570 w 622570"/>
                  <a:gd name="connsiteY3" fmla="*/ 0 h 1049467"/>
                  <a:gd name="connsiteX4" fmla="*/ 0 w 622570"/>
                  <a:gd name="connsiteY4" fmla="*/ 186573 h 1049467"/>
                  <a:gd name="connsiteX0" fmla="*/ 545 w 623115"/>
                  <a:gd name="connsiteY0" fmla="*/ 186573 h 1052337"/>
                  <a:gd name="connsiteX1" fmla="*/ 545 w 623115"/>
                  <a:gd name="connsiteY1" fmla="*/ 1052337 h 1052337"/>
                  <a:gd name="connsiteX2" fmla="*/ 623115 w 623115"/>
                  <a:gd name="connsiteY2" fmla="*/ 787940 h 1052337"/>
                  <a:gd name="connsiteX3" fmla="*/ 623115 w 623115"/>
                  <a:gd name="connsiteY3" fmla="*/ 0 h 1052337"/>
                  <a:gd name="connsiteX4" fmla="*/ 545 w 623115"/>
                  <a:gd name="connsiteY4" fmla="*/ 186573 h 1052337"/>
                  <a:gd name="connsiteX0" fmla="*/ 545 w 628789"/>
                  <a:gd name="connsiteY0" fmla="*/ 186573 h 1052337"/>
                  <a:gd name="connsiteX1" fmla="*/ 545 w 628789"/>
                  <a:gd name="connsiteY1" fmla="*/ 1052337 h 1052337"/>
                  <a:gd name="connsiteX2" fmla="*/ 628789 w 628789"/>
                  <a:gd name="connsiteY2" fmla="*/ 785071 h 1052337"/>
                  <a:gd name="connsiteX3" fmla="*/ 623115 w 628789"/>
                  <a:gd name="connsiteY3" fmla="*/ 0 h 1052337"/>
                  <a:gd name="connsiteX4" fmla="*/ 545 w 628789"/>
                  <a:gd name="connsiteY4" fmla="*/ 186573 h 1052337"/>
                  <a:gd name="connsiteX0" fmla="*/ 545 w 631969"/>
                  <a:gd name="connsiteY0" fmla="*/ 192312 h 1058076"/>
                  <a:gd name="connsiteX1" fmla="*/ 545 w 631969"/>
                  <a:gd name="connsiteY1" fmla="*/ 1058076 h 1058076"/>
                  <a:gd name="connsiteX2" fmla="*/ 628789 w 631969"/>
                  <a:gd name="connsiteY2" fmla="*/ 790810 h 1058076"/>
                  <a:gd name="connsiteX3" fmla="*/ 631626 w 631969"/>
                  <a:gd name="connsiteY3" fmla="*/ 0 h 1058076"/>
                  <a:gd name="connsiteX4" fmla="*/ 545 w 631969"/>
                  <a:gd name="connsiteY4" fmla="*/ 192312 h 1058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969" h="1058076">
                    <a:moveTo>
                      <a:pt x="545" y="192312"/>
                    </a:moveTo>
                    <a:cubicBezTo>
                      <a:pt x="2436" y="479943"/>
                      <a:pt x="-1346" y="770445"/>
                      <a:pt x="545" y="1058076"/>
                    </a:cubicBezTo>
                    <a:lnTo>
                      <a:pt x="628789" y="790810"/>
                    </a:lnTo>
                    <a:cubicBezTo>
                      <a:pt x="626898" y="529120"/>
                      <a:pt x="633517" y="261690"/>
                      <a:pt x="631626" y="0"/>
                    </a:cubicBezTo>
                    <a:lnTo>
                      <a:pt x="545" y="19231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280340F-9558-43DB-83AA-FFAB6430825B}"/>
                  </a:ext>
                </a:extLst>
              </p:cNvPr>
              <p:cNvSpPr/>
              <p:nvPr/>
            </p:nvSpPr>
            <p:spPr>
              <a:xfrm>
                <a:off x="9377836" y="3856794"/>
                <a:ext cx="570217" cy="952904"/>
              </a:xfrm>
              <a:custGeom>
                <a:avLst/>
                <a:gdLst>
                  <a:gd name="connsiteX0" fmla="*/ 33854 w 604163"/>
                  <a:gd name="connsiteY0" fmla="*/ 171824 h 1000603"/>
                  <a:gd name="connsiteX1" fmla="*/ 33854 w 604163"/>
                  <a:gd name="connsiteY1" fmla="*/ 986583 h 1000603"/>
                  <a:gd name="connsiteX2" fmla="*/ 521 w 604163"/>
                  <a:gd name="connsiteY2" fmla="*/ 1000603 h 1000603"/>
                  <a:gd name="connsiteX3" fmla="*/ 521 w 604163"/>
                  <a:gd name="connsiteY3" fmla="*/ 181866 h 1000603"/>
                  <a:gd name="connsiteX4" fmla="*/ 604163 w 604163"/>
                  <a:gd name="connsiteY4" fmla="*/ 0 h 1000603"/>
                  <a:gd name="connsiteX5" fmla="*/ 604142 w 604163"/>
                  <a:gd name="connsiteY5" fmla="*/ 5685 h 1000603"/>
                  <a:gd name="connsiteX6" fmla="*/ 585294 w 604163"/>
                  <a:gd name="connsiteY6" fmla="*/ 5685 h 1000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4163" h="1000603">
                    <a:moveTo>
                      <a:pt x="33854" y="171824"/>
                    </a:moveTo>
                    <a:lnTo>
                      <a:pt x="33854" y="986583"/>
                    </a:lnTo>
                    <a:lnTo>
                      <a:pt x="521" y="1000603"/>
                    </a:lnTo>
                    <a:cubicBezTo>
                      <a:pt x="-1287" y="728596"/>
                      <a:pt x="2330" y="453873"/>
                      <a:pt x="521" y="181866"/>
                    </a:cubicBezTo>
                    <a:close/>
                    <a:moveTo>
                      <a:pt x="604163" y="0"/>
                    </a:moveTo>
                    <a:lnTo>
                      <a:pt x="604142" y="5685"/>
                    </a:lnTo>
                    <a:lnTo>
                      <a:pt x="585294" y="568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Parallelogram 73">
                <a:extLst>
                  <a:ext uri="{FF2B5EF4-FFF2-40B4-BE49-F238E27FC236}">
                    <a16:creationId xmlns:a16="http://schemas.microsoft.com/office/drawing/2014/main" id="{60F17248-DD7B-4380-BF6F-83D60DF33FC7}"/>
                  </a:ext>
                </a:extLst>
              </p:cNvPr>
              <p:cNvSpPr/>
              <p:nvPr/>
            </p:nvSpPr>
            <p:spPr>
              <a:xfrm rot="20556595">
                <a:off x="9316929" y="4401534"/>
                <a:ext cx="161010" cy="45719"/>
              </a:xfrm>
              <a:prstGeom prst="parallelogram">
                <a:avLst>
                  <a:gd name="adj" fmla="val 33469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706B2C8D-9026-4341-8282-85ABD366D7A0}"/>
              </a:ext>
            </a:extLst>
          </p:cNvPr>
          <p:cNvSpPr txBox="1"/>
          <p:nvPr/>
        </p:nvSpPr>
        <p:spPr>
          <a:xfrm>
            <a:off x="1567140" y="1263194"/>
            <a:ext cx="5857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Transaksi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Elektronik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dituangkan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ke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dalam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Kontrak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Elektronik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mengikat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para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pihak</a:t>
            </a:r>
            <a:endParaRPr lang="ko-KR" altLang="en-US" sz="1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47A7306-2106-17D1-E6DD-BAACFFC65980}"/>
              </a:ext>
            </a:extLst>
          </p:cNvPr>
          <p:cNvGrpSpPr/>
          <p:nvPr/>
        </p:nvGrpSpPr>
        <p:grpSpPr>
          <a:xfrm>
            <a:off x="472658" y="1214935"/>
            <a:ext cx="958096" cy="780795"/>
            <a:chOff x="5324331" y="1449052"/>
            <a:chExt cx="958096" cy="780795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89E30296-6DA5-CABD-E944-A1CCCE8BF824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56A99F2E-02E3-1BC3-AFCF-B84DED019A76}"/>
                </a:ext>
              </a:extLst>
            </p:cNvPr>
            <p:cNvSpPr txBox="1"/>
            <p:nvPr/>
          </p:nvSpPr>
          <p:spPr>
            <a:xfrm>
              <a:off x="5324331" y="151628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97FC04A-B527-C0DF-71C0-270259898BC6}"/>
              </a:ext>
            </a:extLst>
          </p:cNvPr>
          <p:cNvGrpSpPr/>
          <p:nvPr/>
        </p:nvGrpSpPr>
        <p:grpSpPr>
          <a:xfrm>
            <a:off x="472658" y="2159202"/>
            <a:ext cx="958096" cy="780795"/>
            <a:chOff x="5324331" y="1449052"/>
            <a:chExt cx="958096" cy="780795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CBB041C-80E0-A29F-615E-BFE8A7B04839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254E656-223D-01B3-367D-C17CE9C921CB}"/>
                </a:ext>
              </a:extLst>
            </p:cNvPr>
            <p:cNvSpPr txBox="1"/>
            <p:nvPr/>
          </p:nvSpPr>
          <p:spPr>
            <a:xfrm>
              <a:off x="5324331" y="151628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5E785BD-09DA-3C80-1297-D60C62B54F06}"/>
              </a:ext>
            </a:extLst>
          </p:cNvPr>
          <p:cNvGrpSpPr/>
          <p:nvPr/>
        </p:nvGrpSpPr>
        <p:grpSpPr>
          <a:xfrm>
            <a:off x="472658" y="3233847"/>
            <a:ext cx="958096" cy="780795"/>
            <a:chOff x="5324331" y="1449052"/>
            <a:chExt cx="958096" cy="780795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2028E10-EC97-37DE-99A6-BB918B1A658C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EEFAB284-2A45-60DA-8EFF-84CE17C59A05}"/>
                </a:ext>
              </a:extLst>
            </p:cNvPr>
            <p:cNvSpPr txBox="1"/>
            <p:nvPr/>
          </p:nvSpPr>
          <p:spPr>
            <a:xfrm>
              <a:off x="5324331" y="151628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A37CE68-F6FB-22A1-E8F6-209063A7DA17}"/>
              </a:ext>
            </a:extLst>
          </p:cNvPr>
          <p:cNvGrpSpPr/>
          <p:nvPr/>
        </p:nvGrpSpPr>
        <p:grpSpPr>
          <a:xfrm>
            <a:off x="472658" y="4386314"/>
            <a:ext cx="958096" cy="780795"/>
            <a:chOff x="5324331" y="1449052"/>
            <a:chExt cx="958096" cy="780795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45E3F4B-66A7-B600-A880-28F6D41B41E5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FA457F2-C535-5DC6-328C-DADB80CB73E8}"/>
                </a:ext>
              </a:extLst>
            </p:cNvPr>
            <p:cNvSpPr txBox="1"/>
            <p:nvPr/>
          </p:nvSpPr>
          <p:spPr>
            <a:xfrm>
              <a:off x="5324331" y="151628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C83CD8E-3CA3-F475-0B15-216A80D81195}"/>
              </a:ext>
            </a:extLst>
          </p:cNvPr>
          <p:cNvGrpSpPr/>
          <p:nvPr/>
        </p:nvGrpSpPr>
        <p:grpSpPr>
          <a:xfrm>
            <a:off x="471746" y="5576420"/>
            <a:ext cx="958096" cy="780795"/>
            <a:chOff x="5324331" y="1449052"/>
            <a:chExt cx="958096" cy="780795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DAAAFD1F-BECC-02B7-5461-3BD7FF927061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75F52E4-66DD-CFF2-D1F9-FCFB1E341C58}"/>
                </a:ext>
              </a:extLst>
            </p:cNvPr>
            <p:cNvSpPr txBox="1"/>
            <p:nvPr/>
          </p:nvSpPr>
          <p:spPr>
            <a:xfrm>
              <a:off x="5324331" y="151628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05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51CAEF4E-3481-D50C-F745-F40EF1A00AD1}"/>
              </a:ext>
            </a:extLst>
          </p:cNvPr>
          <p:cNvSpPr txBox="1"/>
          <p:nvPr/>
        </p:nvSpPr>
        <p:spPr>
          <a:xfrm>
            <a:off x="1582941" y="2114059"/>
            <a:ext cx="5857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Para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pihak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memiliki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kewenangan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memilih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hukum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berlaku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bagi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Transaksi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Elektronik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internasional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2"/>
                </a:solidFill>
                <a:cs typeface="Arial" pitchFamily="34" charset="0"/>
              </a:rPr>
              <a:t>dibuatnya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6C2BC62-BAD3-2592-C6E3-F4D912C0C1FC}"/>
              </a:ext>
            </a:extLst>
          </p:cNvPr>
          <p:cNvSpPr txBox="1"/>
          <p:nvPr/>
        </p:nvSpPr>
        <p:spPr>
          <a:xfrm>
            <a:off x="1598741" y="3081653"/>
            <a:ext cx="5925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Jika para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pihak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tidak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melakukan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pilihan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hukum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dalam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Transaksi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Elektronik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internasional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hukum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berlaku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didasarkan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pada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asas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Hukum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Perdata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3"/>
                </a:solidFill>
                <a:cs typeface="Arial" pitchFamily="34" charset="0"/>
              </a:rPr>
              <a:t>Internasional</a:t>
            </a:r>
            <a:endParaRPr lang="ko-KR" altLang="en-US" sz="1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84B52AB-E8BD-1B6F-318A-4ABF50ABF9CE}"/>
              </a:ext>
            </a:extLst>
          </p:cNvPr>
          <p:cNvSpPr txBox="1"/>
          <p:nvPr/>
        </p:nvSpPr>
        <p:spPr>
          <a:xfrm>
            <a:off x="1614543" y="4185434"/>
            <a:ext cx="5857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Para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pihak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memiliki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kewenangan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menetapkan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forum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pengadilan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arbitrase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atau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lembaga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penyelesaian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sengketa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alternative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lainnya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yang yang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berwenang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manangani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sengketa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mungkin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4"/>
                </a:solidFill>
                <a:cs typeface="Arial" pitchFamily="34" charset="0"/>
              </a:rPr>
              <a:t>timbul</a:t>
            </a:r>
            <a:endParaRPr lang="ko-KR" altLang="en-US" sz="1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0517D65-12F5-FE49-75AE-4D179A66BF02}"/>
              </a:ext>
            </a:extLst>
          </p:cNvPr>
          <p:cNvSpPr txBox="1"/>
          <p:nvPr/>
        </p:nvSpPr>
        <p:spPr>
          <a:xfrm>
            <a:off x="1614543" y="5405293"/>
            <a:ext cx="6001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Jika para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pihak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tidak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melakukan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pilihan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forum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tersebut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penetapan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kewenangan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pengadilan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arbitrase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atau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lembaga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penyelesaian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sengketa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alternatif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lainnya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berwenang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menangani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sengketa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mungkin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5"/>
                </a:solidFill>
                <a:cs typeface="Arial" pitchFamily="34" charset="0"/>
              </a:rPr>
              <a:t>timbul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 </a:t>
            </a:r>
            <a:endParaRPr lang="ko-KR" altLang="en-US" sz="1600" b="1" dirty="0">
              <a:solidFill>
                <a:schemeClr val="accent5"/>
              </a:solidFill>
              <a:cs typeface="Arial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9DFAA8-4B59-D1E2-86B6-3369B789647E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6A9C34D9-8BE1-C60B-899F-B851CF70B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3CC2CAA4-20A9-42B9-9311-E811D89EF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6391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8EF26-7AD5-4E7F-95B3-9A57CF80C483}"/>
              </a:ext>
            </a:extLst>
          </p:cNvPr>
          <p:cNvSpPr txBox="1"/>
          <p:nvPr/>
        </p:nvSpPr>
        <p:spPr>
          <a:xfrm>
            <a:off x="1" y="4714489"/>
            <a:ext cx="1219199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B2CA-D11F-4CA5-BC5A-6C38FF4BF392}"/>
              </a:ext>
            </a:extLst>
          </p:cNvPr>
          <p:cNvSpPr txBox="1"/>
          <p:nvPr/>
        </p:nvSpPr>
        <p:spPr>
          <a:xfrm>
            <a:off x="51" y="5653820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nurwati@unida.ac.id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|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adi.juardi@unida.ac.id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393AD6-E618-40DB-B251-3451B71BFB94}"/>
              </a:ext>
            </a:extLst>
          </p:cNvPr>
          <p:cNvGrpSpPr/>
          <p:nvPr/>
        </p:nvGrpSpPr>
        <p:grpSpPr>
          <a:xfrm>
            <a:off x="3384265" y="824524"/>
            <a:ext cx="3356906" cy="3149167"/>
            <a:chOff x="916503" y="173245"/>
            <a:chExt cx="6788222" cy="63681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B8BE39D-0643-4733-9A3E-066A97793731}"/>
                </a:ext>
              </a:extLst>
            </p:cNvPr>
            <p:cNvGrpSpPr/>
            <p:nvPr/>
          </p:nvGrpSpPr>
          <p:grpSpPr>
            <a:xfrm>
              <a:off x="5231831" y="3428023"/>
              <a:ext cx="2472894" cy="2413102"/>
              <a:chOff x="5231831" y="3428023"/>
              <a:chExt cx="2472894" cy="2413102"/>
            </a:xfrm>
          </p:grpSpPr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346C74CD-D1F9-4346-A114-0D568A254473}"/>
                  </a:ext>
                </a:extLst>
              </p:cNvPr>
              <p:cNvGrpSpPr/>
              <p:nvPr/>
            </p:nvGrpSpPr>
            <p:grpSpPr>
              <a:xfrm>
                <a:off x="5231831" y="3428023"/>
                <a:ext cx="2472894" cy="2413102"/>
                <a:chOff x="5231831" y="3428023"/>
                <a:chExt cx="2472894" cy="2413102"/>
              </a:xfrm>
            </p:grpSpPr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8C4D5002-9E04-4E35-A76B-C1C05AB3997A}"/>
                    </a:ext>
                  </a:extLst>
                </p:cNvPr>
                <p:cNvGrpSpPr/>
                <p:nvPr/>
              </p:nvGrpSpPr>
              <p:grpSpPr>
                <a:xfrm>
                  <a:off x="5231831" y="3428023"/>
                  <a:ext cx="2472894" cy="2413102"/>
                  <a:chOff x="7183539" y="3588026"/>
                  <a:chExt cx="2663686" cy="2599281"/>
                </a:xfrm>
                <a:effectLst/>
              </p:grpSpPr>
              <p:sp>
                <p:nvSpPr>
                  <p:cNvPr id="84" name="Freeform: Shape 83">
                    <a:extLst>
                      <a:ext uri="{FF2B5EF4-FFF2-40B4-BE49-F238E27FC236}">
                        <a16:creationId xmlns:a16="http://schemas.microsoft.com/office/drawing/2014/main" id="{48774F46-4D82-40B9-9CAB-05F78C93144C}"/>
                      </a:ext>
                    </a:extLst>
                  </p:cNvPr>
                  <p:cNvSpPr/>
                  <p:nvPr/>
                </p:nvSpPr>
                <p:spPr>
                  <a:xfrm>
                    <a:off x="7581038" y="4032040"/>
                    <a:ext cx="2266187" cy="2155201"/>
                  </a:xfrm>
                  <a:custGeom>
                    <a:avLst/>
                    <a:gdLst>
                      <a:gd name="connsiteX0" fmla="*/ 0 w 2266187"/>
                      <a:gd name="connsiteY0" fmla="*/ 78585 h 2155201"/>
                      <a:gd name="connsiteX1" fmla="*/ 40883 w 2266187"/>
                      <a:gd name="connsiteY1" fmla="*/ 2155201 h 2155201"/>
                      <a:gd name="connsiteX2" fmla="*/ 2239154 w 2266187"/>
                      <a:gd name="connsiteY2" fmla="*/ 2013535 h 2155201"/>
                      <a:gd name="connsiteX3" fmla="*/ 2266188 w 2266187"/>
                      <a:gd name="connsiteY3" fmla="*/ 1978086 h 2155201"/>
                      <a:gd name="connsiteX4" fmla="*/ 2266188 w 2266187"/>
                      <a:gd name="connsiteY4" fmla="*/ 0 h 2155201"/>
                      <a:gd name="connsiteX5" fmla="*/ 0 w 2266187"/>
                      <a:gd name="connsiteY5" fmla="*/ 78585 h 21552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155201">
                        <a:moveTo>
                          <a:pt x="0" y="78585"/>
                        </a:moveTo>
                        <a:lnTo>
                          <a:pt x="40883" y="2155201"/>
                        </a:lnTo>
                        <a:lnTo>
                          <a:pt x="2239154" y="2013535"/>
                        </a:lnTo>
                        <a:cubicBezTo>
                          <a:pt x="2254327" y="2012541"/>
                          <a:pt x="2266188" y="1996970"/>
                          <a:pt x="2266188" y="1978086"/>
                        </a:cubicBezTo>
                        <a:lnTo>
                          <a:pt x="2266188" y="0"/>
                        </a:lnTo>
                        <a:lnTo>
                          <a:pt x="0" y="78585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5" name="Freeform: Shape 84">
                    <a:extLst>
                      <a:ext uri="{FF2B5EF4-FFF2-40B4-BE49-F238E27FC236}">
                        <a16:creationId xmlns:a16="http://schemas.microsoft.com/office/drawing/2014/main" id="{43827AD1-470D-409E-B707-39EC3A3F05AD}"/>
                      </a:ext>
                    </a:extLst>
                  </p:cNvPr>
                  <p:cNvSpPr/>
                  <p:nvPr/>
                </p:nvSpPr>
                <p:spPr>
                  <a:xfrm>
                    <a:off x="7183539" y="3703651"/>
                    <a:ext cx="438315" cy="2483656"/>
                  </a:xfrm>
                  <a:custGeom>
                    <a:avLst/>
                    <a:gdLst>
                      <a:gd name="connsiteX0" fmla="*/ 0 w 438315"/>
                      <a:gd name="connsiteY0" fmla="*/ 0 h 2483656"/>
                      <a:gd name="connsiteX1" fmla="*/ 397499 w 438315"/>
                      <a:gd name="connsiteY1" fmla="*/ 406974 h 2483656"/>
                      <a:gd name="connsiteX2" fmla="*/ 438316 w 438315"/>
                      <a:gd name="connsiteY2" fmla="*/ 2483656 h 2483656"/>
                      <a:gd name="connsiteX3" fmla="*/ 55725 w 438315"/>
                      <a:gd name="connsiteY3" fmla="*/ 2002602 h 2483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15" h="2483656">
                        <a:moveTo>
                          <a:pt x="0" y="0"/>
                        </a:moveTo>
                        <a:lnTo>
                          <a:pt x="397499" y="406974"/>
                        </a:lnTo>
                        <a:lnTo>
                          <a:pt x="438316" y="2483656"/>
                        </a:lnTo>
                        <a:lnTo>
                          <a:pt x="55725" y="2002602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" name="Freeform: Shape 85">
                    <a:extLst>
                      <a:ext uri="{FF2B5EF4-FFF2-40B4-BE49-F238E27FC236}">
                        <a16:creationId xmlns:a16="http://schemas.microsoft.com/office/drawing/2014/main" id="{FF839A0D-96DB-49EF-BDB0-AA299CE7178D}"/>
                      </a:ext>
                    </a:extLst>
                  </p:cNvPr>
                  <p:cNvSpPr/>
                  <p:nvPr/>
                </p:nvSpPr>
                <p:spPr>
                  <a:xfrm>
                    <a:off x="7183539" y="3588026"/>
                    <a:ext cx="2663686" cy="522599"/>
                  </a:xfrm>
                  <a:custGeom>
                    <a:avLst/>
                    <a:gdLst>
                      <a:gd name="connsiteX0" fmla="*/ 2180711 w 2663686"/>
                      <a:gd name="connsiteY0" fmla="*/ 0 h 522599"/>
                      <a:gd name="connsiteX1" fmla="*/ 0 w 2663686"/>
                      <a:gd name="connsiteY1" fmla="*/ 115625 h 522599"/>
                      <a:gd name="connsiteX2" fmla="*/ 397499 w 2663686"/>
                      <a:gd name="connsiteY2" fmla="*/ 522599 h 522599"/>
                      <a:gd name="connsiteX3" fmla="*/ 2663687 w 2663686"/>
                      <a:gd name="connsiteY3" fmla="*/ 444014 h 5225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22599">
                        <a:moveTo>
                          <a:pt x="2180711" y="0"/>
                        </a:moveTo>
                        <a:lnTo>
                          <a:pt x="0" y="115625"/>
                        </a:lnTo>
                        <a:lnTo>
                          <a:pt x="397499" y="522599"/>
                        </a:lnTo>
                        <a:lnTo>
                          <a:pt x="2663687" y="444014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54D2F0BB-6C86-41CD-A7E8-C8EE432AFD7C}"/>
                    </a:ext>
                  </a:extLst>
                </p:cNvPr>
                <p:cNvSpPr/>
                <p:nvPr/>
              </p:nvSpPr>
              <p:spPr>
                <a:xfrm>
                  <a:off x="5355572" y="3562643"/>
                  <a:ext cx="2124881" cy="433747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82156 h 212540"/>
                    <a:gd name="connsiteX1" fmla="*/ 139 w 1359882"/>
                    <a:gd name="connsiteY1" fmla="*/ 51195 h 212540"/>
                    <a:gd name="connsiteX2" fmla="*/ 960342 w 1359882"/>
                    <a:gd name="connsiteY2" fmla="*/ 0 h 212540"/>
                    <a:gd name="connsiteX3" fmla="*/ 1359882 w 1359882"/>
                    <a:gd name="connsiteY3" fmla="*/ 43376 h 212540"/>
                    <a:gd name="connsiteX4" fmla="*/ 29986 w 1359882"/>
                    <a:gd name="connsiteY4" fmla="*/ 83755 h 212540"/>
                    <a:gd name="connsiteX5" fmla="*/ 28255 w 1359882"/>
                    <a:gd name="connsiteY5" fmla="*/ 212540 h 212540"/>
                    <a:gd name="connsiteX6" fmla="*/ 2189 w 1359882"/>
                    <a:gd name="connsiteY6" fmla="*/ 182156 h 212540"/>
                    <a:gd name="connsiteX0" fmla="*/ 2189 w 1009870"/>
                    <a:gd name="connsiteY0" fmla="*/ 182156 h 212540"/>
                    <a:gd name="connsiteX1" fmla="*/ 139 w 1009870"/>
                    <a:gd name="connsiteY1" fmla="*/ 51195 h 212540"/>
                    <a:gd name="connsiteX2" fmla="*/ 960342 w 1009870"/>
                    <a:gd name="connsiteY2" fmla="*/ 0 h 212540"/>
                    <a:gd name="connsiteX3" fmla="*/ 1009870 w 1009870"/>
                    <a:gd name="connsiteY3" fmla="*/ 32724 h 212540"/>
                    <a:gd name="connsiteX4" fmla="*/ 29986 w 1009870"/>
                    <a:gd name="connsiteY4" fmla="*/ 83755 h 212540"/>
                    <a:gd name="connsiteX5" fmla="*/ 28255 w 1009870"/>
                    <a:gd name="connsiteY5" fmla="*/ 212540 h 212540"/>
                    <a:gd name="connsiteX6" fmla="*/ 2189 w 1009870"/>
                    <a:gd name="connsiteY6" fmla="*/ 182156 h 212540"/>
                    <a:gd name="connsiteX0" fmla="*/ 2189 w 1003783"/>
                    <a:gd name="connsiteY0" fmla="*/ 182156 h 212540"/>
                    <a:gd name="connsiteX1" fmla="*/ 139 w 1003783"/>
                    <a:gd name="connsiteY1" fmla="*/ 51195 h 212540"/>
                    <a:gd name="connsiteX2" fmla="*/ 960342 w 1003783"/>
                    <a:gd name="connsiteY2" fmla="*/ 0 h 212540"/>
                    <a:gd name="connsiteX3" fmla="*/ 1003783 w 1003783"/>
                    <a:gd name="connsiteY3" fmla="*/ 26637 h 212540"/>
                    <a:gd name="connsiteX4" fmla="*/ 29986 w 1003783"/>
                    <a:gd name="connsiteY4" fmla="*/ 83755 h 212540"/>
                    <a:gd name="connsiteX5" fmla="*/ 28255 w 1003783"/>
                    <a:gd name="connsiteY5" fmla="*/ 212540 h 212540"/>
                    <a:gd name="connsiteX6" fmla="*/ 2189 w 1003783"/>
                    <a:gd name="connsiteY6" fmla="*/ 182156 h 212540"/>
                    <a:gd name="connsiteX0" fmla="*/ 2189 w 1003783"/>
                    <a:gd name="connsiteY0" fmla="*/ 183678 h 214062"/>
                    <a:gd name="connsiteX1" fmla="*/ 139 w 1003783"/>
                    <a:gd name="connsiteY1" fmla="*/ 52717 h 214062"/>
                    <a:gd name="connsiteX2" fmla="*/ 969473 w 1003783"/>
                    <a:gd name="connsiteY2" fmla="*/ 0 h 214062"/>
                    <a:gd name="connsiteX3" fmla="*/ 1003783 w 1003783"/>
                    <a:gd name="connsiteY3" fmla="*/ 28159 h 214062"/>
                    <a:gd name="connsiteX4" fmla="*/ 29986 w 1003783"/>
                    <a:gd name="connsiteY4" fmla="*/ 85277 h 214062"/>
                    <a:gd name="connsiteX5" fmla="*/ 28255 w 1003783"/>
                    <a:gd name="connsiteY5" fmla="*/ 214062 h 214062"/>
                    <a:gd name="connsiteX6" fmla="*/ 2189 w 1003783"/>
                    <a:gd name="connsiteY6" fmla="*/ 183678 h 214062"/>
                    <a:gd name="connsiteX0" fmla="*/ 2189 w 1019001"/>
                    <a:gd name="connsiteY0" fmla="*/ 183678 h 214062"/>
                    <a:gd name="connsiteX1" fmla="*/ 139 w 1019001"/>
                    <a:gd name="connsiteY1" fmla="*/ 52717 h 214062"/>
                    <a:gd name="connsiteX2" fmla="*/ 969473 w 1019001"/>
                    <a:gd name="connsiteY2" fmla="*/ 0 h 214062"/>
                    <a:gd name="connsiteX3" fmla="*/ 1019001 w 1019001"/>
                    <a:gd name="connsiteY3" fmla="*/ 49464 h 214062"/>
                    <a:gd name="connsiteX4" fmla="*/ 29986 w 1019001"/>
                    <a:gd name="connsiteY4" fmla="*/ 85277 h 214062"/>
                    <a:gd name="connsiteX5" fmla="*/ 28255 w 1019001"/>
                    <a:gd name="connsiteY5" fmla="*/ 214062 h 214062"/>
                    <a:gd name="connsiteX6" fmla="*/ 2189 w 1019001"/>
                    <a:gd name="connsiteY6" fmla="*/ 183678 h 214062"/>
                    <a:gd name="connsiteX0" fmla="*/ 2189 w 1019001"/>
                    <a:gd name="connsiteY0" fmla="*/ 171503 h 201887"/>
                    <a:gd name="connsiteX1" fmla="*/ 139 w 1019001"/>
                    <a:gd name="connsiteY1" fmla="*/ 40542 h 201887"/>
                    <a:gd name="connsiteX2" fmla="*/ 986212 w 1019001"/>
                    <a:gd name="connsiteY2" fmla="*/ 0 h 201887"/>
                    <a:gd name="connsiteX3" fmla="*/ 1019001 w 1019001"/>
                    <a:gd name="connsiteY3" fmla="*/ 37289 h 201887"/>
                    <a:gd name="connsiteX4" fmla="*/ 29986 w 1019001"/>
                    <a:gd name="connsiteY4" fmla="*/ 73102 h 201887"/>
                    <a:gd name="connsiteX5" fmla="*/ 28255 w 1019001"/>
                    <a:gd name="connsiteY5" fmla="*/ 201887 h 201887"/>
                    <a:gd name="connsiteX6" fmla="*/ 2189 w 1019001"/>
                    <a:gd name="connsiteY6" fmla="*/ 171503 h 201887"/>
                    <a:gd name="connsiteX0" fmla="*/ 2189 w 1011392"/>
                    <a:gd name="connsiteY0" fmla="*/ 171503 h 201887"/>
                    <a:gd name="connsiteX1" fmla="*/ 139 w 1011392"/>
                    <a:gd name="connsiteY1" fmla="*/ 40542 h 201887"/>
                    <a:gd name="connsiteX2" fmla="*/ 986212 w 1011392"/>
                    <a:gd name="connsiteY2" fmla="*/ 0 h 201887"/>
                    <a:gd name="connsiteX3" fmla="*/ 1011392 w 1011392"/>
                    <a:gd name="connsiteY3" fmla="*/ 29680 h 201887"/>
                    <a:gd name="connsiteX4" fmla="*/ 29986 w 1011392"/>
                    <a:gd name="connsiteY4" fmla="*/ 73102 h 201887"/>
                    <a:gd name="connsiteX5" fmla="*/ 28255 w 1011392"/>
                    <a:gd name="connsiteY5" fmla="*/ 201887 h 201887"/>
                    <a:gd name="connsiteX6" fmla="*/ 2189 w 1011392"/>
                    <a:gd name="connsiteY6" fmla="*/ 171503 h 201887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4246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2724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11392" h="206453">
                      <a:moveTo>
                        <a:pt x="2189" y="176069"/>
                      </a:moveTo>
                      <a:cubicBezTo>
                        <a:pt x="3093" y="137178"/>
                        <a:pt x="-765" y="83999"/>
                        <a:pt x="139" y="45108"/>
                      </a:cubicBezTo>
                      <a:lnTo>
                        <a:pt x="980125" y="0"/>
                      </a:lnTo>
                      <a:lnTo>
                        <a:pt x="1011392" y="32724"/>
                      </a:lnTo>
                      <a:lnTo>
                        <a:pt x="29986" y="77668"/>
                      </a:lnTo>
                      <a:lnTo>
                        <a:pt x="28255" y="206453"/>
                      </a:lnTo>
                      <a:lnTo>
                        <a:pt x="2189" y="17606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84A73013-8EDF-4DC2-B80E-94632F6C1D1A}"/>
                  </a:ext>
                </a:extLst>
              </p:cNvPr>
              <p:cNvGrpSpPr/>
              <p:nvPr/>
            </p:nvGrpSpPr>
            <p:grpSpPr>
              <a:xfrm>
                <a:off x="5740188" y="5376239"/>
                <a:ext cx="1002670" cy="362577"/>
                <a:chOff x="5740188" y="5376239"/>
                <a:chExt cx="1002670" cy="362577"/>
              </a:xfrm>
            </p:grpSpPr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353DA42B-8929-4C0E-B8A0-20704E0AC0AB}"/>
                    </a:ext>
                  </a:extLst>
                </p:cNvPr>
                <p:cNvGrpSpPr/>
                <p:nvPr/>
              </p:nvGrpSpPr>
              <p:grpSpPr>
                <a:xfrm rot="21372599">
                  <a:off x="6425543" y="5376239"/>
                  <a:ext cx="317315" cy="31717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8" name="Freeform: Shape 77">
                    <a:extLst>
                      <a:ext uri="{FF2B5EF4-FFF2-40B4-BE49-F238E27FC236}">
                        <a16:creationId xmlns:a16="http://schemas.microsoft.com/office/drawing/2014/main" id="{FADD795F-415A-44CE-9352-211993D24AAB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: Shape 78">
                    <a:extLst>
                      <a:ext uri="{FF2B5EF4-FFF2-40B4-BE49-F238E27FC236}">
                        <a16:creationId xmlns:a16="http://schemas.microsoft.com/office/drawing/2014/main" id="{0A0B0187-B53E-416B-B884-1B36A8F86795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Freeform: Shape 79">
                    <a:extLst>
                      <a:ext uri="{FF2B5EF4-FFF2-40B4-BE49-F238E27FC236}">
                        <a16:creationId xmlns:a16="http://schemas.microsoft.com/office/drawing/2014/main" id="{A1E68B7E-5FE4-4CA3-9BFA-E021626F4853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: Shape 80">
                    <a:extLst>
                      <a:ext uri="{FF2B5EF4-FFF2-40B4-BE49-F238E27FC236}">
                        <a16:creationId xmlns:a16="http://schemas.microsoft.com/office/drawing/2014/main" id="{99189337-0BB8-41A7-A1FA-73FEC92D19E3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F2BAEE29-082D-45CB-9717-B5F627993997}"/>
                    </a:ext>
                  </a:extLst>
                </p:cNvPr>
                <p:cNvGrpSpPr/>
                <p:nvPr/>
              </p:nvGrpSpPr>
              <p:grpSpPr>
                <a:xfrm rot="21372599">
                  <a:off x="5740188" y="5421493"/>
                  <a:ext cx="317178" cy="317323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5" name="Freeform: Shape 74">
                    <a:extLst>
                      <a:ext uri="{FF2B5EF4-FFF2-40B4-BE49-F238E27FC236}">
                        <a16:creationId xmlns:a16="http://schemas.microsoft.com/office/drawing/2014/main" id="{3E626485-8350-4B61-B50D-499062D637F7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Freeform: Shape 75">
                    <a:extLst>
                      <a:ext uri="{FF2B5EF4-FFF2-40B4-BE49-F238E27FC236}">
                        <a16:creationId xmlns:a16="http://schemas.microsoft.com/office/drawing/2014/main" id="{3887E865-5B71-4F50-88FA-4E948CC06767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Freeform: Shape 76">
                    <a:extLst>
                      <a:ext uri="{FF2B5EF4-FFF2-40B4-BE49-F238E27FC236}">
                        <a16:creationId xmlns:a16="http://schemas.microsoft.com/office/drawing/2014/main" id="{69528234-50FB-4987-9E36-62F1647688F8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C897A1B8-60F7-41B1-87F1-1B958709D558}"/>
                    </a:ext>
                  </a:extLst>
                </p:cNvPr>
                <p:cNvGrpSpPr/>
                <p:nvPr/>
              </p:nvGrpSpPr>
              <p:grpSpPr>
                <a:xfrm rot="21372599">
                  <a:off x="6082954" y="5399164"/>
                  <a:ext cx="317019" cy="316951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3" name="Freeform: Shape 72">
                    <a:extLst>
                      <a:ext uri="{FF2B5EF4-FFF2-40B4-BE49-F238E27FC236}">
                        <a16:creationId xmlns:a16="http://schemas.microsoft.com/office/drawing/2014/main" id="{2556540F-6374-491E-B31F-E9DAA03B3F42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" name="Freeform: Shape 73">
                    <a:extLst>
                      <a:ext uri="{FF2B5EF4-FFF2-40B4-BE49-F238E27FC236}">
                        <a16:creationId xmlns:a16="http://schemas.microsoft.com/office/drawing/2014/main" id="{46A7AFB0-432F-49E5-8BAB-D98D4FC5BE5F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AAFE7BD-9624-46B6-ABF8-9909E4033FED}"/>
                </a:ext>
              </a:extLst>
            </p:cNvPr>
            <p:cNvGrpSpPr/>
            <p:nvPr/>
          </p:nvGrpSpPr>
          <p:grpSpPr>
            <a:xfrm>
              <a:off x="916503" y="2830745"/>
              <a:ext cx="2473627" cy="2708373"/>
              <a:chOff x="916503" y="2830745"/>
              <a:chExt cx="2473627" cy="2708373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2696B649-2B79-49CD-BDA9-D1E8736B9EAC}"/>
                  </a:ext>
                </a:extLst>
              </p:cNvPr>
              <p:cNvGrpSpPr/>
              <p:nvPr/>
            </p:nvGrpSpPr>
            <p:grpSpPr>
              <a:xfrm>
                <a:off x="916503" y="2830745"/>
                <a:ext cx="2473627" cy="2708373"/>
                <a:chOff x="2344846" y="2862535"/>
                <a:chExt cx="2664475" cy="2917333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id="{885430B1-909B-4B6C-A0FD-2DCDC7F7E748}"/>
                    </a:ext>
                  </a:extLst>
                </p:cNvPr>
                <p:cNvSpPr/>
                <p:nvPr/>
              </p:nvSpPr>
              <p:spPr>
                <a:xfrm>
                  <a:off x="2344846" y="5099707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4F0FCDC8-7983-4B72-9D56-3A80B50BAC28}"/>
                    </a:ext>
                  </a:extLst>
                </p:cNvPr>
                <p:cNvGrpSpPr/>
                <p:nvPr/>
              </p:nvGrpSpPr>
              <p:grpSpPr>
                <a:xfrm>
                  <a:off x="2454732" y="3419405"/>
                  <a:ext cx="1434907" cy="1077767"/>
                  <a:chOff x="1629846" y="3134905"/>
                  <a:chExt cx="1434907" cy="1077767"/>
                </a:xfrm>
              </p:grpSpPr>
              <p:sp>
                <p:nvSpPr>
                  <p:cNvPr id="63" name="Freeform: Shape 62">
                    <a:extLst>
                      <a:ext uri="{FF2B5EF4-FFF2-40B4-BE49-F238E27FC236}">
                        <a16:creationId xmlns:a16="http://schemas.microsoft.com/office/drawing/2014/main" id="{B6D318FC-D104-4E76-9A46-C755ADB07D58}"/>
                      </a:ext>
                    </a:extLst>
                  </p:cNvPr>
                  <p:cNvSpPr/>
                  <p:nvPr/>
                </p:nvSpPr>
                <p:spPr>
                  <a:xfrm>
                    <a:off x="1629846" y="3142888"/>
                    <a:ext cx="1434907" cy="43018"/>
                  </a:xfrm>
                  <a:custGeom>
                    <a:avLst/>
                    <a:gdLst>
                      <a:gd name="connsiteX0" fmla="*/ 1465118 w 2310661"/>
                      <a:gd name="connsiteY0" fmla="*/ 69273 h 69272"/>
                      <a:gd name="connsiteX1" fmla="*/ 0 w 2310661"/>
                      <a:gd name="connsiteY1" fmla="*/ 69273 h 69272"/>
                      <a:gd name="connsiteX2" fmla="*/ 845543 w 2310661"/>
                      <a:gd name="connsiteY2" fmla="*/ 0 h 69272"/>
                      <a:gd name="connsiteX3" fmla="*/ 2310662 w 2310661"/>
                      <a:gd name="connsiteY3" fmla="*/ 0 h 69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10661" h="69272">
                        <a:moveTo>
                          <a:pt x="1465118" y="69273"/>
                        </a:moveTo>
                        <a:lnTo>
                          <a:pt x="0" y="69273"/>
                        </a:lnTo>
                        <a:lnTo>
                          <a:pt x="845543" y="0"/>
                        </a:lnTo>
                        <a:lnTo>
                          <a:pt x="2310662" y="0"/>
                        </a:lnTo>
                        <a:close/>
                      </a:path>
                    </a:pathLst>
                  </a:custGeom>
                  <a:solidFill>
                    <a:srgbClr val="EE2D2E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Freeform: Shape 63">
                    <a:extLst>
                      <a:ext uri="{FF2B5EF4-FFF2-40B4-BE49-F238E27FC236}">
                        <a16:creationId xmlns:a16="http://schemas.microsoft.com/office/drawing/2014/main" id="{6E5D16C5-755B-411F-9AE9-AA19ED54C627}"/>
                      </a:ext>
                    </a:extLst>
                  </p:cNvPr>
                  <p:cNvSpPr/>
                  <p:nvPr/>
                </p:nvSpPr>
                <p:spPr>
                  <a:xfrm>
                    <a:off x="2537224" y="3142888"/>
                    <a:ext cx="527529" cy="987262"/>
                  </a:xfrm>
                  <a:custGeom>
                    <a:avLst/>
                    <a:gdLst>
                      <a:gd name="connsiteX0" fmla="*/ 849492 w 849491"/>
                      <a:gd name="connsiteY0" fmla="*/ 1527464 h 1589809"/>
                      <a:gd name="connsiteX1" fmla="*/ 0 w 849491"/>
                      <a:gd name="connsiteY1" fmla="*/ 1589809 h 1589809"/>
                      <a:gd name="connsiteX2" fmla="*/ 0 w 849491"/>
                      <a:gd name="connsiteY2" fmla="*/ 62345 h 1589809"/>
                      <a:gd name="connsiteX3" fmla="*/ 849492 w 849491"/>
                      <a:gd name="connsiteY3" fmla="*/ 0 h 1589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49491" h="1589809">
                        <a:moveTo>
                          <a:pt x="849492" y="1527464"/>
                        </a:moveTo>
                        <a:lnTo>
                          <a:pt x="0" y="1589809"/>
                        </a:lnTo>
                        <a:lnTo>
                          <a:pt x="0" y="62345"/>
                        </a:lnTo>
                        <a:lnTo>
                          <a:pt x="849492" y="0"/>
                        </a:lnTo>
                        <a:close/>
                      </a:path>
                    </a:pathLst>
                  </a:custGeom>
                  <a:solidFill>
                    <a:srgbClr val="631712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66308319-047B-4FCB-BD5E-273F69A1002F}"/>
                      </a:ext>
                    </a:extLst>
                  </p:cNvPr>
                  <p:cNvSpPr/>
                  <p:nvPr/>
                </p:nvSpPr>
                <p:spPr>
                  <a:xfrm>
                    <a:off x="1637407" y="3134905"/>
                    <a:ext cx="909830" cy="943728"/>
                  </a:xfrm>
                  <a:custGeom>
                    <a:avLst/>
                    <a:gdLst>
                      <a:gd name="connsiteX0" fmla="*/ 0 w 1465118"/>
                      <a:gd name="connsiteY0" fmla="*/ 0 h 1519705"/>
                      <a:gd name="connsiteX1" fmla="*/ 1465118 w 1465118"/>
                      <a:gd name="connsiteY1" fmla="*/ 0 h 1519705"/>
                      <a:gd name="connsiteX2" fmla="*/ 1465118 w 1465118"/>
                      <a:gd name="connsiteY2" fmla="*/ 1519705 h 1519705"/>
                      <a:gd name="connsiteX3" fmla="*/ -1 w 1465118"/>
                      <a:gd name="connsiteY3" fmla="*/ 1519705 h 1519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5118" h="1519705">
                        <a:moveTo>
                          <a:pt x="0" y="0"/>
                        </a:moveTo>
                        <a:lnTo>
                          <a:pt x="1465118" y="0"/>
                        </a:lnTo>
                        <a:lnTo>
                          <a:pt x="1465118" y="1519705"/>
                        </a:lnTo>
                        <a:lnTo>
                          <a:pt x="-1" y="151970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A10AA2D6-A647-4596-9FE9-9AD45E721413}"/>
                      </a:ext>
                    </a:extLst>
                  </p:cNvPr>
                  <p:cNvSpPr/>
                  <p:nvPr/>
                </p:nvSpPr>
                <p:spPr>
                  <a:xfrm>
                    <a:off x="1646338" y="3264303"/>
                    <a:ext cx="897102" cy="21796"/>
                  </a:xfrm>
                  <a:custGeom>
                    <a:avLst/>
                    <a:gdLst>
                      <a:gd name="connsiteX0" fmla="*/ 46024 w 1444622"/>
                      <a:gd name="connsiteY0" fmla="*/ 32973 h 35098"/>
                      <a:gd name="connsiteX1" fmla="*/ 27 w 1444622"/>
                      <a:gd name="connsiteY1" fmla="*/ 18149 h 35098"/>
                      <a:gd name="connsiteX2" fmla="*/ 44223 w 1444622"/>
                      <a:gd name="connsiteY2" fmla="*/ 1662 h 35098"/>
                      <a:gd name="connsiteX3" fmla="*/ 1401691 w 1444622"/>
                      <a:gd name="connsiteY3" fmla="*/ 1662 h 35098"/>
                      <a:gd name="connsiteX4" fmla="*/ 1444502 w 1444622"/>
                      <a:gd name="connsiteY4" fmla="*/ 18980 h 35098"/>
                      <a:gd name="connsiteX5" fmla="*/ 1397882 w 1444622"/>
                      <a:gd name="connsiteY5" fmla="*/ 32973 h 35098"/>
                      <a:gd name="connsiteX6" fmla="*/ 46024 w 1444622"/>
                      <a:gd name="connsiteY6" fmla="*/ 32973 h 35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44622" h="35098">
                        <a:moveTo>
                          <a:pt x="46024" y="32973"/>
                        </a:moveTo>
                        <a:cubicBezTo>
                          <a:pt x="29537" y="32904"/>
                          <a:pt x="997" y="42741"/>
                          <a:pt x="27" y="18149"/>
                        </a:cubicBezTo>
                        <a:cubicBezTo>
                          <a:pt x="-1012" y="-7828"/>
                          <a:pt x="27944" y="1732"/>
                          <a:pt x="44223" y="1662"/>
                        </a:cubicBezTo>
                        <a:cubicBezTo>
                          <a:pt x="496712" y="1108"/>
                          <a:pt x="949202" y="1108"/>
                          <a:pt x="1401691" y="1662"/>
                        </a:cubicBezTo>
                        <a:cubicBezTo>
                          <a:pt x="1417763" y="1662"/>
                          <a:pt x="1446719" y="-7620"/>
                          <a:pt x="1444502" y="18980"/>
                        </a:cubicBezTo>
                        <a:cubicBezTo>
                          <a:pt x="1442563" y="43226"/>
                          <a:pt x="1414369" y="32904"/>
                          <a:pt x="1397882" y="32973"/>
                        </a:cubicBezTo>
                        <a:cubicBezTo>
                          <a:pt x="1172607" y="33736"/>
                          <a:pt x="271368" y="33666"/>
                          <a:pt x="46024" y="32973"/>
                        </a:cubicBezTo>
                        <a:close/>
                      </a:path>
                    </a:pathLst>
                  </a:custGeom>
                  <a:solidFill>
                    <a:srgbClr val="80171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D5ADBA38-CA32-4F47-B700-BD53F0CC1DFD}"/>
                      </a:ext>
                    </a:extLst>
                  </p:cNvPr>
                  <p:cNvSpPr/>
                  <p:nvPr/>
                </p:nvSpPr>
                <p:spPr>
                  <a:xfrm>
                    <a:off x="1692218" y="4049376"/>
                    <a:ext cx="1268255" cy="163296"/>
                  </a:xfrm>
                  <a:custGeom>
                    <a:avLst/>
                    <a:gdLst>
                      <a:gd name="connsiteX0" fmla="*/ 2042299 w 2042298"/>
                      <a:gd name="connsiteY0" fmla="*/ 0 h 262959"/>
                      <a:gd name="connsiteX1" fmla="*/ 62969 w 2042298"/>
                      <a:gd name="connsiteY1" fmla="*/ 0 h 262959"/>
                      <a:gd name="connsiteX2" fmla="*/ 0 w 2042298"/>
                      <a:gd name="connsiteY2" fmla="*/ 57704 h 262959"/>
                      <a:gd name="connsiteX3" fmla="*/ 62969 w 2042298"/>
                      <a:gd name="connsiteY3" fmla="*/ 115408 h 262959"/>
                      <a:gd name="connsiteX4" fmla="*/ 1052322 w 2042298"/>
                      <a:gd name="connsiteY4" fmla="*/ 115408 h 262959"/>
                      <a:gd name="connsiteX5" fmla="*/ 1235271 w 2042298"/>
                      <a:gd name="connsiteY5" fmla="*/ 262959 h 262959"/>
                      <a:gd name="connsiteX6" fmla="*/ 1356499 w 2042298"/>
                      <a:gd name="connsiteY6" fmla="*/ 205740 h 262959"/>
                      <a:gd name="connsiteX7" fmla="*/ 1327335 w 2042298"/>
                      <a:gd name="connsiteY7" fmla="*/ 115408 h 262959"/>
                      <a:gd name="connsiteX8" fmla="*/ 2042229 w 2042298"/>
                      <a:gd name="connsiteY8" fmla="*/ 115408 h 262959"/>
                      <a:gd name="connsiteX9" fmla="*/ 2042229 w 2042298"/>
                      <a:gd name="connsiteY9" fmla="*/ 0 h 262959"/>
                      <a:gd name="connsiteX10" fmla="*/ 2042299 w 2042298"/>
                      <a:gd name="connsiteY10" fmla="*/ 0 h 262959"/>
                      <a:gd name="connsiteX11" fmla="*/ 2042299 w 2042298"/>
                      <a:gd name="connsiteY11" fmla="*/ 0 h 262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42298" h="262959">
                        <a:moveTo>
                          <a:pt x="2042299" y="0"/>
                        </a:moveTo>
                        <a:lnTo>
                          <a:pt x="62969" y="0"/>
                        </a:lnTo>
                        <a:cubicBezTo>
                          <a:pt x="28194" y="0"/>
                          <a:pt x="0" y="25839"/>
                          <a:pt x="0" y="57704"/>
                        </a:cubicBezTo>
                        <a:cubicBezTo>
                          <a:pt x="0" y="89570"/>
                          <a:pt x="28194" y="115408"/>
                          <a:pt x="62969" y="115408"/>
                        </a:cubicBezTo>
                        <a:lnTo>
                          <a:pt x="1052322" y="115408"/>
                        </a:lnTo>
                        <a:cubicBezTo>
                          <a:pt x="1168562" y="117833"/>
                          <a:pt x="1235271" y="262959"/>
                          <a:pt x="1235271" y="262959"/>
                        </a:cubicBezTo>
                        <a:cubicBezTo>
                          <a:pt x="1235271" y="262959"/>
                          <a:pt x="1320269" y="222642"/>
                          <a:pt x="1356499" y="205740"/>
                        </a:cubicBezTo>
                        <a:cubicBezTo>
                          <a:pt x="1360932" y="183642"/>
                          <a:pt x="1345554" y="148036"/>
                          <a:pt x="1327335" y="115408"/>
                        </a:cubicBezTo>
                        <a:lnTo>
                          <a:pt x="2042229" y="115408"/>
                        </a:lnTo>
                        <a:lnTo>
                          <a:pt x="2042229" y="0"/>
                        </a:lnTo>
                        <a:lnTo>
                          <a:pt x="2042299" y="0"/>
                        </a:lnTo>
                        <a:lnTo>
                          <a:pt x="2042299" y="0"/>
                        </a:lnTo>
                        <a:close/>
                      </a:path>
                    </a:pathLst>
                  </a:custGeom>
                  <a:solidFill>
                    <a:srgbClr val="6A7F8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0" name="Freeform: Shape 59">
                  <a:extLst>
                    <a:ext uri="{FF2B5EF4-FFF2-40B4-BE49-F238E27FC236}">
                      <a16:creationId xmlns:a16="http://schemas.microsoft.com/office/drawing/2014/main" id="{48031775-191E-48FA-B223-527568E299B4}"/>
                    </a:ext>
                  </a:extLst>
                </p:cNvPr>
                <p:cNvSpPr/>
                <p:nvPr/>
              </p:nvSpPr>
              <p:spPr>
                <a:xfrm>
                  <a:off x="2345635" y="3360883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1" name="Freeform: Shape 60">
                  <a:extLst>
                    <a:ext uri="{FF2B5EF4-FFF2-40B4-BE49-F238E27FC236}">
                      <a16:creationId xmlns:a16="http://schemas.microsoft.com/office/drawing/2014/main" id="{30CC050F-54D0-4B22-8514-9F87255E4FA1}"/>
                    </a:ext>
                  </a:extLst>
                </p:cNvPr>
                <p:cNvSpPr/>
                <p:nvPr/>
              </p:nvSpPr>
              <p:spPr>
                <a:xfrm>
                  <a:off x="4570939" y="2992340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8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8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9505941B-55A5-421B-9D88-33A9F228225C}"/>
                    </a:ext>
                  </a:extLst>
                </p:cNvPr>
                <p:cNvSpPr/>
                <p:nvPr/>
              </p:nvSpPr>
              <p:spPr>
                <a:xfrm>
                  <a:off x="2345635" y="2862535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5E3A841-A8B0-4900-B8BC-3D5AA9B6537A}"/>
                  </a:ext>
                </a:extLst>
              </p:cNvPr>
              <p:cNvSpPr/>
              <p:nvPr/>
            </p:nvSpPr>
            <p:spPr>
              <a:xfrm flipH="1">
                <a:off x="1138951" y="2996949"/>
                <a:ext cx="2102384" cy="452140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79580 h 209964"/>
                  <a:gd name="connsiteX1" fmla="*/ 139 w 1359882"/>
                  <a:gd name="connsiteY1" fmla="*/ 48619 h 209964"/>
                  <a:gd name="connsiteX2" fmla="*/ 979107 w 1359882"/>
                  <a:gd name="connsiteY2" fmla="*/ 0 h 209964"/>
                  <a:gd name="connsiteX3" fmla="*/ 1359882 w 1359882"/>
                  <a:gd name="connsiteY3" fmla="*/ 40800 h 209964"/>
                  <a:gd name="connsiteX4" fmla="*/ 29986 w 1359882"/>
                  <a:gd name="connsiteY4" fmla="*/ 81179 h 209964"/>
                  <a:gd name="connsiteX5" fmla="*/ 28255 w 1359882"/>
                  <a:gd name="connsiteY5" fmla="*/ 209964 h 209964"/>
                  <a:gd name="connsiteX6" fmla="*/ 2189 w 1359882"/>
                  <a:gd name="connsiteY6" fmla="*/ 179580 h 209964"/>
                  <a:gd name="connsiteX0" fmla="*/ 2189 w 1001995"/>
                  <a:gd name="connsiteY0" fmla="*/ 179580 h 209964"/>
                  <a:gd name="connsiteX1" fmla="*/ 139 w 1001995"/>
                  <a:gd name="connsiteY1" fmla="*/ 48619 h 209964"/>
                  <a:gd name="connsiteX2" fmla="*/ 979107 w 1001995"/>
                  <a:gd name="connsiteY2" fmla="*/ 0 h 209964"/>
                  <a:gd name="connsiteX3" fmla="*/ 1001995 w 1001995"/>
                  <a:gd name="connsiteY3" fmla="*/ 27691 h 209964"/>
                  <a:gd name="connsiteX4" fmla="*/ 29986 w 1001995"/>
                  <a:gd name="connsiteY4" fmla="*/ 81179 h 209964"/>
                  <a:gd name="connsiteX5" fmla="*/ 28255 w 1001995"/>
                  <a:gd name="connsiteY5" fmla="*/ 209964 h 209964"/>
                  <a:gd name="connsiteX6" fmla="*/ 2189 w 1001995"/>
                  <a:gd name="connsiteY6" fmla="*/ 179580 h 209964"/>
                  <a:gd name="connsiteX0" fmla="*/ 2189 w 1001995"/>
                  <a:gd name="connsiteY0" fmla="*/ 184824 h 215208"/>
                  <a:gd name="connsiteX1" fmla="*/ 139 w 1001995"/>
                  <a:gd name="connsiteY1" fmla="*/ 53863 h 215208"/>
                  <a:gd name="connsiteX2" fmla="*/ 975174 w 1001995"/>
                  <a:gd name="connsiteY2" fmla="*/ 0 h 215208"/>
                  <a:gd name="connsiteX3" fmla="*/ 1001995 w 1001995"/>
                  <a:gd name="connsiteY3" fmla="*/ 32935 h 215208"/>
                  <a:gd name="connsiteX4" fmla="*/ 29986 w 1001995"/>
                  <a:gd name="connsiteY4" fmla="*/ 86423 h 215208"/>
                  <a:gd name="connsiteX5" fmla="*/ 28255 w 1001995"/>
                  <a:gd name="connsiteY5" fmla="*/ 215208 h 215208"/>
                  <a:gd name="connsiteX6" fmla="*/ 2189 w 1001995"/>
                  <a:gd name="connsiteY6" fmla="*/ 184824 h 215208"/>
                  <a:gd name="connsiteX0" fmla="*/ 2189 w 1000684"/>
                  <a:gd name="connsiteY0" fmla="*/ 184824 h 215208"/>
                  <a:gd name="connsiteX1" fmla="*/ 139 w 1000684"/>
                  <a:gd name="connsiteY1" fmla="*/ 53863 h 215208"/>
                  <a:gd name="connsiteX2" fmla="*/ 975174 w 1000684"/>
                  <a:gd name="connsiteY2" fmla="*/ 0 h 215208"/>
                  <a:gd name="connsiteX3" fmla="*/ 1000684 w 1000684"/>
                  <a:gd name="connsiteY3" fmla="*/ 27691 h 215208"/>
                  <a:gd name="connsiteX4" fmla="*/ 29986 w 1000684"/>
                  <a:gd name="connsiteY4" fmla="*/ 86423 h 215208"/>
                  <a:gd name="connsiteX5" fmla="*/ 28255 w 1000684"/>
                  <a:gd name="connsiteY5" fmla="*/ 215208 h 215208"/>
                  <a:gd name="connsiteX6" fmla="*/ 2189 w 1000684"/>
                  <a:gd name="connsiteY6" fmla="*/ 184824 h 21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684" h="215208">
                    <a:moveTo>
                      <a:pt x="2189" y="184824"/>
                    </a:moveTo>
                    <a:cubicBezTo>
                      <a:pt x="3093" y="145933"/>
                      <a:pt x="-765" y="92754"/>
                      <a:pt x="139" y="53863"/>
                    </a:cubicBezTo>
                    <a:lnTo>
                      <a:pt x="975174" y="0"/>
                    </a:lnTo>
                    <a:lnTo>
                      <a:pt x="1000684" y="27691"/>
                    </a:lnTo>
                    <a:lnTo>
                      <a:pt x="29986" y="86423"/>
                    </a:lnTo>
                    <a:lnTo>
                      <a:pt x="28255" y="215208"/>
                    </a:lnTo>
                    <a:lnTo>
                      <a:pt x="2189" y="18482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6E37B66-40DB-4742-B83F-C8C8BE609045}"/>
                </a:ext>
              </a:extLst>
            </p:cNvPr>
            <p:cNvGrpSpPr/>
            <p:nvPr/>
          </p:nvGrpSpPr>
          <p:grpSpPr>
            <a:xfrm>
              <a:off x="2153683" y="2217259"/>
              <a:ext cx="3787773" cy="4234549"/>
              <a:chOff x="2153683" y="2217259"/>
              <a:chExt cx="3787773" cy="4234549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93189F08-3D68-4757-B495-0E8D9257134C}"/>
                  </a:ext>
                </a:extLst>
              </p:cNvPr>
              <p:cNvGrpSpPr/>
              <p:nvPr/>
            </p:nvGrpSpPr>
            <p:grpSpPr>
              <a:xfrm>
                <a:off x="2153683" y="2217259"/>
                <a:ext cx="3787773" cy="4234549"/>
                <a:chOff x="3677478" y="2201716"/>
                <a:chExt cx="4080012" cy="4561258"/>
              </a:xfrm>
            </p:grpSpPr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id="{6E1ECD7B-8636-405E-BD3E-45BB10E01560}"/>
                    </a:ext>
                  </a:extLst>
                </p:cNvPr>
                <p:cNvSpPr/>
                <p:nvPr/>
              </p:nvSpPr>
              <p:spPr>
                <a:xfrm>
                  <a:off x="4946160" y="3540497"/>
                  <a:ext cx="2800205" cy="2910533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524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EBD651E6-46F5-4B45-8533-2CB0013B8EEC}"/>
                    </a:ext>
                  </a:extLst>
                </p:cNvPr>
                <p:cNvSpPr/>
                <p:nvPr/>
              </p:nvSpPr>
              <p:spPr>
                <a:xfrm>
                  <a:off x="3699968" y="2861269"/>
                  <a:ext cx="671487" cy="390170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  <a:effectLst>
                  <a:outerShdw blurRad="1397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81598F70-E7AD-4BD4-80FE-8F5A2B8D3975}"/>
                    </a:ext>
                  </a:extLst>
                </p:cNvPr>
                <p:cNvSpPr/>
                <p:nvPr/>
              </p:nvSpPr>
              <p:spPr>
                <a:xfrm>
                  <a:off x="3679799" y="2329917"/>
                  <a:ext cx="671487" cy="416946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D62A3CBA-E76B-4878-BD82-D471C86906BB}"/>
                    </a:ext>
                  </a:extLst>
                </p:cNvPr>
                <p:cNvSpPr/>
                <p:nvPr/>
              </p:nvSpPr>
              <p:spPr>
                <a:xfrm>
                  <a:off x="4286349" y="2897455"/>
                  <a:ext cx="3471141" cy="3607904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/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3EB28CF4-C3F7-40C5-8FB3-9D3417D2EB2D}"/>
                    </a:ext>
                  </a:extLst>
                </p:cNvPr>
                <p:cNvSpPr/>
                <p:nvPr/>
              </p:nvSpPr>
              <p:spPr>
                <a:xfrm>
                  <a:off x="3677478" y="2201716"/>
                  <a:ext cx="4080012" cy="821237"/>
                </a:xfrm>
                <a:custGeom>
                  <a:avLst/>
                  <a:gdLst>
                    <a:gd name="connsiteX0" fmla="*/ 3424030 w 4080012"/>
                    <a:gd name="connsiteY0" fmla="*/ 0 h 821237"/>
                    <a:gd name="connsiteX1" fmla="*/ 0 w 4080012"/>
                    <a:gd name="connsiteY1" fmla="*/ 134178 h 821237"/>
                    <a:gd name="connsiteX2" fmla="*/ 608871 w 4080012"/>
                    <a:gd name="connsiteY2" fmla="*/ 821237 h 821237"/>
                    <a:gd name="connsiteX3" fmla="*/ 4080013 w 4080012"/>
                    <a:gd name="connsiteY3" fmla="*/ 699582 h 8212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80012" h="821237">
                      <a:moveTo>
                        <a:pt x="3424030" y="0"/>
                      </a:moveTo>
                      <a:lnTo>
                        <a:pt x="0" y="134178"/>
                      </a:lnTo>
                      <a:lnTo>
                        <a:pt x="608871" y="821237"/>
                      </a:lnTo>
                      <a:lnTo>
                        <a:pt x="4080013" y="699582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FAA456F-9E6B-48AF-84B9-EE19345EF153}"/>
                  </a:ext>
                </a:extLst>
              </p:cNvPr>
              <p:cNvSpPr/>
              <p:nvPr/>
            </p:nvSpPr>
            <p:spPr>
              <a:xfrm>
                <a:off x="2349915" y="2406984"/>
                <a:ext cx="3225528" cy="499002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496909"/>
                  <a:gd name="connsiteY0" fmla="*/ 207129 h 237513"/>
                  <a:gd name="connsiteX1" fmla="*/ 139 w 1496909"/>
                  <a:gd name="connsiteY1" fmla="*/ 76168 h 237513"/>
                  <a:gd name="connsiteX2" fmla="*/ 1496909 w 1496909"/>
                  <a:gd name="connsiteY2" fmla="*/ 0 h 237513"/>
                  <a:gd name="connsiteX3" fmla="*/ 1359882 w 1496909"/>
                  <a:gd name="connsiteY3" fmla="*/ 68349 h 237513"/>
                  <a:gd name="connsiteX4" fmla="*/ 29986 w 1496909"/>
                  <a:gd name="connsiteY4" fmla="*/ 108728 h 237513"/>
                  <a:gd name="connsiteX5" fmla="*/ 28255 w 1496909"/>
                  <a:gd name="connsiteY5" fmla="*/ 237513 h 237513"/>
                  <a:gd name="connsiteX6" fmla="*/ 2189 w 1496909"/>
                  <a:gd name="connsiteY6" fmla="*/ 207129 h 237513"/>
                  <a:gd name="connsiteX0" fmla="*/ 2189 w 1535274"/>
                  <a:gd name="connsiteY0" fmla="*/ 207129 h 237513"/>
                  <a:gd name="connsiteX1" fmla="*/ 139 w 1535274"/>
                  <a:gd name="connsiteY1" fmla="*/ 76168 h 237513"/>
                  <a:gd name="connsiteX2" fmla="*/ 1496909 w 1535274"/>
                  <a:gd name="connsiteY2" fmla="*/ 0 h 237513"/>
                  <a:gd name="connsiteX3" fmla="*/ 1535274 w 1535274"/>
                  <a:gd name="connsiteY3" fmla="*/ 34245 h 237513"/>
                  <a:gd name="connsiteX4" fmla="*/ 29986 w 1535274"/>
                  <a:gd name="connsiteY4" fmla="*/ 108728 h 237513"/>
                  <a:gd name="connsiteX5" fmla="*/ 28255 w 1535274"/>
                  <a:gd name="connsiteY5" fmla="*/ 237513 h 237513"/>
                  <a:gd name="connsiteX6" fmla="*/ 2189 w 1535274"/>
                  <a:gd name="connsiteY6" fmla="*/ 207129 h 237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35274" h="237513">
                    <a:moveTo>
                      <a:pt x="2189" y="207129"/>
                    </a:moveTo>
                    <a:cubicBezTo>
                      <a:pt x="3093" y="168238"/>
                      <a:pt x="-765" y="115059"/>
                      <a:pt x="139" y="76168"/>
                    </a:cubicBezTo>
                    <a:lnTo>
                      <a:pt x="1496909" y="0"/>
                    </a:lnTo>
                    <a:lnTo>
                      <a:pt x="1535274" y="34245"/>
                    </a:lnTo>
                    <a:lnTo>
                      <a:pt x="29986" y="108728"/>
                    </a:lnTo>
                    <a:lnTo>
                      <a:pt x="28255" y="237513"/>
                    </a:lnTo>
                    <a:lnTo>
                      <a:pt x="2189" y="2071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8770957-E03D-47FE-B505-460781DFA395}"/>
                </a:ext>
              </a:extLst>
            </p:cNvPr>
            <p:cNvGrpSpPr/>
            <p:nvPr/>
          </p:nvGrpSpPr>
          <p:grpSpPr>
            <a:xfrm>
              <a:off x="1004893" y="3947362"/>
              <a:ext cx="3307958" cy="2594024"/>
              <a:chOff x="1004893" y="3947362"/>
              <a:chExt cx="3307958" cy="2594024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6112548B-78D7-45A6-ACCB-6712C9777D8E}"/>
                  </a:ext>
                </a:extLst>
              </p:cNvPr>
              <p:cNvGrpSpPr/>
              <p:nvPr/>
            </p:nvGrpSpPr>
            <p:grpSpPr>
              <a:xfrm>
                <a:off x="1004893" y="3947362"/>
                <a:ext cx="3307958" cy="2594024"/>
                <a:chOff x="2440056" y="4065303"/>
                <a:chExt cx="3563178" cy="2794161"/>
              </a:xfrm>
            </p:grpSpPr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84844494-D9E9-4CA3-ABFE-D403C6CB28AE}"/>
                    </a:ext>
                  </a:extLst>
                </p:cNvPr>
                <p:cNvSpPr/>
                <p:nvPr/>
              </p:nvSpPr>
              <p:spPr>
                <a:xfrm>
                  <a:off x="2531719" y="6213820"/>
                  <a:ext cx="3456838" cy="645644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  <a:gd name="connsiteX0" fmla="*/ 2917135 w 3563178"/>
                    <a:gd name="connsiteY0" fmla="*/ 0 h 645644"/>
                    <a:gd name="connsiteX1" fmla="*/ 0 w 3563178"/>
                    <a:gd name="connsiteY1" fmla="*/ 124239 h 645644"/>
                    <a:gd name="connsiteX2" fmla="*/ 521232 w 3563178"/>
                    <a:gd name="connsiteY2" fmla="*/ 645644 h 645644"/>
                    <a:gd name="connsiteX3" fmla="*/ 3563178 w 3563178"/>
                    <a:gd name="connsiteY3" fmla="*/ 477078 h 645644"/>
                    <a:gd name="connsiteX4" fmla="*/ 2917135 w 3563178"/>
                    <a:gd name="connsiteY4" fmla="*/ 0 h 645644"/>
                    <a:gd name="connsiteX0" fmla="*/ 2917135 w 3510626"/>
                    <a:gd name="connsiteY0" fmla="*/ 0 h 645644"/>
                    <a:gd name="connsiteX1" fmla="*/ 0 w 3510626"/>
                    <a:gd name="connsiteY1" fmla="*/ 124239 h 645644"/>
                    <a:gd name="connsiteX2" fmla="*/ 521232 w 3510626"/>
                    <a:gd name="connsiteY2" fmla="*/ 645644 h 645644"/>
                    <a:gd name="connsiteX3" fmla="*/ 3510626 w 3510626"/>
                    <a:gd name="connsiteY3" fmla="*/ 487588 h 645644"/>
                    <a:gd name="connsiteX4" fmla="*/ 2917135 w 3510626"/>
                    <a:gd name="connsiteY4" fmla="*/ 0 h 645644"/>
                    <a:gd name="connsiteX0" fmla="*/ 2917135 w 3472974"/>
                    <a:gd name="connsiteY0" fmla="*/ 0 h 645644"/>
                    <a:gd name="connsiteX1" fmla="*/ 0 w 3472974"/>
                    <a:gd name="connsiteY1" fmla="*/ 124239 h 645644"/>
                    <a:gd name="connsiteX2" fmla="*/ 521232 w 3472974"/>
                    <a:gd name="connsiteY2" fmla="*/ 645644 h 645644"/>
                    <a:gd name="connsiteX3" fmla="*/ 3472974 w 3472974"/>
                    <a:gd name="connsiteY3" fmla="*/ 476830 h 645644"/>
                    <a:gd name="connsiteX4" fmla="*/ 2917135 w 3472974"/>
                    <a:gd name="connsiteY4" fmla="*/ 0 h 645644"/>
                    <a:gd name="connsiteX0" fmla="*/ 2900999 w 3456838"/>
                    <a:gd name="connsiteY0" fmla="*/ 0 h 645644"/>
                    <a:gd name="connsiteX1" fmla="*/ 0 w 3456838"/>
                    <a:gd name="connsiteY1" fmla="*/ 113481 h 645644"/>
                    <a:gd name="connsiteX2" fmla="*/ 505096 w 3456838"/>
                    <a:gd name="connsiteY2" fmla="*/ 645644 h 645644"/>
                    <a:gd name="connsiteX3" fmla="*/ 3456838 w 3456838"/>
                    <a:gd name="connsiteY3" fmla="*/ 476830 h 645644"/>
                    <a:gd name="connsiteX4" fmla="*/ 2900999 w 3456838"/>
                    <a:gd name="connsiteY4" fmla="*/ 0 h 6456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6838" h="645644">
                      <a:moveTo>
                        <a:pt x="2900999" y="0"/>
                      </a:moveTo>
                      <a:lnTo>
                        <a:pt x="0" y="113481"/>
                      </a:lnTo>
                      <a:lnTo>
                        <a:pt x="505096" y="645644"/>
                      </a:lnTo>
                      <a:lnTo>
                        <a:pt x="3456838" y="476830"/>
                      </a:lnTo>
                      <a:lnTo>
                        <a:pt x="2900999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889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B1F77537-D2A5-42F6-861B-A15EEAA12635}"/>
                    </a:ext>
                  </a:extLst>
                </p:cNvPr>
                <p:cNvSpPr/>
                <p:nvPr/>
              </p:nvSpPr>
              <p:spPr>
                <a:xfrm>
                  <a:off x="2971800" y="4542381"/>
                  <a:ext cx="3031434" cy="2315817"/>
                </a:xfrm>
                <a:custGeom>
                  <a:avLst/>
                  <a:gdLst>
                    <a:gd name="connsiteX0" fmla="*/ 0 w 3031434"/>
                    <a:gd name="connsiteY0" fmla="*/ 84483 h 2315817"/>
                    <a:gd name="connsiteX1" fmla="*/ 54665 w 3031434"/>
                    <a:gd name="connsiteY1" fmla="*/ 2315818 h 2315817"/>
                    <a:gd name="connsiteX2" fmla="*/ 2995256 w 3031434"/>
                    <a:gd name="connsiteY2" fmla="*/ 2163616 h 2315817"/>
                    <a:gd name="connsiteX3" fmla="*/ 3031435 w 3031434"/>
                    <a:gd name="connsiteY3" fmla="*/ 2125516 h 2315817"/>
                    <a:gd name="connsiteX4" fmla="*/ 3031435 w 3031434"/>
                    <a:gd name="connsiteY4" fmla="*/ 0 h 2315817"/>
                    <a:gd name="connsiteX5" fmla="*/ 0 w 3031434"/>
                    <a:gd name="connsiteY5" fmla="*/ 84483 h 2315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31434" h="2315817">
                      <a:moveTo>
                        <a:pt x="0" y="84483"/>
                      </a:moveTo>
                      <a:lnTo>
                        <a:pt x="54665" y="2315818"/>
                      </a:lnTo>
                      <a:lnTo>
                        <a:pt x="2995256" y="2163616"/>
                      </a:lnTo>
                      <a:cubicBezTo>
                        <a:pt x="3015532" y="2162556"/>
                        <a:pt x="3031435" y="2145792"/>
                        <a:pt x="3031435" y="2125516"/>
                      </a:cubicBezTo>
                      <a:lnTo>
                        <a:pt x="3031435" y="0"/>
                      </a:lnTo>
                      <a:lnTo>
                        <a:pt x="0" y="84483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14300" dist="38100" algn="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9E59C146-1220-4547-8091-5FEF1904CBCE}"/>
                    </a:ext>
                  </a:extLst>
                </p:cNvPr>
                <p:cNvSpPr/>
                <p:nvPr/>
              </p:nvSpPr>
              <p:spPr>
                <a:xfrm>
                  <a:off x="2440056" y="4189542"/>
                  <a:ext cx="586408" cy="2668656"/>
                </a:xfrm>
                <a:custGeom>
                  <a:avLst/>
                  <a:gdLst>
                    <a:gd name="connsiteX0" fmla="*/ 0 w 586408"/>
                    <a:gd name="connsiteY0" fmla="*/ 0 h 2668656"/>
                    <a:gd name="connsiteX1" fmla="*/ 531743 w 586408"/>
                    <a:gd name="connsiteY1" fmla="*/ 437322 h 2668656"/>
                    <a:gd name="connsiteX2" fmla="*/ 586409 w 586408"/>
                    <a:gd name="connsiteY2" fmla="*/ 2668657 h 2668656"/>
                    <a:gd name="connsiteX3" fmla="*/ 74543 w 586408"/>
                    <a:gd name="connsiteY3" fmla="*/ 2151822 h 2668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6408" h="2668656">
                      <a:moveTo>
                        <a:pt x="0" y="0"/>
                      </a:moveTo>
                      <a:lnTo>
                        <a:pt x="531743" y="437322"/>
                      </a:lnTo>
                      <a:lnTo>
                        <a:pt x="586409" y="2668657"/>
                      </a:lnTo>
                      <a:lnTo>
                        <a:pt x="74543" y="2151822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A0F88211-7C02-406E-B4A7-682F6DC4C908}"/>
                    </a:ext>
                  </a:extLst>
                </p:cNvPr>
                <p:cNvSpPr/>
                <p:nvPr/>
              </p:nvSpPr>
              <p:spPr>
                <a:xfrm>
                  <a:off x="2440056" y="4065303"/>
                  <a:ext cx="3563178" cy="561560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63178" h="561560">
                      <a:moveTo>
                        <a:pt x="2917135" y="0"/>
                      </a:moveTo>
                      <a:lnTo>
                        <a:pt x="0" y="124239"/>
                      </a:lnTo>
                      <a:lnTo>
                        <a:pt x="531743" y="561561"/>
                      </a:lnTo>
                      <a:lnTo>
                        <a:pt x="3563178" y="47707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85F8668F-D58B-4740-804B-EFAB8342A7B7}"/>
                  </a:ext>
                </a:extLst>
              </p:cNvPr>
              <p:cNvGrpSpPr/>
              <p:nvPr/>
            </p:nvGrpSpPr>
            <p:grpSpPr>
              <a:xfrm rot="21420000">
                <a:off x="2498375" y="6003484"/>
                <a:ext cx="397913" cy="39773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B159FA00-0B0A-4823-8CE7-8F95DFF9DAEA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: Shape 41">
                  <a:extLst>
                    <a:ext uri="{FF2B5EF4-FFF2-40B4-BE49-F238E27FC236}">
                      <a16:creationId xmlns:a16="http://schemas.microsoft.com/office/drawing/2014/main" id="{B943BFC0-94CC-441D-BF86-F672C36310BF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Freeform: Shape 42">
                  <a:extLst>
                    <a:ext uri="{FF2B5EF4-FFF2-40B4-BE49-F238E27FC236}">
                      <a16:creationId xmlns:a16="http://schemas.microsoft.com/office/drawing/2014/main" id="{98A4302A-A160-4467-A211-0929A5F078FA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73C00C4C-B6C5-4534-BB28-7A98582CFCB6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731C8B22-184C-49EF-8157-FC441A9606DA}"/>
                  </a:ext>
                </a:extLst>
              </p:cNvPr>
              <p:cNvGrpSpPr/>
              <p:nvPr/>
            </p:nvGrpSpPr>
            <p:grpSpPr>
              <a:xfrm rot="21420000">
                <a:off x="1638238" y="6048376"/>
                <a:ext cx="397740" cy="397921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38" name="Freeform: Shape 37">
                  <a:extLst>
                    <a:ext uri="{FF2B5EF4-FFF2-40B4-BE49-F238E27FC236}">
                      <a16:creationId xmlns:a16="http://schemas.microsoft.com/office/drawing/2014/main" id="{5CD8974A-76EB-482B-BD04-DF30390C4BD9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B6E34284-E33F-494B-8614-9DCF4E7F63C7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0" name="Freeform: Shape 39">
                  <a:extLst>
                    <a:ext uri="{FF2B5EF4-FFF2-40B4-BE49-F238E27FC236}">
                      <a16:creationId xmlns:a16="http://schemas.microsoft.com/office/drawing/2014/main" id="{DF18623D-E8E0-4A51-9C4D-7B3A8F914C62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7668259-7317-4E2A-B3D0-16961BFDC190}"/>
                  </a:ext>
                </a:extLst>
              </p:cNvPr>
              <p:cNvGrpSpPr/>
              <p:nvPr/>
            </p:nvGrpSpPr>
            <p:grpSpPr>
              <a:xfrm rot="21420000">
                <a:off x="2068416" y="6026303"/>
                <a:ext cx="397541" cy="397455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36" name="Freeform: Shape 35">
                  <a:extLst>
                    <a:ext uri="{FF2B5EF4-FFF2-40B4-BE49-F238E27FC236}">
                      <a16:creationId xmlns:a16="http://schemas.microsoft.com/office/drawing/2014/main" id="{C8FC2AD8-431E-4E30-B6EA-D158B89CE53B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AD2EE0AF-136E-42AC-A7DB-9D80D82E4055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F8483C30-610C-4242-AA92-3F7277E28422}"/>
                  </a:ext>
                </a:extLst>
              </p:cNvPr>
              <p:cNvSpPr/>
              <p:nvPr/>
            </p:nvSpPr>
            <p:spPr>
              <a:xfrm>
                <a:off x="1190530" y="4119168"/>
                <a:ext cx="2857039" cy="427351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9882" h="203409">
                    <a:moveTo>
                      <a:pt x="2189" y="173025"/>
                    </a:moveTo>
                    <a:cubicBezTo>
                      <a:pt x="3093" y="134134"/>
                      <a:pt x="-765" y="80955"/>
                      <a:pt x="139" y="42064"/>
                    </a:cubicBezTo>
                    <a:lnTo>
                      <a:pt x="1313397" y="0"/>
                    </a:lnTo>
                    <a:lnTo>
                      <a:pt x="1359882" y="34245"/>
                    </a:lnTo>
                    <a:lnTo>
                      <a:pt x="29986" y="74624"/>
                    </a:lnTo>
                    <a:lnTo>
                      <a:pt x="28255" y="203409"/>
                    </a:lnTo>
                    <a:lnTo>
                      <a:pt x="2189" y="17302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5E60E0B-4985-4F50-8BA8-C707FB6AF9A4}"/>
                </a:ext>
              </a:extLst>
            </p:cNvPr>
            <p:cNvGrpSpPr/>
            <p:nvPr/>
          </p:nvGrpSpPr>
          <p:grpSpPr>
            <a:xfrm>
              <a:off x="3034882" y="173245"/>
              <a:ext cx="2472894" cy="2708373"/>
              <a:chOff x="3034882" y="173245"/>
              <a:chExt cx="2472894" cy="2708373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74F5FBD-4232-4818-A393-842865CEEA5C}"/>
                  </a:ext>
                </a:extLst>
              </p:cNvPr>
              <p:cNvGrpSpPr/>
              <p:nvPr/>
            </p:nvGrpSpPr>
            <p:grpSpPr>
              <a:xfrm>
                <a:off x="3034882" y="173245"/>
                <a:ext cx="2472894" cy="2708373"/>
                <a:chOff x="4626665" y="0"/>
                <a:chExt cx="2663686" cy="2917333"/>
              </a:xfrm>
            </p:grpSpPr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104C13E5-3F21-434A-8088-0E2B1229520F}"/>
                    </a:ext>
                  </a:extLst>
                </p:cNvPr>
                <p:cNvSpPr/>
                <p:nvPr/>
              </p:nvSpPr>
              <p:spPr>
                <a:xfrm>
                  <a:off x="4640133" y="2268487"/>
                  <a:ext cx="2597879" cy="64202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  <a:gd name="connsiteX0" fmla="*/ 444876 w 2625587"/>
                    <a:gd name="connsiteY0" fmla="*/ 0 h 586608"/>
                    <a:gd name="connsiteX1" fmla="*/ 2625587 w 2625587"/>
                    <a:gd name="connsiteY1" fmla="*/ 129805 h 586608"/>
                    <a:gd name="connsiteX2" fmla="*/ 2228088 w 2625587"/>
                    <a:gd name="connsiteY2" fmla="*/ 586608 h 586608"/>
                    <a:gd name="connsiteX3" fmla="*/ 0 w 2625587"/>
                    <a:gd name="connsiteY3" fmla="*/ 498348 h 586608"/>
                    <a:gd name="connsiteX4" fmla="*/ 444876 w 2625587"/>
                    <a:gd name="connsiteY4" fmla="*/ 0 h 586608"/>
                    <a:gd name="connsiteX0" fmla="*/ 444876 w 2625587"/>
                    <a:gd name="connsiteY0" fmla="*/ 0 h 642027"/>
                    <a:gd name="connsiteX1" fmla="*/ 2625587 w 2625587"/>
                    <a:gd name="connsiteY1" fmla="*/ 129805 h 642027"/>
                    <a:gd name="connsiteX2" fmla="*/ 2188063 w 2625587"/>
                    <a:gd name="connsiteY2" fmla="*/ 642027 h 642027"/>
                    <a:gd name="connsiteX3" fmla="*/ 0 w 2625587"/>
                    <a:gd name="connsiteY3" fmla="*/ 498348 h 642027"/>
                    <a:gd name="connsiteX4" fmla="*/ 444876 w 2625587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00957"/>
                    <a:gd name="connsiteY0" fmla="*/ 0 h 642027"/>
                    <a:gd name="connsiteX1" fmla="*/ 2600957 w 2600957"/>
                    <a:gd name="connsiteY1" fmla="*/ 89780 h 642027"/>
                    <a:gd name="connsiteX2" fmla="*/ 2212694 w 2600957"/>
                    <a:gd name="connsiteY2" fmla="*/ 642027 h 642027"/>
                    <a:gd name="connsiteX3" fmla="*/ 0 w 2600957"/>
                    <a:gd name="connsiteY3" fmla="*/ 486033 h 642027"/>
                    <a:gd name="connsiteX4" fmla="*/ 469507 w 2600957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7879" h="642027">
                      <a:moveTo>
                        <a:pt x="469507" y="0"/>
                      </a:moveTo>
                      <a:lnTo>
                        <a:pt x="2597879" y="105174"/>
                      </a:lnTo>
                      <a:lnTo>
                        <a:pt x="2212694" y="642027"/>
                      </a:lnTo>
                      <a:lnTo>
                        <a:pt x="0" y="486033"/>
                      </a:lnTo>
                      <a:lnTo>
                        <a:pt x="469507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8D20F5D9-CE3C-40E6-B73D-8218034B42D7}"/>
                    </a:ext>
                  </a:extLst>
                </p:cNvPr>
                <p:cNvSpPr/>
                <p:nvPr/>
              </p:nvSpPr>
              <p:spPr>
                <a:xfrm>
                  <a:off x="4626665" y="498347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B8B063EE-F19A-4E57-AB98-ABBF77B4E4FC}"/>
                    </a:ext>
                  </a:extLst>
                </p:cNvPr>
                <p:cNvSpPr/>
                <p:nvPr/>
              </p:nvSpPr>
              <p:spPr>
                <a:xfrm>
                  <a:off x="6851970" y="129805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9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9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9314B2FE-E256-40A0-AE61-43BE46ACD3F0}"/>
                    </a:ext>
                  </a:extLst>
                </p:cNvPr>
                <p:cNvSpPr/>
                <p:nvPr/>
              </p:nvSpPr>
              <p:spPr>
                <a:xfrm>
                  <a:off x="4626665" y="0"/>
                  <a:ext cx="2663686" cy="58660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6" y="0"/>
                      </a:moveTo>
                      <a:lnTo>
                        <a:pt x="2663687" y="129805"/>
                      </a:lnTo>
                      <a:lnTo>
                        <a:pt x="2266188" y="586608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6355DE9-0815-479E-8A7A-37F133800003}"/>
                  </a:ext>
                </a:extLst>
              </p:cNvPr>
              <p:cNvGrpSpPr/>
              <p:nvPr/>
            </p:nvGrpSpPr>
            <p:grpSpPr>
              <a:xfrm rot="180000">
                <a:off x="3779570" y="2405315"/>
                <a:ext cx="317315" cy="31717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BEB03298-DF0F-44CD-B511-55D19E6FD409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096305DF-C7C2-451C-8F2B-06BBA643AAF8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8E134D77-C97E-43B6-9957-F9DE2C8787D8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FD93750D-53E0-4EDF-A9E7-5FE7EC7D5D8B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4D517657-9CFB-454A-82A1-259A14A64501}"/>
                  </a:ext>
                </a:extLst>
              </p:cNvPr>
              <p:cNvGrpSpPr/>
              <p:nvPr/>
            </p:nvGrpSpPr>
            <p:grpSpPr>
              <a:xfrm rot="180000">
                <a:off x="3093663" y="2369213"/>
                <a:ext cx="317178" cy="317323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81C6882B-BEA8-46C6-A872-5C73803F41D5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762ECDB8-97FC-4307-8A6C-6A0FD9A7D5DD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BEFA46D1-B2FD-4C54-8943-9B976E8C823A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7D2BEDDF-F64E-4731-AF7C-7F2440465AA7}"/>
                  </a:ext>
                </a:extLst>
              </p:cNvPr>
              <p:cNvGrpSpPr/>
              <p:nvPr/>
            </p:nvGrpSpPr>
            <p:grpSpPr>
              <a:xfrm rot="180000">
                <a:off x="3436688" y="2387558"/>
                <a:ext cx="317019" cy="316951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720FE9F4-D392-456E-8400-C56ED656E86B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56A12A34-F35A-4CBD-955B-ADD0FA0C2DB9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3B9BAAD6-2223-45BB-A2B7-C081271BCE20}"/>
                  </a:ext>
                </a:extLst>
              </p:cNvPr>
              <p:cNvSpPr/>
              <p:nvPr/>
            </p:nvSpPr>
            <p:spPr>
              <a:xfrm flipH="1">
                <a:off x="3265461" y="333472"/>
                <a:ext cx="2110218" cy="449209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67823 h 198207"/>
                  <a:gd name="connsiteX1" fmla="*/ 139 w 1359882"/>
                  <a:gd name="connsiteY1" fmla="*/ 36862 h 198207"/>
                  <a:gd name="connsiteX2" fmla="*/ 989140 w 1359882"/>
                  <a:gd name="connsiteY2" fmla="*/ 0 h 198207"/>
                  <a:gd name="connsiteX3" fmla="*/ 1359882 w 1359882"/>
                  <a:gd name="connsiteY3" fmla="*/ 29043 h 198207"/>
                  <a:gd name="connsiteX4" fmla="*/ 29986 w 1359882"/>
                  <a:gd name="connsiteY4" fmla="*/ 69422 h 198207"/>
                  <a:gd name="connsiteX5" fmla="*/ 28255 w 1359882"/>
                  <a:gd name="connsiteY5" fmla="*/ 198207 h 198207"/>
                  <a:gd name="connsiteX6" fmla="*/ 2189 w 1359882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7713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2511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78227 h 208611"/>
                  <a:gd name="connsiteX1" fmla="*/ 139 w 1016551"/>
                  <a:gd name="connsiteY1" fmla="*/ 47266 h 208611"/>
                  <a:gd name="connsiteX2" fmla="*/ 973534 w 1016551"/>
                  <a:gd name="connsiteY2" fmla="*/ 0 h 208611"/>
                  <a:gd name="connsiteX3" fmla="*/ 1016551 w 1016551"/>
                  <a:gd name="connsiteY3" fmla="*/ 42915 h 208611"/>
                  <a:gd name="connsiteX4" fmla="*/ 29986 w 1016551"/>
                  <a:gd name="connsiteY4" fmla="*/ 79826 h 208611"/>
                  <a:gd name="connsiteX5" fmla="*/ 28255 w 1016551"/>
                  <a:gd name="connsiteY5" fmla="*/ 208611 h 208611"/>
                  <a:gd name="connsiteX6" fmla="*/ 2189 w 1016551"/>
                  <a:gd name="connsiteY6" fmla="*/ 178227 h 208611"/>
                  <a:gd name="connsiteX0" fmla="*/ 2189 w 1004413"/>
                  <a:gd name="connsiteY0" fmla="*/ 178227 h 208611"/>
                  <a:gd name="connsiteX1" fmla="*/ 139 w 1004413"/>
                  <a:gd name="connsiteY1" fmla="*/ 47266 h 208611"/>
                  <a:gd name="connsiteX2" fmla="*/ 973534 w 1004413"/>
                  <a:gd name="connsiteY2" fmla="*/ 0 h 208611"/>
                  <a:gd name="connsiteX3" fmla="*/ 1004413 w 1004413"/>
                  <a:gd name="connsiteY3" fmla="*/ 30777 h 208611"/>
                  <a:gd name="connsiteX4" fmla="*/ 29986 w 1004413"/>
                  <a:gd name="connsiteY4" fmla="*/ 79826 h 208611"/>
                  <a:gd name="connsiteX5" fmla="*/ 28255 w 1004413"/>
                  <a:gd name="connsiteY5" fmla="*/ 208611 h 208611"/>
                  <a:gd name="connsiteX6" fmla="*/ 2189 w 1004413"/>
                  <a:gd name="connsiteY6" fmla="*/ 178227 h 208611"/>
                  <a:gd name="connsiteX0" fmla="*/ 2189 w 1004413"/>
                  <a:gd name="connsiteY0" fmla="*/ 183429 h 213813"/>
                  <a:gd name="connsiteX1" fmla="*/ 139 w 1004413"/>
                  <a:gd name="connsiteY1" fmla="*/ 52468 h 213813"/>
                  <a:gd name="connsiteX2" fmla="*/ 968332 w 1004413"/>
                  <a:gd name="connsiteY2" fmla="*/ 0 h 213813"/>
                  <a:gd name="connsiteX3" fmla="*/ 1004413 w 1004413"/>
                  <a:gd name="connsiteY3" fmla="*/ 35979 h 213813"/>
                  <a:gd name="connsiteX4" fmla="*/ 29986 w 1004413"/>
                  <a:gd name="connsiteY4" fmla="*/ 85028 h 213813"/>
                  <a:gd name="connsiteX5" fmla="*/ 28255 w 1004413"/>
                  <a:gd name="connsiteY5" fmla="*/ 213813 h 213813"/>
                  <a:gd name="connsiteX6" fmla="*/ 2189 w 1004413"/>
                  <a:gd name="connsiteY6" fmla="*/ 183429 h 21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4413" h="213813">
                    <a:moveTo>
                      <a:pt x="2189" y="183429"/>
                    </a:moveTo>
                    <a:cubicBezTo>
                      <a:pt x="3093" y="144538"/>
                      <a:pt x="-765" y="91359"/>
                      <a:pt x="139" y="52468"/>
                    </a:cubicBezTo>
                    <a:lnTo>
                      <a:pt x="968332" y="0"/>
                    </a:lnTo>
                    <a:lnTo>
                      <a:pt x="1004413" y="35979"/>
                    </a:lnTo>
                    <a:lnTo>
                      <a:pt x="29986" y="85028"/>
                    </a:lnTo>
                    <a:lnTo>
                      <a:pt x="28255" y="213813"/>
                    </a:lnTo>
                    <a:lnTo>
                      <a:pt x="2189" y="1834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BD6C7D3-87D8-44FC-81AE-8BCDACA1C601}"/>
              </a:ext>
            </a:extLst>
          </p:cNvPr>
          <p:cNvGrpSpPr/>
          <p:nvPr/>
        </p:nvGrpSpPr>
        <p:grpSpPr>
          <a:xfrm>
            <a:off x="4572906" y="1428071"/>
            <a:ext cx="5296577" cy="2820208"/>
            <a:chOff x="3083858" y="3382264"/>
            <a:chExt cx="4504016" cy="2398202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D62A087-72B8-4C38-9835-EDA54893F50E}"/>
                </a:ext>
              </a:extLst>
            </p:cNvPr>
            <p:cNvSpPr/>
            <p:nvPr/>
          </p:nvSpPr>
          <p:spPr>
            <a:xfrm rot="162293">
              <a:off x="3690180" y="5113209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38AF927-734C-4580-ABB1-9E60045F2BE9}"/>
                </a:ext>
              </a:extLst>
            </p:cNvPr>
            <p:cNvSpPr/>
            <p:nvPr/>
          </p:nvSpPr>
          <p:spPr>
            <a:xfrm rot="162293">
              <a:off x="5340964" y="5135261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F131B1C-0C24-47B8-96E2-BF790B4EB74D}"/>
                </a:ext>
              </a:extLst>
            </p:cNvPr>
            <p:cNvSpPr/>
            <p:nvPr/>
          </p:nvSpPr>
          <p:spPr>
            <a:xfrm rot="162293">
              <a:off x="3083858" y="5174044"/>
              <a:ext cx="4504016" cy="605223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6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6096EE51-F185-456F-A9F2-87886B9A3F52}"/>
                </a:ext>
              </a:extLst>
            </p:cNvPr>
            <p:cNvGrpSpPr/>
            <p:nvPr/>
          </p:nvGrpSpPr>
          <p:grpSpPr>
            <a:xfrm>
              <a:off x="3298219" y="3382264"/>
              <a:ext cx="3288329" cy="2231290"/>
              <a:chOff x="3298219" y="3382264"/>
              <a:chExt cx="3288329" cy="2231290"/>
            </a:xfrm>
          </p:grpSpPr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368670B5-A95A-483B-9F95-7FB2382E3DF2}"/>
                  </a:ext>
                </a:extLst>
              </p:cNvPr>
              <p:cNvGrpSpPr/>
              <p:nvPr/>
            </p:nvGrpSpPr>
            <p:grpSpPr>
              <a:xfrm rot="21327019">
                <a:off x="3298219" y="3382264"/>
                <a:ext cx="1357023" cy="1063340"/>
                <a:chOff x="2442073" y="3114771"/>
                <a:chExt cx="1683480" cy="1319145"/>
              </a:xfrm>
            </p:grpSpPr>
            <p:sp>
              <p:nvSpPr>
                <p:cNvPr id="136" name="Freeform: Shape 135">
                  <a:extLst>
                    <a:ext uri="{FF2B5EF4-FFF2-40B4-BE49-F238E27FC236}">
                      <a16:creationId xmlns:a16="http://schemas.microsoft.com/office/drawing/2014/main" id="{F44251DE-42F2-4E54-AADF-5F59F9319D11}"/>
                    </a:ext>
                  </a:extLst>
                </p:cNvPr>
                <p:cNvSpPr/>
                <p:nvPr/>
              </p:nvSpPr>
              <p:spPr>
                <a:xfrm rot="272279">
                  <a:off x="2459831" y="4197802"/>
                  <a:ext cx="1460993" cy="236114"/>
                </a:xfrm>
                <a:custGeom>
                  <a:avLst/>
                  <a:gdLst>
                    <a:gd name="connsiteX0" fmla="*/ 2042299 w 2042298"/>
                    <a:gd name="connsiteY0" fmla="*/ 0 h 262959"/>
                    <a:gd name="connsiteX1" fmla="*/ 62969 w 2042298"/>
                    <a:gd name="connsiteY1" fmla="*/ 0 h 262959"/>
                    <a:gd name="connsiteX2" fmla="*/ 0 w 2042298"/>
                    <a:gd name="connsiteY2" fmla="*/ 57704 h 262959"/>
                    <a:gd name="connsiteX3" fmla="*/ 62969 w 2042298"/>
                    <a:gd name="connsiteY3" fmla="*/ 115408 h 262959"/>
                    <a:gd name="connsiteX4" fmla="*/ 1052322 w 2042298"/>
                    <a:gd name="connsiteY4" fmla="*/ 115408 h 262959"/>
                    <a:gd name="connsiteX5" fmla="*/ 1235271 w 2042298"/>
                    <a:gd name="connsiteY5" fmla="*/ 262959 h 262959"/>
                    <a:gd name="connsiteX6" fmla="*/ 1356499 w 2042298"/>
                    <a:gd name="connsiteY6" fmla="*/ 205740 h 262959"/>
                    <a:gd name="connsiteX7" fmla="*/ 1327335 w 2042298"/>
                    <a:gd name="connsiteY7" fmla="*/ 115408 h 262959"/>
                    <a:gd name="connsiteX8" fmla="*/ 2042229 w 2042298"/>
                    <a:gd name="connsiteY8" fmla="*/ 115408 h 262959"/>
                    <a:gd name="connsiteX9" fmla="*/ 2042229 w 2042298"/>
                    <a:gd name="connsiteY9" fmla="*/ 0 h 262959"/>
                    <a:gd name="connsiteX10" fmla="*/ 2042299 w 2042298"/>
                    <a:gd name="connsiteY10" fmla="*/ 0 h 262959"/>
                    <a:gd name="connsiteX11" fmla="*/ 2042299 w 2042298"/>
                    <a:gd name="connsiteY11" fmla="*/ 0 h 262959"/>
                    <a:gd name="connsiteX0" fmla="*/ 2042299 w 2042300"/>
                    <a:gd name="connsiteY0" fmla="*/ 0 h 286832"/>
                    <a:gd name="connsiteX1" fmla="*/ 62969 w 2042300"/>
                    <a:gd name="connsiteY1" fmla="*/ 0 h 286832"/>
                    <a:gd name="connsiteX2" fmla="*/ 0 w 2042300"/>
                    <a:gd name="connsiteY2" fmla="*/ 57704 h 286832"/>
                    <a:gd name="connsiteX3" fmla="*/ 62969 w 2042300"/>
                    <a:gd name="connsiteY3" fmla="*/ 115408 h 286832"/>
                    <a:gd name="connsiteX4" fmla="*/ 1052322 w 2042300"/>
                    <a:gd name="connsiteY4" fmla="*/ 115408 h 286832"/>
                    <a:gd name="connsiteX5" fmla="*/ 1235271 w 2042300"/>
                    <a:gd name="connsiteY5" fmla="*/ 262959 h 286832"/>
                    <a:gd name="connsiteX6" fmla="*/ 1410977 w 2042300"/>
                    <a:gd name="connsiteY6" fmla="*/ 276591 h 286832"/>
                    <a:gd name="connsiteX7" fmla="*/ 1327335 w 2042300"/>
                    <a:gd name="connsiteY7" fmla="*/ 115408 h 286832"/>
                    <a:gd name="connsiteX8" fmla="*/ 2042229 w 2042300"/>
                    <a:gd name="connsiteY8" fmla="*/ 115408 h 286832"/>
                    <a:gd name="connsiteX9" fmla="*/ 2042229 w 2042300"/>
                    <a:gd name="connsiteY9" fmla="*/ 0 h 286832"/>
                    <a:gd name="connsiteX10" fmla="*/ 2042299 w 2042300"/>
                    <a:gd name="connsiteY10" fmla="*/ 0 h 286832"/>
                    <a:gd name="connsiteX11" fmla="*/ 2042299 w 2042300"/>
                    <a:gd name="connsiteY11" fmla="*/ 0 h 286832"/>
                    <a:gd name="connsiteX0" fmla="*/ 2042299 w 2042298"/>
                    <a:gd name="connsiteY0" fmla="*/ 0 h 330060"/>
                    <a:gd name="connsiteX1" fmla="*/ 62969 w 2042298"/>
                    <a:gd name="connsiteY1" fmla="*/ 0 h 330060"/>
                    <a:gd name="connsiteX2" fmla="*/ 0 w 2042298"/>
                    <a:gd name="connsiteY2" fmla="*/ 57704 h 330060"/>
                    <a:gd name="connsiteX3" fmla="*/ 62969 w 2042298"/>
                    <a:gd name="connsiteY3" fmla="*/ 115408 h 330060"/>
                    <a:gd name="connsiteX4" fmla="*/ 1052322 w 2042298"/>
                    <a:gd name="connsiteY4" fmla="*/ 115408 h 330060"/>
                    <a:gd name="connsiteX5" fmla="*/ 1278850 w 2042298"/>
                    <a:gd name="connsiteY5" fmla="*/ 322910 h 330060"/>
                    <a:gd name="connsiteX6" fmla="*/ 1410977 w 2042298"/>
                    <a:gd name="connsiteY6" fmla="*/ 276591 h 330060"/>
                    <a:gd name="connsiteX7" fmla="*/ 1327335 w 2042298"/>
                    <a:gd name="connsiteY7" fmla="*/ 115408 h 330060"/>
                    <a:gd name="connsiteX8" fmla="*/ 2042229 w 2042298"/>
                    <a:gd name="connsiteY8" fmla="*/ 115408 h 330060"/>
                    <a:gd name="connsiteX9" fmla="*/ 2042229 w 2042298"/>
                    <a:gd name="connsiteY9" fmla="*/ 0 h 330060"/>
                    <a:gd name="connsiteX10" fmla="*/ 2042299 w 2042298"/>
                    <a:gd name="connsiteY10" fmla="*/ 0 h 330060"/>
                    <a:gd name="connsiteX11" fmla="*/ 2042299 w 2042298"/>
                    <a:gd name="connsiteY11" fmla="*/ 0 h 330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42298" h="330060">
                      <a:moveTo>
                        <a:pt x="2042299" y="0"/>
                      </a:moveTo>
                      <a:lnTo>
                        <a:pt x="62969" y="0"/>
                      </a:lnTo>
                      <a:cubicBezTo>
                        <a:pt x="28194" y="0"/>
                        <a:pt x="0" y="25839"/>
                        <a:pt x="0" y="57704"/>
                      </a:cubicBezTo>
                      <a:cubicBezTo>
                        <a:pt x="0" y="89570"/>
                        <a:pt x="28194" y="115408"/>
                        <a:pt x="62969" y="115408"/>
                      </a:cubicBezTo>
                      <a:lnTo>
                        <a:pt x="1052322" y="115408"/>
                      </a:lnTo>
                      <a:cubicBezTo>
                        <a:pt x="1168562" y="117833"/>
                        <a:pt x="1219074" y="296046"/>
                        <a:pt x="1278850" y="322910"/>
                      </a:cubicBezTo>
                      <a:cubicBezTo>
                        <a:pt x="1338626" y="349774"/>
                        <a:pt x="1374747" y="293493"/>
                        <a:pt x="1410977" y="276591"/>
                      </a:cubicBezTo>
                      <a:cubicBezTo>
                        <a:pt x="1415410" y="254493"/>
                        <a:pt x="1345554" y="148036"/>
                        <a:pt x="1327335" y="115408"/>
                      </a:cubicBezTo>
                      <a:lnTo>
                        <a:pt x="2042229" y="115408"/>
                      </a:lnTo>
                      <a:lnTo>
                        <a:pt x="2042229" y="0"/>
                      </a:lnTo>
                      <a:lnTo>
                        <a:pt x="2042299" y="0"/>
                      </a:lnTo>
                      <a:lnTo>
                        <a:pt x="2042299" y="0"/>
                      </a:lnTo>
                      <a:close/>
                    </a:path>
                  </a:pathLst>
                </a:custGeom>
                <a:solidFill>
                  <a:srgbClr val="6A7F8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7" name="Freeform: Shape 136">
                  <a:extLst>
                    <a:ext uri="{FF2B5EF4-FFF2-40B4-BE49-F238E27FC236}">
                      <a16:creationId xmlns:a16="http://schemas.microsoft.com/office/drawing/2014/main" id="{76456D86-D499-4DF0-8345-CC2B7BC69AFB}"/>
                    </a:ext>
                  </a:extLst>
                </p:cNvPr>
                <p:cNvSpPr/>
                <p:nvPr/>
              </p:nvSpPr>
              <p:spPr>
                <a:xfrm rot="272279">
                  <a:off x="2472582" y="3144293"/>
                  <a:ext cx="1652971" cy="49555"/>
                </a:xfrm>
                <a:custGeom>
                  <a:avLst/>
                  <a:gdLst>
                    <a:gd name="connsiteX0" fmla="*/ 1465118 w 2310661"/>
                    <a:gd name="connsiteY0" fmla="*/ 69273 h 69272"/>
                    <a:gd name="connsiteX1" fmla="*/ 0 w 2310661"/>
                    <a:gd name="connsiteY1" fmla="*/ 69273 h 69272"/>
                    <a:gd name="connsiteX2" fmla="*/ 845543 w 2310661"/>
                    <a:gd name="connsiteY2" fmla="*/ 0 h 69272"/>
                    <a:gd name="connsiteX3" fmla="*/ 2310662 w 2310661"/>
                    <a:gd name="connsiteY3" fmla="*/ 0 h 69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10661" h="69272">
                      <a:moveTo>
                        <a:pt x="1465118" y="69273"/>
                      </a:moveTo>
                      <a:lnTo>
                        <a:pt x="0" y="69273"/>
                      </a:lnTo>
                      <a:lnTo>
                        <a:pt x="845543" y="0"/>
                      </a:lnTo>
                      <a:lnTo>
                        <a:pt x="2310662" y="0"/>
                      </a:lnTo>
                      <a:close/>
                    </a:path>
                  </a:pathLst>
                </a:custGeom>
                <a:solidFill>
                  <a:srgbClr val="EE2D2E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54D4EB00-3273-42B7-AF08-3DF41D0D1F30}"/>
                    </a:ext>
                  </a:extLst>
                </p:cNvPr>
                <p:cNvSpPr/>
                <p:nvPr/>
              </p:nvSpPr>
              <p:spPr>
                <a:xfrm rot="272279">
                  <a:off x="3473185" y="3183939"/>
                  <a:ext cx="607698" cy="1137297"/>
                </a:xfrm>
                <a:custGeom>
                  <a:avLst/>
                  <a:gdLst>
                    <a:gd name="connsiteX0" fmla="*/ 849492 w 849491"/>
                    <a:gd name="connsiteY0" fmla="*/ 1527464 h 1589809"/>
                    <a:gd name="connsiteX1" fmla="*/ 0 w 849491"/>
                    <a:gd name="connsiteY1" fmla="*/ 1589809 h 1589809"/>
                    <a:gd name="connsiteX2" fmla="*/ 0 w 849491"/>
                    <a:gd name="connsiteY2" fmla="*/ 62345 h 1589809"/>
                    <a:gd name="connsiteX3" fmla="*/ 849492 w 849491"/>
                    <a:gd name="connsiteY3" fmla="*/ 0 h 1589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49491" h="1589809">
                      <a:moveTo>
                        <a:pt x="849492" y="1527464"/>
                      </a:moveTo>
                      <a:lnTo>
                        <a:pt x="0" y="1589809"/>
                      </a:lnTo>
                      <a:lnTo>
                        <a:pt x="0" y="62345"/>
                      </a:lnTo>
                      <a:lnTo>
                        <a:pt x="849492" y="0"/>
                      </a:lnTo>
                      <a:close/>
                    </a:path>
                  </a:pathLst>
                </a:custGeom>
                <a:solidFill>
                  <a:srgbClr val="631712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08704E50-8F07-48F5-A980-0A1781BB741D}"/>
                    </a:ext>
                  </a:extLst>
                </p:cNvPr>
                <p:cNvSpPr/>
                <p:nvPr/>
              </p:nvSpPr>
              <p:spPr>
                <a:xfrm rot="272279">
                  <a:off x="2442073" y="3114771"/>
                  <a:ext cx="1048097" cy="1087147"/>
                </a:xfrm>
                <a:custGeom>
                  <a:avLst/>
                  <a:gdLst>
                    <a:gd name="connsiteX0" fmla="*/ 0 w 1465118"/>
                    <a:gd name="connsiteY0" fmla="*/ 0 h 1519705"/>
                    <a:gd name="connsiteX1" fmla="*/ 1465118 w 1465118"/>
                    <a:gd name="connsiteY1" fmla="*/ 0 h 1519705"/>
                    <a:gd name="connsiteX2" fmla="*/ 1465118 w 1465118"/>
                    <a:gd name="connsiteY2" fmla="*/ 1519705 h 1519705"/>
                    <a:gd name="connsiteX3" fmla="*/ -1 w 1465118"/>
                    <a:gd name="connsiteY3" fmla="*/ 1519705 h 1519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65118" h="1519705">
                      <a:moveTo>
                        <a:pt x="0" y="0"/>
                      </a:moveTo>
                      <a:lnTo>
                        <a:pt x="1465118" y="0"/>
                      </a:lnTo>
                      <a:lnTo>
                        <a:pt x="1465118" y="1519705"/>
                      </a:lnTo>
                      <a:lnTo>
                        <a:pt x="-1" y="151970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366A9FD5-414C-450B-909B-2B9B4D9BAF62}"/>
                    </a:ext>
                  </a:extLst>
                </p:cNvPr>
                <p:cNvSpPr/>
                <p:nvPr/>
              </p:nvSpPr>
              <p:spPr>
                <a:xfrm rot="272279">
                  <a:off x="2482573" y="3265265"/>
                  <a:ext cx="1033435" cy="25108"/>
                </a:xfrm>
                <a:custGeom>
                  <a:avLst/>
                  <a:gdLst>
                    <a:gd name="connsiteX0" fmla="*/ 46024 w 1444622"/>
                    <a:gd name="connsiteY0" fmla="*/ 32973 h 35098"/>
                    <a:gd name="connsiteX1" fmla="*/ 27 w 1444622"/>
                    <a:gd name="connsiteY1" fmla="*/ 18149 h 35098"/>
                    <a:gd name="connsiteX2" fmla="*/ 44223 w 1444622"/>
                    <a:gd name="connsiteY2" fmla="*/ 1662 h 35098"/>
                    <a:gd name="connsiteX3" fmla="*/ 1401691 w 1444622"/>
                    <a:gd name="connsiteY3" fmla="*/ 1662 h 35098"/>
                    <a:gd name="connsiteX4" fmla="*/ 1444502 w 1444622"/>
                    <a:gd name="connsiteY4" fmla="*/ 18980 h 35098"/>
                    <a:gd name="connsiteX5" fmla="*/ 1397882 w 1444622"/>
                    <a:gd name="connsiteY5" fmla="*/ 32973 h 35098"/>
                    <a:gd name="connsiteX6" fmla="*/ 46024 w 1444622"/>
                    <a:gd name="connsiteY6" fmla="*/ 32973 h 35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44622" h="35098">
                      <a:moveTo>
                        <a:pt x="46024" y="32973"/>
                      </a:moveTo>
                      <a:cubicBezTo>
                        <a:pt x="29537" y="32904"/>
                        <a:pt x="997" y="42741"/>
                        <a:pt x="27" y="18149"/>
                      </a:cubicBezTo>
                      <a:cubicBezTo>
                        <a:pt x="-1012" y="-7828"/>
                        <a:pt x="27944" y="1732"/>
                        <a:pt x="44223" y="1662"/>
                      </a:cubicBezTo>
                      <a:cubicBezTo>
                        <a:pt x="496712" y="1108"/>
                        <a:pt x="949202" y="1108"/>
                        <a:pt x="1401691" y="1662"/>
                      </a:cubicBezTo>
                      <a:cubicBezTo>
                        <a:pt x="1417763" y="1662"/>
                        <a:pt x="1446719" y="-7620"/>
                        <a:pt x="1444502" y="18980"/>
                      </a:cubicBezTo>
                      <a:cubicBezTo>
                        <a:pt x="1442563" y="43226"/>
                        <a:pt x="1414369" y="32904"/>
                        <a:pt x="1397882" y="32973"/>
                      </a:cubicBezTo>
                      <a:cubicBezTo>
                        <a:pt x="1172607" y="33736"/>
                        <a:pt x="271368" y="33666"/>
                        <a:pt x="46024" y="32973"/>
                      </a:cubicBezTo>
                      <a:close/>
                    </a:path>
                  </a:pathLst>
                </a:custGeom>
                <a:solidFill>
                  <a:srgbClr val="80171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CCD55E87-AC1D-4546-AF0E-394B77724394}"/>
                  </a:ext>
                </a:extLst>
              </p:cNvPr>
              <p:cNvGrpSpPr/>
              <p:nvPr/>
            </p:nvGrpSpPr>
            <p:grpSpPr>
              <a:xfrm>
                <a:off x="3685659" y="3418989"/>
                <a:ext cx="2900889" cy="2194565"/>
                <a:chOff x="6043757" y="2084110"/>
                <a:chExt cx="3598753" cy="2722509"/>
              </a:xfrm>
              <a:scene3d>
                <a:camera prst="orthographicFront">
                  <a:rot lat="20400000" lon="21000000" rev="0"/>
                </a:camera>
                <a:lightRig rig="threePt" dir="t"/>
              </a:scene3d>
            </p:grpSpPr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8029F9AA-57CA-4C05-AC90-24A534D77708}"/>
                    </a:ext>
                  </a:extLst>
                </p:cNvPr>
                <p:cNvSpPr/>
                <p:nvPr/>
              </p:nvSpPr>
              <p:spPr>
                <a:xfrm>
                  <a:off x="6168510" y="3739688"/>
                  <a:ext cx="1066931" cy="1066931"/>
                </a:xfrm>
                <a:custGeom>
                  <a:avLst/>
                  <a:gdLst>
                    <a:gd name="connsiteX0" fmla="*/ 859051 w 1718102"/>
                    <a:gd name="connsiteY0" fmla="*/ 0 h 1718102"/>
                    <a:gd name="connsiteX1" fmla="*/ 0 w 1718102"/>
                    <a:gd name="connsiteY1" fmla="*/ 859051 h 1718102"/>
                    <a:gd name="connsiteX2" fmla="*/ 859051 w 1718102"/>
                    <a:gd name="connsiteY2" fmla="*/ 1718102 h 1718102"/>
                    <a:gd name="connsiteX3" fmla="*/ 1718102 w 1718102"/>
                    <a:gd name="connsiteY3" fmla="*/ 859051 h 1718102"/>
                    <a:gd name="connsiteX4" fmla="*/ 859051 w 1718102"/>
                    <a:gd name="connsiteY4" fmla="*/ 0 h 1718102"/>
                    <a:gd name="connsiteX5" fmla="*/ 702287 w 1718102"/>
                    <a:gd name="connsiteY5" fmla="*/ 1327889 h 1718102"/>
                    <a:gd name="connsiteX6" fmla="*/ 262474 w 1718102"/>
                    <a:gd name="connsiteY6" fmla="*/ 888076 h 1718102"/>
                    <a:gd name="connsiteX7" fmla="*/ 702287 w 1718102"/>
                    <a:gd name="connsiteY7" fmla="*/ 448264 h 1718102"/>
                    <a:gd name="connsiteX8" fmla="*/ 1142100 w 1718102"/>
                    <a:gd name="connsiteY8" fmla="*/ 888076 h 1718102"/>
                    <a:gd name="connsiteX9" fmla="*/ 702287 w 1718102"/>
                    <a:gd name="connsiteY9" fmla="*/ 1327889 h 1718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8102" h="1718102">
                      <a:moveTo>
                        <a:pt x="859051" y="0"/>
                      </a:moveTo>
                      <a:cubicBezTo>
                        <a:pt x="384602" y="0"/>
                        <a:pt x="0" y="384602"/>
                        <a:pt x="0" y="859051"/>
                      </a:cubicBezTo>
                      <a:cubicBezTo>
                        <a:pt x="0" y="1333500"/>
                        <a:pt x="384602" y="1718102"/>
                        <a:pt x="859051" y="1718102"/>
                      </a:cubicBezTo>
                      <a:cubicBezTo>
                        <a:pt x="1333500" y="1718102"/>
                        <a:pt x="1718102" y="1333500"/>
                        <a:pt x="1718102" y="859051"/>
                      </a:cubicBezTo>
                      <a:cubicBezTo>
                        <a:pt x="1718102" y="384602"/>
                        <a:pt x="1333500" y="0"/>
                        <a:pt x="859051" y="0"/>
                      </a:cubicBezTo>
                      <a:close/>
                      <a:moveTo>
                        <a:pt x="702287" y="1327889"/>
                      </a:moveTo>
                      <a:cubicBezTo>
                        <a:pt x="459417" y="1327889"/>
                        <a:pt x="262474" y="1130947"/>
                        <a:pt x="262474" y="888076"/>
                      </a:cubicBezTo>
                      <a:cubicBezTo>
                        <a:pt x="262474" y="645206"/>
                        <a:pt x="459417" y="448264"/>
                        <a:pt x="702287" y="448264"/>
                      </a:cubicBezTo>
                      <a:cubicBezTo>
                        <a:pt x="945157" y="448264"/>
                        <a:pt x="1142100" y="645206"/>
                        <a:pt x="1142100" y="888076"/>
                      </a:cubicBezTo>
                      <a:cubicBezTo>
                        <a:pt x="1142100" y="1130947"/>
                        <a:pt x="945226" y="1327889"/>
                        <a:pt x="702287" y="1327889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5" name="Freeform: Shape 94">
                  <a:extLst>
                    <a:ext uri="{FF2B5EF4-FFF2-40B4-BE49-F238E27FC236}">
                      <a16:creationId xmlns:a16="http://schemas.microsoft.com/office/drawing/2014/main" id="{9B58CBD4-8DF1-493F-8D7F-DEF311AE7A6E}"/>
                    </a:ext>
                  </a:extLst>
                </p:cNvPr>
                <p:cNvSpPr/>
                <p:nvPr/>
              </p:nvSpPr>
              <p:spPr>
                <a:xfrm>
                  <a:off x="6263664" y="3903672"/>
                  <a:ext cx="738963" cy="738962"/>
                </a:xfrm>
                <a:custGeom>
                  <a:avLst/>
                  <a:gdLst>
                    <a:gd name="connsiteX0" fmla="*/ 594984 w 1189967"/>
                    <a:gd name="connsiteY0" fmla="*/ 0 h 1189967"/>
                    <a:gd name="connsiteX1" fmla="*/ 0 w 1189967"/>
                    <a:gd name="connsiteY1" fmla="*/ 594984 h 1189967"/>
                    <a:gd name="connsiteX2" fmla="*/ 594984 w 1189967"/>
                    <a:gd name="connsiteY2" fmla="*/ 1189967 h 1189967"/>
                    <a:gd name="connsiteX3" fmla="*/ 1189967 w 1189967"/>
                    <a:gd name="connsiteY3" fmla="*/ 594984 h 1189967"/>
                    <a:gd name="connsiteX4" fmla="*/ 594984 w 1189967"/>
                    <a:gd name="connsiteY4" fmla="*/ 0 h 1189967"/>
                    <a:gd name="connsiteX5" fmla="*/ 549056 w 1189967"/>
                    <a:gd name="connsiteY5" fmla="*/ 1063821 h 1189967"/>
                    <a:gd name="connsiteX6" fmla="*/ 109243 w 1189967"/>
                    <a:gd name="connsiteY6" fmla="*/ 624009 h 1189967"/>
                    <a:gd name="connsiteX7" fmla="*/ 549056 w 1189967"/>
                    <a:gd name="connsiteY7" fmla="*/ 184196 h 1189967"/>
                    <a:gd name="connsiteX8" fmla="*/ 988868 w 1189967"/>
                    <a:gd name="connsiteY8" fmla="*/ 624009 h 1189967"/>
                    <a:gd name="connsiteX9" fmla="*/ 549056 w 1189967"/>
                    <a:gd name="connsiteY9" fmla="*/ 1063821 h 1189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89967" h="1189967">
                      <a:moveTo>
                        <a:pt x="594984" y="0"/>
                      </a:moveTo>
                      <a:cubicBezTo>
                        <a:pt x="266354" y="0"/>
                        <a:pt x="0" y="266354"/>
                        <a:pt x="0" y="594984"/>
                      </a:cubicBezTo>
                      <a:cubicBezTo>
                        <a:pt x="0" y="923613"/>
                        <a:pt x="266354" y="1189967"/>
                        <a:pt x="594984" y="1189967"/>
                      </a:cubicBezTo>
                      <a:cubicBezTo>
                        <a:pt x="923613" y="1189967"/>
                        <a:pt x="1189967" y="923613"/>
                        <a:pt x="1189967" y="594984"/>
                      </a:cubicBezTo>
                      <a:cubicBezTo>
                        <a:pt x="1189967" y="266354"/>
                        <a:pt x="923613" y="0"/>
                        <a:pt x="594984" y="0"/>
                      </a:cubicBezTo>
                      <a:close/>
                      <a:moveTo>
                        <a:pt x="549056" y="1063821"/>
                      </a:moveTo>
                      <a:cubicBezTo>
                        <a:pt x="306186" y="1063821"/>
                        <a:pt x="109243" y="866879"/>
                        <a:pt x="109243" y="624009"/>
                      </a:cubicBezTo>
                      <a:cubicBezTo>
                        <a:pt x="109243" y="381139"/>
                        <a:pt x="306186" y="184196"/>
                        <a:pt x="549056" y="184196"/>
                      </a:cubicBezTo>
                      <a:cubicBezTo>
                        <a:pt x="791926" y="184196"/>
                        <a:pt x="988868" y="381139"/>
                        <a:pt x="988868" y="624009"/>
                      </a:cubicBezTo>
                      <a:cubicBezTo>
                        <a:pt x="988868" y="866879"/>
                        <a:pt x="791995" y="1063821"/>
                        <a:pt x="549056" y="1063821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id="{168F5AAC-B61B-49EA-8C46-A4BE4E8FA05A}"/>
                    </a:ext>
                  </a:extLst>
                </p:cNvPr>
                <p:cNvSpPr/>
                <p:nvPr/>
              </p:nvSpPr>
              <p:spPr>
                <a:xfrm rot="19584698">
                  <a:off x="8405333" y="3855298"/>
                  <a:ext cx="893705" cy="466209"/>
                </a:xfrm>
                <a:custGeom>
                  <a:avLst/>
                  <a:gdLst>
                    <a:gd name="connsiteX0" fmla="*/ 1439152 w 1439152"/>
                    <a:gd name="connsiteY0" fmla="*/ 375374 h 750747"/>
                    <a:gd name="connsiteX1" fmla="*/ 719576 w 1439152"/>
                    <a:gd name="connsiteY1" fmla="*/ 750748 h 750747"/>
                    <a:gd name="connsiteX2" fmla="*/ 0 w 1439152"/>
                    <a:gd name="connsiteY2" fmla="*/ 375374 h 750747"/>
                    <a:gd name="connsiteX3" fmla="*/ 719576 w 1439152"/>
                    <a:gd name="connsiteY3" fmla="*/ 0 h 750747"/>
                    <a:gd name="connsiteX4" fmla="*/ 1439152 w 1439152"/>
                    <a:gd name="connsiteY4" fmla="*/ 375374 h 750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39152" h="750747">
                      <a:moveTo>
                        <a:pt x="1439152" y="375374"/>
                      </a:moveTo>
                      <a:cubicBezTo>
                        <a:pt x="1439152" y="582687"/>
                        <a:pt x="1116987" y="750748"/>
                        <a:pt x="719576" y="750748"/>
                      </a:cubicBezTo>
                      <a:cubicBezTo>
                        <a:pt x="322165" y="750748"/>
                        <a:pt x="0" y="582687"/>
                        <a:pt x="0" y="375374"/>
                      </a:cubicBezTo>
                      <a:cubicBezTo>
                        <a:pt x="0" y="168061"/>
                        <a:pt x="322165" y="0"/>
                        <a:pt x="719576" y="0"/>
                      </a:cubicBezTo>
                      <a:cubicBezTo>
                        <a:pt x="1116987" y="0"/>
                        <a:pt x="1439152" y="168061"/>
                        <a:pt x="1439152" y="375374"/>
                      </a:cubicBez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7" name="Freeform: Shape 96">
                  <a:extLst>
                    <a:ext uri="{FF2B5EF4-FFF2-40B4-BE49-F238E27FC236}">
                      <a16:creationId xmlns:a16="http://schemas.microsoft.com/office/drawing/2014/main" id="{99EBE179-0988-4695-85A4-8787A4856E8D}"/>
                    </a:ext>
                  </a:extLst>
                </p:cNvPr>
                <p:cNvSpPr/>
                <p:nvPr/>
              </p:nvSpPr>
              <p:spPr>
                <a:xfrm>
                  <a:off x="8750577" y="4036512"/>
                  <a:ext cx="390925" cy="390925"/>
                </a:xfrm>
                <a:custGeom>
                  <a:avLst/>
                  <a:gdLst>
                    <a:gd name="connsiteX0" fmla="*/ 270302 w 629515"/>
                    <a:gd name="connsiteY0" fmla="*/ 567898 h 629515"/>
                    <a:gd name="connsiteX1" fmla="*/ 0 w 629515"/>
                    <a:gd name="connsiteY1" fmla="*/ 297596 h 629515"/>
                    <a:gd name="connsiteX2" fmla="*/ 297595 w 629515"/>
                    <a:gd name="connsiteY2" fmla="*/ 0 h 629515"/>
                    <a:gd name="connsiteX3" fmla="*/ 567898 w 629515"/>
                    <a:gd name="connsiteY3" fmla="*/ 270302 h 629515"/>
                    <a:gd name="connsiteX4" fmla="*/ 567898 w 629515"/>
                    <a:gd name="connsiteY4" fmla="*/ 567898 h 629515"/>
                    <a:gd name="connsiteX5" fmla="*/ 567898 w 629515"/>
                    <a:gd name="connsiteY5" fmla="*/ 567898 h 629515"/>
                    <a:gd name="connsiteX6" fmla="*/ 270302 w 629515"/>
                    <a:gd name="connsiteY6" fmla="*/ 567898 h 62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29515" h="629515">
                      <a:moveTo>
                        <a:pt x="270302" y="567898"/>
                      </a:moveTo>
                      <a:lnTo>
                        <a:pt x="0" y="297596"/>
                      </a:lnTo>
                      <a:lnTo>
                        <a:pt x="297595" y="0"/>
                      </a:lnTo>
                      <a:lnTo>
                        <a:pt x="567898" y="270302"/>
                      </a:lnTo>
                      <a:cubicBezTo>
                        <a:pt x="650055" y="352460"/>
                        <a:pt x="650055" y="485740"/>
                        <a:pt x="567898" y="567898"/>
                      </a:cubicBezTo>
                      <a:lnTo>
                        <a:pt x="567898" y="567898"/>
                      </a:lnTo>
                      <a:cubicBezTo>
                        <a:pt x="485740" y="650055"/>
                        <a:pt x="352460" y="650055"/>
                        <a:pt x="270302" y="567898"/>
                      </a:cubicBezTo>
                      <a:close/>
                    </a:path>
                  </a:pathLst>
                </a:custGeom>
                <a:solidFill>
                  <a:srgbClr val="5D788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id="{01DA185E-6793-4611-906B-C3E2D7503988}"/>
                    </a:ext>
                  </a:extLst>
                </p:cNvPr>
                <p:cNvSpPr/>
                <p:nvPr/>
              </p:nvSpPr>
              <p:spPr>
                <a:xfrm>
                  <a:off x="8558200" y="3710824"/>
                  <a:ext cx="1084310" cy="1084310"/>
                </a:xfrm>
                <a:custGeom>
                  <a:avLst/>
                  <a:gdLst>
                    <a:gd name="connsiteX0" fmla="*/ 873044 w 1746088"/>
                    <a:gd name="connsiteY0" fmla="*/ 0 h 1746088"/>
                    <a:gd name="connsiteX1" fmla="*/ 0 w 1746088"/>
                    <a:gd name="connsiteY1" fmla="*/ 873044 h 1746088"/>
                    <a:gd name="connsiteX2" fmla="*/ 873044 w 1746088"/>
                    <a:gd name="connsiteY2" fmla="*/ 1746088 h 1746088"/>
                    <a:gd name="connsiteX3" fmla="*/ 1746088 w 1746088"/>
                    <a:gd name="connsiteY3" fmla="*/ 873044 h 1746088"/>
                    <a:gd name="connsiteX4" fmla="*/ 873044 w 1746088"/>
                    <a:gd name="connsiteY4" fmla="*/ 0 h 1746088"/>
                    <a:gd name="connsiteX5" fmla="*/ 713717 w 1746088"/>
                    <a:gd name="connsiteY5" fmla="*/ 1349571 h 1746088"/>
                    <a:gd name="connsiteX6" fmla="*/ 266769 w 1746088"/>
                    <a:gd name="connsiteY6" fmla="*/ 902624 h 1746088"/>
                    <a:gd name="connsiteX7" fmla="*/ 713717 w 1746088"/>
                    <a:gd name="connsiteY7" fmla="*/ 455676 h 1746088"/>
                    <a:gd name="connsiteX8" fmla="*/ 1160665 w 1746088"/>
                    <a:gd name="connsiteY8" fmla="*/ 902624 h 1746088"/>
                    <a:gd name="connsiteX9" fmla="*/ 713717 w 1746088"/>
                    <a:gd name="connsiteY9" fmla="*/ 1349571 h 1746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46088" h="1746088">
                      <a:moveTo>
                        <a:pt x="873044" y="0"/>
                      </a:moveTo>
                      <a:cubicBezTo>
                        <a:pt x="390906" y="0"/>
                        <a:pt x="0" y="390837"/>
                        <a:pt x="0" y="873044"/>
                      </a:cubicBezTo>
                      <a:cubicBezTo>
                        <a:pt x="0" y="1355252"/>
                        <a:pt x="390837" y="1746088"/>
                        <a:pt x="873044" y="1746088"/>
                      </a:cubicBezTo>
                      <a:cubicBezTo>
                        <a:pt x="1355252" y="1746088"/>
                        <a:pt x="1746088" y="1355182"/>
                        <a:pt x="1746088" y="873044"/>
                      </a:cubicBezTo>
                      <a:cubicBezTo>
                        <a:pt x="1746088" y="390906"/>
                        <a:pt x="1355183" y="0"/>
                        <a:pt x="873044" y="0"/>
                      </a:cubicBezTo>
                      <a:close/>
                      <a:moveTo>
                        <a:pt x="713717" y="1349571"/>
                      </a:moveTo>
                      <a:cubicBezTo>
                        <a:pt x="466829" y="1349571"/>
                        <a:pt x="266769" y="1149442"/>
                        <a:pt x="266769" y="902624"/>
                      </a:cubicBezTo>
                      <a:cubicBezTo>
                        <a:pt x="266769" y="655736"/>
                        <a:pt x="466898" y="455676"/>
                        <a:pt x="713717" y="455676"/>
                      </a:cubicBezTo>
                      <a:cubicBezTo>
                        <a:pt x="960605" y="455676"/>
                        <a:pt x="1160665" y="655805"/>
                        <a:pt x="1160665" y="902624"/>
                      </a:cubicBezTo>
                      <a:cubicBezTo>
                        <a:pt x="1160665" y="1149442"/>
                        <a:pt x="960605" y="1349571"/>
                        <a:pt x="713717" y="1349571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id="{3F1AAAE2-E901-4887-9228-3C1E7C9A8AB4}"/>
                    </a:ext>
                  </a:extLst>
                </p:cNvPr>
                <p:cNvSpPr/>
                <p:nvPr/>
              </p:nvSpPr>
              <p:spPr>
                <a:xfrm>
                  <a:off x="8654904" y="3877476"/>
                  <a:ext cx="751007" cy="751007"/>
                </a:xfrm>
                <a:custGeom>
                  <a:avLst/>
                  <a:gdLst>
                    <a:gd name="connsiteX0" fmla="*/ 604682 w 1209363"/>
                    <a:gd name="connsiteY0" fmla="*/ 0 h 1209363"/>
                    <a:gd name="connsiteX1" fmla="*/ 0 w 1209363"/>
                    <a:gd name="connsiteY1" fmla="*/ 604682 h 1209363"/>
                    <a:gd name="connsiteX2" fmla="*/ 604682 w 1209363"/>
                    <a:gd name="connsiteY2" fmla="*/ 1209363 h 1209363"/>
                    <a:gd name="connsiteX3" fmla="*/ 1209363 w 1209363"/>
                    <a:gd name="connsiteY3" fmla="*/ 604682 h 1209363"/>
                    <a:gd name="connsiteX4" fmla="*/ 604682 w 1209363"/>
                    <a:gd name="connsiteY4" fmla="*/ 0 h 1209363"/>
                    <a:gd name="connsiteX5" fmla="*/ 557992 w 1209363"/>
                    <a:gd name="connsiteY5" fmla="*/ 1081209 h 1209363"/>
                    <a:gd name="connsiteX6" fmla="*/ 111044 w 1209363"/>
                    <a:gd name="connsiteY6" fmla="*/ 634261 h 1209363"/>
                    <a:gd name="connsiteX7" fmla="*/ 557992 w 1209363"/>
                    <a:gd name="connsiteY7" fmla="*/ 187314 h 1209363"/>
                    <a:gd name="connsiteX8" fmla="*/ 1004940 w 1209363"/>
                    <a:gd name="connsiteY8" fmla="*/ 634261 h 1209363"/>
                    <a:gd name="connsiteX9" fmla="*/ 557992 w 1209363"/>
                    <a:gd name="connsiteY9" fmla="*/ 1081209 h 1209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09363" h="1209363">
                      <a:moveTo>
                        <a:pt x="604682" y="0"/>
                      </a:moveTo>
                      <a:cubicBezTo>
                        <a:pt x="270718" y="0"/>
                        <a:pt x="0" y="270718"/>
                        <a:pt x="0" y="604682"/>
                      </a:cubicBezTo>
                      <a:cubicBezTo>
                        <a:pt x="0" y="938645"/>
                        <a:pt x="270718" y="1209363"/>
                        <a:pt x="604682" y="1209363"/>
                      </a:cubicBezTo>
                      <a:cubicBezTo>
                        <a:pt x="938646" y="1209363"/>
                        <a:pt x="1209363" y="938645"/>
                        <a:pt x="1209363" y="604682"/>
                      </a:cubicBezTo>
                      <a:cubicBezTo>
                        <a:pt x="1209363" y="270718"/>
                        <a:pt x="938646" y="0"/>
                        <a:pt x="604682" y="0"/>
                      </a:cubicBezTo>
                      <a:close/>
                      <a:moveTo>
                        <a:pt x="557992" y="1081209"/>
                      </a:moveTo>
                      <a:cubicBezTo>
                        <a:pt x="311104" y="1081209"/>
                        <a:pt x="111044" y="881080"/>
                        <a:pt x="111044" y="634261"/>
                      </a:cubicBezTo>
                      <a:cubicBezTo>
                        <a:pt x="111044" y="387373"/>
                        <a:pt x="311173" y="187314"/>
                        <a:pt x="557992" y="187314"/>
                      </a:cubicBezTo>
                      <a:cubicBezTo>
                        <a:pt x="804880" y="187314"/>
                        <a:pt x="1004940" y="387443"/>
                        <a:pt x="1004940" y="634261"/>
                      </a:cubicBezTo>
                      <a:cubicBezTo>
                        <a:pt x="1004940" y="881080"/>
                        <a:pt x="804880" y="1081209"/>
                        <a:pt x="557992" y="1081209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id="{C4BD8FEE-4F4D-4BA6-8D7B-80A2B06350B1}"/>
                    </a:ext>
                  </a:extLst>
                </p:cNvPr>
                <p:cNvSpPr/>
                <p:nvPr/>
              </p:nvSpPr>
              <p:spPr>
                <a:xfrm>
                  <a:off x="7309000" y="4181857"/>
                  <a:ext cx="662721" cy="182022"/>
                </a:xfrm>
                <a:custGeom>
                  <a:avLst/>
                  <a:gdLst>
                    <a:gd name="connsiteX0" fmla="*/ 0 w 979308"/>
                    <a:gd name="connsiteY0" fmla="*/ 110836 h 117348"/>
                    <a:gd name="connsiteX1" fmla="*/ 156903 w 979308"/>
                    <a:gd name="connsiteY1" fmla="*/ 0 h 117348"/>
                    <a:gd name="connsiteX2" fmla="*/ 979308 w 979308"/>
                    <a:gd name="connsiteY2" fmla="*/ 10738 h 117348"/>
                    <a:gd name="connsiteX3" fmla="*/ 979308 w 979308"/>
                    <a:gd name="connsiteY3" fmla="*/ 117348 h 117348"/>
                    <a:gd name="connsiteX4" fmla="*/ 0 w 979308"/>
                    <a:gd name="connsiteY4" fmla="*/ 110836 h 117348"/>
                    <a:gd name="connsiteX0" fmla="*/ 0 w 979308"/>
                    <a:gd name="connsiteY0" fmla="*/ 299157 h 305669"/>
                    <a:gd name="connsiteX1" fmla="*/ 263618 w 979308"/>
                    <a:gd name="connsiteY1" fmla="*/ 0 h 305669"/>
                    <a:gd name="connsiteX2" fmla="*/ 979308 w 979308"/>
                    <a:gd name="connsiteY2" fmla="*/ 199059 h 305669"/>
                    <a:gd name="connsiteX3" fmla="*/ 979308 w 979308"/>
                    <a:gd name="connsiteY3" fmla="*/ 305669 h 305669"/>
                    <a:gd name="connsiteX4" fmla="*/ 0 w 979308"/>
                    <a:gd name="connsiteY4" fmla="*/ 299157 h 305669"/>
                    <a:gd name="connsiteX0" fmla="*/ 0 w 1073468"/>
                    <a:gd name="connsiteY0" fmla="*/ 299157 h 305669"/>
                    <a:gd name="connsiteX1" fmla="*/ 263618 w 1073468"/>
                    <a:gd name="connsiteY1" fmla="*/ 0 h 305669"/>
                    <a:gd name="connsiteX2" fmla="*/ 1073468 w 1073468"/>
                    <a:gd name="connsiteY2" fmla="*/ 10738 h 305669"/>
                    <a:gd name="connsiteX3" fmla="*/ 979308 w 1073468"/>
                    <a:gd name="connsiteY3" fmla="*/ 305669 h 305669"/>
                    <a:gd name="connsiteX4" fmla="*/ 0 w 1073468"/>
                    <a:gd name="connsiteY4" fmla="*/ 299157 h 305669"/>
                    <a:gd name="connsiteX0" fmla="*/ 0 w 1073468"/>
                    <a:gd name="connsiteY0" fmla="*/ 311713 h 318225"/>
                    <a:gd name="connsiteX1" fmla="*/ 238509 w 1073468"/>
                    <a:gd name="connsiteY1" fmla="*/ 0 h 318225"/>
                    <a:gd name="connsiteX2" fmla="*/ 1073468 w 1073468"/>
                    <a:gd name="connsiteY2" fmla="*/ 23294 h 318225"/>
                    <a:gd name="connsiteX3" fmla="*/ 979308 w 1073468"/>
                    <a:gd name="connsiteY3" fmla="*/ 318225 h 318225"/>
                    <a:gd name="connsiteX4" fmla="*/ 0 w 1073468"/>
                    <a:gd name="connsiteY4" fmla="*/ 311713 h 318225"/>
                    <a:gd name="connsiteX0" fmla="*/ 0 w 1042082"/>
                    <a:gd name="connsiteY0" fmla="*/ 311713 h 318225"/>
                    <a:gd name="connsiteX1" fmla="*/ 238509 w 1042082"/>
                    <a:gd name="connsiteY1" fmla="*/ 0 h 318225"/>
                    <a:gd name="connsiteX2" fmla="*/ 1042082 w 1042082"/>
                    <a:gd name="connsiteY2" fmla="*/ 104900 h 318225"/>
                    <a:gd name="connsiteX3" fmla="*/ 979308 w 1042082"/>
                    <a:gd name="connsiteY3" fmla="*/ 318225 h 318225"/>
                    <a:gd name="connsiteX4" fmla="*/ 0 w 1042082"/>
                    <a:gd name="connsiteY4" fmla="*/ 311713 h 318225"/>
                    <a:gd name="connsiteX0" fmla="*/ 0 w 1042082"/>
                    <a:gd name="connsiteY0" fmla="*/ 280327 h 286839"/>
                    <a:gd name="connsiteX1" fmla="*/ 175735 w 1042082"/>
                    <a:gd name="connsiteY1" fmla="*/ 0 h 286839"/>
                    <a:gd name="connsiteX2" fmla="*/ 1042082 w 1042082"/>
                    <a:gd name="connsiteY2" fmla="*/ 73514 h 286839"/>
                    <a:gd name="connsiteX3" fmla="*/ 979308 w 1042082"/>
                    <a:gd name="connsiteY3" fmla="*/ 286839 h 286839"/>
                    <a:gd name="connsiteX4" fmla="*/ 0 w 1042082"/>
                    <a:gd name="connsiteY4" fmla="*/ 280327 h 286839"/>
                    <a:gd name="connsiteX0" fmla="*/ 0 w 1042082"/>
                    <a:gd name="connsiteY0" fmla="*/ 286604 h 293116"/>
                    <a:gd name="connsiteX1" fmla="*/ 87851 w 1042082"/>
                    <a:gd name="connsiteY1" fmla="*/ 0 h 293116"/>
                    <a:gd name="connsiteX2" fmla="*/ 1042082 w 1042082"/>
                    <a:gd name="connsiteY2" fmla="*/ 79791 h 293116"/>
                    <a:gd name="connsiteX3" fmla="*/ 979308 w 1042082"/>
                    <a:gd name="connsiteY3" fmla="*/ 293116 h 293116"/>
                    <a:gd name="connsiteX4" fmla="*/ 0 w 1042082"/>
                    <a:gd name="connsiteY4" fmla="*/ 286604 h 293116"/>
                    <a:gd name="connsiteX0" fmla="*/ 0 w 1067191"/>
                    <a:gd name="connsiteY0" fmla="*/ 286604 h 293116"/>
                    <a:gd name="connsiteX1" fmla="*/ 87851 w 1067191"/>
                    <a:gd name="connsiteY1" fmla="*/ 0 h 293116"/>
                    <a:gd name="connsiteX2" fmla="*/ 1067191 w 1067191"/>
                    <a:gd name="connsiteY2" fmla="*/ 35849 h 293116"/>
                    <a:gd name="connsiteX3" fmla="*/ 979308 w 1067191"/>
                    <a:gd name="connsiteY3" fmla="*/ 293116 h 293116"/>
                    <a:gd name="connsiteX4" fmla="*/ 0 w 1067191"/>
                    <a:gd name="connsiteY4" fmla="*/ 286604 h 293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7191" h="293116">
                      <a:moveTo>
                        <a:pt x="0" y="286604"/>
                      </a:moveTo>
                      <a:lnTo>
                        <a:pt x="87851" y="0"/>
                      </a:lnTo>
                      <a:lnTo>
                        <a:pt x="1067191" y="35849"/>
                      </a:lnTo>
                      <a:lnTo>
                        <a:pt x="979308" y="293116"/>
                      </a:lnTo>
                      <a:lnTo>
                        <a:pt x="0" y="286604"/>
                      </a:ln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id="{2A6C5887-AB15-427B-9B5A-3F2A0F2628B9}"/>
                    </a:ext>
                  </a:extLst>
                </p:cNvPr>
                <p:cNvSpPr/>
                <p:nvPr/>
              </p:nvSpPr>
              <p:spPr>
                <a:xfrm>
                  <a:off x="6092553" y="2084110"/>
                  <a:ext cx="3405179" cy="2376947"/>
                </a:xfrm>
                <a:custGeom>
                  <a:avLst/>
                  <a:gdLst>
                    <a:gd name="connsiteX0" fmla="*/ 5429297 w 5483431"/>
                    <a:gd name="connsiteY0" fmla="*/ 2788488 h 3827648"/>
                    <a:gd name="connsiteX1" fmla="*/ 5073720 w 5483431"/>
                    <a:gd name="connsiteY1" fmla="*/ 2553238 h 3827648"/>
                    <a:gd name="connsiteX2" fmla="*/ 4684199 w 5483431"/>
                    <a:gd name="connsiteY2" fmla="*/ 2476969 h 3827648"/>
                    <a:gd name="connsiteX3" fmla="*/ 4321626 w 5483431"/>
                    <a:gd name="connsiteY3" fmla="*/ 1453741 h 3827648"/>
                    <a:gd name="connsiteX4" fmla="*/ 4036776 w 5483431"/>
                    <a:gd name="connsiteY4" fmla="*/ 1031801 h 3827648"/>
                    <a:gd name="connsiteX5" fmla="*/ 3737657 w 5483431"/>
                    <a:gd name="connsiteY5" fmla="*/ 896857 h 3827648"/>
                    <a:gd name="connsiteX6" fmla="*/ 3546256 w 5483431"/>
                    <a:gd name="connsiteY6" fmla="*/ 880786 h 3827648"/>
                    <a:gd name="connsiteX7" fmla="*/ 3466731 w 5483431"/>
                    <a:gd name="connsiteY7" fmla="*/ 796966 h 3827648"/>
                    <a:gd name="connsiteX8" fmla="*/ 3654044 w 5483431"/>
                    <a:gd name="connsiteY8" fmla="*/ 786922 h 3827648"/>
                    <a:gd name="connsiteX9" fmla="*/ 3867682 w 5483431"/>
                    <a:gd name="connsiteY9" fmla="*/ 689594 h 3827648"/>
                    <a:gd name="connsiteX10" fmla="*/ 3902803 w 5483431"/>
                    <a:gd name="connsiteY10" fmla="*/ 666664 h 3827648"/>
                    <a:gd name="connsiteX11" fmla="*/ 4016549 w 5483431"/>
                    <a:gd name="connsiteY11" fmla="*/ 640341 h 3827648"/>
                    <a:gd name="connsiteX12" fmla="*/ 4150799 w 5483431"/>
                    <a:gd name="connsiteY12" fmla="*/ 576610 h 3827648"/>
                    <a:gd name="connsiteX13" fmla="*/ 4138053 w 5483431"/>
                    <a:gd name="connsiteY13" fmla="*/ 434739 h 3827648"/>
                    <a:gd name="connsiteX14" fmla="*/ 4028879 w 5483431"/>
                    <a:gd name="connsiteY14" fmla="*/ 384170 h 3827648"/>
                    <a:gd name="connsiteX15" fmla="*/ 3982536 w 5483431"/>
                    <a:gd name="connsiteY15" fmla="*/ 341359 h 3827648"/>
                    <a:gd name="connsiteX16" fmla="*/ 3925316 w 5483431"/>
                    <a:gd name="connsiteY16" fmla="*/ 204200 h 3827648"/>
                    <a:gd name="connsiteX17" fmla="*/ 3689858 w 5483431"/>
                    <a:gd name="connsiteY17" fmla="*/ 19103 h 3827648"/>
                    <a:gd name="connsiteX18" fmla="*/ 3320427 w 5483431"/>
                    <a:gd name="connsiteY18" fmla="*/ 28039 h 3827648"/>
                    <a:gd name="connsiteX19" fmla="*/ 3055390 w 5483431"/>
                    <a:gd name="connsiteY19" fmla="*/ 274996 h 3827648"/>
                    <a:gd name="connsiteX20" fmla="*/ 3041258 w 5483431"/>
                    <a:gd name="connsiteY20" fmla="*/ 336026 h 3827648"/>
                    <a:gd name="connsiteX21" fmla="*/ 3020130 w 5483431"/>
                    <a:gd name="connsiteY21" fmla="*/ 350226 h 3827648"/>
                    <a:gd name="connsiteX22" fmla="*/ 2392727 w 5483431"/>
                    <a:gd name="connsiteY22" fmla="*/ 458569 h 3827648"/>
                    <a:gd name="connsiteX23" fmla="*/ 2439555 w 5483431"/>
                    <a:gd name="connsiteY23" fmla="*/ 718272 h 3827648"/>
                    <a:gd name="connsiteX24" fmla="*/ 2604493 w 5483431"/>
                    <a:gd name="connsiteY24" fmla="*/ 728179 h 3827648"/>
                    <a:gd name="connsiteX25" fmla="*/ 3077903 w 5483431"/>
                    <a:gd name="connsiteY25" fmla="*/ 703587 h 3827648"/>
                    <a:gd name="connsiteX26" fmla="*/ 3127918 w 5483431"/>
                    <a:gd name="connsiteY26" fmla="*/ 853077 h 3827648"/>
                    <a:gd name="connsiteX27" fmla="*/ 3245959 w 5483431"/>
                    <a:gd name="connsiteY27" fmla="*/ 1285547 h 3827648"/>
                    <a:gd name="connsiteX28" fmla="*/ 3343287 w 5483431"/>
                    <a:gd name="connsiteY28" fmla="*/ 1960194 h 3827648"/>
                    <a:gd name="connsiteX29" fmla="*/ 3291679 w 5483431"/>
                    <a:gd name="connsiteY29" fmla="*/ 2652783 h 3827648"/>
                    <a:gd name="connsiteX30" fmla="*/ 3084900 w 5483431"/>
                    <a:gd name="connsiteY30" fmla="*/ 3128756 h 3827648"/>
                    <a:gd name="connsiteX31" fmla="*/ 2910332 w 5483431"/>
                    <a:gd name="connsiteY31" fmla="*/ 3647747 h 3827648"/>
                    <a:gd name="connsiteX32" fmla="*/ 2897586 w 5483431"/>
                    <a:gd name="connsiteY32" fmla="*/ 3665619 h 3827648"/>
                    <a:gd name="connsiteX33" fmla="*/ 2062919 w 5483431"/>
                    <a:gd name="connsiteY33" fmla="*/ 3648301 h 3827648"/>
                    <a:gd name="connsiteX34" fmla="*/ 2267897 w 5483431"/>
                    <a:gd name="connsiteY34" fmla="*/ 3303254 h 3827648"/>
                    <a:gd name="connsiteX35" fmla="*/ 2164057 w 5483431"/>
                    <a:gd name="connsiteY35" fmla="*/ 2199046 h 3827648"/>
                    <a:gd name="connsiteX36" fmla="*/ 2153874 w 5483431"/>
                    <a:gd name="connsiteY36" fmla="*/ 2194197 h 3827648"/>
                    <a:gd name="connsiteX37" fmla="*/ 2205898 w 5483431"/>
                    <a:gd name="connsiteY37" fmla="*/ 1801421 h 3827648"/>
                    <a:gd name="connsiteX38" fmla="*/ 1204214 w 5483431"/>
                    <a:gd name="connsiteY38" fmla="*/ 1761520 h 3827648"/>
                    <a:gd name="connsiteX39" fmla="*/ 1089706 w 5483431"/>
                    <a:gd name="connsiteY39" fmla="*/ 1828714 h 3827648"/>
                    <a:gd name="connsiteX40" fmla="*/ 1122334 w 5483431"/>
                    <a:gd name="connsiteY40" fmla="*/ 1973841 h 3827648"/>
                    <a:gd name="connsiteX41" fmla="*/ 1040592 w 5483431"/>
                    <a:gd name="connsiteY41" fmla="*/ 1990258 h 3827648"/>
                    <a:gd name="connsiteX42" fmla="*/ 995634 w 5483431"/>
                    <a:gd name="connsiteY42" fmla="*/ 2031060 h 3827648"/>
                    <a:gd name="connsiteX43" fmla="*/ 1020503 w 5483431"/>
                    <a:gd name="connsiteY43" fmla="*/ 2081282 h 3827648"/>
                    <a:gd name="connsiteX44" fmla="*/ 931972 w 5483431"/>
                    <a:gd name="connsiteY44" fmla="*/ 2087102 h 3827648"/>
                    <a:gd name="connsiteX45" fmla="*/ 832982 w 5483431"/>
                    <a:gd name="connsiteY45" fmla="*/ 2108230 h 3827648"/>
                    <a:gd name="connsiteX46" fmla="*/ 634377 w 5483431"/>
                    <a:gd name="connsiteY46" fmla="*/ 2181174 h 3827648"/>
                    <a:gd name="connsiteX47" fmla="*/ 438473 w 5483431"/>
                    <a:gd name="connsiteY47" fmla="*/ 2280234 h 3827648"/>
                    <a:gd name="connsiteX48" fmla="*/ 364698 w 5483431"/>
                    <a:gd name="connsiteY48" fmla="*/ 2304895 h 3827648"/>
                    <a:gd name="connsiteX49" fmla="*/ 259819 w 5483431"/>
                    <a:gd name="connsiteY49" fmla="*/ 2305449 h 3827648"/>
                    <a:gd name="connsiteX50" fmla="*/ 181749 w 5483431"/>
                    <a:gd name="connsiteY50" fmla="*/ 2303371 h 3827648"/>
                    <a:gd name="connsiteX51" fmla="*/ 84351 w 5483431"/>
                    <a:gd name="connsiteY51" fmla="*/ 2396266 h 3827648"/>
                    <a:gd name="connsiteX52" fmla="*/ 84420 w 5483431"/>
                    <a:gd name="connsiteY52" fmla="*/ 2872516 h 3827648"/>
                    <a:gd name="connsiteX53" fmla="*/ 40917 w 5483431"/>
                    <a:gd name="connsiteY53" fmla="*/ 3025678 h 3827648"/>
                    <a:gd name="connsiteX54" fmla="*/ 26508 w 5483431"/>
                    <a:gd name="connsiteY54" fmla="*/ 3075139 h 3827648"/>
                    <a:gd name="connsiteX55" fmla="*/ 2194 w 5483431"/>
                    <a:gd name="connsiteY55" fmla="*/ 3695684 h 3827648"/>
                    <a:gd name="connsiteX56" fmla="*/ 1653448 w 5483431"/>
                    <a:gd name="connsiteY56" fmla="*/ 3682660 h 3827648"/>
                    <a:gd name="connsiteX57" fmla="*/ 1892993 w 5483431"/>
                    <a:gd name="connsiteY57" fmla="*/ 3827648 h 3827648"/>
                    <a:gd name="connsiteX58" fmla="*/ 4039894 w 5483431"/>
                    <a:gd name="connsiteY58" fmla="*/ 3819128 h 3827648"/>
                    <a:gd name="connsiteX59" fmla="*/ 3992650 w 5483431"/>
                    <a:gd name="connsiteY59" fmla="*/ 3646154 h 3827648"/>
                    <a:gd name="connsiteX60" fmla="*/ 4852186 w 5483431"/>
                    <a:gd name="connsiteY60" fmla="*/ 2985777 h 3827648"/>
                    <a:gd name="connsiteX61" fmla="*/ 5466773 w 5483431"/>
                    <a:gd name="connsiteY61" fmla="*/ 2932437 h 3827648"/>
                    <a:gd name="connsiteX62" fmla="*/ 5429297 w 5483431"/>
                    <a:gd name="connsiteY62" fmla="*/ 2788488 h 3827648"/>
                    <a:gd name="connsiteX63" fmla="*/ 2041652 w 5483431"/>
                    <a:gd name="connsiteY63" fmla="*/ 1778353 h 3827648"/>
                    <a:gd name="connsiteX64" fmla="*/ 2041444 w 5483431"/>
                    <a:gd name="connsiteY64" fmla="*/ 1778838 h 3827648"/>
                    <a:gd name="connsiteX65" fmla="*/ 2041237 w 5483431"/>
                    <a:gd name="connsiteY65" fmla="*/ 1778353 h 3827648"/>
                    <a:gd name="connsiteX66" fmla="*/ 2041652 w 5483431"/>
                    <a:gd name="connsiteY66" fmla="*/ 1778353 h 3827648"/>
                    <a:gd name="connsiteX67" fmla="*/ 2041652 w 5483431"/>
                    <a:gd name="connsiteY67" fmla="*/ 1778353 h 3827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</a:cxnLst>
                  <a:rect l="l" t="t" r="r" b="b"/>
                  <a:pathLst>
                    <a:path w="5483431" h="3827648">
                      <a:moveTo>
                        <a:pt x="5429297" y="2788488"/>
                      </a:moveTo>
                      <a:cubicBezTo>
                        <a:pt x="5328089" y="2688319"/>
                        <a:pt x="5209217" y="2610111"/>
                        <a:pt x="5073720" y="2553238"/>
                      </a:cubicBezTo>
                      <a:cubicBezTo>
                        <a:pt x="4949306" y="2504747"/>
                        <a:pt x="4820805" y="2473574"/>
                        <a:pt x="4684199" y="2476969"/>
                      </a:cubicBezTo>
                      <a:cubicBezTo>
                        <a:pt x="4675609" y="2424529"/>
                        <a:pt x="4485179" y="1725637"/>
                        <a:pt x="4321626" y="1453741"/>
                      </a:cubicBezTo>
                      <a:cubicBezTo>
                        <a:pt x="4239330" y="1305913"/>
                        <a:pt x="4149621" y="1161964"/>
                        <a:pt x="4036776" y="1031801"/>
                      </a:cubicBezTo>
                      <a:cubicBezTo>
                        <a:pt x="3961477" y="944794"/>
                        <a:pt x="3865188" y="890069"/>
                        <a:pt x="3737657" y="896857"/>
                      </a:cubicBezTo>
                      <a:cubicBezTo>
                        <a:pt x="3675450" y="875383"/>
                        <a:pt x="3610749" y="879470"/>
                        <a:pt x="3546256" y="880786"/>
                      </a:cubicBezTo>
                      <a:cubicBezTo>
                        <a:pt x="3519724" y="852869"/>
                        <a:pt x="3493262" y="824952"/>
                        <a:pt x="3466731" y="796966"/>
                      </a:cubicBezTo>
                      <a:cubicBezTo>
                        <a:pt x="3529769" y="802300"/>
                        <a:pt x="3593154" y="813938"/>
                        <a:pt x="3654044" y="786922"/>
                      </a:cubicBezTo>
                      <a:cubicBezTo>
                        <a:pt x="3745346" y="791494"/>
                        <a:pt x="3809562" y="746120"/>
                        <a:pt x="3867682" y="689594"/>
                      </a:cubicBezTo>
                      <a:cubicBezTo>
                        <a:pt x="3883060" y="676778"/>
                        <a:pt x="3891027" y="672414"/>
                        <a:pt x="3902803" y="666664"/>
                      </a:cubicBezTo>
                      <a:cubicBezTo>
                        <a:pt x="3954065" y="639994"/>
                        <a:pt x="3973115" y="643666"/>
                        <a:pt x="4016549" y="640341"/>
                      </a:cubicBezTo>
                      <a:cubicBezTo>
                        <a:pt x="4099468" y="635976"/>
                        <a:pt x="4130433" y="618173"/>
                        <a:pt x="4150799" y="576610"/>
                      </a:cubicBezTo>
                      <a:cubicBezTo>
                        <a:pt x="4174075" y="528950"/>
                        <a:pt x="4170196" y="479905"/>
                        <a:pt x="4138053" y="434739"/>
                      </a:cubicBezTo>
                      <a:cubicBezTo>
                        <a:pt x="4115401" y="392691"/>
                        <a:pt x="4028879" y="384170"/>
                        <a:pt x="4028879" y="384170"/>
                      </a:cubicBezTo>
                      <a:cubicBezTo>
                        <a:pt x="3988355" y="377174"/>
                        <a:pt x="3985999" y="341498"/>
                        <a:pt x="3982536" y="341359"/>
                      </a:cubicBezTo>
                      <a:cubicBezTo>
                        <a:pt x="3964109" y="295432"/>
                        <a:pt x="3960576" y="244239"/>
                        <a:pt x="3925316" y="204200"/>
                      </a:cubicBezTo>
                      <a:cubicBezTo>
                        <a:pt x="3880220" y="106871"/>
                        <a:pt x="3809007" y="37391"/>
                        <a:pt x="3689858" y="19103"/>
                      </a:cubicBezTo>
                      <a:cubicBezTo>
                        <a:pt x="3565652" y="-14287"/>
                        <a:pt x="3443524" y="884"/>
                        <a:pt x="3320427" y="28039"/>
                      </a:cubicBezTo>
                      <a:cubicBezTo>
                        <a:pt x="3174331" y="60181"/>
                        <a:pt x="3085869" y="140469"/>
                        <a:pt x="3055390" y="274996"/>
                      </a:cubicBezTo>
                      <a:cubicBezTo>
                        <a:pt x="3053519" y="283309"/>
                        <a:pt x="3042782" y="333116"/>
                        <a:pt x="3041258" y="336026"/>
                      </a:cubicBezTo>
                      <a:cubicBezTo>
                        <a:pt x="3034885" y="346901"/>
                        <a:pt x="3031282" y="348425"/>
                        <a:pt x="3020130" y="350226"/>
                      </a:cubicBezTo>
                      <a:cubicBezTo>
                        <a:pt x="2886710" y="371909"/>
                        <a:pt x="2460683" y="444368"/>
                        <a:pt x="2392727" y="458569"/>
                      </a:cubicBezTo>
                      <a:cubicBezTo>
                        <a:pt x="2393211" y="514957"/>
                        <a:pt x="2423345" y="665972"/>
                        <a:pt x="2439555" y="718272"/>
                      </a:cubicBezTo>
                      <a:cubicBezTo>
                        <a:pt x="2493380" y="737877"/>
                        <a:pt x="2549422" y="726100"/>
                        <a:pt x="2604493" y="728179"/>
                      </a:cubicBezTo>
                      <a:cubicBezTo>
                        <a:pt x="2624998" y="729287"/>
                        <a:pt x="3048947" y="703033"/>
                        <a:pt x="3077903" y="703587"/>
                      </a:cubicBezTo>
                      <a:cubicBezTo>
                        <a:pt x="3067374" y="719658"/>
                        <a:pt x="3112678" y="819064"/>
                        <a:pt x="3127918" y="853077"/>
                      </a:cubicBezTo>
                      <a:cubicBezTo>
                        <a:pt x="3202248" y="989198"/>
                        <a:pt x="3238685" y="1134047"/>
                        <a:pt x="3245959" y="1285547"/>
                      </a:cubicBezTo>
                      <a:cubicBezTo>
                        <a:pt x="3277409" y="1510545"/>
                        <a:pt x="3308581" y="1735542"/>
                        <a:pt x="3343287" y="1960194"/>
                      </a:cubicBezTo>
                      <a:cubicBezTo>
                        <a:pt x="3373144" y="2153811"/>
                        <a:pt x="3360259" y="2466370"/>
                        <a:pt x="3291679" y="2652783"/>
                      </a:cubicBezTo>
                      <a:cubicBezTo>
                        <a:pt x="3223376" y="2838503"/>
                        <a:pt x="3156805" y="2944075"/>
                        <a:pt x="3084900" y="3128756"/>
                      </a:cubicBezTo>
                      <a:cubicBezTo>
                        <a:pt x="3078596" y="3146004"/>
                        <a:pt x="2912203" y="3642136"/>
                        <a:pt x="2910332" y="3647747"/>
                      </a:cubicBezTo>
                      <a:cubicBezTo>
                        <a:pt x="2908601" y="3652527"/>
                        <a:pt x="2902505" y="3663610"/>
                        <a:pt x="2897586" y="3665619"/>
                      </a:cubicBezTo>
                      <a:cubicBezTo>
                        <a:pt x="2747680" y="3667420"/>
                        <a:pt x="2133231" y="3670607"/>
                        <a:pt x="2062919" y="3648301"/>
                      </a:cubicBezTo>
                      <a:cubicBezTo>
                        <a:pt x="2104968" y="3548341"/>
                        <a:pt x="2237417" y="3621216"/>
                        <a:pt x="2267897" y="3303254"/>
                      </a:cubicBezTo>
                      <a:cubicBezTo>
                        <a:pt x="2306828" y="2897177"/>
                        <a:pt x="2384899" y="2272060"/>
                        <a:pt x="2164057" y="2199046"/>
                      </a:cubicBezTo>
                      <a:cubicBezTo>
                        <a:pt x="2162464" y="2198562"/>
                        <a:pt x="2156576" y="2196067"/>
                        <a:pt x="2153874" y="2194197"/>
                      </a:cubicBezTo>
                      <a:cubicBezTo>
                        <a:pt x="2165651" y="2102480"/>
                        <a:pt x="2208046" y="1809734"/>
                        <a:pt x="2205898" y="1801421"/>
                      </a:cubicBezTo>
                      <a:cubicBezTo>
                        <a:pt x="2211370" y="1742747"/>
                        <a:pt x="1231923" y="1761520"/>
                        <a:pt x="1204214" y="1761520"/>
                      </a:cubicBezTo>
                      <a:cubicBezTo>
                        <a:pt x="1129192" y="1761658"/>
                        <a:pt x="1107925" y="1774474"/>
                        <a:pt x="1089706" y="1828714"/>
                      </a:cubicBezTo>
                      <a:cubicBezTo>
                        <a:pt x="1069132" y="1890021"/>
                        <a:pt x="1080632" y="1940174"/>
                        <a:pt x="1122334" y="1973841"/>
                      </a:cubicBezTo>
                      <a:cubicBezTo>
                        <a:pt x="1094209" y="1975018"/>
                        <a:pt x="1066500" y="1978205"/>
                        <a:pt x="1040592" y="1990258"/>
                      </a:cubicBezTo>
                      <a:cubicBezTo>
                        <a:pt x="1023689" y="1998433"/>
                        <a:pt x="999929" y="2010625"/>
                        <a:pt x="995634" y="2031060"/>
                      </a:cubicBezTo>
                      <a:cubicBezTo>
                        <a:pt x="991478" y="2050941"/>
                        <a:pt x="1007965" y="2068328"/>
                        <a:pt x="1020503" y="2081282"/>
                      </a:cubicBezTo>
                      <a:cubicBezTo>
                        <a:pt x="1007133" y="2067428"/>
                        <a:pt x="948529" y="2084400"/>
                        <a:pt x="931972" y="2087102"/>
                      </a:cubicBezTo>
                      <a:cubicBezTo>
                        <a:pt x="898652" y="2092505"/>
                        <a:pt x="865609" y="2099571"/>
                        <a:pt x="832982" y="2108230"/>
                      </a:cubicBezTo>
                      <a:cubicBezTo>
                        <a:pt x="763986" y="2126518"/>
                        <a:pt x="700532" y="2155612"/>
                        <a:pt x="634377" y="2181174"/>
                      </a:cubicBezTo>
                      <a:cubicBezTo>
                        <a:pt x="566628" y="2207290"/>
                        <a:pt x="499018" y="2240056"/>
                        <a:pt x="438473" y="2280234"/>
                      </a:cubicBezTo>
                      <a:cubicBezTo>
                        <a:pt x="413812" y="2296652"/>
                        <a:pt x="394416" y="2305934"/>
                        <a:pt x="364698" y="2304895"/>
                      </a:cubicBezTo>
                      <a:cubicBezTo>
                        <a:pt x="329854" y="2303648"/>
                        <a:pt x="294733" y="2305241"/>
                        <a:pt x="259819" y="2305449"/>
                      </a:cubicBezTo>
                      <a:cubicBezTo>
                        <a:pt x="233842" y="2304756"/>
                        <a:pt x="207726" y="2303440"/>
                        <a:pt x="181749" y="2303371"/>
                      </a:cubicBezTo>
                      <a:cubicBezTo>
                        <a:pt x="97444" y="2303094"/>
                        <a:pt x="81996" y="2317988"/>
                        <a:pt x="84351" y="2396266"/>
                      </a:cubicBezTo>
                      <a:cubicBezTo>
                        <a:pt x="78879" y="2555039"/>
                        <a:pt x="80680" y="2713812"/>
                        <a:pt x="84420" y="2872516"/>
                      </a:cubicBezTo>
                      <a:cubicBezTo>
                        <a:pt x="79710" y="2925925"/>
                        <a:pt x="41402" y="2971299"/>
                        <a:pt x="40917" y="3025678"/>
                      </a:cubicBezTo>
                      <a:cubicBezTo>
                        <a:pt x="36068" y="3042165"/>
                        <a:pt x="30596" y="3058513"/>
                        <a:pt x="26508" y="3075139"/>
                      </a:cubicBezTo>
                      <a:cubicBezTo>
                        <a:pt x="-5773" y="3205649"/>
                        <a:pt x="-785" y="3563650"/>
                        <a:pt x="2194" y="3695684"/>
                      </a:cubicBezTo>
                      <a:cubicBezTo>
                        <a:pt x="177939" y="3684323"/>
                        <a:pt x="1512616" y="3690003"/>
                        <a:pt x="1653448" y="3682660"/>
                      </a:cubicBezTo>
                      <a:cubicBezTo>
                        <a:pt x="1680880" y="3718059"/>
                        <a:pt x="1721543" y="3814556"/>
                        <a:pt x="1892993" y="3827648"/>
                      </a:cubicBezTo>
                      <a:cubicBezTo>
                        <a:pt x="1899574" y="3827163"/>
                        <a:pt x="4033313" y="3821414"/>
                        <a:pt x="4039894" y="3819128"/>
                      </a:cubicBezTo>
                      <a:cubicBezTo>
                        <a:pt x="4032828" y="3774516"/>
                        <a:pt x="3982674" y="3653358"/>
                        <a:pt x="3992650" y="3646154"/>
                      </a:cubicBezTo>
                      <a:cubicBezTo>
                        <a:pt x="4483377" y="3461750"/>
                        <a:pt x="4549949" y="3144065"/>
                        <a:pt x="4852186" y="2985777"/>
                      </a:cubicBezTo>
                      <a:cubicBezTo>
                        <a:pt x="5030078" y="2916643"/>
                        <a:pt x="5179707" y="2922462"/>
                        <a:pt x="5466773" y="2932437"/>
                      </a:cubicBezTo>
                      <a:cubicBezTo>
                        <a:pt x="5516165" y="2934099"/>
                        <a:pt x="5441142" y="2800264"/>
                        <a:pt x="5429297" y="2788488"/>
                      </a:cubicBezTo>
                      <a:close/>
                      <a:moveTo>
                        <a:pt x="2041652" y="1778353"/>
                      </a:moveTo>
                      <a:cubicBezTo>
                        <a:pt x="2041583" y="1778561"/>
                        <a:pt x="2041514" y="1778769"/>
                        <a:pt x="2041444" y="1778838"/>
                      </a:cubicBezTo>
                      <a:cubicBezTo>
                        <a:pt x="2041375" y="1778630"/>
                        <a:pt x="2041306" y="1778422"/>
                        <a:pt x="2041237" y="1778353"/>
                      </a:cubicBezTo>
                      <a:cubicBezTo>
                        <a:pt x="2041444" y="1778353"/>
                        <a:pt x="2041583" y="1778353"/>
                        <a:pt x="2041652" y="1778353"/>
                      </a:cubicBezTo>
                      <a:lnTo>
                        <a:pt x="2041652" y="1778353"/>
                      </a:lnTo>
                      <a:close/>
                    </a:path>
                  </a:pathLst>
                </a:custGeom>
                <a:solidFill>
                  <a:srgbClr val="A61F2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4BC7C501-C78A-4BC2-BE8C-F378CEAD0C35}"/>
                    </a:ext>
                  </a:extLst>
                </p:cNvPr>
                <p:cNvSpPr/>
                <p:nvPr/>
              </p:nvSpPr>
              <p:spPr>
                <a:xfrm>
                  <a:off x="7888238" y="2520252"/>
                  <a:ext cx="406562" cy="1840123"/>
                </a:xfrm>
                <a:custGeom>
                  <a:avLst/>
                  <a:gdLst>
                    <a:gd name="connsiteX0" fmla="*/ 598794 w 654696"/>
                    <a:gd name="connsiteY0" fmla="*/ 1287793 h 2963189"/>
                    <a:gd name="connsiteX1" fmla="*/ 238852 w 654696"/>
                    <a:gd name="connsiteY1" fmla="*/ 2651842 h 2963189"/>
                    <a:gd name="connsiteX2" fmla="*/ 0 w 654696"/>
                    <a:gd name="connsiteY2" fmla="*/ 2961838 h 2963189"/>
                    <a:gd name="connsiteX3" fmla="*/ 187175 w 654696"/>
                    <a:gd name="connsiteY3" fmla="*/ 2382648 h 2963189"/>
                    <a:gd name="connsiteX4" fmla="*/ 375735 w 654696"/>
                    <a:gd name="connsiteY4" fmla="*/ 1943806 h 2963189"/>
                    <a:gd name="connsiteX5" fmla="*/ 451658 w 654696"/>
                    <a:gd name="connsiteY5" fmla="*/ 1257660 h 2963189"/>
                    <a:gd name="connsiteX6" fmla="*/ 355092 w 654696"/>
                    <a:gd name="connsiteY6" fmla="*/ 588208 h 2963189"/>
                    <a:gd name="connsiteX7" fmla="*/ 236289 w 654696"/>
                    <a:gd name="connsiteY7" fmla="*/ 150473 h 2963189"/>
                    <a:gd name="connsiteX8" fmla="*/ 180109 w 654696"/>
                    <a:gd name="connsiteY8" fmla="*/ 5278 h 2963189"/>
                    <a:gd name="connsiteX9" fmla="*/ 378576 w 654696"/>
                    <a:gd name="connsiteY9" fmla="*/ 21072 h 2963189"/>
                    <a:gd name="connsiteX10" fmla="*/ 512133 w 654696"/>
                    <a:gd name="connsiteY10" fmla="*/ 79884 h 2963189"/>
                    <a:gd name="connsiteX11" fmla="*/ 575171 w 654696"/>
                    <a:gd name="connsiteY11" fmla="*/ 94501 h 2963189"/>
                    <a:gd name="connsiteX12" fmla="*/ 654697 w 654696"/>
                    <a:gd name="connsiteY12" fmla="*/ 178252 h 2963189"/>
                    <a:gd name="connsiteX13" fmla="*/ 426512 w 654696"/>
                    <a:gd name="connsiteY13" fmla="*/ 375333 h 2963189"/>
                    <a:gd name="connsiteX14" fmla="*/ 598794 w 654696"/>
                    <a:gd name="connsiteY14" fmla="*/ 1287793 h 2963189"/>
                    <a:gd name="connsiteX15" fmla="*/ 598794 w 654696"/>
                    <a:gd name="connsiteY15" fmla="*/ 1287793 h 296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54696" h="2963189">
                      <a:moveTo>
                        <a:pt x="598794" y="1287793"/>
                      </a:moveTo>
                      <a:cubicBezTo>
                        <a:pt x="641535" y="1771525"/>
                        <a:pt x="515458" y="2039956"/>
                        <a:pt x="238852" y="2651842"/>
                      </a:cubicBezTo>
                      <a:cubicBezTo>
                        <a:pt x="187937" y="2764480"/>
                        <a:pt x="41148" y="2982342"/>
                        <a:pt x="0" y="2961838"/>
                      </a:cubicBezTo>
                      <a:cubicBezTo>
                        <a:pt x="25215" y="2782837"/>
                        <a:pt x="176091" y="2413129"/>
                        <a:pt x="187175" y="2382648"/>
                      </a:cubicBezTo>
                      <a:cubicBezTo>
                        <a:pt x="259080" y="2197968"/>
                        <a:pt x="307432" y="2129595"/>
                        <a:pt x="375735" y="1943806"/>
                      </a:cubicBezTo>
                      <a:cubicBezTo>
                        <a:pt x="444315" y="1757324"/>
                        <a:pt x="481515" y="1451276"/>
                        <a:pt x="451658" y="1257660"/>
                      </a:cubicBezTo>
                      <a:cubicBezTo>
                        <a:pt x="417022" y="1033008"/>
                        <a:pt x="386611" y="813205"/>
                        <a:pt x="355092" y="588208"/>
                      </a:cubicBezTo>
                      <a:cubicBezTo>
                        <a:pt x="338744" y="464972"/>
                        <a:pt x="315330" y="343883"/>
                        <a:pt x="236289" y="150473"/>
                      </a:cubicBezTo>
                      <a:cubicBezTo>
                        <a:pt x="221049" y="116391"/>
                        <a:pt x="188838" y="41092"/>
                        <a:pt x="180109" y="5278"/>
                      </a:cubicBezTo>
                      <a:cubicBezTo>
                        <a:pt x="273142" y="-2619"/>
                        <a:pt x="347472" y="-4698"/>
                        <a:pt x="378576" y="21072"/>
                      </a:cubicBezTo>
                      <a:cubicBezTo>
                        <a:pt x="424295" y="54808"/>
                        <a:pt x="461149" y="59934"/>
                        <a:pt x="512133" y="79884"/>
                      </a:cubicBezTo>
                      <a:cubicBezTo>
                        <a:pt x="534647" y="85773"/>
                        <a:pt x="556745" y="92492"/>
                        <a:pt x="575171" y="94501"/>
                      </a:cubicBezTo>
                      <a:cubicBezTo>
                        <a:pt x="601703" y="122349"/>
                        <a:pt x="626295" y="146317"/>
                        <a:pt x="654697" y="178252"/>
                      </a:cubicBezTo>
                      <a:cubicBezTo>
                        <a:pt x="507007" y="175689"/>
                        <a:pt x="443622" y="306753"/>
                        <a:pt x="426512" y="375333"/>
                      </a:cubicBezTo>
                      <a:cubicBezTo>
                        <a:pt x="379614" y="563824"/>
                        <a:pt x="582376" y="1102488"/>
                        <a:pt x="598794" y="1287793"/>
                      </a:cubicBezTo>
                      <a:lnTo>
                        <a:pt x="598794" y="1287793"/>
                      </a:lnTo>
                      <a:close/>
                    </a:path>
                  </a:pathLst>
                </a:custGeom>
                <a:solidFill>
                  <a:srgbClr val="1D151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75820FD3-06EA-4F69-B144-492DD0779ED0}"/>
                    </a:ext>
                  </a:extLst>
                </p:cNvPr>
                <p:cNvSpPr/>
                <p:nvPr/>
              </p:nvSpPr>
              <p:spPr>
                <a:xfrm>
                  <a:off x="7203978" y="2374730"/>
                  <a:ext cx="417720" cy="175741"/>
                </a:xfrm>
                <a:custGeom>
                  <a:avLst/>
                  <a:gdLst>
                    <a:gd name="connsiteX0" fmla="*/ 672664 w 672663"/>
                    <a:gd name="connsiteY0" fmla="*/ 225414 h 283000"/>
                    <a:gd name="connsiteX1" fmla="*/ 120976 w 672663"/>
                    <a:gd name="connsiteY1" fmla="*/ 282079 h 283000"/>
                    <a:gd name="connsiteX2" fmla="*/ 995 w 672663"/>
                    <a:gd name="connsiteY2" fmla="*/ 198743 h 283000"/>
                    <a:gd name="connsiteX3" fmla="*/ 995 w 672663"/>
                    <a:gd name="connsiteY3" fmla="*/ 198743 h 283000"/>
                    <a:gd name="connsiteX4" fmla="*/ 91950 w 672663"/>
                    <a:gd name="connsiteY4" fmla="*/ 88808 h 283000"/>
                    <a:gd name="connsiteX5" fmla="*/ 643638 w 672663"/>
                    <a:gd name="connsiteY5" fmla="*/ 0 h 283000"/>
                    <a:gd name="connsiteX6" fmla="*/ 672664 w 672663"/>
                    <a:gd name="connsiteY6" fmla="*/ 225414 h 283000"/>
                    <a:gd name="connsiteX7" fmla="*/ 672664 w 672663"/>
                    <a:gd name="connsiteY7" fmla="*/ 225414 h 283000"/>
                    <a:gd name="connsiteX8" fmla="*/ 672664 w 672663"/>
                    <a:gd name="connsiteY8" fmla="*/ 225414 h 28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72663" h="283000">
                      <a:moveTo>
                        <a:pt x="672664" y="225414"/>
                      </a:moveTo>
                      <a:lnTo>
                        <a:pt x="120976" y="282079"/>
                      </a:lnTo>
                      <a:cubicBezTo>
                        <a:pt x="62717" y="289421"/>
                        <a:pt x="9031" y="252084"/>
                        <a:pt x="995" y="198743"/>
                      </a:cubicBezTo>
                      <a:lnTo>
                        <a:pt x="995" y="198743"/>
                      </a:lnTo>
                      <a:cubicBezTo>
                        <a:pt x="-6971" y="145334"/>
                        <a:pt x="33761" y="96151"/>
                        <a:pt x="91950" y="88808"/>
                      </a:cubicBezTo>
                      <a:lnTo>
                        <a:pt x="643638" y="0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4" name="Freeform: Shape 103">
                  <a:extLst>
                    <a:ext uri="{FF2B5EF4-FFF2-40B4-BE49-F238E27FC236}">
                      <a16:creationId xmlns:a16="http://schemas.microsoft.com/office/drawing/2014/main" id="{7245E462-F470-4800-BBFE-F7C22B3B55ED}"/>
                    </a:ext>
                  </a:extLst>
                </p:cNvPr>
                <p:cNvSpPr/>
                <p:nvPr/>
              </p:nvSpPr>
              <p:spPr>
                <a:xfrm>
                  <a:off x="8593431" y="2333776"/>
                  <a:ext cx="206582" cy="143034"/>
                </a:xfrm>
                <a:custGeom>
                  <a:avLst/>
                  <a:gdLst>
                    <a:gd name="connsiteX0" fmla="*/ 65740 w 332663"/>
                    <a:gd name="connsiteY0" fmla="*/ 0 h 230331"/>
                    <a:gd name="connsiteX1" fmla="*/ 277783 w 332663"/>
                    <a:gd name="connsiteY1" fmla="*/ 90886 h 230331"/>
                    <a:gd name="connsiteX2" fmla="*/ 332232 w 332663"/>
                    <a:gd name="connsiteY2" fmla="*/ 152400 h 230331"/>
                    <a:gd name="connsiteX3" fmla="*/ 332232 w 332663"/>
                    <a:gd name="connsiteY3" fmla="*/ 152400 h 230331"/>
                    <a:gd name="connsiteX4" fmla="*/ 265176 w 332663"/>
                    <a:gd name="connsiteY4" fmla="*/ 202346 h 230331"/>
                    <a:gd name="connsiteX5" fmla="*/ 0 w 332663"/>
                    <a:gd name="connsiteY5" fmla="*/ 230332 h 230331"/>
                    <a:gd name="connsiteX6" fmla="*/ 65740 w 332663"/>
                    <a:gd name="connsiteY6" fmla="*/ 0 h 230331"/>
                    <a:gd name="connsiteX7" fmla="*/ 65740 w 332663"/>
                    <a:gd name="connsiteY7" fmla="*/ 0 h 230331"/>
                    <a:gd name="connsiteX8" fmla="*/ 65740 w 332663"/>
                    <a:gd name="connsiteY8" fmla="*/ 0 h 230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32663" h="230331">
                      <a:moveTo>
                        <a:pt x="65740" y="0"/>
                      </a:moveTo>
                      <a:lnTo>
                        <a:pt x="277783" y="90886"/>
                      </a:lnTo>
                      <a:cubicBezTo>
                        <a:pt x="318378" y="110698"/>
                        <a:pt x="335696" y="121574"/>
                        <a:pt x="332232" y="152400"/>
                      </a:cubicBezTo>
                      <a:lnTo>
                        <a:pt x="332232" y="152400"/>
                      </a:lnTo>
                      <a:cubicBezTo>
                        <a:pt x="328699" y="183157"/>
                        <a:pt x="307363" y="191816"/>
                        <a:pt x="265176" y="202346"/>
                      </a:cubicBezTo>
                      <a:lnTo>
                        <a:pt x="0" y="230332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Freeform: Shape 104">
                  <a:extLst>
                    <a:ext uri="{FF2B5EF4-FFF2-40B4-BE49-F238E27FC236}">
                      <a16:creationId xmlns:a16="http://schemas.microsoft.com/office/drawing/2014/main" id="{C0252F99-9B9C-4343-BFED-3C8FF7F33138}"/>
                    </a:ext>
                  </a:extLst>
                </p:cNvPr>
                <p:cNvSpPr/>
                <p:nvPr/>
              </p:nvSpPr>
              <p:spPr>
                <a:xfrm>
                  <a:off x="7578031" y="2084854"/>
                  <a:ext cx="1087216" cy="499274"/>
                </a:xfrm>
                <a:custGeom>
                  <a:avLst/>
                  <a:gdLst>
                    <a:gd name="connsiteX0" fmla="*/ 1742632 w 1750767"/>
                    <a:gd name="connsiteY0" fmla="*/ 438875 h 803992"/>
                    <a:gd name="connsiteX1" fmla="*/ 1682988 w 1750767"/>
                    <a:gd name="connsiteY1" fmla="*/ 388930 h 803992"/>
                    <a:gd name="connsiteX2" fmla="*/ 1588846 w 1750767"/>
                    <a:gd name="connsiteY2" fmla="*/ 333234 h 803992"/>
                    <a:gd name="connsiteX3" fmla="*/ 1533428 w 1750767"/>
                    <a:gd name="connsiteY3" fmla="*/ 200577 h 803992"/>
                    <a:gd name="connsiteX4" fmla="*/ 1533774 w 1750767"/>
                    <a:gd name="connsiteY4" fmla="*/ 206396 h 803992"/>
                    <a:gd name="connsiteX5" fmla="*/ 1532042 w 1750767"/>
                    <a:gd name="connsiteY5" fmla="*/ 204179 h 803992"/>
                    <a:gd name="connsiteX6" fmla="*/ 1532042 w 1750767"/>
                    <a:gd name="connsiteY6" fmla="*/ 204179 h 803992"/>
                    <a:gd name="connsiteX7" fmla="*/ 1296654 w 1750767"/>
                    <a:gd name="connsiteY7" fmla="*/ 19083 h 803992"/>
                    <a:gd name="connsiteX8" fmla="*/ 1296584 w 1750767"/>
                    <a:gd name="connsiteY8" fmla="*/ 19083 h 803992"/>
                    <a:gd name="connsiteX9" fmla="*/ 1296584 w 1750767"/>
                    <a:gd name="connsiteY9" fmla="*/ 19083 h 803992"/>
                    <a:gd name="connsiteX10" fmla="*/ 927153 w 1750767"/>
                    <a:gd name="connsiteY10" fmla="*/ 28019 h 803992"/>
                    <a:gd name="connsiteX11" fmla="*/ 662115 w 1750767"/>
                    <a:gd name="connsiteY11" fmla="*/ 274976 h 803992"/>
                    <a:gd name="connsiteX12" fmla="*/ 628241 w 1750767"/>
                    <a:gd name="connsiteY12" fmla="*/ 346465 h 803992"/>
                    <a:gd name="connsiteX13" fmla="*/ 2293 w 1750767"/>
                    <a:gd name="connsiteY13" fmla="*/ 451067 h 803992"/>
                    <a:gd name="connsiteX14" fmla="*/ 47666 w 1750767"/>
                    <a:gd name="connsiteY14" fmla="*/ 714442 h 803992"/>
                    <a:gd name="connsiteX15" fmla="*/ 211150 w 1750767"/>
                    <a:gd name="connsiteY15" fmla="*/ 728020 h 803992"/>
                    <a:gd name="connsiteX16" fmla="*/ 686084 w 1750767"/>
                    <a:gd name="connsiteY16" fmla="*/ 703428 h 803992"/>
                    <a:gd name="connsiteX17" fmla="*/ 863768 w 1750767"/>
                    <a:gd name="connsiteY17" fmla="*/ 709316 h 803992"/>
                    <a:gd name="connsiteX18" fmla="*/ 1073388 w 1750767"/>
                    <a:gd name="connsiteY18" fmla="*/ 796877 h 803992"/>
                    <a:gd name="connsiteX19" fmla="*/ 1260701 w 1750767"/>
                    <a:gd name="connsiteY19" fmla="*/ 786832 h 803992"/>
                    <a:gd name="connsiteX20" fmla="*/ 1260701 w 1750767"/>
                    <a:gd name="connsiteY20" fmla="*/ 786832 h 803992"/>
                    <a:gd name="connsiteX21" fmla="*/ 1474338 w 1750767"/>
                    <a:gd name="connsiteY21" fmla="*/ 689504 h 803992"/>
                    <a:gd name="connsiteX22" fmla="*/ 1474338 w 1750767"/>
                    <a:gd name="connsiteY22" fmla="*/ 689504 h 803992"/>
                    <a:gd name="connsiteX23" fmla="*/ 1474338 w 1750767"/>
                    <a:gd name="connsiteY23" fmla="*/ 689504 h 803992"/>
                    <a:gd name="connsiteX24" fmla="*/ 1507451 w 1750767"/>
                    <a:gd name="connsiteY24" fmla="*/ 664635 h 803992"/>
                    <a:gd name="connsiteX25" fmla="*/ 1624660 w 1750767"/>
                    <a:gd name="connsiteY25" fmla="*/ 636580 h 803992"/>
                    <a:gd name="connsiteX26" fmla="*/ 1735496 w 1750767"/>
                    <a:gd name="connsiteY26" fmla="*/ 557332 h 803992"/>
                    <a:gd name="connsiteX27" fmla="*/ 1735843 w 1750767"/>
                    <a:gd name="connsiteY27" fmla="*/ 556362 h 803992"/>
                    <a:gd name="connsiteX28" fmla="*/ 1736951 w 1750767"/>
                    <a:gd name="connsiteY28" fmla="*/ 553660 h 803992"/>
                    <a:gd name="connsiteX29" fmla="*/ 1742632 w 1750767"/>
                    <a:gd name="connsiteY29" fmla="*/ 438875 h 803992"/>
                    <a:gd name="connsiteX30" fmla="*/ 1742632 w 1750767"/>
                    <a:gd name="connsiteY30" fmla="*/ 438875 h 803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750767" h="803992">
                      <a:moveTo>
                        <a:pt x="1742632" y="438875"/>
                      </a:moveTo>
                      <a:cubicBezTo>
                        <a:pt x="1734319" y="418994"/>
                        <a:pt x="1710212" y="390592"/>
                        <a:pt x="1682988" y="388930"/>
                      </a:cubicBezTo>
                      <a:cubicBezTo>
                        <a:pt x="1629232" y="378746"/>
                        <a:pt x="1597159" y="377777"/>
                        <a:pt x="1588846" y="333234"/>
                      </a:cubicBezTo>
                      <a:cubicBezTo>
                        <a:pt x="1570420" y="287307"/>
                        <a:pt x="1568688" y="240686"/>
                        <a:pt x="1533428" y="200577"/>
                      </a:cubicBezTo>
                      <a:cubicBezTo>
                        <a:pt x="1533635" y="202517"/>
                        <a:pt x="1533705" y="204526"/>
                        <a:pt x="1533774" y="206396"/>
                      </a:cubicBezTo>
                      <a:cubicBezTo>
                        <a:pt x="1533151" y="205703"/>
                        <a:pt x="1532666" y="204941"/>
                        <a:pt x="1532042" y="204179"/>
                      </a:cubicBezTo>
                      <a:lnTo>
                        <a:pt x="1532042" y="204179"/>
                      </a:lnTo>
                      <a:cubicBezTo>
                        <a:pt x="1486946" y="106851"/>
                        <a:pt x="1415734" y="37370"/>
                        <a:pt x="1296654" y="19083"/>
                      </a:cubicBezTo>
                      <a:cubicBezTo>
                        <a:pt x="1296654" y="19083"/>
                        <a:pt x="1296654" y="19083"/>
                        <a:pt x="1296584" y="19083"/>
                      </a:cubicBezTo>
                      <a:lnTo>
                        <a:pt x="1296584" y="19083"/>
                      </a:lnTo>
                      <a:cubicBezTo>
                        <a:pt x="1172378" y="-14307"/>
                        <a:pt x="1050251" y="933"/>
                        <a:pt x="927153" y="28019"/>
                      </a:cubicBezTo>
                      <a:cubicBezTo>
                        <a:pt x="781057" y="60161"/>
                        <a:pt x="689340" y="139894"/>
                        <a:pt x="662115" y="274976"/>
                      </a:cubicBezTo>
                      <a:cubicBezTo>
                        <a:pt x="648954" y="340092"/>
                        <a:pt x="647845" y="343348"/>
                        <a:pt x="628241" y="346465"/>
                      </a:cubicBezTo>
                      <a:cubicBezTo>
                        <a:pt x="476742" y="371057"/>
                        <a:pt x="70249" y="436935"/>
                        <a:pt x="2293" y="451067"/>
                      </a:cubicBezTo>
                      <a:cubicBezTo>
                        <a:pt x="-10869" y="453977"/>
                        <a:pt x="36444" y="712295"/>
                        <a:pt x="47666" y="714442"/>
                      </a:cubicBezTo>
                      <a:cubicBezTo>
                        <a:pt x="101491" y="734046"/>
                        <a:pt x="156147" y="729613"/>
                        <a:pt x="211150" y="728020"/>
                      </a:cubicBezTo>
                      <a:cubicBezTo>
                        <a:pt x="341937" y="724140"/>
                        <a:pt x="656643" y="702943"/>
                        <a:pt x="686084" y="703428"/>
                      </a:cubicBezTo>
                      <a:cubicBezTo>
                        <a:pt x="751408" y="699687"/>
                        <a:pt x="801423" y="691998"/>
                        <a:pt x="863768" y="709316"/>
                      </a:cubicBezTo>
                      <a:cubicBezTo>
                        <a:pt x="863768" y="709316"/>
                        <a:pt x="969825" y="779212"/>
                        <a:pt x="1073388" y="796877"/>
                      </a:cubicBezTo>
                      <a:cubicBezTo>
                        <a:pt x="1136426" y="802211"/>
                        <a:pt x="1199811" y="813848"/>
                        <a:pt x="1260701" y="786832"/>
                      </a:cubicBezTo>
                      <a:lnTo>
                        <a:pt x="1260701" y="786832"/>
                      </a:lnTo>
                      <a:cubicBezTo>
                        <a:pt x="1352003" y="791404"/>
                        <a:pt x="1416218" y="746031"/>
                        <a:pt x="1474338" y="689504"/>
                      </a:cubicBezTo>
                      <a:lnTo>
                        <a:pt x="1474338" y="689504"/>
                      </a:lnTo>
                      <a:lnTo>
                        <a:pt x="1474338" y="689504"/>
                      </a:lnTo>
                      <a:cubicBezTo>
                        <a:pt x="1486392" y="677520"/>
                        <a:pt x="1493804" y="673848"/>
                        <a:pt x="1507451" y="664635"/>
                      </a:cubicBezTo>
                      <a:cubicBezTo>
                        <a:pt x="1558713" y="637342"/>
                        <a:pt x="1584412" y="643368"/>
                        <a:pt x="1624660" y="636580"/>
                      </a:cubicBezTo>
                      <a:cubicBezTo>
                        <a:pt x="1680563" y="632423"/>
                        <a:pt x="1717693" y="606030"/>
                        <a:pt x="1735496" y="557332"/>
                      </a:cubicBezTo>
                      <a:cubicBezTo>
                        <a:pt x="1735635" y="556985"/>
                        <a:pt x="1735704" y="556708"/>
                        <a:pt x="1735843" y="556362"/>
                      </a:cubicBezTo>
                      <a:cubicBezTo>
                        <a:pt x="1736189" y="555461"/>
                        <a:pt x="1736605" y="554561"/>
                        <a:pt x="1736951" y="553660"/>
                      </a:cubicBezTo>
                      <a:cubicBezTo>
                        <a:pt x="1750529" y="516183"/>
                        <a:pt x="1757040" y="477945"/>
                        <a:pt x="1742632" y="438875"/>
                      </a:cubicBezTo>
                      <a:lnTo>
                        <a:pt x="1742632" y="43887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" name="Freeform: Shape 105">
                  <a:extLst>
                    <a:ext uri="{FF2B5EF4-FFF2-40B4-BE49-F238E27FC236}">
                      <a16:creationId xmlns:a16="http://schemas.microsoft.com/office/drawing/2014/main" id="{42D4324B-3AA4-4590-A859-5B6048CC804E}"/>
                    </a:ext>
                  </a:extLst>
                </p:cNvPr>
                <p:cNvSpPr/>
                <p:nvPr/>
              </p:nvSpPr>
              <p:spPr>
                <a:xfrm>
                  <a:off x="8117093" y="2089950"/>
                  <a:ext cx="423812" cy="492211"/>
                </a:xfrm>
                <a:custGeom>
                  <a:avLst/>
                  <a:gdLst>
                    <a:gd name="connsiteX0" fmla="*/ 682475 w 682474"/>
                    <a:gd name="connsiteY0" fmla="*/ 396309 h 792618"/>
                    <a:gd name="connsiteX1" fmla="*/ 341238 w 682474"/>
                    <a:gd name="connsiteY1" fmla="*/ 792618 h 792618"/>
                    <a:gd name="connsiteX2" fmla="*/ 0 w 682474"/>
                    <a:gd name="connsiteY2" fmla="*/ 396309 h 792618"/>
                    <a:gd name="connsiteX3" fmla="*/ 341238 w 682474"/>
                    <a:gd name="connsiteY3" fmla="*/ 0 h 792618"/>
                    <a:gd name="connsiteX4" fmla="*/ 682475 w 682474"/>
                    <a:gd name="connsiteY4" fmla="*/ 396309 h 792618"/>
                    <a:gd name="connsiteX5" fmla="*/ 682475 w 682474"/>
                    <a:gd name="connsiteY5" fmla="*/ 396309 h 792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82474" h="792618">
                      <a:moveTo>
                        <a:pt x="682475" y="396309"/>
                      </a:moveTo>
                      <a:cubicBezTo>
                        <a:pt x="682475" y="615211"/>
                        <a:pt x="529659" y="792618"/>
                        <a:pt x="341238" y="792618"/>
                      </a:cubicBezTo>
                      <a:cubicBezTo>
                        <a:pt x="152816" y="792618"/>
                        <a:pt x="0" y="615211"/>
                        <a:pt x="0" y="396309"/>
                      </a:cubicBezTo>
                      <a:cubicBezTo>
                        <a:pt x="0" y="177407"/>
                        <a:pt x="152816" y="0"/>
                        <a:pt x="341238" y="0"/>
                      </a:cubicBezTo>
                      <a:cubicBezTo>
                        <a:pt x="529659" y="0"/>
                        <a:pt x="682475" y="177407"/>
                        <a:pt x="682475" y="396309"/>
                      </a:cubicBezTo>
                      <a:lnTo>
                        <a:pt x="682475" y="396309"/>
                      </a:lnTo>
                      <a:close/>
                    </a:path>
                  </a:pathLst>
                </a:custGeom>
                <a:solidFill>
                  <a:srgbClr val="EA2A2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id="{34F996B7-D4DD-4A75-8C81-F14CC3EB9B78}"/>
                    </a:ext>
                  </a:extLst>
                </p:cNvPr>
                <p:cNvSpPr/>
                <p:nvPr/>
              </p:nvSpPr>
              <p:spPr>
                <a:xfrm>
                  <a:off x="8180244" y="2092274"/>
                  <a:ext cx="381483" cy="484468"/>
                </a:xfrm>
                <a:custGeom>
                  <a:avLst/>
                  <a:gdLst>
                    <a:gd name="connsiteX0" fmla="*/ 614311 w 614310"/>
                    <a:gd name="connsiteY0" fmla="*/ 390075 h 780149"/>
                    <a:gd name="connsiteX1" fmla="*/ 307155 w 614310"/>
                    <a:gd name="connsiteY1" fmla="*/ 780149 h 780149"/>
                    <a:gd name="connsiteX2" fmla="*/ 0 w 614310"/>
                    <a:gd name="connsiteY2" fmla="*/ 390075 h 780149"/>
                    <a:gd name="connsiteX3" fmla="*/ 307155 w 614310"/>
                    <a:gd name="connsiteY3" fmla="*/ 0 h 780149"/>
                    <a:gd name="connsiteX4" fmla="*/ 614311 w 614310"/>
                    <a:gd name="connsiteY4" fmla="*/ 390075 h 780149"/>
                    <a:gd name="connsiteX5" fmla="*/ 614311 w 614310"/>
                    <a:gd name="connsiteY5" fmla="*/ 390075 h 780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14310" h="780149">
                      <a:moveTo>
                        <a:pt x="614311" y="390075"/>
                      </a:moveTo>
                      <a:cubicBezTo>
                        <a:pt x="614311" y="605513"/>
                        <a:pt x="476804" y="780149"/>
                        <a:pt x="307155" y="780149"/>
                      </a:cubicBezTo>
                      <a:cubicBezTo>
                        <a:pt x="137506" y="780149"/>
                        <a:pt x="0" y="605513"/>
                        <a:pt x="0" y="390075"/>
                      </a:cubicBezTo>
                      <a:cubicBezTo>
                        <a:pt x="0" y="174636"/>
                        <a:pt x="137506" y="0"/>
                        <a:pt x="307155" y="0"/>
                      </a:cubicBezTo>
                      <a:cubicBezTo>
                        <a:pt x="476804" y="0"/>
                        <a:pt x="614311" y="174636"/>
                        <a:pt x="614311" y="390075"/>
                      </a:cubicBezTo>
                      <a:lnTo>
                        <a:pt x="614311" y="390075"/>
                      </a:lnTo>
                      <a:close/>
                    </a:path>
                  </a:pathLst>
                </a:custGeom>
                <a:solidFill>
                  <a:srgbClr val="8A1A1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id="{FEE466F8-6236-470D-99F9-E5D1CF01DFD0}"/>
                    </a:ext>
                  </a:extLst>
                </p:cNvPr>
                <p:cNvSpPr/>
                <p:nvPr/>
              </p:nvSpPr>
              <p:spPr>
                <a:xfrm>
                  <a:off x="8260085" y="2135980"/>
                  <a:ext cx="277551" cy="400153"/>
                </a:xfrm>
                <a:custGeom>
                  <a:avLst/>
                  <a:gdLst>
                    <a:gd name="connsiteX0" fmla="*/ 446948 w 446947"/>
                    <a:gd name="connsiteY0" fmla="*/ 322188 h 644375"/>
                    <a:gd name="connsiteX1" fmla="*/ 223474 w 446947"/>
                    <a:gd name="connsiteY1" fmla="*/ 644375 h 644375"/>
                    <a:gd name="connsiteX2" fmla="*/ 0 w 446947"/>
                    <a:gd name="connsiteY2" fmla="*/ 322188 h 644375"/>
                    <a:gd name="connsiteX3" fmla="*/ 223474 w 446947"/>
                    <a:gd name="connsiteY3" fmla="*/ 0 h 644375"/>
                    <a:gd name="connsiteX4" fmla="*/ 446948 w 446947"/>
                    <a:gd name="connsiteY4" fmla="*/ 322188 h 644375"/>
                    <a:gd name="connsiteX5" fmla="*/ 446948 w 446947"/>
                    <a:gd name="connsiteY5" fmla="*/ 322188 h 64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6947" h="644375">
                      <a:moveTo>
                        <a:pt x="446948" y="322188"/>
                      </a:moveTo>
                      <a:cubicBezTo>
                        <a:pt x="446948" y="500080"/>
                        <a:pt x="346918" y="644375"/>
                        <a:pt x="223474" y="644375"/>
                      </a:cubicBezTo>
                      <a:cubicBezTo>
                        <a:pt x="100030" y="644375"/>
                        <a:pt x="0" y="500149"/>
                        <a:pt x="0" y="322188"/>
                      </a:cubicBezTo>
                      <a:cubicBezTo>
                        <a:pt x="0" y="144295"/>
                        <a:pt x="100030" y="0"/>
                        <a:pt x="223474" y="0"/>
                      </a:cubicBezTo>
                      <a:cubicBezTo>
                        <a:pt x="346918" y="69"/>
                        <a:pt x="446948" y="144295"/>
                        <a:pt x="446948" y="322188"/>
                      </a:cubicBezTo>
                      <a:lnTo>
                        <a:pt x="446948" y="32218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id="{DF12ACD8-D509-4AA5-80C0-33D80036CBA7}"/>
                    </a:ext>
                  </a:extLst>
                </p:cNvPr>
                <p:cNvSpPr/>
                <p:nvPr/>
              </p:nvSpPr>
              <p:spPr>
                <a:xfrm>
                  <a:off x="8260085" y="2135894"/>
                  <a:ext cx="277551" cy="330722"/>
                </a:xfrm>
                <a:custGeom>
                  <a:avLst/>
                  <a:gdLst>
                    <a:gd name="connsiteX0" fmla="*/ 26116 w 446947"/>
                    <a:gd name="connsiteY0" fmla="*/ 213499 h 532568"/>
                    <a:gd name="connsiteX1" fmla="*/ 114508 w 446947"/>
                    <a:gd name="connsiteY1" fmla="*/ 167986 h 532568"/>
                    <a:gd name="connsiteX2" fmla="*/ 112014 w 446947"/>
                    <a:gd name="connsiteY2" fmla="*/ 254508 h 532568"/>
                    <a:gd name="connsiteX3" fmla="*/ 171866 w 446947"/>
                    <a:gd name="connsiteY3" fmla="*/ 314845 h 532568"/>
                    <a:gd name="connsiteX4" fmla="*/ 233657 w 446947"/>
                    <a:gd name="connsiteY4" fmla="*/ 333063 h 532568"/>
                    <a:gd name="connsiteX5" fmla="*/ 131895 w 446947"/>
                    <a:gd name="connsiteY5" fmla="*/ 498348 h 532568"/>
                    <a:gd name="connsiteX6" fmla="*/ 127462 w 446947"/>
                    <a:gd name="connsiteY6" fmla="*/ 499941 h 532568"/>
                    <a:gd name="connsiteX7" fmla="*/ 124830 w 446947"/>
                    <a:gd name="connsiteY7" fmla="*/ 503682 h 532568"/>
                    <a:gd name="connsiteX8" fmla="*/ 150807 w 446947"/>
                    <a:gd name="connsiteY8" fmla="*/ 508185 h 532568"/>
                    <a:gd name="connsiteX9" fmla="*/ 330431 w 446947"/>
                    <a:gd name="connsiteY9" fmla="*/ 509847 h 532568"/>
                    <a:gd name="connsiteX10" fmla="*/ 392638 w 446947"/>
                    <a:gd name="connsiteY10" fmla="*/ 532569 h 532568"/>
                    <a:gd name="connsiteX11" fmla="*/ 446948 w 446947"/>
                    <a:gd name="connsiteY11" fmla="*/ 322188 h 532568"/>
                    <a:gd name="connsiteX12" fmla="*/ 223474 w 446947"/>
                    <a:gd name="connsiteY12" fmla="*/ 0 h 532568"/>
                    <a:gd name="connsiteX13" fmla="*/ 0 w 446947"/>
                    <a:gd name="connsiteY13" fmla="*/ 322188 h 532568"/>
                    <a:gd name="connsiteX14" fmla="*/ 26116 w 446947"/>
                    <a:gd name="connsiteY14" fmla="*/ 213499 h 532568"/>
                    <a:gd name="connsiteX15" fmla="*/ 26116 w 446947"/>
                    <a:gd name="connsiteY15" fmla="*/ 213499 h 532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46947" h="532568">
                      <a:moveTo>
                        <a:pt x="26116" y="213499"/>
                      </a:moveTo>
                      <a:cubicBezTo>
                        <a:pt x="41425" y="166324"/>
                        <a:pt x="65878" y="151915"/>
                        <a:pt x="114508" y="167986"/>
                      </a:cubicBezTo>
                      <a:cubicBezTo>
                        <a:pt x="143880" y="189322"/>
                        <a:pt x="112568" y="225691"/>
                        <a:pt x="112014" y="254508"/>
                      </a:cubicBezTo>
                      <a:cubicBezTo>
                        <a:pt x="111321" y="293993"/>
                        <a:pt x="123582" y="317131"/>
                        <a:pt x="171866" y="314845"/>
                      </a:cubicBezTo>
                      <a:cubicBezTo>
                        <a:pt x="194102" y="313736"/>
                        <a:pt x="217170" y="315399"/>
                        <a:pt x="233657" y="333063"/>
                      </a:cubicBezTo>
                      <a:cubicBezTo>
                        <a:pt x="254577" y="369224"/>
                        <a:pt x="192786" y="473756"/>
                        <a:pt x="131895" y="498348"/>
                      </a:cubicBezTo>
                      <a:cubicBezTo>
                        <a:pt x="129194" y="499387"/>
                        <a:pt x="127462" y="499941"/>
                        <a:pt x="127462" y="499941"/>
                      </a:cubicBezTo>
                      <a:cubicBezTo>
                        <a:pt x="121435" y="499526"/>
                        <a:pt x="120119" y="502643"/>
                        <a:pt x="124830" y="503682"/>
                      </a:cubicBezTo>
                      <a:cubicBezTo>
                        <a:pt x="133281" y="505552"/>
                        <a:pt x="142078" y="506869"/>
                        <a:pt x="150807" y="508185"/>
                      </a:cubicBezTo>
                      <a:cubicBezTo>
                        <a:pt x="210728" y="510471"/>
                        <a:pt x="270649" y="507838"/>
                        <a:pt x="330431" y="509847"/>
                      </a:cubicBezTo>
                      <a:cubicBezTo>
                        <a:pt x="353360" y="510609"/>
                        <a:pt x="380515" y="505552"/>
                        <a:pt x="392638" y="532569"/>
                      </a:cubicBezTo>
                      <a:cubicBezTo>
                        <a:pt x="426443" y="476112"/>
                        <a:pt x="446948" y="402682"/>
                        <a:pt x="446948" y="322188"/>
                      </a:cubicBezTo>
                      <a:cubicBezTo>
                        <a:pt x="446948" y="144295"/>
                        <a:pt x="346918" y="0"/>
                        <a:pt x="223474" y="0"/>
                      </a:cubicBezTo>
                      <a:cubicBezTo>
                        <a:pt x="100030" y="0"/>
                        <a:pt x="0" y="144226"/>
                        <a:pt x="0" y="322188"/>
                      </a:cubicBezTo>
                      <a:cubicBezTo>
                        <a:pt x="7689" y="274597"/>
                        <a:pt x="16141" y="246264"/>
                        <a:pt x="26116" y="213499"/>
                      </a:cubicBezTo>
                      <a:lnTo>
                        <a:pt x="26116" y="213499"/>
                      </a:lnTo>
                      <a:close/>
                    </a:path>
                  </a:pathLst>
                </a:custGeom>
                <a:solidFill>
                  <a:srgbClr val="89A1B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A9648B91-F7A8-4FE4-909A-6827B5220F98}"/>
                    </a:ext>
                  </a:extLst>
                </p:cNvPr>
                <p:cNvSpPr/>
                <p:nvPr/>
              </p:nvSpPr>
              <p:spPr>
                <a:xfrm>
                  <a:off x="8487090" y="2490405"/>
                  <a:ext cx="42" cy="86"/>
                </a:xfrm>
                <a:custGeom>
                  <a:avLst/>
                  <a:gdLst>
                    <a:gd name="connsiteX0" fmla="*/ 0 w 68"/>
                    <a:gd name="connsiteY0" fmla="*/ 138 h 138"/>
                    <a:gd name="connsiteX1" fmla="*/ 69 w 68"/>
                    <a:gd name="connsiteY1" fmla="*/ 0 h 138"/>
                    <a:gd name="connsiteX2" fmla="*/ 0 w 68"/>
                    <a:gd name="connsiteY2" fmla="*/ 138 h 138"/>
                    <a:gd name="connsiteX3" fmla="*/ 0 w 68"/>
                    <a:gd name="connsiteY3" fmla="*/ 138 h 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" h="138">
                      <a:moveTo>
                        <a:pt x="0" y="138"/>
                      </a:moveTo>
                      <a:cubicBezTo>
                        <a:pt x="0" y="69"/>
                        <a:pt x="69" y="69"/>
                        <a:pt x="69" y="0"/>
                      </a:cubicBezTo>
                      <a:cubicBezTo>
                        <a:pt x="69" y="69"/>
                        <a:pt x="69" y="69"/>
                        <a:pt x="0" y="138"/>
                      </a:cubicBez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03BA1B3E-C4F3-4CD8-9825-453A2F84C28B}"/>
                    </a:ext>
                  </a:extLst>
                </p:cNvPr>
                <p:cNvSpPr/>
                <p:nvPr/>
              </p:nvSpPr>
              <p:spPr>
                <a:xfrm>
                  <a:off x="6118006" y="3622810"/>
                  <a:ext cx="963348" cy="645395"/>
                </a:xfrm>
                <a:custGeom>
                  <a:avLst/>
                  <a:gdLst>
                    <a:gd name="connsiteX0" fmla="*/ 1269077 w 1551300"/>
                    <a:gd name="connsiteY0" fmla="*/ 1022742 h 1039293"/>
                    <a:gd name="connsiteX1" fmla="*/ 1193569 w 1551300"/>
                    <a:gd name="connsiteY1" fmla="*/ 527096 h 1039293"/>
                    <a:gd name="connsiteX2" fmla="*/ 648531 w 1551300"/>
                    <a:gd name="connsiteY2" fmla="*/ 176645 h 1039293"/>
                    <a:gd name="connsiteX3" fmla="*/ 0 w 1551300"/>
                    <a:gd name="connsiteY3" fmla="*/ 547670 h 1039293"/>
                    <a:gd name="connsiteX4" fmla="*/ 73429 w 1551300"/>
                    <a:gd name="connsiteY4" fmla="*/ 331747 h 1039293"/>
                    <a:gd name="connsiteX5" fmla="*/ 402682 w 1551300"/>
                    <a:gd name="connsiteY5" fmla="*/ 52716 h 1039293"/>
                    <a:gd name="connsiteX6" fmla="*/ 1101714 w 1551300"/>
                    <a:gd name="connsiteY6" fmla="*/ 83127 h 1039293"/>
                    <a:gd name="connsiteX7" fmla="*/ 1437340 w 1551300"/>
                    <a:gd name="connsiteY7" fmla="*/ 443969 h 1039293"/>
                    <a:gd name="connsiteX8" fmla="*/ 1551294 w 1551300"/>
                    <a:gd name="connsiteY8" fmla="*/ 1038329 h 1039293"/>
                    <a:gd name="connsiteX9" fmla="*/ 1269077 w 1551300"/>
                    <a:gd name="connsiteY9" fmla="*/ 1022742 h 1039293"/>
                    <a:gd name="connsiteX10" fmla="*/ 1269077 w 1551300"/>
                    <a:gd name="connsiteY10" fmla="*/ 1022742 h 10392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51300" h="1039293">
                      <a:moveTo>
                        <a:pt x="1269077" y="1022742"/>
                      </a:moveTo>
                      <a:cubicBezTo>
                        <a:pt x="1281199" y="928324"/>
                        <a:pt x="1230838" y="600387"/>
                        <a:pt x="1193569" y="527096"/>
                      </a:cubicBezTo>
                      <a:cubicBezTo>
                        <a:pt x="1085019" y="313805"/>
                        <a:pt x="904286" y="193964"/>
                        <a:pt x="648531" y="176645"/>
                      </a:cubicBezTo>
                      <a:cubicBezTo>
                        <a:pt x="384394" y="158773"/>
                        <a:pt x="65601" y="360149"/>
                        <a:pt x="0" y="547670"/>
                      </a:cubicBezTo>
                      <a:cubicBezTo>
                        <a:pt x="485" y="493222"/>
                        <a:pt x="28610" y="394508"/>
                        <a:pt x="73429" y="331747"/>
                      </a:cubicBezTo>
                      <a:cubicBezTo>
                        <a:pt x="132242" y="237744"/>
                        <a:pt x="250490" y="116517"/>
                        <a:pt x="402682" y="52716"/>
                      </a:cubicBezTo>
                      <a:cubicBezTo>
                        <a:pt x="633291" y="-22722"/>
                        <a:pt x="875538" y="-21129"/>
                        <a:pt x="1101714" y="83127"/>
                      </a:cubicBezTo>
                      <a:cubicBezTo>
                        <a:pt x="1268037" y="159812"/>
                        <a:pt x="1368552" y="290807"/>
                        <a:pt x="1437340" y="443969"/>
                      </a:cubicBezTo>
                      <a:cubicBezTo>
                        <a:pt x="1502041" y="587987"/>
                        <a:pt x="1551986" y="990253"/>
                        <a:pt x="1551294" y="1038329"/>
                      </a:cubicBezTo>
                      <a:cubicBezTo>
                        <a:pt x="1543673" y="1043524"/>
                        <a:pt x="1268592" y="1026206"/>
                        <a:pt x="1269077" y="1022742"/>
                      </a:cubicBezTo>
                      <a:lnTo>
                        <a:pt x="1269077" y="1022742"/>
                      </a:lnTo>
                      <a:close/>
                    </a:path>
                  </a:pathLst>
                </a:custGeom>
                <a:solidFill>
                  <a:srgbClr val="EF3F4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C0E4942B-01F1-43B5-B65D-9DF449306389}"/>
                    </a:ext>
                  </a:extLst>
                </p:cNvPr>
                <p:cNvSpPr/>
                <p:nvPr/>
              </p:nvSpPr>
              <p:spPr>
                <a:xfrm>
                  <a:off x="6249232" y="3515265"/>
                  <a:ext cx="91133" cy="90080"/>
                </a:xfrm>
                <a:custGeom>
                  <a:avLst/>
                  <a:gdLst>
                    <a:gd name="connsiteX0" fmla="*/ 727 w 146754"/>
                    <a:gd name="connsiteY0" fmla="*/ 145057 h 145057"/>
                    <a:gd name="connsiteX1" fmla="*/ 7655 w 146754"/>
                    <a:gd name="connsiteY1" fmla="*/ 693 h 145057"/>
                    <a:gd name="connsiteX2" fmla="*/ 146754 w 146754"/>
                    <a:gd name="connsiteY2" fmla="*/ 0 h 145057"/>
                    <a:gd name="connsiteX3" fmla="*/ 727 w 146754"/>
                    <a:gd name="connsiteY3" fmla="*/ 145057 h 145057"/>
                    <a:gd name="connsiteX4" fmla="*/ 727 w 146754"/>
                    <a:gd name="connsiteY4" fmla="*/ 145057 h 145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6754" h="145057">
                      <a:moveTo>
                        <a:pt x="727" y="145057"/>
                      </a:moveTo>
                      <a:cubicBezTo>
                        <a:pt x="866" y="96843"/>
                        <a:pt x="-3498" y="48422"/>
                        <a:pt x="7655" y="693"/>
                      </a:cubicBezTo>
                      <a:cubicBezTo>
                        <a:pt x="53998" y="416"/>
                        <a:pt x="100411" y="208"/>
                        <a:pt x="146754" y="0"/>
                      </a:cubicBezTo>
                      <a:cubicBezTo>
                        <a:pt x="95215" y="45928"/>
                        <a:pt x="44369" y="92410"/>
                        <a:pt x="727" y="145057"/>
                      </a:cubicBezTo>
                      <a:lnTo>
                        <a:pt x="727" y="145057"/>
                      </a:lnTo>
                      <a:close/>
                    </a:path>
                  </a:pathLst>
                </a:custGeom>
                <a:solidFill>
                  <a:srgbClr val="2E191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EB8A1D43-02E3-44DE-BF25-37A1E21B33A5}"/>
                    </a:ext>
                  </a:extLst>
                </p:cNvPr>
                <p:cNvSpPr/>
                <p:nvPr/>
              </p:nvSpPr>
              <p:spPr>
                <a:xfrm>
                  <a:off x="8083418" y="2633915"/>
                  <a:ext cx="1398891" cy="1701823"/>
                </a:xfrm>
                <a:custGeom>
                  <a:avLst/>
                  <a:gdLst>
                    <a:gd name="connsiteX0" fmla="*/ 2223366 w 2252663"/>
                    <a:gd name="connsiteY0" fmla="*/ 1903126 h 2740482"/>
                    <a:gd name="connsiteX1" fmla="*/ 1867788 w 2252663"/>
                    <a:gd name="connsiteY1" fmla="*/ 1667876 h 2740482"/>
                    <a:gd name="connsiteX2" fmla="*/ 1478268 w 2252663"/>
                    <a:gd name="connsiteY2" fmla="*/ 1591607 h 2740482"/>
                    <a:gd name="connsiteX3" fmla="*/ 1452152 w 2252663"/>
                    <a:gd name="connsiteY3" fmla="*/ 1434289 h 2740482"/>
                    <a:gd name="connsiteX4" fmla="*/ 1115625 w 2252663"/>
                    <a:gd name="connsiteY4" fmla="*/ 568449 h 2740482"/>
                    <a:gd name="connsiteX5" fmla="*/ 1115625 w 2252663"/>
                    <a:gd name="connsiteY5" fmla="*/ 568449 h 2740482"/>
                    <a:gd name="connsiteX6" fmla="*/ 1115625 w 2252663"/>
                    <a:gd name="connsiteY6" fmla="*/ 568449 h 2740482"/>
                    <a:gd name="connsiteX7" fmla="*/ 830776 w 2252663"/>
                    <a:gd name="connsiteY7" fmla="*/ 146509 h 2740482"/>
                    <a:gd name="connsiteX8" fmla="*/ 522096 w 2252663"/>
                    <a:gd name="connsiteY8" fmla="*/ 481 h 2740482"/>
                    <a:gd name="connsiteX9" fmla="*/ 284352 w 2252663"/>
                    <a:gd name="connsiteY9" fmla="*/ 114504 h 2740482"/>
                    <a:gd name="connsiteX10" fmla="*/ 269459 w 2252663"/>
                    <a:gd name="connsiteY10" fmla="*/ 514485 h 2740482"/>
                    <a:gd name="connsiteX11" fmla="*/ 401215 w 2252663"/>
                    <a:gd name="connsiteY11" fmla="*/ 1114733 h 2740482"/>
                    <a:gd name="connsiteX12" fmla="*/ 355634 w 2252663"/>
                    <a:gd name="connsiteY12" fmla="*/ 1872092 h 2740482"/>
                    <a:gd name="connsiteX13" fmla="*/ 121700 w 2252663"/>
                    <a:gd name="connsiteY13" fmla="*/ 2479891 h 2740482"/>
                    <a:gd name="connsiteX14" fmla="*/ 4213 w 2252663"/>
                    <a:gd name="connsiteY14" fmla="*/ 2718051 h 2740482"/>
                    <a:gd name="connsiteX15" fmla="*/ 16544 w 2252663"/>
                    <a:gd name="connsiteY15" fmla="*/ 2740426 h 2740482"/>
                    <a:gd name="connsiteX16" fmla="*/ 370527 w 2252663"/>
                    <a:gd name="connsiteY16" fmla="*/ 2523879 h 2740482"/>
                    <a:gd name="connsiteX17" fmla="*/ 444719 w 2252663"/>
                    <a:gd name="connsiteY17" fmla="*/ 2390322 h 2740482"/>
                    <a:gd name="connsiteX18" fmla="*/ 640206 w 2252663"/>
                    <a:gd name="connsiteY18" fmla="*/ 2020197 h 2740482"/>
                    <a:gd name="connsiteX19" fmla="*/ 790321 w 2252663"/>
                    <a:gd name="connsiteY19" fmla="*/ 1842513 h 2740482"/>
                    <a:gd name="connsiteX20" fmla="*/ 882453 w 2252663"/>
                    <a:gd name="connsiteY20" fmla="*/ 1780791 h 2740482"/>
                    <a:gd name="connsiteX21" fmla="*/ 845531 w 2252663"/>
                    <a:gd name="connsiteY21" fmla="*/ 1822839 h 2740482"/>
                    <a:gd name="connsiteX22" fmla="*/ 668539 w 2252663"/>
                    <a:gd name="connsiteY22" fmla="*/ 2258980 h 2740482"/>
                    <a:gd name="connsiteX23" fmla="*/ 676228 w 2252663"/>
                    <a:gd name="connsiteY23" fmla="*/ 2657160 h 2740482"/>
                    <a:gd name="connsiteX24" fmla="*/ 694655 w 2252663"/>
                    <a:gd name="connsiteY24" fmla="*/ 2649609 h 2740482"/>
                    <a:gd name="connsiteX25" fmla="*/ 678099 w 2252663"/>
                    <a:gd name="connsiteY25" fmla="*/ 2412142 h 2740482"/>
                    <a:gd name="connsiteX26" fmla="*/ 713843 w 2252663"/>
                    <a:gd name="connsiteY26" fmla="*/ 2170727 h 2740482"/>
                    <a:gd name="connsiteX27" fmla="*/ 1089648 w 2252663"/>
                    <a:gd name="connsiteY27" fmla="*/ 1873478 h 2740482"/>
                    <a:gd name="connsiteX28" fmla="*/ 1440791 w 2252663"/>
                    <a:gd name="connsiteY28" fmla="*/ 1935061 h 2740482"/>
                    <a:gd name="connsiteX29" fmla="*/ 1566244 w 2252663"/>
                    <a:gd name="connsiteY29" fmla="*/ 1991449 h 2740482"/>
                    <a:gd name="connsiteX30" fmla="*/ 2252391 w 2252663"/>
                    <a:gd name="connsiteY30" fmla="*/ 1944136 h 2740482"/>
                    <a:gd name="connsiteX31" fmla="*/ 2223366 w 2252663"/>
                    <a:gd name="connsiteY31" fmla="*/ 1903126 h 2740482"/>
                    <a:gd name="connsiteX32" fmla="*/ 2223366 w 2252663"/>
                    <a:gd name="connsiteY32" fmla="*/ 1903126 h 2740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252663" h="2740482">
                      <a:moveTo>
                        <a:pt x="2223366" y="1903126"/>
                      </a:moveTo>
                      <a:cubicBezTo>
                        <a:pt x="2122158" y="1802958"/>
                        <a:pt x="2003286" y="1724749"/>
                        <a:pt x="1867788" y="1667876"/>
                      </a:cubicBezTo>
                      <a:cubicBezTo>
                        <a:pt x="1743374" y="1619385"/>
                        <a:pt x="1614874" y="1588212"/>
                        <a:pt x="1478268" y="1591607"/>
                      </a:cubicBezTo>
                      <a:cubicBezTo>
                        <a:pt x="1469678" y="1539168"/>
                        <a:pt x="1461850" y="1486589"/>
                        <a:pt x="1452152" y="1434289"/>
                      </a:cubicBezTo>
                      <a:cubicBezTo>
                        <a:pt x="1395348" y="1127618"/>
                        <a:pt x="1279247" y="840275"/>
                        <a:pt x="1115625" y="568449"/>
                      </a:cubicBezTo>
                      <a:lnTo>
                        <a:pt x="1115625" y="568449"/>
                      </a:lnTo>
                      <a:lnTo>
                        <a:pt x="1115625" y="568449"/>
                      </a:lnTo>
                      <a:cubicBezTo>
                        <a:pt x="1033329" y="420621"/>
                        <a:pt x="943621" y="276672"/>
                        <a:pt x="830776" y="146509"/>
                      </a:cubicBezTo>
                      <a:cubicBezTo>
                        <a:pt x="755476" y="59502"/>
                        <a:pt x="649558" y="-6307"/>
                        <a:pt x="522096" y="481"/>
                      </a:cubicBezTo>
                      <a:cubicBezTo>
                        <a:pt x="434813" y="2283"/>
                        <a:pt x="336030" y="54307"/>
                        <a:pt x="284352" y="114504"/>
                      </a:cubicBezTo>
                      <a:cubicBezTo>
                        <a:pt x="198108" y="214880"/>
                        <a:pt x="254496" y="454634"/>
                        <a:pt x="269459" y="514485"/>
                      </a:cubicBezTo>
                      <a:cubicBezTo>
                        <a:pt x="309776" y="675752"/>
                        <a:pt x="391725" y="946054"/>
                        <a:pt x="401215" y="1114733"/>
                      </a:cubicBezTo>
                      <a:cubicBezTo>
                        <a:pt x="410498" y="1137871"/>
                        <a:pt x="443264" y="1644531"/>
                        <a:pt x="355634" y="1872092"/>
                      </a:cubicBezTo>
                      <a:cubicBezTo>
                        <a:pt x="309498" y="1991795"/>
                        <a:pt x="158830" y="2363859"/>
                        <a:pt x="121700" y="2479891"/>
                      </a:cubicBezTo>
                      <a:cubicBezTo>
                        <a:pt x="98009" y="2541682"/>
                        <a:pt x="23333" y="2670322"/>
                        <a:pt x="4213" y="2718051"/>
                      </a:cubicBezTo>
                      <a:cubicBezTo>
                        <a:pt x="-705" y="2729689"/>
                        <a:pt x="-5693" y="2741396"/>
                        <a:pt x="16544" y="2740426"/>
                      </a:cubicBezTo>
                      <a:cubicBezTo>
                        <a:pt x="121631" y="2678912"/>
                        <a:pt x="265441" y="2585393"/>
                        <a:pt x="370527" y="2523879"/>
                      </a:cubicBezTo>
                      <a:cubicBezTo>
                        <a:pt x="417980" y="2496101"/>
                        <a:pt x="428924" y="2435764"/>
                        <a:pt x="444719" y="2390322"/>
                      </a:cubicBezTo>
                      <a:cubicBezTo>
                        <a:pt x="481018" y="2285443"/>
                        <a:pt x="593586" y="2087669"/>
                        <a:pt x="640206" y="2020197"/>
                      </a:cubicBezTo>
                      <a:cubicBezTo>
                        <a:pt x="683571" y="1957298"/>
                        <a:pt x="729291" y="1892320"/>
                        <a:pt x="790321" y="1842513"/>
                      </a:cubicBezTo>
                      <a:cubicBezTo>
                        <a:pt x="816436" y="1821177"/>
                        <a:pt x="882453" y="1780791"/>
                        <a:pt x="882453" y="1780791"/>
                      </a:cubicBezTo>
                      <a:cubicBezTo>
                        <a:pt x="882453" y="1780791"/>
                        <a:pt x="856822" y="1809885"/>
                        <a:pt x="845531" y="1822839"/>
                      </a:cubicBezTo>
                      <a:cubicBezTo>
                        <a:pt x="738435" y="1946214"/>
                        <a:pt x="681216" y="2100831"/>
                        <a:pt x="668539" y="2258980"/>
                      </a:cubicBezTo>
                      <a:cubicBezTo>
                        <a:pt x="667430" y="2284750"/>
                        <a:pt x="664244" y="2520346"/>
                        <a:pt x="676228" y="2657160"/>
                      </a:cubicBezTo>
                      <a:cubicBezTo>
                        <a:pt x="687035" y="2653073"/>
                        <a:pt x="687035" y="2653073"/>
                        <a:pt x="694655" y="2649609"/>
                      </a:cubicBezTo>
                      <a:cubicBezTo>
                        <a:pt x="688628" y="2624048"/>
                        <a:pt x="674773" y="2471024"/>
                        <a:pt x="678099" y="2412142"/>
                      </a:cubicBezTo>
                      <a:cubicBezTo>
                        <a:pt x="684402" y="2302414"/>
                        <a:pt x="705808" y="2188322"/>
                        <a:pt x="713843" y="2170727"/>
                      </a:cubicBezTo>
                      <a:cubicBezTo>
                        <a:pt x="782493" y="2020059"/>
                        <a:pt x="902265" y="1888510"/>
                        <a:pt x="1089648" y="1873478"/>
                      </a:cubicBezTo>
                      <a:cubicBezTo>
                        <a:pt x="1200969" y="1864472"/>
                        <a:pt x="1336259" y="1901118"/>
                        <a:pt x="1440791" y="1935061"/>
                      </a:cubicBezTo>
                      <a:cubicBezTo>
                        <a:pt x="1489836" y="1950994"/>
                        <a:pt x="1540198" y="1977248"/>
                        <a:pt x="1566244" y="1991449"/>
                      </a:cubicBezTo>
                      <a:cubicBezTo>
                        <a:pt x="1630529" y="1966442"/>
                        <a:pt x="2090569" y="1943720"/>
                        <a:pt x="2252391" y="1944136"/>
                      </a:cubicBezTo>
                      <a:cubicBezTo>
                        <a:pt x="2255231" y="1923077"/>
                        <a:pt x="2235211" y="1914903"/>
                        <a:pt x="2223366" y="1903126"/>
                      </a:cubicBezTo>
                      <a:lnTo>
                        <a:pt x="2223366" y="1903126"/>
                      </a:lnTo>
                      <a:close/>
                    </a:path>
                  </a:pathLst>
                </a:custGeom>
                <a:solidFill>
                  <a:srgbClr val="EE2D2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14" name="Freeform: Shape 113">
                  <a:extLst>
                    <a:ext uri="{FF2B5EF4-FFF2-40B4-BE49-F238E27FC236}">
                      <a16:creationId xmlns:a16="http://schemas.microsoft.com/office/drawing/2014/main" id="{EE442CAA-6328-4996-8FEE-D60E3F3F2F5A}"/>
                    </a:ext>
                  </a:extLst>
                </p:cNvPr>
                <p:cNvSpPr/>
                <p:nvPr/>
              </p:nvSpPr>
              <p:spPr>
                <a:xfrm>
                  <a:off x="6763211" y="3177960"/>
                  <a:ext cx="702740" cy="271702"/>
                </a:xfrm>
                <a:custGeom>
                  <a:avLst/>
                  <a:gdLst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9" fmla="*/ 1073414 w 1131637"/>
                    <a:gd name="connsiteY9" fmla="*/ 437527 h 437527"/>
                    <a:gd name="connsiteX0" fmla="*/ 1107432 w 1131637"/>
                    <a:gd name="connsiteY0" fmla="*/ 452105 h 452105"/>
                    <a:gd name="connsiteX1" fmla="*/ 591899 w 1131637"/>
                    <a:gd name="connsiteY1" fmla="*/ 276053 h 452105"/>
                    <a:gd name="connsiteX2" fmla="*/ 122784 w 1131637"/>
                    <a:gd name="connsiteY2" fmla="*/ 224236 h 452105"/>
                    <a:gd name="connsiteX3" fmla="*/ 55728 w 1131637"/>
                    <a:gd name="connsiteY3" fmla="*/ 221951 h 452105"/>
                    <a:gd name="connsiteX4" fmla="*/ 9939 w 1131637"/>
                    <a:gd name="connsiteY4" fmla="*/ 67195 h 452105"/>
                    <a:gd name="connsiteX5" fmla="*/ 124447 w 1131637"/>
                    <a:gd name="connsiteY5" fmla="*/ 0 h 452105"/>
                    <a:gd name="connsiteX6" fmla="*/ 1058035 w 1131637"/>
                    <a:gd name="connsiteY6" fmla="*/ 4642 h 452105"/>
                    <a:gd name="connsiteX7" fmla="*/ 1130979 w 1131637"/>
                    <a:gd name="connsiteY7" fmla="*/ 50293 h 452105"/>
                    <a:gd name="connsiteX8" fmla="*/ 1073414 w 1131637"/>
                    <a:gd name="connsiteY8" fmla="*/ 437527 h 452105"/>
                    <a:gd name="connsiteX9" fmla="*/ 1107432 w 1131637"/>
                    <a:gd name="connsiteY9" fmla="*/ 452105 h 452105"/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0" fmla="*/ 1102572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102572 w 1131637"/>
                    <a:gd name="connsiteY8" fmla="*/ 437527 h 437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31637" h="437527">
                      <a:moveTo>
                        <a:pt x="1102572" y="437527"/>
                      </a:moveTo>
                      <a:cubicBezTo>
                        <a:pt x="932348" y="383702"/>
                        <a:pt x="755197" y="311601"/>
                        <a:pt x="591899" y="276053"/>
                      </a:cubicBezTo>
                      <a:cubicBezTo>
                        <a:pt x="428601" y="240505"/>
                        <a:pt x="283705" y="207057"/>
                        <a:pt x="122784" y="224236"/>
                      </a:cubicBezTo>
                      <a:cubicBezTo>
                        <a:pt x="100547" y="226592"/>
                        <a:pt x="77895" y="226799"/>
                        <a:pt x="55728" y="221951"/>
                      </a:cubicBezTo>
                      <a:cubicBezTo>
                        <a:pt x="3358" y="188630"/>
                        <a:pt x="-12575" y="134597"/>
                        <a:pt x="9939" y="67195"/>
                      </a:cubicBezTo>
                      <a:cubicBezTo>
                        <a:pt x="28088" y="12954"/>
                        <a:pt x="49424" y="139"/>
                        <a:pt x="124447" y="0"/>
                      </a:cubicBezTo>
                      <a:lnTo>
                        <a:pt x="1058035" y="4642"/>
                      </a:lnTo>
                      <a:cubicBezTo>
                        <a:pt x="1107427" y="-207"/>
                        <a:pt x="1136452" y="6581"/>
                        <a:pt x="1130979" y="50293"/>
                      </a:cubicBezTo>
                      <a:cubicBezTo>
                        <a:pt x="1130010" y="81881"/>
                        <a:pt x="1114487" y="344147"/>
                        <a:pt x="1102572" y="437527"/>
                      </a:cubicBezTo>
                      <a:close/>
                    </a:path>
                  </a:pathLst>
                </a:custGeom>
                <a:solidFill>
                  <a:srgbClr val="6C261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5" name="Freeform: Shape 114">
                  <a:extLst>
                    <a:ext uri="{FF2B5EF4-FFF2-40B4-BE49-F238E27FC236}">
                      <a16:creationId xmlns:a16="http://schemas.microsoft.com/office/drawing/2014/main" id="{6855456C-57F8-4A70-B78E-58184FE9B53C}"/>
                    </a:ext>
                  </a:extLst>
                </p:cNvPr>
                <p:cNvSpPr/>
                <p:nvPr/>
              </p:nvSpPr>
              <p:spPr>
                <a:xfrm>
                  <a:off x="6703221" y="3303994"/>
                  <a:ext cx="726878" cy="145626"/>
                </a:xfrm>
                <a:custGeom>
                  <a:avLst/>
                  <a:gdLst>
                    <a:gd name="connsiteX0" fmla="*/ 159606 w 1170507"/>
                    <a:gd name="connsiteY0" fmla="*/ 8814 h 234504"/>
                    <a:gd name="connsiteX1" fmla="*/ 599142 w 1170507"/>
                    <a:gd name="connsiteY1" fmla="*/ 29665 h 234504"/>
                    <a:gd name="connsiteX2" fmla="*/ 894936 w 1170507"/>
                    <a:gd name="connsiteY2" fmla="*/ 112238 h 234504"/>
                    <a:gd name="connsiteX3" fmla="*/ 1087515 w 1170507"/>
                    <a:gd name="connsiteY3" fmla="*/ 169458 h 234504"/>
                    <a:gd name="connsiteX4" fmla="*/ 1170018 w 1170507"/>
                    <a:gd name="connsiteY4" fmla="*/ 234505 h 234504"/>
                    <a:gd name="connsiteX5" fmla="*/ 733046 w 1170507"/>
                    <a:gd name="connsiteY5" fmla="*/ 147775 h 234504"/>
                    <a:gd name="connsiteX6" fmla="*/ 428246 w 1170507"/>
                    <a:gd name="connsiteY6" fmla="*/ 94089 h 234504"/>
                    <a:gd name="connsiteX7" fmla="*/ 225623 w 1170507"/>
                    <a:gd name="connsiteY7" fmla="*/ 101016 h 234504"/>
                    <a:gd name="connsiteX8" fmla="*/ 37686 w 1170507"/>
                    <a:gd name="connsiteY8" fmla="*/ 117088 h 234504"/>
                    <a:gd name="connsiteX9" fmla="*/ 39141 w 1170507"/>
                    <a:gd name="connsiteY9" fmla="*/ 29665 h 234504"/>
                    <a:gd name="connsiteX10" fmla="*/ 159606 w 1170507"/>
                    <a:gd name="connsiteY10" fmla="*/ 8814 h 234504"/>
                    <a:gd name="connsiteX11" fmla="*/ 159606 w 1170507"/>
                    <a:gd name="connsiteY11" fmla="*/ 8814 h 2345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70507" h="234504">
                      <a:moveTo>
                        <a:pt x="159606" y="8814"/>
                      </a:moveTo>
                      <a:cubicBezTo>
                        <a:pt x="301892" y="-7465"/>
                        <a:pt x="460527" y="-1577"/>
                        <a:pt x="599142" y="29665"/>
                      </a:cubicBezTo>
                      <a:cubicBezTo>
                        <a:pt x="702427" y="53010"/>
                        <a:pt x="792967" y="83629"/>
                        <a:pt x="894936" y="112238"/>
                      </a:cubicBezTo>
                      <a:cubicBezTo>
                        <a:pt x="953957" y="128725"/>
                        <a:pt x="1027801" y="155326"/>
                        <a:pt x="1087515" y="169458"/>
                      </a:cubicBezTo>
                      <a:cubicBezTo>
                        <a:pt x="1123952" y="178117"/>
                        <a:pt x="1176114" y="198067"/>
                        <a:pt x="1170018" y="234505"/>
                      </a:cubicBezTo>
                      <a:cubicBezTo>
                        <a:pt x="1013185" y="225638"/>
                        <a:pt x="869513" y="176662"/>
                        <a:pt x="733046" y="147775"/>
                      </a:cubicBezTo>
                      <a:cubicBezTo>
                        <a:pt x="647356" y="129626"/>
                        <a:pt x="514421" y="110091"/>
                        <a:pt x="428246" y="94089"/>
                      </a:cubicBezTo>
                      <a:cubicBezTo>
                        <a:pt x="369433" y="89171"/>
                        <a:pt x="303416" y="93050"/>
                        <a:pt x="225623" y="101016"/>
                      </a:cubicBezTo>
                      <a:cubicBezTo>
                        <a:pt x="174569" y="107874"/>
                        <a:pt x="74955" y="122283"/>
                        <a:pt x="37686" y="117088"/>
                      </a:cubicBezTo>
                      <a:cubicBezTo>
                        <a:pt x="-3392" y="115148"/>
                        <a:pt x="-21542" y="51071"/>
                        <a:pt x="39141" y="29665"/>
                      </a:cubicBezTo>
                      <a:cubicBezTo>
                        <a:pt x="71422" y="14772"/>
                        <a:pt x="124485" y="9438"/>
                        <a:pt x="159606" y="8814"/>
                      </a:cubicBezTo>
                      <a:lnTo>
                        <a:pt x="159606" y="8814"/>
                      </a:lnTo>
                      <a:close/>
                    </a:path>
                  </a:pathLst>
                </a:custGeom>
                <a:solidFill>
                  <a:srgbClr val="28101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6" name="Freeform: Shape 115">
                  <a:extLst>
                    <a:ext uri="{FF2B5EF4-FFF2-40B4-BE49-F238E27FC236}">
                      <a16:creationId xmlns:a16="http://schemas.microsoft.com/office/drawing/2014/main" id="{CC2E2F02-8743-433C-BFEE-AC56C7C8D9C2}"/>
                    </a:ext>
                  </a:extLst>
                </p:cNvPr>
                <p:cNvSpPr/>
                <p:nvPr/>
              </p:nvSpPr>
              <p:spPr>
                <a:xfrm>
                  <a:off x="6984664" y="3392511"/>
                  <a:ext cx="245511" cy="294008"/>
                </a:xfrm>
                <a:custGeom>
                  <a:avLst/>
                  <a:gdLst>
                    <a:gd name="connsiteX0" fmla="*/ 381593 w 395352"/>
                    <a:gd name="connsiteY0" fmla="*/ 426620 h 473448"/>
                    <a:gd name="connsiteX1" fmla="*/ 330400 w 395352"/>
                    <a:gd name="connsiteY1" fmla="*/ 473449 h 473448"/>
                    <a:gd name="connsiteX2" fmla="*/ 291746 w 395352"/>
                    <a:gd name="connsiteY2" fmla="*/ 424403 h 473448"/>
                    <a:gd name="connsiteX3" fmla="*/ 279554 w 395352"/>
                    <a:gd name="connsiteY3" fmla="*/ 206749 h 473448"/>
                    <a:gd name="connsiteX4" fmla="*/ 172666 w 395352"/>
                    <a:gd name="connsiteY4" fmla="*/ 105541 h 473448"/>
                    <a:gd name="connsiteX5" fmla="*/ 20682 w 395352"/>
                    <a:gd name="connsiteY5" fmla="*/ 67233 h 473448"/>
                    <a:gd name="connsiteX6" fmla="*/ 2255 w 395352"/>
                    <a:gd name="connsiteY6" fmla="*/ 27471 h 473448"/>
                    <a:gd name="connsiteX7" fmla="*/ 45759 w 395352"/>
                    <a:gd name="connsiteY7" fmla="*/ 108 h 473448"/>
                    <a:gd name="connsiteX8" fmla="*/ 354923 w 395352"/>
                    <a:gd name="connsiteY8" fmla="*/ 79841 h 473448"/>
                    <a:gd name="connsiteX9" fmla="*/ 381593 w 395352"/>
                    <a:gd name="connsiteY9" fmla="*/ 426620 h 473448"/>
                    <a:gd name="connsiteX10" fmla="*/ 381593 w 395352"/>
                    <a:gd name="connsiteY10" fmla="*/ 426620 h 47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95352" h="473448">
                      <a:moveTo>
                        <a:pt x="381593" y="426620"/>
                      </a:moveTo>
                      <a:cubicBezTo>
                        <a:pt x="376813" y="455507"/>
                        <a:pt x="359772" y="473518"/>
                        <a:pt x="330400" y="473449"/>
                      </a:cubicBezTo>
                      <a:cubicBezTo>
                        <a:pt x="299712" y="473310"/>
                        <a:pt x="290430" y="452112"/>
                        <a:pt x="291746" y="424403"/>
                      </a:cubicBezTo>
                      <a:cubicBezTo>
                        <a:pt x="295140" y="355616"/>
                        <a:pt x="290499" y="274289"/>
                        <a:pt x="279554" y="206749"/>
                      </a:cubicBezTo>
                      <a:cubicBezTo>
                        <a:pt x="267847" y="134220"/>
                        <a:pt x="248866" y="120504"/>
                        <a:pt x="172666" y="105541"/>
                      </a:cubicBezTo>
                      <a:cubicBezTo>
                        <a:pt x="124660" y="96120"/>
                        <a:pt x="76239" y="94873"/>
                        <a:pt x="20682" y="67233"/>
                      </a:cubicBezTo>
                      <a:cubicBezTo>
                        <a:pt x="9668" y="55595"/>
                        <a:pt x="-5850" y="44996"/>
                        <a:pt x="2255" y="27471"/>
                      </a:cubicBezTo>
                      <a:cubicBezTo>
                        <a:pt x="9875" y="10845"/>
                        <a:pt x="24769" y="-1278"/>
                        <a:pt x="45759" y="108"/>
                      </a:cubicBezTo>
                      <a:cubicBezTo>
                        <a:pt x="170450" y="11469"/>
                        <a:pt x="268401" y="14655"/>
                        <a:pt x="354923" y="79841"/>
                      </a:cubicBezTo>
                      <a:cubicBezTo>
                        <a:pt x="418030" y="124937"/>
                        <a:pt x="390737" y="370925"/>
                        <a:pt x="381593" y="426620"/>
                      </a:cubicBezTo>
                      <a:lnTo>
                        <a:pt x="381593" y="426620"/>
                      </a:lnTo>
                      <a:close/>
                    </a:path>
                  </a:pathLst>
                </a:custGeom>
                <a:solidFill>
                  <a:srgbClr val="D027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3119D346-6BDF-4962-B4D3-FD9DB437F282}"/>
                    </a:ext>
                  </a:extLst>
                </p:cNvPr>
                <p:cNvSpPr/>
                <p:nvPr/>
              </p:nvSpPr>
              <p:spPr>
                <a:xfrm>
                  <a:off x="6160765" y="3363240"/>
                  <a:ext cx="721239" cy="469842"/>
                </a:xfrm>
                <a:custGeom>
                  <a:avLst/>
                  <a:gdLst>
                    <a:gd name="connsiteX0" fmla="*/ 893341 w 1161426"/>
                    <a:gd name="connsiteY0" fmla="*/ 16348 h 756596"/>
                    <a:gd name="connsiteX1" fmla="*/ 705335 w 1161426"/>
                    <a:gd name="connsiteY1" fmla="*/ 52231 h 756596"/>
                    <a:gd name="connsiteX2" fmla="*/ 386542 w 1161426"/>
                    <a:gd name="connsiteY2" fmla="*/ 179693 h 756596"/>
                    <a:gd name="connsiteX3" fmla="*/ 143187 w 1161426"/>
                    <a:gd name="connsiteY3" fmla="*/ 389936 h 756596"/>
                    <a:gd name="connsiteX4" fmla="*/ 0 w 1161426"/>
                    <a:gd name="connsiteY4" fmla="*/ 756597 h 756596"/>
                    <a:gd name="connsiteX5" fmla="*/ 327591 w 1161426"/>
                    <a:gd name="connsiteY5" fmla="*/ 473548 h 756596"/>
                    <a:gd name="connsiteX6" fmla="*/ 343662 w 1161426"/>
                    <a:gd name="connsiteY6" fmla="*/ 354400 h 756596"/>
                    <a:gd name="connsiteX7" fmla="*/ 570669 w 1161426"/>
                    <a:gd name="connsiteY7" fmla="*/ 192924 h 756596"/>
                    <a:gd name="connsiteX8" fmla="*/ 930887 w 1161426"/>
                    <a:gd name="connsiteY8" fmla="*/ 47175 h 756596"/>
                    <a:gd name="connsiteX9" fmla="*/ 1161427 w 1161426"/>
                    <a:gd name="connsiteY9" fmla="*/ 0 h 756596"/>
                    <a:gd name="connsiteX10" fmla="*/ 893341 w 1161426"/>
                    <a:gd name="connsiteY10" fmla="*/ 16348 h 756596"/>
                    <a:gd name="connsiteX11" fmla="*/ 893341 w 1161426"/>
                    <a:gd name="connsiteY11" fmla="*/ 16348 h 7565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61426" h="756596">
                      <a:moveTo>
                        <a:pt x="893341" y="16348"/>
                      </a:moveTo>
                      <a:cubicBezTo>
                        <a:pt x="836260" y="25077"/>
                        <a:pt x="760753" y="36714"/>
                        <a:pt x="705335" y="52231"/>
                      </a:cubicBezTo>
                      <a:cubicBezTo>
                        <a:pt x="640842" y="73221"/>
                        <a:pt x="426027" y="154478"/>
                        <a:pt x="386542" y="179693"/>
                      </a:cubicBezTo>
                      <a:cubicBezTo>
                        <a:pt x="290183" y="221118"/>
                        <a:pt x="186759" y="332578"/>
                        <a:pt x="143187" y="389936"/>
                      </a:cubicBezTo>
                      <a:cubicBezTo>
                        <a:pt x="80633" y="492529"/>
                        <a:pt x="52647" y="579259"/>
                        <a:pt x="0" y="756597"/>
                      </a:cubicBezTo>
                      <a:cubicBezTo>
                        <a:pt x="71074" y="634746"/>
                        <a:pt x="215854" y="517467"/>
                        <a:pt x="327591" y="473548"/>
                      </a:cubicBezTo>
                      <a:cubicBezTo>
                        <a:pt x="271757" y="462811"/>
                        <a:pt x="298565" y="402544"/>
                        <a:pt x="343662" y="354400"/>
                      </a:cubicBezTo>
                      <a:cubicBezTo>
                        <a:pt x="401158" y="292885"/>
                        <a:pt x="494192" y="229847"/>
                        <a:pt x="570669" y="192924"/>
                      </a:cubicBezTo>
                      <a:cubicBezTo>
                        <a:pt x="699793" y="130648"/>
                        <a:pt x="768719" y="98922"/>
                        <a:pt x="930887" y="47175"/>
                      </a:cubicBezTo>
                      <a:cubicBezTo>
                        <a:pt x="960882" y="39001"/>
                        <a:pt x="1149789" y="5195"/>
                        <a:pt x="1161427" y="0"/>
                      </a:cubicBezTo>
                      <a:cubicBezTo>
                        <a:pt x="1118339" y="69"/>
                        <a:pt x="929848" y="37130"/>
                        <a:pt x="893341" y="16348"/>
                      </a:cubicBezTo>
                      <a:lnTo>
                        <a:pt x="893341" y="16348"/>
                      </a:lnTo>
                      <a:close/>
                    </a:path>
                  </a:pathLst>
                </a:custGeom>
                <a:solidFill>
                  <a:srgbClr val="CD608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9533E68B-63D7-4EB2-88F7-6B70CA710E3B}"/>
                    </a:ext>
                  </a:extLst>
                </p:cNvPr>
                <p:cNvSpPr/>
                <p:nvPr/>
              </p:nvSpPr>
              <p:spPr>
                <a:xfrm>
                  <a:off x="7578730" y="2279402"/>
                  <a:ext cx="479138" cy="144540"/>
                </a:xfrm>
                <a:custGeom>
                  <a:avLst/>
                  <a:gdLst>
                    <a:gd name="connsiteX0" fmla="*/ 626977 w 771566"/>
                    <a:gd name="connsiteY0" fmla="*/ 35745 h 232756"/>
                    <a:gd name="connsiteX1" fmla="*/ 653231 w 771566"/>
                    <a:gd name="connsiteY1" fmla="*/ 0 h 232756"/>
                    <a:gd name="connsiteX2" fmla="*/ 682464 w 771566"/>
                    <a:gd name="connsiteY2" fmla="*/ 30965 h 232756"/>
                    <a:gd name="connsiteX3" fmla="*/ 764345 w 771566"/>
                    <a:gd name="connsiteY3" fmla="*/ 119357 h 232756"/>
                    <a:gd name="connsiteX4" fmla="*/ 722850 w 771566"/>
                    <a:gd name="connsiteY4" fmla="*/ 162167 h 232756"/>
                    <a:gd name="connsiteX5" fmla="*/ 7817 w 771566"/>
                    <a:gd name="connsiteY5" fmla="*/ 232756 h 232756"/>
                    <a:gd name="connsiteX6" fmla="*/ 959 w 771566"/>
                    <a:gd name="connsiteY6" fmla="*/ 140416 h 232756"/>
                    <a:gd name="connsiteX7" fmla="*/ 626977 w 771566"/>
                    <a:gd name="connsiteY7" fmla="*/ 35745 h 232756"/>
                    <a:gd name="connsiteX8" fmla="*/ 626977 w 771566"/>
                    <a:gd name="connsiteY8" fmla="*/ 35745 h 232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71566" h="232756">
                      <a:moveTo>
                        <a:pt x="626977" y="35745"/>
                      </a:moveTo>
                      <a:cubicBezTo>
                        <a:pt x="638130" y="33944"/>
                        <a:pt x="645403" y="30618"/>
                        <a:pt x="653231" y="0"/>
                      </a:cubicBezTo>
                      <a:cubicBezTo>
                        <a:pt x="662098" y="10945"/>
                        <a:pt x="670064" y="20297"/>
                        <a:pt x="682464" y="30965"/>
                      </a:cubicBezTo>
                      <a:cubicBezTo>
                        <a:pt x="715508" y="59090"/>
                        <a:pt x="747650" y="87214"/>
                        <a:pt x="764345" y="119357"/>
                      </a:cubicBezTo>
                      <a:cubicBezTo>
                        <a:pt x="781594" y="152538"/>
                        <a:pt x="768016" y="159119"/>
                        <a:pt x="722850" y="162167"/>
                      </a:cubicBezTo>
                      <a:cubicBezTo>
                        <a:pt x="516764" y="175883"/>
                        <a:pt x="31785" y="229500"/>
                        <a:pt x="7817" y="232756"/>
                      </a:cubicBezTo>
                      <a:cubicBezTo>
                        <a:pt x="474" y="208372"/>
                        <a:pt x="-1396" y="160297"/>
                        <a:pt x="959" y="140416"/>
                      </a:cubicBezTo>
                      <a:cubicBezTo>
                        <a:pt x="68985" y="126215"/>
                        <a:pt x="493627" y="57427"/>
                        <a:pt x="626977" y="35745"/>
                      </a:cubicBezTo>
                      <a:lnTo>
                        <a:pt x="626977" y="35745"/>
                      </a:lnTo>
                      <a:close/>
                    </a:path>
                  </a:pathLst>
                </a:custGeom>
                <a:solidFill>
                  <a:srgbClr val="F04B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9" name="Freeform: Shape 118">
                  <a:extLst>
                    <a:ext uri="{FF2B5EF4-FFF2-40B4-BE49-F238E27FC236}">
                      <a16:creationId xmlns:a16="http://schemas.microsoft.com/office/drawing/2014/main" id="{2EDA818F-F349-442D-BBE4-1140E7065B5F}"/>
                    </a:ext>
                  </a:extLst>
                </p:cNvPr>
                <p:cNvSpPr/>
                <p:nvPr/>
              </p:nvSpPr>
              <p:spPr>
                <a:xfrm>
                  <a:off x="8964504" y="4591788"/>
                  <a:ext cx="202399" cy="28742"/>
                </a:xfrm>
                <a:custGeom>
                  <a:avLst/>
                  <a:gdLst>
                    <a:gd name="connsiteX0" fmla="*/ 0 w 325928"/>
                    <a:gd name="connsiteY0" fmla="*/ 38934 h 46284"/>
                    <a:gd name="connsiteX1" fmla="*/ 42187 w 325928"/>
                    <a:gd name="connsiteY1" fmla="*/ 30274 h 46284"/>
                    <a:gd name="connsiteX2" fmla="*/ 301128 w 325928"/>
                    <a:gd name="connsiteY2" fmla="*/ 1526 h 46284"/>
                    <a:gd name="connsiteX3" fmla="*/ 325928 w 325928"/>
                    <a:gd name="connsiteY3" fmla="*/ 8315 h 46284"/>
                    <a:gd name="connsiteX4" fmla="*/ 172558 w 325928"/>
                    <a:gd name="connsiteY4" fmla="*/ 41704 h 46284"/>
                    <a:gd name="connsiteX5" fmla="*/ 39486 w 325928"/>
                    <a:gd name="connsiteY5" fmla="*/ 41774 h 46284"/>
                    <a:gd name="connsiteX6" fmla="*/ 0 w 325928"/>
                    <a:gd name="connsiteY6" fmla="*/ 38934 h 46284"/>
                    <a:gd name="connsiteX7" fmla="*/ 0 w 325928"/>
                    <a:gd name="connsiteY7" fmla="*/ 38934 h 46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25928" h="46284">
                      <a:moveTo>
                        <a:pt x="0" y="38934"/>
                      </a:moveTo>
                      <a:cubicBezTo>
                        <a:pt x="11915" y="27296"/>
                        <a:pt x="27640" y="30066"/>
                        <a:pt x="42187" y="30274"/>
                      </a:cubicBezTo>
                      <a:cubicBezTo>
                        <a:pt x="129956" y="31521"/>
                        <a:pt x="217655" y="32976"/>
                        <a:pt x="301128" y="1526"/>
                      </a:cubicBezTo>
                      <a:cubicBezTo>
                        <a:pt x="310688" y="-2076"/>
                        <a:pt x="319347" y="903"/>
                        <a:pt x="325928" y="8315"/>
                      </a:cubicBezTo>
                      <a:cubicBezTo>
                        <a:pt x="276467" y="25564"/>
                        <a:pt x="226591" y="41635"/>
                        <a:pt x="172558" y="41704"/>
                      </a:cubicBezTo>
                      <a:cubicBezTo>
                        <a:pt x="128155" y="47870"/>
                        <a:pt x="83889" y="47731"/>
                        <a:pt x="39486" y="41774"/>
                      </a:cubicBezTo>
                      <a:cubicBezTo>
                        <a:pt x="26324" y="40873"/>
                        <a:pt x="13162" y="39903"/>
                        <a:pt x="0" y="38934"/>
                      </a:cubicBezTo>
                      <a:lnTo>
                        <a:pt x="0" y="38934"/>
                      </a:lnTo>
                      <a:close/>
                    </a:path>
                  </a:pathLst>
                </a:custGeom>
                <a:solidFill>
                  <a:srgbClr val="91A0A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0" name="Freeform: Shape 119">
                  <a:extLst>
                    <a:ext uri="{FF2B5EF4-FFF2-40B4-BE49-F238E27FC236}">
                      <a16:creationId xmlns:a16="http://schemas.microsoft.com/office/drawing/2014/main" id="{6A60971D-2A6F-4866-974E-E13C080FD525}"/>
                    </a:ext>
                  </a:extLst>
                </p:cNvPr>
                <p:cNvSpPr/>
                <p:nvPr/>
              </p:nvSpPr>
              <p:spPr>
                <a:xfrm>
                  <a:off x="8989110" y="4617729"/>
                  <a:ext cx="82638" cy="5507"/>
                </a:xfrm>
                <a:custGeom>
                  <a:avLst/>
                  <a:gdLst>
                    <a:gd name="connsiteX0" fmla="*/ 0 w 133073"/>
                    <a:gd name="connsiteY0" fmla="*/ 69 h 8868"/>
                    <a:gd name="connsiteX1" fmla="*/ 133073 w 133073"/>
                    <a:gd name="connsiteY1" fmla="*/ 0 h 8868"/>
                    <a:gd name="connsiteX2" fmla="*/ 0 w 133073"/>
                    <a:gd name="connsiteY2" fmla="*/ 69 h 8868"/>
                    <a:gd name="connsiteX3" fmla="*/ 0 w 133073"/>
                    <a:gd name="connsiteY3" fmla="*/ 69 h 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073" h="8868">
                      <a:moveTo>
                        <a:pt x="0" y="69"/>
                      </a:moveTo>
                      <a:cubicBezTo>
                        <a:pt x="44404" y="0"/>
                        <a:pt x="88669" y="0"/>
                        <a:pt x="133073" y="0"/>
                      </a:cubicBezTo>
                      <a:cubicBezTo>
                        <a:pt x="88669" y="11500"/>
                        <a:pt x="44265" y="12123"/>
                        <a:pt x="0" y="69"/>
                      </a:cubicBez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1" name="Freeform: Shape 120">
                  <a:extLst>
                    <a:ext uri="{FF2B5EF4-FFF2-40B4-BE49-F238E27FC236}">
                      <a16:creationId xmlns:a16="http://schemas.microsoft.com/office/drawing/2014/main" id="{DD6DF10D-BECF-4E9C-92ED-E45FDD210EB9}"/>
                    </a:ext>
                  </a:extLst>
                </p:cNvPr>
                <p:cNvSpPr/>
                <p:nvPr/>
              </p:nvSpPr>
              <p:spPr>
                <a:xfrm>
                  <a:off x="6851677" y="4514615"/>
                  <a:ext cx="48309" cy="44953"/>
                </a:xfrm>
                <a:custGeom>
                  <a:avLst/>
                  <a:gdLst>
                    <a:gd name="connsiteX0" fmla="*/ 0 w 77793"/>
                    <a:gd name="connsiteY0" fmla="*/ 72390 h 72389"/>
                    <a:gd name="connsiteX1" fmla="*/ 77793 w 77793"/>
                    <a:gd name="connsiteY1" fmla="*/ 0 h 72389"/>
                    <a:gd name="connsiteX2" fmla="*/ 0 w 77793"/>
                    <a:gd name="connsiteY2" fmla="*/ 72390 h 72389"/>
                    <a:gd name="connsiteX3" fmla="*/ 0 w 77793"/>
                    <a:gd name="connsiteY3" fmla="*/ 72390 h 72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793" h="72389">
                      <a:moveTo>
                        <a:pt x="0" y="72390"/>
                      </a:moveTo>
                      <a:cubicBezTo>
                        <a:pt x="11014" y="34775"/>
                        <a:pt x="38238" y="11776"/>
                        <a:pt x="77793" y="0"/>
                      </a:cubicBezTo>
                      <a:cubicBezTo>
                        <a:pt x="56873" y="28610"/>
                        <a:pt x="30688" y="52578"/>
                        <a:pt x="0" y="72390"/>
                      </a:cubicBezTo>
                      <a:lnTo>
                        <a:pt x="0" y="72390"/>
                      </a:lnTo>
                      <a:close/>
                    </a:path>
                  </a:pathLst>
                </a:custGeom>
                <a:solidFill>
                  <a:srgbClr val="95A3B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2" name="Freeform: Shape 121">
                  <a:extLst>
                    <a:ext uri="{FF2B5EF4-FFF2-40B4-BE49-F238E27FC236}">
                      <a16:creationId xmlns:a16="http://schemas.microsoft.com/office/drawing/2014/main" id="{C6BCF093-A368-425A-B158-5030171C02C4}"/>
                    </a:ext>
                  </a:extLst>
                </p:cNvPr>
                <p:cNvSpPr/>
                <p:nvPr/>
              </p:nvSpPr>
              <p:spPr>
                <a:xfrm>
                  <a:off x="6977117" y="4391546"/>
                  <a:ext cx="97478" cy="6404"/>
                </a:xfrm>
                <a:custGeom>
                  <a:avLst/>
                  <a:gdLst>
                    <a:gd name="connsiteX0" fmla="*/ 0 w 156971"/>
                    <a:gd name="connsiteY0" fmla="*/ 10313 h 10313"/>
                    <a:gd name="connsiteX1" fmla="*/ 156972 w 156971"/>
                    <a:gd name="connsiteY1" fmla="*/ 10105 h 10313"/>
                    <a:gd name="connsiteX2" fmla="*/ 0 w 156971"/>
                    <a:gd name="connsiteY2" fmla="*/ 10313 h 10313"/>
                    <a:gd name="connsiteX3" fmla="*/ 0 w 156971"/>
                    <a:gd name="connsiteY3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6971" h="10313">
                      <a:moveTo>
                        <a:pt x="0" y="10313"/>
                      </a:moveTo>
                      <a:cubicBezTo>
                        <a:pt x="52301" y="-3472"/>
                        <a:pt x="104602" y="-3334"/>
                        <a:pt x="156972" y="10105"/>
                      </a:cubicBezTo>
                      <a:cubicBezTo>
                        <a:pt x="104533" y="10175"/>
                        <a:pt x="52231" y="10244"/>
                        <a:pt x="0" y="10313"/>
                      </a:cubicBezTo>
                      <a:lnTo>
                        <a:pt x="0" y="10313"/>
                      </a:lnTo>
                      <a:close/>
                    </a:path>
                  </a:pathLst>
                </a:custGeom>
                <a:solidFill>
                  <a:srgbClr val="BBD8E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3" name="Freeform: Shape 122">
                  <a:extLst>
                    <a:ext uri="{FF2B5EF4-FFF2-40B4-BE49-F238E27FC236}">
                      <a16:creationId xmlns:a16="http://schemas.microsoft.com/office/drawing/2014/main" id="{F592CA4C-3A50-4BB7-81A5-E0B87BFC678E}"/>
                    </a:ext>
                  </a:extLst>
                </p:cNvPr>
                <p:cNvSpPr/>
                <p:nvPr/>
              </p:nvSpPr>
              <p:spPr>
                <a:xfrm>
                  <a:off x="7915253" y="2470248"/>
                  <a:ext cx="236512" cy="77973"/>
                </a:xfrm>
                <a:custGeom>
                  <a:avLst/>
                  <a:gdLst>
                    <a:gd name="connsiteX0" fmla="*/ 0 w 380861"/>
                    <a:gd name="connsiteY0" fmla="*/ 92795 h 125561"/>
                    <a:gd name="connsiteX1" fmla="*/ 253469 w 380861"/>
                    <a:gd name="connsiteY1" fmla="*/ 3641 h 125561"/>
                    <a:gd name="connsiteX2" fmla="*/ 292400 w 380861"/>
                    <a:gd name="connsiteY2" fmla="*/ 7590 h 125561"/>
                    <a:gd name="connsiteX3" fmla="*/ 380862 w 380861"/>
                    <a:gd name="connsiteY3" fmla="*/ 125561 h 125561"/>
                    <a:gd name="connsiteX4" fmla="*/ 319001 w 380861"/>
                    <a:gd name="connsiteY4" fmla="*/ 90856 h 125561"/>
                    <a:gd name="connsiteX5" fmla="*/ 0 w 380861"/>
                    <a:gd name="connsiteY5" fmla="*/ 92795 h 125561"/>
                    <a:gd name="connsiteX6" fmla="*/ 0 w 380861"/>
                    <a:gd name="connsiteY6" fmla="*/ 92795 h 125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0861" h="125561">
                      <a:moveTo>
                        <a:pt x="0" y="92795"/>
                      </a:moveTo>
                      <a:cubicBezTo>
                        <a:pt x="103009" y="63493"/>
                        <a:pt x="148452" y="42572"/>
                        <a:pt x="253469" y="3641"/>
                      </a:cubicBezTo>
                      <a:cubicBezTo>
                        <a:pt x="263999" y="-307"/>
                        <a:pt x="288452" y="-3425"/>
                        <a:pt x="292400" y="7590"/>
                      </a:cubicBezTo>
                      <a:cubicBezTo>
                        <a:pt x="306186" y="30935"/>
                        <a:pt x="316092" y="59960"/>
                        <a:pt x="380862" y="125561"/>
                      </a:cubicBezTo>
                      <a:cubicBezTo>
                        <a:pt x="365345" y="118980"/>
                        <a:pt x="340060" y="103186"/>
                        <a:pt x="319001" y="90856"/>
                      </a:cubicBezTo>
                      <a:cubicBezTo>
                        <a:pt x="212252" y="67580"/>
                        <a:pt x="191886" y="88916"/>
                        <a:pt x="0" y="92795"/>
                      </a:cubicBezTo>
                      <a:lnTo>
                        <a:pt x="0" y="92795"/>
                      </a:lnTo>
                      <a:close/>
                    </a:path>
                  </a:pathLst>
                </a:custGeom>
                <a:solidFill>
                  <a:srgbClr val="EE4A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4" name="Freeform: Shape 123">
                  <a:extLst>
                    <a:ext uri="{FF2B5EF4-FFF2-40B4-BE49-F238E27FC236}">
                      <a16:creationId xmlns:a16="http://schemas.microsoft.com/office/drawing/2014/main" id="{59B7A54B-90EB-42F7-A517-4FE9A5742E88}"/>
                    </a:ext>
                  </a:extLst>
                </p:cNvPr>
                <p:cNvSpPr/>
                <p:nvPr/>
              </p:nvSpPr>
              <p:spPr>
                <a:xfrm>
                  <a:off x="6762267" y="3706608"/>
                  <a:ext cx="269682" cy="359284"/>
                </a:xfrm>
                <a:custGeom>
                  <a:avLst/>
                  <a:gdLst>
                    <a:gd name="connsiteX0" fmla="*/ 43326 w 434275"/>
                    <a:gd name="connsiteY0" fmla="*/ 0 h 578563"/>
                    <a:gd name="connsiteX1" fmla="*/ 290838 w 434275"/>
                    <a:gd name="connsiteY1" fmla="*/ 158150 h 578563"/>
                    <a:gd name="connsiteX2" fmla="*/ 432570 w 434275"/>
                    <a:gd name="connsiteY2" fmla="*/ 523494 h 578563"/>
                    <a:gd name="connsiteX3" fmla="*/ 390452 w 434275"/>
                    <a:gd name="connsiteY3" fmla="*/ 577942 h 578563"/>
                    <a:gd name="connsiteX4" fmla="*/ 345424 w 434275"/>
                    <a:gd name="connsiteY4" fmla="*/ 539427 h 578563"/>
                    <a:gd name="connsiteX5" fmla="*/ 68611 w 434275"/>
                    <a:gd name="connsiteY5" fmla="*/ 130579 h 578563"/>
                    <a:gd name="connsiteX6" fmla="*/ 1139 w 434275"/>
                    <a:gd name="connsiteY6" fmla="*/ 59782 h 578563"/>
                    <a:gd name="connsiteX7" fmla="*/ 43326 w 434275"/>
                    <a:gd name="connsiteY7" fmla="*/ 0 h 578563"/>
                    <a:gd name="connsiteX8" fmla="*/ 43326 w 434275"/>
                    <a:gd name="connsiteY8" fmla="*/ 0 h 578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4275" h="578563">
                      <a:moveTo>
                        <a:pt x="43326" y="0"/>
                      </a:moveTo>
                      <a:cubicBezTo>
                        <a:pt x="160328" y="13093"/>
                        <a:pt x="233618" y="75092"/>
                        <a:pt x="290838" y="158150"/>
                      </a:cubicBezTo>
                      <a:cubicBezTo>
                        <a:pt x="368146" y="270233"/>
                        <a:pt x="403406" y="395894"/>
                        <a:pt x="432570" y="523494"/>
                      </a:cubicBezTo>
                      <a:cubicBezTo>
                        <a:pt x="439566" y="554113"/>
                        <a:pt x="424950" y="573578"/>
                        <a:pt x="390452" y="577942"/>
                      </a:cubicBezTo>
                      <a:cubicBezTo>
                        <a:pt x="359071" y="581891"/>
                        <a:pt x="349234" y="566790"/>
                        <a:pt x="345424" y="539427"/>
                      </a:cubicBezTo>
                      <a:cubicBezTo>
                        <a:pt x="321387" y="364721"/>
                        <a:pt x="230639" y="227214"/>
                        <a:pt x="68611" y="130579"/>
                      </a:cubicBezTo>
                      <a:cubicBezTo>
                        <a:pt x="38893" y="112914"/>
                        <a:pt x="6611" y="97259"/>
                        <a:pt x="1139" y="59782"/>
                      </a:cubicBezTo>
                      <a:cubicBezTo>
                        <a:pt x="-3779" y="25769"/>
                        <a:pt x="6681" y="2702"/>
                        <a:pt x="43326" y="0"/>
                      </a:cubicBezTo>
                      <a:lnTo>
                        <a:pt x="43326" y="0"/>
                      </a:lnTo>
                      <a:close/>
                    </a:path>
                  </a:pathLst>
                </a:custGeom>
                <a:solidFill>
                  <a:srgbClr val="F26C6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6FC278EE-1E31-47F1-8514-4D6D0D8334EB}"/>
                    </a:ext>
                  </a:extLst>
                </p:cNvPr>
                <p:cNvSpPr/>
                <p:nvPr/>
              </p:nvSpPr>
              <p:spPr>
                <a:xfrm>
                  <a:off x="9173573" y="3821509"/>
                  <a:ext cx="169145" cy="13980"/>
                </a:xfrm>
                <a:custGeom>
                  <a:avLst/>
                  <a:gdLst>
                    <a:gd name="connsiteX0" fmla="*/ 14268 w 272378"/>
                    <a:gd name="connsiteY0" fmla="*/ 22514 h 22513"/>
                    <a:gd name="connsiteX1" fmla="*/ 14961 w 272378"/>
                    <a:gd name="connsiteY1" fmla="*/ 11430 h 22513"/>
                    <a:gd name="connsiteX2" fmla="*/ 186619 w 272378"/>
                    <a:gd name="connsiteY2" fmla="*/ 10945 h 22513"/>
                    <a:gd name="connsiteX3" fmla="*/ 238088 w 272378"/>
                    <a:gd name="connsiteY3" fmla="*/ 0 h 22513"/>
                    <a:gd name="connsiteX4" fmla="*/ 272378 w 272378"/>
                    <a:gd name="connsiteY4" fmla="*/ 13647 h 22513"/>
                    <a:gd name="connsiteX5" fmla="*/ 271616 w 272378"/>
                    <a:gd name="connsiteY5" fmla="*/ 22514 h 22513"/>
                    <a:gd name="connsiteX6" fmla="*/ 14268 w 272378"/>
                    <a:gd name="connsiteY6" fmla="*/ 22514 h 22513"/>
                    <a:gd name="connsiteX7" fmla="*/ 14268 w 272378"/>
                    <a:gd name="connsiteY7" fmla="*/ 22514 h 22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72378" h="22513">
                      <a:moveTo>
                        <a:pt x="14268" y="22514"/>
                      </a:moveTo>
                      <a:cubicBezTo>
                        <a:pt x="1245" y="18011"/>
                        <a:pt x="-10254" y="11915"/>
                        <a:pt x="14961" y="11430"/>
                      </a:cubicBezTo>
                      <a:cubicBezTo>
                        <a:pt x="72180" y="10391"/>
                        <a:pt x="129469" y="11499"/>
                        <a:pt x="186619" y="10945"/>
                      </a:cubicBezTo>
                      <a:cubicBezTo>
                        <a:pt x="204352" y="10737"/>
                        <a:pt x="224165" y="16348"/>
                        <a:pt x="238088" y="0"/>
                      </a:cubicBezTo>
                      <a:cubicBezTo>
                        <a:pt x="249518" y="4572"/>
                        <a:pt x="260948" y="9075"/>
                        <a:pt x="272378" y="13647"/>
                      </a:cubicBezTo>
                      <a:cubicBezTo>
                        <a:pt x="272101" y="16625"/>
                        <a:pt x="271893" y="19535"/>
                        <a:pt x="271616" y="22514"/>
                      </a:cubicBezTo>
                      <a:cubicBezTo>
                        <a:pt x="185857" y="22514"/>
                        <a:pt x="100028" y="22514"/>
                        <a:pt x="14268" y="22514"/>
                      </a:cubicBezTo>
                      <a:lnTo>
                        <a:pt x="14268" y="22514"/>
                      </a:lnTo>
                      <a:close/>
                    </a:path>
                  </a:pathLst>
                </a:custGeom>
                <a:solidFill>
                  <a:srgbClr val="EC26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F1EFFD68-14C2-472C-8EE6-084018B08627}"/>
                    </a:ext>
                  </a:extLst>
                </p:cNvPr>
                <p:cNvSpPr/>
                <p:nvPr/>
              </p:nvSpPr>
              <p:spPr>
                <a:xfrm>
                  <a:off x="6888113" y="3177194"/>
                  <a:ext cx="517240" cy="87469"/>
                </a:xfrm>
                <a:custGeom>
                  <a:avLst/>
                  <a:gdLst>
                    <a:gd name="connsiteX0" fmla="*/ 0 w 832922"/>
                    <a:gd name="connsiteY0" fmla="*/ 263 h 140853"/>
                    <a:gd name="connsiteX1" fmla="*/ 684345 w 832922"/>
                    <a:gd name="connsiteY1" fmla="*/ 5459 h 140853"/>
                    <a:gd name="connsiteX2" fmla="*/ 760545 w 832922"/>
                    <a:gd name="connsiteY2" fmla="*/ 18205 h 140853"/>
                    <a:gd name="connsiteX3" fmla="*/ 800723 w 832922"/>
                    <a:gd name="connsiteY3" fmla="*/ 56166 h 140853"/>
                    <a:gd name="connsiteX4" fmla="*/ 830095 w 832922"/>
                    <a:gd name="connsiteY4" fmla="*/ 116919 h 140853"/>
                    <a:gd name="connsiteX5" fmla="*/ 763593 w 832922"/>
                    <a:gd name="connsiteY5" fmla="*/ 140125 h 140853"/>
                    <a:gd name="connsiteX6" fmla="*/ 195695 w 832922"/>
                    <a:gd name="connsiteY6" fmla="*/ 140748 h 140853"/>
                    <a:gd name="connsiteX7" fmla="*/ 0 w 832922"/>
                    <a:gd name="connsiteY7" fmla="*/ 263 h 140853"/>
                    <a:gd name="connsiteX8" fmla="*/ 0 w 832922"/>
                    <a:gd name="connsiteY8" fmla="*/ 263 h 140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2922" h="140853">
                      <a:moveTo>
                        <a:pt x="0" y="263"/>
                      </a:moveTo>
                      <a:cubicBezTo>
                        <a:pt x="28471" y="-1261"/>
                        <a:pt x="476319" y="4281"/>
                        <a:pt x="684345" y="5459"/>
                      </a:cubicBezTo>
                      <a:cubicBezTo>
                        <a:pt x="711916" y="5597"/>
                        <a:pt x="745652" y="4627"/>
                        <a:pt x="760545" y="18205"/>
                      </a:cubicBezTo>
                      <a:cubicBezTo>
                        <a:pt x="773430" y="27903"/>
                        <a:pt x="788878" y="45429"/>
                        <a:pt x="800723" y="56166"/>
                      </a:cubicBezTo>
                      <a:cubicBezTo>
                        <a:pt x="821505" y="75147"/>
                        <a:pt x="840209" y="90526"/>
                        <a:pt x="830095" y="116919"/>
                      </a:cubicBezTo>
                      <a:cubicBezTo>
                        <a:pt x="819150" y="145598"/>
                        <a:pt x="785483" y="139986"/>
                        <a:pt x="763593" y="140125"/>
                      </a:cubicBezTo>
                      <a:cubicBezTo>
                        <a:pt x="574340" y="141233"/>
                        <a:pt x="385018" y="140748"/>
                        <a:pt x="195695" y="140748"/>
                      </a:cubicBezTo>
                      <a:cubicBezTo>
                        <a:pt x="71489" y="140679"/>
                        <a:pt x="41494" y="109506"/>
                        <a:pt x="0" y="263"/>
                      </a:cubicBezTo>
                      <a:lnTo>
                        <a:pt x="0" y="263"/>
                      </a:lnTo>
                      <a:close/>
                    </a:path>
                  </a:pathLst>
                </a:custGeom>
                <a:solidFill>
                  <a:srgbClr val="99383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5AAF0717-5CDF-41BB-BCBF-8B4B32CFA0E3}"/>
                    </a:ext>
                  </a:extLst>
                </p:cNvPr>
                <p:cNvSpPr/>
                <p:nvPr/>
              </p:nvSpPr>
              <p:spPr>
                <a:xfrm>
                  <a:off x="8412798" y="2168076"/>
                  <a:ext cx="40609" cy="6404"/>
                </a:xfrm>
                <a:custGeom>
                  <a:avLst/>
                  <a:gdLst>
                    <a:gd name="connsiteX0" fmla="*/ 65393 w 65393"/>
                    <a:gd name="connsiteY0" fmla="*/ 10313 h 10313"/>
                    <a:gd name="connsiteX1" fmla="*/ 0 w 65393"/>
                    <a:gd name="connsiteY1" fmla="*/ 10313 h 10313"/>
                    <a:gd name="connsiteX2" fmla="*/ 65393 w 65393"/>
                    <a:gd name="connsiteY2" fmla="*/ 10313 h 10313"/>
                    <a:gd name="connsiteX3" fmla="*/ 65393 w 65393"/>
                    <a:gd name="connsiteY3" fmla="*/ 10313 h 10313"/>
                    <a:gd name="connsiteX4" fmla="*/ 65393 w 65393"/>
                    <a:gd name="connsiteY4" fmla="*/ 10313 h 10313"/>
                    <a:gd name="connsiteX5" fmla="*/ 65393 w 65393"/>
                    <a:gd name="connsiteY5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5393" h="10313">
                      <a:moveTo>
                        <a:pt x="65393" y="10313"/>
                      </a:moveTo>
                      <a:cubicBezTo>
                        <a:pt x="43572" y="10313"/>
                        <a:pt x="21821" y="10313"/>
                        <a:pt x="0" y="10313"/>
                      </a:cubicBezTo>
                      <a:cubicBezTo>
                        <a:pt x="22237" y="2070"/>
                        <a:pt x="44473" y="-8044"/>
                        <a:pt x="65393" y="10313"/>
                      </a:cubicBezTo>
                      <a:lnTo>
                        <a:pt x="65393" y="10313"/>
                      </a:lnTo>
                      <a:lnTo>
                        <a:pt x="65393" y="10313"/>
                      </a:lnTo>
                      <a:lnTo>
                        <a:pt x="65393" y="10313"/>
                      </a:lnTo>
                      <a:close/>
                    </a:path>
                  </a:pathLst>
                </a:custGeom>
                <a:solidFill>
                  <a:srgbClr val="889DAE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8" name="Freeform: Shape 127">
                  <a:extLst>
                    <a:ext uri="{FF2B5EF4-FFF2-40B4-BE49-F238E27FC236}">
                      <a16:creationId xmlns:a16="http://schemas.microsoft.com/office/drawing/2014/main" id="{670111A7-CF71-406C-BDCC-A6A6FF14D787}"/>
                    </a:ext>
                  </a:extLst>
                </p:cNvPr>
                <p:cNvSpPr/>
                <p:nvPr/>
              </p:nvSpPr>
              <p:spPr>
                <a:xfrm>
                  <a:off x="8322375" y="2171383"/>
                  <a:ext cx="191430" cy="185573"/>
                </a:xfrm>
                <a:custGeom>
                  <a:avLst/>
                  <a:gdLst>
                    <a:gd name="connsiteX0" fmla="*/ 198813 w 308263"/>
                    <a:gd name="connsiteY0" fmla="*/ 294478 h 298832"/>
                    <a:gd name="connsiteX1" fmla="*/ 308264 w 308263"/>
                    <a:gd name="connsiteY1" fmla="*/ 224721 h 298832"/>
                    <a:gd name="connsiteX2" fmla="*/ 308264 w 308263"/>
                    <a:gd name="connsiteY2" fmla="*/ 223543 h 298832"/>
                    <a:gd name="connsiteX3" fmla="*/ 154132 w 308263"/>
                    <a:gd name="connsiteY3" fmla="*/ 0 h 298832"/>
                    <a:gd name="connsiteX4" fmla="*/ 0 w 308263"/>
                    <a:gd name="connsiteY4" fmla="*/ 223543 h 298832"/>
                    <a:gd name="connsiteX5" fmla="*/ 208 w 308263"/>
                    <a:gd name="connsiteY5" fmla="*/ 235804 h 298832"/>
                    <a:gd name="connsiteX6" fmla="*/ 123098 w 308263"/>
                    <a:gd name="connsiteY6" fmla="*/ 272658 h 298832"/>
                    <a:gd name="connsiteX7" fmla="*/ 198813 w 308263"/>
                    <a:gd name="connsiteY7" fmla="*/ 294478 h 298832"/>
                    <a:gd name="connsiteX8" fmla="*/ 198813 w 308263"/>
                    <a:gd name="connsiteY8" fmla="*/ 294478 h 298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08263" h="298832">
                      <a:moveTo>
                        <a:pt x="198813" y="294478"/>
                      </a:moveTo>
                      <a:cubicBezTo>
                        <a:pt x="251737" y="311589"/>
                        <a:pt x="308125" y="276190"/>
                        <a:pt x="308264" y="224721"/>
                      </a:cubicBezTo>
                      <a:cubicBezTo>
                        <a:pt x="308264" y="224305"/>
                        <a:pt x="308264" y="223959"/>
                        <a:pt x="308264" y="223543"/>
                      </a:cubicBezTo>
                      <a:cubicBezTo>
                        <a:pt x="308264" y="100030"/>
                        <a:pt x="239268" y="0"/>
                        <a:pt x="154132" y="0"/>
                      </a:cubicBezTo>
                      <a:cubicBezTo>
                        <a:pt x="68996" y="0"/>
                        <a:pt x="0" y="100099"/>
                        <a:pt x="0" y="223543"/>
                      </a:cubicBezTo>
                      <a:cubicBezTo>
                        <a:pt x="0" y="227630"/>
                        <a:pt x="69" y="231786"/>
                        <a:pt x="208" y="235804"/>
                      </a:cubicBezTo>
                      <a:cubicBezTo>
                        <a:pt x="2355" y="293647"/>
                        <a:pt x="55418" y="262474"/>
                        <a:pt x="123098" y="272658"/>
                      </a:cubicBezTo>
                      <a:cubicBezTo>
                        <a:pt x="133696" y="274389"/>
                        <a:pt x="165285" y="283603"/>
                        <a:pt x="198813" y="294478"/>
                      </a:cubicBezTo>
                      <a:lnTo>
                        <a:pt x="198813" y="294478"/>
                      </a:lnTo>
                      <a:close/>
                    </a:path>
                  </a:pathLst>
                </a:custGeom>
                <a:solidFill>
                  <a:srgbClr val="FEFFF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9" name="Freeform: Shape 128">
                  <a:extLst>
                    <a:ext uri="{FF2B5EF4-FFF2-40B4-BE49-F238E27FC236}">
                      <a16:creationId xmlns:a16="http://schemas.microsoft.com/office/drawing/2014/main" id="{71F62F91-E352-4789-868D-3205EC20580C}"/>
                    </a:ext>
                  </a:extLst>
                </p:cNvPr>
                <p:cNvSpPr/>
                <p:nvPr/>
              </p:nvSpPr>
              <p:spPr>
                <a:xfrm>
                  <a:off x="8596787" y="2972258"/>
                  <a:ext cx="404670" cy="767430"/>
                </a:xfrm>
                <a:custGeom>
                  <a:avLst/>
                  <a:gdLst>
                    <a:gd name="connsiteX0" fmla="*/ 0 w 651648"/>
                    <a:gd name="connsiteY0" fmla="*/ 254562 h 1235809"/>
                    <a:gd name="connsiteX1" fmla="*/ 292470 w 651648"/>
                    <a:gd name="connsiteY1" fmla="*/ 30880 h 1235809"/>
                    <a:gd name="connsiteX2" fmla="*/ 628997 w 651648"/>
                    <a:gd name="connsiteY2" fmla="*/ 896720 h 1235809"/>
                    <a:gd name="connsiteX3" fmla="*/ 651649 w 651648"/>
                    <a:gd name="connsiteY3" fmla="*/ 1046696 h 1235809"/>
                    <a:gd name="connsiteX4" fmla="*/ 55834 w 651648"/>
                    <a:gd name="connsiteY4" fmla="*/ 1235810 h 1235809"/>
                    <a:gd name="connsiteX5" fmla="*/ 0 w 651648"/>
                    <a:gd name="connsiteY5" fmla="*/ 254562 h 1235809"/>
                    <a:gd name="connsiteX6" fmla="*/ 0 w 651648"/>
                    <a:gd name="connsiteY6" fmla="*/ 254562 h 1235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51648" h="1235809">
                      <a:moveTo>
                        <a:pt x="0" y="254562"/>
                      </a:moveTo>
                      <a:cubicBezTo>
                        <a:pt x="-346" y="-41718"/>
                        <a:pt x="263929" y="-20936"/>
                        <a:pt x="292470" y="30880"/>
                      </a:cubicBezTo>
                      <a:cubicBezTo>
                        <a:pt x="456022" y="302706"/>
                        <a:pt x="572193" y="590049"/>
                        <a:pt x="628997" y="896720"/>
                      </a:cubicBezTo>
                      <a:cubicBezTo>
                        <a:pt x="638695" y="949021"/>
                        <a:pt x="642921" y="994187"/>
                        <a:pt x="651649" y="1046696"/>
                      </a:cubicBezTo>
                      <a:cubicBezTo>
                        <a:pt x="535063" y="1044132"/>
                        <a:pt x="286235" y="1052168"/>
                        <a:pt x="55834" y="1235810"/>
                      </a:cubicBezTo>
                      <a:cubicBezTo>
                        <a:pt x="69550" y="1176928"/>
                        <a:pt x="208" y="400381"/>
                        <a:pt x="0" y="254562"/>
                      </a:cubicBezTo>
                      <a:lnTo>
                        <a:pt x="0" y="254562"/>
                      </a:lnTo>
                      <a:close/>
                    </a:path>
                  </a:pathLst>
                </a:custGeom>
                <a:solidFill>
                  <a:srgbClr val="F04D4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3663AA17-3B3A-496E-9379-9DBE49C797A2}"/>
                    </a:ext>
                  </a:extLst>
                </p:cNvPr>
                <p:cNvSpPr/>
                <p:nvPr/>
              </p:nvSpPr>
              <p:spPr>
                <a:xfrm>
                  <a:off x="9220161" y="3669613"/>
                  <a:ext cx="258322" cy="160801"/>
                </a:xfrm>
                <a:custGeom>
                  <a:avLst/>
                  <a:gdLst>
                    <a:gd name="connsiteX0" fmla="*/ 93726 w 415982"/>
                    <a:gd name="connsiteY0" fmla="*/ 258941 h 258941"/>
                    <a:gd name="connsiteX1" fmla="*/ 0 w 415982"/>
                    <a:gd name="connsiteY1" fmla="*/ 121435 h 258941"/>
                    <a:gd name="connsiteX2" fmla="*/ 37199 w 415982"/>
                    <a:gd name="connsiteY2" fmla="*/ 0 h 258941"/>
                    <a:gd name="connsiteX3" fmla="*/ 415983 w 415982"/>
                    <a:gd name="connsiteY3" fmla="*/ 255755 h 258941"/>
                    <a:gd name="connsiteX4" fmla="*/ 93726 w 415982"/>
                    <a:gd name="connsiteY4" fmla="*/ 258941 h 258941"/>
                    <a:gd name="connsiteX5" fmla="*/ 93726 w 415982"/>
                    <a:gd name="connsiteY5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5982" h="258941">
                      <a:moveTo>
                        <a:pt x="93726" y="258941"/>
                      </a:moveTo>
                      <a:cubicBezTo>
                        <a:pt x="54864" y="240584"/>
                        <a:pt x="0" y="211905"/>
                        <a:pt x="0" y="121435"/>
                      </a:cubicBezTo>
                      <a:cubicBezTo>
                        <a:pt x="6235" y="95250"/>
                        <a:pt x="29510" y="6304"/>
                        <a:pt x="37199" y="0"/>
                      </a:cubicBezTo>
                      <a:cubicBezTo>
                        <a:pt x="197289" y="59297"/>
                        <a:pt x="314706" y="155586"/>
                        <a:pt x="415983" y="255755"/>
                      </a:cubicBezTo>
                      <a:cubicBezTo>
                        <a:pt x="346087" y="257833"/>
                        <a:pt x="143395" y="257348"/>
                        <a:pt x="93726" y="258941"/>
                      </a:cubicBezTo>
                      <a:lnTo>
                        <a:pt x="93726" y="258941"/>
                      </a:lnTo>
                      <a:close/>
                    </a:path>
                  </a:pathLst>
                </a:custGeom>
                <a:solidFill>
                  <a:srgbClr val="F3776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FC7E03A1-0408-4CCC-9858-DE0080428031}"/>
                    </a:ext>
                  </a:extLst>
                </p:cNvPr>
                <p:cNvSpPr/>
                <p:nvPr/>
              </p:nvSpPr>
              <p:spPr>
                <a:xfrm>
                  <a:off x="8439997" y="3826886"/>
                  <a:ext cx="1115789" cy="552248"/>
                </a:xfrm>
                <a:custGeom>
                  <a:avLst/>
                  <a:gdLst>
                    <a:gd name="connsiteX0" fmla="*/ 293212 w 1796779"/>
                    <a:gd name="connsiteY0" fmla="*/ 828156 h 889296"/>
                    <a:gd name="connsiteX1" fmla="*/ 82900 w 1796779"/>
                    <a:gd name="connsiteY1" fmla="*/ 888284 h 889296"/>
                    <a:gd name="connsiteX2" fmla="*/ 119 w 1796779"/>
                    <a:gd name="connsiteY2" fmla="*/ 828156 h 889296"/>
                    <a:gd name="connsiteX3" fmla="*/ 36002 w 1796779"/>
                    <a:gd name="connsiteY3" fmla="*/ 768581 h 889296"/>
                    <a:gd name="connsiteX4" fmla="*/ 527215 w 1796779"/>
                    <a:gd name="connsiteY4" fmla="*/ 494400 h 889296"/>
                    <a:gd name="connsiteX5" fmla="*/ 761842 w 1796779"/>
                    <a:gd name="connsiteY5" fmla="*/ 238091 h 889296"/>
                    <a:gd name="connsiteX6" fmla="*/ 1221189 w 1796779"/>
                    <a:gd name="connsiteY6" fmla="*/ 10737 h 889296"/>
                    <a:gd name="connsiteX7" fmla="*/ 1583971 w 1796779"/>
                    <a:gd name="connsiteY7" fmla="*/ 138 h 889296"/>
                    <a:gd name="connsiteX8" fmla="*/ 1796777 w 1796779"/>
                    <a:gd name="connsiteY8" fmla="*/ 75785 h 889296"/>
                    <a:gd name="connsiteX9" fmla="*/ 1678528 w 1796779"/>
                    <a:gd name="connsiteY9" fmla="*/ 137853 h 889296"/>
                    <a:gd name="connsiteX10" fmla="*/ 1343110 w 1796779"/>
                    <a:gd name="connsiteY10" fmla="*/ 137853 h 889296"/>
                    <a:gd name="connsiteX11" fmla="*/ 1080566 w 1796779"/>
                    <a:gd name="connsiteY11" fmla="*/ 199852 h 889296"/>
                    <a:gd name="connsiteX12" fmla="*/ 837557 w 1796779"/>
                    <a:gd name="connsiteY12" fmla="*/ 392430 h 889296"/>
                    <a:gd name="connsiteX13" fmla="*/ 677052 w 1796779"/>
                    <a:gd name="connsiteY13" fmla="*/ 578843 h 889296"/>
                    <a:gd name="connsiteX14" fmla="*/ 293212 w 1796779"/>
                    <a:gd name="connsiteY14" fmla="*/ 828156 h 889296"/>
                    <a:gd name="connsiteX15" fmla="*/ 293212 w 1796779"/>
                    <a:gd name="connsiteY15" fmla="*/ 828156 h 889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96779" h="889296">
                      <a:moveTo>
                        <a:pt x="293212" y="828156"/>
                      </a:moveTo>
                      <a:cubicBezTo>
                        <a:pt x="220129" y="856142"/>
                        <a:pt x="123286" y="896181"/>
                        <a:pt x="82900" y="888284"/>
                      </a:cubicBezTo>
                      <a:cubicBezTo>
                        <a:pt x="37596" y="879417"/>
                        <a:pt x="4622" y="879556"/>
                        <a:pt x="119" y="828156"/>
                      </a:cubicBezTo>
                      <a:cubicBezTo>
                        <a:pt x="-1751" y="806196"/>
                        <a:pt x="18823" y="774954"/>
                        <a:pt x="36002" y="768581"/>
                      </a:cubicBezTo>
                      <a:cubicBezTo>
                        <a:pt x="214657" y="702356"/>
                        <a:pt x="388393" y="618952"/>
                        <a:pt x="527215" y="494400"/>
                      </a:cubicBezTo>
                      <a:cubicBezTo>
                        <a:pt x="614291" y="416329"/>
                        <a:pt x="686127" y="325443"/>
                        <a:pt x="761842" y="238091"/>
                      </a:cubicBezTo>
                      <a:cubicBezTo>
                        <a:pt x="874895" y="107650"/>
                        <a:pt x="1038379" y="18635"/>
                        <a:pt x="1221189" y="10737"/>
                      </a:cubicBezTo>
                      <a:cubicBezTo>
                        <a:pt x="1327523" y="6096"/>
                        <a:pt x="1477360" y="762"/>
                        <a:pt x="1583971" y="138"/>
                      </a:cubicBezTo>
                      <a:cubicBezTo>
                        <a:pt x="1707553" y="-623"/>
                        <a:pt x="1796014" y="-900"/>
                        <a:pt x="1796777" y="75785"/>
                      </a:cubicBezTo>
                      <a:cubicBezTo>
                        <a:pt x="1797262" y="130579"/>
                        <a:pt x="1744337" y="138268"/>
                        <a:pt x="1678528" y="137853"/>
                      </a:cubicBezTo>
                      <a:cubicBezTo>
                        <a:pt x="1598864" y="137298"/>
                        <a:pt x="1441546" y="132311"/>
                        <a:pt x="1343110" y="137853"/>
                      </a:cubicBezTo>
                      <a:cubicBezTo>
                        <a:pt x="1258666" y="142633"/>
                        <a:pt x="1154757" y="156972"/>
                        <a:pt x="1080566" y="199852"/>
                      </a:cubicBezTo>
                      <a:cubicBezTo>
                        <a:pt x="984762" y="255270"/>
                        <a:pt x="913341" y="316369"/>
                        <a:pt x="837557" y="392430"/>
                      </a:cubicBezTo>
                      <a:cubicBezTo>
                        <a:pt x="779922" y="450273"/>
                        <a:pt x="733232" y="519823"/>
                        <a:pt x="677052" y="578843"/>
                      </a:cubicBezTo>
                      <a:cubicBezTo>
                        <a:pt x="626206" y="632045"/>
                        <a:pt x="431827" y="775162"/>
                        <a:pt x="293212" y="828156"/>
                      </a:cubicBezTo>
                      <a:lnTo>
                        <a:pt x="293212" y="828156"/>
                      </a:lnTo>
                      <a:close/>
                    </a:path>
                  </a:pathLst>
                </a:custGeom>
                <a:solidFill>
                  <a:srgbClr val="D1E3F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4BFA5AF8-8688-4191-B7D9-6E52B60E26EF}"/>
                    </a:ext>
                  </a:extLst>
                </p:cNvPr>
                <p:cNvSpPr/>
                <p:nvPr/>
              </p:nvSpPr>
              <p:spPr>
                <a:xfrm>
                  <a:off x="7221765" y="3638746"/>
                  <a:ext cx="315969" cy="709662"/>
                </a:xfrm>
                <a:custGeom>
                  <a:avLst/>
                  <a:gdLst>
                    <a:gd name="connsiteX0" fmla="*/ 495035 w 501324"/>
                    <a:gd name="connsiteY0" fmla="*/ 25942 h 1162670"/>
                    <a:gd name="connsiteX1" fmla="*/ 301903 w 501324"/>
                    <a:gd name="connsiteY1" fmla="*/ 25942 h 1162670"/>
                    <a:gd name="connsiteX2" fmla="*/ 90898 w 501324"/>
                    <a:gd name="connsiteY2" fmla="*/ 141004 h 1162670"/>
                    <a:gd name="connsiteX3" fmla="*/ 1121 w 501324"/>
                    <a:gd name="connsiteY3" fmla="*/ 396898 h 1162670"/>
                    <a:gd name="connsiteX4" fmla="*/ 132600 w 501324"/>
                    <a:gd name="connsiteY4" fmla="*/ 1142480 h 1162670"/>
                    <a:gd name="connsiteX5" fmla="*/ 203813 w 501324"/>
                    <a:gd name="connsiteY5" fmla="*/ 1154811 h 1162670"/>
                    <a:gd name="connsiteX6" fmla="*/ 255005 w 501324"/>
                    <a:gd name="connsiteY6" fmla="*/ 1144350 h 1162670"/>
                    <a:gd name="connsiteX7" fmla="*/ 461438 w 501324"/>
                    <a:gd name="connsiteY7" fmla="*/ 762173 h 1162670"/>
                    <a:gd name="connsiteX8" fmla="*/ 495035 w 501324"/>
                    <a:gd name="connsiteY8" fmla="*/ 25942 h 1162670"/>
                    <a:gd name="connsiteX9" fmla="*/ 495035 w 501324"/>
                    <a:gd name="connsiteY9" fmla="*/ 25942 h 1162670"/>
                    <a:gd name="connsiteX0" fmla="*/ 495035 w 501322"/>
                    <a:gd name="connsiteY0" fmla="*/ 25942 h 1185080"/>
                    <a:gd name="connsiteX1" fmla="*/ 301903 w 501322"/>
                    <a:gd name="connsiteY1" fmla="*/ 25942 h 1185080"/>
                    <a:gd name="connsiteX2" fmla="*/ 90898 w 501322"/>
                    <a:gd name="connsiteY2" fmla="*/ 141004 h 1185080"/>
                    <a:gd name="connsiteX3" fmla="*/ 1121 w 501322"/>
                    <a:gd name="connsiteY3" fmla="*/ 396898 h 1185080"/>
                    <a:gd name="connsiteX4" fmla="*/ 132600 w 501322"/>
                    <a:gd name="connsiteY4" fmla="*/ 1142480 h 1185080"/>
                    <a:gd name="connsiteX5" fmla="*/ 203813 w 501322"/>
                    <a:gd name="connsiteY5" fmla="*/ 1154811 h 1185080"/>
                    <a:gd name="connsiteX6" fmla="*/ 461438 w 501322"/>
                    <a:gd name="connsiteY6" fmla="*/ 762173 h 1185080"/>
                    <a:gd name="connsiteX7" fmla="*/ 495035 w 501322"/>
                    <a:gd name="connsiteY7" fmla="*/ 25942 h 1185080"/>
                    <a:gd name="connsiteX8" fmla="*/ 495035 w 501322"/>
                    <a:gd name="connsiteY8" fmla="*/ 25942 h 1185080"/>
                    <a:gd name="connsiteX0" fmla="*/ 495035 w 509387"/>
                    <a:gd name="connsiteY0" fmla="*/ 25942 h 1182297"/>
                    <a:gd name="connsiteX1" fmla="*/ 301903 w 509387"/>
                    <a:gd name="connsiteY1" fmla="*/ 25942 h 1182297"/>
                    <a:gd name="connsiteX2" fmla="*/ 90898 w 509387"/>
                    <a:gd name="connsiteY2" fmla="*/ 141004 h 1182297"/>
                    <a:gd name="connsiteX3" fmla="*/ 1121 w 509387"/>
                    <a:gd name="connsiteY3" fmla="*/ 396898 h 1182297"/>
                    <a:gd name="connsiteX4" fmla="*/ 132600 w 509387"/>
                    <a:gd name="connsiteY4" fmla="*/ 1142480 h 1182297"/>
                    <a:gd name="connsiteX5" fmla="*/ 203813 w 509387"/>
                    <a:gd name="connsiteY5" fmla="*/ 1154811 h 1182297"/>
                    <a:gd name="connsiteX6" fmla="*/ 492824 w 509387"/>
                    <a:gd name="connsiteY6" fmla="*/ 799837 h 1182297"/>
                    <a:gd name="connsiteX7" fmla="*/ 495035 w 509387"/>
                    <a:gd name="connsiteY7" fmla="*/ 25942 h 1182297"/>
                    <a:gd name="connsiteX8" fmla="*/ 495035 w 509387"/>
                    <a:gd name="connsiteY8" fmla="*/ 25942 h 1182297"/>
                    <a:gd name="connsiteX0" fmla="*/ 495035 w 509387"/>
                    <a:gd name="connsiteY0" fmla="*/ 25942 h 1150633"/>
                    <a:gd name="connsiteX1" fmla="*/ 301903 w 509387"/>
                    <a:gd name="connsiteY1" fmla="*/ 25942 h 1150633"/>
                    <a:gd name="connsiteX2" fmla="*/ 90898 w 509387"/>
                    <a:gd name="connsiteY2" fmla="*/ 141004 h 1150633"/>
                    <a:gd name="connsiteX3" fmla="*/ 1121 w 509387"/>
                    <a:gd name="connsiteY3" fmla="*/ 396898 h 1150633"/>
                    <a:gd name="connsiteX4" fmla="*/ 132600 w 509387"/>
                    <a:gd name="connsiteY4" fmla="*/ 1142480 h 1150633"/>
                    <a:gd name="connsiteX5" fmla="*/ 304250 w 509387"/>
                    <a:gd name="connsiteY5" fmla="*/ 1079483 h 1150633"/>
                    <a:gd name="connsiteX6" fmla="*/ 492824 w 509387"/>
                    <a:gd name="connsiteY6" fmla="*/ 799837 h 1150633"/>
                    <a:gd name="connsiteX7" fmla="*/ 495035 w 509387"/>
                    <a:gd name="connsiteY7" fmla="*/ 25942 h 1150633"/>
                    <a:gd name="connsiteX8" fmla="*/ 495035 w 509387"/>
                    <a:gd name="connsiteY8" fmla="*/ 25942 h 1150633"/>
                    <a:gd name="connsiteX0" fmla="*/ 494460 w 508812"/>
                    <a:gd name="connsiteY0" fmla="*/ 25942 h 1145167"/>
                    <a:gd name="connsiteX1" fmla="*/ 301328 w 508812"/>
                    <a:gd name="connsiteY1" fmla="*/ 25942 h 1145167"/>
                    <a:gd name="connsiteX2" fmla="*/ 90323 w 508812"/>
                    <a:gd name="connsiteY2" fmla="*/ 141004 h 1145167"/>
                    <a:gd name="connsiteX3" fmla="*/ 546 w 508812"/>
                    <a:gd name="connsiteY3" fmla="*/ 396898 h 1145167"/>
                    <a:gd name="connsiteX4" fmla="*/ 226185 w 508812"/>
                    <a:gd name="connsiteY4" fmla="*/ 1136204 h 1145167"/>
                    <a:gd name="connsiteX5" fmla="*/ 303675 w 508812"/>
                    <a:gd name="connsiteY5" fmla="*/ 1079483 h 1145167"/>
                    <a:gd name="connsiteX6" fmla="*/ 492249 w 508812"/>
                    <a:gd name="connsiteY6" fmla="*/ 799837 h 1145167"/>
                    <a:gd name="connsiteX7" fmla="*/ 494460 w 508812"/>
                    <a:gd name="connsiteY7" fmla="*/ 25942 h 1145167"/>
                    <a:gd name="connsiteX8" fmla="*/ 494460 w 508812"/>
                    <a:gd name="connsiteY8" fmla="*/ 25942 h 1145167"/>
                    <a:gd name="connsiteX0" fmla="*/ 494460 w 508812"/>
                    <a:gd name="connsiteY0" fmla="*/ 25942 h 1142784"/>
                    <a:gd name="connsiteX1" fmla="*/ 301328 w 508812"/>
                    <a:gd name="connsiteY1" fmla="*/ 25942 h 1142784"/>
                    <a:gd name="connsiteX2" fmla="*/ 90323 w 508812"/>
                    <a:gd name="connsiteY2" fmla="*/ 141004 h 1142784"/>
                    <a:gd name="connsiteX3" fmla="*/ 546 w 508812"/>
                    <a:gd name="connsiteY3" fmla="*/ 396898 h 1142784"/>
                    <a:gd name="connsiteX4" fmla="*/ 226185 w 508812"/>
                    <a:gd name="connsiteY4" fmla="*/ 1136204 h 1142784"/>
                    <a:gd name="connsiteX5" fmla="*/ 347616 w 508812"/>
                    <a:gd name="connsiteY5" fmla="*/ 1060650 h 1142784"/>
                    <a:gd name="connsiteX6" fmla="*/ 492249 w 508812"/>
                    <a:gd name="connsiteY6" fmla="*/ 799837 h 1142784"/>
                    <a:gd name="connsiteX7" fmla="*/ 494460 w 508812"/>
                    <a:gd name="connsiteY7" fmla="*/ 25942 h 1142784"/>
                    <a:gd name="connsiteX8" fmla="*/ 494460 w 508812"/>
                    <a:gd name="connsiteY8" fmla="*/ 25942 h 11427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8812" h="1142784">
                      <a:moveTo>
                        <a:pt x="494460" y="25942"/>
                      </a:moveTo>
                      <a:cubicBezTo>
                        <a:pt x="490581" y="-17076"/>
                        <a:pt x="429275" y="935"/>
                        <a:pt x="301328" y="25942"/>
                      </a:cubicBezTo>
                      <a:cubicBezTo>
                        <a:pt x="202822" y="45200"/>
                        <a:pt x="143178" y="76234"/>
                        <a:pt x="90323" y="141004"/>
                      </a:cubicBezTo>
                      <a:cubicBezTo>
                        <a:pt x="28532" y="216719"/>
                        <a:pt x="5048" y="304419"/>
                        <a:pt x="546" y="396898"/>
                      </a:cubicBezTo>
                      <a:cubicBezTo>
                        <a:pt x="-10954" y="628061"/>
                        <a:pt x="162524" y="914600"/>
                        <a:pt x="226185" y="1136204"/>
                      </a:cubicBezTo>
                      <a:cubicBezTo>
                        <a:pt x="232974" y="1159757"/>
                        <a:pt x="303272" y="1116711"/>
                        <a:pt x="347616" y="1060650"/>
                      </a:cubicBezTo>
                      <a:cubicBezTo>
                        <a:pt x="391960" y="1004589"/>
                        <a:pt x="443712" y="987982"/>
                        <a:pt x="492249" y="799837"/>
                      </a:cubicBezTo>
                      <a:cubicBezTo>
                        <a:pt x="513308" y="589871"/>
                        <a:pt x="514549" y="138718"/>
                        <a:pt x="494460" y="25942"/>
                      </a:cubicBezTo>
                      <a:lnTo>
                        <a:pt x="494460" y="25942"/>
                      </a:lnTo>
                      <a:close/>
                    </a:path>
                  </a:pathLst>
                </a:custGeom>
                <a:solidFill>
                  <a:srgbClr val="3A161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545F17D-16C5-43D7-BE7D-192D0009D417}"/>
                    </a:ext>
                  </a:extLst>
                </p:cNvPr>
                <p:cNvSpPr/>
                <p:nvPr/>
              </p:nvSpPr>
              <p:spPr>
                <a:xfrm rot="19173505">
                  <a:off x="8942874" y="4253571"/>
                  <a:ext cx="157710" cy="107549"/>
                </a:xfrm>
                <a:custGeom>
                  <a:avLst/>
                  <a:gdLst>
                    <a:gd name="connsiteX0" fmla="*/ 253965 w 253964"/>
                    <a:gd name="connsiteY0" fmla="*/ 86594 h 173189"/>
                    <a:gd name="connsiteX1" fmla="*/ 126982 w 253964"/>
                    <a:gd name="connsiteY1" fmla="*/ 173189 h 173189"/>
                    <a:gd name="connsiteX2" fmla="*/ 0 w 253964"/>
                    <a:gd name="connsiteY2" fmla="*/ 86594 h 173189"/>
                    <a:gd name="connsiteX3" fmla="*/ 126982 w 253964"/>
                    <a:gd name="connsiteY3" fmla="*/ 0 h 173189"/>
                    <a:gd name="connsiteX4" fmla="*/ 253965 w 253964"/>
                    <a:gd name="connsiteY4" fmla="*/ 86594 h 17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3964" h="173189">
                      <a:moveTo>
                        <a:pt x="253965" y="86594"/>
                      </a:moveTo>
                      <a:cubicBezTo>
                        <a:pt x="253965" y="134419"/>
                        <a:pt x="197113" y="173189"/>
                        <a:pt x="126982" y="173189"/>
                      </a:cubicBezTo>
                      <a:cubicBezTo>
                        <a:pt x="56852" y="173189"/>
                        <a:pt x="0" y="134419"/>
                        <a:pt x="0" y="86594"/>
                      </a:cubicBezTo>
                      <a:cubicBezTo>
                        <a:pt x="0" y="38770"/>
                        <a:pt x="56852" y="0"/>
                        <a:pt x="126982" y="0"/>
                      </a:cubicBezTo>
                      <a:cubicBezTo>
                        <a:pt x="197113" y="0"/>
                        <a:pt x="253965" y="38770"/>
                        <a:pt x="253965" y="86594"/>
                      </a:cubicBezTo>
                      <a:close/>
                    </a:path>
                  </a:pathLst>
                </a:custGeom>
                <a:solidFill>
                  <a:srgbClr val="8DA5B6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9A287D61-4793-4F99-A0CA-8DFABEC80CF9}"/>
                    </a:ext>
                  </a:extLst>
                </p:cNvPr>
                <p:cNvSpPr/>
                <p:nvPr/>
              </p:nvSpPr>
              <p:spPr>
                <a:xfrm>
                  <a:off x="6043757" y="4247040"/>
                  <a:ext cx="1092699" cy="160801"/>
                </a:xfrm>
                <a:custGeom>
                  <a:avLst/>
                  <a:gdLst>
                    <a:gd name="connsiteX0" fmla="*/ 1630126 w 1759596"/>
                    <a:gd name="connsiteY0" fmla="*/ 258941 h 258941"/>
                    <a:gd name="connsiteX1" fmla="*/ 129471 w 1759596"/>
                    <a:gd name="connsiteY1" fmla="*/ 258941 h 258941"/>
                    <a:gd name="connsiteX2" fmla="*/ 0 w 1759596"/>
                    <a:gd name="connsiteY2" fmla="*/ 129471 h 258941"/>
                    <a:gd name="connsiteX3" fmla="*/ 0 w 1759596"/>
                    <a:gd name="connsiteY3" fmla="*/ 129471 h 258941"/>
                    <a:gd name="connsiteX4" fmla="*/ 129471 w 1759596"/>
                    <a:gd name="connsiteY4" fmla="*/ 0 h 258941"/>
                    <a:gd name="connsiteX5" fmla="*/ 1630126 w 1759596"/>
                    <a:gd name="connsiteY5" fmla="*/ 0 h 258941"/>
                    <a:gd name="connsiteX6" fmla="*/ 1759597 w 1759596"/>
                    <a:gd name="connsiteY6" fmla="*/ 129471 h 258941"/>
                    <a:gd name="connsiteX7" fmla="*/ 1759597 w 1759596"/>
                    <a:gd name="connsiteY7" fmla="*/ 129471 h 258941"/>
                    <a:gd name="connsiteX8" fmla="*/ 1630126 w 1759596"/>
                    <a:gd name="connsiteY8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59596" h="258941">
                      <a:moveTo>
                        <a:pt x="1630126" y="258941"/>
                      </a:moveTo>
                      <a:lnTo>
                        <a:pt x="129471" y="258941"/>
                      </a:lnTo>
                      <a:cubicBezTo>
                        <a:pt x="57981" y="258941"/>
                        <a:pt x="0" y="200960"/>
                        <a:pt x="0" y="129471"/>
                      </a:cubicBezTo>
                      <a:lnTo>
                        <a:pt x="0" y="129471"/>
                      </a:lnTo>
                      <a:cubicBezTo>
                        <a:pt x="0" y="57981"/>
                        <a:pt x="57981" y="0"/>
                        <a:pt x="129471" y="0"/>
                      </a:cubicBezTo>
                      <a:lnTo>
                        <a:pt x="1630126" y="0"/>
                      </a:lnTo>
                      <a:cubicBezTo>
                        <a:pt x="1701615" y="0"/>
                        <a:pt x="1759597" y="57981"/>
                        <a:pt x="1759597" y="129471"/>
                      </a:cubicBezTo>
                      <a:lnTo>
                        <a:pt x="1759597" y="129471"/>
                      </a:lnTo>
                      <a:cubicBezTo>
                        <a:pt x="1759528" y="200960"/>
                        <a:pt x="1701615" y="258941"/>
                        <a:pt x="1630126" y="258941"/>
                      </a:cubicBezTo>
                      <a:close/>
                    </a:path>
                  </a:pathLst>
                </a:custGeom>
                <a:solidFill>
                  <a:srgbClr val="B0CBD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5" name="Freeform: Shape 134">
                  <a:extLst>
                    <a:ext uri="{FF2B5EF4-FFF2-40B4-BE49-F238E27FC236}">
                      <a16:creationId xmlns:a16="http://schemas.microsoft.com/office/drawing/2014/main" id="{203FE9A9-AF59-4E9D-AD0A-59EF5B040BB0}"/>
                    </a:ext>
                  </a:extLst>
                </p:cNvPr>
                <p:cNvSpPr/>
                <p:nvPr/>
              </p:nvSpPr>
              <p:spPr>
                <a:xfrm>
                  <a:off x="6147214" y="4291556"/>
                  <a:ext cx="755825" cy="68398"/>
                </a:xfrm>
                <a:custGeom>
                  <a:avLst/>
                  <a:gdLst>
                    <a:gd name="connsiteX0" fmla="*/ 1162050 w 1217121"/>
                    <a:gd name="connsiteY0" fmla="*/ 110144 h 110143"/>
                    <a:gd name="connsiteX1" fmla="*/ 55072 w 1217121"/>
                    <a:gd name="connsiteY1" fmla="*/ 110144 h 110143"/>
                    <a:gd name="connsiteX2" fmla="*/ 0 w 1217121"/>
                    <a:gd name="connsiteY2" fmla="*/ 55072 h 110143"/>
                    <a:gd name="connsiteX3" fmla="*/ 0 w 1217121"/>
                    <a:gd name="connsiteY3" fmla="*/ 55072 h 110143"/>
                    <a:gd name="connsiteX4" fmla="*/ 55072 w 1217121"/>
                    <a:gd name="connsiteY4" fmla="*/ 0 h 110143"/>
                    <a:gd name="connsiteX5" fmla="*/ 1162050 w 1217121"/>
                    <a:gd name="connsiteY5" fmla="*/ 0 h 110143"/>
                    <a:gd name="connsiteX6" fmla="*/ 1217122 w 1217121"/>
                    <a:gd name="connsiteY6" fmla="*/ 55072 h 110143"/>
                    <a:gd name="connsiteX7" fmla="*/ 1217122 w 1217121"/>
                    <a:gd name="connsiteY7" fmla="*/ 55072 h 110143"/>
                    <a:gd name="connsiteX8" fmla="*/ 1162050 w 1217121"/>
                    <a:gd name="connsiteY8" fmla="*/ 110144 h 1101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17121" h="110143">
                      <a:moveTo>
                        <a:pt x="1162050" y="110144"/>
                      </a:moveTo>
                      <a:lnTo>
                        <a:pt x="55072" y="110144"/>
                      </a:lnTo>
                      <a:cubicBezTo>
                        <a:pt x="24661" y="110144"/>
                        <a:pt x="0" y="85483"/>
                        <a:pt x="0" y="55072"/>
                      </a:cubicBezTo>
                      <a:lnTo>
                        <a:pt x="0" y="55072"/>
                      </a:lnTo>
                      <a:cubicBezTo>
                        <a:pt x="0" y="24661"/>
                        <a:pt x="24661" y="0"/>
                        <a:pt x="55072" y="0"/>
                      </a:cubicBezTo>
                      <a:lnTo>
                        <a:pt x="1162050" y="0"/>
                      </a:lnTo>
                      <a:cubicBezTo>
                        <a:pt x="1192461" y="0"/>
                        <a:pt x="1217122" y="24661"/>
                        <a:pt x="1217122" y="55072"/>
                      </a:cubicBezTo>
                      <a:lnTo>
                        <a:pt x="1217122" y="55072"/>
                      </a:lnTo>
                      <a:cubicBezTo>
                        <a:pt x="1217122" y="85483"/>
                        <a:pt x="1192461" y="110144"/>
                        <a:pt x="1162050" y="110144"/>
                      </a:cubicBezTo>
                      <a:close/>
                    </a:path>
                  </a:pathLst>
                </a:custGeom>
                <a:solidFill>
                  <a:srgbClr val="91AEC4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2165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5978732" y="1381912"/>
            <a:ext cx="499727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b="1" dirty="0">
                <a:solidFill>
                  <a:schemeClr val="bg1"/>
                </a:solidFill>
                <a:cs typeface="Arial" pitchFamily="34" charset="0"/>
              </a:rPr>
              <a:t>E-Commerce</a:t>
            </a:r>
            <a:endParaRPr lang="ko-KR" altLang="en-US" sz="5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6D74401-B4F5-42B3-9DFE-F2A9D86CDD00}"/>
              </a:ext>
            </a:extLst>
          </p:cNvPr>
          <p:cNvGrpSpPr/>
          <p:nvPr/>
        </p:nvGrpSpPr>
        <p:grpSpPr>
          <a:xfrm>
            <a:off x="427154" y="3253319"/>
            <a:ext cx="3356906" cy="3149167"/>
            <a:chOff x="916503" y="173245"/>
            <a:chExt cx="6788222" cy="636814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581AC72-DE02-4092-BCE8-D4CFF53D42A3}"/>
                </a:ext>
              </a:extLst>
            </p:cNvPr>
            <p:cNvGrpSpPr/>
            <p:nvPr/>
          </p:nvGrpSpPr>
          <p:grpSpPr>
            <a:xfrm>
              <a:off x="5231831" y="3428023"/>
              <a:ext cx="2472894" cy="2413102"/>
              <a:chOff x="5231831" y="3428023"/>
              <a:chExt cx="2472894" cy="2413102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421FC672-7DEC-46E7-BB30-7AD28137A3FA}"/>
                  </a:ext>
                </a:extLst>
              </p:cNvPr>
              <p:cNvGrpSpPr/>
              <p:nvPr/>
            </p:nvGrpSpPr>
            <p:grpSpPr>
              <a:xfrm>
                <a:off x="5231831" y="3428023"/>
                <a:ext cx="2472894" cy="2413102"/>
                <a:chOff x="5231831" y="3428023"/>
                <a:chExt cx="2472894" cy="2413102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55A6D07C-5D6A-4FE6-80B5-BB28D2DB2EFB}"/>
                    </a:ext>
                  </a:extLst>
                </p:cNvPr>
                <p:cNvGrpSpPr/>
                <p:nvPr/>
              </p:nvGrpSpPr>
              <p:grpSpPr>
                <a:xfrm>
                  <a:off x="5231831" y="3428023"/>
                  <a:ext cx="2472894" cy="2413102"/>
                  <a:chOff x="7183539" y="3588026"/>
                  <a:chExt cx="2663686" cy="2599281"/>
                </a:xfrm>
                <a:effectLst/>
              </p:grpSpPr>
              <p:sp>
                <p:nvSpPr>
                  <p:cNvPr id="86" name="Freeform: Shape 85">
                    <a:extLst>
                      <a:ext uri="{FF2B5EF4-FFF2-40B4-BE49-F238E27FC236}">
                        <a16:creationId xmlns:a16="http://schemas.microsoft.com/office/drawing/2014/main" id="{279A05E3-9B25-4217-BAE9-53564C70BDFA}"/>
                      </a:ext>
                    </a:extLst>
                  </p:cNvPr>
                  <p:cNvSpPr/>
                  <p:nvPr/>
                </p:nvSpPr>
                <p:spPr>
                  <a:xfrm>
                    <a:off x="7581038" y="4032040"/>
                    <a:ext cx="2266187" cy="2155201"/>
                  </a:xfrm>
                  <a:custGeom>
                    <a:avLst/>
                    <a:gdLst>
                      <a:gd name="connsiteX0" fmla="*/ 0 w 2266187"/>
                      <a:gd name="connsiteY0" fmla="*/ 78585 h 2155201"/>
                      <a:gd name="connsiteX1" fmla="*/ 40883 w 2266187"/>
                      <a:gd name="connsiteY1" fmla="*/ 2155201 h 2155201"/>
                      <a:gd name="connsiteX2" fmla="*/ 2239154 w 2266187"/>
                      <a:gd name="connsiteY2" fmla="*/ 2013535 h 2155201"/>
                      <a:gd name="connsiteX3" fmla="*/ 2266188 w 2266187"/>
                      <a:gd name="connsiteY3" fmla="*/ 1978086 h 2155201"/>
                      <a:gd name="connsiteX4" fmla="*/ 2266188 w 2266187"/>
                      <a:gd name="connsiteY4" fmla="*/ 0 h 2155201"/>
                      <a:gd name="connsiteX5" fmla="*/ 0 w 2266187"/>
                      <a:gd name="connsiteY5" fmla="*/ 78585 h 21552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155201">
                        <a:moveTo>
                          <a:pt x="0" y="78585"/>
                        </a:moveTo>
                        <a:lnTo>
                          <a:pt x="40883" y="2155201"/>
                        </a:lnTo>
                        <a:lnTo>
                          <a:pt x="2239154" y="2013535"/>
                        </a:lnTo>
                        <a:cubicBezTo>
                          <a:pt x="2254327" y="2012541"/>
                          <a:pt x="2266188" y="1996970"/>
                          <a:pt x="2266188" y="1978086"/>
                        </a:cubicBezTo>
                        <a:lnTo>
                          <a:pt x="2266188" y="0"/>
                        </a:lnTo>
                        <a:lnTo>
                          <a:pt x="0" y="78585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7" name="Freeform: Shape 86">
                    <a:extLst>
                      <a:ext uri="{FF2B5EF4-FFF2-40B4-BE49-F238E27FC236}">
                        <a16:creationId xmlns:a16="http://schemas.microsoft.com/office/drawing/2014/main" id="{E9725313-7B13-4119-BC55-AB2B9A235510}"/>
                      </a:ext>
                    </a:extLst>
                  </p:cNvPr>
                  <p:cNvSpPr/>
                  <p:nvPr/>
                </p:nvSpPr>
                <p:spPr>
                  <a:xfrm>
                    <a:off x="7183539" y="3703651"/>
                    <a:ext cx="438315" cy="2483656"/>
                  </a:xfrm>
                  <a:custGeom>
                    <a:avLst/>
                    <a:gdLst>
                      <a:gd name="connsiteX0" fmla="*/ 0 w 438315"/>
                      <a:gd name="connsiteY0" fmla="*/ 0 h 2483656"/>
                      <a:gd name="connsiteX1" fmla="*/ 397499 w 438315"/>
                      <a:gd name="connsiteY1" fmla="*/ 406974 h 2483656"/>
                      <a:gd name="connsiteX2" fmla="*/ 438316 w 438315"/>
                      <a:gd name="connsiteY2" fmla="*/ 2483656 h 2483656"/>
                      <a:gd name="connsiteX3" fmla="*/ 55725 w 438315"/>
                      <a:gd name="connsiteY3" fmla="*/ 2002602 h 2483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15" h="2483656">
                        <a:moveTo>
                          <a:pt x="0" y="0"/>
                        </a:moveTo>
                        <a:lnTo>
                          <a:pt x="397499" y="406974"/>
                        </a:lnTo>
                        <a:lnTo>
                          <a:pt x="438316" y="2483656"/>
                        </a:lnTo>
                        <a:lnTo>
                          <a:pt x="55725" y="2002602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Freeform: Shape 87">
                    <a:extLst>
                      <a:ext uri="{FF2B5EF4-FFF2-40B4-BE49-F238E27FC236}">
                        <a16:creationId xmlns:a16="http://schemas.microsoft.com/office/drawing/2014/main" id="{8654C730-7DD4-4D8C-9308-150CFD12A2D8}"/>
                      </a:ext>
                    </a:extLst>
                  </p:cNvPr>
                  <p:cNvSpPr/>
                  <p:nvPr/>
                </p:nvSpPr>
                <p:spPr>
                  <a:xfrm>
                    <a:off x="7183539" y="3588026"/>
                    <a:ext cx="2663686" cy="522599"/>
                  </a:xfrm>
                  <a:custGeom>
                    <a:avLst/>
                    <a:gdLst>
                      <a:gd name="connsiteX0" fmla="*/ 2180711 w 2663686"/>
                      <a:gd name="connsiteY0" fmla="*/ 0 h 522599"/>
                      <a:gd name="connsiteX1" fmla="*/ 0 w 2663686"/>
                      <a:gd name="connsiteY1" fmla="*/ 115625 h 522599"/>
                      <a:gd name="connsiteX2" fmla="*/ 397499 w 2663686"/>
                      <a:gd name="connsiteY2" fmla="*/ 522599 h 522599"/>
                      <a:gd name="connsiteX3" fmla="*/ 2663687 w 2663686"/>
                      <a:gd name="connsiteY3" fmla="*/ 444014 h 5225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22599">
                        <a:moveTo>
                          <a:pt x="2180711" y="0"/>
                        </a:moveTo>
                        <a:lnTo>
                          <a:pt x="0" y="115625"/>
                        </a:lnTo>
                        <a:lnTo>
                          <a:pt x="397499" y="522599"/>
                        </a:lnTo>
                        <a:lnTo>
                          <a:pt x="2663687" y="444014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70A5FC87-FA97-48D8-9A97-D3145BF893FD}"/>
                    </a:ext>
                  </a:extLst>
                </p:cNvPr>
                <p:cNvSpPr/>
                <p:nvPr/>
              </p:nvSpPr>
              <p:spPr>
                <a:xfrm>
                  <a:off x="5355572" y="3562643"/>
                  <a:ext cx="2124881" cy="433747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82156 h 212540"/>
                    <a:gd name="connsiteX1" fmla="*/ 139 w 1359882"/>
                    <a:gd name="connsiteY1" fmla="*/ 51195 h 212540"/>
                    <a:gd name="connsiteX2" fmla="*/ 960342 w 1359882"/>
                    <a:gd name="connsiteY2" fmla="*/ 0 h 212540"/>
                    <a:gd name="connsiteX3" fmla="*/ 1359882 w 1359882"/>
                    <a:gd name="connsiteY3" fmla="*/ 43376 h 212540"/>
                    <a:gd name="connsiteX4" fmla="*/ 29986 w 1359882"/>
                    <a:gd name="connsiteY4" fmla="*/ 83755 h 212540"/>
                    <a:gd name="connsiteX5" fmla="*/ 28255 w 1359882"/>
                    <a:gd name="connsiteY5" fmla="*/ 212540 h 212540"/>
                    <a:gd name="connsiteX6" fmla="*/ 2189 w 1359882"/>
                    <a:gd name="connsiteY6" fmla="*/ 182156 h 212540"/>
                    <a:gd name="connsiteX0" fmla="*/ 2189 w 1009870"/>
                    <a:gd name="connsiteY0" fmla="*/ 182156 h 212540"/>
                    <a:gd name="connsiteX1" fmla="*/ 139 w 1009870"/>
                    <a:gd name="connsiteY1" fmla="*/ 51195 h 212540"/>
                    <a:gd name="connsiteX2" fmla="*/ 960342 w 1009870"/>
                    <a:gd name="connsiteY2" fmla="*/ 0 h 212540"/>
                    <a:gd name="connsiteX3" fmla="*/ 1009870 w 1009870"/>
                    <a:gd name="connsiteY3" fmla="*/ 32724 h 212540"/>
                    <a:gd name="connsiteX4" fmla="*/ 29986 w 1009870"/>
                    <a:gd name="connsiteY4" fmla="*/ 83755 h 212540"/>
                    <a:gd name="connsiteX5" fmla="*/ 28255 w 1009870"/>
                    <a:gd name="connsiteY5" fmla="*/ 212540 h 212540"/>
                    <a:gd name="connsiteX6" fmla="*/ 2189 w 1009870"/>
                    <a:gd name="connsiteY6" fmla="*/ 182156 h 212540"/>
                    <a:gd name="connsiteX0" fmla="*/ 2189 w 1003783"/>
                    <a:gd name="connsiteY0" fmla="*/ 182156 h 212540"/>
                    <a:gd name="connsiteX1" fmla="*/ 139 w 1003783"/>
                    <a:gd name="connsiteY1" fmla="*/ 51195 h 212540"/>
                    <a:gd name="connsiteX2" fmla="*/ 960342 w 1003783"/>
                    <a:gd name="connsiteY2" fmla="*/ 0 h 212540"/>
                    <a:gd name="connsiteX3" fmla="*/ 1003783 w 1003783"/>
                    <a:gd name="connsiteY3" fmla="*/ 26637 h 212540"/>
                    <a:gd name="connsiteX4" fmla="*/ 29986 w 1003783"/>
                    <a:gd name="connsiteY4" fmla="*/ 83755 h 212540"/>
                    <a:gd name="connsiteX5" fmla="*/ 28255 w 1003783"/>
                    <a:gd name="connsiteY5" fmla="*/ 212540 h 212540"/>
                    <a:gd name="connsiteX6" fmla="*/ 2189 w 1003783"/>
                    <a:gd name="connsiteY6" fmla="*/ 182156 h 212540"/>
                    <a:gd name="connsiteX0" fmla="*/ 2189 w 1003783"/>
                    <a:gd name="connsiteY0" fmla="*/ 183678 h 214062"/>
                    <a:gd name="connsiteX1" fmla="*/ 139 w 1003783"/>
                    <a:gd name="connsiteY1" fmla="*/ 52717 h 214062"/>
                    <a:gd name="connsiteX2" fmla="*/ 969473 w 1003783"/>
                    <a:gd name="connsiteY2" fmla="*/ 0 h 214062"/>
                    <a:gd name="connsiteX3" fmla="*/ 1003783 w 1003783"/>
                    <a:gd name="connsiteY3" fmla="*/ 28159 h 214062"/>
                    <a:gd name="connsiteX4" fmla="*/ 29986 w 1003783"/>
                    <a:gd name="connsiteY4" fmla="*/ 85277 h 214062"/>
                    <a:gd name="connsiteX5" fmla="*/ 28255 w 1003783"/>
                    <a:gd name="connsiteY5" fmla="*/ 214062 h 214062"/>
                    <a:gd name="connsiteX6" fmla="*/ 2189 w 1003783"/>
                    <a:gd name="connsiteY6" fmla="*/ 183678 h 214062"/>
                    <a:gd name="connsiteX0" fmla="*/ 2189 w 1019001"/>
                    <a:gd name="connsiteY0" fmla="*/ 183678 h 214062"/>
                    <a:gd name="connsiteX1" fmla="*/ 139 w 1019001"/>
                    <a:gd name="connsiteY1" fmla="*/ 52717 h 214062"/>
                    <a:gd name="connsiteX2" fmla="*/ 969473 w 1019001"/>
                    <a:gd name="connsiteY2" fmla="*/ 0 h 214062"/>
                    <a:gd name="connsiteX3" fmla="*/ 1019001 w 1019001"/>
                    <a:gd name="connsiteY3" fmla="*/ 49464 h 214062"/>
                    <a:gd name="connsiteX4" fmla="*/ 29986 w 1019001"/>
                    <a:gd name="connsiteY4" fmla="*/ 85277 h 214062"/>
                    <a:gd name="connsiteX5" fmla="*/ 28255 w 1019001"/>
                    <a:gd name="connsiteY5" fmla="*/ 214062 h 214062"/>
                    <a:gd name="connsiteX6" fmla="*/ 2189 w 1019001"/>
                    <a:gd name="connsiteY6" fmla="*/ 183678 h 214062"/>
                    <a:gd name="connsiteX0" fmla="*/ 2189 w 1019001"/>
                    <a:gd name="connsiteY0" fmla="*/ 171503 h 201887"/>
                    <a:gd name="connsiteX1" fmla="*/ 139 w 1019001"/>
                    <a:gd name="connsiteY1" fmla="*/ 40542 h 201887"/>
                    <a:gd name="connsiteX2" fmla="*/ 986212 w 1019001"/>
                    <a:gd name="connsiteY2" fmla="*/ 0 h 201887"/>
                    <a:gd name="connsiteX3" fmla="*/ 1019001 w 1019001"/>
                    <a:gd name="connsiteY3" fmla="*/ 37289 h 201887"/>
                    <a:gd name="connsiteX4" fmla="*/ 29986 w 1019001"/>
                    <a:gd name="connsiteY4" fmla="*/ 73102 h 201887"/>
                    <a:gd name="connsiteX5" fmla="*/ 28255 w 1019001"/>
                    <a:gd name="connsiteY5" fmla="*/ 201887 h 201887"/>
                    <a:gd name="connsiteX6" fmla="*/ 2189 w 1019001"/>
                    <a:gd name="connsiteY6" fmla="*/ 171503 h 201887"/>
                    <a:gd name="connsiteX0" fmla="*/ 2189 w 1011392"/>
                    <a:gd name="connsiteY0" fmla="*/ 171503 h 201887"/>
                    <a:gd name="connsiteX1" fmla="*/ 139 w 1011392"/>
                    <a:gd name="connsiteY1" fmla="*/ 40542 h 201887"/>
                    <a:gd name="connsiteX2" fmla="*/ 986212 w 1011392"/>
                    <a:gd name="connsiteY2" fmla="*/ 0 h 201887"/>
                    <a:gd name="connsiteX3" fmla="*/ 1011392 w 1011392"/>
                    <a:gd name="connsiteY3" fmla="*/ 29680 h 201887"/>
                    <a:gd name="connsiteX4" fmla="*/ 29986 w 1011392"/>
                    <a:gd name="connsiteY4" fmla="*/ 73102 h 201887"/>
                    <a:gd name="connsiteX5" fmla="*/ 28255 w 1011392"/>
                    <a:gd name="connsiteY5" fmla="*/ 201887 h 201887"/>
                    <a:gd name="connsiteX6" fmla="*/ 2189 w 1011392"/>
                    <a:gd name="connsiteY6" fmla="*/ 171503 h 201887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4246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2724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11392" h="206453">
                      <a:moveTo>
                        <a:pt x="2189" y="176069"/>
                      </a:moveTo>
                      <a:cubicBezTo>
                        <a:pt x="3093" y="137178"/>
                        <a:pt x="-765" y="83999"/>
                        <a:pt x="139" y="45108"/>
                      </a:cubicBezTo>
                      <a:lnTo>
                        <a:pt x="980125" y="0"/>
                      </a:lnTo>
                      <a:lnTo>
                        <a:pt x="1011392" y="32724"/>
                      </a:lnTo>
                      <a:lnTo>
                        <a:pt x="29986" y="77668"/>
                      </a:lnTo>
                      <a:lnTo>
                        <a:pt x="28255" y="206453"/>
                      </a:lnTo>
                      <a:lnTo>
                        <a:pt x="2189" y="17606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5C340585-6471-4CAD-A2FA-EB1618B024B4}"/>
                  </a:ext>
                </a:extLst>
              </p:cNvPr>
              <p:cNvGrpSpPr/>
              <p:nvPr/>
            </p:nvGrpSpPr>
            <p:grpSpPr>
              <a:xfrm>
                <a:off x="5740188" y="5376239"/>
                <a:ext cx="1002670" cy="362577"/>
                <a:chOff x="5740188" y="5376239"/>
                <a:chExt cx="1002670" cy="362577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63901965-CEB1-4DD7-9695-8ADB240E097F}"/>
                    </a:ext>
                  </a:extLst>
                </p:cNvPr>
                <p:cNvGrpSpPr/>
                <p:nvPr/>
              </p:nvGrpSpPr>
              <p:grpSpPr>
                <a:xfrm rot="21372599">
                  <a:off x="6425543" y="5376239"/>
                  <a:ext cx="317315" cy="31717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80" name="Freeform: Shape 79">
                    <a:extLst>
                      <a:ext uri="{FF2B5EF4-FFF2-40B4-BE49-F238E27FC236}">
                        <a16:creationId xmlns:a16="http://schemas.microsoft.com/office/drawing/2014/main" id="{9C92B6EC-EBC9-480C-9E32-68D74150E059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: Shape 80">
                    <a:extLst>
                      <a:ext uri="{FF2B5EF4-FFF2-40B4-BE49-F238E27FC236}">
                        <a16:creationId xmlns:a16="http://schemas.microsoft.com/office/drawing/2014/main" id="{E38F65F0-13C2-4CAA-B8F8-8158237A6AD4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" name="Freeform: Shape 81">
                    <a:extLst>
                      <a:ext uri="{FF2B5EF4-FFF2-40B4-BE49-F238E27FC236}">
                        <a16:creationId xmlns:a16="http://schemas.microsoft.com/office/drawing/2014/main" id="{64197975-F235-4102-945B-B50A63DF3D59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BDA8500E-A2BC-4DC4-9248-4C9265736709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3508DE4D-5C00-49E0-845D-EF9999935886}"/>
                    </a:ext>
                  </a:extLst>
                </p:cNvPr>
                <p:cNvGrpSpPr/>
                <p:nvPr/>
              </p:nvGrpSpPr>
              <p:grpSpPr>
                <a:xfrm rot="21372599">
                  <a:off x="5740188" y="5421493"/>
                  <a:ext cx="317178" cy="317323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7" name="Freeform: Shape 76">
                    <a:extLst>
                      <a:ext uri="{FF2B5EF4-FFF2-40B4-BE49-F238E27FC236}">
                        <a16:creationId xmlns:a16="http://schemas.microsoft.com/office/drawing/2014/main" id="{2D94796D-6BAF-4843-8326-F8F8D58097C1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Freeform: Shape 77">
                    <a:extLst>
                      <a:ext uri="{FF2B5EF4-FFF2-40B4-BE49-F238E27FC236}">
                        <a16:creationId xmlns:a16="http://schemas.microsoft.com/office/drawing/2014/main" id="{52B5F290-FC52-4A99-9D9F-60AB73240582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: Shape 78">
                    <a:extLst>
                      <a:ext uri="{FF2B5EF4-FFF2-40B4-BE49-F238E27FC236}">
                        <a16:creationId xmlns:a16="http://schemas.microsoft.com/office/drawing/2014/main" id="{2065353C-6AF8-41EF-B42F-72F1F67E1220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9258B166-C6E6-4521-A6A0-0658FEEB4B3C}"/>
                    </a:ext>
                  </a:extLst>
                </p:cNvPr>
                <p:cNvGrpSpPr/>
                <p:nvPr/>
              </p:nvGrpSpPr>
              <p:grpSpPr>
                <a:xfrm rot="21372599">
                  <a:off x="6082954" y="5399164"/>
                  <a:ext cx="317019" cy="316951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5" name="Freeform: Shape 74">
                    <a:extLst>
                      <a:ext uri="{FF2B5EF4-FFF2-40B4-BE49-F238E27FC236}">
                        <a16:creationId xmlns:a16="http://schemas.microsoft.com/office/drawing/2014/main" id="{999D34FA-C543-4ED1-B8A3-B0089B370044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Freeform: Shape 75">
                    <a:extLst>
                      <a:ext uri="{FF2B5EF4-FFF2-40B4-BE49-F238E27FC236}">
                        <a16:creationId xmlns:a16="http://schemas.microsoft.com/office/drawing/2014/main" id="{29F76A9D-9CED-4B26-8BD3-9F25CCE74721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1E8CD7C-63F8-4688-B50A-13E1D01DBCAB}"/>
                </a:ext>
              </a:extLst>
            </p:cNvPr>
            <p:cNvGrpSpPr/>
            <p:nvPr/>
          </p:nvGrpSpPr>
          <p:grpSpPr>
            <a:xfrm>
              <a:off x="916503" y="2830745"/>
              <a:ext cx="2473627" cy="2708373"/>
              <a:chOff x="916503" y="2830745"/>
              <a:chExt cx="2473627" cy="270837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5B06D7F-C0A9-43BD-B6AA-55010D080E84}"/>
                  </a:ext>
                </a:extLst>
              </p:cNvPr>
              <p:cNvGrpSpPr/>
              <p:nvPr/>
            </p:nvGrpSpPr>
            <p:grpSpPr>
              <a:xfrm>
                <a:off x="916503" y="2830745"/>
                <a:ext cx="2473627" cy="2708373"/>
                <a:chOff x="2344846" y="2862535"/>
                <a:chExt cx="2664475" cy="2917333"/>
              </a:xfrm>
            </p:grpSpPr>
            <p:sp>
              <p:nvSpPr>
                <p:cNvPr id="60" name="Freeform: Shape 59">
                  <a:extLst>
                    <a:ext uri="{FF2B5EF4-FFF2-40B4-BE49-F238E27FC236}">
                      <a16:creationId xmlns:a16="http://schemas.microsoft.com/office/drawing/2014/main" id="{C4B2B4F9-4184-4630-890C-FD9E1697634C}"/>
                    </a:ext>
                  </a:extLst>
                </p:cNvPr>
                <p:cNvSpPr/>
                <p:nvPr/>
              </p:nvSpPr>
              <p:spPr>
                <a:xfrm>
                  <a:off x="2344846" y="5099707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DAA87D91-756F-4570-9981-43B1C70BEC6D}"/>
                    </a:ext>
                  </a:extLst>
                </p:cNvPr>
                <p:cNvGrpSpPr/>
                <p:nvPr/>
              </p:nvGrpSpPr>
              <p:grpSpPr>
                <a:xfrm>
                  <a:off x="2454732" y="3419405"/>
                  <a:ext cx="1434907" cy="1077767"/>
                  <a:chOff x="1629846" y="3134905"/>
                  <a:chExt cx="1434907" cy="1077767"/>
                </a:xfrm>
              </p:grpSpPr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B63A4231-684F-4EB8-A4DE-040D36985C5C}"/>
                      </a:ext>
                    </a:extLst>
                  </p:cNvPr>
                  <p:cNvSpPr/>
                  <p:nvPr/>
                </p:nvSpPr>
                <p:spPr>
                  <a:xfrm>
                    <a:off x="1629846" y="3142888"/>
                    <a:ext cx="1434907" cy="43018"/>
                  </a:xfrm>
                  <a:custGeom>
                    <a:avLst/>
                    <a:gdLst>
                      <a:gd name="connsiteX0" fmla="*/ 1465118 w 2310661"/>
                      <a:gd name="connsiteY0" fmla="*/ 69273 h 69272"/>
                      <a:gd name="connsiteX1" fmla="*/ 0 w 2310661"/>
                      <a:gd name="connsiteY1" fmla="*/ 69273 h 69272"/>
                      <a:gd name="connsiteX2" fmla="*/ 845543 w 2310661"/>
                      <a:gd name="connsiteY2" fmla="*/ 0 h 69272"/>
                      <a:gd name="connsiteX3" fmla="*/ 2310662 w 2310661"/>
                      <a:gd name="connsiteY3" fmla="*/ 0 h 69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10661" h="69272">
                        <a:moveTo>
                          <a:pt x="1465118" y="69273"/>
                        </a:moveTo>
                        <a:lnTo>
                          <a:pt x="0" y="69273"/>
                        </a:lnTo>
                        <a:lnTo>
                          <a:pt x="845543" y="0"/>
                        </a:lnTo>
                        <a:lnTo>
                          <a:pt x="2310662" y="0"/>
                        </a:lnTo>
                        <a:close/>
                      </a:path>
                    </a:pathLst>
                  </a:custGeom>
                  <a:solidFill>
                    <a:srgbClr val="EE2D2E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602F2700-F6E2-4708-81A3-1AB8BD3572CC}"/>
                      </a:ext>
                    </a:extLst>
                  </p:cNvPr>
                  <p:cNvSpPr/>
                  <p:nvPr/>
                </p:nvSpPr>
                <p:spPr>
                  <a:xfrm>
                    <a:off x="2537224" y="3142888"/>
                    <a:ext cx="527529" cy="987262"/>
                  </a:xfrm>
                  <a:custGeom>
                    <a:avLst/>
                    <a:gdLst>
                      <a:gd name="connsiteX0" fmla="*/ 849492 w 849491"/>
                      <a:gd name="connsiteY0" fmla="*/ 1527464 h 1589809"/>
                      <a:gd name="connsiteX1" fmla="*/ 0 w 849491"/>
                      <a:gd name="connsiteY1" fmla="*/ 1589809 h 1589809"/>
                      <a:gd name="connsiteX2" fmla="*/ 0 w 849491"/>
                      <a:gd name="connsiteY2" fmla="*/ 62345 h 1589809"/>
                      <a:gd name="connsiteX3" fmla="*/ 849492 w 849491"/>
                      <a:gd name="connsiteY3" fmla="*/ 0 h 1589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49491" h="1589809">
                        <a:moveTo>
                          <a:pt x="849492" y="1527464"/>
                        </a:moveTo>
                        <a:lnTo>
                          <a:pt x="0" y="1589809"/>
                        </a:lnTo>
                        <a:lnTo>
                          <a:pt x="0" y="62345"/>
                        </a:lnTo>
                        <a:lnTo>
                          <a:pt x="849492" y="0"/>
                        </a:lnTo>
                        <a:close/>
                      </a:path>
                    </a:pathLst>
                  </a:custGeom>
                  <a:solidFill>
                    <a:srgbClr val="631712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7911A358-4040-4FC6-B4D4-180871850BFA}"/>
                      </a:ext>
                    </a:extLst>
                  </p:cNvPr>
                  <p:cNvSpPr/>
                  <p:nvPr/>
                </p:nvSpPr>
                <p:spPr>
                  <a:xfrm>
                    <a:off x="1637407" y="3134905"/>
                    <a:ext cx="909830" cy="943728"/>
                  </a:xfrm>
                  <a:custGeom>
                    <a:avLst/>
                    <a:gdLst>
                      <a:gd name="connsiteX0" fmla="*/ 0 w 1465118"/>
                      <a:gd name="connsiteY0" fmla="*/ 0 h 1519705"/>
                      <a:gd name="connsiteX1" fmla="*/ 1465118 w 1465118"/>
                      <a:gd name="connsiteY1" fmla="*/ 0 h 1519705"/>
                      <a:gd name="connsiteX2" fmla="*/ 1465118 w 1465118"/>
                      <a:gd name="connsiteY2" fmla="*/ 1519705 h 1519705"/>
                      <a:gd name="connsiteX3" fmla="*/ -1 w 1465118"/>
                      <a:gd name="connsiteY3" fmla="*/ 1519705 h 1519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5118" h="1519705">
                        <a:moveTo>
                          <a:pt x="0" y="0"/>
                        </a:moveTo>
                        <a:lnTo>
                          <a:pt x="1465118" y="0"/>
                        </a:lnTo>
                        <a:lnTo>
                          <a:pt x="1465118" y="1519705"/>
                        </a:lnTo>
                        <a:lnTo>
                          <a:pt x="-1" y="151970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Freeform: Shape 67">
                    <a:extLst>
                      <a:ext uri="{FF2B5EF4-FFF2-40B4-BE49-F238E27FC236}">
                        <a16:creationId xmlns:a16="http://schemas.microsoft.com/office/drawing/2014/main" id="{9D0F5D84-0ED8-44D0-B542-40DCB8C49979}"/>
                      </a:ext>
                    </a:extLst>
                  </p:cNvPr>
                  <p:cNvSpPr/>
                  <p:nvPr/>
                </p:nvSpPr>
                <p:spPr>
                  <a:xfrm>
                    <a:off x="1646338" y="3264303"/>
                    <a:ext cx="897102" cy="21796"/>
                  </a:xfrm>
                  <a:custGeom>
                    <a:avLst/>
                    <a:gdLst>
                      <a:gd name="connsiteX0" fmla="*/ 46024 w 1444622"/>
                      <a:gd name="connsiteY0" fmla="*/ 32973 h 35098"/>
                      <a:gd name="connsiteX1" fmla="*/ 27 w 1444622"/>
                      <a:gd name="connsiteY1" fmla="*/ 18149 h 35098"/>
                      <a:gd name="connsiteX2" fmla="*/ 44223 w 1444622"/>
                      <a:gd name="connsiteY2" fmla="*/ 1662 h 35098"/>
                      <a:gd name="connsiteX3" fmla="*/ 1401691 w 1444622"/>
                      <a:gd name="connsiteY3" fmla="*/ 1662 h 35098"/>
                      <a:gd name="connsiteX4" fmla="*/ 1444502 w 1444622"/>
                      <a:gd name="connsiteY4" fmla="*/ 18980 h 35098"/>
                      <a:gd name="connsiteX5" fmla="*/ 1397882 w 1444622"/>
                      <a:gd name="connsiteY5" fmla="*/ 32973 h 35098"/>
                      <a:gd name="connsiteX6" fmla="*/ 46024 w 1444622"/>
                      <a:gd name="connsiteY6" fmla="*/ 32973 h 35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44622" h="35098">
                        <a:moveTo>
                          <a:pt x="46024" y="32973"/>
                        </a:moveTo>
                        <a:cubicBezTo>
                          <a:pt x="29537" y="32904"/>
                          <a:pt x="997" y="42741"/>
                          <a:pt x="27" y="18149"/>
                        </a:cubicBezTo>
                        <a:cubicBezTo>
                          <a:pt x="-1012" y="-7828"/>
                          <a:pt x="27944" y="1732"/>
                          <a:pt x="44223" y="1662"/>
                        </a:cubicBezTo>
                        <a:cubicBezTo>
                          <a:pt x="496712" y="1108"/>
                          <a:pt x="949202" y="1108"/>
                          <a:pt x="1401691" y="1662"/>
                        </a:cubicBezTo>
                        <a:cubicBezTo>
                          <a:pt x="1417763" y="1662"/>
                          <a:pt x="1446719" y="-7620"/>
                          <a:pt x="1444502" y="18980"/>
                        </a:cubicBezTo>
                        <a:cubicBezTo>
                          <a:pt x="1442563" y="43226"/>
                          <a:pt x="1414369" y="32904"/>
                          <a:pt x="1397882" y="32973"/>
                        </a:cubicBezTo>
                        <a:cubicBezTo>
                          <a:pt x="1172607" y="33736"/>
                          <a:pt x="271368" y="33666"/>
                          <a:pt x="46024" y="32973"/>
                        </a:cubicBezTo>
                        <a:close/>
                      </a:path>
                    </a:pathLst>
                  </a:custGeom>
                  <a:solidFill>
                    <a:srgbClr val="80171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" name="Freeform: Shape 68">
                    <a:extLst>
                      <a:ext uri="{FF2B5EF4-FFF2-40B4-BE49-F238E27FC236}">
                        <a16:creationId xmlns:a16="http://schemas.microsoft.com/office/drawing/2014/main" id="{1A13B1EB-32B5-42C2-9786-6AFD4F4A5166}"/>
                      </a:ext>
                    </a:extLst>
                  </p:cNvPr>
                  <p:cNvSpPr/>
                  <p:nvPr/>
                </p:nvSpPr>
                <p:spPr>
                  <a:xfrm>
                    <a:off x="1692218" y="4049376"/>
                    <a:ext cx="1268255" cy="163296"/>
                  </a:xfrm>
                  <a:custGeom>
                    <a:avLst/>
                    <a:gdLst>
                      <a:gd name="connsiteX0" fmla="*/ 2042299 w 2042298"/>
                      <a:gd name="connsiteY0" fmla="*/ 0 h 262959"/>
                      <a:gd name="connsiteX1" fmla="*/ 62969 w 2042298"/>
                      <a:gd name="connsiteY1" fmla="*/ 0 h 262959"/>
                      <a:gd name="connsiteX2" fmla="*/ 0 w 2042298"/>
                      <a:gd name="connsiteY2" fmla="*/ 57704 h 262959"/>
                      <a:gd name="connsiteX3" fmla="*/ 62969 w 2042298"/>
                      <a:gd name="connsiteY3" fmla="*/ 115408 h 262959"/>
                      <a:gd name="connsiteX4" fmla="*/ 1052322 w 2042298"/>
                      <a:gd name="connsiteY4" fmla="*/ 115408 h 262959"/>
                      <a:gd name="connsiteX5" fmla="*/ 1235271 w 2042298"/>
                      <a:gd name="connsiteY5" fmla="*/ 262959 h 262959"/>
                      <a:gd name="connsiteX6" fmla="*/ 1356499 w 2042298"/>
                      <a:gd name="connsiteY6" fmla="*/ 205740 h 262959"/>
                      <a:gd name="connsiteX7" fmla="*/ 1327335 w 2042298"/>
                      <a:gd name="connsiteY7" fmla="*/ 115408 h 262959"/>
                      <a:gd name="connsiteX8" fmla="*/ 2042229 w 2042298"/>
                      <a:gd name="connsiteY8" fmla="*/ 115408 h 262959"/>
                      <a:gd name="connsiteX9" fmla="*/ 2042229 w 2042298"/>
                      <a:gd name="connsiteY9" fmla="*/ 0 h 262959"/>
                      <a:gd name="connsiteX10" fmla="*/ 2042299 w 2042298"/>
                      <a:gd name="connsiteY10" fmla="*/ 0 h 262959"/>
                      <a:gd name="connsiteX11" fmla="*/ 2042299 w 2042298"/>
                      <a:gd name="connsiteY11" fmla="*/ 0 h 262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42298" h="262959">
                        <a:moveTo>
                          <a:pt x="2042299" y="0"/>
                        </a:moveTo>
                        <a:lnTo>
                          <a:pt x="62969" y="0"/>
                        </a:lnTo>
                        <a:cubicBezTo>
                          <a:pt x="28194" y="0"/>
                          <a:pt x="0" y="25839"/>
                          <a:pt x="0" y="57704"/>
                        </a:cubicBezTo>
                        <a:cubicBezTo>
                          <a:pt x="0" y="89570"/>
                          <a:pt x="28194" y="115408"/>
                          <a:pt x="62969" y="115408"/>
                        </a:cubicBezTo>
                        <a:lnTo>
                          <a:pt x="1052322" y="115408"/>
                        </a:lnTo>
                        <a:cubicBezTo>
                          <a:pt x="1168562" y="117833"/>
                          <a:pt x="1235271" y="262959"/>
                          <a:pt x="1235271" y="262959"/>
                        </a:cubicBezTo>
                        <a:cubicBezTo>
                          <a:pt x="1235271" y="262959"/>
                          <a:pt x="1320269" y="222642"/>
                          <a:pt x="1356499" y="205740"/>
                        </a:cubicBezTo>
                        <a:cubicBezTo>
                          <a:pt x="1360932" y="183642"/>
                          <a:pt x="1345554" y="148036"/>
                          <a:pt x="1327335" y="115408"/>
                        </a:cubicBezTo>
                        <a:lnTo>
                          <a:pt x="2042229" y="115408"/>
                        </a:lnTo>
                        <a:lnTo>
                          <a:pt x="2042229" y="0"/>
                        </a:lnTo>
                        <a:lnTo>
                          <a:pt x="2042299" y="0"/>
                        </a:lnTo>
                        <a:lnTo>
                          <a:pt x="2042299" y="0"/>
                        </a:lnTo>
                        <a:close/>
                      </a:path>
                    </a:pathLst>
                  </a:custGeom>
                  <a:solidFill>
                    <a:srgbClr val="6A7F8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F3EB5BF8-D0B2-4526-B752-7359DBED1317}"/>
                    </a:ext>
                  </a:extLst>
                </p:cNvPr>
                <p:cNvSpPr/>
                <p:nvPr/>
              </p:nvSpPr>
              <p:spPr>
                <a:xfrm>
                  <a:off x="2345635" y="3360883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717ADF23-4D02-48E4-A283-C95E7EEC2E3F}"/>
                    </a:ext>
                  </a:extLst>
                </p:cNvPr>
                <p:cNvSpPr/>
                <p:nvPr/>
              </p:nvSpPr>
              <p:spPr>
                <a:xfrm>
                  <a:off x="4570939" y="2992340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8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8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72D3C46C-AA22-4D25-8119-CB113C341B4F}"/>
                    </a:ext>
                  </a:extLst>
                </p:cNvPr>
                <p:cNvSpPr/>
                <p:nvPr/>
              </p:nvSpPr>
              <p:spPr>
                <a:xfrm>
                  <a:off x="2345635" y="2862535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2D7B2395-E7EE-43DB-A475-7505FA0F49CA}"/>
                  </a:ext>
                </a:extLst>
              </p:cNvPr>
              <p:cNvSpPr/>
              <p:nvPr/>
            </p:nvSpPr>
            <p:spPr>
              <a:xfrm flipH="1">
                <a:off x="1138951" y="2996949"/>
                <a:ext cx="2102384" cy="452140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79580 h 209964"/>
                  <a:gd name="connsiteX1" fmla="*/ 139 w 1359882"/>
                  <a:gd name="connsiteY1" fmla="*/ 48619 h 209964"/>
                  <a:gd name="connsiteX2" fmla="*/ 979107 w 1359882"/>
                  <a:gd name="connsiteY2" fmla="*/ 0 h 209964"/>
                  <a:gd name="connsiteX3" fmla="*/ 1359882 w 1359882"/>
                  <a:gd name="connsiteY3" fmla="*/ 40800 h 209964"/>
                  <a:gd name="connsiteX4" fmla="*/ 29986 w 1359882"/>
                  <a:gd name="connsiteY4" fmla="*/ 81179 h 209964"/>
                  <a:gd name="connsiteX5" fmla="*/ 28255 w 1359882"/>
                  <a:gd name="connsiteY5" fmla="*/ 209964 h 209964"/>
                  <a:gd name="connsiteX6" fmla="*/ 2189 w 1359882"/>
                  <a:gd name="connsiteY6" fmla="*/ 179580 h 209964"/>
                  <a:gd name="connsiteX0" fmla="*/ 2189 w 1001995"/>
                  <a:gd name="connsiteY0" fmla="*/ 179580 h 209964"/>
                  <a:gd name="connsiteX1" fmla="*/ 139 w 1001995"/>
                  <a:gd name="connsiteY1" fmla="*/ 48619 h 209964"/>
                  <a:gd name="connsiteX2" fmla="*/ 979107 w 1001995"/>
                  <a:gd name="connsiteY2" fmla="*/ 0 h 209964"/>
                  <a:gd name="connsiteX3" fmla="*/ 1001995 w 1001995"/>
                  <a:gd name="connsiteY3" fmla="*/ 27691 h 209964"/>
                  <a:gd name="connsiteX4" fmla="*/ 29986 w 1001995"/>
                  <a:gd name="connsiteY4" fmla="*/ 81179 h 209964"/>
                  <a:gd name="connsiteX5" fmla="*/ 28255 w 1001995"/>
                  <a:gd name="connsiteY5" fmla="*/ 209964 h 209964"/>
                  <a:gd name="connsiteX6" fmla="*/ 2189 w 1001995"/>
                  <a:gd name="connsiteY6" fmla="*/ 179580 h 209964"/>
                  <a:gd name="connsiteX0" fmla="*/ 2189 w 1001995"/>
                  <a:gd name="connsiteY0" fmla="*/ 184824 h 215208"/>
                  <a:gd name="connsiteX1" fmla="*/ 139 w 1001995"/>
                  <a:gd name="connsiteY1" fmla="*/ 53863 h 215208"/>
                  <a:gd name="connsiteX2" fmla="*/ 975174 w 1001995"/>
                  <a:gd name="connsiteY2" fmla="*/ 0 h 215208"/>
                  <a:gd name="connsiteX3" fmla="*/ 1001995 w 1001995"/>
                  <a:gd name="connsiteY3" fmla="*/ 32935 h 215208"/>
                  <a:gd name="connsiteX4" fmla="*/ 29986 w 1001995"/>
                  <a:gd name="connsiteY4" fmla="*/ 86423 h 215208"/>
                  <a:gd name="connsiteX5" fmla="*/ 28255 w 1001995"/>
                  <a:gd name="connsiteY5" fmla="*/ 215208 h 215208"/>
                  <a:gd name="connsiteX6" fmla="*/ 2189 w 1001995"/>
                  <a:gd name="connsiteY6" fmla="*/ 184824 h 215208"/>
                  <a:gd name="connsiteX0" fmla="*/ 2189 w 1000684"/>
                  <a:gd name="connsiteY0" fmla="*/ 184824 h 215208"/>
                  <a:gd name="connsiteX1" fmla="*/ 139 w 1000684"/>
                  <a:gd name="connsiteY1" fmla="*/ 53863 h 215208"/>
                  <a:gd name="connsiteX2" fmla="*/ 975174 w 1000684"/>
                  <a:gd name="connsiteY2" fmla="*/ 0 h 215208"/>
                  <a:gd name="connsiteX3" fmla="*/ 1000684 w 1000684"/>
                  <a:gd name="connsiteY3" fmla="*/ 27691 h 215208"/>
                  <a:gd name="connsiteX4" fmla="*/ 29986 w 1000684"/>
                  <a:gd name="connsiteY4" fmla="*/ 86423 h 215208"/>
                  <a:gd name="connsiteX5" fmla="*/ 28255 w 1000684"/>
                  <a:gd name="connsiteY5" fmla="*/ 215208 h 215208"/>
                  <a:gd name="connsiteX6" fmla="*/ 2189 w 1000684"/>
                  <a:gd name="connsiteY6" fmla="*/ 184824 h 21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684" h="215208">
                    <a:moveTo>
                      <a:pt x="2189" y="184824"/>
                    </a:moveTo>
                    <a:cubicBezTo>
                      <a:pt x="3093" y="145933"/>
                      <a:pt x="-765" y="92754"/>
                      <a:pt x="139" y="53863"/>
                    </a:cubicBezTo>
                    <a:lnTo>
                      <a:pt x="975174" y="0"/>
                    </a:lnTo>
                    <a:lnTo>
                      <a:pt x="1000684" y="27691"/>
                    </a:lnTo>
                    <a:lnTo>
                      <a:pt x="29986" y="86423"/>
                    </a:lnTo>
                    <a:lnTo>
                      <a:pt x="28255" y="215208"/>
                    </a:lnTo>
                    <a:lnTo>
                      <a:pt x="2189" y="18482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2A2A8A8-DC84-486A-9D3D-278A3D1E0AF9}"/>
                </a:ext>
              </a:extLst>
            </p:cNvPr>
            <p:cNvGrpSpPr/>
            <p:nvPr/>
          </p:nvGrpSpPr>
          <p:grpSpPr>
            <a:xfrm>
              <a:off x="2153683" y="2217259"/>
              <a:ext cx="3787773" cy="4234549"/>
              <a:chOff x="2153683" y="2217259"/>
              <a:chExt cx="3787773" cy="4234549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368CF99E-5794-4C54-8478-0DA2D5225B72}"/>
                  </a:ext>
                </a:extLst>
              </p:cNvPr>
              <p:cNvGrpSpPr/>
              <p:nvPr/>
            </p:nvGrpSpPr>
            <p:grpSpPr>
              <a:xfrm>
                <a:off x="2153683" y="2217259"/>
                <a:ext cx="3787773" cy="4234549"/>
                <a:chOff x="3677478" y="2201716"/>
                <a:chExt cx="4080012" cy="4561258"/>
              </a:xfrm>
            </p:grpSpPr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51E79590-1321-4257-BED8-01523A07A198}"/>
                    </a:ext>
                  </a:extLst>
                </p:cNvPr>
                <p:cNvSpPr/>
                <p:nvPr/>
              </p:nvSpPr>
              <p:spPr>
                <a:xfrm>
                  <a:off x="4946160" y="3540497"/>
                  <a:ext cx="2800205" cy="2910533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524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A3CE1181-B932-42AA-9AFA-1EBB7B66D540}"/>
                    </a:ext>
                  </a:extLst>
                </p:cNvPr>
                <p:cNvSpPr/>
                <p:nvPr/>
              </p:nvSpPr>
              <p:spPr>
                <a:xfrm>
                  <a:off x="3699968" y="2861269"/>
                  <a:ext cx="671487" cy="390170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  <a:effectLst>
                  <a:outerShdw blurRad="1397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58826F53-2A57-4B0F-B9C4-8C1E4A594559}"/>
                    </a:ext>
                  </a:extLst>
                </p:cNvPr>
                <p:cNvSpPr/>
                <p:nvPr/>
              </p:nvSpPr>
              <p:spPr>
                <a:xfrm>
                  <a:off x="3679799" y="2329917"/>
                  <a:ext cx="671487" cy="416946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6" name="Freeform: Shape 55">
                  <a:extLst>
                    <a:ext uri="{FF2B5EF4-FFF2-40B4-BE49-F238E27FC236}">
                      <a16:creationId xmlns:a16="http://schemas.microsoft.com/office/drawing/2014/main" id="{D8D0FB8D-6908-428D-98A4-15048B2DE5BA}"/>
                    </a:ext>
                  </a:extLst>
                </p:cNvPr>
                <p:cNvSpPr/>
                <p:nvPr/>
              </p:nvSpPr>
              <p:spPr>
                <a:xfrm>
                  <a:off x="4286349" y="2897455"/>
                  <a:ext cx="3471141" cy="3607904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/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57" name="Freeform: Shape 56">
                  <a:extLst>
                    <a:ext uri="{FF2B5EF4-FFF2-40B4-BE49-F238E27FC236}">
                      <a16:creationId xmlns:a16="http://schemas.microsoft.com/office/drawing/2014/main" id="{2CEB3AC7-1BB7-44DF-82D2-1AC261C2E881}"/>
                    </a:ext>
                  </a:extLst>
                </p:cNvPr>
                <p:cNvSpPr/>
                <p:nvPr/>
              </p:nvSpPr>
              <p:spPr>
                <a:xfrm>
                  <a:off x="3677478" y="2201716"/>
                  <a:ext cx="4080012" cy="821237"/>
                </a:xfrm>
                <a:custGeom>
                  <a:avLst/>
                  <a:gdLst>
                    <a:gd name="connsiteX0" fmla="*/ 3424030 w 4080012"/>
                    <a:gd name="connsiteY0" fmla="*/ 0 h 821237"/>
                    <a:gd name="connsiteX1" fmla="*/ 0 w 4080012"/>
                    <a:gd name="connsiteY1" fmla="*/ 134178 h 821237"/>
                    <a:gd name="connsiteX2" fmla="*/ 608871 w 4080012"/>
                    <a:gd name="connsiteY2" fmla="*/ 821237 h 821237"/>
                    <a:gd name="connsiteX3" fmla="*/ 4080013 w 4080012"/>
                    <a:gd name="connsiteY3" fmla="*/ 699582 h 8212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80012" h="821237">
                      <a:moveTo>
                        <a:pt x="3424030" y="0"/>
                      </a:moveTo>
                      <a:lnTo>
                        <a:pt x="0" y="134178"/>
                      </a:lnTo>
                      <a:lnTo>
                        <a:pt x="608871" y="821237"/>
                      </a:lnTo>
                      <a:lnTo>
                        <a:pt x="4080013" y="699582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DE5117F0-C983-40E9-9721-22691ABC7A27}"/>
                  </a:ext>
                </a:extLst>
              </p:cNvPr>
              <p:cNvSpPr/>
              <p:nvPr/>
            </p:nvSpPr>
            <p:spPr>
              <a:xfrm>
                <a:off x="2349915" y="2406984"/>
                <a:ext cx="3225528" cy="499002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496909"/>
                  <a:gd name="connsiteY0" fmla="*/ 207129 h 237513"/>
                  <a:gd name="connsiteX1" fmla="*/ 139 w 1496909"/>
                  <a:gd name="connsiteY1" fmla="*/ 76168 h 237513"/>
                  <a:gd name="connsiteX2" fmla="*/ 1496909 w 1496909"/>
                  <a:gd name="connsiteY2" fmla="*/ 0 h 237513"/>
                  <a:gd name="connsiteX3" fmla="*/ 1359882 w 1496909"/>
                  <a:gd name="connsiteY3" fmla="*/ 68349 h 237513"/>
                  <a:gd name="connsiteX4" fmla="*/ 29986 w 1496909"/>
                  <a:gd name="connsiteY4" fmla="*/ 108728 h 237513"/>
                  <a:gd name="connsiteX5" fmla="*/ 28255 w 1496909"/>
                  <a:gd name="connsiteY5" fmla="*/ 237513 h 237513"/>
                  <a:gd name="connsiteX6" fmla="*/ 2189 w 1496909"/>
                  <a:gd name="connsiteY6" fmla="*/ 207129 h 237513"/>
                  <a:gd name="connsiteX0" fmla="*/ 2189 w 1535274"/>
                  <a:gd name="connsiteY0" fmla="*/ 207129 h 237513"/>
                  <a:gd name="connsiteX1" fmla="*/ 139 w 1535274"/>
                  <a:gd name="connsiteY1" fmla="*/ 76168 h 237513"/>
                  <a:gd name="connsiteX2" fmla="*/ 1496909 w 1535274"/>
                  <a:gd name="connsiteY2" fmla="*/ 0 h 237513"/>
                  <a:gd name="connsiteX3" fmla="*/ 1535274 w 1535274"/>
                  <a:gd name="connsiteY3" fmla="*/ 34245 h 237513"/>
                  <a:gd name="connsiteX4" fmla="*/ 29986 w 1535274"/>
                  <a:gd name="connsiteY4" fmla="*/ 108728 h 237513"/>
                  <a:gd name="connsiteX5" fmla="*/ 28255 w 1535274"/>
                  <a:gd name="connsiteY5" fmla="*/ 237513 h 237513"/>
                  <a:gd name="connsiteX6" fmla="*/ 2189 w 1535274"/>
                  <a:gd name="connsiteY6" fmla="*/ 207129 h 237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35274" h="237513">
                    <a:moveTo>
                      <a:pt x="2189" y="207129"/>
                    </a:moveTo>
                    <a:cubicBezTo>
                      <a:pt x="3093" y="168238"/>
                      <a:pt x="-765" y="115059"/>
                      <a:pt x="139" y="76168"/>
                    </a:cubicBezTo>
                    <a:lnTo>
                      <a:pt x="1496909" y="0"/>
                    </a:lnTo>
                    <a:lnTo>
                      <a:pt x="1535274" y="34245"/>
                    </a:lnTo>
                    <a:lnTo>
                      <a:pt x="29986" y="108728"/>
                    </a:lnTo>
                    <a:lnTo>
                      <a:pt x="28255" y="237513"/>
                    </a:lnTo>
                    <a:lnTo>
                      <a:pt x="2189" y="2071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4CC5233-24F4-4576-8A32-391FB77E1DAE}"/>
                </a:ext>
              </a:extLst>
            </p:cNvPr>
            <p:cNvGrpSpPr/>
            <p:nvPr/>
          </p:nvGrpSpPr>
          <p:grpSpPr>
            <a:xfrm>
              <a:off x="1004893" y="3947362"/>
              <a:ext cx="3307958" cy="2594024"/>
              <a:chOff x="1004893" y="3947362"/>
              <a:chExt cx="3307958" cy="2594024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E937F1DB-12BC-4B97-B319-475F4A083505}"/>
                  </a:ext>
                </a:extLst>
              </p:cNvPr>
              <p:cNvGrpSpPr/>
              <p:nvPr/>
            </p:nvGrpSpPr>
            <p:grpSpPr>
              <a:xfrm>
                <a:off x="1004893" y="3947362"/>
                <a:ext cx="3307958" cy="2594024"/>
                <a:chOff x="2440056" y="4065303"/>
                <a:chExt cx="3563178" cy="2794161"/>
              </a:xfrm>
            </p:grpSpPr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434791C8-1123-4D57-A357-4D175C70A41B}"/>
                    </a:ext>
                  </a:extLst>
                </p:cNvPr>
                <p:cNvSpPr/>
                <p:nvPr/>
              </p:nvSpPr>
              <p:spPr>
                <a:xfrm>
                  <a:off x="2531719" y="6213820"/>
                  <a:ext cx="3456838" cy="645644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  <a:gd name="connsiteX0" fmla="*/ 2917135 w 3563178"/>
                    <a:gd name="connsiteY0" fmla="*/ 0 h 645644"/>
                    <a:gd name="connsiteX1" fmla="*/ 0 w 3563178"/>
                    <a:gd name="connsiteY1" fmla="*/ 124239 h 645644"/>
                    <a:gd name="connsiteX2" fmla="*/ 521232 w 3563178"/>
                    <a:gd name="connsiteY2" fmla="*/ 645644 h 645644"/>
                    <a:gd name="connsiteX3" fmla="*/ 3563178 w 3563178"/>
                    <a:gd name="connsiteY3" fmla="*/ 477078 h 645644"/>
                    <a:gd name="connsiteX4" fmla="*/ 2917135 w 3563178"/>
                    <a:gd name="connsiteY4" fmla="*/ 0 h 645644"/>
                    <a:gd name="connsiteX0" fmla="*/ 2917135 w 3510626"/>
                    <a:gd name="connsiteY0" fmla="*/ 0 h 645644"/>
                    <a:gd name="connsiteX1" fmla="*/ 0 w 3510626"/>
                    <a:gd name="connsiteY1" fmla="*/ 124239 h 645644"/>
                    <a:gd name="connsiteX2" fmla="*/ 521232 w 3510626"/>
                    <a:gd name="connsiteY2" fmla="*/ 645644 h 645644"/>
                    <a:gd name="connsiteX3" fmla="*/ 3510626 w 3510626"/>
                    <a:gd name="connsiteY3" fmla="*/ 487588 h 645644"/>
                    <a:gd name="connsiteX4" fmla="*/ 2917135 w 3510626"/>
                    <a:gd name="connsiteY4" fmla="*/ 0 h 645644"/>
                    <a:gd name="connsiteX0" fmla="*/ 2917135 w 3472974"/>
                    <a:gd name="connsiteY0" fmla="*/ 0 h 645644"/>
                    <a:gd name="connsiteX1" fmla="*/ 0 w 3472974"/>
                    <a:gd name="connsiteY1" fmla="*/ 124239 h 645644"/>
                    <a:gd name="connsiteX2" fmla="*/ 521232 w 3472974"/>
                    <a:gd name="connsiteY2" fmla="*/ 645644 h 645644"/>
                    <a:gd name="connsiteX3" fmla="*/ 3472974 w 3472974"/>
                    <a:gd name="connsiteY3" fmla="*/ 476830 h 645644"/>
                    <a:gd name="connsiteX4" fmla="*/ 2917135 w 3472974"/>
                    <a:gd name="connsiteY4" fmla="*/ 0 h 645644"/>
                    <a:gd name="connsiteX0" fmla="*/ 2900999 w 3456838"/>
                    <a:gd name="connsiteY0" fmla="*/ 0 h 645644"/>
                    <a:gd name="connsiteX1" fmla="*/ 0 w 3456838"/>
                    <a:gd name="connsiteY1" fmla="*/ 113481 h 645644"/>
                    <a:gd name="connsiteX2" fmla="*/ 505096 w 3456838"/>
                    <a:gd name="connsiteY2" fmla="*/ 645644 h 645644"/>
                    <a:gd name="connsiteX3" fmla="*/ 3456838 w 3456838"/>
                    <a:gd name="connsiteY3" fmla="*/ 476830 h 645644"/>
                    <a:gd name="connsiteX4" fmla="*/ 2900999 w 3456838"/>
                    <a:gd name="connsiteY4" fmla="*/ 0 h 6456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6838" h="645644">
                      <a:moveTo>
                        <a:pt x="2900999" y="0"/>
                      </a:moveTo>
                      <a:lnTo>
                        <a:pt x="0" y="113481"/>
                      </a:lnTo>
                      <a:lnTo>
                        <a:pt x="505096" y="645644"/>
                      </a:lnTo>
                      <a:lnTo>
                        <a:pt x="3456838" y="476830"/>
                      </a:lnTo>
                      <a:lnTo>
                        <a:pt x="2900999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889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1D270123-2C96-46A7-87C3-F69465F62546}"/>
                    </a:ext>
                  </a:extLst>
                </p:cNvPr>
                <p:cNvSpPr/>
                <p:nvPr/>
              </p:nvSpPr>
              <p:spPr>
                <a:xfrm>
                  <a:off x="2971800" y="4542381"/>
                  <a:ext cx="3031434" cy="2315817"/>
                </a:xfrm>
                <a:custGeom>
                  <a:avLst/>
                  <a:gdLst>
                    <a:gd name="connsiteX0" fmla="*/ 0 w 3031434"/>
                    <a:gd name="connsiteY0" fmla="*/ 84483 h 2315817"/>
                    <a:gd name="connsiteX1" fmla="*/ 54665 w 3031434"/>
                    <a:gd name="connsiteY1" fmla="*/ 2315818 h 2315817"/>
                    <a:gd name="connsiteX2" fmla="*/ 2995256 w 3031434"/>
                    <a:gd name="connsiteY2" fmla="*/ 2163616 h 2315817"/>
                    <a:gd name="connsiteX3" fmla="*/ 3031435 w 3031434"/>
                    <a:gd name="connsiteY3" fmla="*/ 2125516 h 2315817"/>
                    <a:gd name="connsiteX4" fmla="*/ 3031435 w 3031434"/>
                    <a:gd name="connsiteY4" fmla="*/ 0 h 2315817"/>
                    <a:gd name="connsiteX5" fmla="*/ 0 w 3031434"/>
                    <a:gd name="connsiteY5" fmla="*/ 84483 h 2315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31434" h="2315817">
                      <a:moveTo>
                        <a:pt x="0" y="84483"/>
                      </a:moveTo>
                      <a:lnTo>
                        <a:pt x="54665" y="2315818"/>
                      </a:lnTo>
                      <a:lnTo>
                        <a:pt x="2995256" y="2163616"/>
                      </a:lnTo>
                      <a:cubicBezTo>
                        <a:pt x="3015532" y="2162556"/>
                        <a:pt x="3031435" y="2145792"/>
                        <a:pt x="3031435" y="2125516"/>
                      </a:cubicBezTo>
                      <a:lnTo>
                        <a:pt x="3031435" y="0"/>
                      </a:lnTo>
                      <a:lnTo>
                        <a:pt x="0" y="84483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14300" dist="38100" algn="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21CAEE93-DFE7-45AE-BEB8-F32AE1643CCA}"/>
                    </a:ext>
                  </a:extLst>
                </p:cNvPr>
                <p:cNvSpPr/>
                <p:nvPr/>
              </p:nvSpPr>
              <p:spPr>
                <a:xfrm>
                  <a:off x="2440056" y="4189542"/>
                  <a:ext cx="586408" cy="2668656"/>
                </a:xfrm>
                <a:custGeom>
                  <a:avLst/>
                  <a:gdLst>
                    <a:gd name="connsiteX0" fmla="*/ 0 w 586408"/>
                    <a:gd name="connsiteY0" fmla="*/ 0 h 2668656"/>
                    <a:gd name="connsiteX1" fmla="*/ 531743 w 586408"/>
                    <a:gd name="connsiteY1" fmla="*/ 437322 h 2668656"/>
                    <a:gd name="connsiteX2" fmla="*/ 586409 w 586408"/>
                    <a:gd name="connsiteY2" fmla="*/ 2668657 h 2668656"/>
                    <a:gd name="connsiteX3" fmla="*/ 74543 w 586408"/>
                    <a:gd name="connsiteY3" fmla="*/ 2151822 h 2668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6408" h="2668656">
                      <a:moveTo>
                        <a:pt x="0" y="0"/>
                      </a:moveTo>
                      <a:lnTo>
                        <a:pt x="531743" y="437322"/>
                      </a:lnTo>
                      <a:lnTo>
                        <a:pt x="586409" y="2668657"/>
                      </a:lnTo>
                      <a:lnTo>
                        <a:pt x="74543" y="2151822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616CD14D-AE10-4F5D-B682-3D81462D257E}"/>
                    </a:ext>
                  </a:extLst>
                </p:cNvPr>
                <p:cNvSpPr/>
                <p:nvPr/>
              </p:nvSpPr>
              <p:spPr>
                <a:xfrm>
                  <a:off x="2440056" y="4065303"/>
                  <a:ext cx="3563178" cy="561560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63178" h="561560">
                      <a:moveTo>
                        <a:pt x="2917135" y="0"/>
                      </a:moveTo>
                      <a:lnTo>
                        <a:pt x="0" y="124239"/>
                      </a:lnTo>
                      <a:lnTo>
                        <a:pt x="531743" y="561561"/>
                      </a:lnTo>
                      <a:lnTo>
                        <a:pt x="3563178" y="47707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E05E19FE-0AC6-49ED-B2FD-725E69B2BB07}"/>
                  </a:ext>
                </a:extLst>
              </p:cNvPr>
              <p:cNvGrpSpPr/>
              <p:nvPr/>
            </p:nvGrpSpPr>
            <p:grpSpPr>
              <a:xfrm rot="21420000">
                <a:off x="2498375" y="6003484"/>
                <a:ext cx="397913" cy="39773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43" name="Freeform: Shape 42">
                  <a:extLst>
                    <a:ext uri="{FF2B5EF4-FFF2-40B4-BE49-F238E27FC236}">
                      <a16:creationId xmlns:a16="http://schemas.microsoft.com/office/drawing/2014/main" id="{2431D5DD-9138-4A63-B815-D6AA8D351A1F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84C23BE1-A4ED-45F1-938B-6C30DDEA03B5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08528FAF-A2F4-47AD-AF34-DECFB29E8239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628412CB-AA86-4B80-8A58-5FE026C48252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D783CB0-44A3-4198-B60A-FCD1CB7AC560}"/>
                  </a:ext>
                </a:extLst>
              </p:cNvPr>
              <p:cNvGrpSpPr/>
              <p:nvPr/>
            </p:nvGrpSpPr>
            <p:grpSpPr>
              <a:xfrm rot="21420000">
                <a:off x="1638238" y="6048376"/>
                <a:ext cx="397740" cy="397921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40" name="Freeform: Shape 39">
                  <a:extLst>
                    <a:ext uri="{FF2B5EF4-FFF2-40B4-BE49-F238E27FC236}">
                      <a16:creationId xmlns:a16="http://schemas.microsoft.com/office/drawing/2014/main" id="{D50217FE-5C41-4113-9457-B3B0EEC0C8B1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15D49CD7-9807-4512-9571-E3F6190870E6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: Shape 41">
                  <a:extLst>
                    <a:ext uri="{FF2B5EF4-FFF2-40B4-BE49-F238E27FC236}">
                      <a16:creationId xmlns:a16="http://schemas.microsoft.com/office/drawing/2014/main" id="{F0D7F84D-13DB-4299-8400-71E4A3FD96CC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E6945174-90A2-4226-A762-FB8A0AF41BC0}"/>
                  </a:ext>
                </a:extLst>
              </p:cNvPr>
              <p:cNvGrpSpPr/>
              <p:nvPr/>
            </p:nvGrpSpPr>
            <p:grpSpPr>
              <a:xfrm rot="21420000">
                <a:off x="2068416" y="6026303"/>
                <a:ext cx="397541" cy="397455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38" name="Freeform: Shape 37">
                  <a:extLst>
                    <a:ext uri="{FF2B5EF4-FFF2-40B4-BE49-F238E27FC236}">
                      <a16:creationId xmlns:a16="http://schemas.microsoft.com/office/drawing/2014/main" id="{C19CF52C-8862-49AB-BDF4-A012DF638754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A810A8E6-DA7D-4716-9DA3-1DB02F8DC82F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8D2916B-7CF5-4226-AA52-AC9ECB91E7AD}"/>
                  </a:ext>
                </a:extLst>
              </p:cNvPr>
              <p:cNvSpPr/>
              <p:nvPr/>
            </p:nvSpPr>
            <p:spPr>
              <a:xfrm>
                <a:off x="1190530" y="4119168"/>
                <a:ext cx="2857039" cy="427351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9882" h="203409">
                    <a:moveTo>
                      <a:pt x="2189" y="173025"/>
                    </a:moveTo>
                    <a:cubicBezTo>
                      <a:pt x="3093" y="134134"/>
                      <a:pt x="-765" y="80955"/>
                      <a:pt x="139" y="42064"/>
                    </a:cubicBezTo>
                    <a:lnTo>
                      <a:pt x="1313397" y="0"/>
                    </a:lnTo>
                    <a:lnTo>
                      <a:pt x="1359882" y="34245"/>
                    </a:lnTo>
                    <a:lnTo>
                      <a:pt x="29986" y="74624"/>
                    </a:lnTo>
                    <a:lnTo>
                      <a:pt x="28255" y="203409"/>
                    </a:lnTo>
                    <a:lnTo>
                      <a:pt x="2189" y="17302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590E72F-6D37-462A-944A-B1319282CE0F}"/>
                </a:ext>
              </a:extLst>
            </p:cNvPr>
            <p:cNvGrpSpPr/>
            <p:nvPr/>
          </p:nvGrpSpPr>
          <p:grpSpPr>
            <a:xfrm>
              <a:off x="3034882" y="173245"/>
              <a:ext cx="2472894" cy="2708373"/>
              <a:chOff x="3034882" y="173245"/>
              <a:chExt cx="2472894" cy="270837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F59479B-0C72-4F47-BC03-6C81801AC53A}"/>
                  </a:ext>
                </a:extLst>
              </p:cNvPr>
              <p:cNvGrpSpPr/>
              <p:nvPr/>
            </p:nvGrpSpPr>
            <p:grpSpPr>
              <a:xfrm>
                <a:off x="3034882" y="173245"/>
                <a:ext cx="2472894" cy="2708373"/>
                <a:chOff x="4626665" y="0"/>
                <a:chExt cx="2663686" cy="2917333"/>
              </a:xfrm>
            </p:grpSpPr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B072312A-3142-41EF-B969-915FE8698074}"/>
                    </a:ext>
                  </a:extLst>
                </p:cNvPr>
                <p:cNvSpPr/>
                <p:nvPr/>
              </p:nvSpPr>
              <p:spPr>
                <a:xfrm>
                  <a:off x="4640133" y="2268487"/>
                  <a:ext cx="2597879" cy="64202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  <a:gd name="connsiteX0" fmla="*/ 444876 w 2625587"/>
                    <a:gd name="connsiteY0" fmla="*/ 0 h 586608"/>
                    <a:gd name="connsiteX1" fmla="*/ 2625587 w 2625587"/>
                    <a:gd name="connsiteY1" fmla="*/ 129805 h 586608"/>
                    <a:gd name="connsiteX2" fmla="*/ 2228088 w 2625587"/>
                    <a:gd name="connsiteY2" fmla="*/ 586608 h 586608"/>
                    <a:gd name="connsiteX3" fmla="*/ 0 w 2625587"/>
                    <a:gd name="connsiteY3" fmla="*/ 498348 h 586608"/>
                    <a:gd name="connsiteX4" fmla="*/ 444876 w 2625587"/>
                    <a:gd name="connsiteY4" fmla="*/ 0 h 586608"/>
                    <a:gd name="connsiteX0" fmla="*/ 444876 w 2625587"/>
                    <a:gd name="connsiteY0" fmla="*/ 0 h 642027"/>
                    <a:gd name="connsiteX1" fmla="*/ 2625587 w 2625587"/>
                    <a:gd name="connsiteY1" fmla="*/ 129805 h 642027"/>
                    <a:gd name="connsiteX2" fmla="*/ 2188063 w 2625587"/>
                    <a:gd name="connsiteY2" fmla="*/ 642027 h 642027"/>
                    <a:gd name="connsiteX3" fmla="*/ 0 w 2625587"/>
                    <a:gd name="connsiteY3" fmla="*/ 498348 h 642027"/>
                    <a:gd name="connsiteX4" fmla="*/ 444876 w 2625587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00957"/>
                    <a:gd name="connsiteY0" fmla="*/ 0 h 642027"/>
                    <a:gd name="connsiteX1" fmla="*/ 2600957 w 2600957"/>
                    <a:gd name="connsiteY1" fmla="*/ 89780 h 642027"/>
                    <a:gd name="connsiteX2" fmla="*/ 2212694 w 2600957"/>
                    <a:gd name="connsiteY2" fmla="*/ 642027 h 642027"/>
                    <a:gd name="connsiteX3" fmla="*/ 0 w 2600957"/>
                    <a:gd name="connsiteY3" fmla="*/ 486033 h 642027"/>
                    <a:gd name="connsiteX4" fmla="*/ 469507 w 2600957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7879" h="642027">
                      <a:moveTo>
                        <a:pt x="469507" y="0"/>
                      </a:moveTo>
                      <a:lnTo>
                        <a:pt x="2597879" y="105174"/>
                      </a:lnTo>
                      <a:lnTo>
                        <a:pt x="2212694" y="642027"/>
                      </a:lnTo>
                      <a:lnTo>
                        <a:pt x="0" y="486033"/>
                      </a:lnTo>
                      <a:lnTo>
                        <a:pt x="469507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284840B9-7124-4CB3-9EA8-E8A47D680300}"/>
                    </a:ext>
                  </a:extLst>
                </p:cNvPr>
                <p:cNvSpPr/>
                <p:nvPr/>
              </p:nvSpPr>
              <p:spPr>
                <a:xfrm>
                  <a:off x="4626665" y="498347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4438D818-9C7C-4085-8FF0-DDAAFB85201D}"/>
                    </a:ext>
                  </a:extLst>
                </p:cNvPr>
                <p:cNvSpPr/>
                <p:nvPr/>
              </p:nvSpPr>
              <p:spPr>
                <a:xfrm>
                  <a:off x="6851970" y="129805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9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9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0CC4EB77-E22D-41CF-9961-CC269D52AE86}"/>
                    </a:ext>
                  </a:extLst>
                </p:cNvPr>
                <p:cNvSpPr/>
                <p:nvPr/>
              </p:nvSpPr>
              <p:spPr>
                <a:xfrm>
                  <a:off x="4626665" y="0"/>
                  <a:ext cx="2663686" cy="58660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6" y="0"/>
                      </a:moveTo>
                      <a:lnTo>
                        <a:pt x="2663687" y="129805"/>
                      </a:lnTo>
                      <a:lnTo>
                        <a:pt x="2266188" y="586608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185E91D2-49E4-434E-816E-9EA433FD4B57}"/>
                  </a:ext>
                </a:extLst>
              </p:cNvPr>
              <p:cNvGrpSpPr/>
              <p:nvPr/>
            </p:nvGrpSpPr>
            <p:grpSpPr>
              <a:xfrm rot="180000">
                <a:off x="3779570" y="2405315"/>
                <a:ext cx="317315" cy="31717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F08C95EB-0324-4EC0-BCF6-F4D260740BBC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282C8DC4-9FD9-4E63-87B3-38B745399059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DAD93C4E-254D-4F8C-B945-2DAEAFBD1FC2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3799A0C7-B836-4CA1-8404-A108AC396A3B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2E53B23B-67C1-44C1-A8F0-0D64ABB70A40}"/>
                  </a:ext>
                </a:extLst>
              </p:cNvPr>
              <p:cNvGrpSpPr/>
              <p:nvPr/>
            </p:nvGrpSpPr>
            <p:grpSpPr>
              <a:xfrm rot="180000">
                <a:off x="3093663" y="2369213"/>
                <a:ext cx="317178" cy="317323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DD1E191F-CD14-4479-A0EC-56976073D90F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B26FA6E-39A0-4B89-9486-8546B77660DD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1C8CD1A5-378D-4E5F-B367-C7F1C034D3D5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00D9E2B-5F8A-49B2-988B-FD96B320AA90}"/>
                  </a:ext>
                </a:extLst>
              </p:cNvPr>
              <p:cNvGrpSpPr/>
              <p:nvPr/>
            </p:nvGrpSpPr>
            <p:grpSpPr>
              <a:xfrm rot="180000">
                <a:off x="3436688" y="2387558"/>
                <a:ext cx="317019" cy="316951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FF9819A4-6A04-4690-9E2D-2EBFB1D85702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8C0CAAF0-9E76-42E6-8328-CF75E0A3016C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4E42A49-2363-47CA-8B0F-49724A0E8D33}"/>
                  </a:ext>
                </a:extLst>
              </p:cNvPr>
              <p:cNvSpPr/>
              <p:nvPr/>
            </p:nvSpPr>
            <p:spPr>
              <a:xfrm flipH="1">
                <a:off x="3265461" y="333472"/>
                <a:ext cx="2110218" cy="449209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67823 h 198207"/>
                  <a:gd name="connsiteX1" fmla="*/ 139 w 1359882"/>
                  <a:gd name="connsiteY1" fmla="*/ 36862 h 198207"/>
                  <a:gd name="connsiteX2" fmla="*/ 989140 w 1359882"/>
                  <a:gd name="connsiteY2" fmla="*/ 0 h 198207"/>
                  <a:gd name="connsiteX3" fmla="*/ 1359882 w 1359882"/>
                  <a:gd name="connsiteY3" fmla="*/ 29043 h 198207"/>
                  <a:gd name="connsiteX4" fmla="*/ 29986 w 1359882"/>
                  <a:gd name="connsiteY4" fmla="*/ 69422 h 198207"/>
                  <a:gd name="connsiteX5" fmla="*/ 28255 w 1359882"/>
                  <a:gd name="connsiteY5" fmla="*/ 198207 h 198207"/>
                  <a:gd name="connsiteX6" fmla="*/ 2189 w 1359882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7713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2511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78227 h 208611"/>
                  <a:gd name="connsiteX1" fmla="*/ 139 w 1016551"/>
                  <a:gd name="connsiteY1" fmla="*/ 47266 h 208611"/>
                  <a:gd name="connsiteX2" fmla="*/ 973534 w 1016551"/>
                  <a:gd name="connsiteY2" fmla="*/ 0 h 208611"/>
                  <a:gd name="connsiteX3" fmla="*/ 1016551 w 1016551"/>
                  <a:gd name="connsiteY3" fmla="*/ 42915 h 208611"/>
                  <a:gd name="connsiteX4" fmla="*/ 29986 w 1016551"/>
                  <a:gd name="connsiteY4" fmla="*/ 79826 h 208611"/>
                  <a:gd name="connsiteX5" fmla="*/ 28255 w 1016551"/>
                  <a:gd name="connsiteY5" fmla="*/ 208611 h 208611"/>
                  <a:gd name="connsiteX6" fmla="*/ 2189 w 1016551"/>
                  <a:gd name="connsiteY6" fmla="*/ 178227 h 208611"/>
                  <a:gd name="connsiteX0" fmla="*/ 2189 w 1004413"/>
                  <a:gd name="connsiteY0" fmla="*/ 178227 h 208611"/>
                  <a:gd name="connsiteX1" fmla="*/ 139 w 1004413"/>
                  <a:gd name="connsiteY1" fmla="*/ 47266 h 208611"/>
                  <a:gd name="connsiteX2" fmla="*/ 973534 w 1004413"/>
                  <a:gd name="connsiteY2" fmla="*/ 0 h 208611"/>
                  <a:gd name="connsiteX3" fmla="*/ 1004413 w 1004413"/>
                  <a:gd name="connsiteY3" fmla="*/ 30777 h 208611"/>
                  <a:gd name="connsiteX4" fmla="*/ 29986 w 1004413"/>
                  <a:gd name="connsiteY4" fmla="*/ 79826 h 208611"/>
                  <a:gd name="connsiteX5" fmla="*/ 28255 w 1004413"/>
                  <a:gd name="connsiteY5" fmla="*/ 208611 h 208611"/>
                  <a:gd name="connsiteX6" fmla="*/ 2189 w 1004413"/>
                  <a:gd name="connsiteY6" fmla="*/ 178227 h 208611"/>
                  <a:gd name="connsiteX0" fmla="*/ 2189 w 1004413"/>
                  <a:gd name="connsiteY0" fmla="*/ 183429 h 213813"/>
                  <a:gd name="connsiteX1" fmla="*/ 139 w 1004413"/>
                  <a:gd name="connsiteY1" fmla="*/ 52468 h 213813"/>
                  <a:gd name="connsiteX2" fmla="*/ 968332 w 1004413"/>
                  <a:gd name="connsiteY2" fmla="*/ 0 h 213813"/>
                  <a:gd name="connsiteX3" fmla="*/ 1004413 w 1004413"/>
                  <a:gd name="connsiteY3" fmla="*/ 35979 h 213813"/>
                  <a:gd name="connsiteX4" fmla="*/ 29986 w 1004413"/>
                  <a:gd name="connsiteY4" fmla="*/ 85028 h 213813"/>
                  <a:gd name="connsiteX5" fmla="*/ 28255 w 1004413"/>
                  <a:gd name="connsiteY5" fmla="*/ 213813 h 213813"/>
                  <a:gd name="connsiteX6" fmla="*/ 2189 w 1004413"/>
                  <a:gd name="connsiteY6" fmla="*/ 183429 h 21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4413" h="213813">
                    <a:moveTo>
                      <a:pt x="2189" y="183429"/>
                    </a:moveTo>
                    <a:cubicBezTo>
                      <a:pt x="3093" y="144538"/>
                      <a:pt x="-765" y="91359"/>
                      <a:pt x="139" y="52468"/>
                    </a:cubicBezTo>
                    <a:lnTo>
                      <a:pt x="968332" y="0"/>
                    </a:lnTo>
                    <a:lnTo>
                      <a:pt x="1004413" y="35979"/>
                    </a:lnTo>
                    <a:lnTo>
                      <a:pt x="29986" y="85028"/>
                    </a:lnTo>
                    <a:lnTo>
                      <a:pt x="28255" y="213813"/>
                    </a:lnTo>
                    <a:lnTo>
                      <a:pt x="2189" y="1834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90D29E6-C480-48D1-BBE9-C5C80FE9BE65}"/>
              </a:ext>
            </a:extLst>
          </p:cNvPr>
          <p:cNvGrpSpPr/>
          <p:nvPr/>
        </p:nvGrpSpPr>
        <p:grpSpPr>
          <a:xfrm>
            <a:off x="1615795" y="3856866"/>
            <a:ext cx="5296577" cy="2820208"/>
            <a:chOff x="3083858" y="3382264"/>
            <a:chExt cx="4504016" cy="2398202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7F8B0CC-2AD0-4DDE-8DFB-A9A696896269}"/>
                </a:ext>
              </a:extLst>
            </p:cNvPr>
            <p:cNvSpPr/>
            <p:nvPr/>
          </p:nvSpPr>
          <p:spPr>
            <a:xfrm rot="162293">
              <a:off x="3690180" y="5113209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124C077-8635-4BC4-A6EC-2846BE445199}"/>
                </a:ext>
              </a:extLst>
            </p:cNvPr>
            <p:cNvSpPr/>
            <p:nvPr/>
          </p:nvSpPr>
          <p:spPr>
            <a:xfrm rot="162293">
              <a:off x="5340964" y="5135261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046BF20-B4F8-4430-9885-29DA984883CD}"/>
                </a:ext>
              </a:extLst>
            </p:cNvPr>
            <p:cNvSpPr/>
            <p:nvPr/>
          </p:nvSpPr>
          <p:spPr>
            <a:xfrm rot="162293">
              <a:off x="3083858" y="5174044"/>
              <a:ext cx="4504016" cy="605223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6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547EF1B-1C13-4787-80AB-6EC5E22BBFCF}"/>
                </a:ext>
              </a:extLst>
            </p:cNvPr>
            <p:cNvGrpSpPr/>
            <p:nvPr/>
          </p:nvGrpSpPr>
          <p:grpSpPr>
            <a:xfrm>
              <a:off x="3298219" y="3382264"/>
              <a:ext cx="3288329" cy="2231290"/>
              <a:chOff x="3298219" y="3382264"/>
              <a:chExt cx="3288329" cy="2231290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75E2BDB7-D7BB-4CF9-A9C5-5C47E39B43C8}"/>
                  </a:ext>
                </a:extLst>
              </p:cNvPr>
              <p:cNvGrpSpPr/>
              <p:nvPr/>
            </p:nvGrpSpPr>
            <p:grpSpPr>
              <a:xfrm rot="21327019">
                <a:off x="3298219" y="3382264"/>
                <a:ext cx="1357023" cy="1063340"/>
                <a:chOff x="2442073" y="3114771"/>
                <a:chExt cx="1683480" cy="1319145"/>
              </a:xfrm>
            </p:grpSpPr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0C32734E-1813-483F-9A7D-753A37F3A6A6}"/>
                    </a:ext>
                  </a:extLst>
                </p:cNvPr>
                <p:cNvSpPr/>
                <p:nvPr/>
              </p:nvSpPr>
              <p:spPr>
                <a:xfrm rot="272279">
                  <a:off x="2459831" y="4197802"/>
                  <a:ext cx="1460993" cy="236114"/>
                </a:xfrm>
                <a:custGeom>
                  <a:avLst/>
                  <a:gdLst>
                    <a:gd name="connsiteX0" fmla="*/ 2042299 w 2042298"/>
                    <a:gd name="connsiteY0" fmla="*/ 0 h 262959"/>
                    <a:gd name="connsiteX1" fmla="*/ 62969 w 2042298"/>
                    <a:gd name="connsiteY1" fmla="*/ 0 h 262959"/>
                    <a:gd name="connsiteX2" fmla="*/ 0 w 2042298"/>
                    <a:gd name="connsiteY2" fmla="*/ 57704 h 262959"/>
                    <a:gd name="connsiteX3" fmla="*/ 62969 w 2042298"/>
                    <a:gd name="connsiteY3" fmla="*/ 115408 h 262959"/>
                    <a:gd name="connsiteX4" fmla="*/ 1052322 w 2042298"/>
                    <a:gd name="connsiteY4" fmla="*/ 115408 h 262959"/>
                    <a:gd name="connsiteX5" fmla="*/ 1235271 w 2042298"/>
                    <a:gd name="connsiteY5" fmla="*/ 262959 h 262959"/>
                    <a:gd name="connsiteX6" fmla="*/ 1356499 w 2042298"/>
                    <a:gd name="connsiteY6" fmla="*/ 205740 h 262959"/>
                    <a:gd name="connsiteX7" fmla="*/ 1327335 w 2042298"/>
                    <a:gd name="connsiteY7" fmla="*/ 115408 h 262959"/>
                    <a:gd name="connsiteX8" fmla="*/ 2042229 w 2042298"/>
                    <a:gd name="connsiteY8" fmla="*/ 115408 h 262959"/>
                    <a:gd name="connsiteX9" fmla="*/ 2042229 w 2042298"/>
                    <a:gd name="connsiteY9" fmla="*/ 0 h 262959"/>
                    <a:gd name="connsiteX10" fmla="*/ 2042299 w 2042298"/>
                    <a:gd name="connsiteY10" fmla="*/ 0 h 262959"/>
                    <a:gd name="connsiteX11" fmla="*/ 2042299 w 2042298"/>
                    <a:gd name="connsiteY11" fmla="*/ 0 h 262959"/>
                    <a:gd name="connsiteX0" fmla="*/ 2042299 w 2042300"/>
                    <a:gd name="connsiteY0" fmla="*/ 0 h 286832"/>
                    <a:gd name="connsiteX1" fmla="*/ 62969 w 2042300"/>
                    <a:gd name="connsiteY1" fmla="*/ 0 h 286832"/>
                    <a:gd name="connsiteX2" fmla="*/ 0 w 2042300"/>
                    <a:gd name="connsiteY2" fmla="*/ 57704 h 286832"/>
                    <a:gd name="connsiteX3" fmla="*/ 62969 w 2042300"/>
                    <a:gd name="connsiteY3" fmla="*/ 115408 h 286832"/>
                    <a:gd name="connsiteX4" fmla="*/ 1052322 w 2042300"/>
                    <a:gd name="connsiteY4" fmla="*/ 115408 h 286832"/>
                    <a:gd name="connsiteX5" fmla="*/ 1235271 w 2042300"/>
                    <a:gd name="connsiteY5" fmla="*/ 262959 h 286832"/>
                    <a:gd name="connsiteX6" fmla="*/ 1410977 w 2042300"/>
                    <a:gd name="connsiteY6" fmla="*/ 276591 h 286832"/>
                    <a:gd name="connsiteX7" fmla="*/ 1327335 w 2042300"/>
                    <a:gd name="connsiteY7" fmla="*/ 115408 h 286832"/>
                    <a:gd name="connsiteX8" fmla="*/ 2042229 w 2042300"/>
                    <a:gd name="connsiteY8" fmla="*/ 115408 h 286832"/>
                    <a:gd name="connsiteX9" fmla="*/ 2042229 w 2042300"/>
                    <a:gd name="connsiteY9" fmla="*/ 0 h 286832"/>
                    <a:gd name="connsiteX10" fmla="*/ 2042299 w 2042300"/>
                    <a:gd name="connsiteY10" fmla="*/ 0 h 286832"/>
                    <a:gd name="connsiteX11" fmla="*/ 2042299 w 2042300"/>
                    <a:gd name="connsiteY11" fmla="*/ 0 h 286832"/>
                    <a:gd name="connsiteX0" fmla="*/ 2042299 w 2042298"/>
                    <a:gd name="connsiteY0" fmla="*/ 0 h 330060"/>
                    <a:gd name="connsiteX1" fmla="*/ 62969 w 2042298"/>
                    <a:gd name="connsiteY1" fmla="*/ 0 h 330060"/>
                    <a:gd name="connsiteX2" fmla="*/ 0 w 2042298"/>
                    <a:gd name="connsiteY2" fmla="*/ 57704 h 330060"/>
                    <a:gd name="connsiteX3" fmla="*/ 62969 w 2042298"/>
                    <a:gd name="connsiteY3" fmla="*/ 115408 h 330060"/>
                    <a:gd name="connsiteX4" fmla="*/ 1052322 w 2042298"/>
                    <a:gd name="connsiteY4" fmla="*/ 115408 h 330060"/>
                    <a:gd name="connsiteX5" fmla="*/ 1278850 w 2042298"/>
                    <a:gd name="connsiteY5" fmla="*/ 322910 h 330060"/>
                    <a:gd name="connsiteX6" fmla="*/ 1410977 w 2042298"/>
                    <a:gd name="connsiteY6" fmla="*/ 276591 h 330060"/>
                    <a:gd name="connsiteX7" fmla="*/ 1327335 w 2042298"/>
                    <a:gd name="connsiteY7" fmla="*/ 115408 h 330060"/>
                    <a:gd name="connsiteX8" fmla="*/ 2042229 w 2042298"/>
                    <a:gd name="connsiteY8" fmla="*/ 115408 h 330060"/>
                    <a:gd name="connsiteX9" fmla="*/ 2042229 w 2042298"/>
                    <a:gd name="connsiteY9" fmla="*/ 0 h 330060"/>
                    <a:gd name="connsiteX10" fmla="*/ 2042299 w 2042298"/>
                    <a:gd name="connsiteY10" fmla="*/ 0 h 330060"/>
                    <a:gd name="connsiteX11" fmla="*/ 2042299 w 2042298"/>
                    <a:gd name="connsiteY11" fmla="*/ 0 h 330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42298" h="330060">
                      <a:moveTo>
                        <a:pt x="2042299" y="0"/>
                      </a:moveTo>
                      <a:lnTo>
                        <a:pt x="62969" y="0"/>
                      </a:lnTo>
                      <a:cubicBezTo>
                        <a:pt x="28194" y="0"/>
                        <a:pt x="0" y="25839"/>
                        <a:pt x="0" y="57704"/>
                      </a:cubicBezTo>
                      <a:cubicBezTo>
                        <a:pt x="0" y="89570"/>
                        <a:pt x="28194" y="115408"/>
                        <a:pt x="62969" y="115408"/>
                      </a:cubicBezTo>
                      <a:lnTo>
                        <a:pt x="1052322" y="115408"/>
                      </a:lnTo>
                      <a:cubicBezTo>
                        <a:pt x="1168562" y="117833"/>
                        <a:pt x="1219074" y="296046"/>
                        <a:pt x="1278850" y="322910"/>
                      </a:cubicBezTo>
                      <a:cubicBezTo>
                        <a:pt x="1338626" y="349774"/>
                        <a:pt x="1374747" y="293493"/>
                        <a:pt x="1410977" y="276591"/>
                      </a:cubicBezTo>
                      <a:cubicBezTo>
                        <a:pt x="1415410" y="254493"/>
                        <a:pt x="1345554" y="148036"/>
                        <a:pt x="1327335" y="115408"/>
                      </a:cubicBezTo>
                      <a:lnTo>
                        <a:pt x="2042229" y="115408"/>
                      </a:lnTo>
                      <a:lnTo>
                        <a:pt x="2042229" y="0"/>
                      </a:lnTo>
                      <a:lnTo>
                        <a:pt x="2042299" y="0"/>
                      </a:lnTo>
                      <a:lnTo>
                        <a:pt x="2042299" y="0"/>
                      </a:lnTo>
                      <a:close/>
                    </a:path>
                  </a:pathLst>
                </a:custGeom>
                <a:solidFill>
                  <a:srgbClr val="6A7F8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BD272683-213C-4D77-B7EF-798B0E8C22D8}"/>
                    </a:ext>
                  </a:extLst>
                </p:cNvPr>
                <p:cNvSpPr/>
                <p:nvPr/>
              </p:nvSpPr>
              <p:spPr>
                <a:xfrm rot="272279">
                  <a:off x="2472582" y="3144293"/>
                  <a:ext cx="1652971" cy="49555"/>
                </a:xfrm>
                <a:custGeom>
                  <a:avLst/>
                  <a:gdLst>
                    <a:gd name="connsiteX0" fmla="*/ 1465118 w 2310661"/>
                    <a:gd name="connsiteY0" fmla="*/ 69273 h 69272"/>
                    <a:gd name="connsiteX1" fmla="*/ 0 w 2310661"/>
                    <a:gd name="connsiteY1" fmla="*/ 69273 h 69272"/>
                    <a:gd name="connsiteX2" fmla="*/ 845543 w 2310661"/>
                    <a:gd name="connsiteY2" fmla="*/ 0 h 69272"/>
                    <a:gd name="connsiteX3" fmla="*/ 2310662 w 2310661"/>
                    <a:gd name="connsiteY3" fmla="*/ 0 h 69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10661" h="69272">
                      <a:moveTo>
                        <a:pt x="1465118" y="69273"/>
                      </a:moveTo>
                      <a:lnTo>
                        <a:pt x="0" y="69273"/>
                      </a:lnTo>
                      <a:lnTo>
                        <a:pt x="845543" y="0"/>
                      </a:lnTo>
                      <a:lnTo>
                        <a:pt x="2310662" y="0"/>
                      </a:lnTo>
                      <a:close/>
                    </a:path>
                  </a:pathLst>
                </a:custGeom>
                <a:solidFill>
                  <a:srgbClr val="EE2D2E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CE403F07-6CE7-4C8C-A4EA-3269C2C98DD6}"/>
                    </a:ext>
                  </a:extLst>
                </p:cNvPr>
                <p:cNvSpPr/>
                <p:nvPr/>
              </p:nvSpPr>
              <p:spPr>
                <a:xfrm rot="272279">
                  <a:off x="3473185" y="3183939"/>
                  <a:ext cx="607698" cy="1137297"/>
                </a:xfrm>
                <a:custGeom>
                  <a:avLst/>
                  <a:gdLst>
                    <a:gd name="connsiteX0" fmla="*/ 849492 w 849491"/>
                    <a:gd name="connsiteY0" fmla="*/ 1527464 h 1589809"/>
                    <a:gd name="connsiteX1" fmla="*/ 0 w 849491"/>
                    <a:gd name="connsiteY1" fmla="*/ 1589809 h 1589809"/>
                    <a:gd name="connsiteX2" fmla="*/ 0 w 849491"/>
                    <a:gd name="connsiteY2" fmla="*/ 62345 h 1589809"/>
                    <a:gd name="connsiteX3" fmla="*/ 849492 w 849491"/>
                    <a:gd name="connsiteY3" fmla="*/ 0 h 1589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49491" h="1589809">
                      <a:moveTo>
                        <a:pt x="849492" y="1527464"/>
                      </a:moveTo>
                      <a:lnTo>
                        <a:pt x="0" y="1589809"/>
                      </a:lnTo>
                      <a:lnTo>
                        <a:pt x="0" y="62345"/>
                      </a:lnTo>
                      <a:lnTo>
                        <a:pt x="849492" y="0"/>
                      </a:lnTo>
                      <a:close/>
                    </a:path>
                  </a:pathLst>
                </a:custGeom>
                <a:solidFill>
                  <a:srgbClr val="631712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052B0A44-4B54-4E9A-9CC9-6B989E07ECB7}"/>
                    </a:ext>
                  </a:extLst>
                </p:cNvPr>
                <p:cNvSpPr/>
                <p:nvPr/>
              </p:nvSpPr>
              <p:spPr>
                <a:xfrm rot="272279">
                  <a:off x="2442073" y="3114771"/>
                  <a:ext cx="1048097" cy="1087147"/>
                </a:xfrm>
                <a:custGeom>
                  <a:avLst/>
                  <a:gdLst>
                    <a:gd name="connsiteX0" fmla="*/ 0 w 1465118"/>
                    <a:gd name="connsiteY0" fmla="*/ 0 h 1519705"/>
                    <a:gd name="connsiteX1" fmla="*/ 1465118 w 1465118"/>
                    <a:gd name="connsiteY1" fmla="*/ 0 h 1519705"/>
                    <a:gd name="connsiteX2" fmla="*/ 1465118 w 1465118"/>
                    <a:gd name="connsiteY2" fmla="*/ 1519705 h 1519705"/>
                    <a:gd name="connsiteX3" fmla="*/ -1 w 1465118"/>
                    <a:gd name="connsiteY3" fmla="*/ 1519705 h 1519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65118" h="1519705">
                      <a:moveTo>
                        <a:pt x="0" y="0"/>
                      </a:moveTo>
                      <a:lnTo>
                        <a:pt x="1465118" y="0"/>
                      </a:lnTo>
                      <a:lnTo>
                        <a:pt x="1465118" y="1519705"/>
                      </a:lnTo>
                      <a:lnTo>
                        <a:pt x="-1" y="151970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E63BF4FB-CEA3-414E-8BF1-B27111462D50}"/>
                    </a:ext>
                  </a:extLst>
                </p:cNvPr>
                <p:cNvSpPr/>
                <p:nvPr/>
              </p:nvSpPr>
              <p:spPr>
                <a:xfrm rot="272279">
                  <a:off x="2482573" y="3265265"/>
                  <a:ext cx="1033435" cy="25108"/>
                </a:xfrm>
                <a:custGeom>
                  <a:avLst/>
                  <a:gdLst>
                    <a:gd name="connsiteX0" fmla="*/ 46024 w 1444622"/>
                    <a:gd name="connsiteY0" fmla="*/ 32973 h 35098"/>
                    <a:gd name="connsiteX1" fmla="*/ 27 w 1444622"/>
                    <a:gd name="connsiteY1" fmla="*/ 18149 h 35098"/>
                    <a:gd name="connsiteX2" fmla="*/ 44223 w 1444622"/>
                    <a:gd name="connsiteY2" fmla="*/ 1662 h 35098"/>
                    <a:gd name="connsiteX3" fmla="*/ 1401691 w 1444622"/>
                    <a:gd name="connsiteY3" fmla="*/ 1662 h 35098"/>
                    <a:gd name="connsiteX4" fmla="*/ 1444502 w 1444622"/>
                    <a:gd name="connsiteY4" fmla="*/ 18980 h 35098"/>
                    <a:gd name="connsiteX5" fmla="*/ 1397882 w 1444622"/>
                    <a:gd name="connsiteY5" fmla="*/ 32973 h 35098"/>
                    <a:gd name="connsiteX6" fmla="*/ 46024 w 1444622"/>
                    <a:gd name="connsiteY6" fmla="*/ 32973 h 35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44622" h="35098">
                      <a:moveTo>
                        <a:pt x="46024" y="32973"/>
                      </a:moveTo>
                      <a:cubicBezTo>
                        <a:pt x="29537" y="32904"/>
                        <a:pt x="997" y="42741"/>
                        <a:pt x="27" y="18149"/>
                      </a:cubicBezTo>
                      <a:cubicBezTo>
                        <a:pt x="-1012" y="-7828"/>
                        <a:pt x="27944" y="1732"/>
                        <a:pt x="44223" y="1662"/>
                      </a:cubicBezTo>
                      <a:cubicBezTo>
                        <a:pt x="496712" y="1108"/>
                        <a:pt x="949202" y="1108"/>
                        <a:pt x="1401691" y="1662"/>
                      </a:cubicBezTo>
                      <a:cubicBezTo>
                        <a:pt x="1417763" y="1662"/>
                        <a:pt x="1446719" y="-7620"/>
                        <a:pt x="1444502" y="18980"/>
                      </a:cubicBezTo>
                      <a:cubicBezTo>
                        <a:pt x="1442563" y="43226"/>
                        <a:pt x="1414369" y="32904"/>
                        <a:pt x="1397882" y="32973"/>
                      </a:cubicBezTo>
                      <a:cubicBezTo>
                        <a:pt x="1172607" y="33736"/>
                        <a:pt x="271368" y="33666"/>
                        <a:pt x="46024" y="32973"/>
                      </a:cubicBezTo>
                      <a:close/>
                    </a:path>
                  </a:pathLst>
                </a:custGeom>
                <a:solidFill>
                  <a:srgbClr val="80171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3325717C-5768-49C0-8115-EC370B386557}"/>
                  </a:ext>
                </a:extLst>
              </p:cNvPr>
              <p:cNvGrpSpPr/>
              <p:nvPr/>
            </p:nvGrpSpPr>
            <p:grpSpPr>
              <a:xfrm>
                <a:off x="3685659" y="3418989"/>
                <a:ext cx="2900889" cy="2194565"/>
                <a:chOff x="6043757" y="2084110"/>
                <a:chExt cx="3598753" cy="2722509"/>
              </a:xfrm>
              <a:scene3d>
                <a:camera prst="orthographicFront">
                  <a:rot lat="20400000" lon="21000000" rev="0"/>
                </a:camera>
                <a:lightRig rig="threePt" dir="t"/>
              </a:scene3d>
            </p:grpSpPr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id="{1B1DDBFA-E243-42CC-B291-5CD84A82E26D}"/>
                    </a:ext>
                  </a:extLst>
                </p:cNvPr>
                <p:cNvSpPr/>
                <p:nvPr/>
              </p:nvSpPr>
              <p:spPr>
                <a:xfrm>
                  <a:off x="6168510" y="3739688"/>
                  <a:ext cx="1066931" cy="1066931"/>
                </a:xfrm>
                <a:custGeom>
                  <a:avLst/>
                  <a:gdLst>
                    <a:gd name="connsiteX0" fmla="*/ 859051 w 1718102"/>
                    <a:gd name="connsiteY0" fmla="*/ 0 h 1718102"/>
                    <a:gd name="connsiteX1" fmla="*/ 0 w 1718102"/>
                    <a:gd name="connsiteY1" fmla="*/ 859051 h 1718102"/>
                    <a:gd name="connsiteX2" fmla="*/ 859051 w 1718102"/>
                    <a:gd name="connsiteY2" fmla="*/ 1718102 h 1718102"/>
                    <a:gd name="connsiteX3" fmla="*/ 1718102 w 1718102"/>
                    <a:gd name="connsiteY3" fmla="*/ 859051 h 1718102"/>
                    <a:gd name="connsiteX4" fmla="*/ 859051 w 1718102"/>
                    <a:gd name="connsiteY4" fmla="*/ 0 h 1718102"/>
                    <a:gd name="connsiteX5" fmla="*/ 702287 w 1718102"/>
                    <a:gd name="connsiteY5" fmla="*/ 1327889 h 1718102"/>
                    <a:gd name="connsiteX6" fmla="*/ 262474 w 1718102"/>
                    <a:gd name="connsiteY6" fmla="*/ 888076 h 1718102"/>
                    <a:gd name="connsiteX7" fmla="*/ 702287 w 1718102"/>
                    <a:gd name="connsiteY7" fmla="*/ 448264 h 1718102"/>
                    <a:gd name="connsiteX8" fmla="*/ 1142100 w 1718102"/>
                    <a:gd name="connsiteY8" fmla="*/ 888076 h 1718102"/>
                    <a:gd name="connsiteX9" fmla="*/ 702287 w 1718102"/>
                    <a:gd name="connsiteY9" fmla="*/ 1327889 h 1718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8102" h="1718102">
                      <a:moveTo>
                        <a:pt x="859051" y="0"/>
                      </a:moveTo>
                      <a:cubicBezTo>
                        <a:pt x="384602" y="0"/>
                        <a:pt x="0" y="384602"/>
                        <a:pt x="0" y="859051"/>
                      </a:cubicBezTo>
                      <a:cubicBezTo>
                        <a:pt x="0" y="1333500"/>
                        <a:pt x="384602" y="1718102"/>
                        <a:pt x="859051" y="1718102"/>
                      </a:cubicBezTo>
                      <a:cubicBezTo>
                        <a:pt x="1333500" y="1718102"/>
                        <a:pt x="1718102" y="1333500"/>
                        <a:pt x="1718102" y="859051"/>
                      </a:cubicBezTo>
                      <a:cubicBezTo>
                        <a:pt x="1718102" y="384602"/>
                        <a:pt x="1333500" y="0"/>
                        <a:pt x="859051" y="0"/>
                      </a:cubicBezTo>
                      <a:close/>
                      <a:moveTo>
                        <a:pt x="702287" y="1327889"/>
                      </a:moveTo>
                      <a:cubicBezTo>
                        <a:pt x="459417" y="1327889"/>
                        <a:pt x="262474" y="1130947"/>
                        <a:pt x="262474" y="888076"/>
                      </a:cubicBezTo>
                      <a:cubicBezTo>
                        <a:pt x="262474" y="645206"/>
                        <a:pt x="459417" y="448264"/>
                        <a:pt x="702287" y="448264"/>
                      </a:cubicBezTo>
                      <a:cubicBezTo>
                        <a:pt x="945157" y="448264"/>
                        <a:pt x="1142100" y="645206"/>
                        <a:pt x="1142100" y="888076"/>
                      </a:cubicBezTo>
                      <a:cubicBezTo>
                        <a:pt x="1142100" y="1130947"/>
                        <a:pt x="945226" y="1327889"/>
                        <a:pt x="702287" y="1327889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7" name="Freeform: Shape 96">
                  <a:extLst>
                    <a:ext uri="{FF2B5EF4-FFF2-40B4-BE49-F238E27FC236}">
                      <a16:creationId xmlns:a16="http://schemas.microsoft.com/office/drawing/2014/main" id="{3721D267-EC9D-403E-9702-33F5A834AEE2}"/>
                    </a:ext>
                  </a:extLst>
                </p:cNvPr>
                <p:cNvSpPr/>
                <p:nvPr/>
              </p:nvSpPr>
              <p:spPr>
                <a:xfrm>
                  <a:off x="6263664" y="3903672"/>
                  <a:ext cx="738963" cy="738962"/>
                </a:xfrm>
                <a:custGeom>
                  <a:avLst/>
                  <a:gdLst>
                    <a:gd name="connsiteX0" fmla="*/ 594984 w 1189967"/>
                    <a:gd name="connsiteY0" fmla="*/ 0 h 1189967"/>
                    <a:gd name="connsiteX1" fmla="*/ 0 w 1189967"/>
                    <a:gd name="connsiteY1" fmla="*/ 594984 h 1189967"/>
                    <a:gd name="connsiteX2" fmla="*/ 594984 w 1189967"/>
                    <a:gd name="connsiteY2" fmla="*/ 1189967 h 1189967"/>
                    <a:gd name="connsiteX3" fmla="*/ 1189967 w 1189967"/>
                    <a:gd name="connsiteY3" fmla="*/ 594984 h 1189967"/>
                    <a:gd name="connsiteX4" fmla="*/ 594984 w 1189967"/>
                    <a:gd name="connsiteY4" fmla="*/ 0 h 1189967"/>
                    <a:gd name="connsiteX5" fmla="*/ 549056 w 1189967"/>
                    <a:gd name="connsiteY5" fmla="*/ 1063821 h 1189967"/>
                    <a:gd name="connsiteX6" fmla="*/ 109243 w 1189967"/>
                    <a:gd name="connsiteY6" fmla="*/ 624009 h 1189967"/>
                    <a:gd name="connsiteX7" fmla="*/ 549056 w 1189967"/>
                    <a:gd name="connsiteY7" fmla="*/ 184196 h 1189967"/>
                    <a:gd name="connsiteX8" fmla="*/ 988868 w 1189967"/>
                    <a:gd name="connsiteY8" fmla="*/ 624009 h 1189967"/>
                    <a:gd name="connsiteX9" fmla="*/ 549056 w 1189967"/>
                    <a:gd name="connsiteY9" fmla="*/ 1063821 h 1189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89967" h="1189967">
                      <a:moveTo>
                        <a:pt x="594984" y="0"/>
                      </a:moveTo>
                      <a:cubicBezTo>
                        <a:pt x="266354" y="0"/>
                        <a:pt x="0" y="266354"/>
                        <a:pt x="0" y="594984"/>
                      </a:cubicBezTo>
                      <a:cubicBezTo>
                        <a:pt x="0" y="923613"/>
                        <a:pt x="266354" y="1189967"/>
                        <a:pt x="594984" y="1189967"/>
                      </a:cubicBezTo>
                      <a:cubicBezTo>
                        <a:pt x="923613" y="1189967"/>
                        <a:pt x="1189967" y="923613"/>
                        <a:pt x="1189967" y="594984"/>
                      </a:cubicBezTo>
                      <a:cubicBezTo>
                        <a:pt x="1189967" y="266354"/>
                        <a:pt x="923613" y="0"/>
                        <a:pt x="594984" y="0"/>
                      </a:cubicBezTo>
                      <a:close/>
                      <a:moveTo>
                        <a:pt x="549056" y="1063821"/>
                      </a:moveTo>
                      <a:cubicBezTo>
                        <a:pt x="306186" y="1063821"/>
                        <a:pt x="109243" y="866879"/>
                        <a:pt x="109243" y="624009"/>
                      </a:cubicBezTo>
                      <a:cubicBezTo>
                        <a:pt x="109243" y="381139"/>
                        <a:pt x="306186" y="184196"/>
                        <a:pt x="549056" y="184196"/>
                      </a:cubicBezTo>
                      <a:cubicBezTo>
                        <a:pt x="791926" y="184196"/>
                        <a:pt x="988868" y="381139"/>
                        <a:pt x="988868" y="624009"/>
                      </a:cubicBezTo>
                      <a:cubicBezTo>
                        <a:pt x="988868" y="866879"/>
                        <a:pt x="791995" y="1063821"/>
                        <a:pt x="549056" y="1063821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id="{A80A761B-3D10-4DCE-8E25-C2442B8C42AC}"/>
                    </a:ext>
                  </a:extLst>
                </p:cNvPr>
                <p:cNvSpPr/>
                <p:nvPr/>
              </p:nvSpPr>
              <p:spPr>
                <a:xfrm rot="19584698">
                  <a:off x="8405333" y="3855298"/>
                  <a:ext cx="893705" cy="466209"/>
                </a:xfrm>
                <a:custGeom>
                  <a:avLst/>
                  <a:gdLst>
                    <a:gd name="connsiteX0" fmla="*/ 1439152 w 1439152"/>
                    <a:gd name="connsiteY0" fmla="*/ 375374 h 750747"/>
                    <a:gd name="connsiteX1" fmla="*/ 719576 w 1439152"/>
                    <a:gd name="connsiteY1" fmla="*/ 750748 h 750747"/>
                    <a:gd name="connsiteX2" fmla="*/ 0 w 1439152"/>
                    <a:gd name="connsiteY2" fmla="*/ 375374 h 750747"/>
                    <a:gd name="connsiteX3" fmla="*/ 719576 w 1439152"/>
                    <a:gd name="connsiteY3" fmla="*/ 0 h 750747"/>
                    <a:gd name="connsiteX4" fmla="*/ 1439152 w 1439152"/>
                    <a:gd name="connsiteY4" fmla="*/ 375374 h 750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39152" h="750747">
                      <a:moveTo>
                        <a:pt x="1439152" y="375374"/>
                      </a:moveTo>
                      <a:cubicBezTo>
                        <a:pt x="1439152" y="582687"/>
                        <a:pt x="1116987" y="750748"/>
                        <a:pt x="719576" y="750748"/>
                      </a:cubicBezTo>
                      <a:cubicBezTo>
                        <a:pt x="322165" y="750748"/>
                        <a:pt x="0" y="582687"/>
                        <a:pt x="0" y="375374"/>
                      </a:cubicBezTo>
                      <a:cubicBezTo>
                        <a:pt x="0" y="168061"/>
                        <a:pt x="322165" y="0"/>
                        <a:pt x="719576" y="0"/>
                      </a:cubicBezTo>
                      <a:cubicBezTo>
                        <a:pt x="1116987" y="0"/>
                        <a:pt x="1439152" y="168061"/>
                        <a:pt x="1439152" y="375374"/>
                      </a:cubicBez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id="{C31F6683-85BA-4FEA-861B-A4B9CCA1C718}"/>
                    </a:ext>
                  </a:extLst>
                </p:cNvPr>
                <p:cNvSpPr/>
                <p:nvPr/>
              </p:nvSpPr>
              <p:spPr>
                <a:xfrm>
                  <a:off x="8750577" y="4036512"/>
                  <a:ext cx="390925" cy="390925"/>
                </a:xfrm>
                <a:custGeom>
                  <a:avLst/>
                  <a:gdLst>
                    <a:gd name="connsiteX0" fmla="*/ 270302 w 629515"/>
                    <a:gd name="connsiteY0" fmla="*/ 567898 h 629515"/>
                    <a:gd name="connsiteX1" fmla="*/ 0 w 629515"/>
                    <a:gd name="connsiteY1" fmla="*/ 297596 h 629515"/>
                    <a:gd name="connsiteX2" fmla="*/ 297595 w 629515"/>
                    <a:gd name="connsiteY2" fmla="*/ 0 h 629515"/>
                    <a:gd name="connsiteX3" fmla="*/ 567898 w 629515"/>
                    <a:gd name="connsiteY3" fmla="*/ 270302 h 629515"/>
                    <a:gd name="connsiteX4" fmla="*/ 567898 w 629515"/>
                    <a:gd name="connsiteY4" fmla="*/ 567898 h 629515"/>
                    <a:gd name="connsiteX5" fmla="*/ 567898 w 629515"/>
                    <a:gd name="connsiteY5" fmla="*/ 567898 h 629515"/>
                    <a:gd name="connsiteX6" fmla="*/ 270302 w 629515"/>
                    <a:gd name="connsiteY6" fmla="*/ 567898 h 62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29515" h="629515">
                      <a:moveTo>
                        <a:pt x="270302" y="567898"/>
                      </a:moveTo>
                      <a:lnTo>
                        <a:pt x="0" y="297596"/>
                      </a:lnTo>
                      <a:lnTo>
                        <a:pt x="297595" y="0"/>
                      </a:lnTo>
                      <a:lnTo>
                        <a:pt x="567898" y="270302"/>
                      </a:lnTo>
                      <a:cubicBezTo>
                        <a:pt x="650055" y="352460"/>
                        <a:pt x="650055" y="485740"/>
                        <a:pt x="567898" y="567898"/>
                      </a:cubicBezTo>
                      <a:lnTo>
                        <a:pt x="567898" y="567898"/>
                      </a:lnTo>
                      <a:cubicBezTo>
                        <a:pt x="485740" y="650055"/>
                        <a:pt x="352460" y="650055"/>
                        <a:pt x="270302" y="567898"/>
                      </a:cubicBezTo>
                      <a:close/>
                    </a:path>
                  </a:pathLst>
                </a:custGeom>
                <a:solidFill>
                  <a:srgbClr val="5D788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id="{2C4DD510-3D0A-42E3-9B52-3298CE859655}"/>
                    </a:ext>
                  </a:extLst>
                </p:cNvPr>
                <p:cNvSpPr/>
                <p:nvPr/>
              </p:nvSpPr>
              <p:spPr>
                <a:xfrm>
                  <a:off x="8558200" y="3710824"/>
                  <a:ext cx="1084310" cy="1084310"/>
                </a:xfrm>
                <a:custGeom>
                  <a:avLst/>
                  <a:gdLst>
                    <a:gd name="connsiteX0" fmla="*/ 873044 w 1746088"/>
                    <a:gd name="connsiteY0" fmla="*/ 0 h 1746088"/>
                    <a:gd name="connsiteX1" fmla="*/ 0 w 1746088"/>
                    <a:gd name="connsiteY1" fmla="*/ 873044 h 1746088"/>
                    <a:gd name="connsiteX2" fmla="*/ 873044 w 1746088"/>
                    <a:gd name="connsiteY2" fmla="*/ 1746088 h 1746088"/>
                    <a:gd name="connsiteX3" fmla="*/ 1746088 w 1746088"/>
                    <a:gd name="connsiteY3" fmla="*/ 873044 h 1746088"/>
                    <a:gd name="connsiteX4" fmla="*/ 873044 w 1746088"/>
                    <a:gd name="connsiteY4" fmla="*/ 0 h 1746088"/>
                    <a:gd name="connsiteX5" fmla="*/ 713717 w 1746088"/>
                    <a:gd name="connsiteY5" fmla="*/ 1349571 h 1746088"/>
                    <a:gd name="connsiteX6" fmla="*/ 266769 w 1746088"/>
                    <a:gd name="connsiteY6" fmla="*/ 902624 h 1746088"/>
                    <a:gd name="connsiteX7" fmla="*/ 713717 w 1746088"/>
                    <a:gd name="connsiteY7" fmla="*/ 455676 h 1746088"/>
                    <a:gd name="connsiteX8" fmla="*/ 1160665 w 1746088"/>
                    <a:gd name="connsiteY8" fmla="*/ 902624 h 1746088"/>
                    <a:gd name="connsiteX9" fmla="*/ 713717 w 1746088"/>
                    <a:gd name="connsiteY9" fmla="*/ 1349571 h 1746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46088" h="1746088">
                      <a:moveTo>
                        <a:pt x="873044" y="0"/>
                      </a:moveTo>
                      <a:cubicBezTo>
                        <a:pt x="390906" y="0"/>
                        <a:pt x="0" y="390837"/>
                        <a:pt x="0" y="873044"/>
                      </a:cubicBezTo>
                      <a:cubicBezTo>
                        <a:pt x="0" y="1355252"/>
                        <a:pt x="390837" y="1746088"/>
                        <a:pt x="873044" y="1746088"/>
                      </a:cubicBezTo>
                      <a:cubicBezTo>
                        <a:pt x="1355252" y="1746088"/>
                        <a:pt x="1746088" y="1355182"/>
                        <a:pt x="1746088" y="873044"/>
                      </a:cubicBezTo>
                      <a:cubicBezTo>
                        <a:pt x="1746088" y="390906"/>
                        <a:pt x="1355183" y="0"/>
                        <a:pt x="873044" y="0"/>
                      </a:cubicBezTo>
                      <a:close/>
                      <a:moveTo>
                        <a:pt x="713717" y="1349571"/>
                      </a:moveTo>
                      <a:cubicBezTo>
                        <a:pt x="466829" y="1349571"/>
                        <a:pt x="266769" y="1149442"/>
                        <a:pt x="266769" y="902624"/>
                      </a:cubicBezTo>
                      <a:cubicBezTo>
                        <a:pt x="266769" y="655736"/>
                        <a:pt x="466898" y="455676"/>
                        <a:pt x="713717" y="455676"/>
                      </a:cubicBezTo>
                      <a:cubicBezTo>
                        <a:pt x="960605" y="455676"/>
                        <a:pt x="1160665" y="655805"/>
                        <a:pt x="1160665" y="902624"/>
                      </a:cubicBezTo>
                      <a:cubicBezTo>
                        <a:pt x="1160665" y="1149442"/>
                        <a:pt x="960605" y="1349571"/>
                        <a:pt x="713717" y="1349571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id="{2F8AA032-170D-487A-AB7A-D83E6F78C28A}"/>
                    </a:ext>
                  </a:extLst>
                </p:cNvPr>
                <p:cNvSpPr/>
                <p:nvPr/>
              </p:nvSpPr>
              <p:spPr>
                <a:xfrm>
                  <a:off x="8654904" y="3877476"/>
                  <a:ext cx="751007" cy="751007"/>
                </a:xfrm>
                <a:custGeom>
                  <a:avLst/>
                  <a:gdLst>
                    <a:gd name="connsiteX0" fmla="*/ 604682 w 1209363"/>
                    <a:gd name="connsiteY0" fmla="*/ 0 h 1209363"/>
                    <a:gd name="connsiteX1" fmla="*/ 0 w 1209363"/>
                    <a:gd name="connsiteY1" fmla="*/ 604682 h 1209363"/>
                    <a:gd name="connsiteX2" fmla="*/ 604682 w 1209363"/>
                    <a:gd name="connsiteY2" fmla="*/ 1209363 h 1209363"/>
                    <a:gd name="connsiteX3" fmla="*/ 1209363 w 1209363"/>
                    <a:gd name="connsiteY3" fmla="*/ 604682 h 1209363"/>
                    <a:gd name="connsiteX4" fmla="*/ 604682 w 1209363"/>
                    <a:gd name="connsiteY4" fmla="*/ 0 h 1209363"/>
                    <a:gd name="connsiteX5" fmla="*/ 557992 w 1209363"/>
                    <a:gd name="connsiteY5" fmla="*/ 1081209 h 1209363"/>
                    <a:gd name="connsiteX6" fmla="*/ 111044 w 1209363"/>
                    <a:gd name="connsiteY6" fmla="*/ 634261 h 1209363"/>
                    <a:gd name="connsiteX7" fmla="*/ 557992 w 1209363"/>
                    <a:gd name="connsiteY7" fmla="*/ 187314 h 1209363"/>
                    <a:gd name="connsiteX8" fmla="*/ 1004940 w 1209363"/>
                    <a:gd name="connsiteY8" fmla="*/ 634261 h 1209363"/>
                    <a:gd name="connsiteX9" fmla="*/ 557992 w 1209363"/>
                    <a:gd name="connsiteY9" fmla="*/ 1081209 h 1209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09363" h="1209363">
                      <a:moveTo>
                        <a:pt x="604682" y="0"/>
                      </a:moveTo>
                      <a:cubicBezTo>
                        <a:pt x="270718" y="0"/>
                        <a:pt x="0" y="270718"/>
                        <a:pt x="0" y="604682"/>
                      </a:cubicBezTo>
                      <a:cubicBezTo>
                        <a:pt x="0" y="938645"/>
                        <a:pt x="270718" y="1209363"/>
                        <a:pt x="604682" y="1209363"/>
                      </a:cubicBezTo>
                      <a:cubicBezTo>
                        <a:pt x="938646" y="1209363"/>
                        <a:pt x="1209363" y="938645"/>
                        <a:pt x="1209363" y="604682"/>
                      </a:cubicBezTo>
                      <a:cubicBezTo>
                        <a:pt x="1209363" y="270718"/>
                        <a:pt x="938646" y="0"/>
                        <a:pt x="604682" y="0"/>
                      </a:cubicBezTo>
                      <a:close/>
                      <a:moveTo>
                        <a:pt x="557992" y="1081209"/>
                      </a:moveTo>
                      <a:cubicBezTo>
                        <a:pt x="311104" y="1081209"/>
                        <a:pt x="111044" y="881080"/>
                        <a:pt x="111044" y="634261"/>
                      </a:cubicBezTo>
                      <a:cubicBezTo>
                        <a:pt x="111044" y="387373"/>
                        <a:pt x="311173" y="187314"/>
                        <a:pt x="557992" y="187314"/>
                      </a:cubicBezTo>
                      <a:cubicBezTo>
                        <a:pt x="804880" y="187314"/>
                        <a:pt x="1004940" y="387443"/>
                        <a:pt x="1004940" y="634261"/>
                      </a:cubicBezTo>
                      <a:cubicBezTo>
                        <a:pt x="1004940" y="881080"/>
                        <a:pt x="804880" y="1081209"/>
                        <a:pt x="557992" y="1081209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35098BD7-B3A0-4AD6-B598-FAEA4E700400}"/>
                    </a:ext>
                  </a:extLst>
                </p:cNvPr>
                <p:cNvSpPr/>
                <p:nvPr/>
              </p:nvSpPr>
              <p:spPr>
                <a:xfrm>
                  <a:off x="7309000" y="4181857"/>
                  <a:ext cx="662721" cy="182022"/>
                </a:xfrm>
                <a:custGeom>
                  <a:avLst/>
                  <a:gdLst>
                    <a:gd name="connsiteX0" fmla="*/ 0 w 979308"/>
                    <a:gd name="connsiteY0" fmla="*/ 110836 h 117348"/>
                    <a:gd name="connsiteX1" fmla="*/ 156903 w 979308"/>
                    <a:gd name="connsiteY1" fmla="*/ 0 h 117348"/>
                    <a:gd name="connsiteX2" fmla="*/ 979308 w 979308"/>
                    <a:gd name="connsiteY2" fmla="*/ 10738 h 117348"/>
                    <a:gd name="connsiteX3" fmla="*/ 979308 w 979308"/>
                    <a:gd name="connsiteY3" fmla="*/ 117348 h 117348"/>
                    <a:gd name="connsiteX4" fmla="*/ 0 w 979308"/>
                    <a:gd name="connsiteY4" fmla="*/ 110836 h 117348"/>
                    <a:gd name="connsiteX0" fmla="*/ 0 w 979308"/>
                    <a:gd name="connsiteY0" fmla="*/ 299157 h 305669"/>
                    <a:gd name="connsiteX1" fmla="*/ 263618 w 979308"/>
                    <a:gd name="connsiteY1" fmla="*/ 0 h 305669"/>
                    <a:gd name="connsiteX2" fmla="*/ 979308 w 979308"/>
                    <a:gd name="connsiteY2" fmla="*/ 199059 h 305669"/>
                    <a:gd name="connsiteX3" fmla="*/ 979308 w 979308"/>
                    <a:gd name="connsiteY3" fmla="*/ 305669 h 305669"/>
                    <a:gd name="connsiteX4" fmla="*/ 0 w 979308"/>
                    <a:gd name="connsiteY4" fmla="*/ 299157 h 305669"/>
                    <a:gd name="connsiteX0" fmla="*/ 0 w 1073468"/>
                    <a:gd name="connsiteY0" fmla="*/ 299157 h 305669"/>
                    <a:gd name="connsiteX1" fmla="*/ 263618 w 1073468"/>
                    <a:gd name="connsiteY1" fmla="*/ 0 h 305669"/>
                    <a:gd name="connsiteX2" fmla="*/ 1073468 w 1073468"/>
                    <a:gd name="connsiteY2" fmla="*/ 10738 h 305669"/>
                    <a:gd name="connsiteX3" fmla="*/ 979308 w 1073468"/>
                    <a:gd name="connsiteY3" fmla="*/ 305669 h 305669"/>
                    <a:gd name="connsiteX4" fmla="*/ 0 w 1073468"/>
                    <a:gd name="connsiteY4" fmla="*/ 299157 h 305669"/>
                    <a:gd name="connsiteX0" fmla="*/ 0 w 1073468"/>
                    <a:gd name="connsiteY0" fmla="*/ 311713 h 318225"/>
                    <a:gd name="connsiteX1" fmla="*/ 238509 w 1073468"/>
                    <a:gd name="connsiteY1" fmla="*/ 0 h 318225"/>
                    <a:gd name="connsiteX2" fmla="*/ 1073468 w 1073468"/>
                    <a:gd name="connsiteY2" fmla="*/ 23294 h 318225"/>
                    <a:gd name="connsiteX3" fmla="*/ 979308 w 1073468"/>
                    <a:gd name="connsiteY3" fmla="*/ 318225 h 318225"/>
                    <a:gd name="connsiteX4" fmla="*/ 0 w 1073468"/>
                    <a:gd name="connsiteY4" fmla="*/ 311713 h 318225"/>
                    <a:gd name="connsiteX0" fmla="*/ 0 w 1042082"/>
                    <a:gd name="connsiteY0" fmla="*/ 311713 h 318225"/>
                    <a:gd name="connsiteX1" fmla="*/ 238509 w 1042082"/>
                    <a:gd name="connsiteY1" fmla="*/ 0 h 318225"/>
                    <a:gd name="connsiteX2" fmla="*/ 1042082 w 1042082"/>
                    <a:gd name="connsiteY2" fmla="*/ 104900 h 318225"/>
                    <a:gd name="connsiteX3" fmla="*/ 979308 w 1042082"/>
                    <a:gd name="connsiteY3" fmla="*/ 318225 h 318225"/>
                    <a:gd name="connsiteX4" fmla="*/ 0 w 1042082"/>
                    <a:gd name="connsiteY4" fmla="*/ 311713 h 318225"/>
                    <a:gd name="connsiteX0" fmla="*/ 0 w 1042082"/>
                    <a:gd name="connsiteY0" fmla="*/ 280327 h 286839"/>
                    <a:gd name="connsiteX1" fmla="*/ 175735 w 1042082"/>
                    <a:gd name="connsiteY1" fmla="*/ 0 h 286839"/>
                    <a:gd name="connsiteX2" fmla="*/ 1042082 w 1042082"/>
                    <a:gd name="connsiteY2" fmla="*/ 73514 h 286839"/>
                    <a:gd name="connsiteX3" fmla="*/ 979308 w 1042082"/>
                    <a:gd name="connsiteY3" fmla="*/ 286839 h 286839"/>
                    <a:gd name="connsiteX4" fmla="*/ 0 w 1042082"/>
                    <a:gd name="connsiteY4" fmla="*/ 280327 h 286839"/>
                    <a:gd name="connsiteX0" fmla="*/ 0 w 1042082"/>
                    <a:gd name="connsiteY0" fmla="*/ 286604 h 293116"/>
                    <a:gd name="connsiteX1" fmla="*/ 87851 w 1042082"/>
                    <a:gd name="connsiteY1" fmla="*/ 0 h 293116"/>
                    <a:gd name="connsiteX2" fmla="*/ 1042082 w 1042082"/>
                    <a:gd name="connsiteY2" fmla="*/ 79791 h 293116"/>
                    <a:gd name="connsiteX3" fmla="*/ 979308 w 1042082"/>
                    <a:gd name="connsiteY3" fmla="*/ 293116 h 293116"/>
                    <a:gd name="connsiteX4" fmla="*/ 0 w 1042082"/>
                    <a:gd name="connsiteY4" fmla="*/ 286604 h 293116"/>
                    <a:gd name="connsiteX0" fmla="*/ 0 w 1067191"/>
                    <a:gd name="connsiteY0" fmla="*/ 286604 h 293116"/>
                    <a:gd name="connsiteX1" fmla="*/ 87851 w 1067191"/>
                    <a:gd name="connsiteY1" fmla="*/ 0 h 293116"/>
                    <a:gd name="connsiteX2" fmla="*/ 1067191 w 1067191"/>
                    <a:gd name="connsiteY2" fmla="*/ 35849 h 293116"/>
                    <a:gd name="connsiteX3" fmla="*/ 979308 w 1067191"/>
                    <a:gd name="connsiteY3" fmla="*/ 293116 h 293116"/>
                    <a:gd name="connsiteX4" fmla="*/ 0 w 1067191"/>
                    <a:gd name="connsiteY4" fmla="*/ 286604 h 293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7191" h="293116">
                      <a:moveTo>
                        <a:pt x="0" y="286604"/>
                      </a:moveTo>
                      <a:lnTo>
                        <a:pt x="87851" y="0"/>
                      </a:lnTo>
                      <a:lnTo>
                        <a:pt x="1067191" y="35849"/>
                      </a:lnTo>
                      <a:lnTo>
                        <a:pt x="979308" y="293116"/>
                      </a:lnTo>
                      <a:lnTo>
                        <a:pt x="0" y="286604"/>
                      </a:ln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C49A1E4D-1C64-4459-BCBC-1594C4307D47}"/>
                    </a:ext>
                  </a:extLst>
                </p:cNvPr>
                <p:cNvSpPr/>
                <p:nvPr/>
              </p:nvSpPr>
              <p:spPr>
                <a:xfrm>
                  <a:off x="6092553" y="2084110"/>
                  <a:ext cx="3405179" cy="2376947"/>
                </a:xfrm>
                <a:custGeom>
                  <a:avLst/>
                  <a:gdLst>
                    <a:gd name="connsiteX0" fmla="*/ 5429297 w 5483431"/>
                    <a:gd name="connsiteY0" fmla="*/ 2788488 h 3827648"/>
                    <a:gd name="connsiteX1" fmla="*/ 5073720 w 5483431"/>
                    <a:gd name="connsiteY1" fmla="*/ 2553238 h 3827648"/>
                    <a:gd name="connsiteX2" fmla="*/ 4684199 w 5483431"/>
                    <a:gd name="connsiteY2" fmla="*/ 2476969 h 3827648"/>
                    <a:gd name="connsiteX3" fmla="*/ 4321626 w 5483431"/>
                    <a:gd name="connsiteY3" fmla="*/ 1453741 h 3827648"/>
                    <a:gd name="connsiteX4" fmla="*/ 4036776 w 5483431"/>
                    <a:gd name="connsiteY4" fmla="*/ 1031801 h 3827648"/>
                    <a:gd name="connsiteX5" fmla="*/ 3737657 w 5483431"/>
                    <a:gd name="connsiteY5" fmla="*/ 896857 h 3827648"/>
                    <a:gd name="connsiteX6" fmla="*/ 3546256 w 5483431"/>
                    <a:gd name="connsiteY6" fmla="*/ 880786 h 3827648"/>
                    <a:gd name="connsiteX7" fmla="*/ 3466731 w 5483431"/>
                    <a:gd name="connsiteY7" fmla="*/ 796966 h 3827648"/>
                    <a:gd name="connsiteX8" fmla="*/ 3654044 w 5483431"/>
                    <a:gd name="connsiteY8" fmla="*/ 786922 h 3827648"/>
                    <a:gd name="connsiteX9" fmla="*/ 3867682 w 5483431"/>
                    <a:gd name="connsiteY9" fmla="*/ 689594 h 3827648"/>
                    <a:gd name="connsiteX10" fmla="*/ 3902803 w 5483431"/>
                    <a:gd name="connsiteY10" fmla="*/ 666664 h 3827648"/>
                    <a:gd name="connsiteX11" fmla="*/ 4016549 w 5483431"/>
                    <a:gd name="connsiteY11" fmla="*/ 640341 h 3827648"/>
                    <a:gd name="connsiteX12" fmla="*/ 4150799 w 5483431"/>
                    <a:gd name="connsiteY12" fmla="*/ 576610 h 3827648"/>
                    <a:gd name="connsiteX13" fmla="*/ 4138053 w 5483431"/>
                    <a:gd name="connsiteY13" fmla="*/ 434739 h 3827648"/>
                    <a:gd name="connsiteX14" fmla="*/ 4028879 w 5483431"/>
                    <a:gd name="connsiteY14" fmla="*/ 384170 h 3827648"/>
                    <a:gd name="connsiteX15" fmla="*/ 3982536 w 5483431"/>
                    <a:gd name="connsiteY15" fmla="*/ 341359 h 3827648"/>
                    <a:gd name="connsiteX16" fmla="*/ 3925316 w 5483431"/>
                    <a:gd name="connsiteY16" fmla="*/ 204200 h 3827648"/>
                    <a:gd name="connsiteX17" fmla="*/ 3689858 w 5483431"/>
                    <a:gd name="connsiteY17" fmla="*/ 19103 h 3827648"/>
                    <a:gd name="connsiteX18" fmla="*/ 3320427 w 5483431"/>
                    <a:gd name="connsiteY18" fmla="*/ 28039 h 3827648"/>
                    <a:gd name="connsiteX19" fmla="*/ 3055390 w 5483431"/>
                    <a:gd name="connsiteY19" fmla="*/ 274996 h 3827648"/>
                    <a:gd name="connsiteX20" fmla="*/ 3041258 w 5483431"/>
                    <a:gd name="connsiteY20" fmla="*/ 336026 h 3827648"/>
                    <a:gd name="connsiteX21" fmla="*/ 3020130 w 5483431"/>
                    <a:gd name="connsiteY21" fmla="*/ 350226 h 3827648"/>
                    <a:gd name="connsiteX22" fmla="*/ 2392727 w 5483431"/>
                    <a:gd name="connsiteY22" fmla="*/ 458569 h 3827648"/>
                    <a:gd name="connsiteX23" fmla="*/ 2439555 w 5483431"/>
                    <a:gd name="connsiteY23" fmla="*/ 718272 h 3827648"/>
                    <a:gd name="connsiteX24" fmla="*/ 2604493 w 5483431"/>
                    <a:gd name="connsiteY24" fmla="*/ 728179 h 3827648"/>
                    <a:gd name="connsiteX25" fmla="*/ 3077903 w 5483431"/>
                    <a:gd name="connsiteY25" fmla="*/ 703587 h 3827648"/>
                    <a:gd name="connsiteX26" fmla="*/ 3127918 w 5483431"/>
                    <a:gd name="connsiteY26" fmla="*/ 853077 h 3827648"/>
                    <a:gd name="connsiteX27" fmla="*/ 3245959 w 5483431"/>
                    <a:gd name="connsiteY27" fmla="*/ 1285547 h 3827648"/>
                    <a:gd name="connsiteX28" fmla="*/ 3343287 w 5483431"/>
                    <a:gd name="connsiteY28" fmla="*/ 1960194 h 3827648"/>
                    <a:gd name="connsiteX29" fmla="*/ 3291679 w 5483431"/>
                    <a:gd name="connsiteY29" fmla="*/ 2652783 h 3827648"/>
                    <a:gd name="connsiteX30" fmla="*/ 3084900 w 5483431"/>
                    <a:gd name="connsiteY30" fmla="*/ 3128756 h 3827648"/>
                    <a:gd name="connsiteX31" fmla="*/ 2910332 w 5483431"/>
                    <a:gd name="connsiteY31" fmla="*/ 3647747 h 3827648"/>
                    <a:gd name="connsiteX32" fmla="*/ 2897586 w 5483431"/>
                    <a:gd name="connsiteY32" fmla="*/ 3665619 h 3827648"/>
                    <a:gd name="connsiteX33" fmla="*/ 2062919 w 5483431"/>
                    <a:gd name="connsiteY33" fmla="*/ 3648301 h 3827648"/>
                    <a:gd name="connsiteX34" fmla="*/ 2267897 w 5483431"/>
                    <a:gd name="connsiteY34" fmla="*/ 3303254 h 3827648"/>
                    <a:gd name="connsiteX35" fmla="*/ 2164057 w 5483431"/>
                    <a:gd name="connsiteY35" fmla="*/ 2199046 h 3827648"/>
                    <a:gd name="connsiteX36" fmla="*/ 2153874 w 5483431"/>
                    <a:gd name="connsiteY36" fmla="*/ 2194197 h 3827648"/>
                    <a:gd name="connsiteX37" fmla="*/ 2205898 w 5483431"/>
                    <a:gd name="connsiteY37" fmla="*/ 1801421 h 3827648"/>
                    <a:gd name="connsiteX38" fmla="*/ 1204214 w 5483431"/>
                    <a:gd name="connsiteY38" fmla="*/ 1761520 h 3827648"/>
                    <a:gd name="connsiteX39" fmla="*/ 1089706 w 5483431"/>
                    <a:gd name="connsiteY39" fmla="*/ 1828714 h 3827648"/>
                    <a:gd name="connsiteX40" fmla="*/ 1122334 w 5483431"/>
                    <a:gd name="connsiteY40" fmla="*/ 1973841 h 3827648"/>
                    <a:gd name="connsiteX41" fmla="*/ 1040592 w 5483431"/>
                    <a:gd name="connsiteY41" fmla="*/ 1990258 h 3827648"/>
                    <a:gd name="connsiteX42" fmla="*/ 995634 w 5483431"/>
                    <a:gd name="connsiteY42" fmla="*/ 2031060 h 3827648"/>
                    <a:gd name="connsiteX43" fmla="*/ 1020503 w 5483431"/>
                    <a:gd name="connsiteY43" fmla="*/ 2081282 h 3827648"/>
                    <a:gd name="connsiteX44" fmla="*/ 931972 w 5483431"/>
                    <a:gd name="connsiteY44" fmla="*/ 2087102 h 3827648"/>
                    <a:gd name="connsiteX45" fmla="*/ 832982 w 5483431"/>
                    <a:gd name="connsiteY45" fmla="*/ 2108230 h 3827648"/>
                    <a:gd name="connsiteX46" fmla="*/ 634377 w 5483431"/>
                    <a:gd name="connsiteY46" fmla="*/ 2181174 h 3827648"/>
                    <a:gd name="connsiteX47" fmla="*/ 438473 w 5483431"/>
                    <a:gd name="connsiteY47" fmla="*/ 2280234 h 3827648"/>
                    <a:gd name="connsiteX48" fmla="*/ 364698 w 5483431"/>
                    <a:gd name="connsiteY48" fmla="*/ 2304895 h 3827648"/>
                    <a:gd name="connsiteX49" fmla="*/ 259819 w 5483431"/>
                    <a:gd name="connsiteY49" fmla="*/ 2305449 h 3827648"/>
                    <a:gd name="connsiteX50" fmla="*/ 181749 w 5483431"/>
                    <a:gd name="connsiteY50" fmla="*/ 2303371 h 3827648"/>
                    <a:gd name="connsiteX51" fmla="*/ 84351 w 5483431"/>
                    <a:gd name="connsiteY51" fmla="*/ 2396266 h 3827648"/>
                    <a:gd name="connsiteX52" fmla="*/ 84420 w 5483431"/>
                    <a:gd name="connsiteY52" fmla="*/ 2872516 h 3827648"/>
                    <a:gd name="connsiteX53" fmla="*/ 40917 w 5483431"/>
                    <a:gd name="connsiteY53" fmla="*/ 3025678 h 3827648"/>
                    <a:gd name="connsiteX54" fmla="*/ 26508 w 5483431"/>
                    <a:gd name="connsiteY54" fmla="*/ 3075139 h 3827648"/>
                    <a:gd name="connsiteX55" fmla="*/ 2194 w 5483431"/>
                    <a:gd name="connsiteY55" fmla="*/ 3695684 h 3827648"/>
                    <a:gd name="connsiteX56" fmla="*/ 1653448 w 5483431"/>
                    <a:gd name="connsiteY56" fmla="*/ 3682660 h 3827648"/>
                    <a:gd name="connsiteX57" fmla="*/ 1892993 w 5483431"/>
                    <a:gd name="connsiteY57" fmla="*/ 3827648 h 3827648"/>
                    <a:gd name="connsiteX58" fmla="*/ 4039894 w 5483431"/>
                    <a:gd name="connsiteY58" fmla="*/ 3819128 h 3827648"/>
                    <a:gd name="connsiteX59" fmla="*/ 3992650 w 5483431"/>
                    <a:gd name="connsiteY59" fmla="*/ 3646154 h 3827648"/>
                    <a:gd name="connsiteX60" fmla="*/ 4852186 w 5483431"/>
                    <a:gd name="connsiteY60" fmla="*/ 2985777 h 3827648"/>
                    <a:gd name="connsiteX61" fmla="*/ 5466773 w 5483431"/>
                    <a:gd name="connsiteY61" fmla="*/ 2932437 h 3827648"/>
                    <a:gd name="connsiteX62" fmla="*/ 5429297 w 5483431"/>
                    <a:gd name="connsiteY62" fmla="*/ 2788488 h 3827648"/>
                    <a:gd name="connsiteX63" fmla="*/ 2041652 w 5483431"/>
                    <a:gd name="connsiteY63" fmla="*/ 1778353 h 3827648"/>
                    <a:gd name="connsiteX64" fmla="*/ 2041444 w 5483431"/>
                    <a:gd name="connsiteY64" fmla="*/ 1778838 h 3827648"/>
                    <a:gd name="connsiteX65" fmla="*/ 2041237 w 5483431"/>
                    <a:gd name="connsiteY65" fmla="*/ 1778353 h 3827648"/>
                    <a:gd name="connsiteX66" fmla="*/ 2041652 w 5483431"/>
                    <a:gd name="connsiteY66" fmla="*/ 1778353 h 3827648"/>
                    <a:gd name="connsiteX67" fmla="*/ 2041652 w 5483431"/>
                    <a:gd name="connsiteY67" fmla="*/ 1778353 h 3827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</a:cxnLst>
                  <a:rect l="l" t="t" r="r" b="b"/>
                  <a:pathLst>
                    <a:path w="5483431" h="3827648">
                      <a:moveTo>
                        <a:pt x="5429297" y="2788488"/>
                      </a:moveTo>
                      <a:cubicBezTo>
                        <a:pt x="5328089" y="2688319"/>
                        <a:pt x="5209217" y="2610111"/>
                        <a:pt x="5073720" y="2553238"/>
                      </a:cubicBezTo>
                      <a:cubicBezTo>
                        <a:pt x="4949306" y="2504747"/>
                        <a:pt x="4820805" y="2473574"/>
                        <a:pt x="4684199" y="2476969"/>
                      </a:cubicBezTo>
                      <a:cubicBezTo>
                        <a:pt x="4675609" y="2424529"/>
                        <a:pt x="4485179" y="1725637"/>
                        <a:pt x="4321626" y="1453741"/>
                      </a:cubicBezTo>
                      <a:cubicBezTo>
                        <a:pt x="4239330" y="1305913"/>
                        <a:pt x="4149621" y="1161964"/>
                        <a:pt x="4036776" y="1031801"/>
                      </a:cubicBezTo>
                      <a:cubicBezTo>
                        <a:pt x="3961477" y="944794"/>
                        <a:pt x="3865188" y="890069"/>
                        <a:pt x="3737657" y="896857"/>
                      </a:cubicBezTo>
                      <a:cubicBezTo>
                        <a:pt x="3675450" y="875383"/>
                        <a:pt x="3610749" y="879470"/>
                        <a:pt x="3546256" y="880786"/>
                      </a:cubicBezTo>
                      <a:cubicBezTo>
                        <a:pt x="3519724" y="852869"/>
                        <a:pt x="3493262" y="824952"/>
                        <a:pt x="3466731" y="796966"/>
                      </a:cubicBezTo>
                      <a:cubicBezTo>
                        <a:pt x="3529769" y="802300"/>
                        <a:pt x="3593154" y="813938"/>
                        <a:pt x="3654044" y="786922"/>
                      </a:cubicBezTo>
                      <a:cubicBezTo>
                        <a:pt x="3745346" y="791494"/>
                        <a:pt x="3809562" y="746120"/>
                        <a:pt x="3867682" y="689594"/>
                      </a:cubicBezTo>
                      <a:cubicBezTo>
                        <a:pt x="3883060" y="676778"/>
                        <a:pt x="3891027" y="672414"/>
                        <a:pt x="3902803" y="666664"/>
                      </a:cubicBezTo>
                      <a:cubicBezTo>
                        <a:pt x="3954065" y="639994"/>
                        <a:pt x="3973115" y="643666"/>
                        <a:pt x="4016549" y="640341"/>
                      </a:cubicBezTo>
                      <a:cubicBezTo>
                        <a:pt x="4099468" y="635976"/>
                        <a:pt x="4130433" y="618173"/>
                        <a:pt x="4150799" y="576610"/>
                      </a:cubicBezTo>
                      <a:cubicBezTo>
                        <a:pt x="4174075" y="528950"/>
                        <a:pt x="4170196" y="479905"/>
                        <a:pt x="4138053" y="434739"/>
                      </a:cubicBezTo>
                      <a:cubicBezTo>
                        <a:pt x="4115401" y="392691"/>
                        <a:pt x="4028879" y="384170"/>
                        <a:pt x="4028879" y="384170"/>
                      </a:cubicBezTo>
                      <a:cubicBezTo>
                        <a:pt x="3988355" y="377174"/>
                        <a:pt x="3985999" y="341498"/>
                        <a:pt x="3982536" y="341359"/>
                      </a:cubicBezTo>
                      <a:cubicBezTo>
                        <a:pt x="3964109" y="295432"/>
                        <a:pt x="3960576" y="244239"/>
                        <a:pt x="3925316" y="204200"/>
                      </a:cubicBezTo>
                      <a:cubicBezTo>
                        <a:pt x="3880220" y="106871"/>
                        <a:pt x="3809007" y="37391"/>
                        <a:pt x="3689858" y="19103"/>
                      </a:cubicBezTo>
                      <a:cubicBezTo>
                        <a:pt x="3565652" y="-14287"/>
                        <a:pt x="3443524" y="884"/>
                        <a:pt x="3320427" y="28039"/>
                      </a:cubicBezTo>
                      <a:cubicBezTo>
                        <a:pt x="3174331" y="60181"/>
                        <a:pt x="3085869" y="140469"/>
                        <a:pt x="3055390" y="274996"/>
                      </a:cubicBezTo>
                      <a:cubicBezTo>
                        <a:pt x="3053519" y="283309"/>
                        <a:pt x="3042782" y="333116"/>
                        <a:pt x="3041258" y="336026"/>
                      </a:cubicBezTo>
                      <a:cubicBezTo>
                        <a:pt x="3034885" y="346901"/>
                        <a:pt x="3031282" y="348425"/>
                        <a:pt x="3020130" y="350226"/>
                      </a:cubicBezTo>
                      <a:cubicBezTo>
                        <a:pt x="2886710" y="371909"/>
                        <a:pt x="2460683" y="444368"/>
                        <a:pt x="2392727" y="458569"/>
                      </a:cubicBezTo>
                      <a:cubicBezTo>
                        <a:pt x="2393211" y="514957"/>
                        <a:pt x="2423345" y="665972"/>
                        <a:pt x="2439555" y="718272"/>
                      </a:cubicBezTo>
                      <a:cubicBezTo>
                        <a:pt x="2493380" y="737877"/>
                        <a:pt x="2549422" y="726100"/>
                        <a:pt x="2604493" y="728179"/>
                      </a:cubicBezTo>
                      <a:cubicBezTo>
                        <a:pt x="2624998" y="729287"/>
                        <a:pt x="3048947" y="703033"/>
                        <a:pt x="3077903" y="703587"/>
                      </a:cubicBezTo>
                      <a:cubicBezTo>
                        <a:pt x="3067374" y="719658"/>
                        <a:pt x="3112678" y="819064"/>
                        <a:pt x="3127918" y="853077"/>
                      </a:cubicBezTo>
                      <a:cubicBezTo>
                        <a:pt x="3202248" y="989198"/>
                        <a:pt x="3238685" y="1134047"/>
                        <a:pt x="3245959" y="1285547"/>
                      </a:cubicBezTo>
                      <a:cubicBezTo>
                        <a:pt x="3277409" y="1510545"/>
                        <a:pt x="3308581" y="1735542"/>
                        <a:pt x="3343287" y="1960194"/>
                      </a:cubicBezTo>
                      <a:cubicBezTo>
                        <a:pt x="3373144" y="2153811"/>
                        <a:pt x="3360259" y="2466370"/>
                        <a:pt x="3291679" y="2652783"/>
                      </a:cubicBezTo>
                      <a:cubicBezTo>
                        <a:pt x="3223376" y="2838503"/>
                        <a:pt x="3156805" y="2944075"/>
                        <a:pt x="3084900" y="3128756"/>
                      </a:cubicBezTo>
                      <a:cubicBezTo>
                        <a:pt x="3078596" y="3146004"/>
                        <a:pt x="2912203" y="3642136"/>
                        <a:pt x="2910332" y="3647747"/>
                      </a:cubicBezTo>
                      <a:cubicBezTo>
                        <a:pt x="2908601" y="3652527"/>
                        <a:pt x="2902505" y="3663610"/>
                        <a:pt x="2897586" y="3665619"/>
                      </a:cubicBezTo>
                      <a:cubicBezTo>
                        <a:pt x="2747680" y="3667420"/>
                        <a:pt x="2133231" y="3670607"/>
                        <a:pt x="2062919" y="3648301"/>
                      </a:cubicBezTo>
                      <a:cubicBezTo>
                        <a:pt x="2104968" y="3548341"/>
                        <a:pt x="2237417" y="3621216"/>
                        <a:pt x="2267897" y="3303254"/>
                      </a:cubicBezTo>
                      <a:cubicBezTo>
                        <a:pt x="2306828" y="2897177"/>
                        <a:pt x="2384899" y="2272060"/>
                        <a:pt x="2164057" y="2199046"/>
                      </a:cubicBezTo>
                      <a:cubicBezTo>
                        <a:pt x="2162464" y="2198562"/>
                        <a:pt x="2156576" y="2196067"/>
                        <a:pt x="2153874" y="2194197"/>
                      </a:cubicBezTo>
                      <a:cubicBezTo>
                        <a:pt x="2165651" y="2102480"/>
                        <a:pt x="2208046" y="1809734"/>
                        <a:pt x="2205898" y="1801421"/>
                      </a:cubicBezTo>
                      <a:cubicBezTo>
                        <a:pt x="2211370" y="1742747"/>
                        <a:pt x="1231923" y="1761520"/>
                        <a:pt x="1204214" y="1761520"/>
                      </a:cubicBezTo>
                      <a:cubicBezTo>
                        <a:pt x="1129192" y="1761658"/>
                        <a:pt x="1107925" y="1774474"/>
                        <a:pt x="1089706" y="1828714"/>
                      </a:cubicBezTo>
                      <a:cubicBezTo>
                        <a:pt x="1069132" y="1890021"/>
                        <a:pt x="1080632" y="1940174"/>
                        <a:pt x="1122334" y="1973841"/>
                      </a:cubicBezTo>
                      <a:cubicBezTo>
                        <a:pt x="1094209" y="1975018"/>
                        <a:pt x="1066500" y="1978205"/>
                        <a:pt x="1040592" y="1990258"/>
                      </a:cubicBezTo>
                      <a:cubicBezTo>
                        <a:pt x="1023689" y="1998433"/>
                        <a:pt x="999929" y="2010625"/>
                        <a:pt x="995634" y="2031060"/>
                      </a:cubicBezTo>
                      <a:cubicBezTo>
                        <a:pt x="991478" y="2050941"/>
                        <a:pt x="1007965" y="2068328"/>
                        <a:pt x="1020503" y="2081282"/>
                      </a:cubicBezTo>
                      <a:cubicBezTo>
                        <a:pt x="1007133" y="2067428"/>
                        <a:pt x="948529" y="2084400"/>
                        <a:pt x="931972" y="2087102"/>
                      </a:cubicBezTo>
                      <a:cubicBezTo>
                        <a:pt x="898652" y="2092505"/>
                        <a:pt x="865609" y="2099571"/>
                        <a:pt x="832982" y="2108230"/>
                      </a:cubicBezTo>
                      <a:cubicBezTo>
                        <a:pt x="763986" y="2126518"/>
                        <a:pt x="700532" y="2155612"/>
                        <a:pt x="634377" y="2181174"/>
                      </a:cubicBezTo>
                      <a:cubicBezTo>
                        <a:pt x="566628" y="2207290"/>
                        <a:pt x="499018" y="2240056"/>
                        <a:pt x="438473" y="2280234"/>
                      </a:cubicBezTo>
                      <a:cubicBezTo>
                        <a:pt x="413812" y="2296652"/>
                        <a:pt x="394416" y="2305934"/>
                        <a:pt x="364698" y="2304895"/>
                      </a:cubicBezTo>
                      <a:cubicBezTo>
                        <a:pt x="329854" y="2303648"/>
                        <a:pt x="294733" y="2305241"/>
                        <a:pt x="259819" y="2305449"/>
                      </a:cubicBezTo>
                      <a:cubicBezTo>
                        <a:pt x="233842" y="2304756"/>
                        <a:pt x="207726" y="2303440"/>
                        <a:pt x="181749" y="2303371"/>
                      </a:cubicBezTo>
                      <a:cubicBezTo>
                        <a:pt x="97444" y="2303094"/>
                        <a:pt x="81996" y="2317988"/>
                        <a:pt x="84351" y="2396266"/>
                      </a:cubicBezTo>
                      <a:cubicBezTo>
                        <a:pt x="78879" y="2555039"/>
                        <a:pt x="80680" y="2713812"/>
                        <a:pt x="84420" y="2872516"/>
                      </a:cubicBezTo>
                      <a:cubicBezTo>
                        <a:pt x="79710" y="2925925"/>
                        <a:pt x="41402" y="2971299"/>
                        <a:pt x="40917" y="3025678"/>
                      </a:cubicBezTo>
                      <a:cubicBezTo>
                        <a:pt x="36068" y="3042165"/>
                        <a:pt x="30596" y="3058513"/>
                        <a:pt x="26508" y="3075139"/>
                      </a:cubicBezTo>
                      <a:cubicBezTo>
                        <a:pt x="-5773" y="3205649"/>
                        <a:pt x="-785" y="3563650"/>
                        <a:pt x="2194" y="3695684"/>
                      </a:cubicBezTo>
                      <a:cubicBezTo>
                        <a:pt x="177939" y="3684323"/>
                        <a:pt x="1512616" y="3690003"/>
                        <a:pt x="1653448" y="3682660"/>
                      </a:cubicBezTo>
                      <a:cubicBezTo>
                        <a:pt x="1680880" y="3718059"/>
                        <a:pt x="1721543" y="3814556"/>
                        <a:pt x="1892993" y="3827648"/>
                      </a:cubicBezTo>
                      <a:cubicBezTo>
                        <a:pt x="1899574" y="3827163"/>
                        <a:pt x="4033313" y="3821414"/>
                        <a:pt x="4039894" y="3819128"/>
                      </a:cubicBezTo>
                      <a:cubicBezTo>
                        <a:pt x="4032828" y="3774516"/>
                        <a:pt x="3982674" y="3653358"/>
                        <a:pt x="3992650" y="3646154"/>
                      </a:cubicBezTo>
                      <a:cubicBezTo>
                        <a:pt x="4483377" y="3461750"/>
                        <a:pt x="4549949" y="3144065"/>
                        <a:pt x="4852186" y="2985777"/>
                      </a:cubicBezTo>
                      <a:cubicBezTo>
                        <a:pt x="5030078" y="2916643"/>
                        <a:pt x="5179707" y="2922462"/>
                        <a:pt x="5466773" y="2932437"/>
                      </a:cubicBezTo>
                      <a:cubicBezTo>
                        <a:pt x="5516165" y="2934099"/>
                        <a:pt x="5441142" y="2800264"/>
                        <a:pt x="5429297" y="2788488"/>
                      </a:cubicBezTo>
                      <a:close/>
                      <a:moveTo>
                        <a:pt x="2041652" y="1778353"/>
                      </a:moveTo>
                      <a:cubicBezTo>
                        <a:pt x="2041583" y="1778561"/>
                        <a:pt x="2041514" y="1778769"/>
                        <a:pt x="2041444" y="1778838"/>
                      </a:cubicBezTo>
                      <a:cubicBezTo>
                        <a:pt x="2041375" y="1778630"/>
                        <a:pt x="2041306" y="1778422"/>
                        <a:pt x="2041237" y="1778353"/>
                      </a:cubicBezTo>
                      <a:cubicBezTo>
                        <a:pt x="2041444" y="1778353"/>
                        <a:pt x="2041583" y="1778353"/>
                        <a:pt x="2041652" y="1778353"/>
                      </a:cubicBezTo>
                      <a:lnTo>
                        <a:pt x="2041652" y="1778353"/>
                      </a:lnTo>
                      <a:close/>
                    </a:path>
                  </a:pathLst>
                </a:custGeom>
                <a:solidFill>
                  <a:srgbClr val="A61F2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4" name="Freeform: Shape 103">
                  <a:extLst>
                    <a:ext uri="{FF2B5EF4-FFF2-40B4-BE49-F238E27FC236}">
                      <a16:creationId xmlns:a16="http://schemas.microsoft.com/office/drawing/2014/main" id="{DAECDCE7-57F7-4B51-8AE5-F59459E32E2C}"/>
                    </a:ext>
                  </a:extLst>
                </p:cNvPr>
                <p:cNvSpPr/>
                <p:nvPr/>
              </p:nvSpPr>
              <p:spPr>
                <a:xfrm>
                  <a:off x="7888238" y="2520252"/>
                  <a:ext cx="406562" cy="1840123"/>
                </a:xfrm>
                <a:custGeom>
                  <a:avLst/>
                  <a:gdLst>
                    <a:gd name="connsiteX0" fmla="*/ 598794 w 654696"/>
                    <a:gd name="connsiteY0" fmla="*/ 1287793 h 2963189"/>
                    <a:gd name="connsiteX1" fmla="*/ 238852 w 654696"/>
                    <a:gd name="connsiteY1" fmla="*/ 2651842 h 2963189"/>
                    <a:gd name="connsiteX2" fmla="*/ 0 w 654696"/>
                    <a:gd name="connsiteY2" fmla="*/ 2961838 h 2963189"/>
                    <a:gd name="connsiteX3" fmla="*/ 187175 w 654696"/>
                    <a:gd name="connsiteY3" fmla="*/ 2382648 h 2963189"/>
                    <a:gd name="connsiteX4" fmla="*/ 375735 w 654696"/>
                    <a:gd name="connsiteY4" fmla="*/ 1943806 h 2963189"/>
                    <a:gd name="connsiteX5" fmla="*/ 451658 w 654696"/>
                    <a:gd name="connsiteY5" fmla="*/ 1257660 h 2963189"/>
                    <a:gd name="connsiteX6" fmla="*/ 355092 w 654696"/>
                    <a:gd name="connsiteY6" fmla="*/ 588208 h 2963189"/>
                    <a:gd name="connsiteX7" fmla="*/ 236289 w 654696"/>
                    <a:gd name="connsiteY7" fmla="*/ 150473 h 2963189"/>
                    <a:gd name="connsiteX8" fmla="*/ 180109 w 654696"/>
                    <a:gd name="connsiteY8" fmla="*/ 5278 h 2963189"/>
                    <a:gd name="connsiteX9" fmla="*/ 378576 w 654696"/>
                    <a:gd name="connsiteY9" fmla="*/ 21072 h 2963189"/>
                    <a:gd name="connsiteX10" fmla="*/ 512133 w 654696"/>
                    <a:gd name="connsiteY10" fmla="*/ 79884 h 2963189"/>
                    <a:gd name="connsiteX11" fmla="*/ 575171 w 654696"/>
                    <a:gd name="connsiteY11" fmla="*/ 94501 h 2963189"/>
                    <a:gd name="connsiteX12" fmla="*/ 654697 w 654696"/>
                    <a:gd name="connsiteY12" fmla="*/ 178252 h 2963189"/>
                    <a:gd name="connsiteX13" fmla="*/ 426512 w 654696"/>
                    <a:gd name="connsiteY13" fmla="*/ 375333 h 2963189"/>
                    <a:gd name="connsiteX14" fmla="*/ 598794 w 654696"/>
                    <a:gd name="connsiteY14" fmla="*/ 1287793 h 2963189"/>
                    <a:gd name="connsiteX15" fmla="*/ 598794 w 654696"/>
                    <a:gd name="connsiteY15" fmla="*/ 1287793 h 296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54696" h="2963189">
                      <a:moveTo>
                        <a:pt x="598794" y="1287793"/>
                      </a:moveTo>
                      <a:cubicBezTo>
                        <a:pt x="641535" y="1771525"/>
                        <a:pt x="515458" y="2039956"/>
                        <a:pt x="238852" y="2651842"/>
                      </a:cubicBezTo>
                      <a:cubicBezTo>
                        <a:pt x="187937" y="2764480"/>
                        <a:pt x="41148" y="2982342"/>
                        <a:pt x="0" y="2961838"/>
                      </a:cubicBezTo>
                      <a:cubicBezTo>
                        <a:pt x="25215" y="2782837"/>
                        <a:pt x="176091" y="2413129"/>
                        <a:pt x="187175" y="2382648"/>
                      </a:cubicBezTo>
                      <a:cubicBezTo>
                        <a:pt x="259080" y="2197968"/>
                        <a:pt x="307432" y="2129595"/>
                        <a:pt x="375735" y="1943806"/>
                      </a:cubicBezTo>
                      <a:cubicBezTo>
                        <a:pt x="444315" y="1757324"/>
                        <a:pt x="481515" y="1451276"/>
                        <a:pt x="451658" y="1257660"/>
                      </a:cubicBezTo>
                      <a:cubicBezTo>
                        <a:pt x="417022" y="1033008"/>
                        <a:pt x="386611" y="813205"/>
                        <a:pt x="355092" y="588208"/>
                      </a:cubicBezTo>
                      <a:cubicBezTo>
                        <a:pt x="338744" y="464972"/>
                        <a:pt x="315330" y="343883"/>
                        <a:pt x="236289" y="150473"/>
                      </a:cubicBezTo>
                      <a:cubicBezTo>
                        <a:pt x="221049" y="116391"/>
                        <a:pt x="188838" y="41092"/>
                        <a:pt x="180109" y="5278"/>
                      </a:cubicBezTo>
                      <a:cubicBezTo>
                        <a:pt x="273142" y="-2619"/>
                        <a:pt x="347472" y="-4698"/>
                        <a:pt x="378576" y="21072"/>
                      </a:cubicBezTo>
                      <a:cubicBezTo>
                        <a:pt x="424295" y="54808"/>
                        <a:pt x="461149" y="59934"/>
                        <a:pt x="512133" y="79884"/>
                      </a:cubicBezTo>
                      <a:cubicBezTo>
                        <a:pt x="534647" y="85773"/>
                        <a:pt x="556745" y="92492"/>
                        <a:pt x="575171" y="94501"/>
                      </a:cubicBezTo>
                      <a:cubicBezTo>
                        <a:pt x="601703" y="122349"/>
                        <a:pt x="626295" y="146317"/>
                        <a:pt x="654697" y="178252"/>
                      </a:cubicBezTo>
                      <a:cubicBezTo>
                        <a:pt x="507007" y="175689"/>
                        <a:pt x="443622" y="306753"/>
                        <a:pt x="426512" y="375333"/>
                      </a:cubicBezTo>
                      <a:cubicBezTo>
                        <a:pt x="379614" y="563824"/>
                        <a:pt x="582376" y="1102488"/>
                        <a:pt x="598794" y="1287793"/>
                      </a:cubicBezTo>
                      <a:lnTo>
                        <a:pt x="598794" y="1287793"/>
                      </a:lnTo>
                      <a:close/>
                    </a:path>
                  </a:pathLst>
                </a:custGeom>
                <a:solidFill>
                  <a:srgbClr val="1D151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Freeform: Shape 104">
                  <a:extLst>
                    <a:ext uri="{FF2B5EF4-FFF2-40B4-BE49-F238E27FC236}">
                      <a16:creationId xmlns:a16="http://schemas.microsoft.com/office/drawing/2014/main" id="{6DD690F7-822B-4BAA-BB1D-94D7E578FDE1}"/>
                    </a:ext>
                  </a:extLst>
                </p:cNvPr>
                <p:cNvSpPr/>
                <p:nvPr/>
              </p:nvSpPr>
              <p:spPr>
                <a:xfrm>
                  <a:off x="7203978" y="2374730"/>
                  <a:ext cx="417720" cy="175741"/>
                </a:xfrm>
                <a:custGeom>
                  <a:avLst/>
                  <a:gdLst>
                    <a:gd name="connsiteX0" fmla="*/ 672664 w 672663"/>
                    <a:gd name="connsiteY0" fmla="*/ 225414 h 283000"/>
                    <a:gd name="connsiteX1" fmla="*/ 120976 w 672663"/>
                    <a:gd name="connsiteY1" fmla="*/ 282079 h 283000"/>
                    <a:gd name="connsiteX2" fmla="*/ 995 w 672663"/>
                    <a:gd name="connsiteY2" fmla="*/ 198743 h 283000"/>
                    <a:gd name="connsiteX3" fmla="*/ 995 w 672663"/>
                    <a:gd name="connsiteY3" fmla="*/ 198743 h 283000"/>
                    <a:gd name="connsiteX4" fmla="*/ 91950 w 672663"/>
                    <a:gd name="connsiteY4" fmla="*/ 88808 h 283000"/>
                    <a:gd name="connsiteX5" fmla="*/ 643638 w 672663"/>
                    <a:gd name="connsiteY5" fmla="*/ 0 h 283000"/>
                    <a:gd name="connsiteX6" fmla="*/ 672664 w 672663"/>
                    <a:gd name="connsiteY6" fmla="*/ 225414 h 283000"/>
                    <a:gd name="connsiteX7" fmla="*/ 672664 w 672663"/>
                    <a:gd name="connsiteY7" fmla="*/ 225414 h 283000"/>
                    <a:gd name="connsiteX8" fmla="*/ 672664 w 672663"/>
                    <a:gd name="connsiteY8" fmla="*/ 225414 h 28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72663" h="283000">
                      <a:moveTo>
                        <a:pt x="672664" y="225414"/>
                      </a:moveTo>
                      <a:lnTo>
                        <a:pt x="120976" y="282079"/>
                      </a:lnTo>
                      <a:cubicBezTo>
                        <a:pt x="62717" y="289421"/>
                        <a:pt x="9031" y="252084"/>
                        <a:pt x="995" y="198743"/>
                      </a:cubicBezTo>
                      <a:lnTo>
                        <a:pt x="995" y="198743"/>
                      </a:lnTo>
                      <a:cubicBezTo>
                        <a:pt x="-6971" y="145334"/>
                        <a:pt x="33761" y="96151"/>
                        <a:pt x="91950" y="88808"/>
                      </a:cubicBezTo>
                      <a:lnTo>
                        <a:pt x="643638" y="0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" name="Freeform: Shape 105">
                  <a:extLst>
                    <a:ext uri="{FF2B5EF4-FFF2-40B4-BE49-F238E27FC236}">
                      <a16:creationId xmlns:a16="http://schemas.microsoft.com/office/drawing/2014/main" id="{9F7957DA-DF58-4521-8B79-D0D2142D95F4}"/>
                    </a:ext>
                  </a:extLst>
                </p:cNvPr>
                <p:cNvSpPr/>
                <p:nvPr/>
              </p:nvSpPr>
              <p:spPr>
                <a:xfrm>
                  <a:off x="8593431" y="2333776"/>
                  <a:ext cx="206582" cy="143034"/>
                </a:xfrm>
                <a:custGeom>
                  <a:avLst/>
                  <a:gdLst>
                    <a:gd name="connsiteX0" fmla="*/ 65740 w 332663"/>
                    <a:gd name="connsiteY0" fmla="*/ 0 h 230331"/>
                    <a:gd name="connsiteX1" fmla="*/ 277783 w 332663"/>
                    <a:gd name="connsiteY1" fmla="*/ 90886 h 230331"/>
                    <a:gd name="connsiteX2" fmla="*/ 332232 w 332663"/>
                    <a:gd name="connsiteY2" fmla="*/ 152400 h 230331"/>
                    <a:gd name="connsiteX3" fmla="*/ 332232 w 332663"/>
                    <a:gd name="connsiteY3" fmla="*/ 152400 h 230331"/>
                    <a:gd name="connsiteX4" fmla="*/ 265176 w 332663"/>
                    <a:gd name="connsiteY4" fmla="*/ 202346 h 230331"/>
                    <a:gd name="connsiteX5" fmla="*/ 0 w 332663"/>
                    <a:gd name="connsiteY5" fmla="*/ 230332 h 230331"/>
                    <a:gd name="connsiteX6" fmla="*/ 65740 w 332663"/>
                    <a:gd name="connsiteY6" fmla="*/ 0 h 230331"/>
                    <a:gd name="connsiteX7" fmla="*/ 65740 w 332663"/>
                    <a:gd name="connsiteY7" fmla="*/ 0 h 230331"/>
                    <a:gd name="connsiteX8" fmla="*/ 65740 w 332663"/>
                    <a:gd name="connsiteY8" fmla="*/ 0 h 230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32663" h="230331">
                      <a:moveTo>
                        <a:pt x="65740" y="0"/>
                      </a:moveTo>
                      <a:lnTo>
                        <a:pt x="277783" y="90886"/>
                      </a:lnTo>
                      <a:cubicBezTo>
                        <a:pt x="318378" y="110698"/>
                        <a:pt x="335696" y="121574"/>
                        <a:pt x="332232" y="152400"/>
                      </a:cubicBezTo>
                      <a:lnTo>
                        <a:pt x="332232" y="152400"/>
                      </a:lnTo>
                      <a:cubicBezTo>
                        <a:pt x="328699" y="183157"/>
                        <a:pt x="307363" y="191816"/>
                        <a:pt x="265176" y="202346"/>
                      </a:cubicBezTo>
                      <a:lnTo>
                        <a:pt x="0" y="230332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id="{EA94A18B-7797-4696-9BD3-025B0A6F993E}"/>
                    </a:ext>
                  </a:extLst>
                </p:cNvPr>
                <p:cNvSpPr/>
                <p:nvPr/>
              </p:nvSpPr>
              <p:spPr>
                <a:xfrm>
                  <a:off x="7578031" y="2084854"/>
                  <a:ext cx="1087216" cy="499274"/>
                </a:xfrm>
                <a:custGeom>
                  <a:avLst/>
                  <a:gdLst>
                    <a:gd name="connsiteX0" fmla="*/ 1742632 w 1750767"/>
                    <a:gd name="connsiteY0" fmla="*/ 438875 h 803992"/>
                    <a:gd name="connsiteX1" fmla="*/ 1682988 w 1750767"/>
                    <a:gd name="connsiteY1" fmla="*/ 388930 h 803992"/>
                    <a:gd name="connsiteX2" fmla="*/ 1588846 w 1750767"/>
                    <a:gd name="connsiteY2" fmla="*/ 333234 h 803992"/>
                    <a:gd name="connsiteX3" fmla="*/ 1533428 w 1750767"/>
                    <a:gd name="connsiteY3" fmla="*/ 200577 h 803992"/>
                    <a:gd name="connsiteX4" fmla="*/ 1533774 w 1750767"/>
                    <a:gd name="connsiteY4" fmla="*/ 206396 h 803992"/>
                    <a:gd name="connsiteX5" fmla="*/ 1532042 w 1750767"/>
                    <a:gd name="connsiteY5" fmla="*/ 204179 h 803992"/>
                    <a:gd name="connsiteX6" fmla="*/ 1532042 w 1750767"/>
                    <a:gd name="connsiteY6" fmla="*/ 204179 h 803992"/>
                    <a:gd name="connsiteX7" fmla="*/ 1296654 w 1750767"/>
                    <a:gd name="connsiteY7" fmla="*/ 19083 h 803992"/>
                    <a:gd name="connsiteX8" fmla="*/ 1296584 w 1750767"/>
                    <a:gd name="connsiteY8" fmla="*/ 19083 h 803992"/>
                    <a:gd name="connsiteX9" fmla="*/ 1296584 w 1750767"/>
                    <a:gd name="connsiteY9" fmla="*/ 19083 h 803992"/>
                    <a:gd name="connsiteX10" fmla="*/ 927153 w 1750767"/>
                    <a:gd name="connsiteY10" fmla="*/ 28019 h 803992"/>
                    <a:gd name="connsiteX11" fmla="*/ 662115 w 1750767"/>
                    <a:gd name="connsiteY11" fmla="*/ 274976 h 803992"/>
                    <a:gd name="connsiteX12" fmla="*/ 628241 w 1750767"/>
                    <a:gd name="connsiteY12" fmla="*/ 346465 h 803992"/>
                    <a:gd name="connsiteX13" fmla="*/ 2293 w 1750767"/>
                    <a:gd name="connsiteY13" fmla="*/ 451067 h 803992"/>
                    <a:gd name="connsiteX14" fmla="*/ 47666 w 1750767"/>
                    <a:gd name="connsiteY14" fmla="*/ 714442 h 803992"/>
                    <a:gd name="connsiteX15" fmla="*/ 211150 w 1750767"/>
                    <a:gd name="connsiteY15" fmla="*/ 728020 h 803992"/>
                    <a:gd name="connsiteX16" fmla="*/ 686084 w 1750767"/>
                    <a:gd name="connsiteY16" fmla="*/ 703428 h 803992"/>
                    <a:gd name="connsiteX17" fmla="*/ 863768 w 1750767"/>
                    <a:gd name="connsiteY17" fmla="*/ 709316 h 803992"/>
                    <a:gd name="connsiteX18" fmla="*/ 1073388 w 1750767"/>
                    <a:gd name="connsiteY18" fmla="*/ 796877 h 803992"/>
                    <a:gd name="connsiteX19" fmla="*/ 1260701 w 1750767"/>
                    <a:gd name="connsiteY19" fmla="*/ 786832 h 803992"/>
                    <a:gd name="connsiteX20" fmla="*/ 1260701 w 1750767"/>
                    <a:gd name="connsiteY20" fmla="*/ 786832 h 803992"/>
                    <a:gd name="connsiteX21" fmla="*/ 1474338 w 1750767"/>
                    <a:gd name="connsiteY21" fmla="*/ 689504 h 803992"/>
                    <a:gd name="connsiteX22" fmla="*/ 1474338 w 1750767"/>
                    <a:gd name="connsiteY22" fmla="*/ 689504 h 803992"/>
                    <a:gd name="connsiteX23" fmla="*/ 1474338 w 1750767"/>
                    <a:gd name="connsiteY23" fmla="*/ 689504 h 803992"/>
                    <a:gd name="connsiteX24" fmla="*/ 1507451 w 1750767"/>
                    <a:gd name="connsiteY24" fmla="*/ 664635 h 803992"/>
                    <a:gd name="connsiteX25" fmla="*/ 1624660 w 1750767"/>
                    <a:gd name="connsiteY25" fmla="*/ 636580 h 803992"/>
                    <a:gd name="connsiteX26" fmla="*/ 1735496 w 1750767"/>
                    <a:gd name="connsiteY26" fmla="*/ 557332 h 803992"/>
                    <a:gd name="connsiteX27" fmla="*/ 1735843 w 1750767"/>
                    <a:gd name="connsiteY27" fmla="*/ 556362 h 803992"/>
                    <a:gd name="connsiteX28" fmla="*/ 1736951 w 1750767"/>
                    <a:gd name="connsiteY28" fmla="*/ 553660 h 803992"/>
                    <a:gd name="connsiteX29" fmla="*/ 1742632 w 1750767"/>
                    <a:gd name="connsiteY29" fmla="*/ 438875 h 803992"/>
                    <a:gd name="connsiteX30" fmla="*/ 1742632 w 1750767"/>
                    <a:gd name="connsiteY30" fmla="*/ 438875 h 803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750767" h="803992">
                      <a:moveTo>
                        <a:pt x="1742632" y="438875"/>
                      </a:moveTo>
                      <a:cubicBezTo>
                        <a:pt x="1734319" y="418994"/>
                        <a:pt x="1710212" y="390592"/>
                        <a:pt x="1682988" y="388930"/>
                      </a:cubicBezTo>
                      <a:cubicBezTo>
                        <a:pt x="1629232" y="378746"/>
                        <a:pt x="1597159" y="377777"/>
                        <a:pt x="1588846" y="333234"/>
                      </a:cubicBezTo>
                      <a:cubicBezTo>
                        <a:pt x="1570420" y="287307"/>
                        <a:pt x="1568688" y="240686"/>
                        <a:pt x="1533428" y="200577"/>
                      </a:cubicBezTo>
                      <a:cubicBezTo>
                        <a:pt x="1533635" y="202517"/>
                        <a:pt x="1533705" y="204526"/>
                        <a:pt x="1533774" y="206396"/>
                      </a:cubicBezTo>
                      <a:cubicBezTo>
                        <a:pt x="1533151" y="205703"/>
                        <a:pt x="1532666" y="204941"/>
                        <a:pt x="1532042" y="204179"/>
                      </a:cubicBezTo>
                      <a:lnTo>
                        <a:pt x="1532042" y="204179"/>
                      </a:lnTo>
                      <a:cubicBezTo>
                        <a:pt x="1486946" y="106851"/>
                        <a:pt x="1415734" y="37370"/>
                        <a:pt x="1296654" y="19083"/>
                      </a:cubicBezTo>
                      <a:cubicBezTo>
                        <a:pt x="1296654" y="19083"/>
                        <a:pt x="1296654" y="19083"/>
                        <a:pt x="1296584" y="19083"/>
                      </a:cubicBezTo>
                      <a:lnTo>
                        <a:pt x="1296584" y="19083"/>
                      </a:lnTo>
                      <a:cubicBezTo>
                        <a:pt x="1172378" y="-14307"/>
                        <a:pt x="1050251" y="933"/>
                        <a:pt x="927153" y="28019"/>
                      </a:cubicBezTo>
                      <a:cubicBezTo>
                        <a:pt x="781057" y="60161"/>
                        <a:pt x="689340" y="139894"/>
                        <a:pt x="662115" y="274976"/>
                      </a:cubicBezTo>
                      <a:cubicBezTo>
                        <a:pt x="648954" y="340092"/>
                        <a:pt x="647845" y="343348"/>
                        <a:pt x="628241" y="346465"/>
                      </a:cubicBezTo>
                      <a:cubicBezTo>
                        <a:pt x="476742" y="371057"/>
                        <a:pt x="70249" y="436935"/>
                        <a:pt x="2293" y="451067"/>
                      </a:cubicBezTo>
                      <a:cubicBezTo>
                        <a:pt x="-10869" y="453977"/>
                        <a:pt x="36444" y="712295"/>
                        <a:pt x="47666" y="714442"/>
                      </a:cubicBezTo>
                      <a:cubicBezTo>
                        <a:pt x="101491" y="734046"/>
                        <a:pt x="156147" y="729613"/>
                        <a:pt x="211150" y="728020"/>
                      </a:cubicBezTo>
                      <a:cubicBezTo>
                        <a:pt x="341937" y="724140"/>
                        <a:pt x="656643" y="702943"/>
                        <a:pt x="686084" y="703428"/>
                      </a:cubicBezTo>
                      <a:cubicBezTo>
                        <a:pt x="751408" y="699687"/>
                        <a:pt x="801423" y="691998"/>
                        <a:pt x="863768" y="709316"/>
                      </a:cubicBezTo>
                      <a:cubicBezTo>
                        <a:pt x="863768" y="709316"/>
                        <a:pt x="969825" y="779212"/>
                        <a:pt x="1073388" y="796877"/>
                      </a:cubicBezTo>
                      <a:cubicBezTo>
                        <a:pt x="1136426" y="802211"/>
                        <a:pt x="1199811" y="813848"/>
                        <a:pt x="1260701" y="786832"/>
                      </a:cubicBezTo>
                      <a:lnTo>
                        <a:pt x="1260701" y="786832"/>
                      </a:lnTo>
                      <a:cubicBezTo>
                        <a:pt x="1352003" y="791404"/>
                        <a:pt x="1416218" y="746031"/>
                        <a:pt x="1474338" y="689504"/>
                      </a:cubicBezTo>
                      <a:lnTo>
                        <a:pt x="1474338" y="689504"/>
                      </a:lnTo>
                      <a:lnTo>
                        <a:pt x="1474338" y="689504"/>
                      </a:lnTo>
                      <a:cubicBezTo>
                        <a:pt x="1486392" y="677520"/>
                        <a:pt x="1493804" y="673848"/>
                        <a:pt x="1507451" y="664635"/>
                      </a:cubicBezTo>
                      <a:cubicBezTo>
                        <a:pt x="1558713" y="637342"/>
                        <a:pt x="1584412" y="643368"/>
                        <a:pt x="1624660" y="636580"/>
                      </a:cubicBezTo>
                      <a:cubicBezTo>
                        <a:pt x="1680563" y="632423"/>
                        <a:pt x="1717693" y="606030"/>
                        <a:pt x="1735496" y="557332"/>
                      </a:cubicBezTo>
                      <a:cubicBezTo>
                        <a:pt x="1735635" y="556985"/>
                        <a:pt x="1735704" y="556708"/>
                        <a:pt x="1735843" y="556362"/>
                      </a:cubicBezTo>
                      <a:cubicBezTo>
                        <a:pt x="1736189" y="555461"/>
                        <a:pt x="1736605" y="554561"/>
                        <a:pt x="1736951" y="553660"/>
                      </a:cubicBezTo>
                      <a:cubicBezTo>
                        <a:pt x="1750529" y="516183"/>
                        <a:pt x="1757040" y="477945"/>
                        <a:pt x="1742632" y="438875"/>
                      </a:cubicBezTo>
                      <a:lnTo>
                        <a:pt x="1742632" y="43887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id="{FE4889A4-3911-43D4-A643-D6A1206DA3C3}"/>
                    </a:ext>
                  </a:extLst>
                </p:cNvPr>
                <p:cNvSpPr/>
                <p:nvPr/>
              </p:nvSpPr>
              <p:spPr>
                <a:xfrm>
                  <a:off x="8117093" y="2089950"/>
                  <a:ext cx="423812" cy="492211"/>
                </a:xfrm>
                <a:custGeom>
                  <a:avLst/>
                  <a:gdLst>
                    <a:gd name="connsiteX0" fmla="*/ 682475 w 682474"/>
                    <a:gd name="connsiteY0" fmla="*/ 396309 h 792618"/>
                    <a:gd name="connsiteX1" fmla="*/ 341238 w 682474"/>
                    <a:gd name="connsiteY1" fmla="*/ 792618 h 792618"/>
                    <a:gd name="connsiteX2" fmla="*/ 0 w 682474"/>
                    <a:gd name="connsiteY2" fmla="*/ 396309 h 792618"/>
                    <a:gd name="connsiteX3" fmla="*/ 341238 w 682474"/>
                    <a:gd name="connsiteY3" fmla="*/ 0 h 792618"/>
                    <a:gd name="connsiteX4" fmla="*/ 682475 w 682474"/>
                    <a:gd name="connsiteY4" fmla="*/ 396309 h 792618"/>
                    <a:gd name="connsiteX5" fmla="*/ 682475 w 682474"/>
                    <a:gd name="connsiteY5" fmla="*/ 396309 h 792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82474" h="792618">
                      <a:moveTo>
                        <a:pt x="682475" y="396309"/>
                      </a:moveTo>
                      <a:cubicBezTo>
                        <a:pt x="682475" y="615211"/>
                        <a:pt x="529659" y="792618"/>
                        <a:pt x="341238" y="792618"/>
                      </a:cubicBezTo>
                      <a:cubicBezTo>
                        <a:pt x="152816" y="792618"/>
                        <a:pt x="0" y="615211"/>
                        <a:pt x="0" y="396309"/>
                      </a:cubicBezTo>
                      <a:cubicBezTo>
                        <a:pt x="0" y="177407"/>
                        <a:pt x="152816" y="0"/>
                        <a:pt x="341238" y="0"/>
                      </a:cubicBezTo>
                      <a:cubicBezTo>
                        <a:pt x="529659" y="0"/>
                        <a:pt x="682475" y="177407"/>
                        <a:pt x="682475" y="396309"/>
                      </a:cubicBezTo>
                      <a:lnTo>
                        <a:pt x="682475" y="396309"/>
                      </a:lnTo>
                      <a:close/>
                    </a:path>
                  </a:pathLst>
                </a:custGeom>
                <a:solidFill>
                  <a:srgbClr val="EA2A2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id="{48F627CD-C4B5-498B-8106-C12C7A1F46F7}"/>
                    </a:ext>
                  </a:extLst>
                </p:cNvPr>
                <p:cNvSpPr/>
                <p:nvPr/>
              </p:nvSpPr>
              <p:spPr>
                <a:xfrm>
                  <a:off x="8180244" y="2092274"/>
                  <a:ext cx="381483" cy="484468"/>
                </a:xfrm>
                <a:custGeom>
                  <a:avLst/>
                  <a:gdLst>
                    <a:gd name="connsiteX0" fmla="*/ 614311 w 614310"/>
                    <a:gd name="connsiteY0" fmla="*/ 390075 h 780149"/>
                    <a:gd name="connsiteX1" fmla="*/ 307155 w 614310"/>
                    <a:gd name="connsiteY1" fmla="*/ 780149 h 780149"/>
                    <a:gd name="connsiteX2" fmla="*/ 0 w 614310"/>
                    <a:gd name="connsiteY2" fmla="*/ 390075 h 780149"/>
                    <a:gd name="connsiteX3" fmla="*/ 307155 w 614310"/>
                    <a:gd name="connsiteY3" fmla="*/ 0 h 780149"/>
                    <a:gd name="connsiteX4" fmla="*/ 614311 w 614310"/>
                    <a:gd name="connsiteY4" fmla="*/ 390075 h 780149"/>
                    <a:gd name="connsiteX5" fmla="*/ 614311 w 614310"/>
                    <a:gd name="connsiteY5" fmla="*/ 390075 h 780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14310" h="780149">
                      <a:moveTo>
                        <a:pt x="614311" y="390075"/>
                      </a:moveTo>
                      <a:cubicBezTo>
                        <a:pt x="614311" y="605513"/>
                        <a:pt x="476804" y="780149"/>
                        <a:pt x="307155" y="780149"/>
                      </a:cubicBezTo>
                      <a:cubicBezTo>
                        <a:pt x="137506" y="780149"/>
                        <a:pt x="0" y="605513"/>
                        <a:pt x="0" y="390075"/>
                      </a:cubicBezTo>
                      <a:cubicBezTo>
                        <a:pt x="0" y="174636"/>
                        <a:pt x="137506" y="0"/>
                        <a:pt x="307155" y="0"/>
                      </a:cubicBezTo>
                      <a:cubicBezTo>
                        <a:pt x="476804" y="0"/>
                        <a:pt x="614311" y="174636"/>
                        <a:pt x="614311" y="390075"/>
                      </a:cubicBezTo>
                      <a:lnTo>
                        <a:pt x="614311" y="390075"/>
                      </a:lnTo>
                      <a:close/>
                    </a:path>
                  </a:pathLst>
                </a:custGeom>
                <a:solidFill>
                  <a:srgbClr val="8A1A1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9815505C-62C5-4668-A033-2E78983944EA}"/>
                    </a:ext>
                  </a:extLst>
                </p:cNvPr>
                <p:cNvSpPr/>
                <p:nvPr/>
              </p:nvSpPr>
              <p:spPr>
                <a:xfrm>
                  <a:off x="8260085" y="2135980"/>
                  <a:ext cx="277551" cy="400153"/>
                </a:xfrm>
                <a:custGeom>
                  <a:avLst/>
                  <a:gdLst>
                    <a:gd name="connsiteX0" fmla="*/ 446948 w 446947"/>
                    <a:gd name="connsiteY0" fmla="*/ 322188 h 644375"/>
                    <a:gd name="connsiteX1" fmla="*/ 223474 w 446947"/>
                    <a:gd name="connsiteY1" fmla="*/ 644375 h 644375"/>
                    <a:gd name="connsiteX2" fmla="*/ 0 w 446947"/>
                    <a:gd name="connsiteY2" fmla="*/ 322188 h 644375"/>
                    <a:gd name="connsiteX3" fmla="*/ 223474 w 446947"/>
                    <a:gd name="connsiteY3" fmla="*/ 0 h 644375"/>
                    <a:gd name="connsiteX4" fmla="*/ 446948 w 446947"/>
                    <a:gd name="connsiteY4" fmla="*/ 322188 h 644375"/>
                    <a:gd name="connsiteX5" fmla="*/ 446948 w 446947"/>
                    <a:gd name="connsiteY5" fmla="*/ 322188 h 64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6947" h="644375">
                      <a:moveTo>
                        <a:pt x="446948" y="322188"/>
                      </a:moveTo>
                      <a:cubicBezTo>
                        <a:pt x="446948" y="500080"/>
                        <a:pt x="346918" y="644375"/>
                        <a:pt x="223474" y="644375"/>
                      </a:cubicBezTo>
                      <a:cubicBezTo>
                        <a:pt x="100030" y="644375"/>
                        <a:pt x="0" y="500149"/>
                        <a:pt x="0" y="322188"/>
                      </a:cubicBezTo>
                      <a:cubicBezTo>
                        <a:pt x="0" y="144295"/>
                        <a:pt x="100030" y="0"/>
                        <a:pt x="223474" y="0"/>
                      </a:cubicBezTo>
                      <a:cubicBezTo>
                        <a:pt x="346918" y="69"/>
                        <a:pt x="446948" y="144295"/>
                        <a:pt x="446948" y="322188"/>
                      </a:cubicBezTo>
                      <a:lnTo>
                        <a:pt x="446948" y="32218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D7AF27C1-DD45-419D-858F-FECA38765E65}"/>
                    </a:ext>
                  </a:extLst>
                </p:cNvPr>
                <p:cNvSpPr/>
                <p:nvPr/>
              </p:nvSpPr>
              <p:spPr>
                <a:xfrm>
                  <a:off x="8260085" y="2135894"/>
                  <a:ext cx="277551" cy="330722"/>
                </a:xfrm>
                <a:custGeom>
                  <a:avLst/>
                  <a:gdLst>
                    <a:gd name="connsiteX0" fmla="*/ 26116 w 446947"/>
                    <a:gd name="connsiteY0" fmla="*/ 213499 h 532568"/>
                    <a:gd name="connsiteX1" fmla="*/ 114508 w 446947"/>
                    <a:gd name="connsiteY1" fmla="*/ 167986 h 532568"/>
                    <a:gd name="connsiteX2" fmla="*/ 112014 w 446947"/>
                    <a:gd name="connsiteY2" fmla="*/ 254508 h 532568"/>
                    <a:gd name="connsiteX3" fmla="*/ 171866 w 446947"/>
                    <a:gd name="connsiteY3" fmla="*/ 314845 h 532568"/>
                    <a:gd name="connsiteX4" fmla="*/ 233657 w 446947"/>
                    <a:gd name="connsiteY4" fmla="*/ 333063 h 532568"/>
                    <a:gd name="connsiteX5" fmla="*/ 131895 w 446947"/>
                    <a:gd name="connsiteY5" fmla="*/ 498348 h 532568"/>
                    <a:gd name="connsiteX6" fmla="*/ 127462 w 446947"/>
                    <a:gd name="connsiteY6" fmla="*/ 499941 h 532568"/>
                    <a:gd name="connsiteX7" fmla="*/ 124830 w 446947"/>
                    <a:gd name="connsiteY7" fmla="*/ 503682 h 532568"/>
                    <a:gd name="connsiteX8" fmla="*/ 150807 w 446947"/>
                    <a:gd name="connsiteY8" fmla="*/ 508185 h 532568"/>
                    <a:gd name="connsiteX9" fmla="*/ 330431 w 446947"/>
                    <a:gd name="connsiteY9" fmla="*/ 509847 h 532568"/>
                    <a:gd name="connsiteX10" fmla="*/ 392638 w 446947"/>
                    <a:gd name="connsiteY10" fmla="*/ 532569 h 532568"/>
                    <a:gd name="connsiteX11" fmla="*/ 446948 w 446947"/>
                    <a:gd name="connsiteY11" fmla="*/ 322188 h 532568"/>
                    <a:gd name="connsiteX12" fmla="*/ 223474 w 446947"/>
                    <a:gd name="connsiteY12" fmla="*/ 0 h 532568"/>
                    <a:gd name="connsiteX13" fmla="*/ 0 w 446947"/>
                    <a:gd name="connsiteY13" fmla="*/ 322188 h 532568"/>
                    <a:gd name="connsiteX14" fmla="*/ 26116 w 446947"/>
                    <a:gd name="connsiteY14" fmla="*/ 213499 h 532568"/>
                    <a:gd name="connsiteX15" fmla="*/ 26116 w 446947"/>
                    <a:gd name="connsiteY15" fmla="*/ 213499 h 532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46947" h="532568">
                      <a:moveTo>
                        <a:pt x="26116" y="213499"/>
                      </a:moveTo>
                      <a:cubicBezTo>
                        <a:pt x="41425" y="166324"/>
                        <a:pt x="65878" y="151915"/>
                        <a:pt x="114508" y="167986"/>
                      </a:cubicBezTo>
                      <a:cubicBezTo>
                        <a:pt x="143880" y="189322"/>
                        <a:pt x="112568" y="225691"/>
                        <a:pt x="112014" y="254508"/>
                      </a:cubicBezTo>
                      <a:cubicBezTo>
                        <a:pt x="111321" y="293993"/>
                        <a:pt x="123582" y="317131"/>
                        <a:pt x="171866" y="314845"/>
                      </a:cubicBezTo>
                      <a:cubicBezTo>
                        <a:pt x="194102" y="313736"/>
                        <a:pt x="217170" y="315399"/>
                        <a:pt x="233657" y="333063"/>
                      </a:cubicBezTo>
                      <a:cubicBezTo>
                        <a:pt x="254577" y="369224"/>
                        <a:pt x="192786" y="473756"/>
                        <a:pt x="131895" y="498348"/>
                      </a:cubicBezTo>
                      <a:cubicBezTo>
                        <a:pt x="129194" y="499387"/>
                        <a:pt x="127462" y="499941"/>
                        <a:pt x="127462" y="499941"/>
                      </a:cubicBezTo>
                      <a:cubicBezTo>
                        <a:pt x="121435" y="499526"/>
                        <a:pt x="120119" y="502643"/>
                        <a:pt x="124830" y="503682"/>
                      </a:cubicBezTo>
                      <a:cubicBezTo>
                        <a:pt x="133281" y="505552"/>
                        <a:pt x="142078" y="506869"/>
                        <a:pt x="150807" y="508185"/>
                      </a:cubicBezTo>
                      <a:cubicBezTo>
                        <a:pt x="210728" y="510471"/>
                        <a:pt x="270649" y="507838"/>
                        <a:pt x="330431" y="509847"/>
                      </a:cubicBezTo>
                      <a:cubicBezTo>
                        <a:pt x="353360" y="510609"/>
                        <a:pt x="380515" y="505552"/>
                        <a:pt x="392638" y="532569"/>
                      </a:cubicBezTo>
                      <a:cubicBezTo>
                        <a:pt x="426443" y="476112"/>
                        <a:pt x="446948" y="402682"/>
                        <a:pt x="446948" y="322188"/>
                      </a:cubicBezTo>
                      <a:cubicBezTo>
                        <a:pt x="446948" y="144295"/>
                        <a:pt x="346918" y="0"/>
                        <a:pt x="223474" y="0"/>
                      </a:cubicBezTo>
                      <a:cubicBezTo>
                        <a:pt x="100030" y="0"/>
                        <a:pt x="0" y="144226"/>
                        <a:pt x="0" y="322188"/>
                      </a:cubicBezTo>
                      <a:cubicBezTo>
                        <a:pt x="7689" y="274597"/>
                        <a:pt x="16141" y="246264"/>
                        <a:pt x="26116" y="213499"/>
                      </a:cubicBezTo>
                      <a:lnTo>
                        <a:pt x="26116" y="213499"/>
                      </a:lnTo>
                      <a:close/>
                    </a:path>
                  </a:pathLst>
                </a:custGeom>
                <a:solidFill>
                  <a:srgbClr val="89A1B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F6A059A9-6EE0-4FF8-8070-E55266511136}"/>
                    </a:ext>
                  </a:extLst>
                </p:cNvPr>
                <p:cNvSpPr/>
                <p:nvPr/>
              </p:nvSpPr>
              <p:spPr>
                <a:xfrm>
                  <a:off x="8487090" y="2490405"/>
                  <a:ext cx="42" cy="86"/>
                </a:xfrm>
                <a:custGeom>
                  <a:avLst/>
                  <a:gdLst>
                    <a:gd name="connsiteX0" fmla="*/ 0 w 68"/>
                    <a:gd name="connsiteY0" fmla="*/ 138 h 138"/>
                    <a:gd name="connsiteX1" fmla="*/ 69 w 68"/>
                    <a:gd name="connsiteY1" fmla="*/ 0 h 138"/>
                    <a:gd name="connsiteX2" fmla="*/ 0 w 68"/>
                    <a:gd name="connsiteY2" fmla="*/ 138 h 138"/>
                    <a:gd name="connsiteX3" fmla="*/ 0 w 68"/>
                    <a:gd name="connsiteY3" fmla="*/ 138 h 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" h="138">
                      <a:moveTo>
                        <a:pt x="0" y="138"/>
                      </a:moveTo>
                      <a:cubicBezTo>
                        <a:pt x="0" y="69"/>
                        <a:pt x="69" y="69"/>
                        <a:pt x="69" y="0"/>
                      </a:cubicBezTo>
                      <a:cubicBezTo>
                        <a:pt x="69" y="69"/>
                        <a:pt x="69" y="69"/>
                        <a:pt x="0" y="138"/>
                      </a:cubicBez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F5947015-2C1A-45E8-8296-E523A313B0BE}"/>
                    </a:ext>
                  </a:extLst>
                </p:cNvPr>
                <p:cNvSpPr/>
                <p:nvPr/>
              </p:nvSpPr>
              <p:spPr>
                <a:xfrm>
                  <a:off x="6118006" y="3622810"/>
                  <a:ext cx="963348" cy="645395"/>
                </a:xfrm>
                <a:custGeom>
                  <a:avLst/>
                  <a:gdLst>
                    <a:gd name="connsiteX0" fmla="*/ 1269077 w 1551300"/>
                    <a:gd name="connsiteY0" fmla="*/ 1022742 h 1039293"/>
                    <a:gd name="connsiteX1" fmla="*/ 1193569 w 1551300"/>
                    <a:gd name="connsiteY1" fmla="*/ 527096 h 1039293"/>
                    <a:gd name="connsiteX2" fmla="*/ 648531 w 1551300"/>
                    <a:gd name="connsiteY2" fmla="*/ 176645 h 1039293"/>
                    <a:gd name="connsiteX3" fmla="*/ 0 w 1551300"/>
                    <a:gd name="connsiteY3" fmla="*/ 547670 h 1039293"/>
                    <a:gd name="connsiteX4" fmla="*/ 73429 w 1551300"/>
                    <a:gd name="connsiteY4" fmla="*/ 331747 h 1039293"/>
                    <a:gd name="connsiteX5" fmla="*/ 402682 w 1551300"/>
                    <a:gd name="connsiteY5" fmla="*/ 52716 h 1039293"/>
                    <a:gd name="connsiteX6" fmla="*/ 1101714 w 1551300"/>
                    <a:gd name="connsiteY6" fmla="*/ 83127 h 1039293"/>
                    <a:gd name="connsiteX7" fmla="*/ 1437340 w 1551300"/>
                    <a:gd name="connsiteY7" fmla="*/ 443969 h 1039293"/>
                    <a:gd name="connsiteX8" fmla="*/ 1551294 w 1551300"/>
                    <a:gd name="connsiteY8" fmla="*/ 1038329 h 1039293"/>
                    <a:gd name="connsiteX9" fmla="*/ 1269077 w 1551300"/>
                    <a:gd name="connsiteY9" fmla="*/ 1022742 h 1039293"/>
                    <a:gd name="connsiteX10" fmla="*/ 1269077 w 1551300"/>
                    <a:gd name="connsiteY10" fmla="*/ 1022742 h 10392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51300" h="1039293">
                      <a:moveTo>
                        <a:pt x="1269077" y="1022742"/>
                      </a:moveTo>
                      <a:cubicBezTo>
                        <a:pt x="1281199" y="928324"/>
                        <a:pt x="1230838" y="600387"/>
                        <a:pt x="1193569" y="527096"/>
                      </a:cubicBezTo>
                      <a:cubicBezTo>
                        <a:pt x="1085019" y="313805"/>
                        <a:pt x="904286" y="193964"/>
                        <a:pt x="648531" y="176645"/>
                      </a:cubicBezTo>
                      <a:cubicBezTo>
                        <a:pt x="384394" y="158773"/>
                        <a:pt x="65601" y="360149"/>
                        <a:pt x="0" y="547670"/>
                      </a:cubicBezTo>
                      <a:cubicBezTo>
                        <a:pt x="485" y="493222"/>
                        <a:pt x="28610" y="394508"/>
                        <a:pt x="73429" y="331747"/>
                      </a:cubicBezTo>
                      <a:cubicBezTo>
                        <a:pt x="132242" y="237744"/>
                        <a:pt x="250490" y="116517"/>
                        <a:pt x="402682" y="52716"/>
                      </a:cubicBezTo>
                      <a:cubicBezTo>
                        <a:pt x="633291" y="-22722"/>
                        <a:pt x="875538" y="-21129"/>
                        <a:pt x="1101714" y="83127"/>
                      </a:cubicBezTo>
                      <a:cubicBezTo>
                        <a:pt x="1268037" y="159812"/>
                        <a:pt x="1368552" y="290807"/>
                        <a:pt x="1437340" y="443969"/>
                      </a:cubicBezTo>
                      <a:cubicBezTo>
                        <a:pt x="1502041" y="587987"/>
                        <a:pt x="1551986" y="990253"/>
                        <a:pt x="1551294" y="1038329"/>
                      </a:cubicBezTo>
                      <a:cubicBezTo>
                        <a:pt x="1543673" y="1043524"/>
                        <a:pt x="1268592" y="1026206"/>
                        <a:pt x="1269077" y="1022742"/>
                      </a:cubicBezTo>
                      <a:lnTo>
                        <a:pt x="1269077" y="1022742"/>
                      </a:lnTo>
                      <a:close/>
                    </a:path>
                  </a:pathLst>
                </a:custGeom>
                <a:solidFill>
                  <a:srgbClr val="EF3F4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4" name="Freeform: Shape 113">
                  <a:extLst>
                    <a:ext uri="{FF2B5EF4-FFF2-40B4-BE49-F238E27FC236}">
                      <a16:creationId xmlns:a16="http://schemas.microsoft.com/office/drawing/2014/main" id="{95D1BF90-B08A-47D3-B2C4-C4DACF3A2DFD}"/>
                    </a:ext>
                  </a:extLst>
                </p:cNvPr>
                <p:cNvSpPr/>
                <p:nvPr/>
              </p:nvSpPr>
              <p:spPr>
                <a:xfrm>
                  <a:off x="6249232" y="3515265"/>
                  <a:ext cx="91133" cy="90080"/>
                </a:xfrm>
                <a:custGeom>
                  <a:avLst/>
                  <a:gdLst>
                    <a:gd name="connsiteX0" fmla="*/ 727 w 146754"/>
                    <a:gd name="connsiteY0" fmla="*/ 145057 h 145057"/>
                    <a:gd name="connsiteX1" fmla="*/ 7655 w 146754"/>
                    <a:gd name="connsiteY1" fmla="*/ 693 h 145057"/>
                    <a:gd name="connsiteX2" fmla="*/ 146754 w 146754"/>
                    <a:gd name="connsiteY2" fmla="*/ 0 h 145057"/>
                    <a:gd name="connsiteX3" fmla="*/ 727 w 146754"/>
                    <a:gd name="connsiteY3" fmla="*/ 145057 h 145057"/>
                    <a:gd name="connsiteX4" fmla="*/ 727 w 146754"/>
                    <a:gd name="connsiteY4" fmla="*/ 145057 h 145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6754" h="145057">
                      <a:moveTo>
                        <a:pt x="727" y="145057"/>
                      </a:moveTo>
                      <a:cubicBezTo>
                        <a:pt x="866" y="96843"/>
                        <a:pt x="-3498" y="48422"/>
                        <a:pt x="7655" y="693"/>
                      </a:cubicBezTo>
                      <a:cubicBezTo>
                        <a:pt x="53998" y="416"/>
                        <a:pt x="100411" y="208"/>
                        <a:pt x="146754" y="0"/>
                      </a:cubicBezTo>
                      <a:cubicBezTo>
                        <a:pt x="95215" y="45928"/>
                        <a:pt x="44369" y="92410"/>
                        <a:pt x="727" y="145057"/>
                      </a:cubicBezTo>
                      <a:lnTo>
                        <a:pt x="727" y="145057"/>
                      </a:lnTo>
                      <a:close/>
                    </a:path>
                  </a:pathLst>
                </a:custGeom>
                <a:solidFill>
                  <a:srgbClr val="2E191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5" name="Freeform: Shape 114">
                  <a:extLst>
                    <a:ext uri="{FF2B5EF4-FFF2-40B4-BE49-F238E27FC236}">
                      <a16:creationId xmlns:a16="http://schemas.microsoft.com/office/drawing/2014/main" id="{E1EF85BB-44E2-44D4-853B-9C5C469F36C6}"/>
                    </a:ext>
                  </a:extLst>
                </p:cNvPr>
                <p:cNvSpPr/>
                <p:nvPr/>
              </p:nvSpPr>
              <p:spPr>
                <a:xfrm>
                  <a:off x="8083418" y="2633915"/>
                  <a:ext cx="1398891" cy="1701823"/>
                </a:xfrm>
                <a:custGeom>
                  <a:avLst/>
                  <a:gdLst>
                    <a:gd name="connsiteX0" fmla="*/ 2223366 w 2252663"/>
                    <a:gd name="connsiteY0" fmla="*/ 1903126 h 2740482"/>
                    <a:gd name="connsiteX1" fmla="*/ 1867788 w 2252663"/>
                    <a:gd name="connsiteY1" fmla="*/ 1667876 h 2740482"/>
                    <a:gd name="connsiteX2" fmla="*/ 1478268 w 2252663"/>
                    <a:gd name="connsiteY2" fmla="*/ 1591607 h 2740482"/>
                    <a:gd name="connsiteX3" fmla="*/ 1452152 w 2252663"/>
                    <a:gd name="connsiteY3" fmla="*/ 1434289 h 2740482"/>
                    <a:gd name="connsiteX4" fmla="*/ 1115625 w 2252663"/>
                    <a:gd name="connsiteY4" fmla="*/ 568449 h 2740482"/>
                    <a:gd name="connsiteX5" fmla="*/ 1115625 w 2252663"/>
                    <a:gd name="connsiteY5" fmla="*/ 568449 h 2740482"/>
                    <a:gd name="connsiteX6" fmla="*/ 1115625 w 2252663"/>
                    <a:gd name="connsiteY6" fmla="*/ 568449 h 2740482"/>
                    <a:gd name="connsiteX7" fmla="*/ 830776 w 2252663"/>
                    <a:gd name="connsiteY7" fmla="*/ 146509 h 2740482"/>
                    <a:gd name="connsiteX8" fmla="*/ 522096 w 2252663"/>
                    <a:gd name="connsiteY8" fmla="*/ 481 h 2740482"/>
                    <a:gd name="connsiteX9" fmla="*/ 284352 w 2252663"/>
                    <a:gd name="connsiteY9" fmla="*/ 114504 h 2740482"/>
                    <a:gd name="connsiteX10" fmla="*/ 269459 w 2252663"/>
                    <a:gd name="connsiteY10" fmla="*/ 514485 h 2740482"/>
                    <a:gd name="connsiteX11" fmla="*/ 401215 w 2252663"/>
                    <a:gd name="connsiteY11" fmla="*/ 1114733 h 2740482"/>
                    <a:gd name="connsiteX12" fmla="*/ 355634 w 2252663"/>
                    <a:gd name="connsiteY12" fmla="*/ 1872092 h 2740482"/>
                    <a:gd name="connsiteX13" fmla="*/ 121700 w 2252663"/>
                    <a:gd name="connsiteY13" fmla="*/ 2479891 h 2740482"/>
                    <a:gd name="connsiteX14" fmla="*/ 4213 w 2252663"/>
                    <a:gd name="connsiteY14" fmla="*/ 2718051 h 2740482"/>
                    <a:gd name="connsiteX15" fmla="*/ 16544 w 2252663"/>
                    <a:gd name="connsiteY15" fmla="*/ 2740426 h 2740482"/>
                    <a:gd name="connsiteX16" fmla="*/ 370527 w 2252663"/>
                    <a:gd name="connsiteY16" fmla="*/ 2523879 h 2740482"/>
                    <a:gd name="connsiteX17" fmla="*/ 444719 w 2252663"/>
                    <a:gd name="connsiteY17" fmla="*/ 2390322 h 2740482"/>
                    <a:gd name="connsiteX18" fmla="*/ 640206 w 2252663"/>
                    <a:gd name="connsiteY18" fmla="*/ 2020197 h 2740482"/>
                    <a:gd name="connsiteX19" fmla="*/ 790321 w 2252663"/>
                    <a:gd name="connsiteY19" fmla="*/ 1842513 h 2740482"/>
                    <a:gd name="connsiteX20" fmla="*/ 882453 w 2252663"/>
                    <a:gd name="connsiteY20" fmla="*/ 1780791 h 2740482"/>
                    <a:gd name="connsiteX21" fmla="*/ 845531 w 2252663"/>
                    <a:gd name="connsiteY21" fmla="*/ 1822839 h 2740482"/>
                    <a:gd name="connsiteX22" fmla="*/ 668539 w 2252663"/>
                    <a:gd name="connsiteY22" fmla="*/ 2258980 h 2740482"/>
                    <a:gd name="connsiteX23" fmla="*/ 676228 w 2252663"/>
                    <a:gd name="connsiteY23" fmla="*/ 2657160 h 2740482"/>
                    <a:gd name="connsiteX24" fmla="*/ 694655 w 2252663"/>
                    <a:gd name="connsiteY24" fmla="*/ 2649609 h 2740482"/>
                    <a:gd name="connsiteX25" fmla="*/ 678099 w 2252663"/>
                    <a:gd name="connsiteY25" fmla="*/ 2412142 h 2740482"/>
                    <a:gd name="connsiteX26" fmla="*/ 713843 w 2252663"/>
                    <a:gd name="connsiteY26" fmla="*/ 2170727 h 2740482"/>
                    <a:gd name="connsiteX27" fmla="*/ 1089648 w 2252663"/>
                    <a:gd name="connsiteY27" fmla="*/ 1873478 h 2740482"/>
                    <a:gd name="connsiteX28" fmla="*/ 1440791 w 2252663"/>
                    <a:gd name="connsiteY28" fmla="*/ 1935061 h 2740482"/>
                    <a:gd name="connsiteX29" fmla="*/ 1566244 w 2252663"/>
                    <a:gd name="connsiteY29" fmla="*/ 1991449 h 2740482"/>
                    <a:gd name="connsiteX30" fmla="*/ 2252391 w 2252663"/>
                    <a:gd name="connsiteY30" fmla="*/ 1944136 h 2740482"/>
                    <a:gd name="connsiteX31" fmla="*/ 2223366 w 2252663"/>
                    <a:gd name="connsiteY31" fmla="*/ 1903126 h 2740482"/>
                    <a:gd name="connsiteX32" fmla="*/ 2223366 w 2252663"/>
                    <a:gd name="connsiteY32" fmla="*/ 1903126 h 2740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252663" h="2740482">
                      <a:moveTo>
                        <a:pt x="2223366" y="1903126"/>
                      </a:moveTo>
                      <a:cubicBezTo>
                        <a:pt x="2122158" y="1802958"/>
                        <a:pt x="2003286" y="1724749"/>
                        <a:pt x="1867788" y="1667876"/>
                      </a:cubicBezTo>
                      <a:cubicBezTo>
                        <a:pt x="1743374" y="1619385"/>
                        <a:pt x="1614874" y="1588212"/>
                        <a:pt x="1478268" y="1591607"/>
                      </a:cubicBezTo>
                      <a:cubicBezTo>
                        <a:pt x="1469678" y="1539168"/>
                        <a:pt x="1461850" y="1486589"/>
                        <a:pt x="1452152" y="1434289"/>
                      </a:cubicBezTo>
                      <a:cubicBezTo>
                        <a:pt x="1395348" y="1127618"/>
                        <a:pt x="1279247" y="840275"/>
                        <a:pt x="1115625" y="568449"/>
                      </a:cubicBezTo>
                      <a:lnTo>
                        <a:pt x="1115625" y="568449"/>
                      </a:lnTo>
                      <a:lnTo>
                        <a:pt x="1115625" y="568449"/>
                      </a:lnTo>
                      <a:cubicBezTo>
                        <a:pt x="1033329" y="420621"/>
                        <a:pt x="943621" y="276672"/>
                        <a:pt x="830776" y="146509"/>
                      </a:cubicBezTo>
                      <a:cubicBezTo>
                        <a:pt x="755476" y="59502"/>
                        <a:pt x="649558" y="-6307"/>
                        <a:pt x="522096" y="481"/>
                      </a:cubicBezTo>
                      <a:cubicBezTo>
                        <a:pt x="434813" y="2283"/>
                        <a:pt x="336030" y="54307"/>
                        <a:pt x="284352" y="114504"/>
                      </a:cubicBezTo>
                      <a:cubicBezTo>
                        <a:pt x="198108" y="214880"/>
                        <a:pt x="254496" y="454634"/>
                        <a:pt x="269459" y="514485"/>
                      </a:cubicBezTo>
                      <a:cubicBezTo>
                        <a:pt x="309776" y="675752"/>
                        <a:pt x="391725" y="946054"/>
                        <a:pt x="401215" y="1114733"/>
                      </a:cubicBezTo>
                      <a:cubicBezTo>
                        <a:pt x="410498" y="1137871"/>
                        <a:pt x="443264" y="1644531"/>
                        <a:pt x="355634" y="1872092"/>
                      </a:cubicBezTo>
                      <a:cubicBezTo>
                        <a:pt x="309498" y="1991795"/>
                        <a:pt x="158830" y="2363859"/>
                        <a:pt x="121700" y="2479891"/>
                      </a:cubicBezTo>
                      <a:cubicBezTo>
                        <a:pt x="98009" y="2541682"/>
                        <a:pt x="23333" y="2670322"/>
                        <a:pt x="4213" y="2718051"/>
                      </a:cubicBezTo>
                      <a:cubicBezTo>
                        <a:pt x="-705" y="2729689"/>
                        <a:pt x="-5693" y="2741396"/>
                        <a:pt x="16544" y="2740426"/>
                      </a:cubicBezTo>
                      <a:cubicBezTo>
                        <a:pt x="121631" y="2678912"/>
                        <a:pt x="265441" y="2585393"/>
                        <a:pt x="370527" y="2523879"/>
                      </a:cubicBezTo>
                      <a:cubicBezTo>
                        <a:pt x="417980" y="2496101"/>
                        <a:pt x="428924" y="2435764"/>
                        <a:pt x="444719" y="2390322"/>
                      </a:cubicBezTo>
                      <a:cubicBezTo>
                        <a:pt x="481018" y="2285443"/>
                        <a:pt x="593586" y="2087669"/>
                        <a:pt x="640206" y="2020197"/>
                      </a:cubicBezTo>
                      <a:cubicBezTo>
                        <a:pt x="683571" y="1957298"/>
                        <a:pt x="729291" y="1892320"/>
                        <a:pt x="790321" y="1842513"/>
                      </a:cubicBezTo>
                      <a:cubicBezTo>
                        <a:pt x="816436" y="1821177"/>
                        <a:pt x="882453" y="1780791"/>
                        <a:pt x="882453" y="1780791"/>
                      </a:cubicBezTo>
                      <a:cubicBezTo>
                        <a:pt x="882453" y="1780791"/>
                        <a:pt x="856822" y="1809885"/>
                        <a:pt x="845531" y="1822839"/>
                      </a:cubicBezTo>
                      <a:cubicBezTo>
                        <a:pt x="738435" y="1946214"/>
                        <a:pt x="681216" y="2100831"/>
                        <a:pt x="668539" y="2258980"/>
                      </a:cubicBezTo>
                      <a:cubicBezTo>
                        <a:pt x="667430" y="2284750"/>
                        <a:pt x="664244" y="2520346"/>
                        <a:pt x="676228" y="2657160"/>
                      </a:cubicBezTo>
                      <a:cubicBezTo>
                        <a:pt x="687035" y="2653073"/>
                        <a:pt x="687035" y="2653073"/>
                        <a:pt x="694655" y="2649609"/>
                      </a:cubicBezTo>
                      <a:cubicBezTo>
                        <a:pt x="688628" y="2624048"/>
                        <a:pt x="674773" y="2471024"/>
                        <a:pt x="678099" y="2412142"/>
                      </a:cubicBezTo>
                      <a:cubicBezTo>
                        <a:pt x="684402" y="2302414"/>
                        <a:pt x="705808" y="2188322"/>
                        <a:pt x="713843" y="2170727"/>
                      </a:cubicBezTo>
                      <a:cubicBezTo>
                        <a:pt x="782493" y="2020059"/>
                        <a:pt x="902265" y="1888510"/>
                        <a:pt x="1089648" y="1873478"/>
                      </a:cubicBezTo>
                      <a:cubicBezTo>
                        <a:pt x="1200969" y="1864472"/>
                        <a:pt x="1336259" y="1901118"/>
                        <a:pt x="1440791" y="1935061"/>
                      </a:cubicBezTo>
                      <a:cubicBezTo>
                        <a:pt x="1489836" y="1950994"/>
                        <a:pt x="1540198" y="1977248"/>
                        <a:pt x="1566244" y="1991449"/>
                      </a:cubicBezTo>
                      <a:cubicBezTo>
                        <a:pt x="1630529" y="1966442"/>
                        <a:pt x="2090569" y="1943720"/>
                        <a:pt x="2252391" y="1944136"/>
                      </a:cubicBezTo>
                      <a:cubicBezTo>
                        <a:pt x="2255231" y="1923077"/>
                        <a:pt x="2235211" y="1914903"/>
                        <a:pt x="2223366" y="1903126"/>
                      </a:cubicBezTo>
                      <a:lnTo>
                        <a:pt x="2223366" y="1903126"/>
                      </a:lnTo>
                      <a:close/>
                    </a:path>
                  </a:pathLst>
                </a:custGeom>
                <a:solidFill>
                  <a:srgbClr val="EE2D2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16" name="Freeform: Shape 115">
                  <a:extLst>
                    <a:ext uri="{FF2B5EF4-FFF2-40B4-BE49-F238E27FC236}">
                      <a16:creationId xmlns:a16="http://schemas.microsoft.com/office/drawing/2014/main" id="{D14DB703-D3FA-4360-89FC-266FE102C55C}"/>
                    </a:ext>
                  </a:extLst>
                </p:cNvPr>
                <p:cNvSpPr/>
                <p:nvPr/>
              </p:nvSpPr>
              <p:spPr>
                <a:xfrm>
                  <a:off x="6763211" y="3177960"/>
                  <a:ext cx="702740" cy="271702"/>
                </a:xfrm>
                <a:custGeom>
                  <a:avLst/>
                  <a:gdLst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9" fmla="*/ 1073414 w 1131637"/>
                    <a:gd name="connsiteY9" fmla="*/ 437527 h 437527"/>
                    <a:gd name="connsiteX0" fmla="*/ 1107432 w 1131637"/>
                    <a:gd name="connsiteY0" fmla="*/ 452105 h 452105"/>
                    <a:gd name="connsiteX1" fmla="*/ 591899 w 1131637"/>
                    <a:gd name="connsiteY1" fmla="*/ 276053 h 452105"/>
                    <a:gd name="connsiteX2" fmla="*/ 122784 w 1131637"/>
                    <a:gd name="connsiteY2" fmla="*/ 224236 h 452105"/>
                    <a:gd name="connsiteX3" fmla="*/ 55728 w 1131637"/>
                    <a:gd name="connsiteY3" fmla="*/ 221951 h 452105"/>
                    <a:gd name="connsiteX4" fmla="*/ 9939 w 1131637"/>
                    <a:gd name="connsiteY4" fmla="*/ 67195 h 452105"/>
                    <a:gd name="connsiteX5" fmla="*/ 124447 w 1131637"/>
                    <a:gd name="connsiteY5" fmla="*/ 0 h 452105"/>
                    <a:gd name="connsiteX6" fmla="*/ 1058035 w 1131637"/>
                    <a:gd name="connsiteY6" fmla="*/ 4642 h 452105"/>
                    <a:gd name="connsiteX7" fmla="*/ 1130979 w 1131637"/>
                    <a:gd name="connsiteY7" fmla="*/ 50293 h 452105"/>
                    <a:gd name="connsiteX8" fmla="*/ 1073414 w 1131637"/>
                    <a:gd name="connsiteY8" fmla="*/ 437527 h 452105"/>
                    <a:gd name="connsiteX9" fmla="*/ 1107432 w 1131637"/>
                    <a:gd name="connsiteY9" fmla="*/ 452105 h 452105"/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0" fmla="*/ 1102572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102572 w 1131637"/>
                    <a:gd name="connsiteY8" fmla="*/ 437527 h 437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31637" h="437527">
                      <a:moveTo>
                        <a:pt x="1102572" y="437527"/>
                      </a:moveTo>
                      <a:cubicBezTo>
                        <a:pt x="932348" y="383702"/>
                        <a:pt x="755197" y="311601"/>
                        <a:pt x="591899" y="276053"/>
                      </a:cubicBezTo>
                      <a:cubicBezTo>
                        <a:pt x="428601" y="240505"/>
                        <a:pt x="283705" y="207057"/>
                        <a:pt x="122784" y="224236"/>
                      </a:cubicBezTo>
                      <a:cubicBezTo>
                        <a:pt x="100547" y="226592"/>
                        <a:pt x="77895" y="226799"/>
                        <a:pt x="55728" y="221951"/>
                      </a:cubicBezTo>
                      <a:cubicBezTo>
                        <a:pt x="3358" y="188630"/>
                        <a:pt x="-12575" y="134597"/>
                        <a:pt x="9939" y="67195"/>
                      </a:cubicBezTo>
                      <a:cubicBezTo>
                        <a:pt x="28088" y="12954"/>
                        <a:pt x="49424" y="139"/>
                        <a:pt x="124447" y="0"/>
                      </a:cubicBezTo>
                      <a:lnTo>
                        <a:pt x="1058035" y="4642"/>
                      </a:lnTo>
                      <a:cubicBezTo>
                        <a:pt x="1107427" y="-207"/>
                        <a:pt x="1136452" y="6581"/>
                        <a:pt x="1130979" y="50293"/>
                      </a:cubicBezTo>
                      <a:cubicBezTo>
                        <a:pt x="1130010" y="81881"/>
                        <a:pt x="1114487" y="344147"/>
                        <a:pt x="1102572" y="437527"/>
                      </a:cubicBezTo>
                      <a:close/>
                    </a:path>
                  </a:pathLst>
                </a:custGeom>
                <a:solidFill>
                  <a:srgbClr val="6C261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34C345EE-9290-4E92-BA92-DA99F2264BC5}"/>
                    </a:ext>
                  </a:extLst>
                </p:cNvPr>
                <p:cNvSpPr/>
                <p:nvPr/>
              </p:nvSpPr>
              <p:spPr>
                <a:xfrm>
                  <a:off x="6703221" y="3303994"/>
                  <a:ext cx="726878" cy="145626"/>
                </a:xfrm>
                <a:custGeom>
                  <a:avLst/>
                  <a:gdLst>
                    <a:gd name="connsiteX0" fmla="*/ 159606 w 1170507"/>
                    <a:gd name="connsiteY0" fmla="*/ 8814 h 234504"/>
                    <a:gd name="connsiteX1" fmla="*/ 599142 w 1170507"/>
                    <a:gd name="connsiteY1" fmla="*/ 29665 h 234504"/>
                    <a:gd name="connsiteX2" fmla="*/ 894936 w 1170507"/>
                    <a:gd name="connsiteY2" fmla="*/ 112238 h 234504"/>
                    <a:gd name="connsiteX3" fmla="*/ 1087515 w 1170507"/>
                    <a:gd name="connsiteY3" fmla="*/ 169458 h 234504"/>
                    <a:gd name="connsiteX4" fmla="*/ 1170018 w 1170507"/>
                    <a:gd name="connsiteY4" fmla="*/ 234505 h 234504"/>
                    <a:gd name="connsiteX5" fmla="*/ 733046 w 1170507"/>
                    <a:gd name="connsiteY5" fmla="*/ 147775 h 234504"/>
                    <a:gd name="connsiteX6" fmla="*/ 428246 w 1170507"/>
                    <a:gd name="connsiteY6" fmla="*/ 94089 h 234504"/>
                    <a:gd name="connsiteX7" fmla="*/ 225623 w 1170507"/>
                    <a:gd name="connsiteY7" fmla="*/ 101016 h 234504"/>
                    <a:gd name="connsiteX8" fmla="*/ 37686 w 1170507"/>
                    <a:gd name="connsiteY8" fmla="*/ 117088 h 234504"/>
                    <a:gd name="connsiteX9" fmla="*/ 39141 w 1170507"/>
                    <a:gd name="connsiteY9" fmla="*/ 29665 h 234504"/>
                    <a:gd name="connsiteX10" fmla="*/ 159606 w 1170507"/>
                    <a:gd name="connsiteY10" fmla="*/ 8814 h 234504"/>
                    <a:gd name="connsiteX11" fmla="*/ 159606 w 1170507"/>
                    <a:gd name="connsiteY11" fmla="*/ 8814 h 2345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70507" h="234504">
                      <a:moveTo>
                        <a:pt x="159606" y="8814"/>
                      </a:moveTo>
                      <a:cubicBezTo>
                        <a:pt x="301892" y="-7465"/>
                        <a:pt x="460527" y="-1577"/>
                        <a:pt x="599142" y="29665"/>
                      </a:cubicBezTo>
                      <a:cubicBezTo>
                        <a:pt x="702427" y="53010"/>
                        <a:pt x="792967" y="83629"/>
                        <a:pt x="894936" y="112238"/>
                      </a:cubicBezTo>
                      <a:cubicBezTo>
                        <a:pt x="953957" y="128725"/>
                        <a:pt x="1027801" y="155326"/>
                        <a:pt x="1087515" y="169458"/>
                      </a:cubicBezTo>
                      <a:cubicBezTo>
                        <a:pt x="1123952" y="178117"/>
                        <a:pt x="1176114" y="198067"/>
                        <a:pt x="1170018" y="234505"/>
                      </a:cubicBezTo>
                      <a:cubicBezTo>
                        <a:pt x="1013185" y="225638"/>
                        <a:pt x="869513" y="176662"/>
                        <a:pt x="733046" y="147775"/>
                      </a:cubicBezTo>
                      <a:cubicBezTo>
                        <a:pt x="647356" y="129626"/>
                        <a:pt x="514421" y="110091"/>
                        <a:pt x="428246" y="94089"/>
                      </a:cubicBezTo>
                      <a:cubicBezTo>
                        <a:pt x="369433" y="89171"/>
                        <a:pt x="303416" y="93050"/>
                        <a:pt x="225623" y="101016"/>
                      </a:cubicBezTo>
                      <a:cubicBezTo>
                        <a:pt x="174569" y="107874"/>
                        <a:pt x="74955" y="122283"/>
                        <a:pt x="37686" y="117088"/>
                      </a:cubicBezTo>
                      <a:cubicBezTo>
                        <a:pt x="-3392" y="115148"/>
                        <a:pt x="-21542" y="51071"/>
                        <a:pt x="39141" y="29665"/>
                      </a:cubicBezTo>
                      <a:cubicBezTo>
                        <a:pt x="71422" y="14772"/>
                        <a:pt x="124485" y="9438"/>
                        <a:pt x="159606" y="8814"/>
                      </a:cubicBezTo>
                      <a:lnTo>
                        <a:pt x="159606" y="8814"/>
                      </a:lnTo>
                      <a:close/>
                    </a:path>
                  </a:pathLst>
                </a:custGeom>
                <a:solidFill>
                  <a:srgbClr val="28101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5EE27ECF-B5D9-4D04-A0B5-C6802B5AAA41}"/>
                    </a:ext>
                  </a:extLst>
                </p:cNvPr>
                <p:cNvSpPr/>
                <p:nvPr/>
              </p:nvSpPr>
              <p:spPr>
                <a:xfrm>
                  <a:off x="6984664" y="3392511"/>
                  <a:ext cx="245511" cy="294008"/>
                </a:xfrm>
                <a:custGeom>
                  <a:avLst/>
                  <a:gdLst>
                    <a:gd name="connsiteX0" fmla="*/ 381593 w 395352"/>
                    <a:gd name="connsiteY0" fmla="*/ 426620 h 473448"/>
                    <a:gd name="connsiteX1" fmla="*/ 330400 w 395352"/>
                    <a:gd name="connsiteY1" fmla="*/ 473449 h 473448"/>
                    <a:gd name="connsiteX2" fmla="*/ 291746 w 395352"/>
                    <a:gd name="connsiteY2" fmla="*/ 424403 h 473448"/>
                    <a:gd name="connsiteX3" fmla="*/ 279554 w 395352"/>
                    <a:gd name="connsiteY3" fmla="*/ 206749 h 473448"/>
                    <a:gd name="connsiteX4" fmla="*/ 172666 w 395352"/>
                    <a:gd name="connsiteY4" fmla="*/ 105541 h 473448"/>
                    <a:gd name="connsiteX5" fmla="*/ 20682 w 395352"/>
                    <a:gd name="connsiteY5" fmla="*/ 67233 h 473448"/>
                    <a:gd name="connsiteX6" fmla="*/ 2255 w 395352"/>
                    <a:gd name="connsiteY6" fmla="*/ 27471 h 473448"/>
                    <a:gd name="connsiteX7" fmla="*/ 45759 w 395352"/>
                    <a:gd name="connsiteY7" fmla="*/ 108 h 473448"/>
                    <a:gd name="connsiteX8" fmla="*/ 354923 w 395352"/>
                    <a:gd name="connsiteY8" fmla="*/ 79841 h 473448"/>
                    <a:gd name="connsiteX9" fmla="*/ 381593 w 395352"/>
                    <a:gd name="connsiteY9" fmla="*/ 426620 h 473448"/>
                    <a:gd name="connsiteX10" fmla="*/ 381593 w 395352"/>
                    <a:gd name="connsiteY10" fmla="*/ 426620 h 47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95352" h="473448">
                      <a:moveTo>
                        <a:pt x="381593" y="426620"/>
                      </a:moveTo>
                      <a:cubicBezTo>
                        <a:pt x="376813" y="455507"/>
                        <a:pt x="359772" y="473518"/>
                        <a:pt x="330400" y="473449"/>
                      </a:cubicBezTo>
                      <a:cubicBezTo>
                        <a:pt x="299712" y="473310"/>
                        <a:pt x="290430" y="452112"/>
                        <a:pt x="291746" y="424403"/>
                      </a:cubicBezTo>
                      <a:cubicBezTo>
                        <a:pt x="295140" y="355616"/>
                        <a:pt x="290499" y="274289"/>
                        <a:pt x="279554" y="206749"/>
                      </a:cubicBezTo>
                      <a:cubicBezTo>
                        <a:pt x="267847" y="134220"/>
                        <a:pt x="248866" y="120504"/>
                        <a:pt x="172666" y="105541"/>
                      </a:cubicBezTo>
                      <a:cubicBezTo>
                        <a:pt x="124660" y="96120"/>
                        <a:pt x="76239" y="94873"/>
                        <a:pt x="20682" y="67233"/>
                      </a:cubicBezTo>
                      <a:cubicBezTo>
                        <a:pt x="9668" y="55595"/>
                        <a:pt x="-5850" y="44996"/>
                        <a:pt x="2255" y="27471"/>
                      </a:cubicBezTo>
                      <a:cubicBezTo>
                        <a:pt x="9875" y="10845"/>
                        <a:pt x="24769" y="-1278"/>
                        <a:pt x="45759" y="108"/>
                      </a:cubicBezTo>
                      <a:cubicBezTo>
                        <a:pt x="170450" y="11469"/>
                        <a:pt x="268401" y="14655"/>
                        <a:pt x="354923" y="79841"/>
                      </a:cubicBezTo>
                      <a:cubicBezTo>
                        <a:pt x="418030" y="124937"/>
                        <a:pt x="390737" y="370925"/>
                        <a:pt x="381593" y="426620"/>
                      </a:cubicBezTo>
                      <a:lnTo>
                        <a:pt x="381593" y="426620"/>
                      </a:lnTo>
                      <a:close/>
                    </a:path>
                  </a:pathLst>
                </a:custGeom>
                <a:solidFill>
                  <a:srgbClr val="D027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9" name="Freeform: Shape 118">
                  <a:extLst>
                    <a:ext uri="{FF2B5EF4-FFF2-40B4-BE49-F238E27FC236}">
                      <a16:creationId xmlns:a16="http://schemas.microsoft.com/office/drawing/2014/main" id="{A825DB1A-88ED-44DF-B04E-63173B489927}"/>
                    </a:ext>
                  </a:extLst>
                </p:cNvPr>
                <p:cNvSpPr/>
                <p:nvPr/>
              </p:nvSpPr>
              <p:spPr>
                <a:xfrm>
                  <a:off x="6160765" y="3363240"/>
                  <a:ext cx="721239" cy="469842"/>
                </a:xfrm>
                <a:custGeom>
                  <a:avLst/>
                  <a:gdLst>
                    <a:gd name="connsiteX0" fmla="*/ 893341 w 1161426"/>
                    <a:gd name="connsiteY0" fmla="*/ 16348 h 756596"/>
                    <a:gd name="connsiteX1" fmla="*/ 705335 w 1161426"/>
                    <a:gd name="connsiteY1" fmla="*/ 52231 h 756596"/>
                    <a:gd name="connsiteX2" fmla="*/ 386542 w 1161426"/>
                    <a:gd name="connsiteY2" fmla="*/ 179693 h 756596"/>
                    <a:gd name="connsiteX3" fmla="*/ 143187 w 1161426"/>
                    <a:gd name="connsiteY3" fmla="*/ 389936 h 756596"/>
                    <a:gd name="connsiteX4" fmla="*/ 0 w 1161426"/>
                    <a:gd name="connsiteY4" fmla="*/ 756597 h 756596"/>
                    <a:gd name="connsiteX5" fmla="*/ 327591 w 1161426"/>
                    <a:gd name="connsiteY5" fmla="*/ 473548 h 756596"/>
                    <a:gd name="connsiteX6" fmla="*/ 343662 w 1161426"/>
                    <a:gd name="connsiteY6" fmla="*/ 354400 h 756596"/>
                    <a:gd name="connsiteX7" fmla="*/ 570669 w 1161426"/>
                    <a:gd name="connsiteY7" fmla="*/ 192924 h 756596"/>
                    <a:gd name="connsiteX8" fmla="*/ 930887 w 1161426"/>
                    <a:gd name="connsiteY8" fmla="*/ 47175 h 756596"/>
                    <a:gd name="connsiteX9" fmla="*/ 1161427 w 1161426"/>
                    <a:gd name="connsiteY9" fmla="*/ 0 h 756596"/>
                    <a:gd name="connsiteX10" fmla="*/ 893341 w 1161426"/>
                    <a:gd name="connsiteY10" fmla="*/ 16348 h 756596"/>
                    <a:gd name="connsiteX11" fmla="*/ 893341 w 1161426"/>
                    <a:gd name="connsiteY11" fmla="*/ 16348 h 7565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61426" h="756596">
                      <a:moveTo>
                        <a:pt x="893341" y="16348"/>
                      </a:moveTo>
                      <a:cubicBezTo>
                        <a:pt x="836260" y="25077"/>
                        <a:pt x="760753" y="36714"/>
                        <a:pt x="705335" y="52231"/>
                      </a:cubicBezTo>
                      <a:cubicBezTo>
                        <a:pt x="640842" y="73221"/>
                        <a:pt x="426027" y="154478"/>
                        <a:pt x="386542" y="179693"/>
                      </a:cubicBezTo>
                      <a:cubicBezTo>
                        <a:pt x="290183" y="221118"/>
                        <a:pt x="186759" y="332578"/>
                        <a:pt x="143187" y="389936"/>
                      </a:cubicBezTo>
                      <a:cubicBezTo>
                        <a:pt x="80633" y="492529"/>
                        <a:pt x="52647" y="579259"/>
                        <a:pt x="0" y="756597"/>
                      </a:cubicBezTo>
                      <a:cubicBezTo>
                        <a:pt x="71074" y="634746"/>
                        <a:pt x="215854" y="517467"/>
                        <a:pt x="327591" y="473548"/>
                      </a:cubicBezTo>
                      <a:cubicBezTo>
                        <a:pt x="271757" y="462811"/>
                        <a:pt x="298565" y="402544"/>
                        <a:pt x="343662" y="354400"/>
                      </a:cubicBezTo>
                      <a:cubicBezTo>
                        <a:pt x="401158" y="292885"/>
                        <a:pt x="494192" y="229847"/>
                        <a:pt x="570669" y="192924"/>
                      </a:cubicBezTo>
                      <a:cubicBezTo>
                        <a:pt x="699793" y="130648"/>
                        <a:pt x="768719" y="98922"/>
                        <a:pt x="930887" y="47175"/>
                      </a:cubicBezTo>
                      <a:cubicBezTo>
                        <a:pt x="960882" y="39001"/>
                        <a:pt x="1149789" y="5195"/>
                        <a:pt x="1161427" y="0"/>
                      </a:cubicBezTo>
                      <a:cubicBezTo>
                        <a:pt x="1118339" y="69"/>
                        <a:pt x="929848" y="37130"/>
                        <a:pt x="893341" y="16348"/>
                      </a:cubicBezTo>
                      <a:lnTo>
                        <a:pt x="893341" y="16348"/>
                      </a:lnTo>
                      <a:close/>
                    </a:path>
                  </a:pathLst>
                </a:custGeom>
                <a:solidFill>
                  <a:srgbClr val="CD608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0" name="Freeform: Shape 119">
                  <a:extLst>
                    <a:ext uri="{FF2B5EF4-FFF2-40B4-BE49-F238E27FC236}">
                      <a16:creationId xmlns:a16="http://schemas.microsoft.com/office/drawing/2014/main" id="{DB4AAF4E-B4A5-4097-B366-2D7FAAF29DCB}"/>
                    </a:ext>
                  </a:extLst>
                </p:cNvPr>
                <p:cNvSpPr/>
                <p:nvPr/>
              </p:nvSpPr>
              <p:spPr>
                <a:xfrm>
                  <a:off x="7578730" y="2279402"/>
                  <a:ext cx="479138" cy="144540"/>
                </a:xfrm>
                <a:custGeom>
                  <a:avLst/>
                  <a:gdLst>
                    <a:gd name="connsiteX0" fmla="*/ 626977 w 771566"/>
                    <a:gd name="connsiteY0" fmla="*/ 35745 h 232756"/>
                    <a:gd name="connsiteX1" fmla="*/ 653231 w 771566"/>
                    <a:gd name="connsiteY1" fmla="*/ 0 h 232756"/>
                    <a:gd name="connsiteX2" fmla="*/ 682464 w 771566"/>
                    <a:gd name="connsiteY2" fmla="*/ 30965 h 232756"/>
                    <a:gd name="connsiteX3" fmla="*/ 764345 w 771566"/>
                    <a:gd name="connsiteY3" fmla="*/ 119357 h 232756"/>
                    <a:gd name="connsiteX4" fmla="*/ 722850 w 771566"/>
                    <a:gd name="connsiteY4" fmla="*/ 162167 h 232756"/>
                    <a:gd name="connsiteX5" fmla="*/ 7817 w 771566"/>
                    <a:gd name="connsiteY5" fmla="*/ 232756 h 232756"/>
                    <a:gd name="connsiteX6" fmla="*/ 959 w 771566"/>
                    <a:gd name="connsiteY6" fmla="*/ 140416 h 232756"/>
                    <a:gd name="connsiteX7" fmla="*/ 626977 w 771566"/>
                    <a:gd name="connsiteY7" fmla="*/ 35745 h 232756"/>
                    <a:gd name="connsiteX8" fmla="*/ 626977 w 771566"/>
                    <a:gd name="connsiteY8" fmla="*/ 35745 h 232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71566" h="232756">
                      <a:moveTo>
                        <a:pt x="626977" y="35745"/>
                      </a:moveTo>
                      <a:cubicBezTo>
                        <a:pt x="638130" y="33944"/>
                        <a:pt x="645403" y="30618"/>
                        <a:pt x="653231" y="0"/>
                      </a:cubicBezTo>
                      <a:cubicBezTo>
                        <a:pt x="662098" y="10945"/>
                        <a:pt x="670064" y="20297"/>
                        <a:pt x="682464" y="30965"/>
                      </a:cubicBezTo>
                      <a:cubicBezTo>
                        <a:pt x="715508" y="59090"/>
                        <a:pt x="747650" y="87214"/>
                        <a:pt x="764345" y="119357"/>
                      </a:cubicBezTo>
                      <a:cubicBezTo>
                        <a:pt x="781594" y="152538"/>
                        <a:pt x="768016" y="159119"/>
                        <a:pt x="722850" y="162167"/>
                      </a:cubicBezTo>
                      <a:cubicBezTo>
                        <a:pt x="516764" y="175883"/>
                        <a:pt x="31785" y="229500"/>
                        <a:pt x="7817" y="232756"/>
                      </a:cubicBezTo>
                      <a:cubicBezTo>
                        <a:pt x="474" y="208372"/>
                        <a:pt x="-1396" y="160297"/>
                        <a:pt x="959" y="140416"/>
                      </a:cubicBezTo>
                      <a:cubicBezTo>
                        <a:pt x="68985" y="126215"/>
                        <a:pt x="493627" y="57427"/>
                        <a:pt x="626977" y="35745"/>
                      </a:cubicBezTo>
                      <a:lnTo>
                        <a:pt x="626977" y="35745"/>
                      </a:lnTo>
                      <a:close/>
                    </a:path>
                  </a:pathLst>
                </a:custGeom>
                <a:solidFill>
                  <a:srgbClr val="F04B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1" name="Freeform: Shape 120">
                  <a:extLst>
                    <a:ext uri="{FF2B5EF4-FFF2-40B4-BE49-F238E27FC236}">
                      <a16:creationId xmlns:a16="http://schemas.microsoft.com/office/drawing/2014/main" id="{0258B285-2C64-47AB-8BCF-71EA5419F383}"/>
                    </a:ext>
                  </a:extLst>
                </p:cNvPr>
                <p:cNvSpPr/>
                <p:nvPr/>
              </p:nvSpPr>
              <p:spPr>
                <a:xfrm>
                  <a:off x="8964504" y="4591788"/>
                  <a:ext cx="202399" cy="28742"/>
                </a:xfrm>
                <a:custGeom>
                  <a:avLst/>
                  <a:gdLst>
                    <a:gd name="connsiteX0" fmla="*/ 0 w 325928"/>
                    <a:gd name="connsiteY0" fmla="*/ 38934 h 46284"/>
                    <a:gd name="connsiteX1" fmla="*/ 42187 w 325928"/>
                    <a:gd name="connsiteY1" fmla="*/ 30274 h 46284"/>
                    <a:gd name="connsiteX2" fmla="*/ 301128 w 325928"/>
                    <a:gd name="connsiteY2" fmla="*/ 1526 h 46284"/>
                    <a:gd name="connsiteX3" fmla="*/ 325928 w 325928"/>
                    <a:gd name="connsiteY3" fmla="*/ 8315 h 46284"/>
                    <a:gd name="connsiteX4" fmla="*/ 172558 w 325928"/>
                    <a:gd name="connsiteY4" fmla="*/ 41704 h 46284"/>
                    <a:gd name="connsiteX5" fmla="*/ 39486 w 325928"/>
                    <a:gd name="connsiteY5" fmla="*/ 41774 h 46284"/>
                    <a:gd name="connsiteX6" fmla="*/ 0 w 325928"/>
                    <a:gd name="connsiteY6" fmla="*/ 38934 h 46284"/>
                    <a:gd name="connsiteX7" fmla="*/ 0 w 325928"/>
                    <a:gd name="connsiteY7" fmla="*/ 38934 h 46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25928" h="46284">
                      <a:moveTo>
                        <a:pt x="0" y="38934"/>
                      </a:moveTo>
                      <a:cubicBezTo>
                        <a:pt x="11915" y="27296"/>
                        <a:pt x="27640" y="30066"/>
                        <a:pt x="42187" y="30274"/>
                      </a:cubicBezTo>
                      <a:cubicBezTo>
                        <a:pt x="129956" y="31521"/>
                        <a:pt x="217655" y="32976"/>
                        <a:pt x="301128" y="1526"/>
                      </a:cubicBezTo>
                      <a:cubicBezTo>
                        <a:pt x="310688" y="-2076"/>
                        <a:pt x="319347" y="903"/>
                        <a:pt x="325928" y="8315"/>
                      </a:cubicBezTo>
                      <a:cubicBezTo>
                        <a:pt x="276467" y="25564"/>
                        <a:pt x="226591" y="41635"/>
                        <a:pt x="172558" y="41704"/>
                      </a:cubicBezTo>
                      <a:cubicBezTo>
                        <a:pt x="128155" y="47870"/>
                        <a:pt x="83889" y="47731"/>
                        <a:pt x="39486" y="41774"/>
                      </a:cubicBezTo>
                      <a:cubicBezTo>
                        <a:pt x="26324" y="40873"/>
                        <a:pt x="13162" y="39903"/>
                        <a:pt x="0" y="38934"/>
                      </a:cubicBezTo>
                      <a:lnTo>
                        <a:pt x="0" y="38934"/>
                      </a:lnTo>
                      <a:close/>
                    </a:path>
                  </a:pathLst>
                </a:custGeom>
                <a:solidFill>
                  <a:srgbClr val="91A0A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2" name="Freeform: Shape 121">
                  <a:extLst>
                    <a:ext uri="{FF2B5EF4-FFF2-40B4-BE49-F238E27FC236}">
                      <a16:creationId xmlns:a16="http://schemas.microsoft.com/office/drawing/2014/main" id="{78E44C59-13DD-42E2-B863-57EF9305ECB4}"/>
                    </a:ext>
                  </a:extLst>
                </p:cNvPr>
                <p:cNvSpPr/>
                <p:nvPr/>
              </p:nvSpPr>
              <p:spPr>
                <a:xfrm>
                  <a:off x="8989110" y="4617729"/>
                  <a:ext cx="82638" cy="5507"/>
                </a:xfrm>
                <a:custGeom>
                  <a:avLst/>
                  <a:gdLst>
                    <a:gd name="connsiteX0" fmla="*/ 0 w 133073"/>
                    <a:gd name="connsiteY0" fmla="*/ 69 h 8868"/>
                    <a:gd name="connsiteX1" fmla="*/ 133073 w 133073"/>
                    <a:gd name="connsiteY1" fmla="*/ 0 h 8868"/>
                    <a:gd name="connsiteX2" fmla="*/ 0 w 133073"/>
                    <a:gd name="connsiteY2" fmla="*/ 69 h 8868"/>
                    <a:gd name="connsiteX3" fmla="*/ 0 w 133073"/>
                    <a:gd name="connsiteY3" fmla="*/ 69 h 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073" h="8868">
                      <a:moveTo>
                        <a:pt x="0" y="69"/>
                      </a:moveTo>
                      <a:cubicBezTo>
                        <a:pt x="44404" y="0"/>
                        <a:pt x="88669" y="0"/>
                        <a:pt x="133073" y="0"/>
                      </a:cubicBezTo>
                      <a:cubicBezTo>
                        <a:pt x="88669" y="11500"/>
                        <a:pt x="44265" y="12123"/>
                        <a:pt x="0" y="69"/>
                      </a:cubicBez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3" name="Freeform: Shape 122">
                  <a:extLst>
                    <a:ext uri="{FF2B5EF4-FFF2-40B4-BE49-F238E27FC236}">
                      <a16:creationId xmlns:a16="http://schemas.microsoft.com/office/drawing/2014/main" id="{95C9682F-CC62-47C6-BB0A-4FA6C997D681}"/>
                    </a:ext>
                  </a:extLst>
                </p:cNvPr>
                <p:cNvSpPr/>
                <p:nvPr/>
              </p:nvSpPr>
              <p:spPr>
                <a:xfrm>
                  <a:off x="6851677" y="4514615"/>
                  <a:ext cx="48309" cy="44953"/>
                </a:xfrm>
                <a:custGeom>
                  <a:avLst/>
                  <a:gdLst>
                    <a:gd name="connsiteX0" fmla="*/ 0 w 77793"/>
                    <a:gd name="connsiteY0" fmla="*/ 72390 h 72389"/>
                    <a:gd name="connsiteX1" fmla="*/ 77793 w 77793"/>
                    <a:gd name="connsiteY1" fmla="*/ 0 h 72389"/>
                    <a:gd name="connsiteX2" fmla="*/ 0 w 77793"/>
                    <a:gd name="connsiteY2" fmla="*/ 72390 h 72389"/>
                    <a:gd name="connsiteX3" fmla="*/ 0 w 77793"/>
                    <a:gd name="connsiteY3" fmla="*/ 72390 h 72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793" h="72389">
                      <a:moveTo>
                        <a:pt x="0" y="72390"/>
                      </a:moveTo>
                      <a:cubicBezTo>
                        <a:pt x="11014" y="34775"/>
                        <a:pt x="38238" y="11776"/>
                        <a:pt x="77793" y="0"/>
                      </a:cubicBezTo>
                      <a:cubicBezTo>
                        <a:pt x="56873" y="28610"/>
                        <a:pt x="30688" y="52578"/>
                        <a:pt x="0" y="72390"/>
                      </a:cubicBezTo>
                      <a:lnTo>
                        <a:pt x="0" y="72390"/>
                      </a:lnTo>
                      <a:close/>
                    </a:path>
                  </a:pathLst>
                </a:custGeom>
                <a:solidFill>
                  <a:srgbClr val="95A3B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4" name="Freeform: Shape 123">
                  <a:extLst>
                    <a:ext uri="{FF2B5EF4-FFF2-40B4-BE49-F238E27FC236}">
                      <a16:creationId xmlns:a16="http://schemas.microsoft.com/office/drawing/2014/main" id="{F8D2376D-7FB6-4773-BEAB-08B5F8F75FE6}"/>
                    </a:ext>
                  </a:extLst>
                </p:cNvPr>
                <p:cNvSpPr/>
                <p:nvPr/>
              </p:nvSpPr>
              <p:spPr>
                <a:xfrm>
                  <a:off x="6977117" y="4391546"/>
                  <a:ext cx="97478" cy="6404"/>
                </a:xfrm>
                <a:custGeom>
                  <a:avLst/>
                  <a:gdLst>
                    <a:gd name="connsiteX0" fmla="*/ 0 w 156971"/>
                    <a:gd name="connsiteY0" fmla="*/ 10313 h 10313"/>
                    <a:gd name="connsiteX1" fmla="*/ 156972 w 156971"/>
                    <a:gd name="connsiteY1" fmla="*/ 10105 h 10313"/>
                    <a:gd name="connsiteX2" fmla="*/ 0 w 156971"/>
                    <a:gd name="connsiteY2" fmla="*/ 10313 h 10313"/>
                    <a:gd name="connsiteX3" fmla="*/ 0 w 156971"/>
                    <a:gd name="connsiteY3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6971" h="10313">
                      <a:moveTo>
                        <a:pt x="0" y="10313"/>
                      </a:moveTo>
                      <a:cubicBezTo>
                        <a:pt x="52301" y="-3472"/>
                        <a:pt x="104602" y="-3334"/>
                        <a:pt x="156972" y="10105"/>
                      </a:cubicBezTo>
                      <a:cubicBezTo>
                        <a:pt x="104533" y="10175"/>
                        <a:pt x="52231" y="10244"/>
                        <a:pt x="0" y="10313"/>
                      </a:cubicBezTo>
                      <a:lnTo>
                        <a:pt x="0" y="10313"/>
                      </a:lnTo>
                      <a:close/>
                    </a:path>
                  </a:pathLst>
                </a:custGeom>
                <a:solidFill>
                  <a:srgbClr val="BBD8E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302B823D-7F06-4CFD-BA20-2D785E85DE1B}"/>
                    </a:ext>
                  </a:extLst>
                </p:cNvPr>
                <p:cNvSpPr/>
                <p:nvPr/>
              </p:nvSpPr>
              <p:spPr>
                <a:xfrm>
                  <a:off x="7915253" y="2470248"/>
                  <a:ext cx="236512" cy="77973"/>
                </a:xfrm>
                <a:custGeom>
                  <a:avLst/>
                  <a:gdLst>
                    <a:gd name="connsiteX0" fmla="*/ 0 w 380861"/>
                    <a:gd name="connsiteY0" fmla="*/ 92795 h 125561"/>
                    <a:gd name="connsiteX1" fmla="*/ 253469 w 380861"/>
                    <a:gd name="connsiteY1" fmla="*/ 3641 h 125561"/>
                    <a:gd name="connsiteX2" fmla="*/ 292400 w 380861"/>
                    <a:gd name="connsiteY2" fmla="*/ 7590 h 125561"/>
                    <a:gd name="connsiteX3" fmla="*/ 380862 w 380861"/>
                    <a:gd name="connsiteY3" fmla="*/ 125561 h 125561"/>
                    <a:gd name="connsiteX4" fmla="*/ 319001 w 380861"/>
                    <a:gd name="connsiteY4" fmla="*/ 90856 h 125561"/>
                    <a:gd name="connsiteX5" fmla="*/ 0 w 380861"/>
                    <a:gd name="connsiteY5" fmla="*/ 92795 h 125561"/>
                    <a:gd name="connsiteX6" fmla="*/ 0 w 380861"/>
                    <a:gd name="connsiteY6" fmla="*/ 92795 h 125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0861" h="125561">
                      <a:moveTo>
                        <a:pt x="0" y="92795"/>
                      </a:moveTo>
                      <a:cubicBezTo>
                        <a:pt x="103009" y="63493"/>
                        <a:pt x="148452" y="42572"/>
                        <a:pt x="253469" y="3641"/>
                      </a:cubicBezTo>
                      <a:cubicBezTo>
                        <a:pt x="263999" y="-307"/>
                        <a:pt x="288452" y="-3425"/>
                        <a:pt x="292400" y="7590"/>
                      </a:cubicBezTo>
                      <a:cubicBezTo>
                        <a:pt x="306186" y="30935"/>
                        <a:pt x="316092" y="59960"/>
                        <a:pt x="380862" y="125561"/>
                      </a:cubicBezTo>
                      <a:cubicBezTo>
                        <a:pt x="365345" y="118980"/>
                        <a:pt x="340060" y="103186"/>
                        <a:pt x="319001" y="90856"/>
                      </a:cubicBezTo>
                      <a:cubicBezTo>
                        <a:pt x="212252" y="67580"/>
                        <a:pt x="191886" y="88916"/>
                        <a:pt x="0" y="92795"/>
                      </a:cubicBezTo>
                      <a:lnTo>
                        <a:pt x="0" y="92795"/>
                      </a:lnTo>
                      <a:close/>
                    </a:path>
                  </a:pathLst>
                </a:custGeom>
                <a:solidFill>
                  <a:srgbClr val="EE4A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D89CD132-F414-415A-9DD8-673F2EB8F6A9}"/>
                    </a:ext>
                  </a:extLst>
                </p:cNvPr>
                <p:cNvSpPr/>
                <p:nvPr/>
              </p:nvSpPr>
              <p:spPr>
                <a:xfrm>
                  <a:off x="6762267" y="3706608"/>
                  <a:ext cx="269682" cy="359284"/>
                </a:xfrm>
                <a:custGeom>
                  <a:avLst/>
                  <a:gdLst>
                    <a:gd name="connsiteX0" fmla="*/ 43326 w 434275"/>
                    <a:gd name="connsiteY0" fmla="*/ 0 h 578563"/>
                    <a:gd name="connsiteX1" fmla="*/ 290838 w 434275"/>
                    <a:gd name="connsiteY1" fmla="*/ 158150 h 578563"/>
                    <a:gd name="connsiteX2" fmla="*/ 432570 w 434275"/>
                    <a:gd name="connsiteY2" fmla="*/ 523494 h 578563"/>
                    <a:gd name="connsiteX3" fmla="*/ 390452 w 434275"/>
                    <a:gd name="connsiteY3" fmla="*/ 577942 h 578563"/>
                    <a:gd name="connsiteX4" fmla="*/ 345424 w 434275"/>
                    <a:gd name="connsiteY4" fmla="*/ 539427 h 578563"/>
                    <a:gd name="connsiteX5" fmla="*/ 68611 w 434275"/>
                    <a:gd name="connsiteY5" fmla="*/ 130579 h 578563"/>
                    <a:gd name="connsiteX6" fmla="*/ 1139 w 434275"/>
                    <a:gd name="connsiteY6" fmla="*/ 59782 h 578563"/>
                    <a:gd name="connsiteX7" fmla="*/ 43326 w 434275"/>
                    <a:gd name="connsiteY7" fmla="*/ 0 h 578563"/>
                    <a:gd name="connsiteX8" fmla="*/ 43326 w 434275"/>
                    <a:gd name="connsiteY8" fmla="*/ 0 h 578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4275" h="578563">
                      <a:moveTo>
                        <a:pt x="43326" y="0"/>
                      </a:moveTo>
                      <a:cubicBezTo>
                        <a:pt x="160328" y="13093"/>
                        <a:pt x="233618" y="75092"/>
                        <a:pt x="290838" y="158150"/>
                      </a:cubicBezTo>
                      <a:cubicBezTo>
                        <a:pt x="368146" y="270233"/>
                        <a:pt x="403406" y="395894"/>
                        <a:pt x="432570" y="523494"/>
                      </a:cubicBezTo>
                      <a:cubicBezTo>
                        <a:pt x="439566" y="554113"/>
                        <a:pt x="424950" y="573578"/>
                        <a:pt x="390452" y="577942"/>
                      </a:cubicBezTo>
                      <a:cubicBezTo>
                        <a:pt x="359071" y="581891"/>
                        <a:pt x="349234" y="566790"/>
                        <a:pt x="345424" y="539427"/>
                      </a:cubicBezTo>
                      <a:cubicBezTo>
                        <a:pt x="321387" y="364721"/>
                        <a:pt x="230639" y="227214"/>
                        <a:pt x="68611" y="130579"/>
                      </a:cubicBezTo>
                      <a:cubicBezTo>
                        <a:pt x="38893" y="112914"/>
                        <a:pt x="6611" y="97259"/>
                        <a:pt x="1139" y="59782"/>
                      </a:cubicBezTo>
                      <a:cubicBezTo>
                        <a:pt x="-3779" y="25769"/>
                        <a:pt x="6681" y="2702"/>
                        <a:pt x="43326" y="0"/>
                      </a:cubicBezTo>
                      <a:lnTo>
                        <a:pt x="43326" y="0"/>
                      </a:lnTo>
                      <a:close/>
                    </a:path>
                  </a:pathLst>
                </a:custGeom>
                <a:solidFill>
                  <a:srgbClr val="F26C6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3823E000-7283-4572-85B4-A5B3CFFA6F93}"/>
                    </a:ext>
                  </a:extLst>
                </p:cNvPr>
                <p:cNvSpPr/>
                <p:nvPr/>
              </p:nvSpPr>
              <p:spPr>
                <a:xfrm>
                  <a:off x="9173573" y="3821509"/>
                  <a:ext cx="169145" cy="13980"/>
                </a:xfrm>
                <a:custGeom>
                  <a:avLst/>
                  <a:gdLst>
                    <a:gd name="connsiteX0" fmla="*/ 14268 w 272378"/>
                    <a:gd name="connsiteY0" fmla="*/ 22514 h 22513"/>
                    <a:gd name="connsiteX1" fmla="*/ 14961 w 272378"/>
                    <a:gd name="connsiteY1" fmla="*/ 11430 h 22513"/>
                    <a:gd name="connsiteX2" fmla="*/ 186619 w 272378"/>
                    <a:gd name="connsiteY2" fmla="*/ 10945 h 22513"/>
                    <a:gd name="connsiteX3" fmla="*/ 238088 w 272378"/>
                    <a:gd name="connsiteY3" fmla="*/ 0 h 22513"/>
                    <a:gd name="connsiteX4" fmla="*/ 272378 w 272378"/>
                    <a:gd name="connsiteY4" fmla="*/ 13647 h 22513"/>
                    <a:gd name="connsiteX5" fmla="*/ 271616 w 272378"/>
                    <a:gd name="connsiteY5" fmla="*/ 22514 h 22513"/>
                    <a:gd name="connsiteX6" fmla="*/ 14268 w 272378"/>
                    <a:gd name="connsiteY6" fmla="*/ 22514 h 22513"/>
                    <a:gd name="connsiteX7" fmla="*/ 14268 w 272378"/>
                    <a:gd name="connsiteY7" fmla="*/ 22514 h 22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72378" h="22513">
                      <a:moveTo>
                        <a:pt x="14268" y="22514"/>
                      </a:moveTo>
                      <a:cubicBezTo>
                        <a:pt x="1245" y="18011"/>
                        <a:pt x="-10254" y="11915"/>
                        <a:pt x="14961" y="11430"/>
                      </a:cubicBezTo>
                      <a:cubicBezTo>
                        <a:pt x="72180" y="10391"/>
                        <a:pt x="129469" y="11499"/>
                        <a:pt x="186619" y="10945"/>
                      </a:cubicBezTo>
                      <a:cubicBezTo>
                        <a:pt x="204352" y="10737"/>
                        <a:pt x="224165" y="16348"/>
                        <a:pt x="238088" y="0"/>
                      </a:cubicBezTo>
                      <a:cubicBezTo>
                        <a:pt x="249518" y="4572"/>
                        <a:pt x="260948" y="9075"/>
                        <a:pt x="272378" y="13647"/>
                      </a:cubicBezTo>
                      <a:cubicBezTo>
                        <a:pt x="272101" y="16625"/>
                        <a:pt x="271893" y="19535"/>
                        <a:pt x="271616" y="22514"/>
                      </a:cubicBezTo>
                      <a:cubicBezTo>
                        <a:pt x="185857" y="22514"/>
                        <a:pt x="100028" y="22514"/>
                        <a:pt x="14268" y="22514"/>
                      </a:cubicBezTo>
                      <a:lnTo>
                        <a:pt x="14268" y="22514"/>
                      </a:lnTo>
                      <a:close/>
                    </a:path>
                  </a:pathLst>
                </a:custGeom>
                <a:solidFill>
                  <a:srgbClr val="EC26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8" name="Freeform: Shape 127">
                  <a:extLst>
                    <a:ext uri="{FF2B5EF4-FFF2-40B4-BE49-F238E27FC236}">
                      <a16:creationId xmlns:a16="http://schemas.microsoft.com/office/drawing/2014/main" id="{78F82C2F-7D88-4C9A-96BE-00E8908C452A}"/>
                    </a:ext>
                  </a:extLst>
                </p:cNvPr>
                <p:cNvSpPr/>
                <p:nvPr/>
              </p:nvSpPr>
              <p:spPr>
                <a:xfrm>
                  <a:off x="6888113" y="3177194"/>
                  <a:ext cx="517240" cy="87469"/>
                </a:xfrm>
                <a:custGeom>
                  <a:avLst/>
                  <a:gdLst>
                    <a:gd name="connsiteX0" fmla="*/ 0 w 832922"/>
                    <a:gd name="connsiteY0" fmla="*/ 263 h 140853"/>
                    <a:gd name="connsiteX1" fmla="*/ 684345 w 832922"/>
                    <a:gd name="connsiteY1" fmla="*/ 5459 h 140853"/>
                    <a:gd name="connsiteX2" fmla="*/ 760545 w 832922"/>
                    <a:gd name="connsiteY2" fmla="*/ 18205 h 140853"/>
                    <a:gd name="connsiteX3" fmla="*/ 800723 w 832922"/>
                    <a:gd name="connsiteY3" fmla="*/ 56166 h 140853"/>
                    <a:gd name="connsiteX4" fmla="*/ 830095 w 832922"/>
                    <a:gd name="connsiteY4" fmla="*/ 116919 h 140853"/>
                    <a:gd name="connsiteX5" fmla="*/ 763593 w 832922"/>
                    <a:gd name="connsiteY5" fmla="*/ 140125 h 140853"/>
                    <a:gd name="connsiteX6" fmla="*/ 195695 w 832922"/>
                    <a:gd name="connsiteY6" fmla="*/ 140748 h 140853"/>
                    <a:gd name="connsiteX7" fmla="*/ 0 w 832922"/>
                    <a:gd name="connsiteY7" fmla="*/ 263 h 140853"/>
                    <a:gd name="connsiteX8" fmla="*/ 0 w 832922"/>
                    <a:gd name="connsiteY8" fmla="*/ 263 h 140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2922" h="140853">
                      <a:moveTo>
                        <a:pt x="0" y="263"/>
                      </a:moveTo>
                      <a:cubicBezTo>
                        <a:pt x="28471" y="-1261"/>
                        <a:pt x="476319" y="4281"/>
                        <a:pt x="684345" y="5459"/>
                      </a:cubicBezTo>
                      <a:cubicBezTo>
                        <a:pt x="711916" y="5597"/>
                        <a:pt x="745652" y="4627"/>
                        <a:pt x="760545" y="18205"/>
                      </a:cubicBezTo>
                      <a:cubicBezTo>
                        <a:pt x="773430" y="27903"/>
                        <a:pt x="788878" y="45429"/>
                        <a:pt x="800723" y="56166"/>
                      </a:cubicBezTo>
                      <a:cubicBezTo>
                        <a:pt x="821505" y="75147"/>
                        <a:pt x="840209" y="90526"/>
                        <a:pt x="830095" y="116919"/>
                      </a:cubicBezTo>
                      <a:cubicBezTo>
                        <a:pt x="819150" y="145598"/>
                        <a:pt x="785483" y="139986"/>
                        <a:pt x="763593" y="140125"/>
                      </a:cubicBezTo>
                      <a:cubicBezTo>
                        <a:pt x="574340" y="141233"/>
                        <a:pt x="385018" y="140748"/>
                        <a:pt x="195695" y="140748"/>
                      </a:cubicBezTo>
                      <a:cubicBezTo>
                        <a:pt x="71489" y="140679"/>
                        <a:pt x="41494" y="109506"/>
                        <a:pt x="0" y="263"/>
                      </a:cubicBezTo>
                      <a:lnTo>
                        <a:pt x="0" y="263"/>
                      </a:lnTo>
                      <a:close/>
                    </a:path>
                  </a:pathLst>
                </a:custGeom>
                <a:solidFill>
                  <a:srgbClr val="99383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9" name="Freeform: Shape 128">
                  <a:extLst>
                    <a:ext uri="{FF2B5EF4-FFF2-40B4-BE49-F238E27FC236}">
                      <a16:creationId xmlns:a16="http://schemas.microsoft.com/office/drawing/2014/main" id="{D97418A1-221E-49E0-BB5B-B2A48A7CB2DD}"/>
                    </a:ext>
                  </a:extLst>
                </p:cNvPr>
                <p:cNvSpPr/>
                <p:nvPr/>
              </p:nvSpPr>
              <p:spPr>
                <a:xfrm>
                  <a:off x="8412798" y="2168076"/>
                  <a:ext cx="40609" cy="6404"/>
                </a:xfrm>
                <a:custGeom>
                  <a:avLst/>
                  <a:gdLst>
                    <a:gd name="connsiteX0" fmla="*/ 65393 w 65393"/>
                    <a:gd name="connsiteY0" fmla="*/ 10313 h 10313"/>
                    <a:gd name="connsiteX1" fmla="*/ 0 w 65393"/>
                    <a:gd name="connsiteY1" fmla="*/ 10313 h 10313"/>
                    <a:gd name="connsiteX2" fmla="*/ 65393 w 65393"/>
                    <a:gd name="connsiteY2" fmla="*/ 10313 h 10313"/>
                    <a:gd name="connsiteX3" fmla="*/ 65393 w 65393"/>
                    <a:gd name="connsiteY3" fmla="*/ 10313 h 10313"/>
                    <a:gd name="connsiteX4" fmla="*/ 65393 w 65393"/>
                    <a:gd name="connsiteY4" fmla="*/ 10313 h 10313"/>
                    <a:gd name="connsiteX5" fmla="*/ 65393 w 65393"/>
                    <a:gd name="connsiteY5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5393" h="10313">
                      <a:moveTo>
                        <a:pt x="65393" y="10313"/>
                      </a:moveTo>
                      <a:cubicBezTo>
                        <a:pt x="43572" y="10313"/>
                        <a:pt x="21821" y="10313"/>
                        <a:pt x="0" y="10313"/>
                      </a:cubicBezTo>
                      <a:cubicBezTo>
                        <a:pt x="22237" y="2070"/>
                        <a:pt x="44473" y="-8044"/>
                        <a:pt x="65393" y="10313"/>
                      </a:cubicBezTo>
                      <a:lnTo>
                        <a:pt x="65393" y="10313"/>
                      </a:lnTo>
                      <a:lnTo>
                        <a:pt x="65393" y="10313"/>
                      </a:lnTo>
                      <a:lnTo>
                        <a:pt x="65393" y="10313"/>
                      </a:lnTo>
                      <a:close/>
                    </a:path>
                  </a:pathLst>
                </a:custGeom>
                <a:solidFill>
                  <a:srgbClr val="889DAE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AA9CF7AE-20D0-4054-80DA-9D809CD457F1}"/>
                    </a:ext>
                  </a:extLst>
                </p:cNvPr>
                <p:cNvSpPr/>
                <p:nvPr/>
              </p:nvSpPr>
              <p:spPr>
                <a:xfrm>
                  <a:off x="8322375" y="2171383"/>
                  <a:ext cx="191430" cy="185573"/>
                </a:xfrm>
                <a:custGeom>
                  <a:avLst/>
                  <a:gdLst>
                    <a:gd name="connsiteX0" fmla="*/ 198813 w 308263"/>
                    <a:gd name="connsiteY0" fmla="*/ 294478 h 298832"/>
                    <a:gd name="connsiteX1" fmla="*/ 308264 w 308263"/>
                    <a:gd name="connsiteY1" fmla="*/ 224721 h 298832"/>
                    <a:gd name="connsiteX2" fmla="*/ 308264 w 308263"/>
                    <a:gd name="connsiteY2" fmla="*/ 223543 h 298832"/>
                    <a:gd name="connsiteX3" fmla="*/ 154132 w 308263"/>
                    <a:gd name="connsiteY3" fmla="*/ 0 h 298832"/>
                    <a:gd name="connsiteX4" fmla="*/ 0 w 308263"/>
                    <a:gd name="connsiteY4" fmla="*/ 223543 h 298832"/>
                    <a:gd name="connsiteX5" fmla="*/ 208 w 308263"/>
                    <a:gd name="connsiteY5" fmla="*/ 235804 h 298832"/>
                    <a:gd name="connsiteX6" fmla="*/ 123098 w 308263"/>
                    <a:gd name="connsiteY6" fmla="*/ 272658 h 298832"/>
                    <a:gd name="connsiteX7" fmla="*/ 198813 w 308263"/>
                    <a:gd name="connsiteY7" fmla="*/ 294478 h 298832"/>
                    <a:gd name="connsiteX8" fmla="*/ 198813 w 308263"/>
                    <a:gd name="connsiteY8" fmla="*/ 294478 h 298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08263" h="298832">
                      <a:moveTo>
                        <a:pt x="198813" y="294478"/>
                      </a:moveTo>
                      <a:cubicBezTo>
                        <a:pt x="251737" y="311589"/>
                        <a:pt x="308125" y="276190"/>
                        <a:pt x="308264" y="224721"/>
                      </a:cubicBezTo>
                      <a:cubicBezTo>
                        <a:pt x="308264" y="224305"/>
                        <a:pt x="308264" y="223959"/>
                        <a:pt x="308264" y="223543"/>
                      </a:cubicBezTo>
                      <a:cubicBezTo>
                        <a:pt x="308264" y="100030"/>
                        <a:pt x="239268" y="0"/>
                        <a:pt x="154132" y="0"/>
                      </a:cubicBezTo>
                      <a:cubicBezTo>
                        <a:pt x="68996" y="0"/>
                        <a:pt x="0" y="100099"/>
                        <a:pt x="0" y="223543"/>
                      </a:cubicBezTo>
                      <a:cubicBezTo>
                        <a:pt x="0" y="227630"/>
                        <a:pt x="69" y="231786"/>
                        <a:pt x="208" y="235804"/>
                      </a:cubicBezTo>
                      <a:cubicBezTo>
                        <a:pt x="2355" y="293647"/>
                        <a:pt x="55418" y="262474"/>
                        <a:pt x="123098" y="272658"/>
                      </a:cubicBezTo>
                      <a:cubicBezTo>
                        <a:pt x="133696" y="274389"/>
                        <a:pt x="165285" y="283603"/>
                        <a:pt x="198813" y="294478"/>
                      </a:cubicBezTo>
                      <a:lnTo>
                        <a:pt x="198813" y="294478"/>
                      </a:lnTo>
                      <a:close/>
                    </a:path>
                  </a:pathLst>
                </a:custGeom>
                <a:solidFill>
                  <a:srgbClr val="FEFFF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E688188C-CEF2-4636-8DD6-E21ACAC309CB}"/>
                    </a:ext>
                  </a:extLst>
                </p:cNvPr>
                <p:cNvSpPr/>
                <p:nvPr/>
              </p:nvSpPr>
              <p:spPr>
                <a:xfrm>
                  <a:off x="8596787" y="2972258"/>
                  <a:ext cx="404670" cy="767430"/>
                </a:xfrm>
                <a:custGeom>
                  <a:avLst/>
                  <a:gdLst>
                    <a:gd name="connsiteX0" fmla="*/ 0 w 651648"/>
                    <a:gd name="connsiteY0" fmla="*/ 254562 h 1235809"/>
                    <a:gd name="connsiteX1" fmla="*/ 292470 w 651648"/>
                    <a:gd name="connsiteY1" fmla="*/ 30880 h 1235809"/>
                    <a:gd name="connsiteX2" fmla="*/ 628997 w 651648"/>
                    <a:gd name="connsiteY2" fmla="*/ 896720 h 1235809"/>
                    <a:gd name="connsiteX3" fmla="*/ 651649 w 651648"/>
                    <a:gd name="connsiteY3" fmla="*/ 1046696 h 1235809"/>
                    <a:gd name="connsiteX4" fmla="*/ 55834 w 651648"/>
                    <a:gd name="connsiteY4" fmla="*/ 1235810 h 1235809"/>
                    <a:gd name="connsiteX5" fmla="*/ 0 w 651648"/>
                    <a:gd name="connsiteY5" fmla="*/ 254562 h 1235809"/>
                    <a:gd name="connsiteX6" fmla="*/ 0 w 651648"/>
                    <a:gd name="connsiteY6" fmla="*/ 254562 h 1235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51648" h="1235809">
                      <a:moveTo>
                        <a:pt x="0" y="254562"/>
                      </a:moveTo>
                      <a:cubicBezTo>
                        <a:pt x="-346" y="-41718"/>
                        <a:pt x="263929" y="-20936"/>
                        <a:pt x="292470" y="30880"/>
                      </a:cubicBezTo>
                      <a:cubicBezTo>
                        <a:pt x="456022" y="302706"/>
                        <a:pt x="572193" y="590049"/>
                        <a:pt x="628997" y="896720"/>
                      </a:cubicBezTo>
                      <a:cubicBezTo>
                        <a:pt x="638695" y="949021"/>
                        <a:pt x="642921" y="994187"/>
                        <a:pt x="651649" y="1046696"/>
                      </a:cubicBezTo>
                      <a:cubicBezTo>
                        <a:pt x="535063" y="1044132"/>
                        <a:pt x="286235" y="1052168"/>
                        <a:pt x="55834" y="1235810"/>
                      </a:cubicBezTo>
                      <a:cubicBezTo>
                        <a:pt x="69550" y="1176928"/>
                        <a:pt x="208" y="400381"/>
                        <a:pt x="0" y="254562"/>
                      </a:cubicBezTo>
                      <a:lnTo>
                        <a:pt x="0" y="254562"/>
                      </a:lnTo>
                      <a:close/>
                    </a:path>
                  </a:pathLst>
                </a:custGeom>
                <a:solidFill>
                  <a:srgbClr val="F04D4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8160A246-0E6E-4380-B47F-008C1C8D6DCE}"/>
                    </a:ext>
                  </a:extLst>
                </p:cNvPr>
                <p:cNvSpPr/>
                <p:nvPr/>
              </p:nvSpPr>
              <p:spPr>
                <a:xfrm>
                  <a:off x="9220161" y="3669613"/>
                  <a:ext cx="258322" cy="160801"/>
                </a:xfrm>
                <a:custGeom>
                  <a:avLst/>
                  <a:gdLst>
                    <a:gd name="connsiteX0" fmla="*/ 93726 w 415982"/>
                    <a:gd name="connsiteY0" fmla="*/ 258941 h 258941"/>
                    <a:gd name="connsiteX1" fmla="*/ 0 w 415982"/>
                    <a:gd name="connsiteY1" fmla="*/ 121435 h 258941"/>
                    <a:gd name="connsiteX2" fmla="*/ 37199 w 415982"/>
                    <a:gd name="connsiteY2" fmla="*/ 0 h 258941"/>
                    <a:gd name="connsiteX3" fmla="*/ 415983 w 415982"/>
                    <a:gd name="connsiteY3" fmla="*/ 255755 h 258941"/>
                    <a:gd name="connsiteX4" fmla="*/ 93726 w 415982"/>
                    <a:gd name="connsiteY4" fmla="*/ 258941 h 258941"/>
                    <a:gd name="connsiteX5" fmla="*/ 93726 w 415982"/>
                    <a:gd name="connsiteY5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5982" h="258941">
                      <a:moveTo>
                        <a:pt x="93726" y="258941"/>
                      </a:moveTo>
                      <a:cubicBezTo>
                        <a:pt x="54864" y="240584"/>
                        <a:pt x="0" y="211905"/>
                        <a:pt x="0" y="121435"/>
                      </a:cubicBezTo>
                      <a:cubicBezTo>
                        <a:pt x="6235" y="95250"/>
                        <a:pt x="29510" y="6304"/>
                        <a:pt x="37199" y="0"/>
                      </a:cubicBezTo>
                      <a:cubicBezTo>
                        <a:pt x="197289" y="59297"/>
                        <a:pt x="314706" y="155586"/>
                        <a:pt x="415983" y="255755"/>
                      </a:cubicBezTo>
                      <a:cubicBezTo>
                        <a:pt x="346087" y="257833"/>
                        <a:pt x="143395" y="257348"/>
                        <a:pt x="93726" y="258941"/>
                      </a:cubicBezTo>
                      <a:lnTo>
                        <a:pt x="93726" y="258941"/>
                      </a:lnTo>
                      <a:close/>
                    </a:path>
                  </a:pathLst>
                </a:custGeom>
                <a:solidFill>
                  <a:srgbClr val="F3776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6200C6FF-1F69-4744-8891-AD8598CE1DA9}"/>
                    </a:ext>
                  </a:extLst>
                </p:cNvPr>
                <p:cNvSpPr/>
                <p:nvPr/>
              </p:nvSpPr>
              <p:spPr>
                <a:xfrm>
                  <a:off x="8439997" y="3826886"/>
                  <a:ext cx="1115789" cy="552248"/>
                </a:xfrm>
                <a:custGeom>
                  <a:avLst/>
                  <a:gdLst>
                    <a:gd name="connsiteX0" fmla="*/ 293212 w 1796779"/>
                    <a:gd name="connsiteY0" fmla="*/ 828156 h 889296"/>
                    <a:gd name="connsiteX1" fmla="*/ 82900 w 1796779"/>
                    <a:gd name="connsiteY1" fmla="*/ 888284 h 889296"/>
                    <a:gd name="connsiteX2" fmla="*/ 119 w 1796779"/>
                    <a:gd name="connsiteY2" fmla="*/ 828156 h 889296"/>
                    <a:gd name="connsiteX3" fmla="*/ 36002 w 1796779"/>
                    <a:gd name="connsiteY3" fmla="*/ 768581 h 889296"/>
                    <a:gd name="connsiteX4" fmla="*/ 527215 w 1796779"/>
                    <a:gd name="connsiteY4" fmla="*/ 494400 h 889296"/>
                    <a:gd name="connsiteX5" fmla="*/ 761842 w 1796779"/>
                    <a:gd name="connsiteY5" fmla="*/ 238091 h 889296"/>
                    <a:gd name="connsiteX6" fmla="*/ 1221189 w 1796779"/>
                    <a:gd name="connsiteY6" fmla="*/ 10737 h 889296"/>
                    <a:gd name="connsiteX7" fmla="*/ 1583971 w 1796779"/>
                    <a:gd name="connsiteY7" fmla="*/ 138 h 889296"/>
                    <a:gd name="connsiteX8" fmla="*/ 1796777 w 1796779"/>
                    <a:gd name="connsiteY8" fmla="*/ 75785 h 889296"/>
                    <a:gd name="connsiteX9" fmla="*/ 1678528 w 1796779"/>
                    <a:gd name="connsiteY9" fmla="*/ 137853 h 889296"/>
                    <a:gd name="connsiteX10" fmla="*/ 1343110 w 1796779"/>
                    <a:gd name="connsiteY10" fmla="*/ 137853 h 889296"/>
                    <a:gd name="connsiteX11" fmla="*/ 1080566 w 1796779"/>
                    <a:gd name="connsiteY11" fmla="*/ 199852 h 889296"/>
                    <a:gd name="connsiteX12" fmla="*/ 837557 w 1796779"/>
                    <a:gd name="connsiteY12" fmla="*/ 392430 h 889296"/>
                    <a:gd name="connsiteX13" fmla="*/ 677052 w 1796779"/>
                    <a:gd name="connsiteY13" fmla="*/ 578843 h 889296"/>
                    <a:gd name="connsiteX14" fmla="*/ 293212 w 1796779"/>
                    <a:gd name="connsiteY14" fmla="*/ 828156 h 889296"/>
                    <a:gd name="connsiteX15" fmla="*/ 293212 w 1796779"/>
                    <a:gd name="connsiteY15" fmla="*/ 828156 h 889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96779" h="889296">
                      <a:moveTo>
                        <a:pt x="293212" y="828156"/>
                      </a:moveTo>
                      <a:cubicBezTo>
                        <a:pt x="220129" y="856142"/>
                        <a:pt x="123286" y="896181"/>
                        <a:pt x="82900" y="888284"/>
                      </a:cubicBezTo>
                      <a:cubicBezTo>
                        <a:pt x="37596" y="879417"/>
                        <a:pt x="4622" y="879556"/>
                        <a:pt x="119" y="828156"/>
                      </a:cubicBezTo>
                      <a:cubicBezTo>
                        <a:pt x="-1751" y="806196"/>
                        <a:pt x="18823" y="774954"/>
                        <a:pt x="36002" y="768581"/>
                      </a:cubicBezTo>
                      <a:cubicBezTo>
                        <a:pt x="214657" y="702356"/>
                        <a:pt x="388393" y="618952"/>
                        <a:pt x="527215" y="494400"/>
                      </a:cubicBezTo>
                      <a:cubicBezTo>
                        <a:pt x="614291" y="416329"/>
                        <a:pt x="686127" y="325443"/>
                        <a:pt x="761842" y="238091"/>
                      </a:cubicBezTo>
                      <a:cubicBezTo>
                        <a:pt x="874895" y="107650"/>
                        <a:pt x="1038379" y="18635"/>
                        <a:pt x="1221189" y="10737"/>
                      </a:cubicBezTo>
                      <a:cubicBezTo>
                        <a:pt x="1327523" y="6096"/>
                        <a:pt x="1477360" y="762"/>
                        <a:pt x="1583971" y="138"/>
                      </a:cubicBezTo>
                      <a:cubicBezTo>
                        <a:pt x="1707553" y="-623"/>
                        <a:pt x="1796014" y="-900"/>
                        <a:pt x="1796777" y="75785"/>
                      </a:cubicBezTo>
                      <a:cubicBezTo>
                        <a:pt x="1797262" y="130579"/>
                        <a:pt x="1744337" y="138268"/>
                        <a:pt x="1678528" y="137853"/>
                      </a:cubicBezTo>
                      <a:cubicBezTo>
                        <a:pt x="1598864" y="137298"/>
                        <a:pt x="1441546" y="132311"/>
                        <a:pt x="1343110" y="137853"/>
                      </a:cubicBezTo>
                      <a:cubicBezTo>
                        <a:pt x="1258666" y="142633"/>
                        <a:pt x="1154757" y="156972"/>
                        <a:pt x="1080566" y="199852"/>
                      </a:cubicBezTo>
                      <a:cubicBezTo>
                        <a:pt x="984762" y="255270"/>
                        <a:pt x="913341" y="316369"/>
                        <a:pt x="837557" y="392430"/>
                      </a:cubicBezTo>
                      <a:cubicBezTo>
                        <a:pt x="779922" y="450273"/>
                        <a:pt x="733232" y="519823"/>
                        <a:pt x="677052" y="578843"/>
                      </a:cubicBezTo>
                      <a:cubicBezTo>
                        <a:pt x="626206" y="632045"/>
                        <a:pt x="431827" y="775162"/>
                        <a:pt x="293212" y="828156"/>
                      </a:cubicBezTo>
                      <a:lnTo>
                        <a:pt x="293212" y="828156"/>
                      </a:lnTo>
                      <a:close/>
                    </a:path>
                  </a:pathLst>
                </a:custGeom>
                <a:solidFill>
                  <a:srgbClr val="D1E3F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779C38C3-75D9-4CF9-B17A-C81FA90A906F}"/>
                    </a:ext>
                  </a:extLst>
                </p:cNvPr>
                <p:cNvSpPr/>
                <p:nvPr/>
              </p:nvSpPr>
              <p:spPr>
                <a:xfrm>
                  <a:off x="7221765" y="3638746"/>
                  <a:ext cx="315969" cy="709662"/>
                </a:xfrm>
                <a:custGeom>
                  <a:avLst/>
                  <a:gdLst>
                    <a:gd name="connsiteX0" fmla="*/ 495035 w 501324"/>
                    <a:gd name="connsiteY0" fmla="*/ 25942 h 1162670"/>
                    <a:gd name="connsiteX1" fmla="*/ 301903 w 501324"/>
                    <a:gd name="connsiteY1" fmla="*/ 25942 h 1162670"/>
                    <a:gd name="connsiteX2" fmla="*/ 90898 w 501324"/>
                    <a:gd name="connsiteY2" fmla="*/ 141004 h 1162670"/>
                    <a:gd name="connsiteX3" fmla="*/ 1121 w 501324"/>
                    <a:gd name="connsiteY3" fmla="*/ 396898 h 1162670"/>
                    <a:gd name="connsiteX4" fmla="*/ 132600 w 501324"/>
                    <a:gd name="connsiteY4" fmla="*/ 1142480 h 1162670"/>
                    <a:gd name="connsiteX5" fmla="*/ 203813 w 501324"/>
                    <a:gd name="connsiteY5" fmla="*/ 1154811 h 1162670"/>
                    <a:gd name="connsiteX6" fmla="*/ 255005 w 501324"/>
                    <a:gd name="connsiteY6" fmla="*/ 1144350 h 1162670"/>
                    <a:gd name="connsiteX7" fmla="*/ 461438 w 501324"/>
                    <a:gd name="connsiteY7" fmla="*/ 762173 h 1162670"/>
                    <a:gd name="connsiteX8" fmla="*/ 495035 w 501324"/>
                    <a:gd name="connsiteY8" fmla="*/ 25942 h 1162670"/>
                    <a:gd name="connsiteX9" fmla="*/ 495035 w 501324"/>
                    <a:gd name="connsiteY9" fmla="*/ 25942 h 1162670"/>
                    <a:gd name="connsiteX0" fmla="*/ 495035 w 501322"/>
                    <a:gd name="connsiteY0" fmla="*/ 25942 h 1185080"/>
                    <a:gd name="connsiteX1" fmla="*/ 301903 w 501322"/>
                    <a:gd name="connsiteY1" fmla="*/ 25942 h 1185080"/>
                    <a:gd name="connsiteX2" fmla="*/ 90898 w 501322"/>
                    <a:gd name="connsiteY2" fmla="*/ 141004 h 1185080"/>
                    <a:gd name="connsiteX3" fmla="*/ 1121 w 501322"/>
                    <a:gd name="connsiteY3" fmla="*/ 396898 h 1185080"/>
                    <a:gd name="connsiteX4" fmla="*/ 132600 w 501322"/>
                    <a:gd name="connsiteY4" fmla="*/ 1142480 h 1185080"/>
                    <a:gd name="connsiteX5" fmla="*/ 203813 w 501322"/>
                    <a:gd name="connsiteY5" fmla="*/ 1154811 h 1185080"/>
                    <a:gd name="connsiteX6" fmla="*/ 461438 w 501322"/>
                    <a:gd name="connsiteY6" fmla="*/ 762173 h 1185080"/>
                    <a:gd name="connsiteX7" fmla="*/ 495035 w 501322"/>
                    <a:gd name="connsiteY7" fmla="*/ 25942 h 1185080"/>
                    <a:gd name="connsiteX8" fmla="*/ 495035 w 501322"/>
                    <a:gd name="connsiteY8" fmla="*/ 25942 h 1185080"/>
                    <a:gd name="connsiteX0" fmla="*/ 495035 w 509387"/>
                    <a:gd name="connsiteY0" fmla="*/ 25942 h 1182297"/>
                    <a:gd name="connsiteX1" fmla="*/ 301903 w 509387"/>
                    <a:gd name="connsiteY1" fmla="*/ 25942 h 1182297"/>
                    <a:gd name="connsiteX2" fmla="*/ 90898 w 509387"/>
                    <a:gd name="connsiteY2" fmla="*/ 141004 h 1182297"/>
                    <a:gd name="connsiteX3" fmla="*/ 1121 w 509387"/>
                    <a:gd name="connsiteY3" fmla="*/ 396898 h 1182297"/>
                    <a:gd name="connsiteX4" fmla="*/ 132600 w 509387"/>
                    <a:gd name="connsiteY4" fmla="*/ 1142480 h 1182297"/>
                    <a:gd name="connsiteX5" fmla="*/ 203813 w 509387"/>
                    <a:gd name="connsiteY5" fmla="*/ 1154811 h 1182297"/>
                    <a:gd name="connsiteX6" fmla="*/ 492824 w 509387"/>
                    <a:gd name="connsiteY6" fmla="*/ 799837 h 1182297"/>
                    <a:gd name="connsiteX7" fmla="*/ 495035 w 509387"/>
                    <a:gd name="connsiteY7" fmla="*/ 25942 h 1182297"/>
                    <a:gd name="connsiteX8" fmla="*/ 495035 w 509387"/>
                    <a:gd name="connsiteY8" fmla="*/ 25942 h 1182297"/>
                    <a:gd name="connsiteX0" fmla="*/ 495035 w 509387"/>
                    <a:gd name="connsiteY0" fmla="*/ 25942 h 1150633"/>
                    <a:gd name="connsiteX1" fmla="*/ 301903 w 509387"/>
                    <a:gd name="connsiteY1" fmla="*/ 25942 h 1150633"/>
                    <a:gd name="connsiteX2" fmla="*/ 90898 w 509387"/>
                    <a:gd name="connsiteY2" fmla="*/ 141004 h 1150633"/>
                    <a:gd name="connsiteX3" fmla="*/ 1121 w 509387"/>
                    <a:gd name="connsiteY3" fmla="*/ 396898 h 1150633"/>
                    <a:gd name="connsiteX4" fmla="*/ 132600 w 509387"/>
                    <a:gd name="connsiteY4" fmla="*/ 1142480 h 1150633"/>
                    <a:gd name="connsiteX5" fmla="*/ 304250 w 509387"/>
                    <a:gd name="connsiteY5" fmla="*/ 1079483 h 1150633"/>
                    <a:gd name="connsiteX6" fmla="*/ 492824 w 509387"/>
                    <a:gd name="connsiteY6" fmla="*/ 799837 h 1150633"/>
                    <a:gd name="connsiteX7" fmla="*/ 495035 w 509387"/>
                    <a:gd name="connsiteY7" fmla="*/ 25942 h 1150633"/>
                    <a:gd name="connsiteX8" fmla="*/ 495035 w 509387"/>
                    <a:gd name="connsiteY8" fmla="*/ 25942 h 1150633"/>
                    <a:gd name="connsiteX0" fmla="*/ 494460 w 508812"/>
                    <a:gd name="connsiteY0" fmla="*/ 25942 h 1145167"/>
                    <a:gd name="connsiteX1" fmla="*/ 301328 w 508812"/>
                    <a:gd name="connsiteY1" fmla="*/ 25942 h 1145167"/>
                    <a:gd name="connsiteX2" fmla="*/ 90323 w 508812"/>
                    <a:gd name="connsiteY2" fmla="*/ 141004 h 1145167"/>
                    <a:gd name="connsiteX3" fmla="*/ 546 w 508812"/>
                    <a:gd name="connsiteY3" fmla="*/ 396898 h 1145167"/>
                    <a:gd name="connsiteX4" fmla="*/ 226185 w 508812"/>
                    <a:gd name="connsiteY4" fmla="*/ 1136204 h 1145167"/>
                    <a:gd name="connsiteX5" fmla="*/ 303675 w 508812"/>
                    <a:gd name="connsiteY5" fmla="*/ 1079483 h 1145167"/>
                    <a:gd name="connsiteX6" fmla="*/ 492249 w 508812"/>
                    <a:gd name="connsiteY6" fmla="*/ 799837 h 1145167"/>
                    <a:gd name="connsiteX7" fmla="*/ 494460 w 508812"/>
                    <a:gd name="connsiteY7" fmla="*/ 25942 h 1145167"/>
                    <a:gd name="connsiteX8" fmla="*/ 494460 w 508812"/>
                    <a:gd name="connsiteY8" fmla="*/ 25942 h 1145167"/>
                    <a:gd name="connsiteX0" fmla="*/ 494460 w 508812"/>
                    <a:gd name="connsiteY0" fmla="*/ 25942 h 1142784"/>
                    <a:gd name="connsiteX1" fmla="*/ 301328 w 508812"/>
                    <a:gd name="connsiteY1" fmla="*/ 25942 h 1142784"/>
                    <a:gd name="connsiteX2" fmla="*/ 90323 w 508812"/>
                    <a:gd name="connsiteY2" fmla="*/ 141004 h 1142784"/>
                    <a:gd name="connsiteX3" fmla="*/ 546 w 508812"/>
                    <a:gd name="connsiteY3" fmla="*/ 396898 h 1142784"/>
                    <a:gd name="connsiteX4" fmla="*/ 226185 w 508812"/>
                    <a:gd name="connsiteY4" fmla="*/ 1136204 h 1142784"/>
                    <a:gd name="connsiteX5" fmla="*/ 347616 w 508812"/>
                    <a:gd name="connsiteY5" fmla="*/ 1060650 h 1142784"/>
                    <a:gd name="connsiteX6" fmla="*/ 492249 w 508812"/>
                    <a:gd name="connsiteY6" fmla="*/ 799837 h 1142784"/>
                    <a:gd name="connsiteX7" fmla="*/ 494460 w 508812"/>
                    <a:gd name="connsiteY7" fmla="*/ 25942 h 1142784"/>
                    <a:gd name="connsiteX8" fmla="*/ 494460 w 508812"/>
                    <a:gd name="connsiteY8" fmla="*/ 25942 h 11427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8812" h="1142784">
                      <a:moveTo>
                        <a:pt x="494460" y="25942"/>
                      </a:moveTo>
                      <a:cubicBezTo>
                        <a:pt x="490581" y="-17076"/>
                        <a:pt x="429275" y="935"/>
                        <a:pt x="301328" y="25942"/>
                      </a:cubicBezTo>
                      <a:cubicBezTo>
                        <a:pt x="202822" y="45200"/>
                        <a:pt x="143178" y="76234"/>
                        <a:pt x="90323" y="141004"/>
                      </a:cubicBezTo>
                      <a:cubicBezTo>
                        <a:pt x="28532" y="216719"/>
                        <a:pt x="5048" y="304419"/>
                        <a:pt x="546" y="396898"/>
                      </a:cubicBezTo>
                      <a:cubicBezTo>
                        <a:pt x="-10954" y="628061"/>
                        <a:pt x="162524" y="914600"/>
                        <a:pt x="226185" y="1136204"/>
                      </a:cubicBezTo>
                      <a:cubicBezTo>
                        <a:pt x="232974" y="1159757"/>
                        <a:pt x="303272" y="1116711"/>
                        <a:pt x="347616" y="1060650"/>
                      </a:cubicBezTo>
                      <a:cubicBezTo>
                        <a:pt x="391960" y="1004589"/>
                        <a:pt x="443712" y="987982"/>
                        <a:pt x="492249" y="799837"/>
                      </a:cubicBezTo>
                      <a:cubicBezTo>
                        <a:pt x="513308" y="589871"/>
                        <a:pt x="514549" y="138718"/>
                        <a:pt x="494460" y="25942"/>
                      </a:cubicBezTo>
                      <a:lnTo>
                        <a:pt x="494460" y="25942"/>
                      </a:lnTo>
                      <a:close/>
                    </a:path>
                  </a:pathLst>
                </a:custGeom>
                <a:solidFill>
                  <a:srgbClr val="3A161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5" name="Freeform: Shape 134">
                  <a:extLst>
                    <a:ext uri="{FF2B5EF4-FFF2-40B4-BE49-F238E27FC236}">
                      <a16:creationId xmlns:a16="http://schemas.microsoft.com/office/drawing/2014/main" id="{C29BC259-5BCA-4981-8236-1E985A67AE6B}"/>
                    </a:ext>
                  </a:extLst>
                </p:cNvPr>
                <p:cNvSpPr/>
                <p:nvPr/>
              </p:nvSpPr>
              <p:spPr>
                <a:xfrm rot="19173505">
                  <a:off x="8942874" y="4253571"/>
                  <a:ext cx="157710" cy="107549"/>
                </a:xfrm>
                <a:custGeom>
                  <a:avLst/>
                  <a:gdLst>
                    <a:gd name="connsiteX0" fmla="*/ 253965 w 253964"/>
                    <a:gd name="connsiteY0" fmla="*/ 86594 h 173189"/>
                    <a:gd name="connsiteX1" fmla="*/ 126982 w 253964"/>
                    <a:gd name="connsiteY1" fmla="*/ 173189 h 173189"/>
                    <a:gd name="connsiteX2" fmla="*/ 0 w 253964"/>
                    <a:gd name="connsiteY2" fmla="*/ 86594 h 173189"/>
                    <a:gd name="connsiteX3" fmla="*/ 126982 w 253964"/>
                    <a:gd name="connsiteY3" fmla="*/ 0 h 173189"/>
                    <a:gd name="connsiteX4" fmla="*/ 253965 w 253964"/>
                    <a:gd name="connsiteY4" fmla="*/ 86594 h 17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3964" h="173189">
                      <a:moveTo>
                        <a:pt x="253965" y="86594"/>
                      </a:moveTo>
                      <a:cubicBezTo>
                        <a:pt x="253965" y="134419"/>
                        <a:pt x="197113" y="173189"/>
                        <a:pt x="126982" y="173189"/>
                      </a:cubicBezTo>
                      <a:cubicBezTo>
                        <a:pt x="56852" y="173189"/>
                        <a:pt x="0" y="134419"/>
                        <a:pt x="0" y="86594"/>
                      </a:cubicBezTo>
                      <a:cubicBezTo>
                        <a:pt x="0" y="38770"/>
                        <a:pt x="56852" y="0"/>
                        <a:pt x="126982" y="0"/>
                      </a:cubicBezTo>
                      <a:cubicBezTo>
                        <a:pt x="197113" y="0"/>
                        <a:pt x="253965" y="38770"/>
                        <a:pt x="253965" y="86594"/>
                      </a:cubicBezTo>
                      <a:close/>
                    </a:path>
                  </a:pathLst>
                </a:custGeom>
                <a:solidFill>
                  <a:srgbClr val="8DA5B6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6" name="Freeform: Shape 135">
                  <a:extLst>
                    <a:ext uri="{FF2B5EF4-FFF2-40B4-BE49-F238E27FC236}">
                      <a16:creationId xmlns:a16="http://schemas.microsoft.com/office/drawing/2014/main" id="{CA3B99FC-1749-4437-B068-00375EF6AEAA}"/>
                    </a:ext>
                  </a:extLst>
                </p:cNvPr>
                <p:cNvSpPr/>
                <p:nvPr/>
              </p:nvSpPr>
              <p:spPr>
                <a:xfrm>
                  <a:off x="6043757" y="4247040"/>
                  <a:ext cx="1092699" cy="160801"/>
                </a:xfrm>
                <a:custGeom>
                  <a:avLst/>
                  <a:gdLst>
                    <a:gd name="connsiteX0" fmla="*/ 1630126 w 1759596"/>
                    <a:gd name="connsiteY0" fmla="*/ 258941 h 258941"/>
                    <a:gd name="connsiteX1" fmla="*/ 129471 w 1759596"/>
                    <a:gd name="connsiteY1" fmla="*/ 258941 h 258941"/>
                    <a:gd name="connsiteX2" fmla="*/ 0 w 1759596"/>
                    <a:gd name="connsiteY2" fmla="*/ 129471 h 258941"/>
                    <a:gd name="connsiteX3" fmla="*/ 0 w 1759596"/>
                    <a:gd name="connsiteY3" fmla="*/ 129471 h 258941"/>
                    <a:gd name="connsiteX4" fmla="*/ 129471 w 1759596"/>
                    <a:gd name="connsiteY4" fmla="*/ 0 h 258941"/>
                    <a:gd name="connsiteX5" fmla="*/ 1630126 w 1759596"/>
                    <a:gd name="connsiteY5" fmla="*/ 0 h 258941"/>
                    <a:gd name="connsiteX6" fmla="*/ 1759597 w 1759596"/>
                    <a:gd name="connsiteY6" fmla="*/ 129471 h 258941"/>
                    <a:gd name="connsiteX7" fmla="*/ 1759597 w 1759596"/>
                    <a:gd name="connsiteY7" fmla="*/ 129471 h 258941"/>
                    <a:gd name="connsiteX8" fmla="*/ 1630126 w 1759596"/>
                    <a:gd name="connsiteY8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59596" h="258941">
                      <a:moveTo>
                        <a:pt x="1630126" y="258941"/>
                      </a:moveTo>
                      <a:lnTo>
                        <a:pt x="129471" y="258941"/>
                      </a:lnTo>
                      <a:cubicBezTo>
                        <a:pt x="57981" y="258941"/>
                        <a:pt x="0" y="200960"/>
                        <a:pt x="0" y="129471"/>
                      </a:cubicBezTo>
                      <a:lnTo>
                        <a:pt x="0" y="129471"/>
                      </a:lnTo>
                      <a:cubicBezTo>
                        <a:pt x="0" y="57981"/>
                        <a:pt x="57981" y="0"/>
                        <a:pt x="129471" y="0"/>
                      </a:cubicBezTo>
                      <a:lnTo>
                        <a:pt x="1630126" y="0"/>
                      </a:lnTo>
                      <a:cubicBezTo>
                        <a:pt x="1701615" y="0"/>
                        <a:pt x="1759597" y="57981"/>
                        <a:pt x="1759597" y="129471"/>
                      </a:cubicBezTo>
                      <a:lnTo>
                        <a:pt x="1759597" y="129471"/>
                      </a:lnTo>
                      <a:cubicBezTo>
                        <a:pt x="1759528" y="200960"/>
                        <a:pt x="1701615" y="258941"/>
                        <a:pt x="1630126" y="258941"/>
                      </a:cubicBezTo>
                      <a:close/>
                    </a:path>
                  </a:pathLst>
                </a:custGeom>
                <a:solidFill>
                  <a:srgbClr val="B0CBD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7" name="Freeform: Shape 136">
                  <a:extLst>
                    <a:ext uri="{FF2B5EF4-FFF2-40B4-BE49-F238E27FC236}">
                      <a16:creationId xmlns:a16="http://schemas.microsoft.com/office/drawing/2014/main" id="{5AEFE4C4-0C54-4B83-A61E-F86CC77730D8}"/>
                    </a:ext>
                  </a:extLst>
                </p:cNvPr>
                <p:cNvSpPr/>
                <p:nvPr/>
              </p:nvSpPr>
              <p:spPr>
                <a:xfrm>
                  <a:off x="6147214" y="4291556"/>
                  <a:ext cx="755825" cy="68398"/>
                </a:xfrm>
                <a:custGeom>
                  <a:avLst/>
                  <a:gdLst>
                    <a:gd name="connsiteX0" fmla="*/ 1162050 w 1217121"/>
                    <a:gd name="connsiteY0" fmla="*/ 110144 h 110143"/>
                    <a:gd name="connsiteX1" fmla="*/ 55072 w 1217121"/>
                    <a:gd name="connsiteY1" fmla="*/ 110144 h 110143"/>
                    <a:gd name="connsiteX2" fmla="*/ 0 w 1217121"/>
                    <a:gd name="connsiteY2" fmla="*/ 55072 h 110143"/>
                    <a:gd name="connsiteX3" fmla="*/ 0 w 1217121"/>
                    <a:gd name="connsiteY3" fmla="*/ 55072 h 110143"/>
                    <a:gd name="connsiteX4" fmla="*/ 55072 w 1217121"/>
                    <a:gd name="connsiteY4" fmla="*/ 0 h 110143"/>
                    <a:gd name="connsiteX5" fmla="*/ 1162050 w 1217121"/>
                    <a:gd name="connsiteY5" fmla="*/ 0 h 110143"/>
                    <a:gd name="connsiteX6" fmla="*/ 1217122 w 1217121"/>
                    <a:gd name="connsiteY6" fmla="*/ 55072 h 110143"/>
                    <a:gd name="connsiteX7" fmla="*/ 1217122 w 1217121"/>
                    <a:gd name="connsiteY7" fmla="*/ 55072 h 110143"/>
                    <a:gd name="connsiteX8" fmla="*/ 1162050 w 1217121"/>
                    <a:gd name="connsiteY8" fmla="*/ 110144 h 1101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17121" h="110143">
                      <a:moveTo>
                        <a:pt x="1162050" y="110144"/>
                      </a:moveTo>
                      <a:lnTo>
                        <a:pt x="55072" y="110144"/>
                      </a:lnTo>
                      <a:cubicBezTo>
                        <a:pt x="24661" y="110144"/>
                        <a:pt x="0" y="85483"/>
                        <a:pt x="0" y="55072"/>
                      </a:cubicBezTo>
                      <a:lnTo>
                        <a:pt x="0" y="55072"/>
                      </a:lnTo>
                      <a:cubicBezTo>
                        <a:pt x="0" y="24661"/>
                        <a:pt x="24661" y="0"/>
                        <a:pt x="55072" y="0"/>
                      </a:cubicBezTo>
                      <a:lnTo>
                        <a:pt x="1162050" y="0"/>
                      </a:lnTo>
                      <a:cubicBezTo>
                        <a:pt x="1192461" y="0"/>
                        <a:pt x="1217122" y="24661"/>
                        <a:pt x="1217122" y="55072"/>
                      </a:cubicBezTo>
                      <a:lnTo>
                        <a:pt x="1217122" y="55072"/>
                      </a:lnTo>
                      <a:cubicBezTo>
                        <a:pt x="1217122" y="85483"/>
                        <a:pt x="1192461" y="110144"/>
                        <a:pt x="1162050" y="110144"/>
                      </a:cubicBezTo>
                      <a:close/>
                    </a:path>
                  </a:pathLst>
                </a:custGeom>
                <a:solidFill>
                  <a:srgbClr val="91AEC4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6916816-A093-F128-08AE-C6880877CAA4}"/>
              </a:ext>
            </a:extLst>
          </p:cNvPr>
          <p:cNvSpPr txBox="1"/>
          <p:nvPr/>
        </p:nvSpPr>
        <p:spPr>
          <a:xfrm>
            <a:off x="6771811" y="3123931"/>
            <a:ext cx="5324265" cy="347787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Electronic Commerce (E-Commerce)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secara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umum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merupakan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kegiatan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bisnis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(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perniagaan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/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perdagangan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)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jasa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berhubungan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erat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konsumen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(Consumers),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Manufaktur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, Internet Service Provider (ISP) dan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Pedagang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Perantara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(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Intermediateries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)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menggunakan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media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.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Dalam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hal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ini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media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utama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bg1"/>
                </a:solidFill>
                <a:cs typeface="Arial" pitchFamily="34" charset="0"/>
              </a:rPr>
              <a:t>menggunakan</a:t>
            </a:r>
            <a:r>
              <a:rPr lang="en-US" altLang="ko-KR" sz="2200" dirty="0">
                <a:solidFill>
                  <a:schemeClr val="bg1"/>
                </a:solidFill>
                <a:cs typeface="Arial" pitchFamily="34" charset="0"/>
              </a:rPr>
              <a:t> internet.</a:t>
            </a:r>
            <a:endParaRPr lang="ko-KR" altLang="en-US" sz="2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896F97-9571-805B-D06E-4EB1A78CF0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90" b="6376"/>
          <a:stretch/>
        </p:blipFill>
        <p:spPr>
          <a:xfrm>
            <a:off x="811024" y="869840"/>
            <a:ext cx="3878246" cy="1947474"/>
          </a:xfrm>
          <a:prstGeom prst="rect">
            <a:avLst/>
          </a:prstGeom>
        </p:spPr>
      </p:pic>
      <p:sp>
        <p:nvSpPr>
          <p:cNvPr id="7" name="Half Frame 6">
            <a:extLst>
              <a:ext uri="{FF2B5EF4-FFF2-40B4-BE49-F238E27FC236}">
                <a16:creationId xmlns:a16="http://schemas.microsoft.com/office/drawing/2014/main" id="{1BF7CF2E-C83A-D44C-F8C5-679B45C01C9A}"/>
              </a:ext>
            </a:extLst>
          </p:cNvPr>
          <p:cNvSpPr/>
          <p:nvPr/>
        </p:nvSpPr>
        <p:spPr>
          <a:xfrm>
            <a:off x="6494585" y="2864206"/>
            <a:ext cx="633046" cy="737382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BBC16C-B3DA-E123-DC5C-6AADF583D909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7C8330E-FE09-32D0-4131-2ABA704441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233A9D5-3DA7-9998-0B2B-9DE996B75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882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775063" y="455515"/>
            <a:ext cx="4508942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b="1" dirty="0" err="1">
                <a:solidFill>
                  <a:schemeClr val="bg1"/>
                </a:solidFill>
                <a:cs typeface="Arial" pitchFamily="34" charset="0"/>
              </a:rPr>
              <a:t>Konsep</a:t>
            </a:r>
            <a:endParaRPr lang="en-US" altLang="ko-KR" sz="5400" b="1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5400" b="1" dirty="0">
                <a:solidFill>
                  <a:schemeClr val="bg1"/>
                </a:solidFill>
                <a:cs typeface="Arial" pitchFamily="34" charset="0"/>
              </a:rPr>
              <a:t>E-Commerce</a:t>
            </a:r>
            <a:endParaRPr lang="ko-KR" altLang="en-US" sz="5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6D74401-B4F5-42B3-9DFE-F2A9D86CDD00}"/>
              </a:ext>
            </a:extLst>
          </p:cNvPr>
          <p:cNvGrpSpPr/>
          <p:nvPr/>
        </p:nvGrpSpPr>
        <p:grpSpPr>
          <a:xfrm>
            <a:off x="427154" y="3253319"/>
            <a:ext cx="3356906" cy="3149167"/>
            <a:chOff x="916503" y="173245"/>
            <a:chExt cx="6788222" cy="636814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581AC72-DE02-4092-BCE8-D4CFF53D42A3}"/>
                </a:ext>
              </a:extLst>
            </p:cNvPr>
            <p:cNvGrpSpPr/>
            <p:nvPr/>
          </p:nvGrpSpPr>
          <p:grpSpPr>
            <a:xfrm>
              <a:off x="5231831" y="3428023"/>
              <a:ext cx="2472894" cy="2413102"/>
              <a:chOff x="5231831" y="3428023"/>
              <a:chExt cx="2472894" cy="2413102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421FC672-7DEC-46E7-BB30-7AD28137A3FA}"/>
                  </a:ext>
                </a:extLst>
              </p:cNvPr>
              <p:cNvGrpSpPr/>
              <p:nvPr/>
            </p:nvGrpSpPr>
            <p:grpSpPr>
              <a:xfrm>
                <a:off x="5231831" y="3428023"/>
                <a:ext cx="2472894" cy="2413102"/>
                <a:chOff x="5231831" y="3428023"/>
                <a:chExt cx="2472894" cy="2413102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55A6D07C-5D6A-4FE6-80B5-BB28D2DB2EFB}"/>
                    </a:ext>
                  </a:extLst>
                </p:cNvPr>
                <p:cNvGrpSpPr/>
                <p:nvPr/>
              </p:nvGrpSpPr>
              <p:grpSpPr>
                <a:xfrm>
                  <a:off x="5231831" y="3428023"/>
                  <a:ext cx="2472894" cy="2413102"/>
                  <a:chOff x="7183539" y="3588026"/>
                  <a:chExt cx="2663686" cy="2599281"/>
                </a:xfrm>
                <a:effectLst/>
              </p:grpSpPr>
              <p:sp>
                <p:nvSpPr>
                  <p:cNvPr id="86" name="Freeform: Shape 85">
                    <a:extLst>
                      <a:ext uri="{FF2B5EF4-FFF2-40B4-BE49-F238E27FC236}">
                        <a16:creationId xmlns:a16="http://schemas.microsoft.com/office/drawing/2014/main" id="{279A05E3-9B25-4217-BAE9-53564C70BDFA}"/>
                      </a:ext>
                    </a:extLst>
                  </p:cNvPr>
                  <p:cNvSpPr/>
                  <p:nvPr/>
                </p:nvSpPr>
                <p:spPr>
                  <a:xfrm>
                    <a:off x="7581038" y="4032040"/>
                    <a:ext cx="2266187" cy="2155201"/>
                  </a:xfrm>
                  <a:custGeom>
                    <a:avLst/>
                    <a:gdLst>
                      <a:gd name="connsiteX0" fmla="*/ 0 w 2266187"/>
                      <a:gd name="connsiteY0" fmla="*/ 78585 h 2155201"/>
                      <a:gd name="connsiteX1" fmla="*/ 40883 w 2266187"/>
                      <a:gd name="connsiteY1" fmla="*/ 2155201 h 2155201"/>
                      <a:gd name="connsiteX2" fmla="*/ 2239154 w 2266187"/>
                      <a:gd name="connsiteY2" fmla="*/ 2013535 h 2155201"/>
                      <a:gd name="connsiteX3" fmla="*/ 2266188 w 2266187"/>
                      <a:gd name="connsiteY3" fmla="*/ 1978086 h 2155201"/>
                      <a:gd name="connsiteX4" fmla="*/ 2266188 w 2266187"/>
                      <a:gd name="connsiteY4" fmla="*/ 0 h 2155201"/>
                      <a:gd name="connsiteX5" fmla="*/ 0 w 2266187"/>
                      <a:gd name="connsiteY5" fmla="*/ 78585 h 21552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155201">
                        <a:moveTo>
                          <a:pt x="0" y="78585"/>
                        </a:moveTo>
                        <a:lnTo>
                          <a:pt x="40883" y="2155201"/>
                        </a:lnTo>
                        <a:lnTo>
                          <a:pt x="2239154" y="2013535"/>
                        </a:lnTo>
                        <a:cubicBezTo>
                          <a:pt x="2254327" y="2012541"/>
                          <a:pt x="2266188" y="1996970"/>
                          <a:pt x="2266188" y="1978086"/>
                        </a:cubicBezTo>
                        <a:lnTo>
                          <a:pt x="2266188" y="0"/>
                        </a:lnTo>
                        <a:lnTo>
                          <a:pt x="0" y="78585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7" name="Freeform: Shape 86">
                    <a:extLst>
                      <a:ext uri="{FF2B5EF4-FFF2-40B4-BE49-F238E27FC236}">
                        <a16:creationId xmlns:a16="http://schemas.microsoft.com/office/drawing/2014/main" id="{E9725313-7B13-4119-BC55-AB2B9A235510}"/>
                      </a:ext>
                    </a:extLst>
                  </p:cNvPr>
                  <p:cNvSpPr/>
                  <p:nvPr/>
                </p:nvSpPr>
                <p:spPr>
                  <a:xfrm>
                    <a:off x="7183539" y="3703651"/>
                    <a:ext cx="438315" cy="2483656"/>
                  </a:xfrm>
                  <a:custGeom>
                    <a:avLst/>
                    <a:gdLst>
                      <a:gd name="connsiteX0" fmla="*/ 0 w 438315"/>
                      <a:gd name="connsiteY0" fmla="*/ 0 h 2483656"/>
                      <a:gd name="connsiteX1" fmla="*/ 397499 w 438315"/>
                      <a:gd name="connsiteY1" fmla="*/ 406974 h 2483656"/>
                      <a:gd name="connsiteX2" fmla="*/ 438316 w 438315"/>
                      <a:gd name="connsiteY2" fmla="*/ 2483656 h 2483656"/>
                      <a:gd name="connsiteX3" fmla="*/ 55725 w 438315"/>
                      <a:gd name="connsiteY3" fmla="*/ 2002602 h 2483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15" h="2483656">
                        <a:moveTo>
                          <a:pt x="0" y="0"/>
                        </a:moveTo>
                        <a:lnTo>
                          <a:pt x="397499" y="406974"/>
                        </a:lnTo>
                        <a:lnTo>
                          <a:pt x="438316" y="2483656"/>
                        </a:lnTo>
                        <a:lnTo>
                          <a:pt x="55725" y="2002602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Freeform: Shape 87">
                    <a:extLst>
                      <a:ext uri="{FF2B5EF4-FFF2-40B4-BE49-F238E27FC236}">
                        <a16:creationId xmlns:a16="http://schemas.microsoft.com/office/drawing/2014/main" id="{8654C730-7DD4-4D8C-9308-150CFD12A2D8}"/>
                      </a:ext>
                    </a:extLst>
                  </p:cNvPr>
                  <p:cNvSpPr/>
                  <p:nvPr/>
                </p:nvSpPr>
                <p:spPr>
                  <a:xfrm>
                    <a:off x="7183539" y="3588026"/>
                    <a:ext cx="2663686" cy="522599"/>
                  </a:xfrm>
                  <a:custGeom>
                    <a:avLst/>
                    <a:gdLst>
                      <a:gd name="connsiteX0" fmla="*/ 2180711 w 2663686"/>
                      <a:gd name="connsiteY0" fmla="*/ 0 h 522599"/>
                      <a:gd name="connsiteX1" fmla="*/ 0 w 2663686"/>
                      <a:gd name="connsiteY1" fmla="*/ 115625 h 522599"/>
                      <a:gd name="connsiteX2" fmla="*/ 397499 w 2663686"/>
                      <a:gd name="connsiteY2" fmla="*/ 522599 h 522599"/>
                      <a:gd name="connsiteX3" fmla="*/ 2663687 w 2663686"/>
                      <a:gd name="connsiteY3" fmla="*/ 444014 h 5225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22599">
                        <a:moveTo>
                          <a:pt x="2180711" y="0"/>
                        </a:moveTo>
                        <a:lnTo>
                          <a:pt x="0" y="115625"/>
                        </a:lnTo>
                        <a:lnTo>
                          <a:pt x="397499" y="522599"/>
                        </a:lnTo>
                        <a:lnTo>
                          <a:pt x="2663687" y="444014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70A5FC87-FA97-48D8-9A97-D3145BF893FD}"/>
                    </a:ext>
                  </a:extLst>
                </p:cNvPr>
                <p:cNvSpPr/>
                <p:nvPr/>
              </p:nvSpPr>
              <p:spPr>
                <a:xfrm>
                  <a:off x="5355572" y="3562643"/>
                  <a:ext cx="2124881" cy="433747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82156 h 212540"/>
                    <a:gd name="connsiteX1" fmla="*/ 139 w 1359882"/>
                    <a:gd name="connsiteY1" fmla="*/ 51195 h 212540"/>
                    <a:gd name="connsiteX2" fmla="*/ 960342 w 1359882"/>
                    <a:gd name="connsiteY2" fmla="*/ 0 h 212540"/>
                    <a:gd name="connsiteX3" fmla="*/ 1359882 w 1359882"/>
                    <a:gd name="connsiteY3" fmla="*/ 43376 h 212540"/>
                    <a:gd name="connsiteX4" fmla="*/ 29986 w 1359882"/>
                    <a:gd name="connsiteY4" fmla="*/ 83755 h 212540"/>
                    <a:gd name="connsiteX5" fmla="*/ 28255 w 1359882"/>
                    <a:gd name="connsiteY5" fmla="*/ 212540 h 212540"/>
                    <a:gd name="connsiteX6" fmla="*/ 2189 w 1359882"/>
                    <a:gd name="connsiteY6" fmla="*/ 182156 h 212540"/>
                    <a:gd name="connsiteX0" fmla="*/ 2189 w 1009870"/>
                    <a:gd name="connsiteY0" fmla="*/ 182156 h 212540"/>
                    <a:gd name="connsiteX1" fmla="*/ 139 w 1009870"/>
                    <a:gd name="connsiteY1" fmla="*/ 51195 h 212540"/>
                    <a:gd name="connsiteX2" fmla="*/ 960342 w 1009870"/>
                    <a:gd name="connsiteY2" fmla="*/ 0 h 212540"/>
                    <a:gd name="connsiteX3" fmla="*/ 1009870 w 1009870"/>
                    <a:gd name="connsiteY3" fmla="*/ 32724 h 212540"/>
                    <a:gd name="connsiteX4" fmla="*/ 29986 w 1009870"/>
                    <a:gd name="connsiteY4" fmla="*/ 83755 h 212540"/>
                    <a:gd name="connsiteX5" fmla="*/ 28255 w 1009870"/>
                    <a:gd name="connsiteY5" fmla="*/ 212540 h 212540"/>
                    <a:gd name="connsiteX6" fmla="*/ 2189 w 1009870"/>
                    <a:gd name="connsiteY6" fmla="*/ 182156 h 212540"/>
                    <a:gd name="connsiteX0" fmla="*/ 2189 w 1003783"/>
                    <a:gd name="connsiteY0" fmla="*/ 182156 h 212540"/>
                    <a:gd name="connsiteX1" fmla="*/ 139 w 1003783"/>
                    <a:gd name="connsiteY1" fmla="*/ 51195 h 212540"/>
                    <a:gd name="connsiteX2" fmla="*/ 960342 w 1003783"/>
                    <a:gd name="connsiteY2" fmla="*/ 0 h 212540"/>
                    <a:gd name="connsiteX3" fmla="*/ 1003783 w 1003783"/>
                    <a:gd name="connsiteY3" fmla="*/ 26637 h 212540"/>
                    <a:gd name="connsiteX4" fmla="*/ 29986 w 1003783"/>
                    <a:gd name="connsiteY4" fmla="*/ 83755 h 212540"/>
                    <a:gd name="connsiteX5" fmla="*/ 28255 w 1003783"/>
                    <a:gd name="connsiteY5" fmla="*/ 212540 h 212540"/>
                    <a:gd name="connsiteX6" fmla="*/ 2189 w 1003783"/>
                    <a:gd name="connsiteY6" fmla="*/ 182156 h 212540"/>
                    <a:gd name="connsiteX0" fmla="*/ 2189 w 1003783"/>
                    <a:gd name="connsiteY0" fmla="*/ 183678 h 214062"/>
                    <a:gd name="connsiteX1" fmla="*/ 139 w 1003783"/>
                    <a:gd name="connsiteY1" fmla="*/ 52717 h 214062"/>
                    <a:gd name="connsiteX2" fmla="*/ 969473 w 1003783"/>
                    <a:gd name="connsiteY2" fmla="*/ 0 h 214062"/>
                    <a:gd name="connsiteX3" fmla="*/ 1003783 w 1003783"/>
                    <a:gd name="connsiteY3" fmla="*/ 28159 h 214062"/>
                    <a:gd name="connsiteX4" fmla="*/ 29986 w 1003783"/>
                    <a:gd name="connsiteY4" fmla="*/ 85277 h 214062"/>
                    <a:gd name="connsiteX5" fmla="*/ 28255 w 1003783"/>
                    <a:gd name="connsiteY5" fmla="*/ 214062 h 214062"/>
                    <a:gd name="connsiteX6" fmla="*/ 2189 w 1003783"/>
                    <a:gd name="connsiteY6" fmla="*/ 183678 h 214062"/>
                    <a:gd name="connsiteX0" fmla="*/ 2189 w 1019001"/>
                    <a:gd name="connsiteY0" fmla="*/ 183678 h 214062"/>
                    <a:gd name="connsiteX1" fmla="*/ 139 w 1019001"/>
                    <a:gd name="connsiteY1" fmla="*/ 52717 h 214062"/>
                    <a:gd name="connsiteX2" fmla="*/ 969473 w 1019001"/>
                    <a:gd name="connsiteY2" fmla="*/ 0 h 214062"/>
                    <a:gd name="connsiteX3" fmla="*/ 1019001 w 1019001"/>
                    <a:gd name="connsiteY3" fmla="*/ 49464 h 214062"/>
                    <a:gd name="connsiteX4" fmla="*/ 29986 w 1019001"/>
                    <a:gd name="connsiteY4" fmla="*/ 85277 h 214062"/>
                    <a:gd name="connsiteX5" fmla="*/ 28255 w 1019001"/>
                    <a:gd name="connsiteY5" fmla="*/ 214062 h 214062"/>
                    <a:gd name="connsiteX6" fmla="*/ 2189 w 1019001"/>
                    <a:gd name="connsiteY6" fmla="*/ 183678 h 214062"/>
                    <a:gd name="connsiteX0" fmla="*/ 2189 w 1019001"/>
                    <a:gd name="connsiteY0" fmla="*/ 171503 h 201887"/>
                    <a:gd name="connsiteX1" fmla="*/ 139 w 1019001"/>
                    <a:gd name="connsiteY1" fmla="*/ 40542 h 201887"/>
                    <a:gd name="connsiteX2" fmla="*/ 986212 w 1019001"/>
                    <a:gd name="connsiteY2" fmla="*/ 0 h 201887"/>
                    <a:gd name="connsiteX3" fmla="*/ 1019001 w 1019001"/>
                    <a:gd name="connsiteY3" fmla="*/ 37289 h 201887"/>
                    <a:gd name="connsiteX4" fmla="*/ 29986 w 1019001"/>
                    <a:gd name="connsiteY4" fmla="*/ 73102 h 201887"/>
                    <a:gd name="connsiteX5" fmla="*/ 28255 w 1019001"/>
                    <a:gd name="connsiteY5" fmla="*/ 201887 h 201887"/>
                    <a:gd name="connsiteX6" fmla="*/ 2189 w 1019001"/>
                    <a:gd name="connsiteY6" fmla="*/ 171503 h 201887"/>
                    <a:gd name="connsiteX0" fmla="*/ 2189 w 1011392"/>
                    <a:gd name="connsiteY0" fmla="*/ 171503 h 201887"/>
                    <a:gd name="connsiteX1" fmla="*/ 139 w 1011392"/>
                    <a:gd name="connsiteY1" fmla="*/ 40542 h 201887"/>
                    <a:gd name="connsiteX2" fmla="*/ 986212 w 1011392"/>
                    <a:gd name="connsiteY2" fmla="*/ 0 h 201887"/>
                    <a:gd name="connsiteX3" fmla="*/ 1011392 w 1011392"/>
                    <a:gd name="connsiteY3" fmla="*/ 29680 h 201887"/>
                    <a:gd name="connsiteX4" fmla="*/ 29986 w 1011392"/>
                    <a:gd name="connsiteY4" fmla="*/ 73102 h 201887"/>
                    <a:gd name="connsiteX5" fmla="*/ 28255 w 1011392"/>
                    <a:gd name="connsiteY5" fmla="*/ 201887 h 201887"/>
                    <a:gd name="connsiteX6" fmla="*/ 2189 w 1011392"/>
                    <a:gd name="connsiteY6" fmla="*/ 171503 h 201887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4246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  <a:gd name="connsiteX0" fmla="*/ 2189 w 1011392"/>
                    <a:gd name="connsiteY0" fmla="*/ 176069 h 206453"/>
                    <a:gd name="connsiteX1" fmla="*/ 139 w 1011392"/>
                    <a:gd name="connsiteY1" fmla="*/ 45108 h 206453"/>
                    <a:gd name="connsiteX2" fmla="*/ 980125 w 1011392"/>
                    <a:gd name="connsiteY2" fmla="*/ 0 h 206453"/>
                    <a:gd name="connsiteX3" fmla="*/ 1011392 w 1011392"/>
                    <a:gd name="connsiteY3" fmla="*/ 32724 h 206453"/>
                    <a:gd name="connsiteX4" fmla="*/ 29986 w 1011392"/>
                    <a:gd name="connsiteY4" fmla="*/ 77668 h 206453"/>
                    <a:gd name="connsiteX5" fmla="*/ 28255 w 1011392"/>
                    <a:gd name="connsiteY5" fmla="*/ 206453 h 206453"/>
                    <a:gd name="connsiteX6" fmla="*/ 2189 w 1011392"/>
                    <a:gd name="connsiteY6" fmla="*/ 176069 h 2064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11392" h="206453">
                      <a:moveTo>
                        <a:pt x="2189" y="176069"/>
                      </a:moveTo>
                      <a:cubicBezTo>
                        <a:pt x="3093" y="137178"/>
                        <a:pt x="-765" y="83999"/>
                        <a:pt x="139" y="45108"/>
                      </a:cubicBezTo>
                      <a:lnTo>
                        <a:pt x="980125" y="0"/>
                      </a:lnTo>
                      <a:lnTo>
                        <a:pt x="1011392" y="32724"/>
                      </a:lnTo>
                      <a:lnTo>
                        <a:pt x="29986" y="77668"/>
                      </a:lnTo>
                      <a:lnTo>
                        <a:pt x="28255" y="206453"/>
                      </a:lnTo>
                      <a:lnTo>
                        <a:pt x="2189" y="17606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5C340585-6471-4CAD-A2FA-EB1618B024B4}"/>
                  </a:ext>
                </a:extLst>
              </p:cNvPr>
              <p:cNvGrpSpPr/>
              <p:nvPr/>
            </p:nvGrpSpPr>
            <p:grpSpPr>
              <a:xfrm>
                <a:off x="5740188" y="5376239"/>
                <a:ext cx="1002670" cy="362577"/>
                <a:chOff x="5740188" y="5376239"/>
                <a:chExt cx="1002670" cy="362577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63901965-CEB1-4DD7-9695-8ADB240E097F}"/>
                    </a:ext>
                  </a:extLst>
                </p:cNvPr>
                <p:cNvGrpSpPr/>
                <p:nvPr/>
              </p:nvGrpSpPr>
              <p:grpSpPr>
                <a:xfrm rot="21372599">
                  <a:off x="6425543" y="5376239"/>
                  <a:ext cx="317315" cy="31717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80" name="Freeform: Shape 79">
                    <a:extLst>
                      <a:ext uri="{FF2B5EF4-FFF2-40B4-BE49-F238E27FC236}">
                        <a16:creationId xmlns:a16="http://schemas.microsoft.com/office/drawing/2014/main" id="{9C92B6EC-EBC9-480C-9E32-68D74150E059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: Shape 80">
                    <a:extLst>
                      <a:ext uri="{FF2B5EF4-FFF2-40B4-BE49-F238E27FC236}">
                        <a16:creationId xmlns:a16="http://schemas.microsoft.com/office/drawing/2014/main" id="{E38F65F0-13C2-4CAA-B8F8-8158237A6AD4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" name="Freeform: Shape 81">
                    <a:extLst>
                      <a:ext uri="{FF2B5EF4-FFF2-40B4-BE49-F238E27FC236}">
                        <a16:creationId xmlns:a16="http://schemas.microsoft.com/office/drawing/2014/main" id="{64197975-F235-4102-945B-B50A63DF3D59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BDA8500E-A2BC-4DC4-9248-4C9265736709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3508DE4D-5C00-49E0-845D-EF9999935886}"/>
                    </a:ext>
                  </a:extLst>
                </p:cNvPr>
                <p:cNvGrpSpPr/>
                <p:nvPr/>
              </p:nvGrpSpPr>
              <p:grpSpPr>
                <a:xfrm rot="21372599">
                  <a:off x="5740188" y="5421493"/>
                  <a:ext cx="317178" cy="317323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7" name="Freeform: Shape 76">
                    <a:extLst>
                      <a:ext uri="{FF2B5EF4-FFF2-40B4-BE49-F238E27FC236}">
                        <a16:creationId xmlns:a16="http://schemas.microsoft.com/office/drawing/2014/main" id="{2D94796D-6BAF-4843-8326-F8F8D58097C1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Freeform: Shape 77">
                    <a:extLst>
                      <a:ext uri="{FF2B5EF4-FFF2-40B4-BE49-F238E27FC236}">
                        <a16:creationId xmlns:a16="http://schemas.microsoft.com/office/drawing/2014/main" id="{52B5F290-FC52-4A99-9D9F-60AB73240582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: Shape 78">
                    <a:extLst>
                      <a:ext uri="{FF2B5EF4-FFF2-40B4-BE49-F238E27FC236}">
                        <a16:creationId xmlns:a16="http://schemas.microsoft.com/office/drawing/2014/main" id="{2065353C-6AF8-41EF-B42F-72F1F67E1220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9258B166-C6E6-4521-A6A0-0658FEEB4B3C}"/>
                    </a:ext>
                  </a:extLst>
                </p:cNvPr>
                <p:cNvGrpSpPr/>
                <p:nvPr/>
              </p:nvGrpSpPr>
              <p:grpSpPr>
                <a:xfrm rot="21372599">
                  <a:off x="6082954" y="5399164"/>
                  <a:ext cx="317019" cy="316951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75" name="Freeform: Shape 74">
                    <a:extLst>
                      <a:ext uri="{FF2B5EF4-FFF2-40B4-BE49-F238E27FC236}">
                        <a16:creationId xmlns:a16="http://schemas.microsoft.com/office/drawing/2014/main" id="{999D34FA-C543-4ED1-B8A3-B0089B370044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Freeform: Shape 75">
                    <a:extLst>
                      <a:ext uri="{FF2B5EF4-FFF2-40B4-BE49-F238E27FC236}">
                        <a16:creationId xmlns:a16="http://schemas.microsoft.com/office/drawing/2014/main" id="{29F76A9D-9CED-4B26-8BD3-9F25CCE74721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1E8CD7C-63F8-4688-B50A-13E1D01DBCAB}"/>
                </a:ext>
              </a:extLst>
            </p:cNvPr>
            <p:cNvGrpSpPr/>
            <p:nvPr/>
          </p:nvGrpSpPr>
          <p:grpSpPr>
            <a:xfrm>
              <a:off x="916503" y="2830745"/>
              <a:ext cx="2473627" cy="2708373"/>
              <a:chOff x="916503" y="2830745"/>
              <a:chExt cx="2473627" cy="270837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5B06D7F-C0A9-43BD-B6AA-55010D080E84}"/>
                  </a:ext>
                </a:extLst>
              </p:cNvPr>
              <p:cNvGrpSpPr/>
              <p:nvPr/>
            </p:nvGrpSpPr>
            <p:grpSpPr>
              <a:xfrm>
                <a:off x="916503" y="2830745"/>
                <a:ext cx="2473627" cy="2708373"/>
                <a:chOff x="2344846" y="2862535"/>
                <a:chExt cx="2664475" cy="2917333"/>
              </a:xfrm>
            </p:grpSpPr>
            <p:sp>
              <p:nvSpPr>
                <p:cNvPr id="60" name="Freeform: Shape 59">
                  <a:extLst>
                    <a:ext uri="{FF2B5EF4-FFF2-40B4-BE49-F238E27FC236}">
                      <a16:creationId xmlns:a16="http://schemas.microsoft.com/office/drawing/2014/main" id="{C4B2B4F9-4184-4630-890C-FD9E1697634C}"/>
                    </a:ext>
                  </a:extLst>
                </p:cNvPr>
                <p:cNvSpPr/>
                <p:nvPr/>
              </p:nvSpPr>
              <p:spPr>
                <a:xfrm>
                  <a:off x="2344846" y="5099707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DAA87D91-756F-4570-9981-43B1C70BEC6D}"/>
                    </a:ext>
                  </a:extLst>
                </p:cNvPr>
                <p:cNvGrpSpPr/>
                <p:nvPr/>
              </p:nvGrpSpPr>
              <p:grpSpPr>
                <a:xfrm>
                  <a:off x="2454732" y="3419405"/>
                  <a:ext cx="1434907" cy="1077767"/>
                  <a:chOff x="1629846" y="3134905"/>
                  <a:chExt cx="1434907" cy="1077767"/>
                </a:xfrm>
              </p:grpSpPr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B63A4231-684F-4EB8-A4DE-040D36985C5C}"/>
                      </a:ext>
                    </a:extLst>
                  </p:cNvPr>
                  <p:cNvSpPr/>
                  <p:nvPr/>
                </p:nvSpPr>
                <p:spPr>
                  <a:xfrm>
                    <a:off x="1629846" y="3142888"/>
                    <a:ext cx="1434907" cy="43018"/>
                  </a:xfrm>
                  <a:custGeom>
                    <a:avLst/>
                    <a:gdLst>
                      <a:gd name="connsiteX0" fmla="*/ 1465118 w 2310661"/>
                      <a:gd name="connsiteY0" fmla="*/ 69273 h 69272"/>
                      <a:gd name="connsiteX1" fmla="*/ 0 w 2310661"/>
                      <a:gd name="connsiteY1" fmla="*/ 69273 h 69272"/>
                      <a:gd name="connsiteX2" fmla="*/ 845543 w 2310661"/>
                      <a:gd name="connsiteY2" fmla="*/ 0 h 69272"/>
                      <a:gd name="connsiteX3" fmla="*/ 2310662 w 2310661"/>
                      <a:gd name="connsiteY3" fmla="*/ 0 h 69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10661" h="69272">
                        <a:moveTo>
                          <a:pt x="1465118" y="69273"/>
                        </a:moveTo>
                        <a:lnTo>
                          <a:pt x="0" y="69273"/>
                        </a:lnTo>
                        <a:lnTo>
                          <a:pt x="845543" y="0"/>
                        </a:lnTo>
                        <a:lnTo>
                          <a:pt x="2310662" y="0"/>
                        </a:lnTo>
                        <a:close/>
                      </a:path>
                    </a:pathLst>
                  </a:custGeom>
                  <a:solidFill>
                    <a:srgbClr val="EE2D2E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602F2700-F6E2-4708-81A3-1AB8BD3572CC}"/>
                      </a:ext>
                    </a:extLst>
                  </p:cNvPr>
                  <p:cNvSpPr/>
                  <p:nvPr/>
                </p:nvSpPr>
                <p:spPr>
                  <a:xfrm>
                    <a:off x="2537224" y="3142888"/>
                    <a:ext cx="527529" cy="987262"/>
                  </a:xfrm>
                  <a:custGeom>
                    <a:avLst/>
                    <a:gdLst>
                      <a:gd name="connsiteX0" fmla="*/ 849492 w 849491"/>
                      <a:gd name="connsiteY0" fmla="*/ 1527464 h 1589809"/>
                      <a:gd name="connsiteX1" fmla="*/ 0 w 849491"/>
                      <a:gd name="connsiteY1" fmla="*/ 1589809 h 1589809"/>
                      <a:gd name="connsiteX2" fmla="*/ 0 w 849491"/>
                      <a:gd name="connsiteY2" fmla="*/ 62345 h 1589809"/>
                      <a:gd name="connsiteX3" fmla="*/ 849492 w 849491"/>
                      <a:gd name="connsiteY3" fmla="*/ 0 h 1589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49491" h="1589809">
                        <a:moveTo>
                          <a:pt x="849492" y="1527464"/>
                        </a:moveTo>
                        <a:lnTo>
                          <a:pt x="0" y="1589809"/>
                        </a:lnTo>
                        <a:lnTo>
                          <a:pt x="0" y="62345"/>
                        </a:lnTo>
                        <a:lnTo>
                          <a:pt x="849492" y="0"/>
                        </a:lnTo>
                        <a:close/>
                      </a:path>
                    </a:pathLst>
                  </a:custGeom>
                  <a:solidFill>
                    <a:srgbClr val="631712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7911A358-4040-4FC6-B4D4-180871850BFA}"/>
                      </a:ext>
                    </a:extLst>
                  </p:cNvPr>
                  <p:cNvSpPr/>
                  <p:nvPr/>
                </p:nvSpPr>
                <p:spPr>
                  <a:xfrm>
                    <a:off x="1637407" y="3134905"/>
                    <a:ext cx="909830" cy="943728"/>
                  </a:xfrm>
                  <a:custGeom>
                    <a:avLst/>
                    <a:gdLst>
                      <a:gd name="connsiteX0" fmla="*/ 0 w 1465118"/>
                      <a:gd name="connsiteY0" fmla="*/ 0 h 1519705"/>
                      <a:gd name="connsiteX1" fmla="*/ 1465118 w 1465118"/>
                      <a:gd name="connsiteY1" fmla="*/ 0 h 1519705"/>
                      <a:gd name="connsiteX2" fmla="*/ 1465118 w 1465118"/>
                      <a:gd name="connsiteY2" fmla="*/ 1519705 h 1519705"/>
                      <a:gd name="connsiteX3" fmla="*/ -1 w 1465118"/>
                      <a:gd name="connsiteY3" fmla="*/ 1519705 h 1519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5118" h="1519705">
                        <a:moveTo>
                          <a:pt x="0" y="0"/>
                        </a:moveTo>
                        <a:lnTo>
                          <a:pt x="1465118" y="0"/>
                        </a:lnTo>
                        <a:lnTo>
                          <a:pt x="1465118" y="1519705"/>
                        </a:lnTo>
                        <a:lnTo>
                          <a:pt x="-1" y="151970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Freeform: Shape 67">
                    <a:extLst>
                      <a:ext uri="{FF2B5EF4-FFF2-40B4-BE49-F238E27FC236}">
                        <a16:creationId xmlns:a16="http://schemas.microsoft.com/office/drawing/2014/main" id="{9D0F5D84-0ED8-44D0-B542-40DCB8C49979}"/>
                      </a:ext>
                    </a:extLst>
                  </p:cNvPr>
                  <p:cNvSpPr/>
                  <p:nvPr/>
                </p:nvSpPr>
                <p:spPr>
                  <a:xfrm>
                    <a:off x="1646338" y="3264303"/>
                    <a:ext cx="897102" cy="21796"/>
                  </a:xfrm>
                  <a:custGeom>
                    <a:avLst/>
                    <a:gdLst>
                      <a:gd name="connsiteX0" fmla="*/ 46024 w 1444622"/>
                      <a:gd name="connsiteY0" fmla="*/ 32973 h 35098"/>
                      <a:gd name="connsiteX1" fmla="*/ 27 w 1444622"/>
                      <a:gd name="connsiteY1" fmla="*/ 18149 h 35098"/>
                      <a:gd name="connsiteX2" fmla="*/ 44223 w 1444622"/>
                      <a:gd name="connsiteY2" fmla="*/ 1662 h 35098"/>
                      <a:gd name="connsiteX3" fmla="*/ 1401691 w 1444622"/>
                      <a:gd name="connsiteY3" fmla="*/ 1662 h 35098"/>
                      <a:gd name="connsiteX4" fmla="*/ 1444502 w 1444622"/>
                      <a:gd name="connsiteY4" fmla="*/ 18980 h 35098"/>
                      <a:gd name="connsiteX5" fmla="*/ 1397882 w 1444622"/>
                      <a:gd name="connsiteY5" fmla="*/ 32973 h 35098"/>
                      <a:gd name="connsiteX6" fmla="*/ 46024 w 1444622"/>
                      <a:gd name="connsiteY6" fmla="*/ 32973 h 35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44622" h="35098">
                        <a:moveTo>
                          <a:pt x="46024" y="32973"/>
                        </a:moveTo>
                        <a:cubicBezTo>
                          <a:pt x="29537" y="32904"/>
                          <a:pt x="997" y="42741"/>
                          <a:pt x="27" y="18149"/>
                        </a:cubicBezTo>
                        <a:cubicBezTo>
                          <a:pt x="-1012" y="-7828"/>
                          <a:pt x="27944" y="1732"/>
                          <a:pt x="44223" y="1662"/>
                        </a:cubicBezTo>
                        <a:cubicBezTo>
                          <a:pt x="496712" y="1108"/>
                          <a:pt x="949202" y="1108"/>
                          <a:pt x="1401691" y="1662"/>
                        </a:cubicBezTo>
                        <a:cubicBezTo>
                          <a:pt x="1417763" y="1662"/>
                          <a:pt x="1446719" y="-7620"/>
                          <a:pt x="1444502" y="18980"/>
                        </a:cubicBezTo>
                        <a:cubicBezTo>
                          <a:pt x="1442563" y="43226"/>
                          <a:pt x="1414369" y="32904"/>
                          <a:pt x="1397882" y="32973"/>
                        </a:cubicBezTo>
                        <a:cubicBezTo>
                          <a:pt x="1172607" y="33736"/>
                          <a:pt x="271368" y="33666"/>
                          <a:pt x="46024" y="32973"/>
                        </a:cubicBezTo>
                        <a:close/>
                      </a:path>
                    </a:pathLst>
                  </a:custGeom>
                  <a:solidFill>
                    <a:srgbClr val="80171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" name="Freeform: Shape 68">
                    <a:extLst>
                      <a:ext uri="{FF2B5EF4-FFF2-40B4-BE49-F238E27FC236}">
                        <a16:creationId xmlns:a16="http://schemas.microsoft.com/office/drawing/2014/main" id="{1A13B1EB-32B5-42C2-9786-6AFD4F4A5166}"/>
                      </a:ext>
                    </a:extLst>
                  </p:cNvPr>
                  <p:cNvSpPr/>
                  <p:nvPr/>
                </p:nvSpPr>
                <p:spPr>
                  <a:xfrm>
                    <a:off x="1692218" y="4049376"/>
                    <a:ext cx="1268255" cy="163296"/>
                  </a:xfrm>
                  <a:custGeom>
                    <a:avLst/>
                    <a:gdLst>
                      <a:gd name="connsiteX0" fmla="*/ 2042299 w 2042298"/>
                      <a:gd name="connsiteY0" fmla="*/ 0 h 262959"/>
                      <a:gd name="connsiteX1" fmla="*/ 62969 w 2042298"/>
                      <a:gd name="connsiteY1" fmla="*/ 0 h 262959"/>
                      <a:gd name="connsiteX2" fmla="*/ 0 w 2042298"/>
                      <a:gd name="connsiteY2" fmla="*/ 57704 h 262959"/>
                      <a:gd name="connsiteX3" fmla="*/ 62969 w 2042298"/>
                      <a:gd name="connsiteY3" fmla="*/ 115408 h 262959"/>
                      <a:gd name="connsiteX4" fmla="*/ 1052322 w 2042298"/>
                      <a:gd name="connsiteY4" fmla="*/ 115408 h 262959"/>
                      <a:gd name="connsiteX5" fmla="*/ 1235271 w 2042298"/>
                      <a:gd name="connsiteY5" fmla="*/ 262959 h 262959"/>
                      <a:gd name="connsiteX6" fmla="*/ 1356499 w 2042298"/>
                      <a:gd name="connsiteY6" fmla="*/ 205740 h 262959"/>
                      <a:gd name="connsiteX7" fmla="*/ 1327335 w 2042298"/>
                      <a:gd name="connsiteY7" fmla="*/ 115408 h 262959"/>
                      <a:gd name="connsiteX8" fmla="*/ 2042229 w 2042298"/>
                      <a:gd name="connsiteY8" fmla="*/ 115408 h 262959"/>
                      <a:gd name="connsiteX9" fmla="*/ 2042229 w 2042298"/>
                      <a:gd name="connsiteY9" fmla="*/ 0 h 262959"/>
                      <a:gd name="connsiteX10" fmla="*/ 2042299 w 2042298"/>
                      <a:gd name="connsiteY10" fmla="*/ 0 h 262959"/>
                      <a:gd name="connsiteX11" fmla="*/ 2042299 w 2042298"/>
                      <a:gd name="connsiteY11" fmla="*/ 0 h 262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42298" h="262959">
                        <a:moveTo>
                          <a:pt x="2042299" y="0"/>
                        </a:moveTo>
                        <a:lnTo>
                          <a:pt x="62969" y="0"/>
                        </a:lnTo>
                        <a:cubicBezTo>
                          <a:pt x="28194" y="0"/>
                          <a:pt x="0" y="25839"/>
                          <a:pt x="0" y="57704"/>
                        </a:cubicBezTo>
                        <a:cubicBezTo>
                          <a:pt x="0" y="89570"/>
                          <a:pt x="28194" y="115408"/>
                          <a:pt x="62969" y="115408"/>
                        </a:cubicBezTo>
                        <a:lnTo>
                          <a:pt x="1052322" y="115408"/>
                        </a:lnTo>
                        <a:cubicBezTo>
                          <a:pt x="1168562" y="117833"/>
                          <a:pt x="1235271" y="262959"/>
                          <a:pt x="1235271" y="262959"/>
                        </a:cubicBezTo>
                        <a:cubicBezTo>
                          <a:pt x="1235271" y="262959"/>
                          <a:pt x="1320269" y="222642"/>
                          <a:pt x="1356499" y="205740"/>
                        </a:cubicBezTo>
                        <a:cubicBezTo>
                          <a:pt x="1360932" y="183642"/>
                          <a:pt x="1345554" y="148036"/>
                          <a:pt x="1327335" y="115408"/>
                        </a:cubicBezTo>
                        <a:lnTo>
                          <a:pt x="2042229" y="115408"/>
                        </a:lnTo>
                        <a:lnTo>
                          <a:pt x="2042229" y="0"/>
                        </a:lnTo>
                        <a:lnTo>
                          <a:pt x="2042299" y="0"/>
                        </a:lnTo>
                        <a:lnTo>
                          <a:pt x="2042299" y="0"/>
                        </a:lnTo>
                        <a:close/>
                      </a:path>
                    </a:pathLst>
                  </a:custGeom>
                  <a:solidFill>
                    <a:srgbClr val="6A7F8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F3EB5BF8-D0B2-4526-B752-7359DBED1317}"/>
                    </a:ext>
                  </a:extLst>
                </p:cNvPr>
                <p:cNvSpPr/>
                <p:nvPr/>
              </p:nvSpPr>
              <p:spPr>
                <a:xfrm>
                  <a:off x="2345635" y="3360883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717ADF23-4D02-48E4-A283-C95E7EEC2E3F}"/>
                    </a:ext>
                  </a:extLst>
                </p:cNvPr>
                <p:cNvSpPr/>
                <p:nvPr/>
              </p:nvSpPr>
              <p:spPr>
                <a:xfrm>
                  <a:off x="4570939" y="2992340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8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8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72D3C46C-AA22-4D25-8119-CB113C341B4F}"/>
                    </a:ext>
                  </a:extLst>
                </p:cNvPr>
                <p:cNvSpPr/>
                <p:nvPr/>
              </p:nvSpPr>
              <p:spPr>
                <a:xfrm>
                  <a:off x="2345635" y="2862535"/>
                  <a:ext cx="2663686" cy="586607"/>
                </a:xfrm>
                <a:custGeom>
                  <a:avLst/>
                  <a:gdLst>
                    <a:gd name="connsiteX0" fmla="*/ 482975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7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5" y="0"/>
                      </a:moveTo>
                      <a:lnTo>
                        <a:pt x="2663687" y="129805"/>
                      </a:lnTo>
                      <a:lnTo>
                        <a:pt x="2266188" y="586607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2D7B2395-E7EE-43DB-A475-7505FA0F49CA}"/>
                  </a:ext>
                </a:extLst>
              </p:cNvPr>
              <p:cNvSpPr/>
              <p:nvPr/>
            </p:nvSpPr>
            <p:spPr>
              <a:xfrm flipH="1">
                <a:off x="1138951" y="2996949"/>
                <a:ext cx="2102384" cy="452140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79580 h 209964"/>
                  <a:gd name="connsiteX1" fmla="*/ 139 w 1359882"/>
                  <a:gd name="connsiteY1" fmla="*/ 48619 h 209964"/>
                  <a:gd name="connsiteX2" fmla="*/ 979107 w 1359882"/>
                  <a:gd name="connsiteY2" fmla="*/ 0 h 209964"/>
                  <a:gd name="connsiteX3" fmla="*/ 1359882 w 1359882"/>
                  <a:gd name="connsiteY3" fmla="*/ 40800 h 209964"/>
                  <a:gd name="connsiteX4" fmla="*/ 29986 w 1359882"/>
                  <a:gd name="connsiteY4" fmla="*/ 81179 h 209964"/>
                  <a:gd name="connsiteX5" fmla="*/ 28255 w 1359882"/>
                  <a:gd name="connsiteY5" fmla="*/ 209964 h 209964"/>
                  <a:gd name="connsiteX6" fmla="*/ 2189 w 1359882"/>
                  <a:gd name="connsiteY6" fmla="*/ 179580 h 209964"/>
                  <a:gd name="connsiteX0" fmla="*/ 2189 w 1001995"/>
                  <a:gd name="connsiteY0" fmla="*/ 179580 h 209964"/>
                  <a:gd name="connsiteX1" fmla="*/ 139 w 1001995"/>
                  <a:gd name="connsiteY1" fmla="*/ 48619 h 209964"/>
                  <a:gd name="connsiteX2" fmla="*/ 979107 w 1001995"/>
                  <a:gd name="connsiteY2" fmla="*/ 0 h 209964"/>
                  <a:gd name="connsiteX3" fmla="*/ 1001995 w 1001995"/>
                  <a:gd name="connsiteY3" fmla="*/ 27691 h 209964"/>
                  <a:gd name="connsiteX4" fmla="*/ 29986 w 1001995"/>
                  <a:gd name="connsiteY4" fmla="*/ 81179 h 209964"/>
                  <a:gd name="connsiteX5" fmla="*/ 28255 w 1001995"/>
                  <a:gd name="connsiteY5" fmla="*/ 209964 h 209964"/>
                  <a:gd name="connsiteX6" fmla="*/ 2189 w 1001995"/>
                  <a:gd name="connsiteY6" fmla="*/ 179580 h 209964"/>
                  <a:gd name="connsiteX0" fmla="*/ 2189 w 1001995"/>
                  <a:gd name="connsiteY0" fmla="*/ 184824 h 215208"/>
                  <a:gd name="connsiteX1" fmla="*/ 139 w 1001995"/>
                  <a:gd name="connsiteY1" fmla="*/ 53863 h 215208"/>
                  <a:gd name="connsiteX2" fmla="*/ 975174 w 1001995"/>
                  <a:gd name="connsiteY2" fmla="*/ 0 h 215208"/>
                  <a:gd name="connsiteX3" fmla="*/ 1001995 w 1001995"/>
                  <a:gd name="connsiteY3" fmla="*/ 32935 h 215208"/>
                  <a:gd name="connsiteX4" fmla="*/ 29986 w 1001995"/>
                  <a:gd name="connsiteY4" fmla="*/ 86423 h 215208"/>
                  <a:gd name="connsiteX5" fmla="*/ 28255 w 1001995"/>
                  <a:gd name="connsiteY5" fmla="*/ 215208 h 215208"/>
                  <a:gd name="connsiteX6" fmla="*/ 2189 w 1001995"/>
                  <a:gd name="connsiteY6" fmla="*/ 184824 h 215208"/>
                  <a:gd name="connsiteX0" fmla="*/ 2189 w 1000684"/>
                  <a:gd name="connsiteY0" fmla="*/ 184824 h 215208"/>
                  <a:gd name="connsiteX1" fmla="*/ 139 w 1000684"/>
                  <a:gd name="connsiteY1" fmla="*/ 53863 h 215208"/>
                  <a:gd name="connsiteX2" fmla="*/ 975174 w 1000684"/>
                  <a:gd name="connsiteY2" fmla="*/ 0 h 215208"/>
                  <a:gd name="connsiteX3" fmla="*/ 1000684 w 1000684"/>
                  <a:gd name="connsiteY3" fmla="*/ 27691 h 215208"/>
                  <a:gd name="connsiteX4" fmla="*/ 29986 w 1000684"/>
                  <a:gd name="connsiteY4" fmla="*/ 86423 h 215208"/>
                  <a:gd name="connsiteX5" fmla="*/ 28255 w 1000684"/>
                  <a:gd name="connsiteY5" fmla="*/ 215208 h 215208"/>
                  <a:gd name="connsiteX6" fmla="*/ 2189 w 1000684"/>
                  <a:gd name="connsiteY6" fmla="*/ 184824 h 21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684" h="215208">
                    <a:moveTo>
                      <a:pt x="2189" y="184824"/>
                    </a:moveTo>
                    <a:cubicBezTo>
                      <a:pt x="3093" y="145933"/>
                      <a:pt x="-765" y="92754"/>
                      <a:pt x="139" y="53863"/>
                    </a:cubicBezTo>
                    <a:lnTo>
                      <a:pt x="975174" y="0"/>
                    </a:lnTo>
                    <a:lnTo>
                      <a:pt x="1000684" y="27691"/>
                    </a:lnTo>
                    <a:lnTo>
                      <a:pt x="29986" y="86423"/>
                    </a:lnTo>
                    <a:lnTo>
                      <a:pt x="28255" y="215208"/>
                    </a:lnTo>
                    <a:lnTo>
                      <a:pt x="2189" y="18482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2A2A8A8-DC84-486A-9D3D-278A3D1E0AF9}"/>
                </a:ext>
              </a:extLst>
            </p:cNvPr>
            <p:cNvGrpSpPr/>
            <p:nvPr/>
          </p:nvGrpSpPr>
          <p:grpSpPr>
            <a:xfrm>
              <a:off x="2153683" y="2217259"/>
              <a:ext cx="3787773" cy="4234549"/>
              <a:chOff x="2153683" y="2217259"/>
              <a:chExt cx="3787773" cy="4234549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368CF99E-5794-4C54-8478-0DA2D5225B72}"/>
                  </a:ext>
                </a:extLst>
              </p:cNvPr>
              <p:cNvGrpSpPr/>
              <p:nvPr/>
            </p:nvGrpSpPr>
            <p:grpSpPr>
              <a:xfrm>
                <a:off x="2153683" y="2217259"/>
                <a:ext cx="3787773" cy="4234549"/>
                <a:chOff x="3677478" y="2201716"/>
                <a:chExt cx="4080012" cy="4561258"/>
              </a:xfrm>
            </p:grpSpPr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51E79590-1321-4257-BED8-01523A07A198}"/>
                    </a:ext>
                  </a:extLst>
                </p:cNvPr>
                <p:cNvSpPr/>
                <p:nvPr/>
              </p:nvSpPr>
              <p:spPr>
                <a:xfrm>
                  <a:off x="4946160" y="3540497"/>
                  <a:ext cx="2800205" cy="2910533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524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A3CE1181-B932-42AA-9AFA-1EBB7B66D540}"/>
                    </a:ext>
                  </a:extLst>
                </p:cNvPr>
                <p:cNvSpPr/>
                <p:nvPr/>
              </p:nvSpPr>
              <p:spPr>
                <a:xfrm>
                  <a:off x="3699968" y="2861269"/>
                  <a:ext cx="671487" cy="390170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  <a:effectLst>
                  <a:outerShdw blurRad="1397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58826F53-2A57-4B0F-B9C4-8C1E4A594559}"/>
                    </a:ext>
                  </a:extLst>
                </p:cNvPr>
                <p:cNvSpPr/>
                <p:nvPr/>
              </p:nvSpPr>
              <p:spPr>
                <a:xfrm>
                  <a:off x="3679799" y="2329917"/>
                  <a:ext cx="671487" cy="4169465"/>
                </a:xfrm>
                <a:custGeom>
                  <a:avLst/>
                  <a:gdLst>
                    <a:gd name="connsiteX0" fmla="*/ 0 w 671487"/>
                    <a:gd name="connsiteY0" fmla="*/ 0 h 4169465"/>
                    <a:gd name="connsiteX1" fmla="*/ 608871 w 671487"/>
                    <a:gd name="connsiteY1" fmla="*/ 693155 h 4169465"/>
                    <a:gd name="connsiteX2" fmla="*/ 671488 w 671487"/>
                    <a:gd name="connsiteY2" fmla="*/ 4169466 h 4169465"/>
                    <a:gd name="connsiteX3" fmla="*/ 85344 w 671487"/>
                    <a:gd name="connsiteY3" fmla="*/ 3373805 h 4169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1487" h="4169465">
                      <a:moveTo>
                        <a:pt x="0" y="0"/>
                      </a:moveTo>
                      <a:lnTo>
                        <a:pt x="608871" y="693155"/>
                      </a:lnTo>
                      <a:lnTo>
                        <a:pt x="671488" y="4169466"/>
                      </a:lnTo>
                      <a:lnTo>
                        <a:pt x="85344" y="337380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6" name="Freeform: Shape 55">
                  <a:extLst>
                    <a:ext uri="{FF2B5EF4-FFF2-40B4-BE49-F238E27FC236}">
                      <a16:creationId xmlns:a16="http://schemas.microsoft.com/office/drawing/2014/main" id="{D8D0FB8D-6908-428D-98A4-15048B2DE5BA}"/>
                    </a:ext>
                  </a:extLst>
                </p:cNvPr>
                <p:cNvSpPr/>
                <p:nvPr/>
              </p:nvSpPr>
              <p:spPr>
                <a:xfrm>
                  <a:off x="4286349" y="2897455"/>
                  <a:ext cx="3471141" cy="3607904"/>
                </a:xfrm>
                <a:custGeom>
                  <a:avLst/>
                  <a:gdLst>
                    <a:gd name="connsiteX0" fmla="*/ 0 w 3471141"/>
                    <a:gd name="connsiteY0" fmla="*/ 131594 h 3607904"/>
                    <a:gd name="connsiteX1" fmla="*/ 62616 w 3471141"/>
                    <a:gd name="connsiteY1" fmla="*/ 3607905 h 3607904"/>
                    <a:gd name="connsiteX2" fmla="*/ 3429729 w 3471141"/>
                    <a:gd name="connsiteY2" fmla="*/ 3370823 h 3607904"/>
                    <a:gd name="connsiteX3" fmla="*/ 3471142 w 3471141"/>
                    <a:gd name="connsiteY3" fmla="*/ 3311453 h 3607904"/>
                    <a:gd name="connsiteX4" fmla="*/ 3471142 w 3471141"/>
                    <a:gd name="connsiteY4" fmla="*/ 0 h 3607904"/>
                    <a:gd name="connsiteX5" fmla="*/ 0 w 3471141"/>
                    <a:gd name="connsiteY5" fmla="*/ 131594 h 3607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71141" h="3607904">
                      <a:moveTo>
                        <a:pt x="0" y="131594"/>
                      </a:moveTo>
                      <a:lnTo>
                        <a:pt x="62616" y="3607905"/>
                      </a:lnTo>
                      <a:lnTo>
                        <a:pt x="3429729" y="3370823"/>
                      </a:lnTo>
                      <a:cubicBezTo>
                        <a:pt x="3452920" y="3369167"/>
                        <a:pt x="3471142" y="3343126"/>
                        <a:pt x="3471142" y="3311453"/>
                      </a:cubicBezTo>
                      <a:lnTo>
                        <a:pt x="3471142" y="0"/>
                      </a:lnTo>
                      <a:lnTo>
                        <a:pt x="0" y="131594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/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57" name="Freeform: Shape 56">
                  <a:extLst>
                    <a:ext uri="{FF2B5EF4-FFF2-40B4-BE49-F238E27FC236}">
                      <a16:creationId xmlns:a16="http://schemas.microsoft.com/office/drawing/2014/main" id="{2CEB3AC7-1BB7-44DF-82D2-1AC261C2E881}"/>
                    </a:ext>
                  </a:extLst>
                </p:cNvPr>
                <p:cNvSpPr/>
                <p:nvPr/>
              </p:nvSpPr>
              <p:spPr>
                <a:xfrm>
                  <a:off x="3677478" y="2201716"/>
                  <a:ext cx="4080012" cy="821237"/>
                </a:xfrm>
                <a:custGeom>
                  <a:avLst/>
                  <a:gdLst>
                    <a:gd name="connsiteX0" fmla="*/ 3424030 w 4080012"/>
                    <a:gd name="connsiteY0" fmla="*/ 0 h 821237"/>
                    <a:gd name="connsiteX1" fmla="*/ 0 w 4080012"/>
                    <a:gd name="connsiteY1" fmla="*/ 134178 h 821237"/>
                    <a:gd name="connsiteX2" fmla="*/ 608871 w 4080012"/>
                    <a:gd name="connsiteY2" fmla="*/ 821237 h 821237"/>
                    <a:gd name="connsiteX3" fmla="*/ 4080013 w 4080012"/>
                    <a:gd name="connsiteY3" fmla="*/ 699582 h 8212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80012" h="821237">
                      <a:moveTo>
                        <a:pt x="3424030" y="0"/>
                      </a:moveTo>
                      <a:lnTo>
                        <a:pt x="0" y="134178"/>
                      </a:lnTo>
                      <a:lnTo>
                        <a:pt x="608871" y="821237"/>
                      </a:lnTo>
                      <a:lnTo>
                        <a:pt x="4080013" y="699582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DE5117F0-C983-40E9-9721-22691ABC7A27}"/>
                  </a:ext>
                </a:extLst>
              </p:cNvPr>
              <p:cNvSpPr/>
              <p:nvPr/>
            </p:nvSpPr>
            <p:spPr>
              <a:xfrm>
                <a:off x="2349915" y="2406984"/>
                <a:ext cx="3225528" cy="499002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496909"/>
                  <a:gd name="connsiteY0" fmla="*/ 207129 h 237513"/>
                  <a:gd name="connsiteX1" fmla="*/ 139 w 1496909"/>
                  <a:gd name="connsiteY1" fmla="*/ 76168 h 237513"/>
                  <a:gd name="connsiteX2" fmla="*/ 1496909 w 1496909"/>
                  <a:gd name="connsiteY2" fmla="*/ 0 h 237513"/>
                  <a:gd name="connsiteX3" fmla="*/ 1359882 w 1496909"/>
                  <a:gd name="connsiteY3" fmla="*/ 68349 h 237513"/>
                  <a:gd name="connsiteX4" fmla="*/ 29986 w 1496909"/>
                  <a:gd name="connsiteY4" fmla="*/ 108728 h 237513"/>
                  <a:gd name="connsiteX5" fmla="*/ 28255 w 1496909"/>
                  <a:gd name="connsiteY5" fmla="*/ 237513 h 237513"/>
                  <a:gd name="connsiteX6" fmla="*/ 2189 w 1496909"/>
                  <a:gd name="connsiteY6" fmla="*/ 207129 h 237513"/>
                  <a:gd name="connsiteX0" fmla="*/ 2189 w 1535274"/>
                  <a:gd name="connsiteY0" fmla="*/ 207129 h 237513"/>
                  <a:gd name="connsiteX1" fmla="*/ 139 w 1535274"/>
                  <a:gd name="connsiteY1" fmla="*/ 76168 h 237513"/>
                  <a:gd name="connsiteX2" fmla="*/ 1496909 w 1535274"/>
                  <a:gd name="connsiteY2" fmla="*/ 0 h 237513"/>
                  <a:gd name="connsiteX3" fmla="*/ 1535274 w 1535274"/>
                  <a:gd name="connsiteY3" fmla="*/ 34245 h 237513"/>
                  <a:gd name="connsiteX4" fmla="*/ 29986 w 1535274"/>
                  <a:gd name="connsiteY4" fmla="*/ 108728 h 237513"/>
                  <a:gd name="connsiteX5" fmla="*/ 28255 w 1535274"/>
                  <a:gd name="connsiteY5" fmla="*/ 237513 h 237513"/>
                  <a:gd name="connsiteX6" fmla="*/ 2189 w 1535274"/>
                  <a:gd name="connsiteY6" fmla="*/ 207129 h 237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35274" h="237513">
                    <a:moveTo>
                      <a:pt x="2189" y="207129"/>
                    </a:moveTo>
                    <a:cubicBezTo>
                      <a:pt x="3093" y="168238"/>
                      <a:pt x="-765" y="115059"/>
                      <a:pt x="139" y="76168"/>
                    </a:cubicBezTo>
                    <a:lnTo>
                      <a:pt x="1496909" y="0"/>
                    </a:lnTo>
                    <a:lnTo>
                      <a:pt x="1535274" y="34245"/>
                    </a:lnTo>
                    <a:lnTo>
                      <a:pt x="29986" y="108728"/>
                    </a:lnTo>
                    <a:lnTo>
                      <a:pt x="28255" y="237513"/>
                    </a:lnTo>
                    <a:lnTo>
                      <a:pt x="2189" y="2071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4CC5233-24F4-4576-8A32-391FB77E1DAE}"/>
                </a:ext>
              </a:extLst>
            </p:cNvPr>
            <p:cNvGrpSpPr/>
            <p:nvPr/>
          </p:nvGrpSpPr>
          <p:grpSpPr>
            <a:xfrm>
              <a:off x="1004893" y="3947362"/>
              <a:ext cx="3307958" cy="2594024"/>
              <a:chOff x="1004893" y="3947362"/>
              <a:chExt cx="3307958" cy="2594024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E937F1DB-12BC-4B97-B319-475F4A083505}"/>
                  </a:ext>
                </a:extLst>
              </p:cNvPr>
              <p:cNvGrpSpPr/>
              <p:nvPr/>
            </p:nvGrpSpPr>
            <p:grpSpPr>
              <a:xfrm>
                <a:off x="1004893" y="3947362"/>
                <a:ext cx="3307958" cy="2594024"/>
                <a:chOff x="2440056" y="4065303"/>
                <a:chExt cx="3563178" cy="2794161"/>
              </a:xfrm>
            </p:grpSpPr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434791C8-1123-4D57-A357-4D175C70A41B}"/>
                    </a:ext>
                  </a:extLst>
                </p:cNvPr>
                <p:cNvSpPr/>
                <p:nvPr/>
              </p:nvSpPr>
              <p:spPr>
                <a:xfrm>
                  <a:off x="2531719" y="6213820"/>
                  <a:ext cx="3456838" cy="645644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  <a:gd name="connsiteX0" fmla="*/ 2917135 w 3563178"/>
                    <a:gd name="connsiteY0" fmla="*/ 0 h 645644"/>
                    <a:gd name="connsiteX1" fmla="*/ 0 w 3563178"/>
                    <a:gd name="connsiteY1" fmla="*/ 124239 h 645644"/>
                    <a:gd name="connsiteX2" fmla="*/ 521232 w 3563178"/>
                    <a:gd name="connsiteY2" fmla="*/ 645644 h 645644"/>
                    <a:gd name="connsiteX3" fmla="*/ 3563178 w 3563178"/>
                    <a:gd name="connsiteY3" fmla="*/ 477078 h 645644"/>
                    <a:gd name="connsiteX4" fmla="*/ 2917135 w 3563178"/>
                    <a:gd name="connsiteY4" fmla="*/ 0 h 645644"/>
                    <a:gd name="connsiteX0" fmla="*/ 2917135 w 3510626"/>
                    <a:gd name="connsiteY0" fmla="*/ 0 h 645644"/>
                    <a:gd name="connsiteX1" fmla="*/ 0 w 3510626"/>
                    <a:gd name="connsiteY1" fmla="*/ 124239 h 645644"/>
                    <a:gd name="connsiteX2" fmla="*/ 521232 w 3510626"/>
                    <a:gd name="connsiteY2" fmla="*/ 645644 h 645644"/>
                    <a:gd name="connsiteX3" fmla="*/ 3510626 w 3510626"/>
                    <a:gd name="connsiteY3" fmla="*/ 487588 h 645644"/>
                    <a:gd name="connsiteX4" fmla="*/ 2917135 w 3510626"/>
                    <a:gd name="connsiteY4" fmla="*/ 0 h 645644"/>
                    <a:gd name="connsiteX0" fmla="*/ 2917135 w 3472974"/>
                    <a:gd name="connsiteY0" fmla="*/ 0 h 645644"/>
                    <a:gd name="connsiteX1" fmla="*/ 0 w 3472974"/>
                    <a:gd name="connsiteY1" fmla="*/ 124239 h 645644"/>
                    <a:gd name="connsiteX2" fmla="*/ 521232 w 3472974"/>
                    <a:gd name="connsiteY2" fmla="*/ 645644 h 645644"/>
                    <a:gd name="connsiteX3" fmla="*/ 3472974 w 3472974"/>
                    <a:gd name="connsiteY3" fmla="*/ 476830 h 645644"/>
                    <a:gd name="connsiteX4" fmla="*/ 2917135 w 3472974"/>
                    <a:gd name="connsiteY4" fmla="*/ 0 h 645644"/>
                    <a:gd name="connsiteX0" fmla="*/ 2900999 w 3456838"/>
                    <a:gd name="connsiteY0" fmla="*/ 0 h 645644"/>
                    <a:gd name="connsiteX1" fmla="*/ 0 w 3456838"/>
                    <a:gd name="connsiteY1" fmla="*/ 113481 h 645644"/>
                    <a:gd name="connsiteX2" fmla="*/ 505096 w 3456838"/>
                    <a:gd name="connsiteY2" fmla="*/ 645644 h 645644"/>
                    <a:gd name="connsiteX3" fmla="*/ 3456838 w 3456838"/>
                    <a:gd name="connsiteY3" fmla="*/ 476830 h 645644"/>
                    <a:gd name="connsiteX4" fmla="*/ 2900999 w 3456838"/>
                    <a:gd name="connsiteY4" fmla="*/ 0 h 6456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6838" h="645644">
                      <a:moveTo>
                        <a:pt x="2900999" y="0"/>
                      </a:moveTo>
                      <a:lnTo>
                        <a:pt x="0" y="113481"/>
                      </a:lnTo>
                      <a:lnTo>
                        <a:pt x="505096" y="645644"/>
                      </a:lnTo>
                      <a:lnTo>
                        <a:pt x="3456838" y="476830"/>
                      </a:lnTo>
                      <a:lnTo>
                        <a:pt x="2900999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889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1D270123-2C96-46A7-87C3-F69465F62546}"/>
                    </a:ext>
                  </a:extLst>
                </p:cNvPr>
                <p:cNvSpPr/>
                <p:nvPr/>
              </p:nvSpPr>
              <p:spPr>
                <a:xfrm>
                  <a:off x="2971800" y="4542381"/>
                  <a:ext cx="3031434" cy="2315817"/>
                </a:xfrm>
                <a:custGeom>
                  <a:avLst/>
                  <a:gdLst>
                    <a:gd name="connsiteX0" fmla="*/ 0 w 3031434"/>
                    <a:gd name="connsiteY0" fmla="*/ 84483 h 2315817"/>
                    <a:gd name="connsiteX1" fmla="*/ 54665 w 3031434"/>
                    <a:gd name="connsiteY1" fmla="*/ 2315818 h 2315817"/>
                    <a:gd name="connsiteX2" fmla="*/ 2995256 w 3031434"/>
                    <a:gd name="connsiteY2" fmla="*/ 2163616 h 2315817"/>
                    <a:gd name="connsiteX3" fmla="*/ 3031435 w 3031434"/>
                    <a:gd name="connsiteY3" fmla="*/ 2125516 h 2315817"/>
                    <a:gd name="connsiteX4" fmla="*/ 3031435 w 3031434"/>
                    <a:gd name="connsiteY4" fmla="*/ 0 h 2315817"/>
                    <a:gd name="connsiteX5" fmla="*/ 0 w 3031434"/>
                    <a:gd name="connsiteY5" fmla="*/ 84483 h 2315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31434" h="2315817">
                      <a:moveTo>
                        <a:pt x="0" y="84483"/>
                      </a:moveTo>
                      <a:lnTo>
                        <a:pt x="54665" y="2315818"/>
                      </a:lnTo>
                      <a:lnTo>
                        <a:pt x="2995256" y="2163616"/>
                      </a:lnTo>
                      <a:cubicBezTo>
                        <a:pt x="3015532" y="2162556"/>
                        <a:pt x="3031435" y="2145792"/>
                        <a:pt x="3031435" y="2125516"/>
                      </a:cubicBezTo>
                      <a:lnTo>
                        <a:pt x="3031435" y="0"/>
                      </a:lnTo>
                      <a:lnTo>
                        <a:pt x="0" y="84483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  <a:effectLst>
                  <a:outerShdw blurRad="114300" dist="38100" algn="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21CAEE93-DFE7-45AE-BEB8-F32AE1643CCA}"/>
                    </a:ext>
                  </a:extLst>
                </p:cNvPr>
                <p:cNvSpPr/>
                <p:nvPr/>
              </p:nvSpPr>
              <p:spPr>
                <a:xfrm>
                  <a:off x="2440056" y="4189542"/>
                  <a:ext cx="586408" cy="2668656"/>
                </a:xfrm>
                <a:custGeom>
                  <a:avLst/>
                  <a:gdLst>
                    <a:gd name="connsiteX0" fmla="*/ 0 w 586408"/>
                    <a:gd name="connsiteY0" fmla="*/ 0 h 2668656"/>
                    <a:gd name="connsiteX1" fmla="*/ 531743 w 586408"/>
                    <a:gd name="connsiteY1" fmla="*/ 437322 h 2668656"/>
                    <a:gd name="connsiteX2" fmla="*/ 586409 w 586408"/>
                    <a:gd name="connsiteY2" fmla="*/ 2668657 h 2668656"/>
                    <a:gd name="connsiteX3" fmla="*/ 74543 w 586408"/>
                    <a:gd name="connsiteY3" fmla="*/ 2151822 h 2668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6408" h="2668656">
                      <a:moveTo>
                        <a:pt x="0" y="0"/>
                      </a:moveTo>
                      <a:lnTo>
                        <a:pt x="531743" y="437322"/>
                      </a:lnTo>
                      <a:lnTo>
                        <a:pt x="586409" y="2668657"/>
                      </a:lnTo>
                      <a:lnTo>
                        <a:pt x="74543" y="2151822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616CD14D-AE10-4F5D-B682-3D81462D257E}"/>
                    </a:ext>
                  </a:extLst>
                </p:cNvPr>
                <p:cNvSpPr/>
                <p:nvPr/>
              </p:nvSpPr>
              <p:spPr>
                <a:xfrm>
                  <a:off x="2440056" y="4065303"/>
                  <a:ext cx="3563178" cy="561560"/>
                </a:xfrm>
                <a:custGeom>
                  <a:avLst/>
                  <a:gdLst>
                    <a:gd name="connsiteX0" fmla="*/ 2917135 w 3563178"/>
                    <a:gd name="connsiteY0" fmla="*/ 0 h 561560"/>
                    <a:gd name="connsiteX1" fmla="*/ 0 w 3563178"/>
                    <a:gd name="connsiteY1" fmla="*/ 124239 h 561560"/>
                    <a:gd name="connsiteX2" fmla="*/ 531743 w 3563178"/>
                    <a:gd name="connsiteY2" fmla="*/ 561561 h 561560"/>
                    <a:gd name="connsiteX3" fmla="*/ 3563178 w 3563178"/>
                    <a:gd name="connsiteY3" fmla="*/ 477078 h 561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63178" h="561560">
                      <a:moveTo>
                        <a:pt x="2917135" y="0"/>
                      </a:moveTo>
                      <a:lnTo>
                        <a:pt x="0" y="124239"/>
                      </a:lnTo>
                      <a:lnTo>
                        <a:pt x="531743" y="561561"/>
                      </a:lnTo>
                      <a:lnTo>
                        <a:pt x="3563178" y="47707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E05E19FE-0AC6-49ED-B2FD-725E69B2BB07}"/>
                  </a:ext>
                </a:extLst>
              </p:cNvPr>
              <p:cNvGrpSpPr/>
              <p:nvPr/>
            </p:nvGrpSpPr>
            <p:grpSpPr>
              <a:xfrm rot="21420000">
                <a:off x="2498375" y="6003484"/>
                <a:ext cx="397913" cy="39773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43" name="Freeform: Shape 42">
                  <a:extLst>
                    <a:ext uri="{FF2B5EF4-FFF2-40B4-BE49-F238E27FC236}">
                      <a16:creationId xmlns:a16="http://schemas.microsoft.com/office/drawing/2014/main" id="{2431D5DD-9138-4A63-B815-D6AA8D351A1F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84C23BE1-A4ED-45F1-938B-6C30DDEA03B5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08528FAF-A2F4-47AD-AF34-DECFB29E8239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628412CB-AA86-4B80-8A58-5FE026C48252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D783CB0-44A3-4198-B60A-FCD1CB7AC560}"/>
                  </a:ext>
                </a:extLst>
              </p:cNvPr>
              <p:cNvGrpSpPr/>
              <p:nvPr/>
            </p:nvGrpSpPr>
            <p:grpSpPr>
              <a:xfrm rot="21420000">
                <a:off x="1638238" y="6048376"/>
                <a:ext cx="397740" cy="397921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40" name="Freeform: Shape 39">
                  <a:extLst>
                    <a:ext uri="{FF2B5EF4-FFF2-40B4-BE49-F238E27FC236}">
                      <a16:creationId xmlns:a16="http://schemas.microsoft.com/office/drawing/2014/main" id="{D50217FE-5C41-4113-9457-B3B0EEC0C8B1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15D49CD7-9807-4512-9571-E3F6190870E6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: Shape 41">
                  <a:extLst>
                    <a:ext uri="{FF2B5EF4-FFF2-40B4-BE49-F238E27FC236}">
                      <a16:creationId xmlns:a16="http://schemas.microsoft.com/office/drawing/2014/main" id="{F0D7F84D-13DB-4299-8400-71E4A3FD96CC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E6945174-90A2-4226-A762-FB8A0AF41BC0}"/>
                  </a:ext>
                </a:extLst>
              </p:cNvPr>
              <p:cNvGrpSpPr/>
              <p:nvPr/>
            </p:nvGrpSpPr>
            <p:grpSpPr>
              <a:xfrm rot="21420000">
                <a:off x="2068416" y="6026303"/>
                <a:ext cx="397541" cy="397455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38" name="Freeform: Shape 37">
                  <a:extLst>
                    <a:ext uri="{FF2B5EF4-FFF2-40B4-BE49-F238E27FC236}">
                      <a16:creationId xmlns:a16="http://schemas.microsoft.com/office/drawing/2014/main" id="{C19CF52C-8862-49AB-BDF4-A012DF638754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A810A8E6-DA7D-4716-9DA3-1DB02F8DC82F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8D2916B-7CF5-4226-AA52-AC9ECB91E7AD}"/>
                  </a:ext>
                </a:extLst>
              </p:cNvPr>
              <p:cNvSpPr/>
              <p:nvPr/>
            </p:nvSpPr>
            <p:spPr>
              <a:xfrm>
                <a:off x="1190530" y="4119168"/>
                <a:ext cx="2857039" cy="427351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9882" h="203409">
                    <a:moveTo>
                      <a:pt x="2189" y="173025"/>
                    </a:moveTo>
                    <a:cubicBezTo>
                      <a:pt x="3093" y="134134"/>
                      <a:pt x="-765" y="80955"/>
                      <a:pt x="139" y="42064"/>
                    </a:cubicBezTo>
                    <a:lnTo>
                      <a:pt x="1313397" y="0"/>
                    </a:lnTo>
                    <a:lnTo>
                      <a:pt x="1359882" y="34245"/>
                    </a:lnTo>
                    <a:lnTo>
                      <a:pt x="29986" y="74624"/>
                    </a:lnTo>
                    <a:lnTo>
                      <a:pt x="28255" y="203409"/>
                    </a:lnTo>
                    <a:lnTo>
                      <a:pt x="2189" y="17302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590E72F-6D37-462A-944A-B1319282CE0F}"/>
                </a:ext>
              </a:extLst>
            </p:cNvPr>
            <p:cNvGrpSpPr/>
            <p:nvPr/>
          </p:nvGrpSpPr>
          <p:grpSpPr>
            <a:xfrm>
              <a:off x="3034882" y="173245"/>
              <a:ext cx="2472894" cy="2708373"/>
              <a:chOff x="3034882" y="173245"/>
              <a:chExt cx="2472894" cy="270837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F59479B-0C72-4F47-BC03-6C81801AC53A}"/>
                  </a:ext>
                </a:extLst>
              </p:cNvPr>
              <p:cNvGrpSpPr/>
              <p:nvPr/>
            </p:nvGrpSpPr>
            <p:grpSpPr>
              <a:xfrm>
                <a:off x="3034882" y="173245"/>
                <a:ext cx="2472894" cy="2708373"/>
                <a:chOff x="4626665" y="0"/>
                <a:chExt cx="2663686" cy="2917333"/>
              </a:xfrm>
            </p:grpSpPr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B072312A-3142-41EF-B969-915FE8698074}"/>
                    </a:ext>
                  </a:extLst>
                </p:cNvPr>
                <p:cNvSpPr/>
                <p:nvPr/>
              </p:nvSpPr>
              <p:spPr>
                <a:xfrm>
                  <a:off x="4640133" y="2268487"/>
                  <a:ext cx="2597879" cy="64202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  <a:gd name="connsiteX0" fmla="*/ 444876 w 2625587"/>
                    <a:gd name="connsiteY0" fmla="*/ 0 h 586608"/>
                    <a:gd name="connsiteX1" fmla="*/ 2625587 w 2625587"/>
                    <a:gd name="connsiteY1" fmla="*/ 129805 h 586608"/>
                    <a:gd name="connsiteX2" fmla="*/ 2228088 w 2625587"/>
                    <a:gd name="connsiteY2" fmla="*/ 586608 h 586608"/>
                    <a:gd name="connsiteX3" fmla="*/ 0 w 2625587"/>
                    <a:gd name="connsiteY3" fmla="*/ 498348 h 586608"/>
                    <a:gd name="connsiteX4" fmla="*/ 444876 w 2625587"/>
                    <a:gd name="connsiteY4" fmla="*/ 0 h 586608"/>
                    <a:gd name="connsiteX0" fmla="*/ 444876 w 2625587"/>
                    <a:gd name="connsiteY0" fmla="*/ 0 h 642027"/>
                    <a:gd name="connsiteX1" fmla="*/ 2625587 w 2625587"/>
                    <a:gd name="connsiteY1" fmla="*/ 129805 h 642027"/>
                    <a:gd name="connsiteX2" fmla="*/ 2188063 w 2625587"/>
                    <a:gd name="connsiteY2" fmla="*/ 642027 h 642027"/>
                    <a:gd name="connsiteX3" fmla="*/ 0 w 2625587"/>
                    <a:gd name="connsiteY3" fmla="*/ 498348 h 642027"/>
                    <a:gd name="connsiteX4" fmla="*/ 444876 w 2625587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50218"/>
                    <a:gd name="connsiteY0" fmla="*/ 0 h 642027"/>
                    <a:gd name="connsiteX1" fmla="*/ 2650218 w 2650218"/>
                    <a:gd name="connsiteY1" fmla="*/ 129805 h 642027"/>
                    <a:gd name="connsiteX2" fmla="*/ 2212694 w 2650218"/>
                    <a:gd name="connsiteY2" fmla="*/ 642027 h 642027"/>
                    <a:gd name="connsiteX3" fmla="*/ 0 w 2650218"/>
                    <a:gd name="connsiteY3" fmla="*/ 486033 h 642027"/>
                    <a:gd name="connsiteX4" fmla="*/ 469507 w 2650218"/>
                    <a:gd name="connsiteY4" fmla="*/ 0 h 642027"/>
                    <a:gd name="connsiteX0" fmla="*/ 469507 w 2600957"/>
                    <a:gd name="connsiteY0" fmla="*/ 0 h 642027"/>
                    <a:gd name="connsiteX1" fmla="*/ 2600957 w 2600957"/>
                    <a:gd name="connsiteY1" fmla="*/ 89780 h 642027"/>
                    <a:gd name="connsiteX2" fmla="*/ 2212694 w 2600957"/>
                    <a:gd name="connsiteY2" fmla="*/ 642027 h 642027"/>
                    <a:gd name="connsiteX3" fmla="*/ 0 w 2600957"/>
                    <a:gd name="connsiteY3" fmla="*/ 486033 h 642027"/>
                    <a:gd name="connsiteX4" fmla="*/ 469507 w 2600957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  <a:gd name="connsiteX0" fmla="*/ 469507 w 2597879"/>
                    <a:gd name="connsiteY0" fmla="*/ 0 h 642027"/>
                    <a:gd name="connsiteX1" fmla="*/ 2597879 w 2597879"/>
                    <a:gd name="connsiteY1" fmla="*/ 105174 h 642027"/>
                    <a:gd name="connsiteX2" fmla="*/ 2212694 w 2597879"/>
                    <a:gd name="connsiteY2" fmla="*/ 642027 h 642027"/>
                    <a:gd name="connsiteX3" fmla="*/ 0 w 2597879"/>
                    <a:gd name="connsiteY3" fmla="*/ 486033 h 642027"/>
                    <a:gd name="connsiteX4" fmla="*/ 469507 w 2597879"/>
                    <a:gd name="connsiteY4" fmla="*/ 0 h 642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97879" h="642027">
                      <a:moveTo>
                        <a:pt x="469507" y="0"/>
                      </a:moveTo>
                      <a:lnTo>
                        <a:pt x="2597879" y="105174"/>
                      </a:lnTo>
                      <a:lnTo>
                        <a:pt x="2212694" y="642027"/>
                      </a:lnTo>
                      <a:lnTo>
                        <a:pt x="0" y="486033"/>
                      </a:lnTo>
                      <a:lnTo>
                        <a:pt x="469507" y="0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284840B9-7124-4CB3-9EA8-E8A47D680300}"/>
                    </a:ext>
                  </a:extLst>
                </p:cNvPr>
                <p:cNvSpPr/>
                <p:nvPr/>
              </p:nvSpPr>
              <p:spPr>
                <a:xfrm>
                  <a:off x="4626665" y="498347"/>
                  <a:ext cx="2266187" cy="2418985"/>
                </a:xfrm>
                <a:custGeom>
                  <a:avLst/>
                  <a:gdLst>
                    <a:gd name="connsiteX0" fmla="*/ 2266188 w 2266187"/>
                    <a:gd name="connsiteY0" fmla="*/ 88259 h 2418985"/>
                    <a:gd name="connsiteX1" fmla="*/ 2225305 w 2266187"/>
                    <a:gd name="connsiteY1" fmla="*/ 2418986 h 2418985"/>
                    <a:gd name="connsiteX2" fmla="*/ 27034 w 2266187"/>
                    <a:gd name="connsiteY2" fmla="*/ 2260026 h 2418985"/>
                    <a:gd name="connsiteX3" fmla="*/ 0 w 2266187"/>
                    <a:gd name="connsiteY3" fmla="*/ 2220203 h 2418985"/>
                    <a:gd name="connsiteX4" fmla="*/ 0 w 2266187"/>
                    <a:gd name="connsiteY4" fmla="*/ 0 h 2418985"/>
                    <a:gd name="connsiteX5" fmla="*/ 2266188 w 2266187"/>
                    <a:gd name="connsiteY5" fmla="*/ 88259 h 2418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66187" h="2418985">
                      <a:moveTo>
                        <a:pt x="2266188" y="88259"/>
                      </a:moveTo>
                      <a:lnTo>
                        <a:pt x="2225305" y="2418986"/>
                      </a:lnTo>
                      <a:lnTo>
                        <a:pt x="27034" y="2260026"/>
                      </a:lnTo>
                      <a:cubicBezTo>
                        <a:pt x="11861" y="2258899"/>
                        <a:pt x="0" y="2241473"/>
                        <a:pt x="0" y="2220203"/>
                      </a:cubicBezTo>
                      <a:lnTo>
                        <a:pt x="0" y="0"/>
                      </a:lnTo>
                      <a:lnTo>
                        <a:pt x="2266188" y="88259"/>
                      </a:lnTo>
                      <a:close/>
                    </a:path>
                  </a:pathLst>
                </a:custGeom>
                <a:solidFill>
                  <a:srgbClr val="DDAE58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4438D818-9C7C-4085-8FF0-DDAAFB85201D}"/>
                    </a:ext>
                  </a:extLst>
                </p:cNvPr>
                <p:cNvSpPr/>
                <p:nvPr/>
              </p:nvSpPr>
              <p:spPr>
                <a:xfrm>
                  <a:off x="6851970" y="129805"/>
                  <a:ext cx="438381" cy="2787528"/>
                </a:xfrm>
                <a:custGeom>
                  <a:avLst/>
                  <a:gdLst>
                    <a:gd name="connsiteX0" fmla="*/ 438382 w 438381"/>
                    <a:gd name="connsiteY0" fmla="*/ 0 h 2787528"/>
                    <a:gd name="connsiteX1" fmla="*/ 40883 w 438381"/>
                    <a:gd name="connsiteY1" fmla="*/ 456802 h 2787528"/>
                    <a:gd name="connsiteX2" fmla="*/ 0 w 438381"/>
                    <a:gd name="connsiteY2" fmla="*/ 2787529 h 2787528"/>
                    <a:gd name="connsiteX3" fmla="*/ 382657 w 438381"/>
                    <a:gd name="connsiteY3" fmla="*/ 2247635 h 2787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8381" h="2787528">
                      <a:moveTo>
                        <a:pt x="438382" y="0"/>
                      </a:moveTo>
                      <a:lnTo>
                        <a:pt x="40883" y="456802"/>
                      </a:lnTo>
                      <a:lnTo>
                        <a:pt x="0" y="2787529"/>
                      </a:lnTo>
                      <a:lnTo>
                        <a:pt x="382657" y="2247635"/>
                      </a:lnTo>
                      <a:close/>
                    </a:path>
                  </a:pathLst>
                </a:custGeom>
                <a:solidFill>
                  <a:srgbClr val="ECD09C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0CC4EB77-E22D-41CF-9961-CC269D52AE86}"/>
                    </a:ext>
                  </a:extLst>
                </p:cNvPr>
                <p:cNvSpPr/>
                <p:nvPr/>
              </p:nvSpPr>
              <p:spPr>
                <a:xfrm>
                  <a:off x="4626665" y="0"/>
                  <a:ext cx="2663686" cy="586607"/>
                </a:xfrm>
                <a:custGeom>
                  <a:avLst/>
                  <a:gdLst>
                    <a:gd name="connsiteX0" fmla="*/ 482976 w 2663686"/>
                    <a:gd name="connsiteY0" fmla="*/ 0 h 586607"/>
                    <a:gd name="connsiteX1" fmla="*/ 2663687 w 2663686"/>
                    <a:gd name="connsiteY1" fmla="*/ 129805 h 586607"/>
                    <a:gd name="connsiteX2" fmla="*/ 2266188 w 2663686"/>
                    <a:gd name="connsiteY2" fmla="*/ 586608 h 586607"/>
                    <a:gd name="connsiteX3" fmla="*/ 0 w 2663686"/>
                    <a:gd name="connsiteY3" fmla="*/ 498348 h 586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3686" h="586607">
                      <a:moveTo>
                        <a:pt x="482976" y="0"/>
                      </a:moveTo>
                      <a:lnTo>
                        <a:pt x="2663687" y="129805"/>
                      </a:lnTo>
                      <a:lnTo>
                        <a:pt x="2266188" y="586608"/>
                      </a:lnTo>
                      <a:lnTo>
                        <a:pt x="0" y="498348"/>
                      </a:lnTo>
                      <a:close/>
                    </a:path>
                  </a:pathLst>
                </a:custGeom>
                <a:solidFill>
                  <a:srgbClr val="F4E6C0"/>
                </a:solidFill>
                <a:ln w="662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185E91D2-49E4-434E-816E-9EA433FD4B57}"/>
                  </a:ext>
                </a:extLst>
              </p:cNvPr>
              <p:cNvGrpSpPr/>
              <p:nvPr/>
            </p:nvGrpSpPr>
            <p:grpSpPr>
              <a:xfrm rot="180000">
                <a:off x="3779570" y="2405315"/>
                <a:ext cx="317315" cy="317171"/>
                <a:chOff x="4424793" y="3488664"/>
                <a:chExt cx="1612383" cy="161164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F08C95EB-0324-4EC0-BCF6-F4D260740BBC}"/>
                    </a:ext>
                  </a:extLst>
                </p:cNvPr>
                <p:cNvSpPr/>
                <p:nvPr/>
              </p:nvSpPr>
              <p:spPr>
                <a:xfrm>
                  <a:off x="4424793" y="3488664"/>
                  <a:ext cx="1612383" cy="1611648"/>
                </a:xfrm>
                <a:custGeom>
                  <a:avLst/>
                  <a:gdLst>
                    <a:gd name="connsiteX0" fmla="*/ 3281870 w 3281869"/>
                    <a:gd name="connsiteY0" fmla="*/ 0 h 3280374"/>
                    <a:gd name="connsiteX1" fmla="*/ 3281870 w 3281869"/>
                    <a:gd name="connsiteY1" fmla="*/ 3280375 h 3280374"/>
                    <a:gd name="connsiteX2" fmla="*/ 0 w 3281869"/>
                    <a:gd name="connsiteY2" fmla="*/ 3280375 h 3280374"/>
                    <a:gd name="connsiteX3" fmla="*/ 0 w 3281869"/>
                    <a:gd name="connsiteY3" fmla="*/ 3252316 h 3280374"/>
                    <a:gd name="connsiteX4" fmla="*/ 71 w 3281869"/>
                    <a:gd name="connsiteY4" fmla="*/ 31904 h 3280374"/>
                    <a:gd name="connsiteX5" fmla="*/ 2065 w 3281869"/>
                    <a:gd name="connsiteY5" fmla="*/ 71 h 3280374"/>
                    <a:gd name="connsiteX6" fmla="*/ 3281870 w 3281869"/>
                    <a:gd name="connsiteY6" fmla="*/ 0 h 3280374"/>
                    <a:gd name="connsiteX7" fmla="*/ 164222 w 3281869"/>
                    <a:gd name="connsiteY7" fmla="*/ 3117435 h 3280374"/>
                    <a:gd name="connsiteX8" fmla="*/ 3116082 w 3281869"/>
                    <a:gd name="connsiteY8" fmla="*/ 3117435 h 3280374"/>
                    <a:gd name="connsiteX9" fmla="*/ 3116082 w 3281869"/>
                    <a:gd name="connsiteY9" fmla="*/ 165788 h 3280374"/>
                    <a:gd name="connsiteX10" fmla="*/ 164222 w 3281869"/>
                    <a:gd name="connsiteY10" fmla="*/ 165788 h 3280374"/>
                    <a:gd name="connsiteX11" fmla="*/ 164222 w 3281869"/>
                    <a:gd name="connsiteY11" fmla="*/ 3117435 h 3280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1869" h="3280374">
                      <a:moveTo>
                        <a:pt x="3281870" y="0"/>
                      </a:moveTo>
                      <a:cubicBezTo>
                        <a:pt x="3281870" y="1092936"/>
                        <a:pt x="3281870" y="2185872"/>
                        <a:pt x="3281870" y="3280375"/>
                      </a:cubicBezTo>
                      <a:cubicBezTo>
                        <a:pt x="2187439" y="3280375"/>
                        <a:pt x="1095571" y="3280375"/>
                        <a:pt x="0" y="3280375"/>
                      </a:cubicBezTo>
                      <a:cubicBezTo>
                        <a:pt x="0" y="3271188"/>
                        <a:pt x="0" y="3261716"/>
                        <a:pt x="0" y="3252316"/>
                      </a:cubicBezTo>
                      <a:cubicBezTo>
                        <a:pt x="0" y="2178822"/>
                        <a:pt x="0" y="1105399"/>
                        <a:pt x="71" y="31904"/>
                      </a:cubicBezTo>
                      <a:cubicBezTo>
                        <a:pt x="71" y="21293"/>
                        <a:pt x="1353" y="10682"/>
                        <a:pt x="2065" y="71"/>
                      </a:cubicBezTo>
                      <a:cubicBezTo>
                        <a:pt x="1095357" y="0"/>
                        <a:pt x="2188578" y="0"/>
                        <a:pt x="3281870" y="0"/>
                      </a:cubicBezTo>
                      <a:close/>
                      <a:moveTo>
                        <a:pt x="164222" y="3117435"/>
                      </a:moveTo>
                      <a:cubicBezTo>
                        <a:pt x="1149196" y="3117435"/>
                        <a:pt x="2132104" y="3117435"/>
                        <a:pt x="3116082" y="3117435"/>
                      </a:cubicBezTo>
                      <a:cubicBezTo>
                        <a:pt x="3116082" y="2132461"/>
                        <a:pt x="3116082" y="1148840"/>
                        <a:pt x="3116082" y="165788"/>
                      </a:cubicBezTo>
                      <a:cubicBezTo>
                        <a:pt x="2131250" y="165788"/>
                        <a:pt x="1148341" y="165788"/>
                        <a:pt x="164222" y="165788"/>
                      </a:cubicBezTo>
                      <a:cubicBezTo>
                        <a:pt x="164222" y="1149837"/>
                        <a:pt x="164222" y="2132105"/>
                        <a:pt x="164222" y="3117435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282C8DC4-9FD9-4E63-87B3-38B745399059}"/>
                    </a:ext>
                  </a:extLst>
                </p:cNvPr>
                <p:cNvSpPr/>
                <p:nvPr/>
              </p:nvSpPr>
              <p:spPr>
                <a:xfrm>
                  <a:off x="4831107" y="3784487"/>
                  <a:ext cx="301701" cy="903352"/>
                </a:xfrm>
                <a:custGeom>
                  <a:avLst/>
                  <a:gdLst>
                    <a:gd name="connsiteX0" fmla="*/ 144922 w 614086"/>
                    <a:gd name="connsiteY0" fmla="*/ 511537 h 1838698"/>
                    <a:gd name="connsiteX1" fmla="*/ 0 w 614086"/>
                    <a:gd name="connsiteY1" fmla="*/ 511537 h 1838698"/>
                    <a:gd name="connsiteX2" fmla="*/ 306936 w 614086"/>
                    <a:gd name="connsiteY2" fmla="*/ 0 h 1838698"/>
                    <a:gd name="connsiteX3" fmla="*/ 614086 w 614086"/>
                    <a:gd name="connsiteY3" fmla="*/ 511893 h 1838698"/>
                    <a:gd name="connsiteX4" fmla="*/ 471799 w 614086"/>
                    <a:gd name="connsiteY4" fmla="*/ 511893 h 1838698"/>
                    <a:gd name="connsiteX5" fmla="*/ 471799 w 614086"/>
                    <a:gd name="connsiteY5" fmla="*/ 1838699 h 1838698"/>
                    <a:gd name="connsiteX6" fmla="*/ 144922 w 614086"/>
                    <a:gd name="connsiteY6" fmla="*/ 1838699 h 1838698"/>
                    <a:gd name="connsiteX7" fmla="*/ 144922 w 614086"/>
                    <a:gd name="connsiteY7" fmla="*/ 511537 h 183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086" h="1838698">
                      <a:moveTo>
                        <a:pt x="144922" y="511537"/>
                      </a:moveTo>
                      <a:cubicBezTo>
                        <a:pt x="95784" y="511537"/>
                        <a:pt x="50705" y="511537"/>
                        <a:pt x="0" y="511537"/>
                      </a:cubicBezTo>
                      <a:cubicBezTo>
                        <a:pt x="103333" y="339339"/>
                        <a:pt x="204173" y="171272"/>
                        <a:pt x="306936" y="0"/>
                      </a:cubicBezTo>
                      <a:cubicBezTo>
                        <a:pt x="409984" y="171770"/>
                        <a:pt x="510825" y="339838"/>
                        <a:pt x="614086" y="511893"/>
                      </a:cubicBezTo>
                      <a:cubicBezTo>
                        <a:pt x="564165" y="511893"/>
                        <a:pt x="519157" y="511893"/>
                        <a:pt x="471799" y="511893"/>
                      </a:cubicBezTo>
                      <a:cubicBezTo>
                        <a:pt x="471799" y="955064"/>
                        <a:pt x="471799" y="1395813"/>
                        <a:pt x="471799" y="1838699"/>
                      </a:cubicBezTo>
                      <a:cubicBezTo>
                        <a:pt x="362057" y="1838699"/>
                        <a:pt x="254664" y="1838699"/>
                        <a:pt x="144922" y="1838699"/>
                      </a:cubicBezTo>
                      <a:cubicBezTo>
                        <a:pt x="144922" y="1397309"/>
                        <a:pt x="144922" y="956559"/>
                        <a:pt x="144922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DAD93C4E-254D-4F8C-B945-2DAEAFBD1FC2}"/>
                    </a:ext>
                  </a:extLst>
                </p:cNvPr>
                <p:cNvSpPr/>
                <p:nvPr/>
              </p:nvSpPr>
              <p:spPr>
                <a:xfrm>
                  <a:off x="5332974" y="3784487"/>
                  <a:ext cx="302015" cy="903702"/>
                </a:xfrm>
                <a:custGeom>
                  <a:avLst/>
                  <a:gdLst>
                    <a:gd name="connsiteX0" fmla="*/ 614728 w 614727"/>
                    <a:gd name="connsiteY0" fmla="*/ 511537 h 1839410"/>
                    <a:gd name="connsiteX1" fmla="*/ 471372 w 614727"/>
                    <a:gd name="connsiteY1" fmla="*/ 511537 h 1839410"/>
                    <a:gd name="connsiteX2" fmla="*/ 471372 w 614727"/>
                    <a:gd name="connsiteY2" fmla="*/ 1839411 h 1839410"/>
                    <a:gd name="connsiteX3" fmla="*/ 144709 w 614727"/>
                    <a:gd name="connsiteY3" fmla="*/ 1839411 h 1839410"/>
                    <a:gd name="connsiteX4" fmla="*/ 144709 w 614727"/>
                    <a:gd name="connsiteY4" fmla="*/ 512961 h 1839410"/>
                    <a:gd name="connsiteX5" fmla="*/ 0 w 614727"/>
                    <a:gd name="connsiteY5" fmla="*/ 512961 h 1839410"/>
                    <a:gd name="connsiteX6" fmla="*/ 307649 w 614727"/>
                    <a:gd name="connsiteY6" fmla="*/ 0 h 1839410"/>
                    <a:gd name="connsiteX7" fmla="*/ 614728 w 614727"/>
                    <a:gd name="connsiteY7" fmla="*/ 511537 h 1839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4727" h="1839410">
                      <a:moveTo>
                        <a:pt x="614728" y="511537"/>
                      </a:moveTo>
                      <a:cubicBezTo>
                        <a:pt x="564664" y="511537"/>
                        <a:pt x="519513" y="511537"/>
                        <a:pt x="471372" y="511537"/>
                      </a:cubicBezTo>
                      <a:cubicBezTo>
                        <a:pt x="471372" y="955206"/>
                        <a:pt x="471372" y="1396597"/>
                        <a:pt x="471372" y="1839411"/>
                      </a:cubicBezTo>
                      <a:cubicBezTo>
                        <a:pt x="361487" y="1839411"/>
                        <a:pt x="254736" y="1839411"/>
                        <a:pt x="144709" y="1839411"/>
                      </a:cubicBezTo>
                      <a:cubicBezTo>
                        <a:pt x="144709" y="1397950"/>
                        <a:pt x="144709" y="956631"/>
                        <a:pt x="144709" y="512961"/>
                      </a:cubicBezTo>
                      <a:cubicBezTo>
                        <a:pt x="96425" y="512961"/>
                        <a:pt x="51275" y="512961"/>
                        <a:pt x="0" y="512961"/>
                      </a:cubicBezTo>
                      <a:cubicBezTo>
                        <a:pt x="103476" y="340479"/>
                        <a:pt x="204245" y="172340"/>
                        <a:pt x="307649" y="0"/>
                      </a:cubicBezTo>
                      <a:cubicBezTo>
                        <a:pt x="409985" y="170417"/>
                        <a:pt x="510825" y="338342"/>
                        <a:pt x="614728" y="51153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3799A0C7-B836-4CA1-8404-A108AC396A3B}"/>
                    </a:ext>
                  </a:extLst>
                </p:cNvPr>
                <p:cNvSpPr/>
                <p:nvPr/>
              </p:nvSpPr>
              <p:spPr>
                <a:xfrm>
                  <a:off x="4731637" y="4739971"/>
                  <a:ext cx="1002124" cy="98491"/>
                </a:xfrm>
                <a:custGeom>
                  <a:avLst/>
                  <a:gdLst>
                    <a:gd name="connsiteX0" fmla="*/ 0 w 2039739"/>
                    <a:gd name="connsiteY0" fmla="*/ 200470 h 200470"/>
                    <a:gd name="connsiteX1" fmla="*/ 0 w 2039739"/>
                    <a:gd name="connsiteY1" fmla="*/ 0 h 200470"/>
                    <a:gd name="connsiteX2" fmla="*/ 2039739 w 2039739"/>
                    <a:gd name="connsiteY2" fmla="*/ 0 h 200470"/>
                    <a:gd name="connsiteX3" fmla="*/ 2039739 w 2039739"/>
                    <a:gd name="connsiteY3" fmla="*/ 200470 h 200470"/>
                    <a:gd name="connsiteX4" fmla="*/ 0 w 2039739"/>
                    <a:gd name="connsiteY4" fmla="*/ 200470 h 2004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39739" h="200470">
                      <a:moveTo>
                        <a:pt x="0" y="200470"/>
                      </a:moveTo>
                      <a:cubicBezTo>
                        <a:pt x="0" y="133243"/>
                        <a:pt x="0" y="67512"/>
                        <a:pt x="0" y="0"/>
                      </a:cubicBezTo>
                      <a:cubicBezTo>
                        <a:pt x="679889" y="0"/>
                        <a:pt x="1358782" y="0"/>
                        <a:pt x="2039739" y="0"/>
                      </a:cubicBezTo>
                      <a:cubicBezTo>
                        <a:pt x="2039739" y="66016"/>
                        <a:pt x="2039739" y="132389"/>
                        <a:pt x="2039739" y="200470"/>
                      </a:cubicBezTo>
                      <a:cubicBezTo>
                        <a:pt x="1360847" y="200470"/>
                        <a:pt x="681883" y="200470"/>
                        <a:pt x="0" y="200470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2E53B23B-67C1-44C1-A8F0-0D64ABB70A40}"/>
                  </a:ext>
                </a:extLst>
              </p:cNvPr>
              <p:cNvGrpSpPr/>
              <p:nvPr/>
            </p:nvGrpSpPr>
            <p:grpSpPr>
              <a:xfrm rot="180000">
                <a:off x="3093663" y="2369213"/>
                <a:ext cx="317178" cy="317323"/>
                <a:chOff x="2667000" y="5246457"/>
                <a:chExt cx="1611683" cy="161241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DD1E191F-CD14-4479-A0EC-56976073D90F}"/>
                    </a:ext>
                  </a:extLst>
                </p:cNvPr>
                <p:cNvSpPr/>
                <p:nvPr/>
              </p:nvSpPr>
              <p:spPr>
                <a:xfrm>
                  <a:off x="2667000" y="5246457"/>
                  <a:ext cx="1611683" cy="1612418"/>
                </a:xfrm>
                <a:custGeom>
                  <a:avLst/>
                  <a:gdLst>
                    <a:gd name="connsiteX0" fmla="*/ 0 w 3280445"/>
                    <a:gd name="connsiteY0" fmla="*/ 2065 h 3281941"/>
                    <a:gd name="connsiteX1" fmla="*/ 31833 w 3280445"/>
                    <a:gd name="connsiteY1" fmla="*/ 71 h 3281941"/>
                    <a:gd name="connsiteX2" fmla="*/ 3247046 w 3280445"/>
                    <a:gd name="connsiteY2" fmla="*/ 0 h 3281941"/>
                    <a:gd name="connsiteX3" fmla="*/ 3280446 w 3280445"/>
                    <a:gd name="connsiteY3" fmla="*/ 0 h 3281941"/>
                    <a:gd name="connsiteX4" fmla="*/ 3280446 w 3280445"/>
                    <a:gd name="connsiteY4" fmla="*/ 3281941 h 3281941"/>
                    <a:gd name="connsiteX5" fmla="*/ 0 w 3280445"/>
                    <a:gd name="connsiteY5" fmla="*/ 3281941 h 3281941"/>
                    <a:gd name="connsiteX6" fmla="*/ 0 w 3280445"/>
                    <a:gd name="connsiteY6" fmla="*/ 2065 h 3281941"/>
                    <a:gd name="connsiteX7" fmla="*/ 3117720 w 3280445"/>
                    <a:gd name="connsiteY7" fmla="*/ 164507 h 3281941"/>
                    <a:gd name="connsiteX8" fmla="*/ 165860 w 3280445"/>
                    <a:gd name="connsiteY8" fmla="*/ 164507 h 3281941"/>
                    <a:gd name="connsiteX9" fmla="*/ 165860 w 3280445"/>
                    <a:gd name="connsiteY9" fmla="*/ 3116082 h 3281941"/>
                    <a:gd name="connsiteX10" fmla="*/ 3117720 w 3280445"/>
                    <a:gd name="connsiteY10" fmla="*/ 3116082 h 3281941"/>
                    <a:gd name="connsiteX11" fmla="*/ 3117720 w 3280445"/>
                    <a:gd name="connsiteY11" fmla="*/ 164507 h 3281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80445" h="3281941">
                      <a:moveTo>
                        <a:pt x="0" y="2065"/>
                      </a:moveTo>
                      <a:cubicBezTo>
                        <a:pt x="10611" y="1353"/>
                        <a:pt x="21222" y="71"/>
                        <a:pt x="31833" y="71"/>
                      </a:cubicBezTo>
                      <a:cubicBezTo>
                        <a:pt x="1103547" y="0"/>
                        <a:pt x="2175332" y="0"/>
                        <a:pt x="3247046" y="0"/>
                      </a:cubicBezTo>
                      <a:cubicBezTo>
                        <a:pt x="3257586" y="0"/>
                        <a:pt x="3268197" y="0"/>
                        <a:pt x="3280446" y="0"/>
                      </a:cubicBezTo>
                      <a:cubicBezTo>
                        <a:pt x="3280446" y="1094218"/>
                        <a:pt x="3280446" y="2186086"/>
                        <a:pt x="3280446" y="3281941"/>
                      </a:cubicBezTo>
                      <a:cubicBezTo>
                        <a:pt x="2187296" y="3281941"/>
                        <a:pt x="1093648" y="3281941"/>
                        <a:pt x="0" y="3281941"/>
                      </a:cubicBezTo>
                      <a:cubicBezTo>
                        <a:pt x="0" y="2188649"/>
                        <a:pt x="0" y="1095357"/>
                        <a:pt x="0" y="2065"/>
                      </a:cubicBezTo>
                      <a:close/>
                      <a:moveTo>
                        <a:pt x="3117720" y="164507"/>
                      </a:moveTo>
                      <a:cubicBezTo>
                        <a:pt x="2132674" y="164507"/>
                        <a:pt x="1149765" y="164507"/>
                        <a:pt x="165860" y="164507"/>
                      </a:cubicBezTo>
                      <a:cubicBezTo>
                        <a:pt x="165860" y="1149481"/>
                        <a:pt x="165860" y="2133102"/>
                        <a:pt x="165860" y="3116082"/>
                      </a:cubicBezTo>
                      <a:cubicBezTo>
                        <a:pt x="1150691" y="3116082"/>
                        <a:pt x="2133671" y="3116082"/>
                        <a:pt x="3117720" y="3116082"/>
                      </a:cubicBezTo>
                      <a:cubicBezTo>
                        <a:pt x="3117720" y="2132034"/>
                        <a:pt x="3117720" y="1149765"/>
                        <a:pt x="3117720" y="164507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B26FA6E-39A0-4B89-9486-8546B77660DD}"/>
                    </a:ext>
                  </a:extLst>
                </p:cNvPr>
                <p:cNvSpPr/>
                <p:nvPr/>
              </p:nvSpPr>
              <p:spPr>
                <a:xfrm>
                  <a:off x="3113110" y="5624181"/>
                  <a:ext cx="803029" cy="904197"/>
                </a:xfrm>
                <a:custGeom>
                  <a:avLst/>
                  <a:gdLst>
                    <a:gd name="connsiteX0" fmla="*/ 235195 w 1634497"/>
                    <a:gd name="connsiteY0" fmla="*/ 222984 h 1840417"/>
                    <a:gd name="connsiteX1" fmla="*/ 130651 w 1634497"/>
                    <a:gd name="connsiteY1" fmla="*/ 185097 h 1840417"/>
                    <a:gd name="connsiteX2" fmla="*/ 229284 w 1634497"/>
                    <a:gd name="connsiteY2" fmla="*/ 11974 h 1840417"/>
                    <a:gd name="connsiteX3" fmla="*/ 247942 w 1634497"/>
                    <a:gd name="connsiteY3" fmla="*/ 864 h 1840417"/>
                    <a:gd name="connsiteX4" fmla="*/ 263894 w 1634497"/>
                    <a:gd name="connsiteY4" fmla="*/ 508 h 1840417"/>
                    <a:gd name="connsiteX5" fmla="*/ 1600884 w 1634497"/>
                    <a:gd name="connsiteY5" fmla="*/ 508 h 1840417"/>
                    <a:gd name="connsiteX6" fmla="*/ 1634497 w 1634497"/>
                    <a:gd name="connsiteY6" fmla="*/ 508 h 1840417"/>
                    <a:gd name="connsiteX7" fmla="*/ 1615127 w 1634497"/>
                    <a:gd name="connsiteY7" fmla="*/ 142796 h 1840417"/>
                    <a:gd name="connsiteX8" fmla="*/ 1362883 w 1634497"/>
                    <a:gd name="connsiteY8" fmla="*/ 698130 h 1840417"/>
                    <a:gd name="connsiteX9" fmla="*/ 885458 w 1634497"/>
                    <a:gd name="connsiteY9" fmla="*/ 1003856 h 1840417"/>
                    <a:gd name="connsiteX10" fmla="*/ 816878 w 1634497"/>
                    <a:gd name="connsiteY10" fmla="*/ 1017600 h 1840417"/>
                    <a:gd name="connsiteX11" fmla="*/ 816878 w 1634497"/>
                    <a:gd name="connsiteY11" fmla="*/ 1676695 h 1840417"/>
                    <a:gd name="connsiteX12" fmla="*/ 1223088 w 1634497"/>
                    <a:gd name="connsiteY12" fmla="*/ 1676695 h 1840417"/>
                    <a:gd name="connsiteX13" fmla="*/ 1223088 w 1634497"/>
                    <a:gd name="connsiteY13" fmla="*/ 1840418 h 1840417"/>
                    <a:gd name="connsiteX14" fmla="*/ 203931 w 1634497"/>
                    <a:gd name="connsiteY14" fmla="*/ 1840418 h 1840417"/>
                    <a:gd name="connsiteX15" fmla="*/ 203931 w 1634497"/>
                    <a:gd name="connsiteY15" fmla="*/ 1677977 h 1840417"/>
                    <a:gd name="connsiteX16" fmla="*/ 610141 w 1634497"/>
                    <a:gd name="connsiteY16" fmla="*/ 1677977 h 1840417"/>
                    <a:gd name="connsiteX17" fmla="*/ 610141 w 1634497"/>
                    <a:gd name="connsiteY17" fmla="*/ 1642796 h 1840417"/>
                    <a:gd name="connsiteX18" fmla="*/ 610853 w 1634497"/>
                    <a:gd name="connsiteY18" fmla="*/ 1053350 h 1840417"/>
                    <a:gd name="connsiteX19" fmla="*/ 574534 w 1634497"/>
                    <a:gd name="connsiteY19" fmla="*/ 1009696 h 1840417"/>
                    <a:gd name="connsiteX20" fmla="*/ 133642 w 1634497"/>
                    <a:gd name="connsiteY20" fmla="*/ 769915 h 1840417"/>
                    <a:gd name="connsiteX21" fmla="*/ 10939 w 1634497"/>
                    <a:gd name="connsiteY21" fmla="*/ 625206 h 1840417"/>
                    <a:gd name="connsiteX22" fmla="*/ 9158 w 1634497"/>
                    <a:gd name="connsiteY22" fmla="*/ 576139 h 1840417"/>
                    <a:gd name="connsiteX23" fmla="*/ 219883 w 1634497"/>
                    <a:gd name="connsiteY23" fmla="*/ 247767 h 1840417"/>
                    <a:gd name="connsiteX24" fmla="*/ 235195 w 1634497"/>
                    <a:gd name="connsiteY24" fmla="*/ 222984 h 1840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497" h="1840417">
                      <a:moveTo>
                        <a:pt x="235195" y="222984"/>
                      </a:moveTo>
                      <a:cubicBezTo>
                        <a:pt x="198732" y="209738"/>
                        <a:pt x="165546" y="197703"/>
                        <a:pt x="130651" y="185097"/>
                      </a:cubicBezTo>
                      <a:cubicBezTo>
                        <a:pt x="164051" y="126203"/>
                        <a:pt x="196169" y="68804"/>
                        <a:pt x="229284" y="11974"/>
                      </a:cubicBezTo>
                      <a:cubicBezTo>
                        <a:pt x="232488" y="6419"/>
                        <a:pt x="241105" y="3286"/>
                        <a:pt x="247942" y="864"/>
                      </a:cubicBezTo>
                      <a:cubicBezTo>
                        <a:pt x="252713" y="-845"/>
                        <a:pt x="258553" y="508"/>
                        <a:pt x="263894" y="508"/>
                      </a:cubicBezTo>
                      <a:cubicBezTo>
                        <a:pt x="709557" y="508"/>
                        <a:pt x="1155221" y="508"/>
                        <a:pt x="1600884" y="508"/>
                      </a:cubicBezTo>
                      <a:cubicBezTo>
                        <a:pt x="1610498" y="508"/>
                        <a:pt x="1620112" y="508"/>
                        <a:pt x="1634497" y="508"/>
                      </a:cubicBezTo>
                      <a:cubicBezTo>
                        <a:pt x="1627874" y="50003"/>
                        <a:pt x="1623815" y="96862"/>
                        <a:pt x="1615127" y="142796"/>
                      </a:cubicBezTo>
                      <a:cubicBezTo>
                        <a:pt x="1576315" y="348322"/>
                        <a:pt x="1497195" y="536116"/>
                        <a:pt x="1362883" y="698130"/>
                      </a:cubicBezTo>
                      <a:cubicBezTo>
                        <a:pt x="1236477" y="850530"/>
                        <a:pt x="1080445" y="957993"/>
                        <a:pt x="885458" y="1003856"/>
                      </a:cubicBezTo>
                      <a:cubicBezTo>
                        <a:pt x="863097" y="1009126"/>
                        <a:pt x="840308" y="1012900"/>
                        <a:pt x="816878" y="1017600"/>
                      </a:cubicBezTo>
                      <a:cubicBezTo>
                        <a:pt x="816878" y="1237370"/>
                        <a:pt x="816878" y="1455786"/>
                        <a:pt x="816878" y="1676695"/>
                      </a:cubicBezTo>
                      <a:cubicBezTo>
                        <a:pt x="952400" y="1676695"/>
                        <a:pt x="1086854" y="1676695"/>
                        <a:pt x="1223088" y="1676695"/>
                      </a:cubicBezTo>
                      <a:cubicBezTo>
                        <a:pt x="1223088" y="1732242"/>
                        <a:pt x="1223088" y="1785298"/>
                        <a:pt x="1223088" y="1840418"/>
                      </a:cubicBezTo>
                      <a:cubicBezTo>
                        <a:pt x="884034" y="1840418"/>
                        <a:pt x="545122" y="1840418"/>
                        <a:pt x="203931" y="1840418"/>
                      </a:cubicBezTo>
                      <a:cubicBezTo>
                        <a:pt x="203931" y="1787790"/>
                        <a:pt x="203931" y="1734806"/>
                        <a:pt x="203931" y="1677977"/>
                      </a:cubicBezTo>
                      <a:cubicBezTo>
                        <a:pt x="337673" y="1677977"/>
                        <a:pt x="472696" y="1677977"/>
                        <a:pt x="610141" y="1677977"/>
                      </a:cubicBezTo>
                      <a:cubicBezTo>
                        <a:pt x="610141" y="1663805"/>
                        <a:pt x="610141" y="1653336"/>
                        <a:pt x="610141" y="1642796"/>
                      </a:cubicBezTo>
                      <a:cubicBezTo>
                        <a:pt x="610141" y="1446314"/>
                        <a:pt x="609500" y="1249832"/>
                        <a:pt x="610853" y="1053350"/>
                      </a:cubicBezTo>
                      <a:cubicBezTo>
                        <a:pt x="611067" y="1024651"/>
                        <a:pt x="604017" y="1015037"/>
                        <a:pt x="574534" y="1009696"/>
                      </a:cubicBezTo>
                      <a:cubicBezTo>
                        <a:pt x="401624" y="978361"/>
                        <a:pt x="255776" y="894541"/>
                        <a:pt x="133642" y="769915"/>
                      </a:cubicBezTo>
                      <a:cubicBezTo>
                        <a:pt x="89489" y="724907"/>
                        <a:pt x="52172" y="673205"/>
                        <a:pt x="10939" y="625206"/>
                      </a:cubicBezTo>
                      <a:cubicBezTo>
                        <a:pt x="-3518" y="608328"/>
                        <a:pt x="-3162" y="595082"/>
                        <a:pt x="9158" y="576139"/>
                      </a:cubicBezTo>
                      <a:cubicBezTo>
                        <a:pt x="80231" y="467251"/>
                        <a:pt x="149808" y="357366"/>
                        <a:pt x="219883" y="247767"/>
                      </a:cubicBezTo>
                      <a:cubicBezTo>
                        <a:pt x="224583" y="240432"/>
                        <a:pt x="229070" y="232954"/>
                        <a:pt x="235195" y="22298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1C8CD1A5-378D-4E5F-B367-C7F1C034D3D5}"/>
                    </a:ext>
                  </a:extLst>
                </p:cNvPr>
                <p:cNvSpPr/>
                <p:nvPr/>
              </p:nvSpPr>
              <p:spPr>
                <a:xfrm>
                  <a:off x="3011631" y="5625376"/>
                  <a:ext cx="158530" cy="244390"/>
                </a:xfrm>
                <a:custGeom>
                  <a:avLst/>
                  <a:gdLst>
                    <a:gd name="connsiteX0" fmla="*/ 188648 w 322674"/>
                    <a:gd name="connsiteY0" fmla="*/ 237644 h 497436"/>
                    <a:gd name="connsiteX1" fmla="*/ 286783 w 322674"/>
                    <a:gd name="connsiteY1" fmla="*/ 273822 h 497436"/>
                    <a:gd name="connsiteX2" fmla="*/ 143498 w 322674"/>
                    <a:gd name="connsiteY2" fmla="*/ 497436 h 497436"/>
                    <a:gd name="connsiteX3" fmla="*/ 0 w 322674"/>
                    <a:gd name="connsiteY3" fmla="*/ 0 h 497436"/>
                    <a:gd name="connsiteX4" fmla="*/ 322675 w 322674"/>
                    <a:gd name="connsiteY4" fmla="*/ 0 h 497436"/>
                    <a:gd name="connsiteX5" fmla="*/ 188648 w 322674"/>
                    <a:gd name="connsiteY5" fmla="*/ 237644 h 497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2674" h="497436">
                      <a:moveTo>
                        <a:pt x="188648" y="237644"/>
                      </a:moveTo>
                      <a:cubicBezTo>
                        <a:pt x="221479" y="249751"/>
                        <a:pt x="252884" y="261359"/>
                        <a:pt x="286783" y="273822"/>
                      </a:cubicBezTo>
                      <a:cubicBezTo>
                        <a:pt x="238784" y="348668"/>
                        <a:pt x="191924" y="421806"/>
                        <a:pt x="143498" y="497436"/>
                      </a:cubicBezTo>
                      <a:cubicBezTo>
                        <a:pt x="61672" y="339695"/>
                        <a:pt x="14029" y="175901"/>
                        <a:pt x="0" y="0"/>
                      </a:cubicBezTo>
                      <a:cubicBezTo>
                        <a:pt x="107463" y="0"/>
                        <a:pt x="213146" y="0"/>
                        <a:pt x="322675" y="0"/>
                      </a:cubicBezTo>
                      <a:cubicBezTo>
                        <a:pt x="277810" y="79476"/>
                        <a:pt x="233656" y="157812"/>
                        <a:pt x="188648" y="237644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00D9E2B-5F8A-49B2-988B-FD96B320AA90}"/>
                  </a:ext>
                </a:extLst>
              </p:cNvPr>
              <p:cNvGrpSpPr/>
              <p:nvPr/>
            </p:nvGrpSpPr>
            <p:grpSpPr>
              <a:xfrm rot="180000">
                <a:off x="3436688" y="2387558"/>
                <a:ext cx="317019" cy="316951"/>
                <a:chOff x="4425527" y="5247366"/>
                <a:chExt cx="1610878" cy="1610528"/>
              </a:xfrm>
              <a:solidFill>
                <a:schemeClr val="accent5">
                  <a:lumMod val="50000"/>
                </a:schemeClr>
              </a:solidFill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FF9819A4-6A04-4690-9E2D-2EBFB1D85702}"/>
                    </a:ext>
                  </a:extLst>
                </p:cNvPr>
                <p:cNvSpPr/>
                <p:nvPr/>
              </p:nvSpPr>
              <p:spPr>
                <a:xfrm>
                  <a:off x="4425527" y="5247366"/>
                  <a:ext cx="1610878" cy="1610528"/>
                </a:xfrm>
                <a:custGeom>
                  <a:avLst/>
                  <a:gdLst>
                    <a:gd name="connsiteX0" fmla="*/ 0 w 3278807"/>
                    <a:gd name="connsiteY0" fmla="*/ 3278095 h 3278095"/>
                    <a:gd name="connsiteX1" fmla="*/ 0 w 3278807"/>
                    <a:gd name="connsiteY1" fmla="*/ 0 h 3278095"/>
                    <a:gd name="connsiteX2" fmla="*/ 3278808 w 3278807"/>
                    <a:gd name="connsiteY2" fmla="*/ 0 h 3278095"/>
                    <a:gd name="connsiteX3" fmla="*/ 3278808 w 3278807"/>
                    <a:gd name="connsiteY3" fmla="*/ 3278095 h 3278095"/>
                    <a:gd name="connsiteX4" fmla="*/ 0 w 3278807"/>
                    <a:gd name="connsiteY4" fmla="*/ 3278095 h 3278095"/>
                    <a:gd name="connsiteX5" fmla="*/ 162726 w 3278807"/>
                    <a:gd name="connsiteY5" fmla="*/ 3114016 h 3278095"/>
                    <a:gd name="connsiteX6" fmla="*/ 3114444 w 3278807"/>
                    <a:gd name="connsiteY6" fmla="*/ 3114016 h 3278095"/>
                    <a:gd name="connsiteX7" fmla="*/ 3114444 w 3278807"/>
                    <a:gd name="connsiteY7" fmla="*/ 163011 h 3278095"/>
                    <a:gd name="connsiteX8" fmla="*/ 162726 w 3278807"/>
                    <a:gd name="connsiteY8" fmla="*/ 163011 h 3278095"/>
                    <a:gd name="connsiteX9" fmla="*/ 162726 w 3278807"/>
                    <a:gd name="connsiteY9" fmla="*/ 3114016 h 3278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78807" h="3278095">
                      <a:moveTo>
                        <a:pt x="0" y="3278095"/>
                      </a:moveTo>
                      <a:cubicBezTo>
                        <a:pt x="0" y="2185516"/>
                        <a:pt x="0" y="1093719"/>
                        <a:pt x="0" y="0"/>
                      </a:cubicBezTo>
                      <a:cubicBezTo>
                        <a:pt x="1092438" y="0"/>
                        <a:pt x="2184875" y="0"/>
                        <a:pt x="3278808" y="0"/>
                      </a:cubicBezTo>
                      <a:cubicBezTo>
                        <a:pt x="3278808" y="1092509"/>
                        <a:pt x="3278808" y="2184305"/>
                        <a:pt x="3278808" y="3278095"/>
                      </a:cubicBezTo>
                      <a:cubicBezTo>
                        <a:pt x="2186370" y="3278095"/>
                        <a:pt x="1093933" y="3278095"/>
                        <a:pt x="0" y="3278095"/>
                      </a:cubicBezTo>
                      <a:close/>
                      <a:moveTo>
                        <a:pt x="162726" y="3114016"/>
                      </a:moveTo>
                      <a:cubicBezTo>
                        <a:pt x="1148270" y="3114016"/>
                        <a:pt x="2131891" y="3114016"/>
                        <a:pt x="3114444" y="3114016"/>
                      </a:cubicBezTo>
                      <a:cubicBezTo>
                        <a:pt x="3114444" y="2129042"/>
                        <a:pt x="3114444" y="1146133"/>
                        <a:pt x="3114444" y="163011"/>
                      </a:cubicBezTo>
                      <a:cubicBezTo>
                        <a:pt x="2129612" y="163011"/>
                        <a:pt x="1146775" y="163011"/>
                        <a:pt x="162726" y="163011"/>
                      </a:cubicBezTo>
                      <a:cubicBezTo>
                        <a:pt x="162726" y="1146988"/>
                        <a:pt x="162726" y="2129185"/>
                        <a:pt x="162726" y="3114016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8C0CAAF0-9E76-42E6-8328-CF75E0A3016C}"/>
                    </a:ext>
                  </a:extLst>
                </p:cNvPr>
                <p:cNvSpPr/>
                <p:nvPr/>
              </p:nvSpPr>
              <p:spPr>
                <a:xfrm>
                  <a:off x="4745421" y="5548857"/>
                  <a:ext cx="1005028" cy="1024172"/>
                </a:xfrm>
                <a:custGeom>
                  <a:avLst/>
                  <a:gdLst>
                    <a:gd name="connsiteX0" fmla="*/ 510255 w 2045649"/>
                    <a:gd name="connsiteY0" fmla="*/ 897451 h 2084615"/>
                    <a:gd name="connsiteX1" fmla="*/ 375445 w 2045649"/>
                    <a:gd name="connsiteY1" fmla="*/ 810925 h 2084615"/>
                    <a:gd name="connsiteX2" fmla="*/ 61316 w 2045649"/>
                    <a:gd name="connsiteY2" fmla="*/ 841547 h 2084615"/>
                    <a:gd name="connsiteX3" fmla="*/ 0 w 2045649"/>
                    <a:gd name="connsiteY3" fmla="*/ 891326 h 2084615"/>
                    <a:gd name="connsiteX4" fmla="*/ 23786 w 2045649"/>
                    <a:gd name="connsiteY4" fmla="*/ 774035 h 2084615"/>
                    <a:gd name="connsiteX5" fmla="*/ 302023 w 2045649"/>
                    <a:gd name="connsiteY5" fmla="*/ 412762 h 2084615"/>
                    <a:gd name="connsiteX6" fmla="*/ 789917 w 2045649"/>
                    <a:gd name="connsiteY6" fmla="*/ 222689 h 2084615"/>
                    <a:gd name="connsiteX7" fmla="*/ 940536 w 2045649"/>
                    <a:gd name="connsiteY7" fmla="*/ 202891 h 2084615"/>
                    <a:gd name="connsiteX8" fmla="*/ 940536 w 2045649"/>
                    <a:gd name="connsiteY8" fmla="*/ 0 h 2084615"/>
                    <a:gd name="connsiteX9" fmla="*/ 1105612 w 2045649"/>
                    <a:gd name="connsiteY9" fmla="*/ 0 h 2084615"/>
                    <a:gd name="connsiteX10" fmla="*/ 1105612 w 2045649"/>
                    <a:gd name="connsiteY10" fmla="*/ 200897 h 2084615"/>
                    <a:gd name="connsiteX11" fmla="*/ 1319542 w 2045649"/>
                    <a:gd name="connsiteY11" fmla="*/ 234084 h 2084615"/>
                    <a:gd name="connsiteX12" fmla="*/ 1867612 w 2045649"/>
                    <a:gd name="connsiteY12" fmla="*/ 514813 h 2084615"/>
                    <a:gd name="connsiteX13" fmla="*/ 2043371 w 2045649"/>
                    <a:gd name="connsiteY13" fmla="*/ 860775 h 2084615"/>
                    <a:gd name="connsiteX14" fmla="*/ 2045650 w 2045649"/>
                    <a:gd name="connsiteY14" fmla="*/ 895030 h 2084615"/>
                    <a:gd name="connsiteX15" fmla="*/ 1838486 w 2045649"/>
                    <a:gd name="connsiteY15" fmla="*/ 798106 h 2084615"/>
                    <a:gd name="connsiteX16" fmla="*/ 1608889 w 2045649"/>
                    <a:gd name="connsiteY16" fmla="*/ 833144 h 2084615"/>
                    <a:gd name="connsiteX17" fmla="*/ 1536107 w 2045649"/>
                    <a:gd name="connsiteY17" fmla="*/ 905142 h 2084615"/>
                    <a:gd name="connsiteX18" fmla="*/ 1391327 w 2045649"/>
                    <a:gd name="connsiteY18" fmla="*/ 808717 h 2084615"/>
                    <a:gd name="connsiteX19" fmla="*/ 1137944 w 2045649"/>
                    <a:gd name="connsiteY19" fmla="*/ 816622 h 2084615"/>
                    <a:gd name="connsiteX20" fmla="*/ 1106039 w 2045649"/>
                    <a:gd name="connsiteY20" fmla="*/ 858781 h 2084615"/>
                    <a:gd name="connsiteX21" fmla="*/ 1106752 w 2045649"/>
                    <a:gd name="connsiteY21" fmla="*/ 1825880 h 2084615"/>
                    <a:gd name="connsiteX22" fmla="*/ 905712 w 2045649"/>
                    <a:gd name="connsiteY22" fmla="*/ 2079690 h 2084615"/>
                    <a:gd name="connsiteX23" fmla="*/ 619570 w 2045649"/>
                    <a:gd name="connsiteY23" fmla="*/ 1878508 h 2084615"/>
                    <a:gd name="connsiteX24" fmla="*/ 613018 w 2045649"/>
                    <a:gd name="connsiteY24" fmla="*/ 1799958 h 2084615"/>
                    <a:gd name="connsiteX25" fmla="*/ 779875 w 2045649"/>
                    <a:gd name="connsiteY25" fmla="*/ 1799958 h 2084615"/>
                    <a:gd name="connsiteX26" fmla="*/ 779875 w 2045649"/>
                    <a:gd name="connsiteY26" fmla="*/ 1835921 h 2084615"/>
                    <a:gd name="connsiteX27" fmla="*/ 860918 w 2045649"/>
                    <a:gd name="connsiteY27" fmla="*/ 1920881 h 2084615"/>
                    <a:gd name="connsiteX28" fmla="*/ 941604 w 2045649"/>
                    <a:gd name="connsiteY28" fmla="*/ 1835494 h 2084615"/>
                    <a:gd name="connsiteX29" fmla="*/ 941747 w 2045649"/>
                    <a:gd name="connsiteY29" fmla="*/ 924655 h 2084615"/>
                    <a:gd name="connsiteX30" fmla="*/ 941035 w 2045649"/>
                    <a:gd name="connsiteY30" fmla="*/ 844324 h 2084615"/>
                    <a:gd name="connsiteX31" fmla="*/ 926934 w 2045649"/>
                    <a:gd name="connsiteY31" fmla="*/ 823316 h 2084615"/>
                    <a:gd name="connsiteX32" fmla="*/ 565376 w 2045649"/>
                    <a:gd name="connsiteY32" fmla="*/ 845749 h 2084615"/>
                    <a:gd name="connsiteX33" fmla="*/ 510255 w 2045649"/>
                    <a:gd name="connsiteY33" fmla="*/ 897451 h 2084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045649" h="2084615">
                      <a:moveTo>
                        <a:pt x="510255" y="897451"/>
                      </a:moveTo>
                      <a:cubicBezTo>
                        <a:pt x="484832" y="844182"/>
                        <a:pt x="431563" y="824527"/>
                        <a:pt x="375445" y="810925"/>
                      </a:cubicBezTo>
                      <a:cubicBezTo>
                        <a:pt x="267483" y="784718"/>
                        <a:pt x="161445" y="788634"/>
                        <a:pt x="61316" y="841547"/>
                      </a:cubicBezTo>
                      <a:cubicBezTo>
                        <a:pt x="40094" y="852728"/>
                        <a:pt x="23216" y="872169"/>
                        <a:pt x="0" y="891326"/>
                      </a:cubicBezTo>
                      <a:cubicBezTo>
                        <a:pt x="7905" y="851303"/>
                        <a:pt x="12676" y="811708"/>
                        <a:pt x="23786" y="774035"/>
                      </a:cubicBezTo>
                      <a:cubicBezTo>
                        <a:pt x="69862" y="618146"/>
                        <a:pt x="171700" y="503846"/>
                        <a:pt x="302023" y="412762"/>
                      </a:cubicBezTo>
                      <a:cubicBezTo>
                        <a:pt x="449081" y="310070"/>
                        <a:pt x="613660" y="250748"/>
                        <a:pt x="789917" y="222689"/>
                      </a:cubicBezTo>
                      <a:cubicBezTo>
                        <a:pt x="839055" y="214855"/>
                        <a:pt x="888549" y="209657"/>
                        <a:pt x="940536" y="202891"/>
                      </a:cubicBezTo>
                      <a:cubicBezTo>
                        <a:pt x="940536" y="137089"/>
                        <a:pt x="940536" y="69648"/>
                        <a:pt x="940536" y="0"/>
                      </a:cubicBezTo>
                      <a:cubicBezTo>
                        <a:pt x="996013" y="0"/>
                        <a:pt x="1049068" y="0"/>
                        <a:pt x="1105612" y="0"/>
                      </a:cubicBezTo>
                      <a:cubicBezTo>
                        <a:pt x="1105612" y="67013"/>
                        <a:pt x="1105612" y="135166"/>
                        <a:pt x="1105612" y="200897"/>
                      </a:cubicBezTo>
                      <a:cubicBezTo>
                        <a:pt x="1179462" y="212149"/>
                        <a:pt x="1250250" y="219413"/>
                        <a:pt x="1319542" y="234084"/>
                      </a:cubicBezTo>
                      <a:cubicBezTo>
                        <a:pt x="1527276" y="277952"/>
                        <a:pt x="1715568" y="361985"/>
                        <a:pt x="1867612" y="514813"/>
                      </a:cubicBezTo>
                      <a:cubicBezTo>
                        <a:pt x="1963183" y="610882"/>
                        <a:pt x="2025709" y="724683"/>
                        <a:pt x="2043371" y="860775"/>
                      </a:cubicBezTo>
                      <a:cubicBezTo>
                        <a:pt x="2044653" y="870460"/>
                        <a:pt x="2044653" y="880288"/>
                        <a:pt x="2045650" y="895030"/>
                      </a:cubicBezTo>
                      <a:cubicBezTo>
                        <a:pt x="1992666" y="821749"/>
                        <a:pt x="1915896" y="806652"/>
                        <a:pt x="1838486" y="798106"/>
                      </a:cubicBezTo>
                      <a:cubicBezTo>
                        <a:pt x="1759722" y="789418"/>
                        <a:pt x="1681813" y="798675"/>
                        <a:pt x="1608889" y="833144"/>
                      </a:cubicBezTo>
                      <a:cubicBezTo>
                        <a:pt x="1577127" y="848170"/>
                        <a:pt x="1548783" y="867611"/>
                        <a:pt x="1536107" y="905142"/>
                      </a:cubicBezTo>
                      <a:cubicBezTo>
                        <a:pt x="1506410" y="841048"/>
                        <a:pt x="1449011" y="822746"/>
                        <a:pt x="1391327" y="808717"/>
                      </a:cubicBezTo>
                      <a:cubicBezTo>
                        <a:pt x="1306724" y="788136"/>
                        <a:pt x="1221906" y="791412"/>
                        <a:pt x="1137944" y="816622"/>
                      </a:cubicBezTo>
                      <a:cubicBezTo>
                        <a:pt x="1115440" y="823387"/>
                        <a:pt x="1105897" y="832431"/>
                        <a:pt x="1106039" y="858781"/>
                      </a:cubicBezTo>
                      <a:cubicBezTo>
                        <a:pt x="1107250" y="1181171"/>
                        <a:pt x="1107037" y="1503490"/>
                        <a:pt x="1106752" y="1825880"/>
                      </a:cubicBezTo>
                      <a:cubicBezTo>
                        <a:pt x="1106681" y="1956204"/>
                        <a:pt x="1029982" y="2052415"/>
                        <a:pt x="905712" y="2079690"/>
                      </a:cubicBezTo>
                      <a:cubicBezTo>
                        <a:pt x="776243" y="2108105"/>
                        <a:pt x="636377" y="2009971"/>
                        <a:pt x="619570" y="1878508"/>
                      </a:cubicBezTo>
                      <a:cubicBezTo>
                        <a:pt x="616295" y="1853155"/>
                        <a:pt x="615297" y="1827447"/>
                        <a:pt x="613018" y="1799958"/>
                      </a:cubicBezTo>
                      <a:cubicBezTo>
                        <a:pt x="669634" y="1799958"/>
                        <a:pt x="722761" y="1799958"/>
                        <a:pt x="779875" y="1799958"/>
                      </a:cubicBezTo>
                      <a:cubicBezTo>
                        <a:pt x="779875" y="1811779"/>
                        <a:pt x="779733" y="1823815"/>
                        <a:pt x="779875" y="1835921"/>
                      </a:cubicBezTo>
                      <a:cubicBezTo>
                        <a:pt x="780658" y="1884704"/>
                        <a:pt x="815340" y="1921023"/>
                        <a:pt x="860918" y="1920881"/>
                      </a:cubicBezTo>
                      <a:cubicBezTo>
                        <a:pt x="906353" y="1920738"/>
                        <a:pt x="941533" y="1884205"/>
                        <a:pt x="941604" y="1835494"/>
                      </a:cubicBezTo>
                      <a:cubicBezTo>
                        <a:pt x="941818" y="1531905"/>
                        <a:pt x="941747" y="1228244"/>
                        <a:pt x="941747" y="924655"/>
                      </a:cubicBezTo>
                      <a:cubicBezTo>
                        <a:pt x="941747" y="897878"/>
                        <a:pt x="942744" y="871030"/>
                        <a:pt x="941035" y="844324"/>
                      </a:cubicBezTo>
                      <a:cubicBezTo>
                        <a:pt x="940536" y="836847"/>
                        <a:pt x="933486" y="825452"/>
                        <a:pt x="926934" y="823316"/>
                      </a:cubicBezTo>
                      <a:cubicBezTo>
                        <a:pt x="803590" y="782367"/>
                        <a:pt x="681812" y="781940"/>
                        <a:pt x="565376" y="845749"/>
                      </a:cubicBezTo>
                      <a:cubicBezTo>
                        <a:pt x="544011" y="857499"/>
                        <a:pt x="528558" y="879861"/>
                        <a:pt x="510255" y="897451"/>
                      </a:cubicBezTo>
                      <a:close/>
                    </a:path>
                  </a:pathLst>
                </a:custGeom>
                <a:grpFill/>
                <a:ln w="71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4E42A49-2363-47CA-8B0F-49724A0E8D33}"/>
                  </a:ext>
                </a:extLst>
              </p:cNvPr>
              <p:cNvSpPr/>
              <p:nvPr/>
            </p:nvSpPr>
            <p:spPr>
              <a:xfrm flipH="1">
                <a:off x="3265461" y="333472"/>
                <a:ext cx="2110218" cy="449209"/>
              </a:xfrm>
              <a:custGeom>
                <a:avLst/>
                <a:gdLst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0 w 1343109"/>
                  <a:gd name="connsiteY5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14160 w 1343109"/>
                  <a:gd name="connsiteY5" fmla="*/ 127506 h 170941"/>
                  <a:gd name="connsiteX6" fmla="*/ 0 w 1343109"/>
                  <a:gd name="connsiteY6" fmla="*/ 170941 h 170941"/>
                  <a:gd name="connsiteX0" fmla="*/ 0 w 1343109"/>
                  <a:gd name="connsiteY0" fmla="*/ 170941 h 170941"/>
                  <a:gd name="connsiteX1" fmla="*/ 2713 w 1343109"/>
                  <a:gd name="connsiteY1" fmla="*/ 54267 h 170941"/>
                  <a:gd name="connsiteX2" fmla="*/ 1307836 w 1343109"/>
                  <a:gd name="connsiteY2" fmla="*/ 0 h 170941"/>
                  <a:gd name="connsiteX3" fmla="*/ 1343109 w 1343109"/>
                  <a:gd name="connsiteY3" fmla="*/ 32560 h 170941"/>
                  <a:gd name="connsiteX4" fmla="*/ 32560 w 1343109"/>
                  <a:gd name="connsiteY4" fmla="*/ 86827 h 170941"/>
                  <a:gd name="connsiteX5" fmla="*/ 23685 w 1343109"/>
                  <a:gd name="connsiteY5" fmla="*/ 163225 h 170941"/>
                  <a:gd name="connsiteX6" fmla="*/ 0 w 1343109"/>
                  <a:gd name="connsiteY6" fmla="*/ 170941 h 170941"/>
                  <a:gd name="connsiteX0" fmla="*/ 0 w 1355015"/>
                  <a:gd name="connsiteY0" fmla="*/ 137603 h 163225"/>
                  <a:gd name="connsiteX1" fmla="*/ 14619 w 1355015"/>
                  <a:gd name="connsiteY1" fmla="*/ 54267 h 163225"/>
                  <a:gd name="connsiteX2" fmla="*/ 1319742 w 1355015"/>
                  <a:gd name="connsiteY2" fmla="*/ 0 h 163225"/>
                  <a:gd name="connsiteX3" fmla="*/ 1355015 w 1355015"/>
                  <a:gd name="connsiteY3" fmla="*/ 32560 h 163225"/>
                  <a:gd name="connsiteX4" fmla="*/ 44466 w 1355015"/>
                  <a:gd name="connsiteY4" fmla="*/ 86827 h 163225"/>
                  <a:gd name="connsiteX5" fmla="*/ 35591 w 1355015"/>
                  <a:gd name="connsiteY5" fmla="*/ 163225 h 163225"/>
                  <a:gd name="connsiteX6" fmla="*/ 0 w 1355015"/>
                  <a:gd name="connsiteY6" fmla="*/ 137603 h 163225"/>
                  <a:gd name="connsiteX0" fmla="*/ 0 w 1350252"/>
                  <a:gd name="connsiteY0" fmla="*/ 144747 h 163225"/>
                  <a:gd name="connsiteX1" fmla="*/ 9856 w 1350252"/>
                  <a:gd name="connsiteY1" fmla="*/ 54267 h 163225"/>
                  <a:gd name="connsiteX2" fmla="*/ 1314979 w 1350252"/>
                  <a:gd name="connsiteY2" fmla="*/ 0 h 163225"/>
                  <a:gd name="connsiteX3" fmla="*/ 1350252 w 1350252"/>
                  <a:gd name="connsiteY3" fmla="*/ 32560 h 163225"/>
                  <a:gd name="connsiteX4" fmla="*/ 39703 w 1350252"/>
                  <a:gd name="connsiteY4" fmla="*/ 86827 h 163225"/>
                  <a:gd name="connsiteX5" fmla="*/ 30828 w 1350252"/>
                  <a:gd name="connsiteY5" fmla="*/ 163225 h 163225"/>
                  <a:gd name="connsiteX6" fmla="*/ 0 w 1350252"/>
                  <a:gd name="connsiteY6" fmla="*/ 144747 h 163225"/>
                  <a:gd name="connsiteX0" fmla="*/ 0 w 1350252"/>
                  <a:gd name="connsiteY0" fmla="*/ 144747 h 167987"/>
                  <a:gd name="connsiteX1" fmla="*/ 9856 w 1350252"/>
                  <a:gd name="connsiteY1" fmla="*/ 54267 h 167987"/>
                  <a:gd name="connsiteX2" fmla="*/ 1314979 w 1350252"/>
                  <a:gd name="connsiteY2" fmla="*/ 0 h 167987"/>
                  <a:gd name="connsiteX3" fmla="*/ 1350252 w 1350252"/>
                  <a:gd name="connsiteY3" fmla="*/ 32560 h 167987"/>
                  <a:gd name="connsiteX4" fmla="*/ 39703 w 1350252"/>
                  <a:gd name="connsiteY4" fmla="*/ 86827 h 167987"/>
                  <a:gd name="connsiteX5" fmla="*/ 37972 w 1350252"/>
                  <a:gd name="connsiteY5" fmla="*/ 167987 h 167987"/>
                  <a:gd name="connsiteX6" fmla="*/ 0 w 1350252"/>
                  <a:gd name="connsiteY6" fmla="*/ 144747 h 167987"/>
                  <a:gd name="connsiteX0" fmla="*/ 0 w 1343108"/>
                  <a:gd name="connsiteY0" fmla="*/ 137604 h 167987"/>
                  <a:gd name="connsiteX1" fmla="*/ 2712 w 1343108"/>
                  <a:gd name="connsiteY1" fmla="*/ 54267 h 167987"/>
                  <a:gd name="connsiteX2" fmla="*/ 1307835 w 1343108"/>
                  <a:gd name="connsiteY2" fmla="*/ 0 h 167987"/>
                  <a:gd name="connsiteX3" fmla="*/ 1343108 w 1343108"/>
                  <a:gd name="connsiteY3" fmla="*/ 32560 h 167987"/>
                  <a:gd name="connsiteX4" fmla="*/ 32559 w 1343108"/>
                  <a:gd name="connsiteY4" fmla="*/ 86827 h 167987"/>
                  <a:gd name="connsiteX5" fmla="*/ 30828 w 1343108"/>
                  <a:gd name="connsiteY5" fmla="*/ 167987 h 167987"/>
                  <a:gd name="connsiteX6" fmla="*/ 0 w 1343108"/>
                  <a:gd name="connsiteY6" fmla="*/ 137604 h 167987"/>
                  <a:gd name="connsiteX0" fmla="*/ 0 w 1350252"/>
                  <a:gd name="connsiteY0" fmla="*/ 137604 h 167987"/>
                  <a:gd name="connsiteX1" fmla="*/ 2712 w 1350252"/>
                  <a:gd name="connsiteY1" fmla="*/ 54267 h 167987"/>
                  <a:gd name="connsiteX2" fmla="*/ 1307835 w 1350252"/>
                  <a:gd name="connsiteY2" fmla="*/ 0 h 167987"/>
                  <a:gd name="connsiteX3" fmla="*/ 1350252 w 1350252"/>
                  <a:gd name="connsiteY3" fmla="*/ 30178 h 167987"/>
                  <a:gd name="connsiteX4" fmla="*/ 32559 w 1350252"/>
                  <a:gd name="connsiteY4" fmla="*/ 86827 h 167987"/>
                  <a:gd name="connsiteX5" fmla="*/ 30828 w 1350252"/>
                  <a:gd name="connsiteY5" fmla="*/ 167987 h 167987"/>
                  <a:gd name="connsiteX6" fmla="*/ 0 w 1350252"/>
                  <a:gd name="connsiteY6" fmla="*/ 137604 h 167987"/>
                  <a:gd name="connsiteX0" fmla="*/ 0 w 1355015"/>
                  <a:gd name="connsiteY0" fmla="*/ 189991 h 189991"/>
                  <a:gd name="connsiteX1" fmla="*/ 7475 w 1355015"/>
                  <a:gd name="connsiteY1" fmla="*/ 54267 h 189991"/>
                  <a:gd name="connsiteX2" fmla="*/ 1312598 w 1355015"/>
                  <a:gd name="connsiteY2" fmla="*/ 0 h 189991"/>
                  <a:gd name="connsiteX3" fmla="*/ 1355015 w 1355015"/>
                  <a:gd name="connsiteY3" fmla="*/ 30178 h 189991"/>
                  <a:gd name="connsiteX4" fmla="*/ 37322 w 1355015"/>
                  <a:gd name="connsiteY4" fmla="*/ 86827 h 189991"/>
                  <a:gd name="connsiteX5" fmla="*/ 35591 w 1355015"/>
                  <a:gd name="connsiteY5" fmla="*/ 167987 h 189991"/>
                  <a:gd name="connsiteX6" fmla="*/ 0 w 1355015"/>
                  <a:gd name="connsiteY6" fmla="*/ 189991 h 189991"/>
                  <a:gd name="connsiteX0" fmla="*/ 0 w 1355015"/>
                  <a:gd name="connsiteY0" fmla="*/ 189991 h 215612"/>
                  <a:gd name="connsiteX1" fmla="*/ 7475 w 1355015"/>
                  <a:gd name="connsiteY1" fmla="*/ 54267 h 215612"/>
                  <a:gd name="connsiteX2" fmla="*/ 1312598 w 1355015"/>
                  <a:gd name="connsiteY2" fmla="*/ 0 h 215612"/>
                  <a:gd name="connsiteX3" fmla="*/ 1355015 w 1355015"/>
                  <a:gd name="connsiteY3" fmla="*/ 30178 h 215612"/>
                  <a:gd name="connsiteX4" fmla="*/ 37322 w 1355015"/>
                  <a:gd name="connsiteY4" fmla="*/ 86827 h 215612"/>
                  <a:gd name="connsiteX5" fmla="*/ 35591 w 1355015"/>
                  <a:gd name="connsiteY5" fmla="*/ 215612 h 215612"/>
                  <a:gd name="connsiteX6" fmla="*/ 0 w 1355015"/>
                  <a:gd name="connsiteY6" fmla="*/ 189991 h 215612"/>
                  <a:gd name="connsiteX0" fmla="*/ 2189 w 1347679"/>
                  <a:gd name="connsiteY0" fmla="*/ 185228 h 215612"/>
                  <a:gd name="connsiteX1" fmla="*/ 139 w 1347679"/>
                  <a:gd name="connsiteY1" fmla="*/ 54267 h 215612"/>
                  <a:gd name="connsiteX2" fmla="*/ 1305262 w 1347679"/>
                  <a:gd name="connsiteY2" fmla="*/ 0 h 215612"/>
                  <a:gd name="connsiteX3" fmla="*/ 1347679 w 1347679"/>
                  <a:gd name="connsiteY3" fmla="*/ 30178 h 215612"/>
                  <a:gd name="connsiteX4" fmla="*/ 29986 w 1347679"/>
                  <a:gd name="connsiteY4" fmla="*/ 86827 h 215612"/>
                  <a:gd name="connsiteX5" fmla="*/ 28255 w 1347679"/>
                  <a:gd name="connsiteY5" fmla="*/ 215612 h 215612"/>
                  <a:gd name="connsiteX6" fmla="*/ 2189 w 1347679"/>
                  <a:gd name="connsiteY6" fmla="*/ 185228 h 215612"/>
                  <a:gd name="connsiteX0" fmla="*/ 2189 w 1359882"/>
                  <a:gd name="connsiteY0" fmla="*/ 185228 h 215612"/>
                  <a:gd name="connsiteX1" fmla="*/ 139 w 1359882"/>
                  <a:gd name="connsiteY1" fmla="*/ 54267 h 215612"/>
                  <a:gd name="connsiteX2" fmla="*/ 1305262 w 1359882"/>
                  <a:gd name="connsiteY2" fmla="*/ 0 h 215612"/>
                  <a:gd name="connsiteX3" fmla="*/ 1359882 w 1359882"/>
                  <a:gd name="connsiteY3" fmla="*/ 46448 h 215612"/>
                  <a:gd name="connsiteX4" fmla="*/ 29986 w 1359882"/>
                  <a:gd name="connsiteY4" fmla="*/ 86827 h 215612"/>
                  <a:gd name="connsiteX5" fmla="*/ 28255 w 1359882"/>
                  <a:gd name="connsiteY5" fmla="*/ 215612 h 215612"/>
                  <a:gd name="connsiteX6" fmla="*/ 2189 w 1359882"/>
                  <a:gd name="connsiteY6" fmla="*/ 185228 h 215612"/>
                  <a:gd name="connsiteX0" fmla="*/ 2189 w 1359882"/>
                  <a:gd name="connsiteY0" fmla="*/ 173025 h 203409"/>
                  <a:gd name="connsiteX1" fmla="*/ 139 w 1359882"/>
                  <a:gd name="connsiteY1" fmla="*/ 42064 h 203409"/>
                  <a:gd name="connsiteX2" fmla="*/ 1313397 w 1359882"/>
                  <a:gd name="connsiteY2" fmla="*/ 0 h 203409"/>
                  <a:gd name="connsiteX3" fmla="*/ 1359882 w 1359882"/>
                  <a:gd name="connsiteY3" fmla="*/ 34245 h 203409"/>
                  <a:gd name="connsiteX4" fmla="*/ 29986 w 1359882"/>
                  <a:gd name="connsiteY4" fmla="*/ 74624 h 203409"/>
                  <a:gd name="connsiteX5" fmla="*/ 28255 w 1359882"/>
                  <a:gd name="connsiteY5" fmla="*/ 203409 h 203409"/>
                  <a:gd name="connsiteX6" fmla="*/ 2189 w 1359882"/>
                  <a:gd name="connsiteY6" fmla="*/ 173025 h 203409"/>
                  <a:gd name="connsiteX0" fmla="*/ 2189 w 1359882"/>
                  <a:gd name="connsiteY0" fmla="*/ 167823 h 198207"/>
                  <a:gd name="connsiteX1" fmla="*/ 139 w 1359882"/>
                  <a:gd name="connsiteY1" fmla="*/ 36862 h 198207"/>
                  <a:gd name="connsiteX2" fmla="*/ 989140 w 1359882"/>
                  <a:gd name="connsiteY2" fmla="*/ 0 h 198207"/>
                  <a:gd name="connsiteX3" fmla="*/ 1359882 w 1359882"/>
                  <a:gd name="connsiteY3" fmla="*/ 29043 h 198207"/>
                  <a:gd name="connsiteX4" fmla="*/ 29986 w 1359882"/>
                  <a:gd name="connsiteY4" fmla="*/ 69422 h 198207"/>
                  <a:gd name="connsiteX5" fmla="*/ 28255 w 1359882"/>
                  <a:gd name="connsiteY5" fmla="*/ 198207 h 198207"/>
                  <a:gd name="connsiteX6" fmla="*/ 2189 w 1359882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7713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67823 h 198207"/>
                  <a:gd name="connsiteX1" fmla="*/ 139 w 1016551"/>
                  <a:gd name="connsiteY1" fmla="*/ 36862 h 198207"/>
                  <a:gd name="connsiteX2" fmla="*/ 989140 w 1016551"/>
                  <a:gd name="connsiteY2" fmla="*/ 0 h 198207"/>
                  <a:gd name="connsiteX3" fmla="*/ 1016551 w 1016551"/>
                  <a:gd name="connsiteY3" fmla="*/ 32511 h 198207"/>
                  <a:gd name="connsiteX4" fmla="*/ 29986 w 1016551"/>
                  <a:gd name="connsiteY4" fmla="*/ 69422 h 198207"/>
                  <a:gd name="connsiteX5" fmla="*/ 28255 w 1016551"/>
                  <a:gd name="connsiteY5" fmla="*/ 198207 h 198207"/>
                  <a:gd name="connsiteX6" fmla="*/ 2189 w 1016551"/>
                  <a:gd name="connsiteY6" fmla="*/ 167823 h 198207"/>
                  <a:gd name="connsiteX0" fmla="*/ 2189 w 1016551"/>
                  <a:gd name="connsiteY0" fmla="*/ 178227 h 208611"/>
                  <a:gd name="connsiteX1" fmla="*/ 139 w 1016551"/>
                  <a:gd name="connsiteY1" fmla="*/ 47266 h 208611"/>
                  <a:gd name="connsiteX2" fmla="*/ 973534 w 1016551"/>
                  <a:gd name="connsiteY2" fmla="*/ 0 h 208611"/>
                  <a:gd name="connsiteX3" fmla="*/ 1016551 w 1016551"/>
                  <a:gd name="connsiteY3" fmla="*/ 42915 h 208611"/>
                  <a:gd name="connsiteX4" fmla="*/ 29986 w 1016551"/>
                  <a:gd name="connsiteY4" fmla="*/ 79826 h 208611"/>
                  <a:gd name="connsiteX5" fmla="*/ 28255 w 1016551"/>
                  <a:gd name="connsiteY5" fmla="*/ 208611 h 208611"/>
                  <a:gd name="connsiteX6" fmla="*/ 2189 w 1016551"/>
                  <a:gd name="connsiteY6" fmla="*/ 178227 h 208611"/>
                  <a:gd name="connsiteX0" fmla="*/ 2189 w 1004413"/>
                  <a:gd name="connsiteY0" fmla="*/ 178227 h 208611"/>
                  <a:gd name="connsiteX1" fmla="*/ 139 w 1004413"/>
                  <a:gd name="connsiteY1" fmla="*/ 47266 h 208611"/>
                  <a:gd name="connsiteX2" fmla="*/ 973534 w 1004413"/>
                  <a:gd name="connsiteY2" fmla="*/ 0 h 208611"/>
                  <a:gd name="connsiteX3" fmla="*/ 1004413 w 1004413"/>
                  <a:gd name="connsiteY3" fmla="*/ 30777 h 208611"/>
                  <a:gd name="connsiteX4" fmla="*/ 29986 w 1004413"/>
                  <a:gd name="connsiteY4" fmla="*/ 79826 h 208611"/>
                  <a:gd name="connsiteX5" fmla="*/ 28255 w 1004413"/>
                  <a:gd name="connsiteY5" fmla="*/ 208611 h 208611"/>
                  <a:gd name="connsiteX6" fmla="*/ 2189 w 1004413"/>
                  <a:gd name="connsiteY6" fmla="*/ 178227 h 208611"/>
                  <a:gd name="connsiteX0" fmla="*/ 2189 w 1004413"/>
                  <a:gd name="connsiteY0" fmla="*/ 183429 h 213813"/>
                  <a:gd name="connsiteX1" fmla="*/ 139 w 1004413"/>
                  <a:gd name="connsiteY1" fmla="*/ 52468 h 213813"/>
                  <a:gd name="connsiteX2" fmla="*/ 968332 w 1004413"/>
                  <a:gd name="connsiteY2" fmla="*/ 0 h 213813"/>
                  <a:gd name="connsiteX3" fmla="*/ 1004413 w 1004413"/>
                  <a:gd name="connsiteY3" fmla="*/ 35979 h 213813"/>
                  <a:gd name="connsiteX4" fmla="*/ 29986 w 1004413"/>
                  <a:gd name="connsiteY4" fmla="*/ 85028 h 213813"/>
                  <a:gd name="connsiteX5" fmla="*/ 28255 w 1004413"/>
                  <a:gd name="connsiteY5" fmla="*/ 213813 h 213813"/>
                  <a:gd name="connsiteX6" fmla="*/ 2189 w 1004413"/>
                  <a:gd name="connsiteY6" fmla="*/ 183429 h 21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4413" h="213813">
                    <a:moveTo>
                      <a:pt x="2189" y="183429"/>
                    </a:moveTo>
                    <a:cubicBezTo>
                      <a:pt x="3093" y="144538"/>
                      <a:pt x="-765" y="91359"/>
                      <a:pt x="139" y="52468"/>
                    </a:cubicBezTo>
                    <a:lnTo>
                      <a:pt x="968332" y="0"/>
                    </a:lnTo>
                    <a:lnTo>
                      <a:pt x="1004413" y="35979"/>
                    </a:lnTo>
                    <a:lnTo>
                      <a:pt x="29986" y="85028"/>
                    </a:lnTo>
                    <a:lnTo>
                      <a:pt x="28255" y="213813"/>
                    </a:lnTo>
                    <a:lnTo>
                      <a:pt x="2189" y="18342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90D29E6-C480-48D1-BBE9-C5C80FE9BE65}"/>
              </a:ext>
            </a:extLst>
          </p:cNvPr>
          <p:cNvGrpSpPr/>
          <p:nvPr/>
        </p:nvGrpSpPr>
        <p:grpSpPr>
          <a:xfrm>
            <a:off x="1615795" y="3856866"/>
            <a:ext cx="5296577" cy="2820208"/>
            <a:chOff x="3083858" y="3382264"/>
            <a:chExt cx="4504016" cy="2398202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7F8B0CC-2AD0-4DDE-8DFB-A9A696896269}"/>
                </a:ext>
              </a:extLst>
            </p:cNvPr>
            <p:cNvSpPr/>
            <p:nvPr/>
          </p:nvSpPr>
          <p:spPr>
            <a:xfrm rot="162293">
              <a:off x="3690180" y="5113209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124C077-8635-4BC4-A6EC-2846BE445199}"/>
                </a:ext>
              </a:extLst>
            </p:cNvPr>
            <p:cNvSpPr/>
            <p:nvPr/>
          </p:nvSpPr>
          <p:spPr>
            <a:xfrm rot="162293">
              <a:off x="5340964" y="5135261"/>
              <a:ext cx="1617018" cy="645205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5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046BF20-B4F8-4430-9885-29DA984883CD}"/>
                </a:ext>
              </a:extLst>
            </p:cNvPr>
            <p:cNvSpPr/>
            <p:nvPr/>
          </p:nvSpPr>
          <p:spPr>
            <a:xfrm rot="162293">
              <a:off x="3083858" y="5174044"/>
              <a:ext cx="4504016" cy="605223"/>
            </a:xfrm>
            <a:prstGeom prst="ellipse">
              <a:avLst/>
            </a:prstGeom>
            <a:solidFill>
              <a:schemeClr val="tx1">
                <a:lumMod val="95000"/>
                <a:lumOff val="5000"/>
                <a:alpha val="60000"/>
              </a:schemeClr>
            </a:soli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700">
                <a:solidFill>
                  <a:schemeClr val="lt1"/>
                </a:solidFill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547EF1B-1C13-4787-80AB-6EC5E22BBFCF}"/>
                </a:ext>
              </a:extLst>
            </p:cNvPr>
            <p:cNvGrpSpPr/>
            <p:nvPr/>
          </p:nvGrpSpPr>
          <p:grpSpPr>
            <a:xfrm>
              <a:off x="3298219" y="3382264"/>
              <a:ext cx="3288329" cy="2231290"/>
              <a:chOff x="3298219" y="3382264"/>
              <a:chExt cx="3288329" cy="2231290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75E2BDB7-D7BB-4CF9-A9C5-5C47E39B43C8}"/>
                  </a:ext>
                </a:extLst>
              </p:cNvPr>
              <p:cNvGrpSpPr/>
              <p:nvPr/>
            </p:nvGrpSpPr>
            <p:grpSpPr>
              <a:xfrm rot="21327019">
                <a:off x="3298219" y="3382264"/>
                <a:ext cx="1357023" cy="1063340"/>
                <a:chOff x="2442073" y="3114771"/>
                <a:chExt cx="1683480" cy="1319145"/>
              </a:xfrm>
            </p:grpSpPr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0C32734E-1813-483F-9A7D-753A37F3A6A6}"/>
                    </a:ext>
                  </a:extLst>
                </p:cNvPr>
                <p:cNvSpPr/>
                <p:nvPr/>
              </p:nvSpPr>
              <p:spPr>
                <a:xfrm rot="272279">
                  <a:off x="2459831" y="4197802"/>
                  <a:ext cx="1460993" cy="236114"/>
                </a:xfrm>
                <a:custGeom>
                  <a:avLst/>
                  <a:gdLst>
                    <a:gd name="connsiteX0" fmla="*/ 2042299 w 2042298"/>
                    <a:gd name="connsiteY0" fmla="*/ 0 h 262959"/>
                    <a:gd name="connsiteX1" fmla="*/ 62969 w 2042298"/>
                    <a:gd name="connsiteY1" fmla="*/ 0 h 262959"/>
                    <a:gd name="connsiteX2" fmla="*/ 0 w 2042298"/>
                    <a:gd name="connsiteY2" fmla="*/ 57704 h 262959"/>
                    <a:gd name="connsiteX3" fmla="*/ 62969 w 2042298"/>
                    <a:gd name="connsiteY3" fmla="*/ 115408 h 262959"/>
                    <a:gd name="connsiteX4" fmla="*/ 1052322 w 2042298"/>
                    <a:gd name="connsiteY4" fmla="*/ 115408 h 262959"/>
                    <a:gd name="connsiteX5" fmla="*/ 1235271 w 2042298"/>
                    <a:gd name="connsiteY5" fmla="*/ 262959 h 262959"/>
                    <a:gd name="connsiteX6" fmla="*/ 1356499 w 2042298"/>
                    <a:gd name="connsiteY6" fmla="*/ 205740 h 262959"/>
                    <a:gd name="connsiteX7" fmla="*/ 1327335 w 2042298"/>
                    <a:gd name="connsiteY7" fmla="*/ 115408 h 262959"/>
                    <a:gd name="connsiteX8" fmla="*/ 2042229 w 2042298"/>
                    <a:gd name="connsiteY8" fmla="*/ 115408 h 262959"/>
                    <a:gd name="connsiteX9" fmla="*/ 2042229 w 2042298"/>
                    <a:gd name="connsiteY9" fmla="*/ 0 h 262959"/>
                    <a:gd name="connsiteX10" fmla="*/ 2042299 w 2042298"/>
                    <a:gd name="connsiteY10" fmla="*/ 0 h 262959"/>
                    <a:gd name="connsiteX11" fmla="*/ 2042299 w 2042298"/>
                    <a:gd name="connsiteY11" fmla="*/ 0 h 262959"/>
                    <a:gd name="connsiteX0" fmla="*/ 2042299 w 2042300"/>
                    <a:gd name="connsiteY0" fmla="*/ 0 h 286832"/>
                    <a:gd name="connsiteX1" fmla="*/ 62969 w 2042300"/>
                    <a:gd name="connsiteY1" fmla="*/ 0 h 286832"/>
                    <a:gd name="connsiteX2" fmla="*/ 0 w 2042300"/>
                    <a:gd name="connsiteY2" fmla="*/ 57704 h 286832"/>
                    <a:gd name="connsiteX3" fmla="*/ 62969 w 2042300"/>
                    <a:gd name="connsiteY3" fmla="*/ 115408 h 286832"/>
                    <a:gd name="connsiteX4" fmla="*/ 1052322 w 2042300"/>
                    <a:gd name="connsiteY4" fmla="*/ 115408 h 286832"/>
                    <a:gd name="connsiteX5" fmla="*/ 1235271 w 2042300"/>
                    <a:gd name="connsiteY5" fmla="*/ 262959 h 286832"/>
                    <a:gd name="connsiteX6" fmla="*/ 1410977 w 2042300"/>
                    <a:gd name="connsiteY6" fmla="*/ 276591 h 286832"/>
                    <a:gd name="connsiteX7" fmla="*/ 1327335 w 2042300"/>
                    <a:gd name="connsiteY7" fmla="*/ 115408 h 286832"/>
                    <a:gd name="connsiteX8" fmla="*/ 2042229 w 2042300"/>
                    <a:gd name="connsiteY8" fmla="*/ 115408 h 286832"/>
                    <a:gd name="connsiteX9" fmla="*/ 2042229 w 2042300"/>
                    <a:gd name="connsiteY9" fmla="*/ 0 h 286832"/>
                    <a:gd name="connsiteX10" fmla="*/ 2042299 w 2042300"/>
                    <a:gd name="connsiteY10" fmla="*/ 0 h 286832"/>
                    <a:gd name="connsiteX11" fmla="*/ 2042299 w 2042300"/>
                    <a:gd name="connsiteY11" fmla="*/ 0 h 286832"/>
                    <a:gd name="connsiteX0" fmla="*/ 2042299 w 2042298"/>
                    <a:gd name="connsiteY0" fmla="*/ 0 h 330060"/>
                    <a:gd name="connsiteX1" fmla="*/ 62969 w 2042298"/>
                    <a:gd name="connsiteY1" fmla="*/ 0 h 330060"/>
                    <a:gd name="connsiteX2" fmla="*/ 0 w 2042298"/>
                    <a:gd name="connsiteY2" fmla="*/ 57704 h 330060"/>
                    <a:gd name="connsiteX3" fmla="*/ 62969 w 2042298"/>
                    <a:gd name="connsiteY3" fmla="*/ 115408 h 330060"/>
                    <a:gd name="connsiteX4" fmla="*/ 1052322 w 2042298"/>
                    <a:gd name="connsiteY4" fmla="*/ 115408 h 330060"/>
                    <a:gd name="connsiteX5" fmla="*/ 1278850 w 2042298"/>
                    <a:gd name="connsiteY5" fmla="*/ 322910 h 330060"/>
                    <a:gd name="connsiteX6" fmla="*/ 1410977 w 2042298"/>
                    <a:gd name="connsiteY6" fmla="*/ 276591 h 330060"/>
                    <a:gd name="connsiteX7" fmla="*/ 1327335 w 2042298"/>
                    <a:gd name="connsiteY7" fmla="*/ 115408 h 330060"/>
                    <a:gd name="connsiteX8" fmla="*/ 2042229 w 2042298"/>
                    <a:gd name="connsiteY8" fmla="*/ 115408 h 330060"/>
                    <a:gd name="connsiteX9" fmla="*/ 2042229 w 2042298"/>
                    <a:gd name="connsiteY9" fmla="*/ 0 h 330060"/>
                    <a:gd name="connsiteX10" fmla="*/ 2042299 w 2042298"/>
                    <a:gd name="connsiteY10" fmla="*/ 0 h 330060"/>
                    <a:gd name="connsiteX11" fmla="*/ 2042299 w 2042298"/>
                    <a:gd name="connsiteY11" fmla="*/ 0 h 330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42298" h="330060">
                      <a:moveTo>
                        <a:pt x="2042299" y="0"/>
                      </a:moveTo>
                      <a:lnTo>
                        <a:pt x="62969" y="0"/>
                      </a:lnTo>
                      <a:cubicBezTo>
                        <a:pt x="28194" y="0"/>
                        <a:pt x="0" y="25839"/>
                        <a:pt x="0" y="57704"/>
                      </a:cubicBezTo>
                      <a:cubicBezTo>
                        <a:pt x="0" y="89570"/>
                        <a:pt x="28194" y="115408"/>
                        <a:pt x="62969" y="115408"/>
                      </a:cubicBezTo>
                      <a:lnTo>
                        <a:pt x="1052322" y="115408"/>
                      </a:lnTo>
                      <a:cubicBezTo>
                        <a:pt x="1168562" y="117833"/>
                        <a:pt x="1219074" y="296046"/>
                        <a:pt x="1278850" y="322910"/>
                      </a:cubicBezTo>
                      <a:cubicBezTo>
                        <a:pt x="1338626" y="349774"/>
                        <a:pt x="1374747" y="293493"/>
                        <a:pt x="1410977" y="276591"/>
                      </a:cubicBezTo>
                      <a:cubicBezTo>
                        <a:pt x="1415410" y="254493"/>
                        <a:pt x="1345554" y="148036"/>
                        <a:pt x="1327335" y="115408"/>
                      </a:cubicBezTo>
                      <a:lnTo>
                        <a:pt x="2042229" y="115408"/>
                      </a:lnTo>
                      <a:lnTo>
                        <a:pt x="2042229" y="0"/>
                      </a:lnTo>
                      <a:lnTo>
                        <a:pt x="2042299" y="0"/>
                      </a:lnTo>
                      <a:lnTo>
                        <a:pt x="2042299" y="0"/>
                      </a:lnTo>
                      <a:close/>
                    </a:path>
                  </a:pathLst>
                </a:custGeom>
                <a:solidFill>
                  <a:srgbClr val="6A7F8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BD272683-213C-4D77-B7EF-798B0E8C22D8}"/>
                    </a:ext>
                  </a:extLst>
                </p:cNvPr>
                <p:cNvSpPr/>
                <p:nvPr/>
              </p:nvSpPr>
              <p:spPr>
                <a:xfrm rot="272279">
                  <a:off x="2472582" y="3144293"/>
                  <a:ext cx="1652971" cy="49555"/>
                </a:xfrm>
                <a:custGeom>
                  <a:avLst/>
                  <a:gdLst>
                    <a:gd name="connsiteX0" fmla="*/ 1465118 w 2310661"/>
                    <a:gd name="connsiteY0" fmla="*/ 69273 h 69272"/>
                    <a:gd name="connsiteX1" fmla="*/ 0 w 2310661"/>
                    <a:gd name="connsiteY1" fmla="*/ 69273 h 69272"/>
                    <a:gd name="connsiteX2" fmla="*/ 845543 w 2310661"/>
                    <a:gd name="connsiteY2" fmla="*/ 0 h 69272"/>
                    <a:gd name="connsiteX3" fmla="*/ 2310662 w 2310661"/>
                    <a:gd name="connsiteY3" fmla="*/ 0 h 69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10661" h="69272">
                      <a:moveTo>
                        <a:pt x="1465118" y="69273"/>
                      </a:moveTo>
                      <a:lnTo>
                        <a:pt x="0" y="69273"/>
                      </a:lnTo>
                      <a:lnTo>
                        <a:pt x="845543" y="0"/>
                      </a:lnTo>
                      <a:lnTo>
                        <a:pt x="2310662" y="0"/>
                      </a:lnTo>
                      <a:close/>
                    </a:path>
                  </a:pathLst>
                </a:custGeom>
                <a:solidFill>
                  <a:srgbClr val="EE2D2E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CE403F07-6CE7-4C8C-A4EA-3269C2C98DD6}"/>
                    </a:ext>
                  </a:extLst>
                </p:cNvPr>
                <p:cNvSpPr/>
                <p:nvPr/>
              </p:nvSpPr>
              <p:spPr>
                <a:xfrm rot="272279">
                  <a:off x="3473185" y="3183939"/>
                  <a:ext cx="607698" cy="1137297"/>
                </a:xfrm>
                <a:custGeom>
                  <a:avLst/>
                  <a:gdLst>
                    <a:gd name="connsiteX0" fmla="*/ 849492 w 849491"/>
                    <a:gd name="connsiteY0" fmla="*/ 1527464 h 1589809"/>
                    <a:gd name="connsiteX1" fmla="*/ 0 w 849491"/>
                    <a:gd name="connsiteY1" fmla="*/ 1589809 h 1589809"/>
                    <a:gd name="connsiteX2" fmla="*/ 0 w 849491"/>
                    <a:gd name="connsiteY2" fmla="*/ 62345 h 1589809"/>
                    <a:gd name="connsiteX3" fmla="*/ 849492 w 849491"/>
                    <a:gd name="connsiteY3" fmla="*/ 0 h 1589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49491" h="1589809">
                      <a:moveTo>
                        <a:pt x="849492" y="1527464"/>
                      </a:moveTo>
                      <a:lnTo>
                        <a:pt x="0" y="1589809"/>
                      </a:lnTo>
                      <a:lnTo>
                        <a:pt x="0" y="62345"/>
                      </a:lnTo>
                      <a:lnTo>
                        <a:pt x="849492" y="0"/>
                      </a:lnTo>
                      <a:close/>
                    </a:path>
                  </a:pathLst>
                </a:custGeom>
                <a:solidFill>
                  <a:srgbClr val="631712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052B0A44-4B54-4E9A-9CC9-6B989E07ECB7}"/>
                    </a:ext>
                  </a:extLst>
                </p:cNvPr>
                <p:cNvSpPr/>
                <p:nvPr/>
              </p:nvSpPr>
              <p:spPr>
                <a:xfrm rot="272279">
                  <a:off x="2442073" y="3114771"/>
                  <a:ext cx="1048097" cy="1087147"/>
                </a:xfrm>
                <a:custGeom>
                  <a:avLst/>
                  <a:gdLst>
                    <a:gd name="connsiteX0" fmla="*/ 0 w 1465118"/>
                    <a:gd name="connsiteY0" fmla="*/ 0 h 1519705"/>
                    <a:gd name="connsiteX1" fmla="*/ 1465118 w 1465118"/>
                    <a:gd name="connsiteY1" fmla="*/ 0 h 1519705"/>
                    <a:gd name="connsiteX2" fmla="*/ 1465118 w 1465118"/>
                    <a:gd name="connsiteY2" fmla="*/ 1519705 h 1519705"/>
                    <a:gd name="connsiteX3" fmla="*/ -1 w 1465118"/>
                    <a:gd name="connsiteY3" fmla="*/ 1519705 h 1519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65118" h="1519705">
                      <a:moveTo>
                        <a:pt x="0" y="0"/>
                      </a:moveTo>
                      <a:lnTo>
                        <a:pt x="1465118" y="0"/>
                      </a:lnTo>
                      <a:lnTo>
                        <a:pt x="1465118" y="1519705"/>
                      </a:lnTo>
                      <a:lnTo>
                        <a:pt x="-1" y="151970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E63BF4FB-CEA3-414E-8BF1-B27111462D50}"/>
                    </a:ext>
                  </a:extLst>
                </p:cNvPr>
                <p:cNvSpPr/>
                <p:nvPr/>
              </p:nvSpPr>
              <p:spPr>
                <a:xfrm rot="272279">
                  <a:off x="2482573" y="3265265"/>
                  <a:ext cx="1033435" cy="25108"/>
                </a:xfrm>
                <a:custGeom>
                  <a:avLst/>
                  <a:gdLst>
                    <a:gd name="connsiteX0" fmla="*/ 46024 w 1444622"/>
                    <a:gd name="connsiteY0" fmla="*/ 32973 h 35098"/>
                    <a:gd name="connsiteX1" fmla="*/ 27 w 1444622"/>
                    <a:gd name="connsiteY1" fmla="*/ 18149 h 35098"/>
                    <a:gd name="connsiteX2" fmla="*/ 44223 w 1444622"/>
                    <a:gd name="connsiteY2" fmla="*/ 1662 h 35098"/>
                    <a:gd name="connsiteX3" fmla="*/ 1401691 w 1444622"/>
                    <a:gd name="connsiteY3" fmla="*/ 1662 h 35098"/>
                    <a:gd name="connsiteX4" fmla="*/ 1444502 w 1444622"/>
                    <a:gd name="connsiteY4" fmla="*/ 18980 h 35098"/>
                    <a:gd name="connsiteX5" fmla="*/ 1397882 w 1444622"/>
                    <a:gd name="connsiteY5" fmla="*/ 32973 h 35098"/>
                    <a:gd name="connsiteX6" fmla="*/ 46024 w 1444622"/>
                    <a:gd name="connsiteY6" fmla="*/ 32973 h 35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44622" h="35098">
                      <a:moveTo>
                        <a:pt x="46024" y="32973"/>
                      </a:moveTo>
                      <a:cubicBezTo>
                        <a:pt x="29537" y="32904"/>
                        <a:pt x="997" y="42741"/>
                        <a:pt x="27" y="18149"/>
                      </a:cubicBezTo>
                      <a:cubicBezTo>
                        <a:pt x="-1012" y="-7828"/>
                        <a:pt x="27944" y="1732"/>
                        <a:pt x="44223" y="1662"/>
                      </a:cubicBezTo>
                      <a:cubicBezTo>
                        <a:pt x="496712" y="1108"/>
                        <a:pt x="949202" y="1108"/>
                        <a:pt x="1401691" y="1662"/>
                      </a:cubicBezTo>
                      <a:cubicBezTo>
                        <a:pt x="1417763" y="1662"/>
                        <a:pt x="1446719" y="-7620"/>
                        <a:pt x="1444502" y="18980"/>
                      </a:cubicBezTo>
                      <a:cubicBezTo>
                        <a:pt x="1442563" y="43226"/>
                        <a:pt x="1414369" y="32904"/>
                        <a:pt x="1397882" y="32973"/>
                      </a:cubicBezTo>
                      <a:cubicBezTo>
                        <a:pt x="1172607" y="33736"/>
                        <a:pt x="271368" y="33666"/>
                        <a:pt x="46024" y="32973"/>
                      </a:cubicBezTo>
                      <a:close/>
                    </a:path>
                  </a:pathLst>
                </a:custGeom>
                <a:solidFill>
                  <a:srgbClr val="801719"/>
                </a:solidFill>
                <a:ln w="6925" cap="flat">
                  <a:noFill/>
                  <a:prstDash val="solid"/>
                  <a:miter/>
                </a:ln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3325717C-5768-49C0-8115-EC370B386557}"/>
                  </a:ext>
                </a:extLst>
              </p:cNvPr>
              <p:cNvGrpSpPr/>
              <p:nvPr/>
            </p:nvGrpSpPr>
            <p:grpSpPr>
              <a:xfrm>
                <a:off x="3685659" y="3418989"/>
                <a:ext cx="2900889" cy="2194565"/>
                <a:chOff x="6043757" y="2084110"/>
                <a:chExt cx="3598753" cy="2722509"/>
              </a:xfrm>
              <a:scene3d>
                <a:camera prst="orthographicFront">
                  <a:rot lat="20400000" lon="21000000" rev="0"/>
                </a:camera>
                <a:lightRig rig="threePt" dir="t"/>
              </a:scene3d>
            </p:grpSpPr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id="{1B1DDBFA-E243-42CC-B291-5CD84A82E26D}"/>
                    </a:ext>
                  </a:extLst>
                </p:cNvPr>
                <p:cNvSpPr/>
                <p:nvPr/>
              </p:nvSpPr>
              <p:spPr>
                <a:xfrm>
                  <a:off x="6168510" y="3739688"/>
                  <a:ext cx="1066931" cy="1066931"/>
                </a:xfrm>
                <a:custGeom>
                  <a:avLst/>
                  <a:gdLst>
                    <a:gd name="connsiteX0" fmla="*/ 859051 w 1718102"/>
                    <a:gd name="connsiteY0" fmla="*/ 0 h 1718102"/>
                    <a:gd name="connsiteX1" fmla="*/ 0 w 1718102"/>
                    <a:gd name="connsiteY1" fmla="*/ 859051 h 1718102"/>
                    <a:gd name="connsiteX2" fmla="*/ 859051 w 1718102"/>
                    <a:gd name="connsiteY2" fmla="*/ 1718102 h 1718102"/>
                    <a:gd name="connsiteX3" fmla="*/ 1718102 w 1718102"/>
                    <a:gd name="connsiteY3" fmla="*/ 859051 h 1718102"/>
                    <a:gd name="connsiteX4" fmla="*/ 859051 w 1718102"/>
                    <a:gd name="connsiteY4" fmla="*/ 0 h 1718102"/>
                    <a:gd name="connsiteX5" fmla="*/ 702287 w 1718102"/>
                    <a:gd name="connsiteY5" fmla="*/ 1327889 h 1718102"/>
                    <a:gd name="connsiteX6" fmla="*/ 262474 w 1718102"/>
                    <a:gd name="connsiteY6" fmla="*/ 888076 h 1718102"/>
                    <a:gd name="connsiteX7" fmla="*/ 702287 w 1718102"/>
                    <a:gd name="connsiteY7" fmla="*/ 448264 h 1718102"/>
                    <a:gd name="connsiteX8" fmla="*/ 1142100 w 1718102"/>
                    <a:gd name="connsiteY8" fmla="*/ 888076 h 1718102"/>
                    <a:gd name="connsiteX9" fmla="*/ 702287 w 1718102"/>
                    <a:gd name="connsiteY9" fmla="*/ 1327889 h 1718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8102" h="1718102">
                      <a:moveTo>
                        <a:pt x="859051" y="0"/>
                      </a:moveTo>
                      <a:cubicBezTo>
                        <a:pt x="384602" y="0"/>
                        <a:pt x="0" y="384602"/>
                        <a:pt x="0" y="859051"/>
                      </a:cubicBezTo>
                      <a:cubicBezTo>
                        <a:pt x="0" y="1333500"/>
                        <a:pt x="384602" y="1718102"/>
                        <a:pt x="859051" y="1718102"/>
                      </a:cubicBezTo>
                      <a:cubicBezTo>
                        <a:pt x="1333500" y="1718102"/>
                        <a:pt x="1718102" y="1333500"/>
                        <a:pt x="1718102" y="859051"/>
                      </a:cubicBezTo>
                      <a:cubicBezTo>
                        <a:pt x="1718102" y="384602"/>
                        <a:pt x="1333500" y="0"/>
                        <a:pt x="859051" y="0"/>
                      </a:cubicBezTo>
                      <a:close/>
                      <a:moveTo>
                        <a:pt x="702287" y="1327889"/>
                      </a:moveTo>
                      <a:cubicBezTo>
                        <a:pt x="459417" y="1327889"/>
                        <a:pt x="262474" y="1130947"/>
                        <a:pt x="262474" y="888076"/>
                      </a:cubicBezTo>
                      <a:cubicBezTo>
                        <a:pt x="262474" y="645206"/>
                        <a:pt x="459417" y="448264"/>
                        <a:pt x="702287" y="448264"/>
                      </a:cubicBezTo>
                      <a:cubicBezTo>
                        <a:pt x="945157" y="448264"/>
                        <a:pt x="1142100" y="645206"/>
                        <a:pt x="1142100" y="888076"/>
                      </a:cubicBezTo>
                      <a:cubicBezTo>
                        <a:pt x="1142100" y="1130947"/>
                        <a:pt x="945226" y="1327889"/>
                        <a:pt x="702287" y="1327889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7" name="Freeform: Shape 96">
                  <a:extLst>
                    <a:ext uri="{FF2B5EF4-FFF2-40B4-BE49-F238E27FC236}">
                      <a16:creationId xmlns:a16="http://schemas.microsoft.com/office/drawing/2014/main" id="{3721D267-EC9D-403E-9702-33F5A834AEE2}"/>
                    </a:ext>
                  </a:extLst>
                </p:cNvPr>
                <p:cNvSpPr/>
                <p:nvPr/>
              </p:nvSpPr>
              <p:spPr>
                <a:xfrm>
                  <a:off x="6263664" y="3903672"/>
                  <a:ext cx="738963" cy="738962"/>
                </a:xfrm>
                <a:custGeom>
                  <a:avLst/>
                  <a:gdLst>
                    <a:gd name="connsiteX0" fmla="*/ 594984 w 1189967"/>
                    <a:gd name="connsiteY0" fmla="*/ 0 h 1189967"/>
                    <a:gd name="connsiteX1" fmla="*/ 0 w 1189967"/>
                    <a:gd name="connsiteY1" fmla="*/ 594984 h 1189967"/>
                    <a:gd name="connsiteX2" fmla="*/ 594984 w 1189967"/>
                    <a:gd name="connsiteY2" fmla="*/ 1189967 h 1189967"/>
                    <a:gd name="connsiteX3" fmla="*/ 1189967 w 1189967"/>
                    <a:gd name="connsiteY3" fmla="*/ 594984 h 1189967"/>
                    <a:gd name="connsiteX4" fmla="*/ 594984 w 1189967"/>
                    <a:gd name="connsiteY4" fmla="*/ 0 h 1189967"/>
                    <a:gd name="connsiteX5" fmla="*/ 549056 w 1189967"/>
                    <a:gd name="connsiteY5" fmla="*/ 1063821 h 1189967"/>
                    <a:gd name="connsiteX6" fmla="*/ 109243 w 1189967"/>
                    <a:gd name="connsiteY6" fmla="*/ 624009 h 1189967"/>
                    <a:gd name="connsiteX7" fmla="*/ 549056 w 1189967"/>
                    <a:gd name="connsiteY7" fmla="*/ 184196 h 1189967"/>
                    <a:gd name="connsiteX8" fmla="*/ 988868 w 1189967"/>
                    <a:gd name="connsiteY8" fmla="*/ 624009 h 1189967"/>
                    <a:gd name="connsiteX9" fmla="*/ 549056 w 1189967"/>
                    <a:gd name="connsiteY9" fmla="*/ 1063821 h 1189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89967" h="1189967">
                      <a:moveTo>
                        <a:pt x="594984" y="0"/>
                      </a:moveTo>
                      <a:cubicBezTo>
                        <a:pt x="266354" y="0"/>
                        <a:pt x="0" y="266354"/>
                        <a:pt x="0" y="594984"/>
                      </a:cubicBezTo>
                      <a:cubicBezTo>
                        <a:pt x="0" y="923613"/>
                        <a:pt x="266354" y="1189967"/>
                        <a:pt x="594984" y="1189967"/>
                      </a:cubicBezTo>
                      <a:cubicBezTo>
                        <a:pt x="923613" y="1189967"/>
                        <a:pt x="1189967" y="923613"/>
                        <a:pt x="1189967" y="594984"/>
                      </a:cubicBezTo>
                      <a:cubicBezTo>
                        <a:pt x="1189967" y="266354"/>
                        <a:pt x="923613" y="0"/>
                        <a:pt x="594984" y="0"/>
                      </a:cubicBezTo>
                      <a:close/>
                      <a:moveTo>
                        <a:pt x="549056" y="1063821"/>
                      </a:moveTo>
                      <a:cubicBezTo>
                        <a:pt x="306186" y="1063821"/>
                        <a:pt x="109243" y="866879"/>
                        <a:pt x="109243" y="624009"/>
                      </a:cubicBezTo>
                      <a:cubicBezTo>
                        <a:pt x="109243" y="381139"/>
                        <a:pt x="306186" y="184196"/>
                        <a:pt x="549056" y="184196"/>
                      </a:cubicBezTo>
                      <a:cubicBezTo>
                        <a:pt x="791926" y="184196"/>
                        <a:pt x="988868" y="381139"/>
                        <a:pt x="988868" y="624009"/>
                      </a:cubicBezTo>
                      <a:cubicBezTo>
                        <a:pt x="988868" y="866879"/>
                        <a:pt x="791995" y="1063821"/>
                        <a:pt x="549056" y="1063821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id="{A80A761B-3D10-4DCE-8E25-C2442B8C42AC}"/>
                    </a:ext>
                  </a:extLst>
                </p:cNvPr>
                <p:cNvSpPr/>
                <p:nvPr/>
              </p:nvSpPr>
              <p:spPr>
                <a:xfrm rot="19584698">
                  <a:off x="8405333" y="3855298"/>
                  <a:ext cx="893705" cy="466209"/>
                </a:xfrm>
                <a:custGeom>
                  <a:avLst/>
                  <a:gdLst>
                    <a:gd name="connsiteX0" fmla="*/ 1439152 w 1439152"/>
                    <a:gd name="connsiteY0" fmla="*/ 375374 h 750747"/>
                    <a:gd name="connsiteX1" fmla="*/ 719576 w 1439152"/>
                    <a:gd name="connsiteY1" fmla="*/ 750748 h 750747"/>
                    <a:gd name="connsiteX2" fmla="*/ 0 w 1439152"/>
                    <a:gd name="connsiteY2" fmla="*/ 375374 h 750747"/>
                    <a:gd name="connsiteX3" fmla="*/ 719576 w 1439152"/>
                    <a:gd name="connsiteY3" fmla="*/ 0 h 750747"/>
                    <a:gd name="connsiteX4" fmla="*/ 1439152 w 1439152"/>
                    <a:gd name="connsiteY4" fmla="*/ 375374 h 750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39152" h="750747">
                      <a:moveTo>
                        <a:pt x="1439152" y="375374"/>
                      </a:moveTo>
                      <a:cubicBezTo>
                        <a:pt x="1439152" y="582687"/>
                        <a:pt x="1116987" y="750748"/>
                        <a:pt x="719576" y="750748"/>
                      </a:cubicBezTo>
                      <a:cubicBezTo>
                        <a:pt x="322165" y="750748"/>
                        <a:pt x="0" y="582687"/>
                        <a:pt x="0" y="375374"/>
                      </a:cubicBezTo>
                      <a:cubicBezTo>
                        <a:pt x="0" y="168061"/>
                        <a:pt x="322165" y="0"/>
                        <a:pt x="719576" y="0"/>
                      </a:cubicBezTo>
                      <a:cubicBezTo>
                        <a:pt x="1116987" y="0"/>
                        <a:pt x="1439152" y="168061"/>
                        <a:pt x="1439152" y="375374"/>
                      </a:cubicBez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id="{C31F6683-85BA-4FEA-861B-A4B9CCA1C718}"/>
                    </a:ext>
                  </a:extLst>
                </p:cNvPr>
                <p:cNvSpPr/>
                <p:nvPr/>
              </p:nvSpPr>
              <p:spPr>
                <a:xfrm>
                  <a:off x="8750577" y="4036512"/>
                  <a:ext cx="390925" cy="390925"/>
                </a:xfrm>
                <a:custGeom>
                  <a:avLst/>
                  <a:gdLst>
                    <a:gd name="connsiteX0" fmla="*/ 270302 w 629515"/>
                    <a:gd name="connsiteY0" fmla="*/ 567898 h 629515"/>
                    <a:gd name="connsiteX1" fmla="*/ 0 w 629515"/>
                    <a:gd name="connsiteY1" fmla="*/ 297596 h 629515"/>
                    <a:gd name="connsiteX2" fmla="*/ 297595 w 629515"/>
                    <a:gd name="connsiteY2" fmla="*/ 0 h 629515"/>
                    <a:gd name="connsiteX3" fmla="*/ 567898 w 629515"/>
                    <a:gd name="connsiteY3" fmla="*/ 270302 h 629515"/>
                    <a:gd name="connsiteX4" fmla="*/ 567898 w 629515"/>
                    <a:gd name="connsiteY4" fmla="*/ 567898 h 629515"/>
                    <a:gd name="connsiteX5" fmla="*/ 567898 w 629515"/>
                    <a:gd name="connsiteY5" fmla="*/ 567898 h 629515"/>
                    <a:gd name="connsiteX6" fmla="*/ 270302 w 629515"/>
                    <a:gd name="connsiteY6" fmla="*/ 567898 h 62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29515" h="629515">
                      <a:moveTo>
                        <a:pt x="270302" y="567898"/>
                      </a:moveTo>
                      <a:lnTo>
                        <a:pt x="0" y="297596"/>
                      </a:lnTo>
                      <a:lnTo>
                        <a:pt x="297595" y="0"/>
                      </a:lnTo>
                      <a:lnTo>
                        <a:pt x="567898" y="270302"/>
                      </a:lnTo>
                      <a:cubicBezTo>
                        <a:pt x="650055" y="352460"/>
                        <a:pt x="650055" y="485740"/>
                        <a:pt x="567898" y="567898"/>
                      </a:cubicBezTo>
                      <a:lnTo>
                        <a:pt x="567898" y="567898"/>
                      </a:lnTo>
                      <a:cubicBezTo>
                        <a:pt x="485740" y="650055"/>
                        <a:pt x="352460" y="650055"/>
                        <a:pt x="270302" y="567898"/>
                      </a:cubicBezTo>
                      <a:close/>
                    </a:path>
                  </a:pathLst>
                </a:custGeom>
                <a:solidFill>
                  <a:srgbClr val="5D788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id="{2C4DD510-3D0A-42E3-9B52-3298CE859655}"/>
                    </a:ext>
                  </a:extLst>
                </p:cNvPr>
                <p:cNvSpPr/>
                <p:nvPr/>
              </p:nvSpPr>
              <p:spPr>
                <a:xfrm>
                  <a:off x="8558200" y="3710824"/>
                  <a:ext cx="1084310" cy="1084310"/>
                </a:xfrm>
                <a:custGeom>
                  <a:avLst/>
                  <a:gdLst>
                    <a:gd name="connsiteX0" fmla="*/ 873044 w 1746088"/>
                    <a:gd name="connsiteY0" fmla="*/ 0 h 1746088"/>
                    <a:gd name="connsiteX1" fmla="*/ 0 w 1746088"/>
                    <a:gd name="connsiteY1" fmla="*/ 873044 h 1746088"/>
                    <a:gd name="connsiteX2" fmla="*/ 873044 w 1746088"/>
                    <a:gd name="connsiteY2" fmla="*/ 1746088 h 1746088"/>
                    <a:gd name="connsiteX3" fmla="*/ 1746088 w 1746088"/>
                    <a:gd name="connsiteY3" fmla="*/ 873044 h 1746088"/>
                    <a:gd name="connsiteX4" fmla="*/ 873044 w 1746088"/>
                    <a:gd name="connsiteY4" fmla="*/ 0 h 1746088"/>
                    <a:gd name="connsiteX5" fmla="*/ 713717 w 1746088"/>
                    <a:gd name="connsiteY5" fmla="*/ 1349571 h 1746088"/>
                    <a:gd name="connsiteX6" fmla="*/ 266769 w 1746088"/>
                    <a:gd name="connsiteY6" fmla="*/ 902624 h 1746088"/>
                    <a:gd name="connsiteX7" fmla="*/ 713717 w 1746088"/>
                    <a:gd name="connsiteY7" fmla="*/ 455676 h 1746088"/>
                    <a:gd name="connsiteX8" fmla="*/ 1160665 w 1746088"/>
                    <a:gd name="connsiteY8" fmla="*/ 902624 h 1746088"/>
                    <a:gd name="connsiteX9" fmla="*/ 713717 w 1746088"/>
                    <a:gd name="connsiteY9" fmla="*/ 1349571 h 1746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46088" h="1746088">
                      <a:moveTo>
                        <a:pt x="873044" y="0"/>
                      </a:moveTo>
                      <a:cubicBezTo>
                        <a:pt x="390906" y="0"/>
                        <a:pt x="0" y="390837"/>
                        <a:pt x="0" y="873044"/>
                      </a:cubicBezTo>
                      <a:cubicBezTo>
                        <a:pt x="0" y="1355252"/>
                        <a:pt x="390837" y="1746088"/>
                        <a:pt x="873044" y="1746088"/>
                      </a:cubicBezTo>
                      <a:cubicBezTo>
                        <a:pt x="1355252" y="1746088"/>
                        <a:pt x="1746088" y="1355182"/>
                        <a:pt x="1746088" y="873044"/>
                      </a:cubicBezTo>
                      <a:cubicBezTo>
                        <a:pt x="1746088" y="390906"/>
                        <a:pt x="1355183" y="0"/>
                        <a:pt x="873044" y="0"/>
                      </a:cubicBezTo>
                      <a:close/>
                      <a:moveTo>
                        <a:pt x="713717" y="1349571"/>
                      </a:moveTo>
                      <a:cubicBezTo>
                        <a:pt x="466829" y="1349571"/>
                        <a:pt x="266769" y="1149442"/>
                        <a:pt x="266769" y="902624"/>
                      </a:cubicBezTo>
                      <a:cubicBezTo>
                        <a:pt x="266769" y="655736"/>
                        <a:pt x="466898" y="455676"/>
                        <a:pt x="713717" y="455676"/>
                      </a:cubicBezTo>
                      <a:cubicBezTo>
                        <a:pt x="960605" y="455676"/>
                        <a:pt x="1160665" y="655805"/>
                        <a:pt x="1160665" y="902624"/>
                      </a:cubicBezTo>
                      <a:cubicBezTo>
                        <a:pt x="1160665" y="1149442"/>
                        <a:pt x="960605" y="1349571"/>
                        <a:pt x="713717" y="1349571"/>
                      </a:cubicBezTo>
                      <a:close/>
                    </a:path>
                  </a:pathLst>
                </a:custGeom>
                <a:solidFill>
                  <a:srgbClr val="090A0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id="{2F8AA032-170D-487A-AB7A-D83E6F78C28A}"/>
                    </a:ext>
                  </a:extLst>
                </p:cNvPr>
                <p:cNvSpPr/>
                <p:nvPr/>
              </p:nvSpPr>
              <p:spPr>
                <a:xfrm>
                  <a:off x="8654904" y="3877476"/>
                  <a:ext cx="751007" cy="751007"/>
                </a:xfrm>
                <a:custGeom>
                  <a:avLst/>
                  <a:gdLst>
                    <a:gd name="connsiteX0" fmla="*/ 604682 w 1209363"/>
                    <a:gd name="connsiteY0" fmla="*/ 0 h 1209363"/>
                    <a:gd name="connsiteX1" fmla="*/ 0 w 1209363"/>
                    <a:gd name="connsiteY1" fmla="*/ 604682 h 1209363"/>
                    <a:gd name="connsiteX2" fmla="*/ 604682 w 1209363"/>
                    <a:gd name="connsiteY2" fmla="*/ 1209363 h 1209363"/>
                    <a:gd name="connsiteX3" fmla="*/ 1209363 w 1209363"/>
                    <a:gd name="connsiteY3" fmla="*/ 604682 h 1209363"/>
                    <a:gd name="connsiteX4" fmla="*/ 604682 w 1209363"/>
                    <a:gd name="connsiteY4" fmla="*/ 0 h 1209363"/>
                    <a:gd name="connsiteX5" fmla="*/ 557992 w 1209363"/>
                    <a:gd name="connsiteY5" fmla="*/ 1081209 h 1209363"/>
                    <a:gd name="connsiteX6" fmla="*/ 111044 w 1209363"/>
                    <a:gd name="connsiteY6" fmla="*/ 634261 h 1209363"/>
                    <a:gd name="connsiteX7" fmla="*/ 557992 w 1209363"/>
                    <a:gd name="connsiteY7" fmla="*/ 187314 h 1209363"/>
                    <a:gd name="connsiteX8" fmla="*/ 1004940 w 1209363"/>
                    <a:gd name="connsiteY8" fmla="*/ 634261 h 1209363"/>
                    <a:gd name="connsiteX9" fmla="*/ 557992 w 1209363"/>
                    <a:gd name="connsiteY9" fmla="*/ 1081209 h 1209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09363" h="1209363">
                      <a:moveTo>
                        <a:pt x="604682" y="0"/>
                      </a:moveTo>
                      <a:cubicBezTo>
                        <a:pt x="270718" y="0"/>
                        <a:pt x="0" y="270718"/>
                        <a:pt x="0" y="604682"/>
                      </a:cubicBezTo>
                      <a:cubicBezTo>
                        <a:pt x="0" y="938645"/>
                        <a:pt x="270718" y="1209363"/>
                        <a:pt x="604682" y="1209363"/>
                      </a:cubicBezTo>
                      <a:cubicBezTo>
                        <a:pt x="938646" y="1209363"/>
                        <a:pt x="1209363" y="938645"/>
                        <a:pt x="1209363" y="604682"/>
                      </a:cubicBezTo>
                      <a:cubicBezTo>
                        <a:pt x="1209363" y="270718"/>
                        <a:pt x="938646" y="0"/>
                        <a:pt x="604682" y="0"/>
                      </a:cubicBezTo>
                      <a:close/>
                      <a:moveTo>
                        <a:pt x="557992" y="1081209"/>
                      </a:moveTo>
                      <a:cubicBezTo>
                        <a:pt x="311104" y="1081209"/>
                        <a:pt x="111044" y="881080"/>
                        <a:pt x="111044" y="634261"/>
                      </a:cubicBezTo>
                      <a:cubicBezTo>
                        <a:pt x="111044" y="387373"/>
                        <a:pt x="311173" y="187314"/>
                        <a:pt x="557992" y="187314"/>
                      </a:cubicBezTo>
                      <a:cubicBezTo>
                        <a:pt x="804880" y="187314"/>
                        <a:pt x="1004940" y="387443"/>
                        <a:pt x="1004940" y="634261"/>
                      </a:cubicBezTo>
                      <a:cubicBezTo>
                        <a:pt x="1004940" y="881080"/>
                        <a:pt x="804880" y="1081209"/>
                        <a:pt x="557992" y="1081209"/>
                      </a:cubicBez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35098BD7-B3A0-4AD6-B598-FAEA4E700400}"/>
                    </a:ext>
                  </a:extLst>
                </p:cNvPr>
                <p:cNvSpPr/>
                <p:nvPr/>
              </p:nvSpPr>
              <p:spPr>
                <a:xfrm>
                  <a:off x="7309000" y="4181857"/>
                  <a:ext cx="662721" cy="182022"/>
                </a:xfrm>
                <a:custGeom>
                  <a:avLst/>
                  <a:gdLst>
                    <a:gd name="connsiteX0" fmla="*/ 0 w 979308"/>
                    <a:gd name="connsiteY0" fmla="*/ 110836 h 117348"/>
                    <a:gd name="connsiteX1" fmla="*/ 156903 w 979308"/>
                    <a:gd name="connsiteY1" fmla="*/ 0 h 117348"/>
                    <a:gd name="connsiteX2" fmla="*/ 979308 w 979308"/>
                    <a:gd name="connsiteY2" fmla="*/ 10738 h 117348"/>
                    <a:gd name="connsiteX3" fmla="*/ 979308 w 979308"/>
                    <a:gd name="connsiteY3" fmla="*/ 117348 h 117348"/>
                    <a:gd name="connsiteX4" fmla="*/ 0 w 979308"/>
                    <a:gd name="connsiteY4" fmla="*/ 110836 h 117348"/>
                    <a:gd name="connsiteX0" fmla="*/ 0 w 979308"/>
                    <a:gd name="connsiteY0" fmla="*/ 299157 h 305669"/>
                    <a:gd name="connsiteX1" fmla="*/ 263618 w 979308"/>
                    <a:gd name="connsiteY1" fmla="*/ 0 h 305669"/>
                    <a:gd name="connsiteX2" fmla="*/ 979308 w 979308"/>
                    <a:gd name="connsiteY2" fmla="*/ 199059 h 305669"/>
                    <a:gd name="connsiteX3" fmla="*/ 979308 w 979308"/>
                    <a:gd name="connsiteY3" fmla="*/ 305669 h 305669"/>
                    <a:gd name="connsiteX4" fmla="*/ 0 w 979308"/>
                    <a:gd name="connsiteY4" fmla="*/ 299157 h 305669"/>
                    <a:gd name="connsiteX0" fmla="*/ 0 w 1073468"/>
                    <a:gd name="connsiteY0" fmla="*/ 299157 h 305669"/>
                    <a:gd name="connsiteX1" fmla="*/ 263618 w 1073468"/>
                    <a:gd name="connsiteY1" fmla="*/ 0 h 305669"/>
                    <a:gd name="connsiteX2" fmla="*/ 1073468 w 1073468"/>
                    <a:gd name="connsiteY2" fmla="*/ 10738 h 305669"/>
                    <a:gd name="connsiteX3" fmla="*/ 979308 w 1073468"/>
                    <a:gd name="connsiteY3" fmla="*/ 305669 h 305669"/>
                    <a:gd name="connsiteX4" fmla="*/ 0 w 1073468"/>
                    <a:gd name="connsiteY4" fmla="*/ 299157 h 305669"/>
                    <a:gd name="connsiteX0" fmla="*/ 0 w 1073468"/>
                    <a:gd name="connsiteY0" fmla="*/ 311713 h 318225"/>
                    <a:gd name="connsiteX1" fmla="*/ 238509 w 1073468"/>
                    <a:gd name="connsiteY1" fmla="*/ 0 h 318225"/>
                    <a:gd name="connsiteX2" fmla="*/ 1073468 w 1073468"/>
                    <a:gd name="connsiteY2" fmla="*/ 23294 h 318225"/>
                    <a:gd name="connsiteX3" fmla="*/ 979308 w 1073468"/>
                    <a:gd name="connsiteY3" fmla="*/ 318225 h 318225"/>
                    <a:gd name="connsiteX4" fmla="*/ 0 w 1073468"/>
                    <a:gd name="connsiteY4" fmla="*/ 311713 h 318225"/>
                    <a:gd name="connsiteX0" fmla="*/ 0 w 1042082"/>
                    <a:gd name="connsiteY0" fmla="*/ 311713 h 318225"/>
                    <a:gd name="connsiteX1" fmla="*/ 238509 w 1042082"/>
                    <a:gd name="connsiteY1" fmla="*/ 0 h 318225"/>
                    <a:gd name="connsiteX2" fmla="*/ 1042082 w 1042082"/>
                    <a:gd name="connsiteY2" fmla="*/ 104900 h 318225"/>
                    <a:gd name="connsiteX3" fmla="*/ 979308 w 1042082"/>
                    <a:gd name="connsiteY3" fmla="*/ 318225 h 318225"/>
                    <a:gd name="connsiteX4" fmla="*/ 0 w 1042082"/>
                    <a:gd name="connsiteY4" fmla="*/ 311713 h 318225"/>
                    <a:gd name="connsiteX0" fmla="*/ 0 w 1042082"/>
                    <a:gd name="connsiteY0" fmla="*/ 280327 h 286839"/>
                    <a:gd name="connsiteX1" fmla="*/ 175735 w 1042082"/>
                    <a:gd name="connsiteY1" fmla="*/ 0 h 286839"/>
                    <a:gd name="connsiteX2" fmla="*/ 1042082 w 1042082"/>
                    <a:gd name="connsiteY2" fmla="*/ 73514 h 286839"/>
                    <a:gd name="connsiteX3" fmla="*/ 979308 w 1042082"/>
                    <a:gd name="connsiteY3" fmla="*/ 286839 h 286839"/>
                    <a:gd name="connsiteX4" fmla="*/ 0 w 1042082"/>
                    <a:gd name="connsiteY4" fmla="*/ 280327 h 286839"/>
                    <a:gd name="connsiteX0" fmla="*/ 0 w 1042082"/>
                    <a:gd name="connsiteY0" fmla="*/ 286604 h 293116"/>
                    <a:gd name="connsiteX1" fmla="*/ 87851 w 1042082"/>
                    <a:gd name="connsiteY1" fmla="*/ 0 h 293116"/>
                    <a:gd name="connsiteX2" fmla="*/ 1042082 w 1042082"/>
                    <a:gd name="connsiteY2" fmla="*/ 79791 h 293116"/>
                    <a:gd name="connsiteX3" fmla="*/ 979308 w 1042082"/>
                    <a:gd name="connsiteY3" fmla="*/ 293116 h 293116"/>
                    <a:gd name="connsiteX4" fmla="*/ 0 w 1042082"/>
                    <a:gd name="connsiteY4" fmla="*/ 286604 h 293116"/>
                    <a:gd name="connsiteX0" fmla="*/ 0 w 1067191"/>
                    <a:gd name="connsiteY0" fmla="*/ 286604 h 293116"/>
                    <a:gd name="connsiteX1" fmla="*/ 87851 w 1067191"/>
                    <a:gd name="connsiteY1" fmla="*/ 0 h 293116"/>
                    <a:gd name="connsiteX2" fmla="*/ 1067191 w 1067191"/>
                    <a:gd name="connsiteY2" fmla="*/ 35849 h 293116"/>
                    <a:gd name="connsiteX3" fmla="*/ 979308 w 1067191"/>
                    <a:gd name="connsiteY3" fmla="*/ 293116 h 293116"/>
                    <a:gd name="connsiteX4" fmla="*/ 0 w 1067191"/>
                    <a:gd name="connsiteY4" fmla="*/ 286604 h 293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7191" h="293116">
                      <a:moveTo>
                        <a:pt x="0" y="286604"/>
                      </a:moveTo>
                      <a:lnTo>
                        <a:pt x="87851" y="0"/>
                      </a:lnTo>
                      <a:lnTo>
                        <a:pt x="1067191" y="35849"/>
                      </a:lnTo>
                      <a:lnTo>
                        <a:pt x="979308" y="293116"/>
                      </a:lnTo>
                      <a:lnTo>
                        <a:pt x="0" y="286604"/>
                      </a:lnTo>
                      <a:close/>
                    </a:path>
                  </a:pathLst>
                </a:custGeom>
                <a:solidFill>
                  <a:srgbClr val="4F1D1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C49A1E4D-1C64-4459-BCBC-1594C4307D47}"/>
                    </a:ext>
                  </a:extLst>
                </p:cNvPr>
                <p:cNvSpPr/>
                <p:nvPr/>
              </p:nvSpPr>
              <p:spPr>
                <a:xfrm>
                  <a:off x="6092553" y="2084110"/>
                  <a:ext cx="3405179" cy="2376947"/>
                </a:xfrm>
                <a:custGeom>
                  <a:avLst/>
                  <a:gdLst>
                    <a:gd name="connsiteX0" fmla="*/ 5429297 w 5483431"/>
                    <a:gd name="connsiteY0" fmla="*/ 2788488 h 3827648"/>
                    <a:gd name="connsiteX1" fmla="*/ 5073720 w 5483431"/>
                    <a:gd name="connsiteY1" fmla="*/ 2553238 h 3827648"/>
                    <a:gd name="connsiteX2" fmla="*/ 4684199 w 5483431"/>
                    <a:gd name="connsiteY2" fmla="*/ 2476969 h 3827648"/>
                    <a:gd name="connsiteX3" fmla="*/ 4321626 w 5483431"/>
                    <a:gd name="connsiteY3" fmla="*/ 1453741 h 3827648"/>
                    <a:gd name="connsiteX4" fmla="*/ 4036776 w 5483431"/>
                    <a:gd name="connsiteY4" fmla="*/ 1031801 h 3827648"/>
                    <a:gd name="connsiteX5" fmla="*/ 3737657 w 5483431"/>
                    <a:gd name="connsiteY5" fmla="*/ 896857 h 3827648"/>
                    <a:gd name="connsiteX6" fmla="*/ 3546256 w 5483431"/>
                    <a:gd name="connsiteY6" fmla="*/ 880786 h 3827648"/>
                    <a:gd name="connsiteX7" fmla="*/ 3466731 w 5483431"/>
                    <a:gd name="connsiteY7" fmla="*/ 796966 h 3827648"/>
                    <a:gd name="connsiteX8" fmla="*/ 3654044 w 5483431"/>
                    <a:gd name="connsiteY8" fmla="*/ 786922 h 3827648"/>
                    <a:gd name="connsiteX9" fmla="*/ 3867682 w 5483431"/>
                    <a:gd name="connsiteY9" fmla="*/ 689594 h 3827648"/>
                    <a:gd name="connsiteX10" fmla="*/ 3902803 w 5483431"/>
                    <a:gd name="connsiteY10" fmla="*/ 666664 h 3827648"/>
                    <a:gd name="connsiteX11" fmla="*/ 4016549 w 5483431"/>
                    <a:gd name="connsiteY11" fmla="*/ 640341 h 3827648"/>
                    <a:gd name="connsiteX12" fmla="*/ 4150799 w 5483431"/>
                    <a:gd name="connsiteY12" fmla="*/ 576610 h 3827648"/>
                    <a:gd name="connsiteX13" fmla="*/ 4138053 w 5483431"/>
                    <a:gd name="connsiteY13" fmla="*/ 434739 h 3827648"/>
                    <a:gd name="connsiteX14" fmla="*/ 4028879 w 5483431"/>
                    <a:gd name="connsiteY14" fmla="*/ 384170 h 3827648"/>
                    <a:gd name="connsiteX15" fmla="*/ 3982536 w 5483431"/>
                    <a:gd name="connsiteY15" fmla="*/ 341359 h 3827648"/>
                    <a:gd name="connsiteX16" fmla="*/ 3925316 w 5483431"/>
                    <a:gd name="connsiteY16" fmla="*/ 204200 h 3827648"/>
                    <a:gd name="connsiteX17" fmla="*/ 3689858 w 5483431"/>
                    <a:gd name="connsiteY17" fmla="*/ 19103 h 3827648"/>
                    <a:gd name="connsiteX18" fmla="*/ 3320427 w 5483431"/>
                    <a:gd name="connsiteY18" fmla="*/ 28039 h 3827648"/>
                    <a:gd name="connsiteX19" fmla="*/ 3055390 w 5483431"/>
                    <a:gd name="connsiteY19" fmla="*/ 274996 h 3827648"/>
                    <a:gd name="connsiteX20" fmla="*/ 3041258 w 5483431"/>
                    <a:gd name="connsiteY20" fmla="*/ 336026 h 3827648"/>
                    <a:gd name="connsiteX21" fmla="*/ 3020130 w 5483431"/>
                    <a:gd name="connsiteY21" fmla="*/ 350226 h 3827648"/>
                    <a:gd name="connsiteX22" fmla="*/ 2392727 w 5483431"/>
                    <a:gd name="connsiteY22" fmla="*/ 458569 h 3827648"/>
                    <a:gd name="connsiteX23" fmla="*/ 2439555 w 5483431"/>
                    <a:gd name="connsiteY23" fmla="*/ 718272 h 3827648"/>
                    <a:gd name="connsiteX24" fmla="*/ 2604493 w 5483431"/>
                    <a:gd name="connsiteY24" fmla="*/ 728179 h 3827648"/>
                    <a:gd name="connsiteX25" fmla="*/ 3077903 w 5483431"/>
                    <a:gd name="connsiteY25" fmla="*/ 703587 h 3827648"/>
                    <a:gd name="connsiteX26" fmla="*/ 3127918 w 5483431"/>
                    <a:gd name="connsiteY26" fmla="*/ 853077 h 3827648"/>
                    <a:gd name="connsiteX27" fmla="*/ 3245959 w 5483431"/>
                    <a:gd name="connsiteY27" fmla="*/ 1285547 h 3827648"/>
                    <a:gd name="connsiteX28" fmla="*/ 3343287 w 5483431"/>
                    <a:gd name="connsiteY28" fmla="*/ 1960194 h 3827648"/>
                    <a:gd name="connsiteX29" fmla="*/ 3291679 w 5483431"/>
                    <a:gd name="connsiteY29" fmla="*/ 2652783 h 3827648"/>
                    <a:gd name="connsiteX30" fmla="*/ 3084900 w 5483431"/>
                    <a:gd name="connsiteY30" fmla="*/ 3128756 h 3827648"/>
                    <a:gd name="connsiteX31" fmla="*/ 2910332 w 5483431"/>
                    <a:gd name="connsiteY31" fmla="*/ 3647747 h 3827648"/>
                    <a:gd name="connsiteX32" fmla="*/ 2897586 w 5483431"/>
                    <a:gd name="connsiteY32" fmla="*/ 3665619 h 3827648"/>
                    <a:gd name="connsiteX33" fmla="*/ 2062919 w 5483431"/>
                    <a:gd name="connsiteY33" fmla="*/ 3648301 h 3827648"/>
                    <a:gd name="connsiteX34" fmla="*/ 2267897 w 5483431"/>
                    <a:gd name="connsiteY34" fmla="*/ 3303254 h 3827648"/>
                    <a:gd name="connsiteX35" fmla="*/ 2164057 w 5483431"/>
                    <a:gd name="connsiteY35" fmla="*/ 2199046 h 3827648"/>
                    <a:gd name="connsiteX36" fmla="*/ 2153874 w 5483431"/>
                    <a:gd name="connsiteY36" fmla="*/ 2194197 h 3827648"/>
                    <a:gd name="connsiteX37" fmla="*/ 2205898 w 5483431"/>
                    <a:gd name="connsiteY37" fmla="*/ 1801421 h 3827648"/>
                    <a:gd name="connsiteX38" fmla="*/ 1204214 w 5483431"/>
                    <a:gd name="connsiteY38" fmla="*/ 1761520 h 3827648"/>
                    <a:gd name="connsiteX39" fmla="*/ 1089706 w 5483431"/>
                    <a:gd name="connsiteY39" fmla="*/ 1828714 h 3827648"/>
                    <a:gd name="connsiteX40" fmla="*/ 1122334 w 5483431"/>
                    <a:gd name="connsiteY40" fmla="*/ 1973841 h 3827648"/>
                    <a:gd name="connsiteX41" fmla="*/ 1040592 w 5483431"/>
                    <a:gd name="connsiteY41" fmla="*/ 1990258 h 3827648"/>
                    <a:gd name="connsiteX42" fmla="*/ 995634 w 5483431"/>
                    <a:gd name="connsiteY42" fmla="*/ 2031060 h 3827648"/>
                    <a:gd name="connsiteX43" fmla="*/ 1020503 w 5483431"/>
                    <a:gd name="connsiteY43" fmla="*/ 2081282 h 3827648"/>
                    <a:gd name="connsiteX44" fmla="*/ 931972 w 5483431"/>
                    <a:gd name="connsiteY44" fmla="*/ 2087102 h 3827648"/>
                    <a:gd name="connsiteX45" fmla="*/ 832982 w 5483431"/>
                    <a:gd name="connsiteY45" fmla="*/ 2108230 h 3827648"/>
                    <a:gd name="connsiteX46" fmla="*/ 634377 w 5483431"/>
                    <a:gd name="connsiteY46" fmla="*/ 2181174 h 3827648"/>
                    <a:gd name="connsiteX47" fmla="*/ 438473 w 5483431"/>
                    <a:gd name="connsiteY47" fmla="*/ 2280234 h 3827648"/>
                    <a:gd name="connsiteX48" fmla="*/ 364698 w 5483431"/>
                    <a:gd name="connsiteY48" fmla="*/ 2304895 h 3827648"/>
                    <a:gd name="connsiteX49" fmla="*/ 259819 w 5483431"/>
                    <a:gd name="connsiteY49" fmla="*/ 2305449 h 3827648"/>
                    <a:gd name="connsiteX50" fmla="*/ 181749 w 5483431"/>
                    <a:gd name="connsiteY50" fmla="*/ 2303371 h 3827648"/>
                    <a:gd name="connsiteX51" fmla="*/ 84351 w 5483431"/>
                    <a:gd name="connsiteY51" fmla="*/ 2396266 h 3827648"/>
                    <a:gd name="connsiteX52" fmla="*/ 84420 w 5483431"/>
                    <a:gd name="connsiteY52" fmla="*/ 2872516 h 3827648"/>
                    <a:gd name="connsiteX53" fmla="*/ 40917 w 5483431"/>
                    <a:gd name="connsiteY53" fmla="*/ 3025678 h 3827648"/>
                    <a:gd name="connsiteX54" fmla="*/ 26508 w 5483431"/>
                    <a:gd name="connsiteY54" fmla="*/ 3075139 h 3827648"/>
                    <a:gd name="connsiteX55" fmla="*/ 2194 w 5483431"/>
                    <a:gd name="connsiteY55" fmla="*/ 3695684 h 3827648"/>
                    <a:gd name="connsiteX56" fmla="*/ 1653448 w 5483431"/>
                    <a:gd name="connsiteY56" fmla="*/ 3682660 h 3827648"/>
                    <a:gd name="connsiteX57" fmla="*/ 1892993 w 5483431"/>
                    <a:gd name="connsiteY57" fmla="*/ 3827648 h 3827648"/>
                    <a:gd name="connsiteX58" fmla="*/ 4039894 w 5483431"/>
                    <a:gd name="connsiteY58" fmla="*/ 3819128 h 3827648"/>
                    <a:gd name="connsiteX59" fmla="*/ 3992650 w 5483431"/>
                    <a:gd name="connsiteY59" fmla="*/ 3646154 h 3827648"/>
                    <a:gd name="connsiteX60" fmla="*/ 4852186 w 5483431"/>
                    <a:gd name="connsiteY60" fmla="*/ 2985777 h 3827648"/>
                    <a:gd name="connsiteX61" fmla="*/ 5466773 w 5483431"/>
                    <a:gd name="connsiteY61" fmla="*/ 2932437 h 3827648"/>
                    <a:gd name="connsiteX62" fmla="*/ 5429297 w 5483431"/>
                    <a:gd name="connsiteY62" fmla="*/ 2788488 h 3827648"/>
                    <a:gd name="connsiteX63" fmla="*/ 2041652 w 5483431"/>
                    <a:gd name="connsiteY63" fmla="*/ 1778353 h 3827648"/>
                    <a:gd name="connsiteX64" fmla="*/ 2041444 w 5483431"/>
                    <a:gd name="connsiteY64" fmla="*/ 1778838 h 3827648"/>
                    <a:gd name="connsiteX65" fmla="*/ 2041237 w 5483431"/>
                    <a:gd name="connsiteY65" fmla="*/ 1778353 h 3827648"/>
                    <a:gd name="connsiteX66" fmla="*/ 2041652 w 5483431"/>
                    <a:gd name="connsiteY66" fmla="*/ 1778353 h 3827648"/>
                    <a:gd name="connsiteX67" fmla="*/ 2041652 w 5483431"/>
                    <a:gd name="connsiteY67" fmla="*/ 1778353 h 3827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</a:cxnLst>
                  <a:rect l="l" t="t" r="r" b="b"/>
                  <a:pathLst>
                    <a:path w="5483431" h="3827648">
                      <a:moveTo>
                        <a:pt x="5429297" y="2788488"/>
                      </a:moveTo>
                      <a:cubicBezTo>
                        <a:pt x="5328089" y="2688319"/>
                        <a:pt x="5209217" y="2610111"/>
                        <a:pt x="5073720" y="2553238"/>
                      </a:cubicBezTo>
                      <a:cubicBezTo>
                        <a:pt x="4949306" y="2504747"/>
                        <a:pt x="4820805" y="2473574"/>
                        <a:pt x="4684199" y="2476969"/>
                      </a:cubicBezTo>
                      <a:cubicBezTo>
                        <a:pt x="4675609" y="2424529"/>
                        <a:pt x="4485179" y="1725637"/>
                        <a:pt x="4321626" y="1453741"/>
                      </a:cubicBezTo>
                      <a:cubicBezTo>
                        <a:pt x="4239330" y="1305913"/>
                        <a:pt x="4149621" y="1161964"/>
                        <a:pt x="4036776" y="1031801"/>
                      </a:cubicBezTo>
                      <a:cubicBezTo>
                        <a:pt x="3961477" y="944794"/>
                        <a:pt x="3865188" y="890069"/>
                        <a:pt x="3737657" y="896857"/>
                      </a:cubicBezTo>
                      <a:cubicBezTo>
                        <a:pt x="3675450" y="875383"/>
                        <a:pt x="3610749" y="879470"/>
                        <a:pt x="3546256" y="880786"/>
                      </a:cubicBezTo>
                      <a:cubicBezTo>
                        <a:pt x="3519724" y="852869"/>
                        <a:pt x="3493262" y="824952"/>
                        <a:pt x="3466731" y="796966"/>
                      </a:cubicBezTo>
                      <a:cubicBezTo>
                        <a:pt x="3529769" y="802300"/>
                        <a:pt x="3593154" y="813938"/>
                        <a:pt x="3654044" y="786922"/>
                      </a:cubicBezTo>
                      <a:cubicBezTo>
                        <a:pt x="3745346" y="791494"/>
                        <a:pt x="3809562" y="746120"/>
                        <a:pt x="3867682" y="689594"/>
                      </a:cubicBezTo>
                      <a:cubicBezTo>
                        <a:pt x="3883060" y="676778"/>
                        <a:pt x="3891027" y="672414"/>
                        <a:pt x="3902803" y="666664"/>
                      </a:cubicBezTo>
                      <a:cubicBezTo>
                        <a:pt x="3954065" y="639994"/>
                        <a:pt x="3973115" y="643666"/>
                        <a:pt x="4016549" y="640341"/>
                      </a:cubicBezTo>
                      <a:cubicBezTo>
                        <a:pt x="4099468" y="635976"/>
                        <a:pt x="4130433" y="618173"/>
                        <a:pt x="4150799" y="576610"/>
                      </a:cubicBezTo>
                      <a:cubicBezTo>
                        <a:pt x="4174075" y="528950"/>
                        <a:pt x="4170196" y="479905"/>
                        <a:pt x="4138053" y="434739"/>
                      </a:cubicBezTo>
                      <a:cubicBezTo>
                        <a:pt x="4115401" y="392691"/>
                        <a:pt x="4028879" y="384170"/>
                        <a:pt x="4028879" y="384170"/>
                      </a:cubicBezTo>
                      <a:cubicBezTo>
                        <a:pt x="3988355" y="377174"/>
                        <a:pt x="3985999" y="341498"/>
                        <a:pt x="3982536" y="341359"/>
                      </a:cubicBezTo>
                      <a:cubicBezTo>
                        <a:pt x="3964109" y="295432"/>
                        <a:pt x="3960576" y="244239"/>
                        <a:pt x="3925316" y="204200"/>
                      </a:cubicBezTo>
                      <a:cubicBezTo>
                        <a:pt x="3880220" y="106871"/>
                        <a:pt x="3809007" y="37391"/>
                        <a:pt x="3689858" y="19103"/>
                      </a:cubicBezTo>
                      <a:cubicBezTo>
                        <a:pt x="3565652" y="-14287"/>
                        <a:pt x="3443524" y="884"/>
                        <a:pt x="3320427" y="28039"/>
                      </a:cubicBezTo>
                      <a:cubicBezTo>
                        <a:pt x="3174331" y="60181"/>
                        <a:pt x="3085869" y="140469"/>
                        <a:pt x="3055390" y="274996"/>
                      </a:cubicBezTo>
                      <a:cubicBezTo>
                        <a:pt x="3053519" y="283309"/>
                        <a:pt x="3042782" y="333116"/>
                        <a:pt x="3041258" y="336026"/>
                      </a:cubicBezTo>
                      <a:cubicBezTo>
                        <a:pt x="3034885" y="346901"/>
                        <a:pt x="3031282" y="348425"/>
                        <a:pt x="3020130" y="350226"/>
                      </a:cubicBezTo>
                      <a:cubicBezTo>
                        <a:pt x="2886710" y="371909"/>
                        <a:pt x="2460683" y="444368"/>
                        <a:pt x="2392727" y="458569"/>
                      </a:cubicBezTo>
                      <a:cubicBezTo>
                        <a:pt x="2393211" y="514957"/>
                        <a:pt x="2423345" y="665972"/>
                        <a:pt x="2439555" y="718272"/>
                      </a:cubicBezTo>
                      <a:cubicBezTo>
                        <a:pt x="2493380" y="737877"/>
                        <a:pt x="2549422" y="726100"/>
                        <a:pt x="2604493" y="728179"/>
                      </a:cubicBezTo>
                      <a:cubicBezTo>
                        <a:pt x="2624998" y="729287"/>
                        <a:pt x="3048947" y="703033"/>
                        <a:pt x="3077903" y="703587"/>
                      </a:cubicBezTo>
                      <a:cubicBezTo>
                        <a:pt x="3067374" y="719658"/>
                        <a:pt x="3112678" y="819064"/>
                        <a:pt x="3127918" y="853077"/>
                      </a:cubicBezTo>
                      <a:cubicBezTo>
                        <a:pt x="3202248" y="989198"/>
                        <a:pt x="3238685" y="1134047"/>
                        <a:pt x="3245959" y="1285547"/>
                      </a:cubicBezTo>
                      <a:cubicBezTo>
                        <a:pt x="3277409" y="1510545"/>
                        <a:pt x="3308581" y="1735542"/>
                        <a:pt x="3343287" y="1960194"/>
                      </a:cubicBezTo>
                      <a:cubicBezTo>
                        <a:pt x="3373144" y="2153811"/>
                        <a:pt x="3360259" y="2466370"/>
                        <a:pt x="3291679" y="2652783"/>
                      </a:cubicBezTo>
                      <a:cubicBezTo>
                        <a:pt x="3223376" y="2838503"/>
                        <a:pt x="3156805" y="2944075"/>
                        <a:pt x="3084900" y="3128756"/>
                      </a:cubicBezTo>
                      <a:cubicBezTo>
                        <a:pt x="3078596" y="3146004"/>
                        <a:pt x="2912203" y="3642136"/>
                        <a:pt x="2910332" y="3647747"/>
                      </a:cubicBezTo>
                      <a:cubicBezTo>
                        <a:pt x="2908601" y="3652527"/>
                        <a:pt x="2902505" y="3663610"/>
                        <a:pt x="2897586" y="3665619"/>
                      </a:cubicBezTo>
                      <a:cubicBezTo>
                        <a:pt x="2747680" y="3667420"/>
                        <a:pt x="2133231" y="3670607"/>
                        <a:pt x="2062919" y="3648301"/>
                      </a:cubicBezTo>
                      <a:cubicBezTo>
                        <a:pt x="2104968" y="3548341"/>
                        <a:pt x="2237417" y="3621216"/>
                        <a:pt x="2267897" y="3303254"/>
                      </a:cubicBezTo>
                      <a:cubicBezTo>
                        <a:pt x="2306828" y="2897177"/>
                        <a:pt x="2384899" y="2272060"/>
                        <a:pt x="2164057" y="2199046"/>
                      </a:cubicBezTo>
                      <a:cubicBezTo>
                        <a:pt x="2162464" y="2198562"/>
                        <a:pt x="2156576" y="2196067"/>
                        <a:pt x="2153874" y="2194197"/>
                      </a:cubicBezTo>
                      <a:cubicBezTo>
                        <a:pt x="2165651" y="2102480"/>
                        <a:pt x="2208046" y="1809734"/>
                        <a:pt x="2205898" y="1801421"/>
                      </a:cubicBezTo>
                      <a:cubicBezTo>
                        <a:pt x="2211370" y="1742747"/>
                        <a:pt x="1231923" y="1761520"/>
                        <a:pt x="1204214" y="1761520"/>
                      </a:cubicBezTo>
                      <a:cubicBezTo>
                        <a:pt x="1129192" y="1761658"/>
                        <a:pt x="1107925" y="1774474"/>
                        <a:pt x="1089706" y="1828714"/>
                      </a:cubicBezTo>
                      <a:cubicBezTo>
                        <a:pt x="1069132" y="1890021"/>
                        <a:pt x="1080632" y="1940174"/>
                        <a:pt x="1122334" y="1973841"/>
                      </a:cubicBezTo>
                      <a:cubicBezTo>
                        <a:pt x="1094209" y="1975018"/>
                        <a:pt x="1066500" y="1978205"/>
                        <a:pt x="1040592" y="1990258"/>
                      </a:cubicBezTo>
                      <a:cubicBezTo>
                        <a:pt x="1023689" y="1998433"/>
                        <a:pt x="999929" y="2010625"/>
                        <a:pt x="995634" y="2031060"/>
                      </a:cubicBezTo>
                      <a:cubicBezTo>
                        <a:pt x="991478" y="2050941"/>
                        <a:pt x="1007965" y="2068328"/>
                        <a:pt x="1020503" y="2081282"/>
                      </a:cubicBezTo>
                      <a:cubicBezTo>
                        <a:pt x="1007133" y="2067428"/>
                        <a:pt x="948529" y="2084400"/>
                        <a:pt x="931972" y="2087102"/>
                      </a:cubicBezTo>
                      <a:cubicBezTo>
                        <a:pt x="898652" y="2092505"/>
                        <a:pt x="865609" y="2099571"/>
                        <a:pt x="832982" y="2108230"/>
                      </a:cubicBezTo>
                      <a:cubicBezTo>
                        <a:pt x="763986" y="2126518"/>
                        <a:pt x="700532" y="2155612"/>
                        <a:pt x="634377" y="2181174"/>
                      </a:cubicBezTo>
                      <a:cubicBezTo>
                        <a:pt x="566628" y="2207290"/>
                        <a:pt x="499018" y="2240056"/>
                        <a:pt x="438473" y="2280234"/>
                      </a:cubicBezTo>
                      <a:cubicBezTo>
                        <a:pt x="413812" y="2296652"/>
                        <a:pt x="394416" y="2305934"/>
                        <a:pt x="364698" y="2304895"/>
                      </a:cubicBezTo>
                      <a:cubicBezTo>
                        <a:pt x="329854" y="2303648"/>
                        <a:pt x="294733" y="2305241"/>
                        <a:pt x="259819" y="2305449"/>
                      </a:cubicBezTo>
                      <a:cubicBezTo>
                        <a:pt x="233842" y="2304756"/>
                        <a:pt x="207726" y="2303440"/>
                        <a:pt x="181749" y="2303371"/>
                      </a:cubicBezTo>
                      <a:cubicBezTo>
                        <a:pt x="97444" y="2303094"/>
                        <a:pt x="81996" y="2317988"/>
                        <a:pt x="84351" y="2396266"/>
                      </a:cubicBezTo>
                      <a:cubicBezTo>
                        <a:pt x="78879" y="2555039"/>
                        <a:pt x="80680" y="2713812"/>
                        <a:pt x="84420" y="2872516"/>
                      </a:cubicBezTo>
                      <a:cubicBezTo>
                        <a:pt x="79710" y="2925925"/>
                        <a:pt x="41402" y="2971299"/>
                        <a:pt x="40917" y="3025678"/>
                      </a:cubicBezTo>
                      <a:cubicBezTo>
                        <a:pt x="36068" y="3042165"/>
                        <a:pt x="30596" y="3058513"/>
                        <a:pt x="26508" y="3075139"/>
                      </a:cubicBezTo>
                      <a:cubicBezTo>
                        <a:pt x="-5773" y="3205649"/>
                        <a:pt x="-785" y="3563650"/>
                        <a:pt x="2194" y="3695684"/>
                      </a:cubicBezTo>
                      <a:cubicBezTo>
                        <a:pt x="177939" y="3684323"/>
                        <a:pt x="1512616" y="3690003"/>
                        <a:pt x="1653448" y="3682660"/>
                      </a:cubicBezTo>
                      <a:cubicBezTo>
                        <a:pt x="1680880" y="3718059"/>
                        <a:pt x="1721543" y="3814556"/>
                        <a:pt x="1892993" y="3827648"/>
                      </a:cubicBezTo>
                      <a:cubicBezTo>
                        <a:pt x="1899574" y="3827163"/>
                        <a:pt x="4033313" y="3821414"/>
                        <a:pt x="4039894" y="3819128"/>
                      </a:cubicBezTo>
                      <a:cubicBezTo>
                        <a:pt x="4032828" y="3774516"/>
                        <a:pt x="3982674" y="3653358"/>
                        <a:pt x="3992650" y="3646154"/>
                      </a:cubicBezTo>
                      <a:cubicBezTo>
                        <a:pt x="4483377" y="3461750"/>
                        <a:pt x="4549949" y="3144065"/>
                        <a:pt x="4852186" y="2985777"/>
                      </a:cubicBezTo>
                      <a:cubicBezTo>
                        <a:pt x="5030078" y="2916643"/>
                        <a:pt x="5179707" y="2922462"/>
                        <a:pt x="5466773" y="2932437"/>
                      </a:cubicBezTo>
                      <a:cubicBezTo>
                        <a:pt x="5516165" y="2934099"/>
                        <a:pt x="5441142" y="2800264"/>
                        <a:pt x="5429297" y="2788488"/>
                      </a:cubicBezTo>
                      <a:close/>
                      <a:moveTo>
                        <a:pt x="2041652" y="1778353"/>
                      </a:moveTo>
                      <a:cubicBezTo>
                        <a:pt x="2041583" y="1778561"/>
                        <a:pt x="2041514" y="1778769"/>
                        <a:pt x="2041444" y="1778838"/>
                      </a:cubicBezTo>
                      <a:cubicBezTo>
                        <a:pt x="2041375" y="1778630"/>
                        <a:pt x="2041306" y="1778422"/>
                        <a:pt x="2041237" y="1778353"/>
                      </a:cubicBezTo>
                      <a:cubicBezTo>
                        <a:pt x="2041444" y="1778353"/>
                        <a:pt x="2041583" y="1778353"/>
                        <a:pt x="2041652" y="1778353"/>
                      </a:cubicBezTo>
                      <a:lnTo>
                        <a:pt x="2041652" y="1778353"/>
                      </a:lnTo>
                      <a:close/>
                    </a:path>
                  </a:pathLst>
                </a:custGeom>
                <a:solidFill>
                  <a:srgbClr val="A61F2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4" name="Freeform: Shape 103">
                  <a:extLst>
                    <a:ext uri="{FF2B5EF4-FFF2-40B4-BE49-F238E27FC236}">
                      <a16:creationId xmlns:a16="http://schemas.microsoft.com/office/drawing/2014/main" id="{DAECDCE7-57F7-4B51-8AE5-F59459E32E2C}"/>
                    </a:ext>
                  </a:extLst>
                </p:cNvPr>
                <p:cNvSpPr/>
                <p:nvPr/>
              </p:nvSpPr>
              <p:spPr>
                <a:xfrm>
                  <a:off x="7888238" y="2520252"/>
                  <a:ext cx="406562" cy="1840123"/>
                </a:xfrm>
                <a:custGeom>
                  <a:avLst/>
                  <a:gdLst>
                    <a:gd name="connsiteX0" fmla="*/ 598794 w 654696"/>
                    <a:gd name="connsiteY0" fmla="*/ 1287793 h 2963189"/>
                    <a:gd name="connsiteX1" fmla="*/ 238852 w 654696"/>
                    <a:gd name="connsiteY1" fmla="*/ 2651842 h 2963189"/>
                    <a:gd name="connsiteX2" fmla="*/ 0 w 654696"/>
                    <a:gd name="connsiteY2" fmla="*/ 2961838 h 2963189"/>
                    <a:gd name="connsiteX3" fmla="*/ 187175 w 654696"/>
                    <a:gd name="connsiteY3" fmla="*/ 2382648 h 2963189"/>
                    <a:gd name="connsiteX4" fmla="*/ 375735 w 654696"/>
                    <a:gd name="connsiteY4" fmla="*/ 1943806 h 2963189"/>
                    <a:gd name="connsiteX5" fmla="*/ 451658 w 654696"/>
                    <a:gd name="connsiteY5" fmla="*/ 1257660 h 2963189"/>
                    <a:gd name="connsiteX6" fmla="*/ 355092 w 654696"/>
                    <a:gd name="connsiteY6" fmla="*/ 588208 h 2963189"/>
                    <a:gd name="connsiteX7" fmla="*/ 236289 w 654696"/>
                    <a:gd name="connsiteY7" fmla="*/ 150473 h 2963189"/>
                    <a:gd name="connsiteX8" fmla="*/ 180109 w 654696"/>
                    <a:gd name="connsiteY8" fmla="*/ 5278 h 2963189"/>
                    <a:gd name="connsiteX9" fmla="*/ 378576 w 654696"/>
                    <a:gd name="connsiteY9" fmla="*/ 21072 h 2963189"/>
                    <a:gd name="connsiteX10" fmla="*/ 512133 w 654696"/>
                    <a:gd name="connsiteY10" fmla="*/ 79884 h 2963189"/>
                    <a:gd name="connsiteX11" fmla="*/ 575171 w 654696"/>
                    <a:gd name="connsiteY11" fmla="*/ 94501 h 2963189"/>
                    <a:gd name="connsiteX12" fmla="*/ 654697 w 654696"/>
                    <a:gd name="connsiteY12" fmla="*/ 178252 h 2963189"/>
                    <a:gd name="connsiteX13" fmla="*/ 426512 w 654696"/>
                    <a:gd name="connsiteY13" fmla="*/ 375333 h 2963189"/>
                    <a:gd name="connsiteX14" fmla="*/ 598794 w 654696"/>
                    <a:gd name="connsiteY14" fmla="*/ 1287793 h 2963189"/>
                    <a:gd name="connsiteX15" fmla="*/ 598794 w 654696"/>
                    <a:gd name="connsiteY15" fmla="*/ 1287793 h 296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54696" h="2963189">
                      <a:moveTo>
                        <a:pt x="598794" y="1287793"/>
                      </a:moveTo>
                      <a:cubicBezTo>
                        <a:pt x="641535" y="1771525"/>
                        <a:pt x="515458" y="2039956"/>
                        <a:pt x="238852" y="2651842"/>
                      </a:cubicBezTo>
                      <a:cubicBezTo>
                        <a:pt x="187937" y="2764480"/>
                        <a:pt x="41148" y="2982342"/>
                        <a:pt x="0" y="2961838"/>
                      </a:cubicBezTo>
                      <a:cubicBezTo>
                        <a:pt x="25215" y="2782837"/>
                        <a:pt x="176091" y="2413129"/>
                        <a:pt x="187175" y="2382648"/>
                      </a:cubicBezTo>
                      <a:cubicBezTo>
                        <a:pt x="259080" y="2197968"/>
                        <a:pt x="307432" y="2129595"/>
                        <a:pt x="375735" y="1943806"/>
                      </a:cubicBezTo>
                      <a:cubicBezTo>
                        <a:pt x="444315" y="1757324"/>
                        <a:pt x="481515" y="1451276"/>
                        <a:pt x="451658" y="1257660"/>
                      </a:cubicBezTo>
                      <a:cubicBezTo>
                        <a:pt x="417022" y="1033008"/>
                        <a:pt x="386611" y="813205"/>
                        <a:pt x="355092" y="588208"/>
                      </a:cubicBezTo>
                      <a:cubicBezTo>
                        <a:pt x="338744" y="464972"/>
                        <a:pt x="315330" y="343883"/>
                        <a:pt x="236289" y="150473"/>
                      </a:cubicBezTo>
                      <a:cubicBezTo>
                        <a:pt x="221049" y="116391"/>
                        <a:pt x="188838" y="41092"/>
                        <a:pt x="180109" y="5278"/>
                      </a:cubicBezTo>
                      <a:cubicBezTo>
                        <a:pt x="273142" y="-2619"/>
                        <a:pt x="347472" y="-4698"/>
                        <a:pt x="378576" y="21072"/>
                      </a:cubicBezTo>
                      <a:cubicBezTo>
                        <a:pt x="424295" y="54808"/>
                        <a:pt x="461149" y="59934"/>
                        <a:pt x="512133" y="79884"/>
                      </a:cubicBezTo>
                      <a:cubicBezTo>
                        <a:pt x="534647" y="85773"/>
                        <a:pt x="556745" y="92492"/>
                        <a:pt x="575171" y="94501"/>
                      </a:cubicBezTo>
                      <a:cubicBezTo>
                        <a:pt x="601703" y="122349"/>
                        <a:pt x="626295" y="146317"/>
                        <a:pt x="654697" y="178252"/>
                      </a:cubicBezTo>
                      <a:cubicBezTo>
                        <a:pt x="507007" y="175689"/>
                        <a:pt x="443622" y="306753"/>
                        <a:pt x="426512" y="375333"/>
                      </a:cubicBezTo>
                      <a:cubicBezTo>
                        <a:pt x="379614" y="563824"/>
                        <a:pt x="582376" y="1102488"/>
                        <a:pt x="598794" y="1287793"/>
                      </a:cubicBezTo>
                      <a:lnTo>
                        <a:pt x="598794" y="1287793"/>
                      </a:lnTo>
                      <a:close/>
                    </a:path>
                  </a:pathLst>
                </a:custGeom>
                <a:solidFill>
                  <a:srgbClr val="1D151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Freeform: Shape 104">
                  <a:extLst>
                    <a:ext uri="{FF2B5EF4-FFF2-40B4-BE49-F238E27FC236}">
                      <a16:creationId xmlns:a16="http://schemas.microsoft.com/office/drawing/2014/main" id="{6DD690F7-822B-4BAA-BB1D-94D7E578FDE1}"/>
                    </a:ext>
                  </a:extLst>
                </p:cNvPr>
                <p:cNvSpPr/>
                <p:nvPr/>
              </p:nvSpPr>
              <p:spPr>
                <a:xfrm>
                  <a:off x="7203978" y="2374730"/>
                  <a:ext cx="417720" cy="175741"/>
                </a:xfrm>
                <a:custGeom>
                  <a:avLst/>
                  <a:gdLst>
                    <a:gd name="connsiteX0" fmla="*/ 672664 w 672663"/>
                    <a:gd name="connsiteY0" fmla="*/ 225414 h 283000"/>
                    <a:gd name="connsiteX1" fmla="*/ 120976 w 672663"/>
                    <a:gd name="connsiteY1" fmla="*/ 282079 h 283000"/>
                    <a:gd name="connsiteX2" fmla="*/ 995 w 672663"/>
                    <a:gd name="connsiteY2" fmla="*/ 198743 h 283000"/>
                    <a:gd name="connsiteX3" fmla="*/ 995 w 672663"/>
                    <a:gd name="connsiteY3" fmla="*/ 198743 h 283000"/>
                    <a:gd name="connsiteX4" fmla="*/ 91950 w 672663"/>
                    <a:gd name="connsiteY4" fmla="*/ 88808 h 283000"/>
                    <a:gd name="connsiteX5" fmla="*/ 643638 w 672663"/>
                    <a:gd name="connsiteY5" fmla="*/ 0 h 283000"/>
                    <a:gd name="connsiteX6" fmla="*/ 672664 w 672663"/>
                    <a:gd name="connsiteY6" fmla="*/ 225414 h 283000"/>
                    <a:gd name="connsiteX7" fmla="*/ 672664 w 672663"/>
                    <a:gd name="connsiteY7" fmla="*/ 225414 h 283000"/>
                    <a:gd name="connsiteX8" fmla="*/ 672664 w 672663"/>
                    <a:gd name="connsiteY8" fmla="*/ 225414 h 28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72663" h="283000">
                      <a:moveTo>
                        <a:pt x="672664" y="225414"/>
                      </a:moveTo>
                      <a:lnTo>
                        <a:pt x="120976" y="282079"/>
                      </a:lnTo>
                      <a:cubicBezTo>
                        <a:pt x="62717" y="289421"/>
                        <a:pt x="9031" y="252084"/>
                        <a:pt x="995" y="198743"/>
                      </a:cubicBezTo>
                      <a:lnTo>
                        <a:pt x="995" y="198743"/>
                      </a:lnTo>
                      <a:cubicBezTo>
                        <a:pt x="-6971" y="145334"/>
                        <a:pt x="33761" y="96151"/>
                        <a:pt x="91950" y="88808"/>
                      </a:cubicBezTo>
                      <a:lnTo>
                        <a:pt x="643638" y="0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lnTo>
                        <a:pt x="672664" y="2254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" name="Freeform: Shape 105">
                  <a:extLst>
                    <a:ext uri="{FF2B5EF4-FFF2-40B4-BE49-F238E27FC236}">
                      <a16:creationId xmlns:a16="http://schemas.microsoft.com/office/drawing/2014/main" id="{9F7957DA-DF58-4521-8B79-D0D2142D95F4}"/>
                    </a:ext>
                  </a:extLst>
                </p:cNvPr>
                <p:cNvSpPr/>
                <p:nvPr/>
              </p:nvSpPr>
              <p:spPr>
                <a:xfrm>
                  <a:off x="8593431" y="2333776"/>
                  <a:ext cx="206582" cy="143034"/>
                </a:xfrm>
                <a:custGeom>
                  <a:avLst/>
                  <a:gdLst>
                    <a:gd name="connsiteX0" fmla="*/ 65740 w 332663"/>
                    <a:gd name="connsiteY0" fmla="*/ 0 h 230331"/>
                    <a:gd name="connsiteX1" fmla="*/ 277783 w 332663"/>
                    <a:gd name="connsiteY1" fmla="*/ 90886 h 230331"/>
                    <a:gd name="connsiteX2" fmla="*/ 332232 w 332663"/>
                    <a:gd name="connsiteY2" fmla="*/ 152400 h 230331"/>
                    <a:gd name="connsiteX3" fmla="*/ 332232 w 332663"/>
                    <a:gd name="connsiteY3" fmla="*/ 152400 h 230331"/>
                    <a:gd name="connsiteX4" fmla="*/ 265176 w 332663"/>
                    <a:gd name="connsiteY4" fmla="*/ 202346 h 230331"/>
                    <a:gd name="connsiteX5" fmla="*/ 0 w 332663"/>
                    <a:gd name="connsiteY5" fmla="*/ 230332 h 230331"/>
                    <a:gd name="connsiteX6" fmla="*/ 65740 w 332663"/>
                    <a:gd name="connsiteY6" fmla="*/ 0 h 230331"/>
                    <a:gd name="connsiteX7" fmla="*/ 65740 w 332663"/>
                    <a:gd name="connsiteY7" fmla="*/ 0 h 230331"/>
                    <a:gd name="connsiteX8" fmla="*/ 65740 w 332663"/>
                    <a:gd name="connsiteY8" fmla="*/ 0 h 230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32663" h="230331">
                      <a:moveTo>
                        <a:pt x="65740" y="0"/>
                      </a:moveTo>
                      <a:lnTo>
                        <a:pt x="277783" y="90886"/>
                      </a:lnTo>
                      <a:cubicBezTo>
                        <a:pt x="318378" y="110698"/>
                        <a:pt x="335696" y="121574"/>
                        <a:pt x="332232" y="152400"/>
                      </a:cubicBezTo>
                      <a:lnTo>
                        <a:pt x="332232" y="152400"/>
                      </a:lnTo>
                      <a:cubicBezTo>
                        <a:pt x="328699" y="183157"/>
                        <a:pt x="307363" y="191816"/>
                        <a:pt x="265176" y="202346"/>
                      </a:cubicBezTo>
                      <a:lnTo>
                        <a:pt x="0" y="230332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lnTo>
                        <a:pt x="6574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id="{EA94A18B-7797-4696-9BD3-025B0A6F993E}"/>
                    </a:ext>
                  </a:extLst>
                </p:cNvPr>
                <p:cNvSpPr/>
                <p:nvPr/>
              </p:nvSpPr>
              <p:spPr>
                <a:xfrm>
                  <a:off x="7578031" y="2084854"/>
                  <a:ext cx="1087216" cy="499274"/>
                </a:xfrm>
                <a:custGeom>
                  <a:avLst/>
                  <a:gdLst>
                    <a:gd name="connsiteX0" fmla="*/ 1742632 w 1750767"/>
                    <a:gd name="connsiteY0" fmla="*/ 438875 h 803992"/>
                    <a:gd name="connsiteX1" fmla="*/ 1682988 w 1750767"/>
                    <a:gd name="connsiteY1" fmla="*/ 388930 h 803992"/>
                    <a:gd name="connsiteX2" fmla="*/ 1588846 w 1750767"/>
                    <a:gd name="connsiteY2" fmla="*/ 333234 h 803992"/>
                    <a:gd name="connsiteX3" fmla="*/ 1533428 w 1750767"/>
                    <a:gd name="connsiteY3" fmla="*/ 200577 h 803992"/>
                    <a:gd name="connsiteX4" fmla="*/ 1533774 w 1750767"/>
                    <a:gd name="connsiteY4" fmla="*/ 206396 h 803992"/>
                    <a:gd name="connsiteX5" fmla="*/ 1532042 w 1750767"/>
                    <a:gd name="connsiteY5" fmla="*/ 204179 h 803992"/>
                    <a:gd name="connsiteX6" fmla="*/ 1532042 w 1750767"/>
                    <a:gd name="connsiteY6" fmla="*/ 204179 h 803992"/>
                    <a:gd name="connsiteX7" fmla="*/ 1296654 w 1750767"/>
                    <a:gd name="connsiteY7" fmla="*/ 19083 h 803992"/>
                    <a:gd name="connsiteX8" fmla="*/ 1296584 w 1750767"/>
                    <a:gd name="connsiteY8" fmla="*/ 19083 h 803992"/>
                    <a:gd name="connsiteX9" fmla="*/ 1296584 w 1750767"/>
                    <a:gd name="connsiteY9" fmla="*/ 19083 h 803992"/>
                    <a:gd name="connsiteX10" fmla="*/ 927153 w 1750767"/>
                    <a:gd name="connsiteY10" fmla="*/ 28019 h 803992"/>
                    <a:gd name="connsiteX11" fmla="*/ 662115 w 1750767"/>
                    <a:gd name="connsiteY11" fmla="*/ 274976 h 803992"/>
                    <a:gd name="connsiteX12" fmla="*/ 628241 w 1750767"/>
                    <a:gd name="connsiteY12" fmla="*/ 346465 h 803992"/>
                    <a:gd name="connsiteX13" fmla="*/ 2293 w 1750767"/>
                    <a:gd name="connsiteY13" fmla="*/ 451067 h 803992"/>
                    <a:gd name="connsiteX14" fmla="*/ 47666 w 1750767"/>
                    <a:gd name="connsiteY14" fmla="*/ 714442 h 803992"/>
                    <a:gd name="connsiteX15" fmla="*/ 211150 w 1750767"/>
                    <a:gd name="connsiteY15" fmla="*/ 728020 h 803992"/>
                    <a:gd name="connsiteX16" fmla="*/ 686084 w 1750767"/>
                    <a:gd name="connsiteY16" fmla="*/ 703428 h 803992"/>
                    <a:gd name="connsiteX17" fmla="*/ 863768 w 1750767"/>
                    <a:gd name="connsiteY17" fmla="*/ 709316 h 803992"/>
                    <a:gd name="connsiteX18" fmla="*/ 1073388 w 1750767"/>
                    <a:gd name="connsiteY18" fmla="*/ 796877 h 803992"/>
                    <a:gd name="connsiteX19" fmla="*/ 1260701 w 1750767"/>
                    <a:gd name="connsiteY19" fmla="*/ 786832 h 803992"/>
                    <a:gd name="connsiteX20" fmla="*/ 1260701 w 1750767"/>
                    <a:gd name="connsiteY20" fmla="*/ 786832 h 803992"/>
                    <a:gd name="connsiteX21" fmla="*/ 1474338 w 1750767"/>
                    <a:gd name="connsiteY21" fmla="*/ 689504 h 803992"/>
                    <a:gd name="connsiteX22" fmla="*/ 1474338 w 1750767"/>
                    <a:gd name="connsiteY22" fmla="*/ 689504 h 803992"/>
                    <a:gd name="connsiteX23" fmla="*/ 1474338 w 1750767"/>
                    <a:gd name="connsiteY23" fmla="*/ 689504 h 803992"/>
                    <a:gd name="connsiteX24" fmla="*/ 1507451 w 1750767"/>
                    <a:gd name="connsiteY24" fmla="*/ 664635 h 803992"/>
                    <a:gd name="connsiteX25" fmla="*/ 1624660 w 1750767"/>
                    <a:gd name="connsiteY25" fmla="*/ 636580 h 803992"/>
                    <a:gd name="connsiteX26" fmla="*/ 1735496 w 1750767"/>
                    <a:gd name="connsiteY26" fmla="*/ 557332 h 803992"/>
                    <a:gd name="connsiteX27" fmla="*/ 1735843 w 1750767"/>
                    <a:gd name="connsiteY27" fmla="*/ 556362 h 803992"/>
                    <a:gd name="connsiteX28" fmla="*/ 1736951 w 1750767"/>
                    <a:gd name="connsiteY28" fmla="*/ 553660 h 803992"/>
                    <a:gd name="connsiteX29" fmla="*/ 1742632 w 1750767"/>
                    <a:gd name="connsiteY29" fmla="*/ 438875 h 803992"/>
                    <a:gd name="connsiteX30" fmla="*/ 1742632 w 1750767"/>
                    <a:gd name="connsiteY30" fmla="*/ 438875 h 803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750767" h="803992">
                      <a:moveTo>
                        <a:pt x="1742632" y="438875"/>
                      </a:moveTo>
                      <a:cubicBezTo>
                        <a:pt x="1734319" y="418994"/>
                        <a:pt x="1710212" y="390592"/>
                        <a:pt x="1682988" y="388930"/>
                      </a:cubicBezTo>
                      <a:cubicBezTo>
                        <a:pt x="1629232" y="378746"/>
                        <a:pt x="1597159" y="377777"/>
                        <a:pt x="1588846" y="333234"/>
                      </a:cubicBezTo>
                      <a:cubicBezTo>
                        <a:pt x="1570420" y="287307"/>
                        <a:pt x="1568688" y="240686"/>
                        <a:pt x="1533428" y="200577"/>
                      </a:cubicBezTo>
                      <a:cubicBezTo>
                        <a:pt x="1533635" y="202517"/>
                        <a:pt x="1533705" y="204526"/>
                        <a:pt x="1533774" y="206396"/>
                      </a:cubicBezTo>
                      <a:cubicBezTo>
                        <a:pt x="1533151" y="205703"/>
                        <a:pt x="1532666" y="204941"/>
                        <a:pt x="1532042" y="204179"/>
                      </a:cubicBezTo>
                      <a:lnTo>
                        <a:pt x="1532042" y="204179"/>
                      </a:lnTo>
                      <a:cubicBezTo>
                        <a:pt x="1486946" y="106851"/>
                        <a:pt x="1415734" y="37370"/>
                        <a:pt x="1296654" y="19083"/>
                      </a:cubicBezTo>
                      <a:cubicBezTo>
                        <a:pt x="1296654" y="19083"/>
                        <a:pt x="1296654" y="19083"/>
                        <a:pt x="1296584" y="19083"/>
                      </a:cubicBezTo>
                      <a:lnTo>
                        <a:pt x="1296584" y="19083"/>
                      </a:lnTo>
                      <a:cubicBezTo>
                        <a:pt x="1172378" y="-14307"/>
                        <a:pt x="1050251" y="933"/>
                        <a:pt x="927153" y="28019"/>
                      </a:cubicBezTo>
                      <a:cubicBezTo>
                        <a:pt x="781057" y="60161"/>
                        <a:pt x="689340" y="139894"/>
                        <a:pt x="662115" y="274976"/>
                      </a:cubicBezTo>
                      <a:cubicBezTo>
                        <a:pt x="648954" y="340092"/>
                        <a:pt x="647845" y="343348"/>
                        <a:pt x="628241" y="346465"/>
                      </a:cubicBezTo>
                      <a:cubicBezTo>
                        <a:pt x="476742" y="371057"/>
                        <a:pt x="70249" y="436935"/>
                        <a:pt x="2293" y="451067"/>
                      </a:cubicBezTo>
                      <a:cubicBezTo>
                        <a:pt x="-10869" y="453977"/>
                        <a:pt x="36444" y="712295"/>
                        <a:pt x="47666" y="714442"/>
                      </a:cubicBezTo>
                      <a:cubicBezTo>
                        <a:pt x="101491" y="734046"/>
                        <a:pt x="156147" y="729613"/>
                        <a:pt x="211150" y="728020"/>
                      </a:cubicBezTo>
                      <a:cubicBezTo>
                        <a:pt x="341937" y="724140"/>
                        <a:pt x="656643" y="702943"/>
                        <a:pt x="686084" y="703428"/>
                      </a:cubicBezTo>
                      <a:cubicBezTo>
                        <a:pt x="751408" y="699687"/>
                        <a:pt x="801423" y="691998"/>
                        <a:pt x="863768" y="709316"/>
                      </a:cubicBezTo>
                      <a:cubicBezTo>
                        <a:pt x="863768" y="709316"/>
                        <a:pt x="969825" y="779212"/>
                        <a:pt x="1073388" y="796877"/>
                      </a:cubicBezTo>
                      <a:cubicBezTo>
                        <a:pt x="1136426" y="802211"/>
                        <a:pt x="1199811" y="813848"/>
                        <a:pt x="1260701" y="786832"/>
                      </a:cubicBezTo>
                      <a:lnTo>
                        <a:pt x="1260701" y="786832"/>
                      </a:lnTo>
                      <a:cubicBezTo>
                        <a:pt x="1352003" y="791404"/>
                        <a:pt x="1416218" y="746031"/>
                        <a:pt x="1474338" y="689504"/>
                      </a:cubicBezTo>
                      <a:lnTo>
                        <a:pt x="1474338" y="689504"/>
                      </a:lnTo>
                      <a:lnTo>
                        <a:pt x="1474338" y="689504"/>
                      </a:lnTo>
                      <a:cubicBezTo>
                        <a:pt x="1486392" y="677520"/>
                        <a:pt x="1493804" y="673848"/>
                        <a:pt x="1507451" y="664635"/>
                      </a:cubicBezTo>
                      <a:cubicBezTo>
                        <a:pt x="1558713" y="637342"/>
                        <a:pt x="1584412" y="643368"/>
                        <a:pt x="1624660" y="636580"/>
                      </a:cubicBezTo>
                      <a:cubicBezTo>
                        <a:pt x="1680563" y="632423"/>
                        <a:pt x="1717693" y="606030"/>
                        <a:pt x="1735496" y="557332"/>
                      </a:cubicBezTo>
                      <a:cubicBezTo>
                        <a:pt x="1735635" y="556985"/>
                        <a:pt x="1735704" y="556708"/>
                        <a:pt x="1735843" y="556362"/>
                      </a:cubicBezTo>
                      <a:cubicBezTo>
                        <a:pt x="1736189" y="555461"/>
                        <a:pt x="1736605" y="554561"/>
                        <a:pt x="1736951" y="553660"/>
                      </a:cubicBezTo>
                      <a:cubicBezTo>
                        <a:pt x="1750529" y="516183"/>
                        <a:pt x="1757040" y="477945"/>
                        <a:pt x="1742632" y="438875"/>
                      </a:cubicBezTo>
                      <a:lnTo>
                        <a:pt x="1742632" y="438875"/>
                      </a:lnTo>
                      <a:close/>
                    </a:path>
                  </a:pathLst>
                </a:custGeom>
                <a:solidFill>
                  <a:srgbClr val="D023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id="{FE4889A4-3911-43D4-A643-D6A1206DA3C3}"/>
                    </a:ext>
                  </a:extLst>
                </p:cNvPr>
                <p:cNvSpPr/>
                <p:nvPr/>
              </p:nvSpPr>
              <p:spPr>
                <a:xfrm>
                  <a:off x="8117093" y="2089950"/>
                  <a:ext cx="423812" cy="492211"/>
                </a:xfrm>
                <a:custGeom>
                  <a:avLst/>
                  <a:gdLst>
                    <a:gd name="connsiteX0" fmla="*/ 682475 w 682474"/>
                    <a:gd name="connsiteY0" fmla="*/ 396309 h 792618"/>
                    <a:gd name="connsiteX1" fmla="*/ 341238 w 682474"/>
                    <a:gd name="connsiteY1" fmla="*/ 792618 h 792618"/>
                    <a:gd name="connsiteX2" fmla="*/ 0 w 682474"/>
                    <a:gd name="connsiteY2" fmla="*/ 396309 h 792618"/>
                    <a:gd name="connsiteX3" fmla="*/ 341238 w 682474"/>
                    <a:gd name="connsiteY3" fmla="*/ 0 h 792618"/>
                    <a:gd name="connsiteX4" fmla="*/ 682475 w 682474"/>
                    <a:gd name="connsiteY4" fmla="*/ 396309 h 792618"/>
                    <a:gd name="connsiteX5" fmla="*/ 682475 w 682474"/>
                    <a:gd name="connsiteY5" fmla="*/ 396309 h 792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82474" h="792618">
                      <a:moveTo>
                        <a:pt x="682475" y="396309"/>
                      </a:moveTo>
                      <a:cubicBezTo>
                        <a:pt x="682475" y="615211"/>
                        <a:pt x="529659" y="792618"/>
                        <a:pt x="341238" y="792618"/>
                      </a:cubicBezTo>
                      <a:cubicBezTo>
                        <a:pt x="152816" y="792618"/>
                        <a:pt x="0" y="615211"/>
                        <a:pt x="0" y="396309"/>
                      </a:cubicBezTo>
                      <a:cubicBezTo>
                        <a:pt x="0" y="177407"/>
                        <a:pt x="152816" y="0"/>
                        <a:pt x="341238" y="0"/>
                      </a:cubicBezTo>
                      <a:cubicBezTo>
                        <a:pt x="529659" y="0"/>
                        <a:pt x="682475" y="177407"/>
                        <a:pt x="682475" y="396309"/>
                      </a:cubicBezTo>
                      <a:lnTo>
                        <a:pt x="682475" y="396309"/>
                      </a:lnTo>
                      <a:close/>
                    </a:path>
                  </a:pathLst>
                </a:custGeom>
                <a:solidFill>
                  <a:srgbClr val="EA2A2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id="{48F627CD-C4B5-498B-8106-C12C7A1F46F7}"/>
                    </a:ext>
                  </a:extLst>
                </p:cNvPr>
                <p:cNvSpPr/>
                <p:nvPr/>
              </p:nvSpPr>
              <p:spPr>
                <a:xfrm>
                  <a:off x="8180244" y="2092274"/>
                  <a:ext cx="381483" cy="484468"/>
                </a:xfrm>
                <a:custGeom>
                  <a:avLst/>
                  <a:gdLst>
                    <a:gd name="connsiteX0" fmla="*/ 614311 w 614310"/>
                    <a:gd name="connsiteY0" fmla="*/ 390075 h 780149"/>
                    <a:gd name="connsiteX1" fmla="*/ 307155 w 614310"/>
                    <a:gd name="connsiteY1" fmla="*/ 780149 h 780149"/>
                    <a:gd name="connsiteX2" fmla="*/ 0 w 614310"/>
                    <a:gd name="connsiteY2" fmla="*/ 390075 h 780149"/>
                    <a:gd name="connsiteX3" fmla="*/ 307155 w 614310"/>
                    <a:gd name="connsiteY3" fmla="*/ 0 h 780149"/>
                    <a:gd name="connsiteX4" fmla="*/ 614311 w 614310"/>
                    <a:gd name="connsiteY4" fmla="*/ 390075 h 780149"/>
                    <a:gd name="connsiteX5" fmla="*/ 614311 w 614310"/>
                    <a:gd name="connsiteY5" fmla="*/ 390075 h 780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14310" h="780149">
                      <a:moveTo>
                        <a:pt x="614311" y="390075"/>
                      </a:moveTo>
                      <a:cubicBezTo>
                        <a:pt x="614311" y="605513"/>
                        <a:pt x="476804" y="780149"/>
                        <a:pt x="307155" y="780149"/>
                      </a:cubicBezTo>
                      <a:cubicBezTo>
                        <a:pt x="137506" y="780149"/>
                        <a:pt x="0" y="605513"/>
                        <a:pt x="0" y="390075"/>
                      </a:cubicBezTo>
                      <a:cubicBezTo>
                        <a:pt x="0" y="174636"/>
                        <a:pt x="137506" y="0"/>
                        <a:pt x="307155" y="0"/>
                      </a:cubicBezTo>
                      <a:cubicBezTo>
                        <a:pt x="476804" y="0"/>
                        <a:pt x="614311" y="174636"/>
                        <a:pt x="614311" y="390075"/>
                      </a:cubicBezTo>
                      <a:lnTo>
                        <a:pt x="614311" y="390075"/>
                      </a:lnTo>
                      <a:close/>
                    </a:path>
                  </a:pathLst>
                </a:custGeom>
                <a:solidFill>
                  <a:srgbClr val="8A1A1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9815505C-62C5-4668-A033-2E78983944EA}"/>
                    </a:ext>
                  </a:extLst>
                </p:cNvPr>
                <p:cNvSpPr/>
                <p:nvPr/>
              </p:nvSpPr>
              <p:spPr>
                <a:xfrm>
                  <a:off x="8260085" y="2135980"/>
                  <a:ext cx="277551" cy="400153"/>
                </a:xfrm>
                <a:custGeom>
                  <a:avLst/>
                  <a:gdLst>
                    <a:gd name="connsiteX0" fmla="*/ 446948 w 446947"/>
                    <a:gd name="connsiteY0" fmla="*/ 322188 h 644375"/>
                    <a:gd name="connsiteX1" fmla="*/ 223474 w 446947"/>
                    <a:gd name="connsiteY1" fmla="*/ 644375 h 644375"/>
                    <a:gd name="connsiteX2" fmla="*/ 0 w 446947"/>
                    <a:gd name="connsiteY2" fmla="*/ 322188 h 644375"/>
                    <a:gd name="connsiteX3" fmla="*/ 223474 w 446947"/>
                    <a:gd name="connsiteY3" fmla="*/ 0 h 644375"/>
                    <a:gd name="connsiteX4" fmla="*/ 446948 w 446947"/>
                    <a:gd name="connsiteY4" fmla="*/ 322188 h 644375"/>
                    <a:gd name="connsiteX5" fmla="*/ 446948 w 446947"/>
                    <a:gd name="connsiteY5" fmla="*/ 322188 h 64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6947" h="644375">
                      <a:moveTo>
                        <a:pt x="446948" y="322188"/>
                      </a:moveTo>
                      <a:cubicBezTo>
                        <a:pt x="446948" y="500080"/>
                        <a:pt x="346918" y="644375"/>
                        <a:pt x="223474" y="644375"/>
                      </a:cubicBezTo>
                      <a:cubicBezTo>
                        <a:pt x="100030" y="644375"/>
                        <a:pt x="0" y="500149"/>
                        <a:pt x="0" y="322188"/>
                      </a:cubicBezTo>
                      <a:cubicBezTo>
                        <a:pt x="0" y="144295"/>
                        <a:pt x="100030" y="0"/>
                        <a:pt x="223474" y="0"/>
                      </a:cubicBezTo>
                      <a:cubicBezTo>
                        <a:pt x="346918" y="69"/>
                        <a:pt x="446948" y="144295"/>
                        <a:pt x="446948" y="322188"/>
                      </a:cubicBezTo>
                      <a:lnTo>
                        <a:pt x="446948" y="32218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D7AF27C1-DD45-419D-858F-FECA38765E65}"/>
                    </a:ext>
                  </a:extLst>
                </p:cNvPr>
                <p:cNvSpPr/>
                <p:nvPr/>
              </p:nvSpPr>
              <p:spPr>
                <a:xfrm>
                  <a:off x="8260085" y="2135894"/>
                  <a:ext cx="277551" cy="330722"/>
                </a:xfrm>
                <a:custGeom>
                  <a:avLst/>
                  <a:gdLst>
                    <a:gd name="connsiteX0" fmla="*/ 26116 w 446947"/>
                    <a:gd name="connsiteY0" fmla="*/ 213499 h 532568"/>
                    <a:gd name="connsiteX1" fmla="*/ 114508 w 446947"/>
                    <a:gd name="connsiteY1" fmla="*/ 167986 h 532568"/>
                    <a:gd name="connsiteX2" fmla="*/ 112014 w 446947"/>
                    <a:gd name="connsiteY2" fmla="*/ 254508 h 532568"/>
                    <a:gd name="connsiteX3" fmla="*/ 171866 w 446947"/>
                    <a:gd name="connsiteY3" fmla="*/ 314845 h 532568"/>
                    <a:gd name="connsiteX4" fmla="*/ 233657 w 446947"/>
                    <a:gd name="connsiteY4" fmla="*/ 333063 h 532568"/>
                    <a:gd name="connsiteX5" fmla="*/ 131895 w 446947"/>
                    <a:gd name="connsiteY5" fmla="*/ 498348 h 532568"/>
                    <a:gd name="connsiteX6" fmla="*/ 127462 w 446947"/>
                    <a:gd name="connsiteY6" fmla="*/ 499941 h 532568"/>
                    <a:gd name="connsiteX7" fmla="*/ 124830 w 446947"/>
                    <a:gd name="connsiteY7" fmla="*/ 503682 h 532568"/>
                    <a:gd name="connsiteX8" fmla="*/ 150807 w 446947"/>
                    <a:gd name="connsiteY8" fmla="*/ 508185 h 532568"/>
                    <a:gd name="connsiteX9" fmla="*/ 330431 w 446947"/>
                    <a:gd name="connsiteY9" fmla="*/ 509847 h 532568"/>
                    <a:gd name="connsiteX10" fmla="*/ 392638 w 446947"/>
                    <a:gd name="connsiteY10" fmla="*/ 532569 h 532568"/>
                    <a:gd name="connsiteX11" fmla="*/ 446948 w 446947"/>
                    <a:gd name="connsiteY11" fmla="*/ 322188 h 532568"/>
                    <a:gd name="connsiteX12" fmla="*/ 223474 w 446947"/>
                    <a:gd name="connsiteY12" fmla="*/ 0 h 532568"/>
                    <a:gd name="connsiteX13" fmla="*/ 0 w 446947"/>
                    <a:gd name="connsiteY13" fmla="*/ 322188 h 532568"/>
                    <a:gd name="connsiteX14" fmla="*/ 26116 w 446947"/>
                    <a:gd name="connsiteY14" fmla="*/ 213499 h 532568"/>
                    <a:gd name="connsiteX15" fmla="*/ 26116 w 446947"/>
                    <a:gd name="connsiteY15" fmla="*/ 213499 h 532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46947" h="532568">
                      <a:moveTo>
                        <a:pt x="26116" y="213499"/>
                      </a:moveTo>
                      <a:cubicBezTo>
                        <a:pt x="41425" y="166324"/>
                        <a:pt x="65878" y="151915"/>
                        <a:pt x="114508" y="167986"/>
                      </a:cubicBezTo>
                      <a:cubicBezTo>
                        <a:pt x="143880" y="189322"/>
                        <a:pt x="112568" y="225691"/>
                        <a:pt x="112014" y="254508"/>
                      </a:cubicBezTo>
                      <a:cubicBezTo>
                        <a:pt x="111321" y="293993"/>
                        <a:pt x="123582" y="317131"/>
                        <a:pt x="171866" y="314845"/>
                      </a:cubicBezTo>
                      <a:cubicBezTo>
                        <a:pt x="194102" y="313736"/>
                        <a:pt x="217170" y="315399"/>
                        <a:pt x="233657" y="333063"/>
                      </a:cubicBezTo>
                      <a:cubicBezTo>
                        <a:pt x="254577" y="369224"/>
                        <a:pt x="192786" y="473756"/>
                        <a:pt x="131895" y="498348"/>
                      </a:cubicBezTo>
                      <a:cubicBezTo>
                        <a:pt x="129194" y="499387"/>
                        <a:pt x="127462" y="499941"/>
                        <a:pt x="127462" y="499941"/>
                      </a:cubicBezTo>
                      <a:cubicBezTo>
                        <a:pt x="121435" y="499526"/>
                        <a:pt x="120119" y="502643"/>
                        <a:pt x="124830" y="503682"/>
                      </a:cubicBezTo>
                      <a:cubicBezTo>
                        <a:pt x="133281" y="505552"/>
                        <a:pt x="142078" y="506869"/>
                        <a:pt x="150807" y="508185"/>
                      </a:cubicBezTo>
                      <a:cubicBezTo>
                        <a:pt x="210728" y="510471"/>
                        <a:pt x="270649" y="507838"/>
                        <a:pt x="330431" y="509847"/>
                      </a:cubicBezTo>
                      <a:cubicBezTo>
                        <a:pt x="353360" y="510609"/>
                        <a:pt x="380515" y="505552"/>
                        <a:pt x="392638" y="532569"/>
                      </a:cubicBezTo>
                      <a:cubicBezTo>
                        <a:pt x="426443" y="476112"/>
                        <a:pt x="446948" y="402682"/>
                        <a:pt x="446948" y="322188"/>
                      </a:cubicBezTo>
                      <a:cubicBezTo>
                        <a:pt x="446948" y="144295"/>
                        <a:pt x="346918" y="0"/>
                        <a:pt x="223474" y="0"/>
                      </a:cubicBezTo>
                      <a:cubicBezTo>
                        <a:pt x="100030" y="0"/>
                        <a:pt x="0" y="144226"/>
                        <a:pt x="0" y="322188"/>
                      </a:cubicBezTo>
                      <a:cubicBezTo>
                        <a:pt x="7689" y="274597"/>
                        <a:pt x="16141" y="246264"/>
                        <a:pt x="26116" y="213499"/>
                      </a:cubicBezTo>
                      <a:lnTo>
                        <a:pt x="26116" y="213499"/>
                      </a:lnTo>
                      <a:close/>
                    </a:path>
                  </a:pathLst>
                </a:custGeom>
                <a:solidFill>
                  <a:srgbClr val="89A1B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F6A059A9-6EE0-4FF8-8070-E55266511136}"/>
                    </a:ext>
                  </a:extLst>
                </p:cNvPr>
                <p:cNvSpPr/>
                <p:nvPr/>
              </p:nvSpPr>
              <p:spPr>
                <a:xfrm>
                  <a:off x="8487090" y="2490405"/>
                  <a:ext cx="42" cy="86"/>
                </a:xfrm>
                <a:custGeom>
                  <a:avLst/>
                  <a:gdLst>
                    <a:gd name="connsiteX0" fmla="*/ 0 w 68"/>
                    <a:gd name="connsiteY0" fmla="*/ 138 h 138"/>
                    <a:gd name="connsiteX1" fmla="*/ 69 w 68"/>
                    <a:gd name="connsiteY1" fmla="*/ 0 h 138"/>
                    <a:gd name="connsiteX2" fmla="*/ 0 w 68"/>
                    <a:gd name="connsiteY2" fmla="*/ 138 h 138"/>
                    <a:gd name="connsiteX3" fmla="*/ 0 w 68"/>
                    <a:gd name="connsiteY3" fmla="*/ 138 h 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" h="138">
                      <a:moveTo>
                        <a:pt x="0" y="138"/>
                      </a:moveTo>
                      <a:cubicBezTo>
                        <a:pt x="0" y="69"/>
                        <a:pt x="69" y="69"/>
                        <a:pt x="69" y="0"/>
                      </a:cubicBezTo>
                      <a:cubicBezTo>
                        <a:pt x="69" y="69"/>
                        <a:pt x="69" y="69"/>
                        <a:pt x="0" y="138"/>
                      </a:cubicBez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DAE2F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F5947015-2C1A-45E8-8296-E523A313B0BE}"/>
                    </a:ext>
                  </a:extLst>
                </p:cNvPr>
                <p:cNvSpPr/>
                <p:nvPr/>
              </p:nvSpPr>
              <p:spPr>
                <a:xfrm>
                  <a:off x="6118006" y="3622810"/>
                  <a:ext cx="963348" cy="645395"/>
                </a:xfrm>
                <a:custGeom>
                  <a:avLst/>
                  <a:gdLst>
                    <a:gd name="connsiteX0" fmla="*/ 1269077 w 1551300"/>
                    <a:gd name="connsiteY0" fmla="*/ 1022742 h 1039293"/>
                    <a:gd name="connsiteX1" fmla="*/ 1193569 w 1551300"/>
                    <a:gd name="connsiteY1" fmla="*/ 527096 h 1039293"/>
                    <a:gd name="connsiteX2" fmla="*/ 648531 w 1551300"/>
                    <a:gd name="connsiteY2" fmla="*/ 176645 h 1039293"/>
                    <a:gd name="connsiteX3" fmla="*/ 0 w 1551300"/>
                    <a:gd name="connsiteY3" fmla="*/ 547670 h 1039293"/>
                    <a:gd name="connsiteX4" fmla="*/ 73429 w 1551300"/>
                    <a:gd name="connsiteY4" fmla="*/ 331747 h 1039293"/>
                    <a:gd name="connsiteX5" fmla="*/ 402682 w 1551300"/>
                    <a:gd name="connsiteY5" fmla="*/ 52716 h 1039293"/>
                    <a:gd name="connsiteX6" fmla="*/ 1101714 w 1551300"/>
                    <a:gd name="connsiteY6" fmla="*/ 83127 h 1039293"/>
                    <a:gd name="connsiteX7" fmla="*/ 1437340 w 1551300"/>
                    <a:gd name="connsiteY7" fmla="*/ 443969 h 1039293"/>
                    <a:gd name="connsiteX8" fmla="*/ 1551294 w 1551300"/>
                    <a:gd name="connsiteY8" fmla="*/ 1038329 h 1039293"/>
                    <a:gd name="connsiteX9" fmla="*/ 1269077 w 1551300"/>
                    <a:gd name="connsiteY9" fmla="*/ 1022742 h 1039293"/>
                    <a:gd name="connsiteX10" fmla="*/ 1269077 w 1551300"/>
                    <a:gd name="connsiteY10" fmla="*/ 1022742 h 10392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51300" h="1039293">
                      <a:moveTo>
                        <a:pt x="1269077" y="1022742"/>
                      </a:moveTo>
                      <a:cubicBezTo>
                        <a:pt x="1281199" y="928324"/>
                        <a:pt x="1230838" y="600387"/>
                        <a:pt x="1193569" y="527096"/>
                      </a:cubicBezTo>
                      <a:cubicBezTo>
                        <a:pt x="1085019" y="313805"/>
                        <a:pt x="904286" y="193964"/>
                        <a:pt x="648531" y="176645"/>
                      </a:cubicBezTo>
                      <a:cubicBezTo>
                        <a:pt x="384394" y="158773"/>
                        <a:pt x="65601" y="360149"/>
                        <a:pt x="0" y="547670"/>
                      </a:cubicBezTo>
                      <a:cubicBezTo>
                        <a:pt x="485" y="493222"/>
                        <a:pt x="28610" y="394508"/>
                        <a:pt x="73429" y="331747"/>
                      </a:cubicBezTo>
                      <a:cubicBezTo>
                        <a:pt x="132242" y="237744"/>
                        <a:pt x="250490" y="116517"/>
                        <a:pt x="402682" y="52716"/>
                      </a:cubicBezTo>
                      <a:cubicBezTo>
                        <a:pt x="633291" y="-22722"/>
                        <a:pt x="875538" y="-21129"/>
                        <a:pt x="1101714" y="83127"/>
                      </a:cubicBezTo>
                      <a:cubicBezTo>
                        <a:pt x="1268037" y="159812"/>
                        <a:pt x="1368552" y="290807"/>
                        <a:pt x="1437340" y="443969"/>
                      </a:cubicBezTo>
                      <a:cubicBezTo>
                        <a:pt x="1502041" y="587987"/>
                        <a:pt x="1551986" y="990253"/>
                        <a:pt x="1551294" y="1038329"/>
                      </a:cubicBezTo>
                      <a:cubicBezTo>
                        <a:pt x="1543673" y="1043524"/>
                        <a:pt x="1268592" y="1026206"/>
                        <a:pt x="1269077" y="1022742"/>
                      </a:cubicBezTo>
                      <a:lnTo>
                        <a:pt x="1269077" y="1022742"/>
                      </a:lnTo>
                      <a:close/>
                    </a:path>
                  </a:pathLst>
                </a:custGeom>
                <a:solidFill>
                  <a:srgbClr val="EF3F4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4" name="Freeform: Shape 113">
                  <a:extLst>
                    <a:ext uri="{FF2B5EF4-FFF2-40B4-BE49-F238E27FC236}">
                      <a16:creationId xmlns:a16="http://schemas.microsoft.com/office/drawing/2014/main" id="{95D1BF90-B08A-47D3-B2C4-C4DACF3A2DFD}"/>
                    </a:ext>
                  </a:extLst>
                </p:cNvPr>
                <p:cNvSpPr/>
                <p:nvPr/>
              </p:nvSpPr>
              <p:spPr>
                <a:xfrm>
                  <a:off x="6249232" y="3515265"/>
                  <a:ext cx="91133" cy="90080"/>
                </a:xfrm>
                <a:custGeom>
                  <a:avLst/>
                  <a:gdLst>
                    <a:gd name="connsiteX0" fmla="*/ 727 w 146754"/>
                    <a:gd name="connsiteY0" fmla="*/ 145057 h 145057"/>
                    <a:gd name="connsiteX1" fmla="*/ 7655 w 146754"/>
                    <a:gd name="connsiteY1" fmla="*/ 693 h 145057"/>
                    <a:gd name="connsiteX2" fmla="*/ 146754 w 146754"/>
                    <a:gd name="connsiteY2" fmla="*/ 0 h 145057"/>
                    <a:gd name="connsiteX3" fmla="*/ 727 w 146754"/>
                    <a:gd name="connsiteY3" fmla="*/ 145057 h 145057"/>
                    <a:gd name="connsiteX4" fmla="*/ 727 w 146754"/>
                    <a:gd name="connsiteY4" fmla="*/ 145057 h 145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6754" h="145057">
                      <a:moveTo>
                        <a:pt x="727" y="145057"/>
                      </a:moveTo>
                      <a:cubicBezTo>
                        <a:pt x="866" y="96843"/>
                        <a:pt x="-3498" y="48422"/>
                        <a:pt x="7655" y="693"/>
                      </a:cubicBezTo>
                      <a:cubicBezTo>
                        <a:pt x="53998" y="416"/>
                        <a:pt x="100411" y="208"/>
                        <a:pt x="146754" y="0"/>
                      </a:cubicBezTo>
                      <a:cubicBezTo>
                        <a:pt x="95215" y="45928"/>
                        <a:pt x="44369" y="92410"/>
                        <a:pt x="727" y="145057"/>
                      </a:cubicBezTo>
                      <a:lnTo>
                        <a:pt x="727" y="145057"/>
                      </a:lnTo>
                      <a:close/>
                    </a:path>
                  </a:pathLst>
                </a:custGeom>
                <a:solidFill>
                  <a:srgbClr val="2E1913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5" name="Freeform: Shape 114">
                  <a:extLst>
                    <a:ext uri="{FF2B5EF4-FFF2-40B4-BE49-F238E27FC236}">
                      <a16:creationId xmlns:a16="http://schemas.microsoft.com/office/drawing/2014/main" id="{E1EF85BB-44E2-44D4-853B-9C5C469F36C6}"/>
                    </a:ext>
                  </a:extLst>
                </p:cNvPr>
                <p:cNvSpPr/>
                <p:nvPr/>
              </p:nvSpPr>
              <p:spPr>
                <a:xfrm>
                  <a:off x="8083418" y="2633915"/>
                  <a:ext cx="1398891" cy="1701823"/>
                </a:xfrm>
                <a:custGeom>
                  <a:avLst/>
                  <a:gdLst>
                    <a:gd name="connsiteX0" fmla="*/ 2223366 w 2252663"/>
                    <a:gd name="connsiteY0" fmla="*/ 1903126 h 2740482"/>
                    <a:gd name="connsiteX1" fmla="*/ 1867788 w 2252663"/>
                    <a:gd name="connsiteY1" fmla="*/ 1667876 h 2740482"/>
                    <a:gd name="connsiteX2" fmla="*/ 1478268 w 2252663"/>
                    <a:gd name="connsiteY2" fmla="*/ 1591607 h 2740482"/>
                    <a:gd name="connsiteX3" fmla="*/ 1452152 w 2252663"/>
                    <a:gd name="connsiteY3" fmla="*/ 1434289 h 2740482"/>
                    <a:gd name="connsiteX4" fmla="*/ 1115625 w 2252663"/>
                    <a:gd name="connsiteY4" fmla="*/ 568449 h 2740482"/>
                    <a:gd name="connsiteX5" fmla="*/ 1115625 w 2252663"/>
                    <a:gd name="connsiteY5" fmla="*/ 568449 h 2740482"/>
                    <a:gd name="connsiteX6" fmla="*/ 1115625 w 2252663"/>
                    <a:gd name="connsiteY6" fmla="*/ 568449 h 2740482"/>
                    <a:gd name="connsiteX7" fmla="*/ 830776 w 2252663"/>
                    <a:gd name="connsiteY7" fmla="*/ 146509 h 2740482"/>
                    <a:gd name="connsiteX8" fmla="*/ 522096 w 2252663"/>
                    <a:gd name="connsiteY8" fmla="*/ 481 h 2740482"/>
                    <a:gd name="connsiteX9" fmla="*/ 284352 w 2252663"/>
                    <a:gd name="connsiteY9" fmla="*/ 114504 h 2740482"/>
                    <a:gd name="connsiteX10" fmla="*/ 269459 w 2252663"/>
                    <a:gd name="connsiteY10" fmla="*/ 514485 h 2740482"/>
                    <a:gd name="connsiteX11" fmla="*/ 401215 w 2252663"/>
                    <a:gd name="connsiteY11" fmla="*/ 1114733 h 2740482"/>
                    <a:gd name="connsiteX12" fmla="*/ 355634 w 2252663"/>
                    <a:gd name="connsiteY12" fmla="*/ 1872092 h 2740482"/>
                    <a:gd name="connsiteX13" fmla="*/ 121700 w 2252663"/>
                    <a:gd name="connsiteY13" fmla="*/ 2479891 h 2740482"/>
                    <a:gd name="connsiteX14" fmla="*/ 4213 w 2252663"/>
                    <a:gd name="connsiteY14" fmla="*/ 2718051 h 2740482"/>
                    <a:gd name="connsiteX15" fmla="*/ 16544 w 2252663"/>
                    <a:gd name="connsiteY15" fmla="*/ 2740426 h 2740482"/>
                    <a:gd name="connsiteX16" fmla="*/ 370527 w 2252663"/>
                    <a:gd name="connsiteY16" fmla="*/ 2523879 h 2740482"/>
                    <a:gd name="connsiteX17" fmla="*/ 444719 w 2252663"/>
                    <a:gd name="connsiteY17" fmla="*/ 2390322 h 2740482"/>
                    <a:gd name="connsiteX18" fmla="*/ 640206 w 2252663"/>
                    <a:gd name="connsiteY18" fmla="*/ 2020197 h 2740482"/>
                    <a:gd name="connsiteX19" fmla="*/ 790321 w 2252663"/>
                    <a:gd name="connsiteY19" fmla="*/ 1842513 h 2740482"/>
                    <a:gd name="connsiteX20" fmla="*/ 882453 w 2252663"/>
                    <a:gd name="connsiteY20" fmla="*/ 1780791 h 2740482"/>
                    <a:gd name="connsiteX21" fmla="*/ 845531 w 2252663"/>
                    <a:gd name="connsiteY21" fmla="*/ 1822839 h 2740482"/>
                    <a:gd name="connsiteX22" fmla="*/ 668539 w 2252663"/>
                    <a:gd name="connsiteY22" fmla="*/ 2258980 h 2740482"/>
                    <a:gd name="connsiteX23" fmla="*/ 676228 w 2252663"/>
                    <a:gd name="connsiteY23" fmla="*/ 2657160 h 2740482"/>
                    <a:gd name="connsiteX24" fmla="*/ 694655 w 2252663"/>
                    <a:gd name="connsiteY24" fmla="*/ 2649609 h 2740482"/>
                    <a:gd name="connsiteX25" fmla="*/ 678099 w 2252663"/>
                    <a:gd name="connsiteY25" fmla="*/ 2412142 h 2740482"/>
                    <a:gd name="connsiteX26" fmla="*/ 713843 w 2252663"/>
                    <a:gd name="connsiteY26" fmla="*/ 2170727 h 2740482"/>
                    <a:gd name="connsiteX27" fmla="*/ 1089648 w 2252663"/>
                    <a:gd name="connsiteY27" fmla="*/ 1873478 h 2740482"/>
                    <a:gd name="connsiteX28" fmla="*/ 1440791 w 2252663"/>
                    <a:gd name="connsiteY28" fmla="*/ 1935061 h 2740482"/>
                    <a:gd name="connsiteX29" fmla="*/ 1566244 w 2252663"/>
                    <a:gd name="connsiteY29" fmla="*/ 1991449 h 2740482"/>
                    <a:gd name="connsiteX30" fmla="*/ 2252391 w 2252663"/>
                    <a:gd name="connsiteY30" fmla="*/ 1944136 h 2740482"/>
                    <a:gd name="connsiteX31" fmla="*/ 2223366 w 2252663"/>
                    <a:gd name="connsiteY31" fmla="*/ 1903126 h 2740482"/>
                    <a:gd name="connsiteX32" fmla="*/ 2223366 w 2252663"/>
                    <a:gd name="connsiteY32" fmla="*/ 1903126 h 2740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252663" h="2740482">
                      <a:moveTo>
                        <a:pt x="2223366" y="1903126"/>
                      </a:moveTo>
                      <a:cubicBezTo>
                        <a:pt x="2122158" y="1802958"/>
                        <a:pt x="2003286" y="1724749"/>
                        <a:pt x="1867788" y="1667876"/>
                      </a:cubicBezTo>
                      <a:cubicBezTo>
                        <a:pt x="1743374" y="1619385"/>
                        <a:pt x="1614874" y="1588212"/>
                        <a:pt x="1478268" y="1591607"/>
                      </a:cubicBezTo>
                      <a:cubicBezTo>
                        <a:pt x="1469678" y="1539168"/>
                        <a:pt x="1461850" y="1486589"/>
                        <a:pt x="1452152" y="1434289"/>
                      </a:cubicBezTo>
                      <a:cubicBezTo>
                        <a:pt x="1395348" y="1127618"/>
                        <a:pt x="1279247" y="840275"/>
                        <a:pt x="1115625" y="568449"/>
                      </a:cubicBezTo>
                      <a:lnTo>
                        <a:pt x="1115625" y="568449"/>
                      </a:lnTo>
                      <a:lnTo>
                        <a:pt x="1115625" y="568449"/>
                      </a:lnTo>
                      <a:cubicBezTo>
                        <a:pt x="1033329" y="420621"/>
                        <a:pt x="943621" y="276672"/>
                        <a:pt x="830776" y="146509"/>
                      </a:cubicBezTo>
                      <a:cubicBezTo>
                        <a:pt x="755476" y="59502"/>
                        <a:pt x="649558" y="-6307"/>
                        <a:pt x="522096" y="481"/>
                      </a:cubicBezTo>
                      <a:cubicBezTo>
                        <a:pt x="434813" y="2283"/>
                        <a:pt x="336030" y="54307"/>
                        <a:pt x="284352" y="114504"/>
                      </a:cubicBezTo>
                      <a:cubicBezTo>
                        <a:pt x="198108" y="214880"/>
                        <a:pt x="254496" y="454634"/>
                        <a:pt x="269459" y="514485"/>
                      </a:cubicBezTo>
                      <a:cubicBezTo>
                        <a:pt x="309776" y="675752"/>
                        <a:pt x="391725" y="946054"/>
                        <a:pt x="401215" y="1114733"/>
                      </a:cubicBezTo>
                      <a:cubicBezTo>
                        <a:pt x="410498" y="1137871"/>
                        <a:pt x="443264" y="1644531"/>
                        <a:pt x="355634" y="1872092"/>
                      </a:cubicBezTo>
                      <a:cubicBezTo>
                        <a:pt x="309498" y="1991795"/>
                        <a:pt x="158830" y="2363859"/>
                        <a:pt x="121700" y="2479891"/>
                      </a:cubicBezTo>
                      <a:cubicBezTo>
                        <a:pt x="98009" y="2541682"/>
                        <a:pt x="23333" y="2670322"/>
                        <a:pt x="4213" y="2718051"/>
                      </a:cubicBezTo>
                      <a:cubicBezTo>
                        <a:pt x="-705" y="2729689"/>
                        <a:pt x="-5693" y="2741396"/>
                        <a:pt x="16544" y="2740426"/>
                      </a:cubicBezTo>
                      <a:cubicBezTo>
                        <a:pt x="121631" y="2678912"/>
                        <a:pt x="265441" y="2585393"/>
                        <a:pt x="370527" y="2523879"/>
                      </a:cubicBezTo>
                      <a:cubicBezTo>
                        <a:pt x="417980" y="2496101"/>
                        <a:pt x="428924" y="2435764"/>
                        <a:pt x="444719" y="2390322"/>
                      </a:cubicBezTo>
                      <a:cubicBezTo>
                        <a:pt x="481018" y="2285443"/>
                        <a:pt x="593586" y="2087669"/>
                        <a:pt x="640206" y="2020197"/>
                      </a:cubicBezTo>
                      <a:cubicBezTo>
                        <a:pt x="683571" y="1957298"/>
                        <a:pt x="729291" y="1892320"/>
                        <a:pt x="790321" y="1842513"/>
                      </a:cubicBezTo>
                      <a:cubicBezTo>
                        <a:pt x="816436" y="1821177"/>
                        <a:pt x="882453" y="1780791"/>
                        <a:pt x="882453" y="1780791"/>
                      </a:cubicBezTo>
                      <a:cubicBezTo>
                        <a:pt x="882453" y="1780791"/>
                        <a:pt x="856822" y="1809885"/>
                        <a:pt x="845531" y="1822839"/>
                      </a:cubicBezTo>
                      <a:cubicBezTo>
                        <a:pt x="738435" y="1946214"/>
                        <a:pt x="681216" y="2100831"/>
                        <a:pt x="668539" y="2258980"/>
                      </a:cubicBezTo>
                      <a:cubicBezTo>
                        <a:pt x="667430" y="2284750"/>
                        <a:pt x="664244" y="2520346"/>
                        <a:pt x="676228" y="2657160"/>
                      </a:cubicBezTo>
                      <a:cubicBezTo>
                        <a:pt x="687035" y="2653073"/>
                        <a:pt x="687035" y="2653073"/>
                        <a:pt x="694655" y="2649609"/>
                      </a:cubicBezTo>
                      <a:cubicBezTo>
                        <a:pt x="688628" y="2624048"/>
                        <a:pt x="674773" y="2471024"/>
                        <a:pt x="678099" y="2412142"/>
                      </a:cubicBezTo>
                      <a:cubicBezTo>
                        <a:pt x="684402" y="2302414"/>
                        <a:pt x="705808" y="2188322"/>
                        <a:pt x="713843" y="2170727"/>
                      </a:cubicBezTo>
                      <a:cubicBezTo>
                        <a:pt x="782493" y="2020059"/>
                        <a:pt x="902265" y="1888510"/>
                        <a:pt x="1089648" y="1873478"/>
                      </a:cubicBezTo>
                      <a:cubicBezTo>
                        <a:pt x="1200969" y="1864472"/>
                        <a:pt x="1336259" y="1901118"/>
                        <a:pt x="1440791" y="1935061"/>
                      </a:cubicBezTo>
                      <a:cubicBezTo>
                        <a:pt x="1489836" y="1950994"/>
                        <a:pt x="1540198" y="1977248"/>
                        <a:pt x="1566244" y="1991449"/>
                      </a:cubicBezTo>
                      <a:cubicBezTo>
                        <a:pt x="1630529" y="1966442"/>
                        <a:pt x="2090569" y="1943720"/>
                        <a:pt x="2252391" y="1944136"/>
                      </a:cubicBezTo>
                      <a:cubicBezTo>
                        <a:pt x="2255231" y="1923077"/>
                        <a:pt x="2235211" y="1914903"/>
                        <a:pt x="2223366" y="1903126"/>
                      </a:cubicBezTo>
                      <a:lnTo>
                        <a:pt x="2223366" y="1903126"/>
                      </a:lnTo>
                      <a:close/>
                    </a:path>
                  </a:pathLst>
                </a:custGeom>
                <a:solidFill>
                  <a:srgbClr val="EE2D2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16" name="Freeform: Shape 115">
                  <a:extLst>
                    <a:ext uri="{FF2B5EF4-FFF2-40B4-BE49-F238E27FC236}">
                      <a16:creationId xmlns:a16="http://schemas.microsoft.com/office/drawing/2014/main" id="{D14DB703-D3FA-4360-89FC-266FE102C55C}"/>
                    </a:ext>
                  </a:extLst>
                </p:cNvPr>
                <p:cNvSpPr/>
                <p:nvPr/>
              </p:nvSpPr>
              <p:spPr>
                <a:xfrm>
                  <a:off x="6763211" y="3177960"/>
                  <a:ext cx="702740" cy="271702"/>
                </a:xfrm>
                <a:custGeom>
                  <a:avLst/>
                  <a:gdLst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9" fmla="*/ 1073414 w 1131637"/>
                    <a:gd name="connsiteY9" fmla="*/ 437527 h 437527"/>
                    <a:gd name="connsiteX0" fmla="*/ 1107432 w 1131637"/>
                    <a:gd name="connsiteY0" fmla="*/ 452105 h 452105"/>
                    <a:gd name="connsiteX1" fmla="*/ 591899 w 1131637"/>
                    <a:gd name="connsiteY1" fmla="*/ 276053 h 452105"/>
                    <a:gd name="connsiteX2" fmla="*/ 122784 w 1131637"/>
                    <a:gd name="connsiteY2" fmla="*/ 224236 h 452105"/>
                    <a:gd name="connsiteX3" fmla="*/ 55728 w 1131637"/>
                    <a:gd name="connsiteY3" fmla="*/ 221951 h 452105"/>
                    <a:gd name="connsiteX4" fmla="*/ 9939 w 1131637"/>
                    <a:gd name="connsiteY4" fmla="*/ 67195 h 452105"/>
                    <a:gd name="connsiteX5" fmla="*/ 124447 w 1131637"/>
                    <a:gd name="connsiteY5" fmla="*/ 0 h 452105"/>
                    <a:gd name="connsiteX6" fmla="*/ 1058035 w 1131637"/>
                    <a:gd name="connsiteY6" fmla="*/ 4642 h 452105"/>
                    <a:gd name="connsiteX7" fmla="*/ 1130979 w 1131637"/>
                    <a:gd name="connsiteY7" fmla="*/ 50293 h 452105"/>
                    <a:gd name="connsiteX8" fmla="*/ 1073414 w 1131637"/>
                    <a:gd name="connsiteY8" fmla="*/ 437527 h 452105"/>
                    <a:gd name="connsiteX9" fmla="*/ 1107432 w 1131637"/>
                    <a:gd name="connsiteY9" fmla="*/ 452105 h 452105"/>
                    <a:gd name="connsiteX0" fmla="*/ 1073414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073414 w 1131637"/>
                    <a:gd name="connsiteY8" fmla="*/ 437527 h 437527"/>
                    <a:gd name="connsiteX0" fmla="*/ 1102572 w 1131637"/>
                    <a:gd name="connsiteY0" fmla="*/ 437527 h 437527"/>
                    <a:gd name="connsiteX1" fmla="*/ 591899 w 1131637"/>
                    <a:gd name="connsiteY1" fmla="*/ 276053 h 437527"/>
                    <a:gd name="connsiteX2" fmla="*/ 122784 w 1131637"/>
                    <a:gd name="connsiteY2" fmla="*/ 224236 h 437527"/>
                    <a:gd name="connsiteX3" fmla="*/ 55728 w 1131637"/>
                    <a:gd name="connsiteY3" fmla="*/ 221951 h 437527"/>
                    <a:gd name="connsiteX4" fmla="*/ 9939 w 1131637"/>
                    <a:gd name="connsiteY4" fmla="*/ 67195 h 437527"/>
                    <a:gd name="connsiteX5" fmla="*/ 124447 w 1131637"/>
                    <a:gd name="connsiteY5" fmla="*/ 0 h 437527"/>
                    <a:gd name="connsiteX6" fmla="*/ 1058035 w 1131637"/>
                    <a:gd name="connsiteY6" fmla="*/ 4642 h 437527"/>
                    <a:gd name="connsiteX7" fmla="*/ 1130979 w 1131637"/>
                    <a:gd name="connsiteY7" fmla="*/ 50293 h 437527"/>
                    <a:gd name="connsiteX8" fmla="*/ 1102572 w 1131637"/>
                    <a:gd name="connsiteY8" fmla="*/ 437527 h 437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31637" h="437527">
                      <a:moveTo>
                        <a:pt x="1102572" y="437527"/>
                      </a:moveTo>
                      <a:cubicBezTo>
                        <a:pt x="932348" y="383702"/>
                        <a:pt x="755197" y="311601"/>
                        <a:pt x="591899" y="276053"/>
                      </a:cubicBezTo>
                      <a:cubicBezTo>
                        <a:pt x="428601" y="240505"/>
                        <a:pt x="283705" y="207057"/>
                        <a:pt x="122784" y="224236"/>
                      </a:cubicBezTo>
                      <a:cubicBezTo>
                        <a:pt x="100547" y="226592"/>
                        <a:pt x="77895" y="226799"/>
                        <a:pt x="55728" y="221951"/>
                      </a:cubicBezTo>
                      <a:cubicBezTo>
                        <a:pt x="3358" y="188630"/>
                        <a:pt x="-12575" y="134597"/>
                        <a:pt x="9939" y="67195"/>
                      </a:cubicBezTo>
                      <a:cubicBezTo>
                        <a:pt x="28088" y="12954"/>
                        <a:pt x="49424" y="139"/>
                        <a:pt x="124447" y="0"/>
                      </a:cubicBezTo>
                      <a:lnTo>
                        <a:pt x="1058035" y="4642"/>
                      </a:lnTo>
                      <a:cubicBezTo>
                        <a:pt x="1107427" y="-207"/>
                        <a:pt x="1136452" y="6581"/>
                        <a:pt x="1130979" y="50293"/>
                      </a:cubicBezTo>
                      <a:cubicBezTo>
                        <a:pt x="1130010" y="81881"/>
                        <a:pt x="1114487" y="344147"/>
                        <a:pt x="1102572" y="437527"/>
                      </a:cubicBezTo>
                      <a:close/>
                    </a:path>
                  </a:pathLst>
                </a:custGeom>
                <a:solidFill>
                  <a:srgbClr val="6C261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34C345EE-9290-4E92-BA92-DA99F2264BC5}"/>
                    </a:ext>
                  </a:extLst>
                </p:cNvPr>
                <p:cNvSpPr/>
                <p:nvPr/>
              </p:nvSpPr>
              <p:spPr>
                <a:xfrm>
                  <a:off x="6703221" y="3303994"/>
                  <a:ext cx="726878" cy="145626"/>
                </a:xfrm>
                <a:custGeom>
                  <a:avLst/>
                  <a:gdLst>
                    <a:gd name="connsiteX0" fmla="*/ 159606 w 1170507"/>
                    <a:gd name="connsiteY0" fmla="*/ 8814 h 234504"/>
                    <a:gd name="connsiteX1" fmla="*/ 599142 w 1170507"/>
                    <a:gd name="connsiteY1" fmla="*/ 29665 h 234504"/>
                    <a:gd name="connsiteX2" fmla="*/ 894936 w 1170507"/>
                    <a:gd name="connsiteY2" fmla="*/ 112238 h 234504"/>
                    <a:gd name="connsiteX3" fmla="*/ 1087515 w 1170507"/>
                    <a:gd name="connsiteY3" fmla="*/ 169458 h 234504"/>
                    <a:gd name="connsiteX4" fmla="*/ 1170018 w 1170507"/>
                    <a:gd name="connsiteY4" fmla="*/ 234505 h 234504"/>
                    <a:gd name="connsiteX5" fmla="*/ 733046 w 1170507"/>
                    <a:gd name="connsiteY5" fmla="*/ 147775 h 234504"/>
                    <a:gd name="connsiteX6" fmla="*/ 428246 w 1170507"/>
                    <a:gd name="connsiteY6" fmla="*/ 94089 h 234504"/>
                    <a:gd name="connsiteX7" fmla="*/ 225623 w 1170507"/>
                    <a:gd name="connsiteY7" fmla="*/ 101016 h 234504"/>
                    <a:gd name="connsiteX8" fmla="*/ 37686 w 1170507"/>
                    <a:gd name="connsiteY8" fmla="*/ 117088 h 234504"/>
                    <a:gd name="connsiteX9" fmla="*/ 39141 w 1170507"/>
                    <a:gd name="connsiteY9" fmla="*/ 29665 h 234504"/>
                    <a:gd name="connsiteX10" fmla="*/ 159606 w 1170507"/>
                    <a:gd name="connsiteY10" fmla="*/ 8814 h 234504"/>
                    <a:gd name="connsiteX11" fmla="*/ 159606 w 1170507"/>
                    <a:gd name="connsiteY11" fmla="*/ 8814 h 2345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70507" h="234504">
                      <a:moveTo>
                        <a:pt x="159606" y="8814"/>
                      </a:moveTo>
                      <a:cubicBezTo>
                        <a:pt x="301892" y="-7465"/>
                        <a:pt x="460527" y="-1577"/>
                        <a:pt x="599142" y="29665"/>
                      </a:cubicBezTo>
                      <a:cubicBezTo>
                        <a:pt x="702427" y="53010"/>
                        <a:pt x="792967" y="83629"/>
                        <a:pt x="894936" y="112238"/>
                      </a:cubicBezTo>
                      <a:cubicBezTo>
                        <a:pt x="953957" y="128725"/>
                        <a:pt x="1027801" y="155326"/>
                        <a:pt x="1087515" y="169458"/>
                      </a:cubicBezTo>
                      <a:cubicBezTo>
                        <a:pt x="1123952" y="178117"/>
                        <a:pt x="1176114" y="198067"/>
                        <a:pt x="1170018" y="234505"/>
                      </a:cubicBezTo>
                      <a:cubicBezTo>
                        <a:pt x="1013185" y="225638"/>
                        <a:pt x="869513" y="176662"/>
                        <a:pt x="733046" y="147775"/>
                      </a:cubicBezTo>
                      <a:cubicBezTo>
                        <a:pt x="647356" y="129626"/>
                        <a:pt x="514421" y="110091"/>
                        <a:pt x="428246" y="94089"/>
                      </a:cubicBezTo>
                      <a:cubicBezTo>
                        <a:pt x="369433" y="89171"/>
                        <a:pt x="303416" y="93050"/>
                        <a:pt x="225623" y="101016"/>
                      </a:cubicBezTo>
                      <a:cubicBezTo>
                        <a:pt x="174569" y="107874"/>
                        <a:pt x="74955" y="122283"/>
                        <a:pt x="37686" y="117088"/>
                      </a:cubicBezTo>
                      <a:cubicBezTo>
                        <a:pt x="-3392" y="115148"/>
                        <a:pt x="-21542" y="51071"/>
                        <a:pt x="39141" y="29665"/>
                      </a:cubicBezTo>
                      <a:cubicBezTo>
                        <a:pt x="71422" y="14772"/>
                        <a:pt x="124485" y="9438"/>
                        <a:pt x="159606" y="8814"/>
                      </a:cubicBezTo>
                      <a:lnTo>
                        <a:pt x="159606" y="8814"/>
                      </a:lnTo>
                      <a:close/>
                    </a:path>
                  </a:pathLst>
                </a:custGeom>
                <a:solidFill>
                  <a:srgbClr val="28101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5EE27ECF-B5D9-4D04-A0B5-C6802B5AAA41}"/>
                    </a:ext>
                  </a:extLst>
                </p:cNvPr>
                <p:cNvSpPr/>
                <p:nvPr/>
              </p:nvSpPr>
              <p:spPr>
                <a:xfrm>
                  <a:off x="6984664" y="3392511"/>
                  <a:ext cx="245511" cy="294008"/>
                </a:xfrm>
                <a:custGeom>
                  <a:avLst/>
                  <a:gdLst>
                    <a:gd name="connsiteX0" fmla="*/ 381593 w 395352"/>
                    <a:gd name="connsiteY0" fmla="*/ 426620 h 473448"/>
                    <a:gd name="connsiteX1" fmla="*/ 330400 w 395352"/>
                    <a:gd name="connsiteY1" fmla="*/ 473449 h 473448"/>
                    <a:gd name="connsiteX2" fmla="*/ 291746 w 395352"/>
                    <a:gd name="connsiteY2" fmla="*/ 424403 h 473448"/>
                    <a:gd name="connsiteX3" fmla="*/ 279554 w 395352"/>
                    <a:gd name="connsiteY3" fmla="*/ 206749 h 473448"/>
                    <a:gd name="connsiteX4" fmla="*/ 172666 w 395352"/>
                    <a:gd name="connsiteY4" fmla="*/ 105541 h 473448"/>
                    <a:gd name="connsiteX5" fmla="*/ 20682 w 395352"/>
                    <a:gd name="connsiteY5" fmla="*/ 67233 h 473448"/>
                    <a:gd name="connsiteX6" fmla="*/ 2255 w 395352"/>
                    <a:gd name="connsiteY6" fmla="*/ 27471 h 473448"/>
                    <a:gd name="connsiteX7" fmla="*/ 45759 w 395352"/>
                    <a:gd name="connsiteY7" fmla="*/ 108 h 473448"/>
                    <a:gd name="connsiteX8" fmla="*/ 354923 w 395352"/>
                    <a:gd name="connsiteY8" fmla="*/ 79841 h 473448"/>
                    <a:gd name="connsiteX9" fmla="*/ 381593 w 395352"/>
                    <a:gd name="connsiteY9" fmla="*/ 426620 h 473448"/>
                    <a:gd name="connsiteX10" fmla="*/ 381593 w 395352"/>
                    <a:gd name="connsiteY10" fmla="*/ 426620 h 47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95352" h="473448">
                      <a:moveTo>
                        <a:pt x="381593" y="426620"/>
                      </a:moveTo>
                      <a:cubicBezTo>
                        <a:pt x="376813" y="455507"/>
                        <a:pt x="359772" y="473518"/>
                        <a:pt x="330400" y="473449"/>
                      </a:cubicBezTo>
                      <a:cubicBezTo>
                        <a:pt x="299712" y="473310"/>
                        <a:pt x="290430" y="452112"/>
                        <a:pt x="291746" y="424403"/>
                      </a:cubicBezTo>
                      <a:cubicBezTo>
                        <a:pt x="295140" y="355616"/>
                        <a:pt x="290499" y="274289"/>
                        <a:pt x="279554" y="206749"/>
                      </a:cubicBezTo>
                      <a:cubicBezTo>
                        <a:pt x="267847" y="134220"/>
                        <a:pt x="248866" y="120504"/>
                        <a:pt x="172666" y="105541"/>
                      </a:cubicBezTo>
                      <a:cubicBezTo>
                        <a:pt x="124660" y="96120"/>
                        <a:pt x="76239" y="94873"/>
                        <a:pt x="20682" y="67233"/>
                      </a:cubicBezTo>
                      <a:cubicBezTo>
                        <a:pt x="9668" y="55595"/>
                        <a:pt x="-5850" y="44996"/>
                        <a:pt x="2255" y="27471"/>
                      </a:cubicBezTo>
                      <a:cubicBezTo>
                        <a:pt x="9875" y="10845"/>
                        <a:pt x="24769" y="-1278"/>
                        <a:pt x="45759" y="108"/>
                      </a:cubicBezTo>
                      <a:cubicBezTo>
                        <a:pt x="170450" y="11469"/>
                        <a:pt x="268401" y="14655"/>
                        <a:pt x="354923" y="79841"/>
                      </a:cubicBezTo>
                      <a:cubicBezTo>
                        <a:pt x="418030" y="124937"/>
                        <a:pt x="390737" y="370925"/>
                        <a:pt x="381593" y="426620"/>
                      </a:cubicBezTo>
                      <a:lnTo>
                        <a:pt x="381593" y="426620"/>
                      </a:lnTo>
                      <a:close/>
                    </a:path>
                  </a:pathLst>
                </a:custGeom>
                <a:solidFill>
                  <a:srgbClr val="D027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9" name="Freeform: Shape 118">
                  <a:extLst>
                    <a:ext uri="{FF2B5EF4-FFF2-40B4-BE49-F238E27FC236}">
                      <a16:creationId xmlns:a16="http://schemas.microsoft.com/office/drawing/2014/main" id="{A825DB1A-88ED-44DF-B04E-63173B489927}"/>
                    </a:ext>
                  </a:extLst>
                </p:cNvPr>
                <p:cNvSpPr/>
                <p:nvPr/>
              </p:nvSpPr>
              <p:spPr>
                <a:xfrm>
                  <a:off x="6160765" y="3363240"/>
                  <a:ext cx="721239" cy="469842"/>
                </a:xfrm>
                <a:custGeom>
                  <a:avLst/>
                  <a:gdLst>
                    <a:gd name="connsiteX0" fmla="*/ 893341 w 1161426"/>
                    <a:gd name="connsiteY0" fmla="*/ 16348 h 756596"/>
                    <a:gd name="connsiteX1" fmla="*/ 705335 w 1161426"/>
                    <a:gd name="connsiteY1" fmla="*/ 52231 h 756596"/>
                    <a:gd name="connsiteX2" fmla="*/ 386542 w 1161426"/>
                    <a:gd name="connsiteY2" fmla="*/ 179693 h 756596"/>
                    <a:gd name="connsiteX3" fmla="*/ 143187 w 1161426"/>
                    <a:gd name="connsiteY3" fmla="*/ 389936 h 756596"/>
                    <a:gd name="connsiteX4" fmla="*/ 0 w 1161426"/>
                    <a:gd name="connsiteY4" fmla="*/ 756597 h 756596"/>
                    <a:gd name="connsiteX5" fmla="*/ 327591 w 1161426"/>
                    <a:gd name="connsiteY5" fmla="*/ 473548 h 756596"/>
                    <a:gd name="connsiteX6" fmla="*/ 343662 w 1161426"/>
                    <a:gd name="connsiteY6" fmla="*/ 354400 h 756596"/>
                    <a:gd name="connsiteX7" fmla="*/ 570669 w 1161426"/>
                    <a:gd name="connsiteY7" fmla="*/ 192924 h 756596"/>
                    <a:gd name="connsiteX8" fmla="*/ 930887 w 1161426"/>
                    <a:gd name="connsiteY8" fmla="*/ 47175 h 756596"/>
                    <a:gd name="connsiteX9" fmla="*/ 1161427 w 1161426"/>
                    <a:gd name="connsiteY9" fmla="*/ 0 h 756596"/>
                    <a:gd name="connsiteX10" fmla="*/ 893341 w 1161426"/>
                    <a:gd name="connsiteY10" fmla="*/ 16348 h 756596"/>
                    <a:gd name="connsiteX11" fmla="*/ 893341 w 1161426"/>
                    <a:gd name="connsiteY11" fmla="*/ 16348 h 7565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61426" h="756596">
                      <a:moveTo>
                        <a:pt x="893341" y="16348"/>
                      </a:moveTo>
                      <a:cubicBezTo>
                        <a:pt x="836260" y="25077"/>
                        <a:pt x="760753" y="36714"/>
                        <a:pt x="705335" y="52231"/>
                      </a:cubicBezTo>
                      <a:cubicBezTo>
                        <a:pt x="640842" y="73221"/>
                        <a:pt x="426027" y="154478"/>
                        <a:pt x="386542" y="179693"/>
                      </a:cubicBezTo>
                      <a:cubicBezTo>
                        <a:pt x="290183" y="221118"/>
                        <a:pt x="186759" y="332578"/>
                        <a:pt x="143187" y="389936"/>
                      </a:cubicBezTo>
                      <a:cubicBezTo>
                        <a:pt x="80633" y="492529"/>
                        <a:pt x="52647" y="579259"/>
                        <a:pt x="0" y="756597"/>
                      </a:cubicBezTo>
                      <a:cubicBezTo>
                        <a:pt x="71074" y="634746"/>
                        <a:pt x="215854" y="517467"/>
                        <a:pt x="327591" y="473548"/>
                      </a:cubicBezTo>
                      <a:cubicBezTo>
                        <a:pt x="271757" y="462811"/>
                        <a:pt x="298565" y="402544"/>
                        <a:pt x="343662" y="354400"/>
                      </a:cubicBezTo>
                      <a:cubicBezTo>
                        <a:pt x="401158" y="292885"/>
                        <a:pt x="494192" y="229847"/>
                        <a:pt x="570669" y="192924"/>
                      </a:cubicBezTo>
                      <a:cubicBezTo>
                        <a:pt x="699793" y="130648"/>
                        <a:pt x="768719" y="98922"/>
                        <a:pt x="930887" y="47175"/>
                      </a:cubicBezTo>
                      <a:cubicBezTo>
                        <a:pt x="960882" y="39001"/>
                        <a:pt x="1149789" y="5195"/>
                        <a:pt x="1161427" y="0"/>
                      </a:cubicBezTo>
                      <a:cubicBezTo>
                        <a:pt x="1118339" y="69"/>
                        <a:pt x="929848" y="37130"/>
                        <a:pt x="893341" y="16348"/>
                      </a:cubicBezTo>
                      <a:lnTo>
                        <a:pt x="893341" y="16348"/>
                      </a:lnTo>
                      <a:close/>
                    </a:path>
                  </a:pathLst>
                </a:custGeom>
                <a:solidFill>
                  <a:srgbClr val="CD608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0" name="Freeform: Shape 119">
                  <a:extLst>
                    <a:ext uri="{FF2B5EF4-FFF2-40B4-BE49-F238E27FC236}">
                      <a16:creationId xmlns:a16="http://schemas.microsoft.com/office/drawing/2014/main" id="{DB4AAF4E-B4A5-4097-B366-2D7FAAF29DCB}"/>
                    </a:ext>
                  </a:extLst>
                </p:cNvPr>
                <p:cNvSpPr/>
                <p:nvPr/>
              </p:nvSpPr>
              <p:spPr>
                <a:xfrm>
                  <a:off x="7578730" y="2279402"/>
                  <a:ext cx="479138" cy="144540"/>
                </a:xfrm>
                <a:custGeom>
                  <a:avLst/>
                  <a:gdLst>
                    <a:gd name="connsiteX0" fmla="*/ 626977 w 771566"/>
                    <a:gd name="connsiteY0" fmla="*/ 35745 h 232756"/>
                    <a:gd name="connsiteX1" fmla="*/ 653231 w 771566"/>
                    <a:gd name="connsiteY1" fmla="*/ 0 h 232756"/>
                    <a:gd name="connsiteX2" fmla="*/ 682464 w 771566"/>
                    <a:gd name="connsiteY2" fmla="*/ 30965 h 232756"/>
                    <a:gd name="connsiteX3" fmla="*/ 764345 w 771566"/>
                    <a:gd name="connsiteY3" fmla="*/ 119357 h 232756"/>
                    <a:gd name="connsiteX4" fmla="*/ 722850 w 771566"/>
                    <a:gd name="connsiteY4" fmla="*/ 162167 h 232756"/>
                    <a:gd name="connsiteX5" fmla="*/ 7817 w 771566"/>
                    <a:gd name="connsiteY5" fmla="*/ 232756 h 232756"/>
                    <a:gd name="connsiteX6" fmla="*/ 959 w 771566"/>
                    <a:gd name="connsiteY6" fmla="*/ 140416 h 232756"/>
                    <a:gd name="connsiteX7" fmla="*/ 626977 w 771566"/>
                    <a:gd name="connsiteY7" fmla="*/ 35745 h 232756"/>
                    <a:gd name="connsiteX8" fmla="*/ 626977 w 771566"/>
                    <a:gd name="connsiteY8" fmla="*/ 35745 h 232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71566" h="232756">
                      <a:moveTo>
                        <a:pt x="626977" y="35745"/>
                      </a:moveTo>
                      <a:cubicBezTo>
                        <a:pt x="638130" y="33944"/>
                        <a:pt x="645403" y="30618"/>
                        <a:pt x="653231" y="0"/>
                      </a:cubicBezTo>
                      <a:cubicBezTo>
                        <a:pt x="662098" y="10945"/>
                        <a:pt x="670064" y="20297"/>
                        <a:pt x="682464" y="30965"/>
                      </a:cubicBezTo>
                      <a:cubicBezTo>
                        <a:pt x="715508" y="59090"/>
                        <a:pt x="747650" y="87214"/>
                        <a:pt x="764345" y="119357"/>
                      </a:cubicBezTo>
                      <a:cubicBezTo>
                        <a:pt x="781594" y="152538"/>
                        <a:pt x="768016" y="159119"/>
                        <a:pt x="722850" y="162167"/>
                      </a:cubicBezTo>
                      <a:cubicBezTo>
                        <a:pt x="516764" y="175883"/>
                        <a:pt x="31785" y="229500"/>
                        <a:pt x="7817" y="232756"/>
                      </a:cubicBezTo>
                      <a:cubicBezTo>
                        <a:pt x="474" y="208372"/>
                        <a:pt x="-1396" y="160297"/>
                        <a:pt x="959" y="140416"/>
                      </a:cubicBezTo>
                      <a:cubicBezTo>
                        <a:pt x="68985" y="126215"/>
                        <a:pt x="493627" y="57427"/>
                        <a:pt x="626977" y="35745"/>
                      </a:cubicBezTo>
                      <a:lnTo>
                        <a:pt x="626977" y="35745"/>
                      </a:lnTo>
                      <a:close/>
                    </a:path>
                  </a:pathLst>
                </a:custGeom>
                <a:solidFill>
                  <a:srgbClr val="F04B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1" name="Freeform: Shape 120">
                  <a:extLst>
                    <a:ext uri="{FF2B5EF4-FFF2-40B4-BE49-F238E27FC236}">
                      <a16:creationId xmlns:a16="http://schemas.microsoft.com/office/drawing/2014/main" id="{0258B285-2C64-47AB-8BCF-71EA5419F383}"/>
                    </a:ext>
                  </a:extLst>
                </p:cNvPr>
                <p:cNvSpPr/>
                <p:nvPr/>
              </p:nvSpPr>
              <p:spPr>
                <a:xfrm>
                  <a:off x="8964504" y="4591788"/>
                  <a:ext cx="202399" cy="28742"/>
                </a:xfrm>
                <a:custGeom>
                  <a:avLst/>
                  <a:gdLst>
                    <a:gd name="connsiteX0" fmla="*/ 0 w 325928"/>
                    <a:gd name="connsiteY0" fmla="*/ 38934 h 46284"/>
                    <a:gd name="connsiteX1" fmla="*/ 42187 w 325928"/>
                    <a:gd name="connsiteY1" fmla="*/ 30274 h 46284"/>
                    <a:gd name="connsiteX2" fmla="*/ 301128 w 325928"/>
                    <a:gd name="connsiteY2" fmla="*/ 1526 h 46284"/>
                    <a:gd name="connsiteX3" fmla="*/ 325928 w 325928"/>
                    <a:gd name="connsiteY3" fmla="*/ 8315 h 46284"/>
                    <a:gd name="connsiteX4" fmla="*/ 172558 w 325928"/>
                    <a:gd name="connsiteY4" fmla="*/ 41704 h 46284"/>
                    <a:gd name="connsiteX5" fmla="*/ 39486 w 325928"/>
                    <a:gd name="connsiteY5" fmla="*/ 41774 h 46284"/>
                    <a:gd name="connsiteX6" fmla="*/ 0 w 325928"/>
                    <a:gd name="connsiteY6" fmla="*/ 38934 h 46284"/>
                    <a:gd name="connsiteX7" fmla="*/ 0 w 325928"/>
                    <a:gd name="connsiteY7" fmla="*/ 38934 h 46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25928" h="46284">
                      <a:moveTo>
                        <a:pt x="0" y="38934"/>
                      </a:moveTo>
                      <a:cubicBezTo>
                        <a:pt x="11915" y="27296"/>
                        <a:pt x="27640" y="30066"/>
                        <a:pt x="42187" y="30274"/>
                      </a:cubicBezTo>
                      <a:cubicBezTo>
                        <a:pt x="129956" y="31521"/>
                        <a:pt x="217655" y="32976"/>
                        <a:pt x="301128" y="1526"/>
                      </a:cubicBezTo>
                      <a:cubicBezTo>
                        <a:pt x="310688" y="-2076"/>
                        <a:pt x="319347" y="903"/>
                        <a:pt x="325928" y="8315"/>
                      </a:cubicBezTo>
                      <a:cubicBezTo>
                        <a:pt x="276467" y="25564"/>
                        <a:pt x="226591" y="41635"/>
                        <a:pt x="172558" y="41704"/>
                      </a:cubicBezTo>
                      <a:cubicBezTo>
                        <a:pt x="128155" y="47870"/>
                        <a:pt x="83889" y="47731"/>
                        <a:pt x="39486" y="41774"/>
                      </a:cubicBezTo>
                      <a:cubicBezTo>
                        <a:pt x="26324" y="40873"/>
                        <a:pt x="13162" y="39903"/>
                        <a:pt x="0" y="38934"/>
                      </a:cubicBezTo>
                      <a:lnTo>
                        <a:pt x="0" y="38934"/>
                      </a:lnTo>
                      <a:close/>
                    </a:path>
                  </a:pathLst>
                </a:custGeom>
                <a:solidFill>
                  <a:srgbClr val="91A0A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2" name="Freeform: Shape 121">
                  <a:extLst>
                    <a:ext uri="{FF2B5EF4-FFF2-40B4-BE49-F238E27FC236}">
                      <a16:creationId xmlns:a16="http://schemas.microsoft.com/office/drawing/2014/main" id="{78E44C59-13DD-42E2-B863-57EF9305ECB4}"/>
                    </a:ext>
                  </a:extLst>
                </p:cNvPr>
                <p:cNvSpPr/>
                <p:nvPr/>
              </p:nvSpPr>
              <p:spPr>
                <a:xfrm>
                  <a:off x="8989110" y="4617729"/>
                  <a:ext cx="82638" cy="5507"/>
                </a:xfrm>
                <a:custGeom>
                  <a:avLst/>
                  <a:gdLst>
                    <a:gd name="connsiteX0" fmla="*/ 0 w 133073"/>
                    <a:gd name="connsiteY0" fmla="*/ 69 h 8868"/>
                    <a:gd name="connsiteX1" fmla="*/ 133073 w 133073"/>
                    <a:gd name="connsiteY1" fmla="*/ 0 h 8868"/>
                    <a:gd name="connsiteX2" fmla="*/ 0 w 133073"/>
                    <a:gd name="connsiteY2" fmla="*/ 69 h 8868"/>
                    <a:gd name="connsiteX3" fmla="*/ 0 w 133073"/>
                    <a:gd name="connsiteY3" fmla="*/ 69 h 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073" h="8868">
                      <a:moveTo>
                        <a:pt x="0" y="69"/>
                      </a:moveTo>
                      <a:cubicBezTo>
                        <a:pt x="44404" y="0"/>
                        <a:pt x="88669" y="0"/>
                        <a:pt x="133073" y="0"/>
                      </a:cubicBezTo>
                      <a:cubicBezTo>
                        <a:pt x="88669" y="11500"/>
                        <a:pt x="44265" y="12123"/>
                        <a:pt x="0" y="69"/>
                      </a:cubicBez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8D9BAA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3" name="Freeform: Shape 122">
                  <a:extLst>
                    <a:ext uri="{FF2B5EF4-FFF2-40B4-BE49-F238E27FC236}">
                      <a16:creationId xmlns:a16="http://schemas.microsoft.com/office/drawing/2014/main" id="{95C9682F-CC62-47C6-BB0A-4FA6C997D681}"/>
                    </a:ext>
                  </a:extLst>
                </p:cNvPr>
                <p:cNvSpPr/>
                <p:nvPr/>
              </p:nvSpPr>
              <p:spPr>
                <a:xfrm>
                  <a:off x="6851677" y="4514615"/>
                  <a:ext cx="48309" cy="44953"/>
                </a:xfrm>
                <a:custGeom>
                  <a:avLst/>
                  <a:gdLst>
                    <a:gd name="connsiteX0" fmla="*/ 0 w 77793"/>
                    <a:gd name="connsiteY0" fmla="*/ 72390 h 72389"/>
                    <a:gd name="connsiteX1" fmla="*/ 77793 w 77793"/>
                    <a:gd name="connsiteY1" fmla="*/ 0 h 72389"/>
                    <a:gd name="connsiteX2" fmla="*/ 0 w 77793"/>
                    <a:gd name="connsiteY2" fmla="*/ 72390 h 72389"/>
                    <a:gd name="connsiteX3" fmla="*/ 0 w 77793"/>
                    <a:gd name="connsiteY3" fmla="*/ 72390 h 72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793" h="72389">
                      <a:moveTo>
                        <a:pt x="0" y="72390"/>
                      </a:moveTo>
                      <a:cubicBezTo>
                        <a:pt x="11014" y="34775"/>
                        <a:pt x="38238" y="11776"/>
                        <a:pt x="77793" y="0"/>
                      </a:cubicBezTo>
                      <a:cubicBezTo>
                        <a:pt x="56873" y="28610"/>
                        <a:pt x="30688" y="52578"/>
                        <a:pt x="0" y="72390"/>
                      </a:cubicBezTo>
                      <a:lnTo>
                        <a:pt x="0" y="72390"/>
                      </a:lnTo>
                      <a:close/>
                    </a:path>
                  </a:pathLst>
                </a:custGeom>
                <a:solidFill>
                  <a:srgbClr val="95A3B0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4" name="Freeform: Shape 123">
                  <a:extLst>
                    <a:ext uri="{FF2B5EF4-FFF2-40B4-BE49-F238E27FC236}">
                      <a16:creationId xmlns:a16="http://schemas.microsoft.com/office/drawing/2014/main" id="{F8D2376D-7FB6-4773-BEAB-08B5F8F75FE6}"/>
                    </a:ext>
                  </a:extLst>
                </p:cNvPr>
                <p:cNvSpPr/>
                <p:nvPr/>
              </p:nvSpPr>
              <p:spPr>
                <a:xfrm>
                  <a:off x="6977117" y="4391546"/>
                  <a:ext cx="97478" cy="6404"/>
                </a:xfrm>
                <a:custGeom>
                  <a:avLst/>
                  <a:gdLst>
                    <a:gd name="connsiteX0" fmla="*/ 0 w 156971"/>
                    <a:gd name="connsiteY0" fmla="*/ 10313 h 10313"/>
                    <a:gd name="connsiteX1" fmla="*/ 156972 w 156971"/>
                    <a:gd name="connsiteY1" fmla="*/ 10105 h 10313"/>
                    <a:gd name="connsiteX2" fmla="*/ 0 w 156971"/>
                    <a:gd name="connsiteY2" fmla="*/ 10313 h 10313"/>
                    <a:gd name="connsiteX3" fmla="*/ 0 w 156971"/>
                    <a:gd name="connsiteY3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6971" h="10313">
                      <a:moveTo>
                        <a:pt x="0" y="10313"/>
                      </a:moveTo>
                      <a:cubicBezTo>
                        <a:pt x="52301" y="-3472"/>
                        <a:pt x="104602" y="-3334"/>
                        <a:pt x="156972" y="10105"/>
                      </a:cubicBezTo>
                      <a:cubicBezTo>
                        <a:pt x="104533" y="10175"/>
                        <a:pt x="52231" y="10244"/>
                        <a:pt x="0" y="10313"/>
                      </a:cubicBezTo>
                      <a:lnTo>
                        <a:pt x="0" y="10313"/>
                      </a:lnTo>
                      <a:close/>
                    </a:path>
                  </a:pathLst>
                </a:custGeom>
                <a:solidFill>
                  <a:srgbClr val="BBD8E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302B823D-7F06-4CFD-BA20-2D785E85DE1B}"/>
                    </a:ext>
                  </a:extLst>
                </p:cNvPr>
                <p:cNvSpPr/>
                <p:nvPr/>
              </p:nvSpPr>
              <p:spPr>
                <a:xfrm>
                  <a:off x="7915253" y="2470248"/>
                  <a:ext cx="236512" cy="77973"/>
                </a:xfrm>
                <a:custGeom>
                  <a:avLst/>
                  <a:gdLst>
                    <a:gd name="connsiteX0" fmla="*/ 0 w 380861"/>
                    <a:gd name="connsiteY0" fmla="*/ 92795 h 125561"/>
                    <a:gd name="connsiteX1" fmla="*/ 253469 w 380861"/>
                    <a:gd name="connsiteY1" fmla="*/ 3641 h 125561"/>
                    <a:gd name="connsiteX2" fmla="*/ 292400 w 380861"/>
                    <a:gd name="connsiteY2" fmla="*/ 7590 h 125561"/>
                    <a:gd name="connsiteX3" fmla="*/ 380862 w 380861"/>
                    <a:gd name="connsiteY3" fmla="*/ 125561 h 125561"/>
                    <a:gd name="connsiteX4" fmla="*/ 319001 w 380861"/>
                    <a:gd name="connsiteY4" fmla="*/ 90856 h 125561"/>
                    <a:gd name="connsiteX5" fmla="*/ 0 w 380861"/>
                    <a:gd name="connsiteY5" fmla="*/ 92795 h 125561"/>
                    <a:gd name="connsiteX6" fmla="*/ 0 w 380861"/>
                    <a:gd name="connsiteY6" fmla="*/ 92795 h 125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0861" h="125561">
                      <a:moveTo>
                        <a:pt x="0" y="92795"/>
                      </a:moveTo>
                      <a:cubicBezTo>
                        <a:pt x="103009" y="63493"/>
                        <a:pt x="148452" y="42572"/>
                        <a:pt x="253469" y="3641"/>
                      </a:cubicBezTo>
                      <a:cubicBezTo>
                        <a:pt x="263999" y="-307"/>
                        <a:pt x="288452" y="-3425"/>
                        <a:pt x="292400" y="7590"/>
                      </a:cubicBezTo>
                      <a:cubicBezTo>
                        <a:pt x="306186" y="30935"/>
                        <a:pt x="316092" y="59960"/>
                        <a:pt x="380862" y="125561"/>
                      </a:cubicBezTo>
                      <a:cubicBezTo>
                        <a:pt x="365345" y="118980"/>
                        <a:pt x="340060" y="103186"/>
                        <a:pt x="319001" y="90856"/>
                      </a:cubicBezTo>
                      <a:cubicBezTo>
                        <a:pt x="212252" y="67580"/>
                        <a:pt x="191886" y="88916"/>
                        <a:pt x="0" y="92795"/>
                      </a:cubicBezTo>
                      <a:lnTo>
                        <a:pt x="0" y="92795"/>
                      </a:lnTo>
                      <a:close/>
                    </a:path>
                  </a:pathLst>
                </a:custGeom>
                <a:solidFill>
                  <a:srgbClr val="EE4A49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D89CD132-F414-415A-9DD8-673F2EB8F6A9}"/>
                    </a:ext>
                  </a:extLst>
                </p:cNvPr>
                <p:cNvSpPr/>
                <p:nvPr/>
              </p:nvSpPr>
              <p:spPr>
                <a:xfrm>
                  <a:off x="6762267" y="3706608"/>
                  <a:ext cx="269682" cy="359284"/>
                </a:xfrm>
                <a:custGeom>
                  <a:avLst/>
                  <a:gdLst>
                    <a:gd name="connsiteX0" fmla="*/ 43326 w 434275"/>
                    <a:gd name="connsiteY0" fmla="*/ 0 h 578563"/>
                    <a:gd name="connsiteX1" fmla="*/ 290838 w 434275"/>
                    <a:gd name="connsiteY1" fmla="*/ 158150 h 578563"/>
                    <a:gd name="connsiteX2" fmla="*/ 432570 w 434275"/>
                    <a:gd name="connsiteY2" fmla="*/ 523494 h 578563"/>
                    <a:gd name="connsiteX3" fmla="*/ 390452 w 434275"/>
                    <a:gd name="connsiteY3" fmla="*/ 577942 h 578563"/>
                    <a:gd name="connsiteX4" fmla="*/ 345424 w 434275"/>
                    <a:gd name="connsiteY4" fmla="*/ 539427 h 578563"/>
                    <a:gd name="connsiteX5" fmla="*/ 68611 w 434275"/>
                    <a:gd name="connsiteY5" fmla="*/ 130579 h 578563"/>
                    <a:gd name="connsiteX6" fmla="*/ 1139 w 434275"/>
                    <a:gd name="connsiteY6" fmla="*/ 59782 h 578563"/>
                    <a:gd name="connsiteX7" fmla="*/ 43326 w 434275"/>
                    <a:gd name="connsiteY7" fmla="*/ 0 h 578563"/>
                    <a:gd name="connsiteX8" fmla="*/ 43326 w 434275"/>
                    <a:gd name="connsiteY8" fmla="*/ 0 h 578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4275" h="578563">
                      <a:moveTo>
                        <a:pt x="43326" y="0"/>
                      </a:moveTo>
                      <a:cubicBezTo>
                        <a:pt x="160328" y="13093"/>
                        <a:pt x="233618" y="75092"/>
                        <a:pt x="290838" y="158150"/>
                      </a:cubicBezTo>
                      <a:cubicBezTo>
                        <a:pt x="368146" y="270233"/>
                        <a:pt x="403406" y="395894"/>
                        <a:pt x="432570" y="523494"/>
                      </a:cubicBezTo>
                      <a:cubicBezTo>
                        <a:pt x="439566" y="554113"/>
                        <a:pt x="424950" y="573578"/>
                        <a:pt x="390452" y="577942"/>
                      </a:cubicBezTo>
                      <a:cubicBezTo>
                        <a:pt x="359071" y="581891"/>
                        <a:pt x="349234" y="566790"/>
                        <a:pt x="345424" y="539427"/>
                      </a:cubicBezTo>
                      <a:cubicBezTo>
                        <a:pt x="321387" y="364721"/>
                        <a:pt x="230639" y="227214"/>
                        <a:pt x="68611" y="130579"/>
                      </a:cubicBezTo>
                      <a:cubicBezTo>
                        <a:pt x="38893" y="112914"/>
                        <a:pt x="6611" y="97259"/>
                        <a:pt x="1139" y="59782"/>
                      </a:cubicBezTo>
                      <a:cubicBezTo>
                        <a:pt x="-3779" y="25769"/>
                        <a:pt x="6681" y="2702"/>
                        <a:pt x="43326" y="0"/>
                      </a:cubicBezTo>
                      <a:lnTo>
                        <a:pt x="43326" y="0"/>
                      </a:lnTo>
                      <a:close/>
                    </a:path>
                  </a:pathLst>
                </a:custGeom>
                <a:solidFill>
                  <a:srgbClr val="F26C6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3823E000-7283-4572-85B4-A5B3CFFA6F93}"/>
                    </a:ext>
                  </a:extLst>
                </p:cNvPr>
                <p:cNvSpPr/>
                <p:nvPr/>
              </p:nvSpPr>
              <p:spPr>
                <a:xfrm>
                  <a:off x="9173573" y="3821509"/>
                  <a:ext cx="169145" cy="13980"/>
                </a:xfrm>
                <a:custGeom>
                  <a:avLst/>
                  <a:gdLst>
                    <a:gd name="connsiteX0" fmla="*/ 14268 w 272378"/>
                    <a:gd name="connsiteY0" fmla="*/ 22514 h 22513"/>
                    <a:gd name="connsiteX1" fmla="*/ 14961 w 272378"/>
                    <a:gd name="connsiteY1" fmla="*/ 11430 h 22513"/>
                    <a:gd name="connsiteX2" fmla="*/ 186619 w 272378"/>
                    <a:gd name="connsiteY2" fmla="*/ 10945 h 22513"/>
                    <a:gd name="connsiteX3" fmla="*/ 238088 w 272378"/>
                    <a:gd name="connsiteY3" fmla="*/ 0 h 22513"/>
                    <a:gd name="connsiteX4" fmla="*/ 272378 w 272378"/>
                    <a:gd name="connsiteY4" fmla="*/ 13647 h 22513"/>
                    <a:gd name="connsiteX5" fmla="*/ 271616 w 272378"/>
                    <a:gd name="connsiteY5" fmla="*/ 22514 h 22513"/>
                    <a:gd name="connsiteX6" fmla="*/ 14268 w 272378"/>
                    <a:gd name="connsiteY6" fmla="*/ 22514 h 22513"/>
                    <a:gd name="connsiteX7" fmla="*/ 14268 w 272378"/>
                    <a:gd name="connsiteY7" fmla="*/ 22514 h 22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72378" h="22513">
                      <a:moveTo>
                        <a:pt x="14268" y="22514"/>
                      </a:moveTo>
                      <a:cubicBezTo>
                        <a:pt x="1245" y="18011"/>
                        <a:pt x="-10254" y="11915"/>
                        <a:pt x="14961" y="11430"/>
                      </a:cubicBezTo>
                      <a:cubicBezTo>
                        <a:pt x="72180" y="10391"/>
                        <a:pt x="129469" y="11499"/>
                        <a:pt x="186619" y="10945"/>
                      </a:cubicBezTo>
                      <a:cubicBezTo>
                        <a:pt x="204352" y="10737"/>
                        <a:pt x="224165" y="16348"/>
                        <a:pt x="238088" y="0"/>
                      </a:cubicBezTo>
                      <a:cubicBezTo>
                        <a:pt x="249518" y="4572"/>
                        <a:pt x="260948" y="9075"/>
                        <a:pt x="272378" y="13647"/>
                      </a:cubicBezTo>
                      <a:cubicBezTo>
                        <a:pt x="272101" y="16625"/>
                        <a:pt x="271893" y="19535"/>
                        <a:pt x="271616" y="22514"/>
                      </a:cubicBezTo>
                      <a:cubicBezTo>
                        <a:pt x="185857" y="22514"/>
                        <a:pt x="100028" y="22514"/>
                        <a:pt x="14268" y="22514"/>
                      </a:cubicBezTo>
                      <a:lnTo>
                        <a:pt x="14268" y="22514"/>
                      </a:lnTo>
                      <a:close/>
                    </a:path>
                  </a:pathLst>
                </a:custGeom>
                <a:solidFill>
                  <a:srgbClr val="EC2628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8" name="Freeform: Shape 127">
                  <a:extLst>
                    <a:ext uri="{FF2B5EF4-FFF2-40B4-BE49-F238E27FC236}">
                      <a16:creationId xmlns:a16="http://schemas.microsoft.com/office/drawing/2014/main" id="{78F82C2F-7D88-4C9A-96BE-00E8908C452A}"/>
                    </a:ext>
                  </a:extLst>
                </p:cNvPr>
                <p:cNvSpPr/>
                <p:nvPr/>
              </p:nvSpPr>
              <p:spPr>
                <a:xfrm>
                  <a:off x="6888113" y="3177194"/>
                  <a:ext cx="517240" cy="87469"/>
                </a:xfrm>
                <a:custGeom>
                  <a:avLst/>
                  <a:gdLst>
                    <a:gd name="connsiteX0" fmla="*/ 0 w 832922"/>
                    <a:gd name="connsiteY0" fmla="*/ 263 h 140853"/>
                    <a:gd name="connsiteX1" fmla="*/ 684345 w 832922"/>
                    <a:gd name="connsiteY1" fmla="*/ 5459 h 140853"/>
                    <a:gd name="connsiteX2" fmla="*/ 760545 w 832922"/>
                    <a:gd name="connsiteY2" fmla="*/ 18205 h 140853"/>
                    <a:gd name="connsiteX3" fmla="*/ 800723 w 832922"/>
                    <a:gd name="connsiteY3" fmla="*/ 56166 h 140853"/>
                    <a:gd name="connsiteX4" fmla="*/ 830095 w 832922"/>
                    <a:gd name="connsiteY4" fmla="*/ 116919 h 140853"/>
                    <a:gd name="connsiteX5" fmla="*/ 763593 w 832922"/>
                    <a:gd name="connsiteY5" fmla="*/ 140125 h 140853"/>
                    <a:gd name="connsiteX6" fmla="*/ 195695 w 832922"/>
                    <a:gd name="connsiteY6" fmla="*/ 140748 h 140853"/>
                    <a:gd name="connsiteX7" fmla="*/ 0 w 832922"/>
                    <a:gd name="connsiteY7" fmla="*/ 263 h 140853"/>
                    <a:gd name="connsiteX8" fmla="*/ 0 w 832922"/>
                    <a:gd name="connsiteY8" fmla="*/ 263 h 140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32922" h="140853">
                      <a:moveTo>
                        <a:pt x="0" y="263"/>
                      </a:moveTo>
                      <a:cubicBezTo>
                        <a:pt x="28471" y="-1261"/>
                        <a:pt x="476319" y="4281"/>
                        <a:pt x="684345" y="5459"/>
                      </a:cubicBezTo>
                      <a:cubicBezTo>
                        <a:pt x="711916" y="5597"/>
                        <a:pt x="745652" y="4627"/>
                        <a:pt x="760545" y="18205"/>
                      </a:cubicBezTo>
                      <a:cubicBezTo>
                        <a:pt x="773430" y="27903"/>
                        <a:pt x="788878" y="45429"/>
                        <a:pt x="800723" y="56166"/>
                      </a:cubicBezTo>
                      <a:cubicBezTo>
                        <a:pt x="821505" y="75147"/>
                        <a:pt x="840209" y="90526"/>
                        <a:pt x="830095" y="116919"/>
                      </a:cubicBezTo>
                      <a:cubicBezTo>
                        <a:pt x="819150" y="145598"/>
                        <a:pt x="785483" y="139986"/>
                        <a:pt x="763593" y="140125"/>
                      </a:cubicBezTo>
                      <a:cubicBezTo>
                        <a:pt x="574340" y="141233"/>
                        <a:pt x="385018" y="140748"/>
                        <a:pt x="195695" y="140748"/>
                      </a:cubicBezTo>
                      <a:cubicBezTo>
                        <a:pt x="71489" y="140679"/>
                        <a:pt x="41494" y="109506"/>
                        <a:pt x="0" y="263"/>
                      </a:cubicBezTo>
                      <a:lnTo>
                        <a:pt x="0" y="263"/>
                      </a:lnTo>
                      <a:close/>
                    </a:path>
                  </a:pathLst>
                </a:custGeom>
                <a:solidFill>
                  <a:srgbClr val="99383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9" name="Freeform: Shape 128">
                  <a:extLst>
                    <a:ext uri="{FF2B5EF4-FFF2-40B4-BE49-F238E27FC236}">
                      <a16:creationId xmlns:a16="http://schemas.microsoft.com/office/drawing/2014/main" id="{D97418A1-221E-49E0-BB5B-B2A48A7CB2DD}"/>
                    </a:ext>
                  </a:extLst>
                </p:cNvPr>
                <p:cNvSpPr/>
                <p:nvPr/>
              </p:nvSpPr>
              <p:spPr>
                <a:xfrm>
                  <a:off x="8412798" y="2168076"/>
                  <a:ext cx="40609" cy="6404"/>
                </a:xfrm>
                <a:custGeom>
                  <a:avLst/>
                  <a:gdLst>
                    <a:gd name="connsiteX0" fmla="*/ 65393 w 65393"/>
                    <a:gd name="connsiteY0" fmla="*/ 10313 h 10313"/>
                    <a:gd name="connsiteX1" fmla="*/ 0 w 65393"/>
                    <a:gd name="connsiteY1" fmla="*/ 10313 h 10313"/>
                    <a:gd name="connsiteX2" fmla="*/ 65393 w 65393"/>
                    <a:gd name="connsiteY2" fmla="*/ 10313 h 10313"/>
                    <a:gd name="connsiteX3" fmla="*/ 65393 w 65393"/>
                    <a:gd name="connsiteY3" fmla="*/ 10313 h 10313"/>
                    <a:gd name="connsiteX4" fmla="*/ 65393 w 65393"/>
                    <a:gd name="connsiteY4" fmla="*/ 10313 h 10313"/>
                    <a:gd name="connsiteX5" fmla="*/ 65393 w 65393"/>
                    <a:gd name="connsiteY5" fmla="*/ 10313 h 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5393" h="10313">
                      <a:moveTo>
                        <a:pt x="65393" y="10313"/>
                      </a:moveTo>
                      <a:cubicBezTo>
                        <a:pt x="43572" y="10313"/>
                        <a:pt x="21821" y="10313"/>
                        <a:pt x="0" y="10313"/>
                      </a:cubicBezTo>
                      <a:cubicBezTo>
                        <a:pt x="22237" y="2070"/>
                        <a:pt x="44473" y="-8044"/>
                        <a:pt x="65393" y="10313"/>
                      </a:cubicBezTo>
                      <a:lnTo>
                        <a:pt x="65393" y="10313"/>
                      </a:lnTo>
                      <a:lnTo>
                        <a:pt x="65393" y="10313"/>
                      </a:lnTo>
                      <a:lnTo>
                        <a:pt x="65393" y="10313"/>
                      </a:lnTo>
                      <a:close/>
                    </a:path>
                  </a:pathLst>
                </a:custGeom>
                <a:solidFill>
                  <a:srgbClr val="889DAE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AA9CF7AE-20D0-4054-80DA-9D809CD457F1}"/>
                    </a:ext>
                  </a:extLst>
                </p:cNvPr>
                <p:cNvSpPr/>
                <p:nvPr/>
              </p:nvSpPr>
              <p:spPr>
                <a:xfrm>
                  <a:off x="8322375" y="2171383"/>
                  <a:ext cx="191430" cy="185573"/>
                </a:xfrm>
                <a:custGeom>
                  <a:avLst/>
                  <a:gdLst>
                    <a:gd name="connsiteX0" fmla="*/ 198813 w 308263"/>
                    <a:gd name="connsiteY0" fmla="*/ 294478 h 298832"/>
                    <a:gd name="connsiteX1" fmla="*/ 308264 w 308263"/>
                    <a:gd name="connsiteY1" fmla="*/ 224721 h 298832"/>
                    <a:gd name="connsiteX2" fmla="*/ 308264 w 308263"/>
                    <a:gd name="connsiteY2" fmla="*/ 223543 h 298832"/>
                    <a:gd name="connsiteX3" fmla="*/ 154132 w 308263"/>
                    <a:gd name="connsiteY3" fmla="*/ 0 h 298832"/>
                    <a:gd name="connsiteX4" fmla="*/ 0 w 308263"/>
                    <a:gd name="connsiteY4" fmla="*/ 223543 h 298832"/>
                    <a:gd name="connsiteX5" fmla="*/ 208 w 308263"/>
                    <a:gd name="connsiteY5" fmla="*/ 235804 h 298832"/>
                    <a:gd name="connsiteX6" fmla="*/ 123098 w 308263"/>
                    <a:gd name="connsiteY6" fmla="*/ 272658 h 298832"/>
                    <a:gd name="connsiteX7" fmla="*/ 198813 w 308263"/>
                    <a:gd name="connsiteY7" fmla="*/ 294478 h 298832"/>
                    <a:gd name="connsiteX8" fmla="*/ 198813 w 308263"/>
                    <a:gd name="connsiteY8" fmla="*/ 294478 h 298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08263" h="298832">
                      <a:moveTo>
                        <a:pt x="198813" y="294478"/>
                      </a:moveTo>
                      <a:cubicBezTo>
                        <a:pt x="251737" y="311589"/>
                        <a:pt x="308125" y="276190"/>
                        <a:pt x="308264" y="224721"/>
                      </a:cubicBezTo>
                      <a:cubicBezTo>
                        <a:pt x="308264" y="224305"/>
                        <a:pt x="308264" y="223959"/>
                        <a:pt x="308264" y="223543"/>
                      </a:cubicBezTo>
                      <a:cubicBezTo>
                        <a:pt x="308264" y="100030"/>
                        <a:pt x="239268" y="0"/>
                        <a:pt x="154132" y="0"/>
                      </a:cubicBezTo>
                      <a:cubicBezTo>
                        <a:pt x="68996" y="0"/>
                        <a:pt x="0" y="100099"/>
                        <a:pt x="0" y="223543"/>
                      </a:cubicBezTo>
                      <a:cubicBezTo>
                        <a:pt x="0" y="227630"/>
                        <a:pt x="69" y="231786"/>
                        <a:pt x="208" y="235804"/>
                      </a:cubicBezTo>
                      <a:cubicBezTo>
                        <a:pt x="2355" y="293647"/>
                        <a:pt x="55418" y="262474"/>
                        <a:pt x="123098" y="272658"/>
                      </a:cubicBezTo>
                      <a:cubicBezTo>
                        <a:pt x="133696" y="274389"/>
                        <a:pt x="165285" y="283603"/>
                        <a:pt x="198813" y="294478"/>
                      </a:cubicBezTo>
                      <a:lnTo>
                        <a:pt x="198813" y="294478"/>
                      </a:lnTo>
                      <a:close/>
                    </a:path>
                  </a:pathLst>
                </a:custGeom>
                <a:solidFill>
                  <a:srgbClr val="FEFFF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E688188C-CEF2-4636-8DD6-E21ACAC309CB}"/>
                    </a:ext>
                  </a:extLst>
                </p:cNvPr>
                <p:cNvSpPr/>
                <p:nvPr/>
              </p:nvSpPr>
              <p:spPr>
                <a:xfrm>
                  <a:off x="8596787" y="2972258"/>
                  <a:ext cx="404670" cy="767430"/>
                </a:xfrm>
                <a:custGeom>
                  <a:avLst/>
                  <a:gdLst>
                    <a:gd name="connsiteX0" fmla="*/ 0 w 651648"/>
                    <a:gd name="connsiteY0" fmla="*/ 254562 h 1235809"/>
                    <a:gd name="connsiteX1" fmla="*/ 292470 w 651648"/>
                    <a:gd name="connsiteY1" fmla="*/ 30880 h 1235809"/>
                    <a:gd name="connsiteX2" fmla="*/ 628997 w 651648"/>
                    <a:gd name="connsiteY2" fmla="*/ 896720 h 1235809"/>
                    <a:gd name="connsiteX3" fmla="*/ 651649 w 651648"/>
                    <a:gd name="connsiteY3" fmla="*/ 1046696 h 1235809"/>
                    <a:gd name="connsiteX4" fmla="*/ 55834 w 651648"/>
                    <a:gd name="connsiteY4" fmla="*/ 1235810 h 1235809"/>
                    <a:gd name="connsiteX5" fmla="*/ 0 w 651648"/>
                    <a:gd name="connsiteY5" fmla="*/ 254562 h 1235809"/>
                    <a:gd name="connsiteX6" fmla="*/ 0 w 651648"/>
                    <a:gd name="connsiteY6" fmla="*/ 254562 h 1235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51648" h="1235809">
                      <a:moveTo>
                        <a:pt x="0" y="254562"/>
                      </a:moveTo>
                      <a:cubicBezTo>
                        <a:pt x="-346" y="-41718"/>
                        <a:pt x="263929" y="-20936"/>
                        <a:pt x="292470" y="30880"/>
                      </a:cubicBezTo>
                      <a:cubicBezTo>
                        <a:pt x="456022" y="302706"/>
                        <a:pt x="572193" y="590049"/>
                        <a:pt x="628997" y="896720"/>
                      </a:cubicBezTo>
                      <a:cubicBezTo>
                        <a:pt x="638695" y="949021"/>
                        <a:pt x="642921" y="994187"/>
                        <a:pt x="651649" y="1046696"/>
                      </a:cubicBezTo>
                      <a:cubicBezTo>
                        <a:pt x="535063" y="1044132"/>
                        <a:pt x="286235" y="1052168"/>
                        <a:pt x="55834" y="1235810"/>
                      </a:cubicBezTo>
                      <a:cubicBezTo>
                        <a:pt x="69550" y="1176928"/>
                        <a:pt x="208" y="400381"/>
                        <a:pt x="0" y="254562"/>
                      </a:cubicBezTo>
                      <a:lnTo>
                        <a:pt x="0" y="254562"/>
                      </a:lnTo>
                      <a:close/>
                    </a:path>
                  </a:pathLst>
                </a:custGeom>
                <a:solidFill>
                  <a:srgbClr val="F04D4F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8160A246-0E6E-4380-B47F-008C1C8D6DCE}"/>
                    </a:ext>
                  </a:extLst>
                </p:cNvPr>
                <p:cNvSpPr/>
                <p:nvPr/>
              </p:nvSpPr>
              <p:spPr>
                <a:xfrm>
                  <a:off x="9220161" y="3669613"/>
                  <a:ext cx="258322" cy="160801"/>
                </a:xfrm>
                <a:custGeom>
                  <a:avLst/>
                  <a:gdLst>
                    <a:gd name="connsiteX0" fmla="*/ 93726 w 415982"/>
                    <a:gd name="connsiteY0" fmla="*/ 258941 h 258941"/>
                    <a:gd name="connsiteX1" fmla="*/ 0 w 415982"/>
                    <a:gd name="connsiteY1" fmla="*/ 121435 h 258941"/>
                    <a:gd name="connsiteX2" fmla="*/ 37199 w 415982"/>
                    <a:gd name="connsiteY2" fmla="*/ 0 h 258941"/>
                    <a:gd name="connsiteX3" fmla="*/ 415983 w 415982"/>
                    <a:gd name="connsiteY3" fmla="*/ 255755 h 258941"/>
                    <a:gd name="connsiteX4" fmla="*/ 93726 w 415982"/>
                    <a:gd name="connsiteY4" fmla="*/ 258941 h 258941"/>
                    <a:gd name="connsiteX5" fmla="*/ 93726 w 415982"/>
                    <a:gd name="connsiteY5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5982" h="258941">
                      <a:moveTo>
                        <a:pt x="93726" y="258941"/>
                      </a:moveTo>
                      <a:cubicBezTo>
                        <a:pt x="54864" y="240584"/>
                        <a:pt x="0" y="211905"/>
                        <a:pt x="0" y="121435"/>
                      </a:cubicBezTo>
                      <a:cubicBezTo>
                        <a:pt x="6235" y="95250"/>
                        <a:pt x="29510" y="6304"/>
                        <a:pt x="37199" y="0"/>
                      </a:cubicBezTo>
                      <a:cubicBezTo>
                        <a:pt x="197289" y="59297"/>
                        <a:pt x="314706" y="155586"/>
                        <a:pt x="415983" y="255755"/>
                      </a:cubicBezTo>
                      <a:cubicBezTo>
                        <a:pt x="346087" y="257833"/>
                        <a:pt x="143395" y="257348"/>
                        <a:pt x="93726" y="258941"/>
                      </a:cubicBezTo>
                      <a:lnTo>
                        <a:pt x="93726" y="258941"/>
                      </a:lnTo>
                      <a:close/>
                    </a:path>
                  </a:pathLst>
                </a:custGeom>
                <a:solidFill>
                  <a:srgbClr val="F37765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6200C6FF-1F69-4744-8891-AD8598CE1DA9}"/>
                    </a:ext>
                  </a:extLst>
                </p:cNvPr>
                <p:cNvSpPr/>
                <p:nvPr/>
              </p:nvSpPr>
              <p:spPr>
                <a:xfrm>
                  <a:off x="8439997" y="3826886"/>
                  <a:ext cx="1115789" cy="552248"/>
                </a:xfrm>
                <a:custGeom>
                  <a:avLst/>
                  <a:gdLst>
                    <a:gd name="connsiteX0" fmla="*/ 293212 w 1796779"/>
                    <a:gd name="connsiteY0" fmla="*/ 828156 h 889296"/>
                    <a:gd name="connsiteX1" fmla="*/ 82900 w 1796779"/>
                    <a:gd name="connsiteY1" fmla="*/ 888284 h 889296"/>
                    <a:gd name="connsiteX2" fmla="*/ 119 w 1796779"/>
                    <a:gd name="connsiteY2" fmla="*/ 828156 h 889296"/>
                    <a:gd name="connsiteX3" fmla="*/ 36002 w 1796779"/>
                    <a:gd name="connsiteY3" fmla="*/ 768581 h 889296"/>
                    <a:gd name="connsiteX4" fmla="*/ 527215 w 1796779"/>
                    <a:gd name="connsiteY4" fmla="*/ 494400 h 889296"/>
                    <a:gd name="connsiteX5" fmla="*/ 761842 w 1796779"/>
                    <a:gd name="connsiteY5" fmla="*/ 238091 h 889296"/>
                    <a:gd name="connsiteX6" fmla="*/ 1221189 w 1796779"/>
                    <a:gd name="connsiteY6" fmla="*/ 10737 h 889296"/>
                    <a:gd name="connsiteX7" fmla="*/ 1583971 w 1796779"/>
                    <a:gd name="connsiteY7" fmla="*/ 138 h 889296"/>
                    <a:gd name="connsiteX8" fmla="*/ 1796777 w 1796779"/>
                    <a:gd name="connsiteY8" fmla="*/ 75785 h 889296"/>
                    <a:gd name="connsiteX9" fmla="*/ 1678528 w 1796779"/>
                    <a:gd name="connsiteY9" fmla="*/ 137853 h 889296"/>
                    <a:gd name="connsiteX10" fmla="*/ 1343110 w 1796779"/>
                    <a:gd name="connsiteY10" fmla="*/ 137853 h 889296"/>
                    <a:gd name="connsiteX11" fmla="*/ 1080566 w 1796779"/>
                    <a:gd name="connsiteY11" fmla="*/ 199852 h 889296"/>
                    <a:gd name="connsiteX12" fmla="*/ 837557 w 1796779"/>
                    <a:gd name="connsiteY12" fmla="*/ 392430 h 889296"/>
                    <a:gd name="connsiteX13" fmla="*/ 677052 w 1796779"/>
                    <a:gd name="connsiteY13" fmla="*/ 578843 h 889296"/>
                    <a:gd name="connsiteX14" fmla="*/ 293212 w 1796779"/>
                    <a:gd name="connsiteY14" fmla="*/ 828156 h 889296"/>
                    <a:gd name="connsiteX15" fmla="*/ 293212 w 1796779"/>
                    <a:gd name="connsiteY15" fmla="*/ 828156 h 889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96779" h="889296">
                      <a:moveTo>
                        <a:pt x="293212" y="828156"/>
                      </a:moveTo>
                      <a:cubicBezTo>
                        <a:pt x="220129" y="856142"/>
                        <a:pt x="123286" y="896181"/>
                        <a:pt x="82900" y="888284"/>
                      </a:cubicBezTo>
                      <a:cubicBezTo>
                        <a:pt x="37596" y="879417"/>
                        <a:pt x="4622" y="879556"/>
                        <a:pt x="119" y="828156"/>
                      </a:cubicBezTo>
                      <a:cubicBezTo>
                        <a:pt x="-1751" y="806196"/>
                        <a:pt x="18823" y="774954"/>
                        <a:pt x="36002" y="768581"/>
                      </a:cubicBezTo>
                      <a:cubicBezTo>
                        <a:pt x="214657" y="702356"/>
                        <a:pt x="388393" y="618952"/>
                        <a:pt x="527215" y="494400"/>
                      </a:cubicBezTo>
                      <a:cubicBezTo>
                        <a:pt x="614291" y="416329"/>
                        <a:pt x="686127" y="325443"/>
                        <a:pt x="761842" y="238091"/>
                      </a:cubicBezTo>
                      <a:cubicBezTo>
                        <a:pt x="874895" y="107650"/>
                        <a:pt x="1038379" y="18635"/>
                        <a:pt x="1221189" y="10737"/>
                      </a:cubicBezTo>
                      <a:cubicBezTo>
                        <a:pt x="1327523" y="6096"/>
                        <a:pt x="1477360" y="762"/>
                        <a:pt x="1583971" y="138"/>
                      </a:cubicBezTo>
                      <a:cubicBezTo>
                        <a:pt x="1707553" y="-623"/>
                        <a:pt x="1796014" y="-900"/>
                        <a:pt x="1796777" y="75785"/>
                      </a:cubicBezTo>
                      <a:cubicBezTo>
                        <a:pt x="1797262" y="130579"/>
                        <a:pt x="1744337" y="138268"/>
                        <a:pt x="1678528" y="137853"/>
                      </a:cubicBezTo>
                      <a:cubicBezTo>
                        <a:pt x="1598864" y="137298"/>
                        <a:pt x="1441546" y="132311"/>
                        <a:pt x="1343110" y="137853"/>
                      </a:cubicBezTo>
                      <a:cubicBezTo>
                        <a:pt x="1258666" y="142633"/>
                        <a:pt x="1154757" y="156972"/>
                        <a:pt x="1080566" y="199852"/>
                      </a:cubicBezTo>
                      <a:cubicBezTo>
                        <a:pt x="984762" y="255270"/>
                        <a:pt x="913341" y="316369"/>
                        <a:pt x="837557" y="392430"/>
                      </a:cubicBezTo>
                      <a:cubicBezTo>
                        <a:pt x="779922" y="450273"/>
                        <a:pt x="733232" y="519823"/>
                        <a:pt x="677052" y="578843"/>
                      </a:cubicBezTo>
                      <a:cubicBezTo>
                        <a:pt x="626206" y="632045"/>
                        <a:pt x="431827" y="775162"/>
                        <a:pt x="293212" y="828156"/>
                      </a:cubicBezTo>
                      <a:lnTo>
                        <a:pt x="293212" y="828156"/>
                      </a:lnTo>
                      <a:close/>
                    </a:path>
                  </a:pathLst>
                </a:custGeom>
                <a:solidFill>
                  <a:srgbClr val="D1E3F1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779C38C3-75D9-4CF9-B17A-C81FA90A906F}"/>
                    </a:ext>
                  </a:extLst>
                </p:cNvPr>
                <p:cNvSpPr/>
                <p:nvPr/>
              </p:nvSpPr>
              <p:spPr>
                <a:xfrm>
                  <a:off x="7221765" y="3638746"/>
                  <a:ext cx="315969" cy="709662"/>
                </a:xfrm>
                <a:custGeom>
                  <a:avLst/>
                  <a:gdLst>
                    <a:gd name="connsiteX0" fmla="*/ 495035 w 501324"/>
                    <a:gd name="connsiteY0" fmla="*/ 25942 h 1162670"/>
                    <a:gd name="connsiteX1" fmla="*/ 301903 w 501324"/>
                    <a:gd name="connsiteY1" fmla="*/ 25942 h 1162670"/>
                    <a:gd name="connsiteX2" fmla="*/ 90898 w 501324"/>
                    <a:gd name="connsiteY2" fmla="*/ 141004 h 1162670"/>
                    <a:gd name="connsiteX3" fmla="*/ 1121 w 501324"/>
                    <a:gd name="connsiteY3" fmla="*/ 396898 h 1162670"/>
                    <a:gd name="connsiteX4" fmla="*/ 132600 w 501324"/>
                    <a:gd name="connsiteY4" fmla="*/ 1142480 h 1162670"/>
                    <a:gd name="connsiteX5" fmla="*/ 203813 w 501324"/>
                    <a:gd name="connsiteY5" fmla="*/ 1154811 h 1162670"/>
                    <a:gd name="connsiteX6" fmla="*/ 255005 w 501324"/>
                    <a:gd name="connsiteY6" fmla="*/ 1144350 h 1162670"/>
                    <a:gd name="connsiteX7" fmla="*/ 461438 w 501324"/>
                    <a:gd name="connsiteY7" fmla="*/ 762173 h 1162670"/>
                    <a:gd name="connsiteX8" fmla="*/ 495035 w 501324"/>
                    <a:gd name="connsiteY8" fmla="*/ 25942 h 1162670"/>
                    <a:gd name="connsiteX9" fmla="*/ 495035 w 501324"/>
                    <a:gd name="connsiteY9" fmla="*/ 25942 h 1162670"/>
                    <a:gd name="connsiteX0" fmla="*/ 495035 w 501322"/>
                    <a:gd name="connsiteY0" fmla="*/ 25942 h 1185080"/>
                    <a:gd name="connsiteX1" fmla="*/ 301903 w 501322"/>
                    <a:gd name="connsiteY1" fmla="*/ 25942 h 1185080"/>
                    <a:gd name="connsiteX2" fmla="*/ 90898 w 501322"/>
                    <a:gd name="connsiteY2" fmla="*/ 141004 h 1185080"/>
                    <a:gd name="connsiteX3" fmla="*/ 1121 w 501322"/>
                    <a:gd name="connsiteY3" fmla="*/ 396898 h 1185080"/>
                    <a:gd name="connsiteX4" fmla="*/ 132600 w 501322"/>
                    <a:gd name="connsiteY4" fmla="*/ 1142480 h 1185080"/>
                    <a:gd name="connsiteX5" fmla="*/ 203813 w 501322"/>
                    <a:gd name="connsiteY5" fmla="*/ 1154811 h 1185080"/>
                    <a:gd name="connsiteX6" fmla="*/ 461438 w 501322"/>
                    <a:gd name="connsiteY6" fmla="*/ 762173 h 1185080"/>
                    <a:gd name="connsiteX7" fmla="*/ 495035 w 501322"/>
                    <a:gd name="connsiteY7" fmla="*/ 25942 h 1185080"/>
                    <a:gd name="connsiteX8" fmla="*/ 495035 w 501322"/>
                    <a:gd name="connsiteY8" fmla="*/ 25942 h 1185080"/>
                    <a:gd name="connsiteX0" fmla="*/ 495035 w 509387"/>
                    <a:gd name="connsiteY0" fmla="*/ 25942 h 1182297"/>
                    <a:gd name="connsiteX1" fmla="*/ 301903 w 509387"/>
                    <a:gd name="connsiteY1" fmla="*/ 25942 h 1182297"/>
                    <a:gd name="connsiteX2" fmla="*/ 90898 w 509387"/>
                    <a:gd name="connsiteY2" fmla="*/ 141004 h 1182297"/>
                    <a:gd name="connsiteX3" fmla="*/ 1121 w 509387"/>
                    <a:gd name="connsiteY3" fmla="*/ 396898 h 1182297"/>
                    <a:gd name="connsiteX4" fmla="*/ 132600 w 509387"/>
                    <a:gd name="connsiteY4" fmla="*/ 1142480 h 1182297"/>
                    <a:gd name="connsiteX5" fmla="*/ 203813 w 509387"/>
                    <a:gd name="connsiteY5" fmla="*/ 1154811 h 1182297"/>
                    <a:gd name="connsiteX6" fmla="*/ 492824 w 509387"/>
                    <a:gd name="connsiteY6" fmla="*/ 799837 h 1182297"/>
                    <a:gd name="connsiteX7" fmla="*/ 495035 w 509387"/>
                    <a:gd name="connsiteY7" fmla="*/ 25942 h 1182297"/>
                    <a:gd name="connsiteX8" fmla="*/ 495035 w 509387"/>
                    <a:gd name="connsiteY8" fmla="*/ 25942 h 1182297"/>
                    <a:gd name="connsiteX0" fmla="*/ 495035 w 509387"/>
                    <a:gd name="connsiteY0" fmla="*/ 25942 h 1150633"/>
                    <a:gd name="connsiteX1" fmla="*/ 301903 w 509387"/>
                    <a:gd name="connsiteY1" fmla="*/ 25942 h 1150633"/>
                    <a:gd name="connsiteX2" fmla="*/ 90898 w 509387"/>
                    <a:gd name="connsiteY2" fmla="*/ 141004 h 1150633"/>
                    <a:gd name="connsiteX3" fmla="*/ 1121 w 509387"/>
                    <a:gd name="connsiteY3" fmla="*/ 396898 h 1150633"/>
                    <a:gd name="connsiteX4" fmla="*/ 132600 w 509387"/>
                    <a:gd name="connsiteY4" fmla="*/ 1142480 h 1150633"/>
                    <a:gd name="connsiteX5" fmla="*/ 304250 w 509387"/>
                    <a:gd name="connsiteY5" fmla="*/ 1079483 h 1150633"/>
                    <a:gd name="connsiteX6" fmla="*/ 492824 w 509387"/>
                    <a:gd name="connsiteY6" fmla="*/ 799837 h 1150633"/>
                    <a:gd name="connsiteX7" fmla="*/ 495035 w 509387"/>
                    <a:gd name="connsiteY7" fmla="*/ 25942 h 1150633"/>
                    <a:gd name="connsiteX8" fmla="*/ 495035 w 509387"/>
                    <a:gd name="connsiteY8" fmla="*/ 25942 h 1150633"/>
                    <a:gd name="connsiteX0" fmla="*/ 494460 w 508812"/>
                    <a:gd name="connsiteY0" fmla="*/ 25942 h 1145167"/>
                    <a:gd name="connsiteX1" fmla="*/ 301328 w 508812"/>
                    <a:gd name="connsiteY1" fmla="*/ 25942 h 1145167"/>
                    <a:gd name="connsiteX2" fmla="*/ 90323 w 508812"/>
                    <a:gd name="connsiteY2" fmla="*/ 141004 h 1145167"/>
                    <a:gd name="connsiteX3" fmla="*/ 546 w 508812"/>
                    <a:gd name="connsiteY3" fmla="*/ 396898 h 1145167"/>
                    <a:gd name="connsiteX4" fmla="*/ 226185 w 508812"/>
                    <a:gd name="connsiteY4" fmla="*/ 1136204 h 1145167"/>
                    <a:gd name="connsiteX5" fmla="*/ 303675 w 508812"/>
                    <a:gd name="connsiteY5" fmla="*/ 1079483 h 1145167"/>
                    <a:gd name="connsiteX6" fmla="*/ 492249 w 508812"/>
                    <a:gd name="connsiteY6" fmla="*/ 799837 h 1145167"/>
                    <a:gd name="connsiteX7" fmla="*/ 494460 w 508812"/>
                    <a:gd name="connsiteY7" fmla="*/ 25942 h 1145167"/>
                    <a:gd name="connsiteX8" fmla="*/ 494460 w 508812"/>
                    <a:gd name="connsiteY8" fmla="*/ 25942 h 1145167"/>
                    <a:gd name="connsiteX0" fmla="*/ 494460 w 508812"/>
                    <a:gd name="connsiteY0" fmla="*/ 25942 h 1142784"/>
                    <a:gd name="connsiteX1" fmla="*/ 301328 w 508812"/>
                    <a:gd name="connsiteY1" fmla="*/ 25942 h 1142784"/>
                    <a:gd name="connsiteX2" fmla="*/ 90323 w 508812"/>
                    <a:gd name="connsiteY2" fmla="*/ 141004 h 1142784"/>
                    <a:gd name="connsiteX3" fmla="*/ 546 w 508812"/>
                    <a:gd name="connsiteY3" fmla="*/ 396898 h 1142784"/>
                    <a:gd name="connsiteX4" fmla="*/ 226185 w 508812"/>
                    <a:gd name="connsiteY4" fmla="*/ 1136204 h 1142784"/>
                    <a:gd name="connsiteX5" fmla="*/ 347616 w 508812"/>
                    <a:gd name="connsiteY5" fmla="*/ 1060650 h 1142784"/>
                    <a:gd name="connsiteX6" fmla="*/ 492249 w 508812"/>
                    <a:gd name="connsiteY6" fmla="*/ 799837 h 1142784"/>
                    <a:gd name="connsiteX7" fmla="*/ 494460 w 508812"/>
                    <a:gd name="connsiteY7" fmla="*/ 25942 h 1142784"/>
                    <a:gd name="connsiteX8" fmla="*/ 494460 w 508812"/>
                    <a:gd name="connsiteY8" fmla="*/ 25942 h 11427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8812" h="1142784">
                      <a:moveTo>
                        <a:pt x="494460" y="25942"/>
                      </a:moveTo>
                      <a:cubicBezTo>
                        <a:pt x="490581" y="-17076"/>
                        <a:pt x="429275" y="935"/>
                        <a:pt x="301328" y="25942"/>
                      </a:cubicBezTo>
                      <a:cubicBezTo>
                        <a:pt x="202822" y="45200"/>
                        <a:pt x="143178" y="76234"/>
                        <a:pt x="90323" y="141004"/>
                      </a:cubicBezTo>
                      <a:cubicBezTo>
                        <a:pt x="28532" y="216719"/>
                        <a:pt x="5048" y="304419"/>
                        <a:pt x="546" y="396898"/>
                      </a:cubicBezTo>
                      <a:cubicBezTo>
                        <a:pt x="-10954" y="628061"/>
                        <a:pt x="162524" y="914600"/>
                        <a:pt x="226185" y="1136204"/>
                      </a:cubicBezTo>
                      <a:cubicBezTo>
                        <a:pt x="232974" y="1159757"/>
                        <a:pt x="303272" y="1116711"/>
                        <a:pt x="347616" y="1060650"/>
                      </a:cubicBezTo>
                      <a:cubicBezTo>
                        <a:pt x="391960" y="1004589"/>
                        <a:pt x="443712" y="987982"/>
                        <a:pt x="492249" y="799837"/>
                      </a:cubicBezTo>
                      <a:cubicBezTo>
                        <a:pt x="513308" y="589871"/>
                        <a:pt x="514549" y="138718"/>
                        <a:pt x="494460" y="25942"/>
                      </a:cubicBezTo>
                      <a:lnTo>
                        <a:pt x="494460" y="25942"/>
                      </a:lnTo>
                      <a:close/>
                    </a:path>
                  </a:pathLst>
                </a:custGeom>
                <a:solidFill>
                  <a:srgbClr val="3A1612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5" name="Freeform: Shape 134">
                  <a:extLst>
                    <a:ext uri="{FF2B5EF4-FFF2-40B4-BE49-F238E27FC236}">
                      <a16:creationId xmlns:a16="http://schemas.microsoft.com/office/drawing/2014/main" id="{C29BC259-5BCA-4981-8236-1E985A67AE6B}"/>
                    </a:ext>
                  </a:extLst>
                </p:cNvPr>
                <p:cNvSpPr/>
                <p:nvPr/>
              </p:nvSpPr>
              <p:spPr>
                <a:xfrm rot="19173505">
                  <a:off x="8942874" y="4253571"/>
                  <a:ext cx="157710" cy="107549"/>
                </a:xfrm>
                <a:custGeom>
                  <a:avLst/>
                  <a:gdLst>
                    <a:gd name="connsiteX0" fmla="*/ 253965 w 253964"/>
                    <a:gd name="connsiteY0" fmla="*/ 86594 h 173189"/>
                    <a:gd name="connsiteX1" fmla="*/ 126982 w 253964"/>
                    <a:gd name="connsiteY1" fmla="*/ 173189 h 173189"/>
                    <a:gd name="connsiteX2" fmla="*/ 0 w 253964"/>
                    <a:gd name="connsiteY2" fmla="*/ 86594 h 173189"/>
                    <a:gd name="connsiteX3" fmla="*/ 126982 w 253964"/>
                    <a:gd name="connsiteY3" fmla="*/ 0 h 173189"/>
                    <a:gd name="connsiteX4" fmla="*/ 253965 w 253964"/>
                    <a:gd name="connsiteY4" fmla="*/ 86594 h 1731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3964" h="173189">
                      <a:moveTo>
                        <a:pt x="253965" y="86594"/>
                      </a:moveTo>
                      <a:cubicBezTo>
                        <a:pt x="253965" y="134419"/>
                        <a:pt x="197113" y="173189"/>
                        <a:pt x="126982" y="173189"/>
                      </a:cubicBezTo>
                      <a:cubicBezTo>
                        <a:pt x="56852" y="173189"/>
                        <a:pt x="0" y="134419"/>
                        <a:pt x="0" y="86594"/>
                      </a:cubicBezTo>
                      <a:cubicBezTo>
                        <a:pt x="0" y="38770"/>
                        <a:pt x="56852" y="0"/>
                        <a:pt x="126982" y="0"/>
                      </a:cubicBezTo>
                      <a:cubicBezTo>
                        <a:pt x="197113" y="0"/>
                        <a:pt x="253965" y="38770"/>
                        <a:pt x="253965" y="86594"/>
                      </a:cubicBezTo>
                      <a:close/>
                    </a:path>
                  </a:pathLst>
                </a:custGeom>
                <a:solidFill>
                  <a:srgbClr val="8DA5B6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6" name="Freeform: Shape 135">
                  <a:extLst>
                    <a:ext uri="{FF2B5EF4-FFF2-40B4-BE49-F238E27FC236}">
                      <a16:creationId xmlns:a16="http://schemas.microsoft.com/office/drawing/2014/main" id="{CA3B99FC-1749-4437-B068-00375EF6AEAA}"/>
                    </a:ext>
                  </a:extLst>
                </p:cNvPr>
                <p:cNvSpPr/>
                <p:nvPr/>
              </p:nvSpPr>
              <p:spPr>
                <a:xfrm>
                  <a:off x="6043757" y="4247040"/>
                  <a:ext cx="1092699" cy="160801"/>
                </a:xfrm>
                <a:custGeom>
                  <a:avLst/>
                  <a:gdLst>
                    <a:gd name="connsiteX0" fmla="*/ 1630126 w 1759596"/>
                    <a:gd name="connsiteY0" fmla="*/ 258941 h 258941"/>
                    <a:gd name="connsiteX1" fmla="*/ 129471 w 1759596"/>
                    <a:gd name="connsiteY1" fmla="*/ 258941 h 258941"/>
                    <a:gd name="connsiteX2" fmla="*/ 0 w 1759596"/>
                    <a:gd name="connsiteY2" fmla="*/ 129471 h 258941"/>
                    <a:gd name="connsiteX3" fmla="*/ 0 w 1759596"/>
                    <a:gd name="connsiteY3" fmla="*/ 129471 h 258941"/>
                    <a:gd name="connsiteX4" fmla="*/ 129471 w 1759596"/>
                    <a:gd name="connsiteY4" fmla="*/ 0 h 258941"/>
                    <a:gd name="connsiteX5" fmla="*/ 1630126 w 1759596"/>
                    <a:gd name="connsiteY5" fmla="*/ 0 h 258941"/>
                    <a:gd name="connsiteX6" fmla="*/ 1759597 w 1759596"/>
                    <a:gd name="connsiteY6" fmla="*/ 129471 h 258941"/>
                    <a:gd name="connsiteX7" fmla="*/ 1759597 w 1759596"/>
                    <a:gd name="connsiteY7" fmla="*/ 129471 h 258941"/>
                    <a:gd name="connsiteX8" fmla="*/ 1630126 w 1759596"/>
                    <a:gd name="connsiteY8" fmla="*/ 258941 h 2589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59596" h="258941">
                      <a:moveTo>
                        <a:pt x="1630126" y="258941"/>
                      </a:moveTo>
                      <a:lnTo>
                        <a:pt x="129471" y="258941"/>
                      </a:lnTo>
                      <a:cubicBezTo>
                        <a:pt x="57981" y="258941"/>
                        <a:pt x="0" y="200960"/>
                        <a:pt x="0" y="129471"/>
                      </a:cubicBezTo>
                      <a:lnTo>
                        <a:pt x="0" y="129471"/>
                      </a:lnTo>
                      <a:cubicBezTo>
                        <a:pt x="0" y="57981"/>
                        <a:pt x="57981" y="0"/>
                        <a:pt x="129471" y="0"/>
                      </a:cubicBezTo>
                      <a:lnTo>
                        <a:pt x="1630126" y="0"/>
                      </a:lnTo>
                      <a:cubicBezTo>
                        <a:pt x="1701615" y="0"/>
                        <a:pt x="1759597" y="57981"/>
                        <a:pt x="1759597" y="129471"/>
                      </a:cubicBezTo>
                      <a:lnTo>
                        <a:pt x="1759597" y="129471"/>
                      </a:lnTo>
                      <a:cubicBezTo>
                        <a:pt x="1759528" y="200960"/>
                        <a:pt x="1701615" y="258941"/>
                        <a:pt x="1630126" y="258941"/>
                      </a:cubicBezTo>
                      <a:close/>
                    </a:path>
                  </a:pathLst>
                </a:custGeom>
                <a:solidFill>
                  <a:srgbClr val="B0CBDB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7" name="Freeform: Shape 136">
                  <a:extLst>
                    <a:ext uri="{FF2B5EF4-FFF2-40B4-BE49-F238E27FC236}">
                      <a16:creationId xmlns:a16="http://schemas.microsoft.com/office/drawing/2014/main" id="{5AEFE4C4-0C54-4B83-A61E-F86CC77730D8}"/>
                    </a:ext>
                  </a:extLst>
                </p:cNvPr>
                <p:cNvSpPr/>
                <p:nvPr/>
              </p:nvSpPr>
              <p:spPr>
                <a:xfrm>
                  <a:off x="6147214" y="4291556"/>
                  <a:ext cx="755825" cy="68398"/>
                </a:xfrm>
                <a:custGeom>
                  <a:avLst/>
                  <a:gdLst>
                    <a:gd name="connsiteX0" fmla="*/ 1162050 w 1217121"/>
                    <a:gd name="connsiteY0" fmla="*/ 110144 h 110143"/>
                    <a:gd name="connsiteX1" fmla="*/ 55072 w 1217121"/>
                    <a:gd name="connsiteY1" fmla="*/ 110144 h 110143"/>
                    <a:gd name="connsiteX2" fmla="*/ 0 w 1217121"/>
                    <a:gd name="connsiteY2" fmla="*/ 55072 h 110143"/>
                    <a:gd name="connsiteX3" fmla="*/ 0 w 1217121"/>
                    <a:gd name="connsiteY3" fmla="*/ 55072 h 110143"/>
                    <a:gd name="connsiteX4" fmla="*/ 55072 w 1217121"/>
                    <a:gd name="connsiteY4" fmla="*/ 0 h 110143"/>
                    <a:gd name="connsiteX5" fmla="*/ 1162050 w 1217121"/>
                    <a:gd name="connsiteY5" fmla="*/ 0 h 110143"/>
                    <a:gd name="connsiteX6" fmla="*/ 1217122 w 1217121"/>
                    <a:gd name="connsiteY6" fmla="*/ 55072 h 110143"/>
                    <a:gd name="connsiteX7" fmla="*/ 1217122 w 1217121"/>
                    <a:gd name="connsiteY7" fmla="*/ 55072 h 110143"/>
                    <a:gd name="connsiteX8" fmla="*/ 1162050 w 1217121"/>
                    <a:gd name="connsiteY8" fmla="*/ 110144 h 1101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17121" h="110143">
                      <a:moveTo>
                        <a:pt x="1162050" y="110144"/>
                      </a:moveTo>
                      <a:lnTo>
                        <a:pt x="55072" y="110144"/>
                      </a:lnTo>
                      <a:cubicBezTo>
                        <a:pt x="24661" y="110144"/>
                        <a:pt x="0" y="85483"/>
                        <a:pt x="0" y="55072"/>
                      </a:cubicBezTo>
                      <a:lnTo>
                        <a:pt x="0" y="55072"/>
                      </a:lnTo>
                      <a:cubicBezTo>
                        <a:pt x="0" y="24661"/>
                        <a:pt x="24661" y="0"/>
                        <a:pt x="55072" y="0"/>
                      </a:cubicBezTo>
                      <a:lnTo>
                        <a:pt x="1162050" y="0"/>
                      </a:lnTo>
                      <a:cubicBezTo>
                        <a:pt x="1192461" y="0"/>
                        <a:pt x="1217122" y="24661"/>
                        <a:pt x="1217122" y="55072"/>
                      </a:cubicBezTo>
                      <a:lnTo>
                        <a:pt x="1217122" y="55072"/>
                      </a:lnTo>
                      <a:cubicBezTo>
                        <a:pt x="1217122" y="85483"/>
                        <a:pt x="1192461" y="110144"/>
                        <a:pt x="1162050" y="110144"/>
                      </a:cubicBezTo>
                      <a:close/>
                    </a:path>
                  </a:pathLst>
                </a:custGeom>
                <a:solidFill>
                  <a:srgbClr val="91AEC4"/>
                </a:solidFill>
                <a:ln w="69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36C8B4B7-374C-4190-9B53-951707A2A6D4}"/>
              </a:ext>
            </a:extLst>
          </p:cNvPr>
          <p:cNvGrpSpPr/>
          <p:nvPr/>
        </p:nvGrpSpPr>
        <p:grpSpPr>
          <a:xfrm>
            <a:off x="7527011" y="749740"/>
            <a:ext cx="4047788" cy="800219"/>
            <a:chOff x="6475587" y="1411926"/>
            <a:chExt cx="4507692" cy="80021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7AF6FCD2-F70C-4323-9FCE-259AC09CF270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Otomasi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bisnis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proses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sebagai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pengganti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proses manual (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“enterprise resource planning”)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987C2B3-21A8-4800-AAE7-1217A0A6FF45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Automation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4266FD1C-6946-4C13-9CBC-04FBF91AAEAC}"/>
              </a:ext>
            </a:extLst>
          </p:cNvPr>
          <p:cNvGrpSpPr/>
          <p:nvPr/>
        </p:nvGrpSpPr>
        <p:grpSpPr>
          <a:xfrm>
            <a:off x="7527011" y="1830192"/>
            <a:ext cx="4047788" cy="800219"/>
            <a:chOff x="6475587" y="1411926"/>
            <a:chExt cx="4507692" cy="800219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F30A430D-E560-43F8-91F7-E72E6926B7C8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Proses yang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terintegrasi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mencapai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hasil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efisien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efektif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(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“just in time”)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2206D417-F843-41FD-9923-E6D368A9A445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Streamlining / Integration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E52128A-2288-4025-827B-FF5F8A59522A}"/>
              </a:ext>
            </a:extLst>
          </p:cNvPr>
          <p:cNvGrpSpPr/>
          <p:nvPr/>
        </p:nvGrpSpPr>
        <p:grpSpPr>
          <a:xfrm>
            <a:off x="7527011" y="2924293"/>
            <a:ext cx="4407081" cy="800219"/>
            <a:chOff x="6475586" y="1411926"/>
            <a:chExt cx="4907807" cy="800219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BC4F1EF-DCBB-40E9-9532-B2B2F265F689}"/>
                </a:ext>
              </a:extLst>
            </p:cNvPr>
            <p:cNvSpPr txBox="1"/>
            <p:nvPr/>
          </p:nvSpPr>
          <p:spPr>
            <a:xfrm>
              <a:off x="6475586" y="1750480"/>
              <a:ext cx="4907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Kemudahan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berkomunikasi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berpromosi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produk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dan 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jasa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diperdagangkan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(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“electronic cataloging”)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A410BEC2-230F-450C-89DF-769FE19CF9BA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Publishing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2BBF06E-4409-4051-9B44-E14E7302C2C4}"/>
              </a:ext>
            </a:extLst>
          </p:cNvPr>
          <p:cNvGrpSpPr/>
          <p:nvPr/>
        </p:nvGrpSpPr>
        <p:grpSpPr>
          <a:xfrm>
            <a:off x="7527011" y="4018394"/>
            <a:ext cx="4047788" cy="984885"/>
            <a:chOff x="6475587" y="1411926"/>
            <a:chExt cx="4507692" cy="984885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9E4D6D24-79D3-4D71-9B2D-1BDD4EB75452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Pertukaran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informasi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/data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antar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pelaku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bisnis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meminimalisasikan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human error  (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“electronic data interchange”)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3F2427CA-44DE-4330-B12E-7B85F2D7CFA6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Interaction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1137D27F-AC65-4220-AA64-18FDD8205830}"/>
              </a:ext>
            </a:extLst>
          </p:cNvPr>
          <p:cNvGrpSpPr/>
          <p:nvPr/>
        </p:nvGrpSpPr>
        <p:grpSpPr>
          <a:xfrm>
            <a:off x="7527011" y="5111225"/>
            <a:ext cx="4047788" cy="984885"/>
            <a:chOff x="6475587" y="1411926"/>
            <a:chExt cx="4507692" cy="984885"/>
          </a:xfrm>
        </p:grpSpPr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463D403C-CC41-4BE6-B091-C27C98631275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Kesepakatan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dua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pelaku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bisnis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bertransaksi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melibatkan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institusi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lain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sebagai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fungsi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pembayar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(</a:t>
              </a:r>
              <a:r>
                <a:rPr lang="en-US" altLang="ko-KR" sz="1200" dirty="0" err="1">
                  <a:solidFill>
                    <a:schemeClr val="bg1"/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“electronic payment”)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DCDAD635-3BC1-429F-BAA4-A19C18FC4B82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Transaction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134CE25-6927-4E32-8AC3-570F9AE706ED}"/>
              </a:ext>
            </a:extLst>
          </p:cNvPr>
          <p:cNvGrpSpPr/>
          <p:nvPr/>
        </p:nvGrpSpPr>
        <p:grpSpPr>
          <a:xfrm>
            <a:off x="6321678" y="759452"/>
            <a:ext cx="959008" cy="5142280"/>
            <a:chOff x="6321678" y="923574"/>
            <a:chExt cx="959008" cy="5142280"/>
          </a:xfrm>
        </p:grpSpPr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24C50E7F-8290-46D8-90E6-891F47AC96CF}"/>
                </a:ext>
              </a:extLst>
            </p:cNvPr>
            <p:cNvGrpSpPr/>
            <p:nvPr/>
          </p:nvGrpSpPr>
          <p:grpSpPr>
            <a:xfrm>
              <a:off x="6322590" y="923574"/>
              <a:ext cx="958096" cy="780795"/>
              <a:chOff x="5324331" y="1449052"/>
              <a:chExt cx="958096" cy="780795"/>
            </a:xfrm>
          </p:grpSpPr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5592AB28-88DD-4874-8859-A6EFFBDF3916}"/>
                  </a:ext>
                </a:extLst>
              </p:cNvPr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9A410EB-01F5-4847-B1E5-0E3AD8B3808D}"/>
                  </a:ext>
                </a:extLst>
              </p:cNvPr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solidFill>
                      <a:schemeClr val="bg1"/>
                    </a:solidFill>
                    <a:cs typeface="Arial" pitchFamily="34" charset="0"/>
                  </a:rPr>
                  <a:t>01</a:t>
                </a:r>
                <a:endParaRPr lang="ko-KR" altLang="en-US" sz="36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63676BF5-B57A-47BC-9312-D768553CF781}"/>
                </a:ext>
              </a:extLst>
            </p:cNvPr>
            <p:cNvGrpSpPr/>
            <p:nvPr/>
          </p:nvGrpSpPr>
          <p:grpSpPr>
            <a:xfrm>
              <a:off x="6322590" y="2004026"/>
              <a:ext cx="958096" cy="780795"/>
              <a:chOff x="5324331" y="1449052"/>
              <a:chExt cx="958096" cy="780795"/>
            </a:xfrm>
          </p:grpSpPr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3DD95A4C-BCB0-4B9C-B7C7-D13CB2073E8B}"/>
                  </a:ext>
                </a:extLst>
              </p:cNvPr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FE5F98EC-5AB6-408A-BFB2-9726EEFBE2C5}"/>
                  </a:ext>
                </a:extLst>
              </p:cNvPr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solidFill>
                      <a:schemeClr val="bg1"/>
                    </a:solidFill>
                    <a:cs typeface="Arial" pitchFamily="34" charset="0"/>
                  </a:rPr>
                  <a:t>02</a:t>
                </a:r>
                <a:endParaRPr lang="ko-KR" altLang="en-US" sz="36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D2D124A6-1A35-4B47-87EA-55FECD0F47D4}"/>
                </a:ext>
              </a:extLst>
            </p:cNvPr>
            <p:cNvGrpSpPr/>
            <p:nvPr/>
          </p:nvGrpSpPr>
          <p:grpSpPr>
            <a:xfrm>
              <a:off x="6322590" y="3098127"/>
              <a:ext cx="958096" cy="780795"/>
              <a:chOff x="5324331" y="1449052"/>
              <a:chExt cx="958096" cy="780795"/>
            </a:xfrm>
          </p:grpSpPr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FED5FC2F-24B6-4BFE-ADB5-1C384C151D62}"/>
                  </a:ext>
                </a:extLst>
              </p:cNvPr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0AB0F95-F00F-4BAD-BC26-A78B0214F196}"/>
                  </a:ext>
                </a:extLst>
              </p:cNvPr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solidFill>
                      <a:schemeClr val="bg1"/>
                    </a:solidFill>
                    <a:cs typeface="Arial" pitchFamily="34" charset="0"/>
                  </a:rPr>
                  <a:t>03</a:t>
                </a:r>
                <a:endParaRPr lang="ko-KR" altLang="en-US" sz="36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EA491CC0-FCA7-4CE8-A3EE-99E2892AA42D}"/>
                </a:ext>
              </a:extLst>
            </p:cNvPr>
            <p:cNvGrpSpPr/>
            <p:nvPr/>
          </p:nvGrpSpPr>
          <p:grpSpPr>
            <a:xfrm>
              <a:off x="6322590" y="4192228"/>
              <a:ext cx="958096" cy="780795"/>
              <a:chOff x="5324331" y="1449052"/>
              <a:chExt cx="958096" cy="780795"/>
            </a:xfrm>
          </p:grpSpPr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AFC81C87-F6D2-4558-9DE0-DC6AD56683B9}"/>
                  </a:ext>
                </a:extLst>
              </p:cNvPr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FE071D7A-17A9-4E31-B441-90A08E7421C8}"/>
                  </a:ext>
                </a:extLst>
              </p:cNvPr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solidFill>
                      <a:schemeClr val="bg1"/>
                    </a:solidFill>
                    <a:cs typeface="Arial" pitchFamily="34" charset="0"/>
                  </a:rPr>
                  <a:t>04</a:t>
                </a:r>
                <a:endParaRPr lang="ko-KR" altLang="en-US" sz="36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9B4696B1-80CF-4ABB-BAFC-0FCC3A8FE6DA}"/>
                </a:ext>
              </a:extLst>
            </p:cNvPr>
            <p:cNvGrpSpPr/>
            <p:nvPr/>
          </p:nvGrpSpPr>
          <p:grpSpPr>
            <a:xfrm>
              <a:off x="6321678" y="5285059"/>
              <a:ext cx="958096" cy="780795"/>
              <a:chOff x="5324331" y="1449052"/>
              <a:chExt cx="958096" cy="780795"/>
            </a:xfrm>
          </p:grpSpPr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8DE68B9C-430A-4A44-838B-993408AA482C}"/>
                  </a:ext>
                </a:extLst>
              </p:cNvPr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37DE7F60-4AB0-42DF-BB85-147F3F16E3BB}"/>
                  </a:ext>
                </a:extLst>
              </p:cNvPr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solidFill>
                      <a:schemeClr val="bg1"/>
                    </a:solidFill>
                    <a:cs typeface="Arial" pitchFamily="34" charset="0"/>
                  </a:rPr>
                  <a:t>05</a:t>
                </a:r>
                <a:endParaRPr lang="ko-KR" altLang="en-US" sz="36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C9C9E4D-9672-71DA-9EDF-042AB4D707E8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29CE8AD-3B73-5137-940E-45CADF84F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3E268BC-43ED-8C42-65F2-9C804CD6B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7358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E8BAA9BA-1CEE-9704-F59D-255376380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08" y="1433146"/>
            <a:ext cx="8706583" cy="4381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6258C88-D0A0-77CF-D968-ECE988C21486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0D5889-1776-984E-A192-F50F85660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4708C8F-ED48-922C-2A61-1E8CE12E9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642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BB3ACD-39D6-4B07-B165-F979837486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495934"/>
            <a:ext cx="7805621" cy="724247"/>
          </a:xfrm>
        </p:spPr>
        <p:txBody>
          <a:bodyPr/>
          <a:lstStyle/>
          <a:p>
            <a:r>
              <a:rPr lang="en-US" sz="4000" dirty="0"/>
              <a:t>Ruang </a:t>
            </a:r>
            <a:r>
              <a:rPr lang="en-US" sz="4000" dirty="0" err="1"/>
              <a:t>Lingkup</a:t>
            </a:r>
            <a:r>
              <a:rPr lang="en-US" sz="4000" dirty="0"/>
              <a:t> E-Commerce</a:t>
            </a:r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27869B58-C17A-48FE-B46A-E14D7182D5C8}"/>
              </a:ext>
            </a:extLst>
          </p:cNvPr>
          <p:cNvSpPr txBox="1">
            <a:spLocks/>
          </p:cNvSpPr>
          <p:nvPr/>
        </p:nvSpPr>
        <p:spPr>
          <a:xfrm>
            <a:off x="826933" y="4425009"/>
            <a:ext cx="1980518" cy="324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B2B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9" name="직사각형 1">
            <a:extLst>
              <a:ext uri="{FF2B5EF4-FFF2-40B4-BE49-F238E27FC236}">
                <a16:creationId xmlns:a16="http://schemas.microsoft.com/office/drawing/2014/main" id="{55300A94-C95D-48B0-A916-E0E213E82BF8}"/>
              </a:ext>
            </a:extLst>
          </p:cNvPr>
          <p:cNvSpPr/>
          <p:nvPr/>
        </p:nvSpPr>
        <p:spPr>
          <a:xfrm>
            <a:off x="826933" y="4749009"/>
            <a:ext cx="1980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bg1"/>
                </a:solidFill>
              </a:rPr>
              <a:t>sistem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komunikasi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bisnis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antar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pelaku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bisnis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atau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transaksi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secara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elektronik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antar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perusahaan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2143F12A-9CC2-48A2-AE87-155342739B6A}"/>
              </a:ext>
            </a:extLst>
          </p:cNvPr>
          <p:cNvSpPr txBox="1">
            <a:spLocks/>
          </p:cNvSpPr>
          <p:nvPr/>
        </p:nvSpPr>
        <p:spPr>
          <a:xfrm>
            <a:off x="3676601" y="4425009"/>
            <a:ext cx="1980518" cy="324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B2C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6" name="직사각형 1">
            <a:extLst>
              <a:ext uri="{FF2B5EF4-FFF2-40B4-BE49-F238E27FC236}">
                <a16:creationId xmlns:a16="http://schemas.microsoft.com/office/drawing/2014/main" id="{D36C439F-04A5-4EE4-9944-BE31EDE08144}"/>
              </a:ext>
            </a:extLst>
          </p:cNvPr>
          <p:cNvSpPr/>
          <p:nvPr/>
        </p:nvSpPr>
        <p:spPr>
          <a:xfrm>
            <a:off x="3676601" y="4749009"/>
            <a:ext cx="1980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bg1"/>
                </a:solidFill>
              </a:rPr>
              <a:t>sistem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komunikasi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bisnis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antar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pelaku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bisnis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dengan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konsumen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untuk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memenuhi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kebutuhan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tertentu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A19CF138-8875-4CD9-877D-1C043128A074}"/>
              </a:ext>
            </a:extLst>
          </p:cNvPr>
          <p:cNvSpPr txBox="1">
            <a:spLocks/>
          </p:cNvSpPr>
          <p:nvPr/>
        </p:nvSpPr>
        <p:spPr>
          <a:xfrm>
            <a:off x="6526269" y="4425009"/>
            <a:ext cx="1980518" cy="324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C2B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3" name="직사각형 1">
            <a:extLst>
              <a:ext uri="{FF2B5EF4-FFF2-40B4-BE49-F238E27FC236}">
                <a16:creationId xmlns:a16="http://schemas.microsoft.com/office/drawing/2014/main" id="{130E0CCA-D9CA-4873-AB07-CBE036D6DBD1}"/>
              </a:ext>
            </a:extLst>
          </p:cNvPr>
          <p:cNvSpPr/>
          <p:nvPr/>
        </p:nvSpPr>
        <p:spPr>
          <a:xfrm>
            <a:off x="6526269" y="4749009"/>
            <a:ext cx="1980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bg1"/>
                </a:solidFill>
              </a:rPr>
              <a:t>sistem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komunikasi</a:t>
            </a:r>
            <a:r>
              <a:rPr lang="en-US" altLang="ko-KR" sz="1200" dirty="0">
                <a:solidFill>
                  <a:schemeClr val="bg1"/>
                </a:solidFill>
              </a:rPr>
              <a:t> dan </a:t>
            </a:r>
            <a:r>
              <a:rPr lang="en-US" altLang="ko-KR" sz="1200" dirty="0" err="1">
                <a:solidFill>
                  <a:schemeClr val="bg1"/>
                </a:solidFill>
              </a:rPr>
              <a:t>transaksi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bisnis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antar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konsumen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untuk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memenuhi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kebutuhan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tertentu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58" name="Text Placeholder 1">
            <a:extLst>
              <a:ext uri="{FF2B5EF4-FFF2-40B4-BE49-F238E27FC236}">
                <a16:creationId xmlns:a16="http://schemas.microsoft.com/office/drawing/2014/main" id="{185090C0-418E-4C56-99F9-0681B35264CE}"/>
              </a:ext>
            </a:extLst>
          </p:cNvPr>
          <p:cNvSpPr txBox="1">
            <a:spLocks/>
          </p:cNvSpPr>
          <p:nvPr/>
        </p:nvSpPr>
        <p:spPr>
          <a:xfrm>
            <a:off x="9375937" y="4425009"/>
            <a:ext cx="1980518" cy="324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C2C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0" name="직사각형 1">
            <a:extLst>
              <a:ext uri="{FF2B5EF4-FFF2-40B4-BE49-F238E27FC236}">
                <a16:creationId xmlns:a16="http://schemas.microsoft.com/office/drawing/2014/main" id="{C1752E3C-C8A9-4460-84C5-81A6B4FD04D4}"/>
              </a:ext>
            </a:extLst>
          </p:cNvPr>
          <p:cNvSpPr/>
          <p:nvPr/>
        </p:nvSpPr>
        <p:spPr>
          <a:xfrm>
            <a:off x="9375937" y="4749009"/>
            <a:ext cx="1980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bg1"/>
                </a:solidFill>
              </a:rPr>
              <a:t>individu</a:t>
            </a:r>
            <a:r>
              <a:rPr lang="en-US" altLang="ko-KR" sz="1200" dirty="0">
                <a:solidFill>
                  <a:schemeClr val="bg1"/>
                </a:solidFill>
              </a:rPr>
              <a:t> yang </a:t>
            </a:r>
            <a:r>
              <a:rPr lang="en-US" altLang="ko-KR" sz="1200" dirty="0" err="1">
                <a:solidFill>
                  <a:schemeClr val="bg1"/>
                </a:solidFill>
              </a:rPr>
              <a:t>menjual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produk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atau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jasa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kepada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organisasi</a:t>
            </a:r>
            <a:r>
              <a:rPr lang="en-US" altLang="ko-KR" sz="1200" dirty="0">
                <a:solidFill>
                  <a:schemeClr val="bg1"/>
                </a:solidFill>
              </a:rPr>
              <a:t> dan </a:t>
            </a:r>
            <a:r>
              <a:rPr lang="en-US" altLang="ko-KR" sz="1200" dirty="0" err="1">
                <a:solidFill>
                  <a:schemeClr val="bg1"/>
                </a:solidFill>
              </a:rPr>
              <a:t>individu</a:t>
            </a:r>
            <a:r>
              <a:rPr lang="en-US" altLang="ko-KR" sz="1200" dirty="0">
                <a:solidFill>
                  <a:schemeClr val="bg1"/>
                </a:solidFill>
              </a:rPr>
              <a:t> yang </a:t>
            </a:r>
            <a:r>
              <a:rPr lang="en-US" altLang="ko-KR" sz="1200" dirty="0" err="1">
                <a:solidFill>
                  <a:schemeClr val="bg1"/>
                </a:solidFill>
              </a:rPr>
              <a:t>mencari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penjual</a:t>
            </a:r>
            <a:r>
              <a:rPr lang="en-US" altLang="ko-KR" sz="1200" dirty="0">
                <a:solidFill>
                  <a:schemeClr val="bg1"/>
                </a:solidFill>
              </a:rPr>
              <a:t> dan </a:t>
            </a:r>
            <a:r>
              <a:rPr lang="en-US" altLang="ko-KR" sz="1200" dirty="0" err="1">
                <a:solidFill>
                  <a:schemeClr val="bg1"/>
                </a:solidFill>
              </a:rPr>
              <a:t>transaksi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err="1">
                <a:solidFill>
                  <a:schemeClr val="bg1"/>
                </a:solidFill>
              </a:rPr>
              <a:t>tertentu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2042473A-C302-139A-5E2F-4DB9E2EE022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1" r="29421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0A166F1A-6A08-6E8C-D014-C296120A42A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1" r="17331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2A319D6A-FA57-E7C9-045A-E3BDE4E26EE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0" r="26460"/>
          <a:stretch>
            <a:fillRect/>
          </a:stretch>
        </p:blipFill>
        <p:spPr/>
      </p:pic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074BD2F-0738-19B0-7F3D-0A32E642B8C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6" r="18866"/>
          <a:stretch>
            <a:fillRect/>
          </a:stretch>
        </p:blipFill>
        <p:spPr/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ACD4508-6B6B-8054-074B-E518B38F32CF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F64F5A5-3480-1849-A68C-F661CE322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6386BC3-58A2-8021-03F7-4E1A5EEBAD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552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oup 144">
            <a:extLst>
              <a:ext uri="{FF2B5EF4-FFF2-40B4-BE49-F238E27FC236}">
                <a16:creationId xmlns:a16="http://schemas.microsoft.com/office/drawing/2014/main" id="{1A847657-959E-10A3-38C0-82413A044B58}"/>
              </a:ext>
            </a:extLst>
          </p:cNvPr>
          <p:cNvGrpSpPr/>
          <p:nvPr/>
        </p:nvGrpSpPr>
        <p:grpSpPr>
          <a:xfrm>
            <a:off x="6626237" y="1401520"/>
            <a:ext cx="5137417" cy="4976123"/>
            <a:chOff x="5748390" y="901675"/>
            <a:chExt cx="5707296" cy="55281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4759143-40FE-49A9-8939-662F1C2414CF}"/>
                </a:ext>
              </a:extLst>
            </p:cNvPr>
            <p:cNvGrpSpPr/>
            <p:nvPr/>
          </p:nvGrpSpPr>
          <p:grpSpPr>
            <a:xfrm>
              <a:off x="8977766" y="3352775"/>
              <a:ext cx="2433635" cy="2283032"/>
              <a:chOff x="916503" y="173245"/>
              <a:chExt cx="6788222" cy="6368141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623EC40-64C7-430B-B631-F870E8ED720B}"/>
                  </a:ext>
                </a:extLst>
              </p:cNvPr>
              <p:cNvGrpSpPr/>
              <p:nvPr/>
            </p:nvGrpSpPr>
            <p:grpSpPr>
              <a:xfrm>
                <a:off x="5231831" y="3428023"/>
                <a:ext cx="2472894" cy="2413102"/>
                <a:chOff x="5231831" y="3428023"/>
                <a:chExt cx="2472894" cy="2413102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2AD31226-6E68-4B4E-A20D-F91C7D76A00C}"/>
                    </a:ext>
                  </a:extLst>
                </p:cNvPr>
                <p:cNvGrpSpPr/>
                <p:nvPr/>
              </p:nvGrpSpPr>
              <p:grpSpPr>
                <a:xfrm>
                  <a:off x="5231831" y="3428023"/>
                  <a:ext cx="2472894" cy="2413102"/>
                  <a:chOff x="5231831" y="3428023"/>
                  <a:chExt cx="2472894" cy="2413102"/>
                </a:xfrm>
              </p:grpSpPr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A34F55D1-C467-4328-9FF4-F53FDC0E1EA4}"/>
                      </a:ext>
                    </a:extLst>
                  </p:cNvPr>
                  <p:cNvGrpSpPr/>
                  <p:nvPr/>
                </p:nvGrpSpPr>
                <p:grpSpPr>
                  <a:xfrm>
                    <a:off x="5231831" y="3428023"/>
                    <a:ext cx="2472894" cy="2413102"/>
                    <a:chOff x="7183539" y="3588026"/>
                    <a:chExt cx="2663686" cy="2599281"/>
                  </a:xfrm>
                  <a:effectLst/>
                </p:grpSpPr>
                <p:sp>
                  <p:nvSpPr>
                    <p:cNvPr id="79" name="Freeform: Shape 78">
                      <a:extLst>
                        <a:ext uri="{FF2B5EF4-FFF2-40B4-BE49-F238E27FC236}">
                          <a16:creationId xmlns:a16="http://schemas.microsoft.com/office/drawing/2014/main" id="{FA367D03-21BE-40B4-82A2-6234A67657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81038" y="4032040"/>
                      <a:ext cx="2266187" cy="2155201"/>
                    </a:xfrm>
                    <a:custGeom>
                      <a:avLst/>
                      <a:gdLst>
                        <a:gd name="connsiteX0" fmla="*/ 0 w 2266187"/>
                        <a:gd name="connsiteY0" fmla="*/ 78585 h 2155201"/>
                        <a:gd name="connsiteX1" fmla="*/ 40883 w 2266187"/>
                        <a:gd name="connsiteY1" fmla="*/ 2155201 h 2155201"/>
                        <a:gd name="connsiteX2" fmla="*/ 2239154 w 2266187"/>
                        <a:gd name="connsiteY2" fmla="*/ 2013535 h 2155201"/>
                        <a:gd name="connsiteX3" fmla="*/ 2266188 w 2266187"/>
                        <a:gd name="connsiteY3" fmla="*/ 1978086 h 2155201"/>
                        <a:gd name="connsiteX4" fmla="*/ 2266188 w 2266187"/>
                        <a:gd name="connsiteY4" fmla="*/ 0 h 2155201"/>
                        <a:gd name="connsiteX5" fmla="*/ 0 w 2266187"/>
                        <a:gd name="connsiteY5" fmla="*/ 78585 h 21552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266187" h="2155201">
                          <a:moveTo>
                            <a:pt x="0" y="78585"/>
                          </a:moveTo>
                          <a:lnTo>
                            <a:pt x="40883" y="2155201"/>
                          </a:lnTo>
                          <a:lnTo>
                            <a:pt x="2239154" y="2013535"/>
                          </a:lnTo>
                          <a:cubicBezTo>
                            <a:pt x="2254327" y="2012541"/>
                            <a:pt x="2266188" y="1996970"/>
                            <a:pt x="2266188" y="1978086"/>
                          </a:cubicBezTo>
                          <a:lnTo>
                            <a:pt x="2266188" y="0"/>
                          </a:lnTo>
                          <a:lnTo>
                            <a:pt x="0" y="78585"/>
                          </a:lnTo>
                          <a:close/>
                        </a:path>
                      </a:pathLst>
                    </a:custGeom>
                    <a:solidFill>
                      <a:srgbClr val="DDAE58"/>
                    </a:solidFill>
                    <a:ln w="6622" cap="flat">
                      <a:noFill/>
                      <a:prstDash val="solid"/>
                      <a:miter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: Shape 79">
                      <a:extLst>
                        <a:ext uri="{FF2B5EF4-FFF2-40B4-BE49-F238E27FC236}">
                          <a16:creationId xmlns:a16="http://schemas.microsoft.com/office/drawing/2014/main" id="{DEB26FC1-A528-4D9A-9AB9-5359A562F6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83539" y="3703651"/>
                      <a:ext cx="438315" cy="2483656"/>
                    </a:xfrm>
                    <a:custGeom>
                      <a:avLst/>
                      <a:gdLst>
                        <a:gd name="connsiteX0" fmla="*/ 0 w 438315"/>
                        <a:gd name="connsiteY0" fmla="*/ 0 h 2483656"/>
                        <a:gd name="connsiteX1" fmla="*/ 397499 w 438315"/>
                        <a:gd name="connsiteY1" fmla="*/ 406974 h 2483656"/>
                        <a:gd name="connsiteX2" fmla="*/ 438316 w 438315"/>
                        <a:gd name="connsiteY2" fmla="*/ 2483656 h 2483656"/>
                        <a:gd name="connsiteX3" fmla="*/ 55725 w 438315"/>
                        <a:gd name="connsiteY3" fmla="*/ 2002602 h 248365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38315" h="2483656">
                          <a:moveTo>
                            <a:pt x="0" y="0"/>
                          </a:moveTo>
                          <a:lnTo>
                            <a:pt x="397499" y="406974"/>
                          </a:lnTo>
                          <a:lnTo>
                            <a:pt x="438316" y="2483656"/>
                          </a:lnTo>
                          <a:lnTo>
                            <a:pt x="55725" y="2002602"/>
                          </a:lnTo>
                          <a:close/>
                        </a:path>
                      </a:pathLst>
                    </a:custGeom>
                    <a:solidFill>
                      <a:srgbClr val="ECD09C"/>
                    </a:solidFill>
                    <a:ln w="6622" cap="flat">
                      <a:noFill/>
                      <a:prstDash val="solid"/>
                      <a:miter/>
                    </a:ln>
                    <a:effectLst/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" name="Freeform: Shape 80">
                      <a:extLst>
                        <a:ext uri="{FF2B5EF4-FFF2-40B4-BE49-F238E27FC236}">
                          <a16:creationId xmlns:a16="http://schemas.microsoft.com/office/drawing/2014/main" id="{BE3188CC-53FA-4E7E-8549-A0DDFCCEDB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83539" y="3588026"/>
                      <a:ext cx="2663686" cy="522599"/>
                    </a:xfrm>
                    <a:custGeom>
                      <a:avLst/>
                      <a:gdLst>
                        <a:gd name="connsiteX0" fmla="*/ 2180711 w 2663686"/>
                        <a:gd name="connsiteY0" fmla="*/ 0 h 522599"/>
                        <a:gd name="connsiteX1" fmla="*/ 0 w 2663686"/>
                        <a:gd name="connsiteY1" fmla="*/ 115625 h 522599"/>
                        <a:gd name="connsiteX2" fmla="*/ 397499 w 2663686"/>
                        <a:gd name="connsiteY2" fmla="*/ 522599 h 522599"/>
                        <a:gd name="connsiteX3" fmla="*/ 2663687 w 2663686"/>
                        <a:gd name="connsiteY3" fmla="*/ 444014 h 52259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63686" h="522599">
                          <a:moveTo>
                            <a:pt x="2180711" y="0"/>
                          </a:moveTo>
                          <a:lnTo>
                            <a:pt x="0" y="115625"/>
                          </a:lnTo>
                          <a:lnTo>
                            <a:pt x="397499" y="522599"/>
                          </a:lnTo>
                          <a:lnTo>
                            <a:pt x="2663687" y="444014"/>
                          </a:lnTo>
                          <a:close/>
                        </a:path>
                      </a:pathLst>
                    </a:custGeom>
                    <a:solidFill>
                      <a:srgbClr val="F4E6C0"/>
                    </a:solidFill>
                    <a:ln w="6622" cap="flat">
                      <a:noFill/>
                      <a:prstDash val="solid"/>
                      <a:miter/>
                    </a:ln>
                    <a:effectLst/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8" name="Freeform: Shape 77">
                    <a:extLst>
                      <a:ext uri="{FF2B5EF4-FFF2-40B4-BE49-F238E27FC236}">
                        <a16:creationId xmlns:a16="http://schemas.microsoft.com/office/drawing/2014/main" id="{D1E4410F-B184-4E9D-8A5C-2833B38E8F5B}"/>
                      </a:ext>
                    </a:extLst>
                  </p:cNvPr>
                  <p:cNvSpPr/>
                  <p:nvPr/>
                </p:nvSpPr>
                <p:spPr>
                  <a:xfrm>
                    <a:off x="5355572" y="3562643"/>
                    <a:ext cx="2124881" cy="433747"/>
                  </a:xfrm>
                  <a:custGeom>
                    <a:avLst/>
                    <a:gdLst>
                      <a:gd name="connsiteX0" fmla="*/ 0 w 1343109"/>
                      <a:gd name="connsiteY0" fmla="*/ 170941 h 170941"/>
                      <a:gd name="connsiteX1" fmla="*/ 2713 w 1343109"/>
                      <a:gd name="connsiteY1" fmla="*/ 54267 h 170941"/>
                      <a:gd name="connsiteX2" fmla="*/ 1307836 w 1343109"/>
                      <a:gd name="connsiteY2" fmla="*/ 0 h 170941"/>
                      <a:gd name="connsiteX3" fmla="*/ 1343109 w 1343109"/>
                      <a:gd name="connsiteY3" fmla="*/ 32560 h 170941"/>
                      <a:gd name="connsiteX4" fmla="*/ 32560 w 1343109"/>
                      <a:gd name="connsiteY4" fmla="*/ 86827 h 170941"/>
                      <a:gd name="connsiteX5" fmla="*/ 0 w 1343109"/>
                      <a:gd name="connsiteY5" fmla="*/ 170941 h 170941"/>
                      <a:gd name="connsiteX0" fmla="*/ 0 w 1343109"/>
                      <a:gd name="connsiteY0" fmla="*/ 170941 h 170941"/>
                      <a:gd name="connsiteX1" fmla="*/ 2713 w 1343109"/>
                      <a:gd name="connsiteY1" fmla="*/ 54267 h 170941"/>
                      <a:gd name="connsiteX2" fmla="*/ 1307836 w 1343109"/>
                      <a:gd name="connsiteY2" fmla="*/ 0 h 170941"/>
                      <a:gd name="connsiteX3" fmla="*/ 1343109 w 1343109"/>
                      <a:gd name="connsiteY3" fmla="*/ 32560 h 170941"/>
                      <a:gd name="connsiteX4" fmla="*/ 32560 w 1343109"/>
                      <a:gd name="connsiteY4" fmla="*/ 86827 h 170941"/>
                      <a:gd name="connsiteX5" fmla="*/ 14160 w 1343109"/>
                      <a:gd name="connsiteY5" fmla="*/ 127506 h 170941"/>
                      <a:gd name="connsiteX6" fmla="*/ 0 w 1343109"/>
                      <a:gd name="connsiteY6" fmla="*/ 170941 h 170941"/>
                      <a:gd name="connsiteX0" fmla="*/ 0 w 1343109"/>
                      <a:gd name="connsiteY0" fmla="*/ 170941 h 170941"/>
                      <a:gd name="connsiteX1" fmla="*/ 2713 w 1343109"/>
                      <a:gd name="connsiteY1" fmla="*/ 54267 h 170941"/>
                      <a:gd name="connsiteX2" fmla="*/ 1307836 w 1343109"/>
                      <a:gd name="connsiteY2" fmla="*/ 0 h 170941"/>
                      <a:gd name="connsiteX3" fmla="*/ 1343109 w 1343109"/>
                      <a:gd name="connsiteY3" fmla="*/ 32560 h 170941"/>
                      <a:gd name="connsiteX4" fmla="*/ 32560 w 1343109"/>
                      <a:gd name="connsiteY4" fmla="*/ 86827 h 170941"/>
                      <a:gd name="connsiteX5" fmla="*/ 23685 w 1343109"/>
                      <a:gd name="connsiteY5" fmla="*/ 163225 h 170941"/>
                      <a:gd name="connsiteX6" fmla="*/ 0 w 1343109"/>
                      <a:gd name="connsiteY6" fmla="*/ 170941 h 170941"/>
                      <a:gd name="connsiteX0" fmla="*/ 0 w 1355015"/>
                      <a:gd name="connsiteY0" fmla="*/ 137603 h 163225"/>
                      <a:gd name="connsiteX1" fmla="*/ 14619 w 1355015"/>
                      <a:gd name="connsiteY1" fmla="*/ 54267 h 163225"/>
                      <a:gd name="connsiteX2" fmla="*/ 1319742 w 1355015"/>
                      <a:gd name="connsiteY2" fmla="*/ 0 h 163225"/>
                      <a:gd name="connsiteX3" fmla="*/ 1355015 w 1355015"/>
                      <a:gd name="connsiteY3" fmla="*/ 32560 h 163225"/>
                      <a:gd name="connsiteX4" fmla="*/ 44466 w 1355015"/>
                      <a:gd name="connsiteY4" fmla="*/ 86827 h 163225"/>
                      <a:gd name="connsiteX5" fmla="*/ 35591 w 1355015"/>
                      <a:gd name="connsiteY5" fmla="*/ 163225 h 163225"/>
                      <a:gd name="connsiteX6" fmla="*/ 0 w 1355015"/>
                      <a:gd name="connsiteY6" fmla="*/ 137603 h 163225"/>
                      <a:gd name="connsiteX0" fmla="*/ 0 w 1350252"/>
                      <a:gd name="connsiteY0" fmla="*/ 144747 h 163225"/>
                      <a:gd name="connsiteX1" fmla="*/ 9856 w 1350252"/>
                      <a:gd name="connsiteY1" fmla="*/ 54267 h 163225"/>
                      <a:gd name="connsiteX2" fmla="*/ 1314979 w 1350252"/>
                      <a:gd name="connsiteY2" fmla="*/ 0 h 163225"/>
                      <a:gd name="connsiteX3" fmla="*/ 1350252 w 1350252"/>
                      <a:gd name="connsiteY3" fmla="*/ 32560 h 163225"/>
                      <a:gd name="connsiteX4" fmla="*/ 39703 w 1350252"/>
                      <a:gd name="connsiteY4" fmla="*/ 86827 h 163225"/>
                      <a:gd name="connsiteX5" fmla="*/ 30828 w 1350252"/>
                      <a:gd name="connsiteY5" fmla="*/ 163225 h 163225"/>
                      <a:gd name="connsiteX6" fmla="*/ 0 w 1350252"/>
                      <a:gd name="connsiteY6" fmla="*/ 144747 h 163225"/>
                      <a:gd name="connsiteX0" fmla="*/ 0 w 1350252"/>
                      <a:gd name="connsiteY0" fmla="*/ 144747 h 167987"/>
                      <a:gd name="connsiteX1" fmla="*/ 9856 w 1350252"/>
                      <a:gd name="connsiteY1" fmla="*/ 54267 h 167987"/>
                      <a:gd name="connsiteX2" fmla="*/ 1314979 w 1350252"/>
                      <a:gd name="connsiteY2" fmla="*/ 0 h 167987"/>
                      <a:gd name="connsiteX3" fmla="*/ 1350252 w 1350252"/>
                      <a:gd name="connsiteY3" fmla="*/ 32560 h 167987"/>
                      <a:gd name="connsiteX4" fmla="*/ 39703 w 1350252"/>
                      <a:gd name="connsiteY4" fmla="*/ 86827 h 167987"/>
                      <a:gd name="connsiteX5" fmla="*/ 37972 w 1350252"/>
                      <a:gd name="connsiteY5" fmla="*/ 167987 h 167987"/>
                      <a:gd name="connsiteX6" fmla="*/ 0 w 1350252"/>
                      <a:gd name="connsiteY6" fmla="*/ 144747 h 167987"/>
                      <a:gd name="connsiteX0" fmla="*/ 0 w 1343108"/>
                      <a:gd name="connsiteY0" fmla="*/ 137604 h 167987"/>
                      <a:gd name="connsiteX1" fmla="*/ 2712 w 1343108"/>
                      <a:gd name="connsiteY1" fmla="*/ 54267 h 167987"/>
                      <a:gd name="connsiteX2" fmla="*/ 1307835 w 1343108"/>
                      <a:gd name="connsiteY2" fmla="*/ 0 h 167987"/>
                      <a:gd name="connsiteX3" fmla="*/ 1343108 w 1343108"/>
                      <a:gd name="connsiteY3" fmla="*/ 32560 h 167987"/>
                      <a:gd name="connsiteX4" fmla="*/ 32559 w 1343108"/>
                      <a:gd name="connsiteY4" fmla="*/ 86827 h 167987"/>
                      <a:gd name="connsiteX5" fmla="*/ 30828 w 1343108"/>
                      <a:gd name="connsiteY5" fmla="*/ 167987 h 167987"/>
                      <a:gd name="connsiteX6" fmla="*/ 0 w 1343108"/>
                      <a:gd name="connsiteY6" fmla="*/ 137604 h 167987"/>
                      <a:gd name="connsiteX0" fmla="*/ 0 w 1350252"/>
                      <a:gd name="connsiteY0" fmla="*/ 137604 h 167987"/>
                      <a:gd name="connsiteX1" fmla="*/ 2712 w 1350252"/>
                      <a:gd name="connsiteY1" fmla="*/ 54267 h 167987"/>
                      <a:gd name="connsiteX2" fmla="*/ 1307835 w 1350252"/>
                      <a:gd name="connsiteY2" fmla="*/ 0 h 167987"/>
                      <a:gd name="connsiteX3" fmla="*/ 1350252 w 1350252"/>
                      <a:gd name="connsiteY3" fmla="*/ 30178 h 167987"/>
                      <a:gd name="connsiteX4" fmla="*/ 32559 w 1350252"/>
                      <a:gd name="connsiteY4" fmla="*/ 86827 h 167987"/>
                      <a:gd name="connsiteX5" fmla="*/ 30828 w 1350252"/>
                      <a:gd name="connsiteY5" fmla="*/ 167987 h 167987"/>
                      <a:gd name="connsiteX6" fmla="*/ 0 w 1350252"/>
                      <a:gd name="connsiteY6" fmla="*/ 137604 h 167987"/>
                      <a:gd name="connsiteX0" fmla="*/ 0 w 1355015"/>
                      <a:gd name="connsiteY0" fmla="*/ 189991 h 189991"/>
                      <a:gd name="connsiteX1" fmla="*/ 7475 w 1355015"/>
                      <a:gd name="connsiteY1" fmla="*/ 54267 h 189991"/>
                      <a:gd name="connsiteX2" fmla="*/ 1312598 w 1355015"/>
                      <a:gd name="connsiteY2" fmla="*/ 0 h 189991"/>
                      <a:gd name="connsiteX3" fmla="*/ 1355015 w 1355015"/>
                      <a:gd name="connsiteY3" fmla="*/ 30178 h 189991"/>
                      <a:gd name="connsiteX4" fmla="*/ 37322 w 1355015"/>
                      <a:gd name="connsiteY4" fmla="*/ 86827 h 189991"/>
                      <a:gd name="connsiteX5" fmla="*/ 35591 w 1355015"/>
                      <a:gd name="connsiteY5" fmla="*/ 167987 h 189991"/>
                      <a:gd name="connsiteX6" fmla="*/ 0 w 1355015"/>
                      <a:gd name="connsiteY6" fmla="*/ 189991 h 189991"/>
                      <a:gd name="connsiteX0" fmla="*/ 0 w 1355015"/>
                      <a:gd name="connsiteY0" fmla="*/ 189991 h 215612"/>
                      <a:gd name="connsiteX1" fmla="*/ 7475 w 1355015"/>
                      <a:gd name="connsiteY1" fmla="*/ 54267 h 215612"/>
                      <a:gd name="connsiteX2" fmla="*/ 1312598 w 1355015"/>
                      <a:gd name="connsiteY2" fmla="*/ 0 h 215612"/>
                      <a:gd name="connsiteX3" fmla="*/ 1355015 w 1355015"/>
                      <a:gd name="connsiteY3" fmla="*/ 30178 h 215612"/>
                      <a:gd name="connsiteX4" fmla="*/ 37322 w 1355015"/>
                      <a:gd name="connsiteY4" fmla="*/ 86827 h 215612"/>
                      <a:gd name="connsiteX5" fmla="*/ 35591 w 1355015"/>
                      <a:gd name="connsiteY5" fmla="*/ 215612 h 215612"/>
                      <a:gd name="connsiteX6" fmla="*/ 0 w 1355015"/>
                      <a:gd name="connsiteY6" fmla="*/ 189991 h 215612"/>
                      <a:gd name="connsiteX0" fmla="*/ 2189 w 1347679"/>
                      <a:gd name="connsiteY0" fmla="*/ 185228 h 215612"/>
                      <a:gd name="connsiteX1" fmla="*/ 139 w 1347679"/>
                      <a:gd name="connsiteY1" fmla="*/ 54267 h 215612"/>
                      <a:gd name="connsiteX2" fmla="*/ 1305262 w 1347679"/>
                      <a:gd name="connsiteY2" fmla="*/ 0 h 215612"/>
                      <a:gd name="connsiteX3" fmla="*/ 1347679 w 1347679"/>
                      <a:gd name="connsiteY3" fmla="*/ 30178 h 215612"/>
                      <a:gd name="connsiteX4" fmla="*/ 29986 w 1347679"/>
                      <a:gd name="connsiteY4" fmla="*/ 86827 h 215612"/>
                      <a:gd name="connsiteX5" fmla="*/ 28255 w 1347679"/>
                      <a:gd name="connsiteY5" fmla="*/ 215612 h 215612"/>
                      <a:gd name="connsiteX6" fmla="*/ 2189 w 1347679"/>
                      <a:gd name="connsiteY6" fmla="*/ 185228 h 215612"/>
                      <a:gd name="connsiteX0" fmla="*/ 2189 w 1359882"/>
                      <a:gd name="connsiteY0" fmla="*/ 185228 h 215612"/>
                      <a:gd name="connsiteX1" fmla="*/ 139 w 1359882"/>
                      <a:gd name="connsiteY1" fmla="*/ 54267 h 215612"/>
                      <a:gd name="connsiteX2" fmla="*/ 1305262 w 1359882"/>
                      <a:gd name="connsiteY2" fmla="*/ 0 h 215612"/>
                      <a:gd name="connsiteX3" fmla="*/ 1359882 w 1359882"/>
                      <a:gd name="connsiteY3" fmla="*/ 46448 h 215612"/>
                      <a:gd name="connsiteX4" fmla="*/ 29986 w 1359882"/>
                      <a:gd name="connsiteY4" fmla="*/ 86827 h 215612"/>
                      <a:gd name="connsiteX5" fmla="*/ 28255 w 1359882"/>
                      <a:gd name="connsiteY5" fmla="*/ 215612 h 215612"/>
                      <a:gd name="connsiteX6" fmla="*/ 2189 w 1359882"/>
                      <a:gd name="connsiteY6" fmla="*/ 185228 h 215612"/>
                      <a:gd name="connsiteX0" fmla="*/ 2189 w 1359882"/>
                      <a:gd name="connsiteY0" fmla="*/ 173025 h 203409"/>
                      <a:gd name="connsiteX1" fmla="*/ 139 w 1359882"/>
                      <a:gd name="connsiteY1" fmla="*/ 42064 h 203409"/>
                      <a:gd name="connsiteX2" fmla="*/ 1313397 w 1359882"/>
                      <a:gd name="connsiteY2" fmla="*/ 0 h 203409"/>
                      <a:gd name="connsiteX3" fmla="*/ 1359882 w 1359882"/>
                      <a:gd name="connsiteY3" fmla="*/ 34245 h 203409"/>
                      <a:gd name="connsiteX4" fmla="*/ 29986 w 1359882"/>
                      <a:gd name="connsiteY4" fmla="*/ 74624 h 203409"/>
                      <a:gd name="connsiteX5" fmla="*/ 28255 w 1359882"/>
                      <a:gd name="connsiteY5" fmla="*/ 203409 h 203409"/>
                      <a:gd name="connsiteX6" fmla="*/ 2189 w 1359882"/>
                      <a:gd name="connsiteY6" fmla="*/ 173025 h 203409"/>
                      <a:gd name="connsiteX0" fmla="*/ 2189 w 1359882"/>
                      <a:gd name="connsiteY0" fmla="*/ 182156 h 212540"/>
                      <a:gd name="connsiteX1" fmla="*/ 139 w 1359882"/>
                      <a:gd name="connsiteY1" fmla="*/ 51195 h 212540"/>
                      <a:gd name="connsiteX2" fmla="*/ 960342 w 1359882"/>
                      <a:gd name="connsiteY2" fmla="*/ 0 h 212540"/>
                      <a:gd name="connsiteX3" fmla="*/ 1359882 w 1359882"/>
                      <a:gd name="connsiteY3" fmla="*/ 43376 h 212540"/>
                      <a:gd name="connsiteX4" fmla="*/ 29986 w 1359882"/>
                      <a:gd name="connsiteY4" fmla="*/ 83755 h 212540"/>
                      <a:gd name="connsiteX5" fmla="*/ 28255 w 1359882"/>
                      <a:gd name="connsiteY5" fmla="*/ 212540 h 212540"/>
                      <a:gd name="connsiteX6" fmla="*/ 2189 w 1359882"/>
                      <a:gd name="connsiteY6" fmla="*/ 182156 h 212540"/>
                      <a:gd name="connsiteX0" fmla="*/ 2189 w 1009870"/>
                      <a:gd name="connsiteY0" fmla="*/ 182156 h 212540"/>
                      <a:gd name="connsiteX1" fmla="*/ 139 w 1009870"/>
                      <a:gd name="connsiteY1" fmla="*/ 51195 h 212540"/>
                      <a:gd name="connsiteX2" fmla="*/ 960342 w 1009870"/>
                      <a:gd name="connsiteY2" fmla="*/ 0 h 212540"/>
                      <a:gd name="connsiteX3" fmla="*/ 1009870 w 1009870"/>
                      <a:gd name="connsiteY3" fmla="*/ 32724 h 212540"/>
                      <a:gd name="connsiteX4" fmla="*/ 29986 w 1009870"/>
                      <a:gd name="connsiteY4" fmla="*/ 83755 h 212540"/>
                      <a:gd name="connsiteX5" fmla="*/ 28255 w 1009870"/>
                      <a:gd name="connsiteY5" fmla="*/ 212540 h 212540"/>
                      <a:gd name="connsiteX6" fmla="*/ 2189 w 1009870"/>
                      <a:gd name="connsiteY6" fmla="*/ 182156 h 212540"/>
                      <a:gd name="connsiteX0" fmla="*/ 2189 w 1003783"/>
                      <a:gd name="connsiteY0" fmla="*/ 182156 h 212540"/>
                      <a:gd name="connsiteX1" fmla="*/ 139 w 1003783"/>
                      <a:gd name="connsiteY1" fmla="*/ 51195 h 212540"/>
                      <a:gd name="connsiteX2" fmla="*/ 960342 w 1003783"/>
                      <a:gd name="connsiteY2" fmla="*/ 0 h 212540"/>
                      <a:gd name="connsiteX3" fmla="*/ 1003783 w 1003783"/>
                      <a:gd name="connsiteY3" fmla="*/ 26637 h 212540"/>
                      <a:gd name="connsiteX4" fmla="*/ 29986 w 1003783"/>
                      <a:gd name="connsiteY4" fmla="*/ 83755 h 212540"/>
                      <a:gd name="connsiteX5" fmla="*/ 28255 w 1003783"/>
                      <a:gd name="connsiteY5" fmla="*/ 212540 h 212540"/>
                      <a:gd name="connsiteX6" fmla="*/ 2189 w 1003783"/>
                      <a:gd name="connsiteY6" fmla="*/ 182156 h 212540"/>
                      <a:gd name="connsiteX0" fmla="*/ 2189 w 1003783"/>
                      <a:gd name="connsiteY0" fmla="*/ 183678 h 214062"/>
                      <a:gd name="connsiteX1" fmla="*/ 139 w 1003783"/>
                      <a:gd name="connsiteY1" fmla="*/ 52717 h 214062"/>
                      <a:gd name="connsiteX2" fmla="*/ 969473 w 1003783"/>
                      <a:gd name="connsiteY2" fmla="*/ 0 h 214062"/>
                      <a:gd name="connsiteX3" fmla="*/ 1003783 w 1003783"/>
                      <a:gd name="connsiteY3" fmla="*/ 28159 h 214062"/>
                      <a:gd name="connsiteX4" fmla="*/ 29986 w 1003783"/>
                      <a:gd name="connsiteY4" fmla="*/ 85277 h 214062"/>
                      <a:gd name="connsiteX5" fmla="*/ 28255 w 1003783"/>
                      <a:gd name="connsiteY5" fmla="*/ 214062 h 214062"/>
                      <a:gd name="connsiteX6" fmla="*/ 2189 w 1003783"/>
                      <a:gd name="connsiteY6" fmla="*/ 183678 h 214062"/>
                      <a:gd name="connsiteX0" fmla="*/ 2189 w 1019001"/>
                      <a:gd name="connsiteY0" fmla="*/ 183678 h 214062"/>
                      <a:gd name="connsiteX1" fmla="*/ 139 w 1019001"/>
                      <a:gd name="connsiteY1" fmla="*/ 52717 h 214062"/>
                      <a:gd name="connsiteX2" fmla="*/ 969473 w 1019001"/>
                      <a:gd name="connsiteY2" fmla="*/ 0 h 214062"/>
                      <a:gd name="connsiteX3" fmla="*/ 1019001 w 1019001"/>
                      <a:gd name="connsiteY3" fmla="*/ 49464 h 214062"/>
                      <a:gd name="connsiteX4" fmla="*/ 29986 w 1019001"/>
                      <a:gd name="connsiteY4" fmla="*/ 85277 h 214062"/>
                      <a:gd name="connsiteX5" fmla="*/ 28255 w 1019001"/>
                      <a:gd name="connsiteY5" fmla="*/ 214062 h 214062"/>
                      <a:gd name="connsiteX6" fmla="*/ 2189 w 1019001"/>
                      <a:gd name="connsiteY6" fmla="*/ 183678 h 214062"/>
                      <a:gd name="connsiteX0" fmla="*/ 2189 w 1019001"/>
                      <a:gd name="connsiteY0" fmla="*/ 171503 h 201887"/>
                      <a:gd name="connsiteX1" fmla="*/ 139 w 1019001"/>
                      <a:gd name="connsiteY1" fmla="*/ 40542 h 201887"/>
                      <a:gd name="connsiteX2" fmla="*/ 986212 w 1019001"/>
                      <a:gd name="connsiteY2" fmla="*/ 0 h 201887"/>
                      <a:gd name="connsiteX3" fmla="*/ 1019001 w 1019001"/>
                      <a:gd name="connsiteY3" fmla="*/ 37289 h 201887"/>
                      <a:gd name="connsiteX4" fmla="*/ 29986 w 1019001"/>
                      <a:gd name="connsiteY4" fmla="*/ 73102 h 201887"/>
                      <a:gd name="connsiteX5" fmla="*/ 28255 w 1019001"/>
                      <a:gd name="connsiteY5" fmla="*/ 201887 h 201887"/>
                      <a:gd name="connsiteX6" fmla="*/ 2189 w 1019001"/>
                      <a:gd name="connsiteY6" fmla="*/ 171503 h 201887"/>
                      <a:gd name="connsiteX0" fmla="*/ 2189 w 1011392"/>
                      <a:gd name="connsiteY0" fmla="*/ 171503 h 201887"/>
                      <a:gd name="connsiteX1" fmla="*/ 139 w 1011392"/>
                      <a:gd name="connsiteY1" fmla="*/ 40542 h 201887"/>
                      <a:gd name="connsiteX2" fmla="*/ 986212 w 1011392"/>
                      <a:gd name="connsiteY2" fmla="*/ 0 h 201887"/>
                      <a:gd name="connsiteX3" fmla="*/ 1011392 w 1011392"/>
                      <a:gd name="connsiteY3" fmla="*/ 29680 h 201887"/>
                      <a:gd name="connsiteX4" fmla="*/ 29986 w 1011392"/>
                      <a:gd name="connsiteY4" fmla="*/ 73102 h 201887"/>
                      <a:gd name="connsiteX5" fmla="*/ 28255 w 1011392"/>
                      <a:gd name="connsiteY5" fmla="*/ 201887 h 201887"/>
                      <a:gd name="connsiteX6" fmla="*/ 2189 w 1011392"/>
                      <a:gd name="connsiteY6" fmla="*/ 171503 h 201887"/>
                      <a:gd name="connsiteX0" fmla="*/ 2189 w 1011392"/>
                      <a:gd name="connsiteY0" fmla="*/ 176069 h 206453"/>
                      <a:gd name="connsiteX1" fmla="*/ 139 w 1011392"/>
                      <a:gd name="connsiteY1" fmla="*/ 45108 h 206453"/>
                      <a:gd name="connsiteX2" fmla="*/ 980125 w 1011392"/>
                      <a:gd name="connsiteY2" fmla="*/ 0 h 206453"/>
                      <a:gd name="connsiteX3" fmla="*/ 1011392 w 1011392"/>
                      <a:gd name="connsiteY3" fmla="*/ 34246 h 206453"/>
                      <a:gd name="connsiteX4" fmla="*/ 29986 w 1011392"/>
                      <a:gd name="connsiteY4" fmla="*/ 77668 h 206453"/>
                      <a:gd name="connsiteX5" fmla="*/ 28255 w 1011392"/>
                      <a:gd name="connsiteY5" fmla="*/ 206453 h 206453"/>
                      <a:gd name="connsiteX6" fmla="*/ 2189 w 1011392"/>
                      <a:gd name="connsiteY6" fmla="*/ 176069 h 206453"/>
                      <a:gd name="connsiteX0" fmla="*/ 2189 w 1011392"/>
                      <a:gd name="connsiteY0" fmla="*/ 176069 h 206453"/>
                      <a:gd name="connsiteX1" fmla="*/ 139 w 1011392"/>
                      <a:gd name="connsiteY1" fmla="*/ 45108 h 206453"/>
                      <a:gd name="connsiteX2" fmla="*/ 980125 w 1011392"/>
                      <a:gd name="connsiteY2" fmla="*/ 0 h 206453"/>
                      <a:gd name="connsiteX3" fmla="*/ 1011392 w 1011392"/>
                      <a:gd name="connsiteY3" fmla="*/ 32724 h 206453"/>
                      <a:gd name="connsiteX4" fmla="*/ 29986 w 1011392"/>
                      <a:gd name="connsiteY4" fmla="*/ 77668 h 206453"/>
                      <a:gd name="connsiteX5" fmla="*/ 28255 w 1011392"/>
                      <a:gd name="connsiteY5" fmla="*/ 206453 h 206453"/>
                      <a:gd name="connsiteX6" fmla="*/ 2189 w 1011392"/>
                      <a:gd name="connsiteY6" fmla="*/ 176069 h 206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11392" h="206453">
                        <a:moveTo>
                          <a:pt x="2189" y="176069"/>
                        </a:moveTo>
                        <a:cubicBezTo>
                          <a:pt x="3093" y="137178"/>
                          <a:pt x="-765" y="83999"/>
                          <a:pt x="139" y="45108"/>
                        </a:cubicBezTo>
                        <a:lnTo>
                          <a:pt x="980125" y="0"/>
                        </a:lnTo>
                        <a:lnTo>
                          <a:pt x="1011392" y="32724"/>
                        </a:lnTo>
                        <a:lnTo>
                          <a:pt x="29986" y="77668"/>
                        </a:lnTo>
                        <a:lnTo>
                          <a:pt x="28255" y="206453"/>
                        </a:lnTo>
                        <a:lnTo>
                          <a:pt x="2189" y="176069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75000"/>
                      <a:alpha val="7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A256635C-6338-4699-A587-827ED1F4A12E}"/>
                    </a:ext>
                  </a:extLst>
                </p:cNvPr>
                <p:cNvGrpSpPr/>
                <p:nvPr/>
              </p:nvGrpSpPr>
              <p:grpSpPr>
                <a:xfrm>
                  <a:off x="5740188" y="5376239"/>
                  <a:ext cx="1002670" cy="362577"/>
                  <a:chOff x="5740188" y="5376239"/>
                  <a:chExt cx="1002670" cy="362577"/>
                </a:xfrm>
              </p:grpSpPr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E624BC1A-DFD2-42A2-8414-B213C7ABBB46}"/>
                      </a:ext>
                    </a:extLst>
                  </p:cNvPr>
                  <p:cNvGrpSpPr/>
                  <p:nvPr/>
                </p:nvGrpSpPr>
                <p:grpSpPr>
                  <a:xfrm rot="21372599">
                    <a:off x="6425543" y="5376239"/>
                    <a:ext cx="317315" cy="317171"/>
                    <a:chOff x="4424793" y="3488664"/>
                    <a:chExt cx="1612383" cy="1611648"/>
                  </a:xfrm>
                  <a:solidFill>
                    <a:schemeClr val="accent5">
                      <a:lumMod val="50000"/>
                    </a:schemeClr>
                  </a:solidFill>
                </p:grpSpPr>
                <p:sp>
                  <p:nvSpPr>
                    <p:cNvPr id="73" name="Freeform: Shape 72">
                      <a:extLst>
                        <a:ext uri="{FF2B5EF4-FFF2-40B4-BE49-F238E27FC236}">
                          <a16:creationId xmlns:a16="http://schemas.microsoft.com/office/drawing/2014/main" id="{2DB86DCB-FFA5-4F42-BCC8-A4AAF203C0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24793" y="3488664"/>
                      <a:ext cx="1612383" cy="1611648"/>
                    </a:xfrm>
                    <a:custGeom>
                      <a:avLst/>
                      <a:gdLst>
                        <a:gd name="connsiteX0" fmla="*/ 3281870 w 3281869"/>
                        <a:gd name="connsiteY0" fmla="*/ 0 h 3280374"/>
                        <a:gd name="connsiteX1" fmla="*/ 3281870 w 3281869"/>
                        <a:gd name="connsiteY1" fmla="*/ 3280375 h 3280374"/>
                        <a:gd name="connsiteX2" fmla="*/ 0 w 3281869"/>
                        <a:gd name="connsiteY2" fmla="*/ 3280375 h 3280374"/>
                        <a:gd name="connsiteX3" fmla="*/ 0 w 3281869"/>
                        <a:gd name="connsiteY3" fmla="*/ 3252316 h 3280374"/>
                        <a:gd name="connsiteX4" fmla="*/ 71 w 3281869"/>
                        <a:gd name="connsiteY4" fmla="*/ 31904 h 3280374"/>
                        <a:gd name="connsiteX5" fmla="*/ 2065 w 3281869"/>
                        <a:gd name="connsiteY5" fmla="*/ 71 h 3280374"/>
                        <a:gd name="connsiteX6" fmla="*/ 3281870 w 3281869"/>
                        <a:gd name="connsiteY6" fmla="*/ 0 h 3280374"/>
                        <a:gd name="connsiteX7" fmla="*/ 164222 w 3281869"/>
                        <a:gd name="connsiteY7" fmla="*/ 3117435 h 3280374"/>
                        <a:gd name="connsiteX8" fmla="*/ 3116082 w 3281869"/>
                        <a:gd name="connsiteY8" fmla="*/ 3117435 h 3280374"/>
                        <a:gd name="connsiteX9" fmla="*/ 3116082 w 3281869"/>
                        <a:gd name="connsiteY9" fmla="*/ 165788 h 3280374"/>
                        <a:gd name="connsiteX10" fmla="*/ 164222 w 3281869"/>
                        <a:gd name="connsiteY10" fmla="*/ 165788 h 3280374"/>
                        <a:gd name="connsiteX11" fmla="*/ 164222 w 3281869"/>
                        <a:gd name="connsiteY11" fmla="*/ 3117435 h 328037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281869" h="3280374">
                          <a:moveTo>
                            <a:pt x="3281870" y="0"/>
                          </a:moveTo>
                          <a:cubicBezTo>
                            <a:pt x="3281870" y="1092936"/>
                            <a:pt x="3281870" y="2185872"/>
                            <a:pt x="3281870" y="3280375"/>
                          </a:cubicBezTo>
                          <a:cubicBezTo>
                            <a:pt x="2187439" y="3280375"/>
                            <a:pt x="1095571" y="3280375"/>
                            <a:pt x="0" y="3280375"/>
                          </a:cubicBezTo>
                          <a:cubicBezTo>
                            <a:pt x="0" y="3271188"/>
                            <a:pt x="0" y="3261716"/>
                            <a:pt x="0" y="3252316"/>
                          </a:cubicBezTo>
                          <a:cubicBezTo>
                            <a:pt x="0" y="2178822"/>
                            <a:pt x="0" y="1105399"/>
                            <a:pt x="71" y="31904"/>
                          </a:cubicBezTo>
                          <a:cubicBezTo>
                            <a:pt x="71" y="21293"/>
                            <a:pt x="1353" y="10682"/>
                            <a:pt x="2065" y="71"/>
                          </a:cubicBezTo>
                          <a:cubicBezTo>
                            <a:pt x="1095357" y="0"/>
                            <a:pt x="2188578" y="0"/>
                            <a:pt x="3281870" y="0"/>
                          </a:cubicBezTo>
                          <a:close/>
                          <a:moveTo>
                            <a:pt x="164222" y="3117435"/>
                          </a:moveTo>
                          <a:cubicBezTo>
                            <a:pt x="1149196" y="3117435"/>
                            <a:pt x="2132104" y="3117435"/>
                            <a:pt x="3116082" y="3117435"/>
                          </a:cubicBezTo>
                          <a:cubicBezTo>
                            <a:pt x="3116082" y="2132461"/>
                            <a:pt x="3116082" y="1148840"/>
                            <a:pt x="3116082" y="165788"/>
                          </a:cubicBezTo>
                          <a:cubicBezTo>
                            <a:pt x="2131250" y="165788"/>
                            <a:pt x="1148341" y="165788"/>
                            <a:pt x="164222" y="165788"/>
                          </a:cubicBezTo>
                          <a:cubicBezTo>
                            <a:pt x="164222" y="1149837"/>
                            <a:pt x="164222" y="2132105"/>
                            <a:pt x="164222" y="3117435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: Shape 73">
                      <a:extLst>
                        <a:ext uri="{FF2B5EF4-FFF2-40B4-BE49-F238E27FC236}">
                          <a16:creationId xmlns:a16="http://schemas.microsoft.com/office/drawing/2014/main" id="{4D07EDEA-A5D3-4435-B417-D7E6954054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31107" y="3784487"/>
                      <a:ext cx="301701" cy="903352"/>
                    </a:xfrm>
                    <a:custGeom>
                      <a:avLst/>
                      <a:gdLst>
                        <a:gd name="connsiteX0" fmla="*/ 144922 w 614086"/>
                        <a:gd name="connsiteY0" fmla="*/ 511537 h 1838698"/>
                        <a:gd name="connsiteX1" fmla="*/ 0 w 614086"/>
                        <a:gd name="connsiteY1" fmla="*/ 511537 h 1838698"/>
                        <a:gd name="connsiteX2" fmla="*/ 306936 w 614086"/>
                        <a:gd name="connsiteY2" fmla="*/ 0 h 1838698"/>
                        <a:gd name="connsiteX3" fmla="*/ 614086 w 614086"/>
                        <a:gd name="connsiteY3" fmla="*/ 511893 h 1838698"/>
                        <a:gd name="connsiteX4" fmla="*/ 471799 w 614086"/>
                        <a:gd name="connsiteY4" fmla="*/ 511893 h 1838698"/>
                        <a:gd name="connsiteX5" fmla="*/ 471799 w 614086"/>
                        <a:gd name="connsiteY5" fmla="*/ 1838699 h 1838698"/>
                        <a:gd name="connsiteX6" fmla="*/ 144922 w 614086"/>
                        <a:gd name="connsiteY6" fmla="*/ 1838699 h 1838698"/>
                        <a:gd name="connsiteX7" fmla="*/ 144922 w 614086"/>
                        <a:gd name="connsiteY7" fmla="*/ 511537 h 18386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14086" h="1838698">
                          <a:moveTo>
                            <a:pt x="144922" y="511537"/>
                          </a:moveTo>
                          <a:cubicBezTo>
                            <a:pt x="95784" y="511537"/>
                            <a:pt x="50705" y="511537"/>
                            <a:pt x="0" y="511537"/>
                          </a:cubicBezTo>
                          <a:cubicBezTo>
                            <a:pt x="103333" y="339339"/>
                            <a:pt x="204173" y="171272"/>
                            <a:pt x="306936" y="0"/>
                          </a:cubicBezTo>
                          <a:cubicBezTo>
                            <a:pt x="409984" y="171770"/>
                            <a:pt x="510825" y="339838"/>
                            <a:pt x="614086" y="511893"/>
                          </a:cubicBezTo>
                          <a:cubicBezTo>
                            <a:pt x="564165" y="511893"/>
                            <a:pt x="519157" y="511893"/>
                            <a:pt x="471799" y="511893"/>
                          </a:cubicBezTo>
                          <a:cubicBezTo>
                            <a:pt x="471799" y="955064"/>
                            <a:pt x="471799" y="1395813"/>
                            <a:pt x="471799" y="1838699"/>
                          </a:cubicBezTo>
                          <a:cubicBezTo>
                            <a:pt x="362057" y="1838699"/>
                            <a:pt x="254664" y="1838699"/>
                            <a:pt x="144922" y="1838699"/>
                          </a:cubicBezTo>
                          <a:cubicBezTo>
                            <a:pt x="144922" y="1397309"/>
                            <a:pt x="144922" y="956559"/>
                            <a:pt x="144922" y="511537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Freeform: Shape 74">
                      <a:extLst>
                        <a:ext uri="{FF2B5EF4-FFF2-40B4-BE49-F238E27FC236}">
                          <a16:creationId xmlns:a16="http://schemas.microsoft.com/office/drawing/2014/main" id="{5A751BC0-8D44-4DDF-A686-48F16101D3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32974" y="3784487"/>
                      <a:ext cx="302015" cy="903702"/>
                    </a:xfrm>
                    <a:custGeom>
                      <a:avLst/>
                      <a:gdLst>
                        <a:gd name="connsiteX0" fmla="*/ 614728 w 614727"/>
                        <a:gd name="connsiteY0" fmla="*/ 511537 h 1839410"/>
                        <a:gd name="connsiteX1" fmla="*/ 471372 w 614727"/>
                        <a:gd name="connsiteY1" fmla="*/ 511537 h 1839410"/>
                        <a:gd name="connsiteX2" fmla="*/ 471372 w 614727"/>
                        <a:gd name="connsiteY2" fmla="*/ 1839411 h 1839410"/>
                        <a:gd name="connsiteX3" fmla="*/ 144709 w 614727"/>
                        <a:gd name="connsiteY3" fmla="*/ 1839411 h 1839410"/>
                        <a:gd name="connsiteX4" fmla="*/ 144709 w 614727"/>
                        <a:gd name="connsiteY4" fmla="*/ 512961 h 1839410"/>
                        <a:gd name="connsiteX5" fmla="*/ 0 w 614727"/>
                        <a:gd name="connsiteY5" fmla="*/ 512961 h 1839410"/>
                        <a:gd name="connsiteX6" fmla="*/ 307649 w 614727"/>
                        <a:gd name="connsiteY6" fmla="*/ 0 h 1839410"/>
                        <a:gd name="connsiteX7" fmla="*/ 614728 w 614727"/>
                        <a:gd name="connsiteY7" fmla="*/ 511537 h 18394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14727" h="1839410">
                          <a:moveTo>
                            <a:pt x="614728" y="511537"/>
                          </a:moveTo>
                          <a:cubicBezTo>
                            <a:pt x="564664" y="511537"/>
                            <a:pt x="519513" y="511537"/>
                            <a:pt x="471372" y="511537"/>
                          </a:cubicBezTo>
                          <a:cubicBezTo>
                            <a:pt x="471372" y="955206"/>
                            <a:pt x="471372" y="1396597"/>
                            <a:pt x="471372" y="1839411"/>
                          </a:cubicBezTo>
                          <a:cubicBezTo>
                            <a:pt x="361487" y="1839411"/>
                            <a:pt x="254736" y="1839411"/>
                            <a:pt x="144709" y="1839411"/>
                          </a:cubicBezTo>
                          <a:cubicBezTo>
                            <a:pt x="144709" y="1397950"/>
                            <a:pt x="144709" y="956631"/>
                            <a:pt x="144709" y="512961"/>
                          </a:cubicBezTo>
                          <a:cubicBezTo>
                            <a:pt x="96425" y="512961"/>
                            <a:pt x="51275" y="512961"/>
                            <a:pt x="0" y="512961"/>
                          </a:cubicBezTo>
                          <a:cubicBezTo>
                            <a:pt x="103476" y="340479"/>
                            <a:pt x="204245" y="172340"/>
                            <a:pt x="307649" y="0"/>
                          </a:cubicBezTo>
                          <a:cubicBezTo>
                            <a:pt x="409985" y="170417"/>
                            <a:pt x="510825" y="338342"/>
                            <a:pt x="614728" y="511537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: Shape 75">
                      <a:extLst>
                        <a:ext uri="{FF2B5EF4-FFF2-40B4-BE49-F238E27FC236}">
                          <a16:creationId xmlns:a16="http://schemas.microsoft.com/office/drawing/2014/main" id="{1B2260C1-7B49-4C42-ABAA-0E81EF6609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31637" y="4739971"/>
                      <a:ext cx="1002124" cy="98491"/>
                    </a:xfrm>
                    <a:custGeom>
                      <a:avLst/>
                      <a:gdLst>
                        <a:gd name="connsiteX0" fmla="*/ 0 w 2039739"/>
                        <a:gd name="connsiteY0" fmla="*/ 200470 h 200470"/>
                        <a:gd name="connsiteX1" fmla="*/ 0 w 2039739"/>
                        <a:gd name="connsiteY1" fmla="*/ 0 h 200470"/>
                        <a:gd name="connsiteX2" fmla="*/ 2039739 w 2039739"/>
                        <a:gd name="connsiteY2" fmla="*/ 0 h 200470"/>
                        <a:gd name="connsiteX3" fmla="*/ 2039739 w 2039739"/>
                        <a:gd name="connsiteY3" fmla="*/ 200470 h 200470"/>
                        <a:gd name="connsiteX4" fmla="*/ 0 w 2039739"/>
                        <a:gd name="connsiteY4" fmla="*/ 200470 h 2004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039739" h="200470">
                          <a:moveTo>
                            <a:pt x="0" y="200470"/>
                          </a:moveTo>
                          <a:cubicBezTo>
                            <a:pt x="0" y="133243"/>
                            <a:pt x="0" y="67512"/>
                            <a:pt x="0" y="0"/>
                          </a:cubicBezTo>
                          <a:cubicBezTo>
                            <a:pt x="679889" y="0"/>
                            <a:pt x="1358782" y="0"/>
                            <a:pt x="2039739" y="0"/>
                          </a:cubicBezTo>
                          <a:cubicBezTo>
                            <a:pt x="2039739" y="66016"/>
                            <a:pt x="2039739" y="132389"/>
                            <a:pt x="2039739" y="200470"/>
                          </a:cubicBezTo>
                          <a:cubicBezTo>
                            <a:pt x="1360847" y="200470"/>
                            <a:pt x="681883" y="200470"/>
                            <a:pt x="0" y="200470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A209A450-A71C-445E-BACB-74F7CCD8FBCC}"/>
                      </a:ext>
                    </a:extLst>
                  </p:cNvPr>
                  <p:cNvGrpSpPr/>
                  <p:nvPr/>
                </p:nvGrpSpPr>
                <p:grpSpPr>
                  <a:xfrm rot="21372599">
                    <a:off x="5740188" y="5421493"/>
                    <a:ext cx="317178" cy="317323"/>
                    <a:chOff x="2667000" y="5246457"/>
                    <a:chExt cx="1611683" cy="1612418"/>
                  </a:xfrm>
                  <a:solidFill>
                    <a:schemeClr val="accent5">
                      <a:lumMod val="50000"/>
                    </a:schemeClr>
                  </a:solidFill>
                </p:grpSpPr>
                <p:sp>
                  <p:nvSpPr>
                    <p:cNvPr id="70" name="Freeform: Shape 69">
                      <a:extLst>
                        <a:ext uri="{FF2B5EF4-FFF2-40B4-BE49-F238E27FC236}">
                          <a16:creationId xmlns:a16="http://schemas.microsoft.com/office/drawing/2014/main" id="{34D53C2B-251E-4F01-B627-BA71E8F578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67000" y="5246457"/>
                      <a:ext cx="1611683" cy="1612418"/>
                    </a:xfrm>
                    <a:custGeom>
                      <a:avLst/>
                      <a:gdLst>
                        <a:gd name="connsiteX0" fmla="*/ 0 w 3280445"/>
                        <a:gd name="connsiteY0" fmla="*/ 2065 h 3281941"/>
                        <a:gd name="connsiteX1" fmla="*/ 31833 w 3280445"/>
                        <a:gd name="connsiteY1" fmla="*/ 71 h 3281941"/>
                        <a:gd name="connsiteX2" fmla="*/ 3247046 w 3280445"/>
                        <a:gd name="connsiteY2" fmla="*/ 0 h 3281941"/>
                        <a:gd name="connsiteX3" fmla="*/ 3280446 w 3280445"/>
                        <a:gd name="connsiteY3" fmla="*/ 0 h 3281941"/>
                        <a:gd name="connsiteX4" fmla="*/ 3280446 w 3280445"/>
                        <a:gd name="connsiteY4" fmla="*/ 3281941 h 3281941"/>
                        <a:gd name="connsiteX5" fmla="*/ 0 w 3280445"/>
                        <a:gd name="connsiteY5" fmla="*/ 3281941 h 3281941"/>
                        <a:gd name="connsiteX6" fmla="*/ 0 w 3280445"/>
                        <a:gd name="connsiteY6" fmla="*/ 2065 h 3281941"/>
                        <a:gd name="connsiteX7" fmla="*/ 3117720 w 3280445"/>
                        <a:gd name="connsiteY7" fmla="*/ 164507 h 3281941"/>
                        <a:gd name="connsiteX8" fmla="*/ 165860 w 3280445"/>
                        <a:gd name="connsiteY8" fmla="*/ 164507 h 3281941"/>
                        <a:gd name="connsiteX9" fmla="*/ 165860 w 3280445"/>
                        <a:gd name="connsiteY9" fmla="*/ 3116082 h 3281941"/>
                        <a:gd name="connsiteX10" fmla="*/ 3117720 w 3280445"/>
                        <a:gd name="connsiteY10" fmla="*/ 3116082 h 3281941"/>
                        <a:gd name="connsiteX11" fmla="*/ 3117720 w 3280445"/>
                        <a:gd name="connsiteY11" fmla="*/ 164507 h 32819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280445" h="3281941">
                          <a:moveTo>
                            <a:pt x="0" y="2065"/>
                          </a:moveTo>
                          <a:cubicBezTo>
                            <a:pt x="10611" y="1353"/>
                            <a:pt x="21222" y="71"/>
                            <a:pt x="31833" y="71"/>
                          </a:cubicBezTo>
                          <a:cubicBezTo>
                            <a:pt x="1103547" y="0"/>
                            <a:pt x="2175332" y="0"/>
                            <a:pt x="3247046" y="0"/>
                          </a:cubicBezTo>
                          <a:cubicBezTo>
                            <a:pt x="3257586" y="0"/>
                            <a:pt x="3268197" y="0"/>
                            <a:pt x="3280446" y="0"/>
                          </a:cubicBezTo>
                          <a:cubicBezTo>
                            <a:pt x="3280446" y="1094218"/>
                            <a:pt x="3280446" y="2186086"/>
                            <a:pt x="3280446" y="3281941"/>
                          </a:cubicBezTo>
                          <a:cubicBezTo>
                            <a:pt x="2187296" y="3281941"/>
                            <a:pt x="1093648" y="3281941"/>
                            <a:pt x="0" y="3281941"/>
                          </a:cubicBezTo>
                          <a:cubicBezTo>
                            <a:pt x="0" y="2188649"/>
                            <a:pt x="0" y="1095357"/>
                            <a:pt x="0" y="2065"/>
                          </a:cubicBezTo>
                          <a:close/>
                          <a:moveTo>
                            <a:pt x="3117720" y="164507"/>
                          </a:moveTo>
                          <a:cubicBezTo>
                            <a:pt x="2132674" y="164507"/>
                            <a:pt x="1149765" y="164507"/>
                            <a:pt x="165860" y="164507"/>
                          </a:cubicBezTo>
                          <a:cubicBezTo>
                            <a:pt x="165860" y="1149481"/>
                            <a:pt x="165860" y="2133102"/>
                            <a:pt x="165860" y="3116082"/>
                          </a:cubicBezTo>
                          <a:cubicBezTo>
                            <a:pt x="1150691" y="3116082"/>
                            <a:pt x="2133671" y="3116082"/>
                            <a:pt x="3117720" y="3116082"/>
                          </a:cubicBezTo>
                          <a:cubicBezTo>
                            <a:pt x="3117720" y="2132034"/>
                            <a:pt x="3117720" y="1149765"/>
                            <a:pt x="3117720" y="164507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: Shape 70">
                      <a:extLst>
                        <a:ext uri="{FF2B5EF4-FFF2-40B4-BE49-F238E27FC236}">
                          <a16:creationId xmlns:a16="http://schemas.microsoft.com/office/drawing/2014/main" id="{AA240F36-081E-4A42-89FB-131210382E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3110" y="5624181"/>
                      <a:ext cx="803029" cy="904197"/>
                    </a:xfrm>
                    <a:custGeom>
                      <a:avLst/>
                      <a:gdLst>
                        <a:gd name="connsiteX0" fmla="*/ 235195 w 1634497"/>
                        <a:gd name="connsiteY0" fmla="*/ 222984 h 1840417"/>
                        <a:gd name="connsiteX1" fmla="*/ 130651 w 1634497"/>
                        <a:gd name="connsiteY1" fmla="*/ 185097 h 1840417"/>
                        <a:gd name="connsiteX2" fmla="*/ 229284 w 1634497"/>
                        <a:gd name="connsiteY2" fmla="*/ 11974 h 1840417"/>
                        <a:gd name="connsiteX3" fmla="*/ 247942 w 1634497"/>
                        <a:gd name="connsiteY3" fmla="*/ 864 h 1840417"/>
                        <a:gd name="connsiteX4" fmla="*/ 263894 w 1634497"/>
                        <a:gd name="connsiteY4" fmla="*/ 508 h 1840417"/>
                        <a:gd name="connsiteX5" fmla="*/ 1600884 w 1634497"/>
                        <a:gd name="connsiteY5" fmla="*/ 508 h 1840417"/>
                        <a:gd name="connsiteX6" fmla="*/ 1634497 w 1634497"/>
                        <a:gd name="connsiteY6" fmla="*/ 508 h 1840417"/>
                        <a:gd name="connsiteX7" fmla="*/ 1615127 w 1634497"/>
                        <a:gd name="connsiteY7" fmla="*/ 142796 h 1840417"/>
                        <a:gd name="connsiteX8" fmla="*/ 1362883 w 1634497"/>
                        <a:gd name="connsiteY8" fmla="*/ 698130 h 1840417"/>
                        <a:gd name="connsiteX9" fmla="*/ 885458 w 1634497"/>
                        <a:gd name="connsiteY9" fmla="*/ 1003856 h 1840417"/>
                        <a:gd name="connsiteX10" fmla="*/ 816878 w 1634497"/>
                        <a:gd name="connsiteY10" fmla="*/ 1017600 h 1840417"/>
                        <a:gd name="connsiteX11" fmla="*/ 816878 w 1634497"/>
                        <a:gd name="connsiteY11" fmla="*/ 1676695 h 1840417"/>
                        <a:gd name="connsiteX12" fmla="*/ 1223088 w 1634497"/>
                        <a:gd name="connsiteY12" fmla="*/ 1676695 h 1840417"/>
                        <a:gd name="connsiteX13" fmla="*/ 1223088 w 1634497"/>
                        <a:gd name="connsiteY13" fmla="*/ 1840418 h 1840417"/>
                        <a:gd name="connsiteX14" fmla="*/ 203931 w 1634497"/>
                        <a:gd name="connsiteY14" fmla="*/ 1840418 h 1840417"/>
                        <a:gd name="connsiteX15" fmla="*/ 203931 w 1634497"/>
                        <a:gd name="connsiteY15" fmla="*/ 1677977 h 1840417"/>
                        <a:gd name="connsiteX16" fmla="*/ 610141 w 1634497"/>
                        <a:gd name="connsiteY16" fmla="*/ 1677977 h 1840417"/>
                        <a:gd name="connsiteX17" fmla="*/ 610141 w 1634497"/>
                        <a:gd name="connsiteY17" fmla="*/ 1642796 h 1840417"/>
                        <a:gd name="connsiteX18" fmla="*/ 610853 w 1634497"/>
                        <a:gd name="connsiteY18" fmla="*/ 1053350 h 1840417"/>
                        <a:gd name="connsiteX19" fmla="*/ 574534 w 1634497"/>
                        <a:gd name="connsiteY19" fmla="*/ 1009696 h 1840417"/>
                        <a:gd name="connsiteX20" fmla="*/ 133642 w 1634497"/>
                        <a:gd name="connsiteY20" fmla="*/ 769915 h 1840417"/>
                        <a:gd name="connsiteX21" fmla="*/ 10939 w 1634497"/>
                        <a:gd name="connsiteY21" fmla="*/ 625206 h 1840417"/>
                        <a:gd name="connsiteX22" fmla="*/ 9158 w 1634497"/>
                        <a:gd name="connsiteY22" fmla="*/ 576139 h 1840417"/>
                        <a:gd name="connsiteX23" fmla="*/ 219883 w 1634497"/>
                        <a:gd name="connsiteY23" fmla="*/ 247767 h 1840417"/>
                        <a:gd name="connsiteX24" fmla="*/ 235195 w 1634497"/>
                        <a:gd name="connsiteY24" fmla="*/ 222984 h 18404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</a:cxnLst>
                      <a:rect l="l" t="t" r="r" b="b"/>
                      <a:pathLst>
                        <a:path w="1634497" h="1840417">
                          <a:moveTo>
                            <a:pt x="235195" y="222984"/>
                          </a:moveTo>
                          <a:cubicBezTo>
                            <a:pt x="198732" y="209738"/>
                            <a:pt x="165546" y="197703"/>
                            <a:pt x="130651" y="185097"/>
                          </a:cubicBezTo>
                          <a:cubicBezTo>
                            <a:pt x="164051" y="126203"/>
                            <a:pt x="196169" y="68804"/>
                            <a:pt x="229284" y="11974"/>
                          </a:cubicBezTo>
                          <a:cubicBezTo>
                            <a:pt x="232488" y="6419"/>
                            <a:pt x="241105" y="3286"/>
                            <a:pt x="247942" y="864"/>
                          </a:cubicBezTo>
                          <a:cubicBezTo>
                            <a:pt x="252713" y="-845"/>
                            <a:pt x="258553" y="508"/>
                            <a:pt x="263894" y="508"/>
                          </a:cubicBezTo>
                          <a:cubicBezTo>
                            <a:pt x="709557" y="508"/>
                            <a:pt x="1155221" y="508"/>
                            <a:pt x="1600884" y="508"/>
                          </a:cubicBezTo>
                          <a:cubicBezTo>
                            <a:pt x="1610498" y="508"/>
                            <a:pt x="1620112" y="508"/>
                            <a:pt x="1634497" y="508"/>
                          </a:cubicBezTo>
                          <a:cubicBezTo>
                            <a:pt x="1627874" y="50003"/>
                            <a:pt x="1623815" y="96862"/>
                            <a:pt x="1615127" y="142796"/>
                          </a:cubicBezTo>
                          <a:cubicBezTo>
                            <a:pt x="1576315" y="348322"/>
                            <a:pt x="1497195" y="536116"/>
                            <a:pt x="1362883" y="698130"/>
                          </a:cubicBezTo>
                          <a:cubicBezTo>
                            <a:pt x="1236477" y="850530"/>
                            <a:pt x="1080445" y="957993"/>
                            <a:pt x="885458" y="1003856"/>
                          </a:cubicBezTo>
                          <a:cubicBezTo>
                            <a:pt x="863097" y="1009126"/>
                            <a:pt x="840308" y="1012900"/>
                            <a:pt x="816878" y="1017600"/>
                          </a:cubicBezTo>
                          <a:cubicBezTo>
                            <a:pt x="816878" y="1237370"/>
                            <a:pt x="816878" y="1455786"/>
                            <a:pt x="816878" y="1676695"/>
                          </a:cubicBezTo>
                          <a:cubicBezTo>
                            <a:pt x="952400" y="1676695"/>
                            <a:pt x="1086854" y="1676695"/>
                            <a:pt x="1223088" y="1676695"/>
                          </a:cubicBezTo>
                          <a:cubicBezTo>
                            <a:pt x="1223088" y="1732242"/>
                            <a:pt x="1223088" y="1785298"/>
                            <a:pt x="1223088" y="1840418"/>
                          </a:cubicBezTo>
                          <a:cubicBezTo>
                            <a:pt x="884034" y="1840418"/>
                            <a:pt x="545122" y="1840418"/>
                            <a:pt x="203931" y="1840418"/>
                          </a:cubicBezTo>
                          <a:cubicBezTo>
                            <a:pt x="203931" y="1787790"/>
                            <a:pt x="203931" y="1734806"/>
                            <a:pt x="203931" y="1677977"/>
                          </a:cubicBezTo>
                          <a:cubicBezTo>
                            <a:pt x="337673" y="1677977"/>
                            <a:pt x="472696" y="1677977"/>
                            <a:pt x="610141" y="1677977"/>
                          </a:cubicBezTo>
                          <a:cubicBezTo>
                            <a:pt x="610141" y="1663805"/>
                            <a:pt x="610141" y="1653336"/>
                            <a:pt x="610141" y="1642796"/>
                          </a:cubicBezTo>
                          <a:cubicBezTo>
                            <a:pt x="610141" y="1446314"/>
                            <a:pt x="609500" y="1249832"/>
                            <a:pt x="610853" y="1053350"/>
                          </a:cubicBezTo>
                          <a:cubicBezTo>
                            <a:pt x="611067" y="1024651"/>
                            <a:pt x="604017" y="1015037"/>
                            <a:pt x="574534" y="1009696"/>
                          </a:cubicBezTo>
                          <a:cubicBezTo>
                            <a:pt x="401624" y="978361"/>
                            <a:pt x="255776" y="894541"/>
                            <a:pt x="133642" y="769915"/>
                          </a:cubicBezTo>
                          <a:cubicBezTo>
                            <a:pt x="89489" y="724907"/>
                            <a:pt x="52172" y="673205"/>
                            <a:pt x="10939" y="625206"/>
                          </a:cubicBezTo>
                          <a:cubicBezTo>
                            <a:pt x="-3518" y="608328"/>
                            <a:pt x="-3162" y="595082"/>
                            <a:pt x="9158" y="576139"/>
                          </a:cubicBezTo>
                          <a:cubicBezTo>
                            <a:pt x="80231" y="467251"/>
                            <a:pt x="149808" y="357366"/>
                            <a:pt x="219883" y="247767"/>
                          </a:cubicBezTo>
                          <a:cubicBezTo>
                            <a:pt x="224583" y="240432"/>
                            <a:pt x="229070" y="232954"/>
                            <a:pt x="235195" y="222984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: Shape 71">
                      <a:extLst>
                        <a:ext uri="{FF2B5EF4-FFF2-40B4-BE49-F238E27FC236}">
                          <a16:creationId xmlns:a16="http://schemas.microsoft.com/office/drawing/2014/main" id="{05256BE6-2324-4ABD-8680-23C4584537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11631" y="5625376"/>
                      <a:ext cx="158530" cy="244390"/>
                    </a:xfrm>
                    <a:custGeom>
                      <a:avLst/>
                      <a:gdLst>
                        <a:gd name="connsiteX0" fmla="*/ 188648 w 322674"/>
                        <a:gd name="connsiteY0" fmla="*/ 237644 h 497436"/>
                        <a:gd name="connsiteX1" fmla="*/ 286783 w 322674"/>
                        <a:gd name="connsiteY1" fmla="*/ 273822 h 497436"/>
                        <a:gd name="connsiteX2" fmla="*/ 143498 w 322674"/>
                        <a:gd name="connsiteY2" fmla="*/ 497436 h 497436"/>
                        <a:gd name="connsiteX3" fmla="*/ 0 w 322674"/>
                        <a:gd name="connsiteY3" fmla="*/ 0 h 497436"/>
                        <a:gd name="connsiteX4" fmla="*/ 322675 w 322674"/>
                        <a:gd name="connsiteY4" fmla="*/ 0 h 497436"/>
                        <a:gd name="connsiteX5" fmla="*/ 188648 w 322674"/>
                        <a:gd name="connsiteY5" fmla="*/ 237644 h 4974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22674" h="497436">
                          <a:moveTo>
                            <a:pt x="188648" y="237644"/>
                          </a:moveTo>
                          <a:cubicBezTo>
                            <a:pt x="221479" y="249751"/>
                            <a:pt x="252884" y="261359"/>
                            <a:pt x="286783" y="273822"/>
                          </a:cubicBezTo>
                          <a:cubicBezTo>
                            <a:pt x="238784" y="348668"/>
                            <a:pt x="191924" y="421806"/>
                            <a:pt x="143498" y="497436"/>
                          </a:cubicBezTo>
                          <a:cubicBezTo>
                            <a:pt x="61672" y="339695"/>
                            <a:pt x="14029" y="175901"/>
                            <a:pt x="0" y="0"/>
                          </a:cubicBezTo>
                          <a:cubicBezTo>
                            <a:pt x="107463" y="0"/>
                            <a:pt x="213146" y="0"/>
                            <a:pt x="322675" y="0"/>
                          </a:cubicBezTo>
                          <a:cubicBezTo>
                            <a:pt x="277810" y="79476"/>
                            <a:pt x="233656" y="157812"/>
                            <a:pt x="188648" y="237644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F8B5101A-2E21-444C-A184-552F1FF7FDC0}"/>
                      </a:ext>
                    </a:extLst>
                  </p:cNvPr>
                  <p:cNvGrpSpPr/>
                  <p:nvPr/>
                </p:nvGrpSpPr>
                <p:grpSpPr>
                  <a:xfrm rot="21372599">
                    <a:off x="6082954" y="5399164"/>
                    <a:ext cx="317019" cy="316951"/>
                    <a:chOff x="4425527" y="5247366"/>
                    <a:chExt cx="1610878" cy="1610528"/>
                  </a:xfrm>
                  <a:solidFill>
                    <a:schemeClr val="accent5">
                      <a:lumMod val="50000"/>
                    </a:schemeClr>
                  </a:solidFill>
                </p:grpSpPr>
                <p:sp>
                  <p:nvSpPr>
                    <p:cNvPr id="68" name="Freeform: Shape 67">
                      <a:extLst>
                        <a:ext uri="{FF2B5EF4-FFF2-40B4-BE49-F238E27FC236}">
                          <a16:creationId xmlns:a16="http://schemas.microsoft.com/office/drawing/2014/main" id="{CB9B660A-73E1-4CA6-8D5A-03F7BFBE2F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25527" y="5247366"/>
                      <a:ext cx="1610878" cy="1610528"/>
                    </a:xfrm>
                    <a:custGeom>
                      <a:avLst/>
                      <a:gdLst>
                        <a:gd name="connsiteX0" fmla="*/ 0 w 3278807"/>
                        <a:gd name="connsiteY0" fmla="*/ 3278095 h 3278095"/>
                        <a:gd name="connsiteX1" fmla="*/ 0 w 3278807"/>
                        <a:gd name="connsiteY1" fmla="*/ 0 h 3278095"/>
                        <a:gd name="connsiteX2" fmla="*/ 3278808 w 3278807"/>
                        <a:gd name="connsiteY2" fmla="*/ 0 h 3278095"/>
                        <a:gd name="connsiteX3" fmla="*/ 3278808 w 3278807"/>
                        <a:gd name="connsiteY3" fmla="*/ 3278095 h 3278095"/>
                        <a:gd name="connsiteX4" fmla="*/ 0 w 3278807"/>
                        <a:gd name="connsiteY4" fmla="*/ 3278095 h 3278095"/>
                        <a:gd name="connsiteX5" fmla="*/ 162726 w 3278807"/>
                        <a:gd name="connsiteY5" fmla="*/ 3114016 h 3278095"/>
                        <a:gd name="connsiteX6" fmla="*/ 3114444 w 3278807"/>
                        <a:gd name="connsiteY6" fmla="*/ 3114016 h 3278095"/>
                        <a:gd name="connsiteX7" fmla="*/ 3114444 w 3278807"/>
                        <a:gd name="connsiteY7" fmla="*/ 163011 h 3278095"/>
                        <a:gd name="connsiteX8" fmla="*/ 162726 w 3278807"/>
                        <a:gd name="connsiteY8" fmla="*/ 163011 h 3278095"/>
                        <a:gd name="connsiteX9" fmla="*/ 162726 w 3278807"/>
                        <a:gd name="connsiteY9" fmla="*/ 3114016 h 32780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78807" h="3278095">
                          <a:moveTo>
                            <a:pt x="0" y="3278095"/>
                          </a:moveTo>
                          <a:cubicBezTo>
                            <a:pt x="0" y="2185516"/>
                            <a:pt x="0" y="1093719"/>
                            <a:pt x="0" y="0"/>
                          </a:cubicBezTo>
                          <a:cubicBezTo>
                            <a:pt x="1092438" y="0"/>
                            <a:pt x="2184875" y="0"/>
                            <a:pt x="3278808" y="0"/>
                          </a:cubicBezTo>
                          <a:cubicBezTo>
                            <a:pt x="3278808" y="1092509"/>
                            <a:pt x="3278808" y="2184305"/>
                            <a:pt x="3278808" y="3278095"/>
                          </a:cubicBezTo>
                          <a:cubicBezTo>
                            <a:pt x="2186370" y="3278095"/>
                            <a:pt x="1093933" y="3278095"/>
                            <a:pt x="0" y="3278095"/>
                          </a:cubicBezTo>
                          <a:close/>
                          <a:moveTo>
                            <a:pt x="162726" y="3114016"/>
                          </a:moveTo>
                          <a:cubicBezTo>
                            <a:pt x="1148270" y="3114016"/>
                            <a:pt x="2131891" y="3114016"/>
                            <a:pt x="3114444" y="3114016"/>
                          </a:cubicBezTo>
                          <a:cubicBezTo>
                            <a:pt x="3114444" y="2129042"/>
                            <a:pt x="3114444" y="1146133"/>
                            <a:pt x="3114444" y="163011"/>
                          </a:cubicBezTo>
                          <a:cubicBezTo>
                            <a:pt x="2129612" y="163011"/>
                            <a:pt x="1146775" y="163011"/>
                            <a:pt x="162726" y="163011"/>
                          </a:cubicBezTo>
                          <a:cubicBezTo>
                            <a:pt x="162726" y="1146988"/>
                            <a:pt x="162726" y="2129185"/>
                            <a:pt x="162726" y="3114016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Freeform: Shape 68">
                      <a:extLst>
                        <a:ext uri="{FF2B5EF4-FFF2-40B4-BE49-F238E27FC236}">
                          <a16:creationId xmlns:a16="http://schemas.microsoft.com/office/drawing/2014/main" id="{01E2D1DE-24C5-4555-BFAA-848F6D2951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45421" y="5548857"/>
                      <a:ext cx="1005028" cy="1024172"/>
                    </a:xfrm>
                    <a:custGeom>
                      <a:avLst/>
                      <a:gdLst>
                        <a:gd name="connsiteX0" fmla="*/ 510255 w 2045649"/>
                        <a:gd name="connsiteY0" fmla="*/ 897451 h 2084615"/>
                        <a:gd name="connsiteX1" fmla="*/ 375445 w 2045649"/>
                        <a:gd name="connsiteY1" fmla="*/ 810925 h 2084615"/>
                        <a:gd name="connsiteX2" fmla="*/ 61316 w 2045649"/>
                        <a:gd name="connsiteY2" fmla="*/ 841547 h 2084615"/>
                        <a:gd name="connsiteX3" fmla="*/ 0 w 2045649"/>
                        <a:gd name="connsiteY3" fmla="*/ 891326 h 2084615"/>
                        <a:gd name="connsiteX4" fmla="*/ 23786 w 2045649"/>
                        <a:gd name="connsiteY4" fmla="*/ 774035 h 2084615"/>
                        <a:gd name="connsiteX5" fmla="*/ 302023 w 2045649"/>
                        <a:gd name="connsiteY5" fmla="*/ 412762 h 2084615"/>
                        <a:gd name="connsiteX6" fmla="*/ 789917 w 2045649"/>
                        <a:gd name="connsiteY6" fmla="*/ 222689 h 2084615"/>
                        <a:gd name="connsiteX7" fmla="*/ 940536 w 2045649"/>
                        <a:gd name="connsiteY7" fmla="*/ 202891 h 2084615"/>
                        <a:gd name="connsiteX8" fmla="*/ 940536 w 2045649"/>
                        <a:gd name="connsiteY8" fmla="*/ 0 h 2084615"/>
                        <a:gd name="connsiteX9" fmla="*/ 1105612 w 2045649"/>
                        <a:gd name="connsiteY9" fmla="*/ 0 h 2084615"/>
                        <a:gd name="connsiteX10" fmla="*/ 1105612 w 2045649"/>
                        <a:gd name="connsiteY10" fmla="*/ 200897 h 2084615"/>
                        <a:gd name="connsiteX11" fmla="*/ 1319542 w 2045649"/>
                        <a:gd name="connsiteY11" fmla="*/ 234084 h 2084615"/>
                        <a:gd name="connsiteX12" fmla="*/ 1867612 w 2045649"/>
                        <a:gd name="connsiteY12" fmla="*/ 514813 h 2084615"/>
                        <a:gd name="connsiteX13" fmla="*/ 2043371 w 2045649"/>
                        <a:gd name="connsiteY13" fmla="*/ 860775 h 2084615"/>
                        <a:gd name="connsiteX14" fmla="*/ 2045650 w 2045649"/>
                        <a:gd name="connsiteY14" fmla="*/ 895030 h 2084615"/>
                        <a:gd name="connsiteX15" fmla="*/ 1838486 w 2045649"/>
                        <a:gd name="connsiteY15" fmla="*/ 798106 h 2084615"/>
                        <a:gd name="connsiteX16" fmla="*/ 1608889 w 2045649"/>
                        <a:gd name="connsiteY16" fmla="*/ 833144 h 2084615"/>
                        <a:gd name="connsiteX17" fmla="*/ 1536107 w 2045649"/>
                        <a:gd name="connsiteY17" fmla="*/ 905142 h 2084615"/>
                        <a:gd name="connsiteX18" fmla="*/ 1391327 w 2045649"/>
                        <a:gd name="connsiteY18" fmla="*/ 808717 h 2084615"/>
                        <a:gd name="connsiteX19" fmla="*/ 1137944 w 2045649"/>
                        <a:gd name="connsiteY19" fmla="*/ 816622 h 2084615"/>
                        <a:gd name="connsiteX20" fmla="*/ 1106039 w 2045649"/>
                        <a:gd name="connsiteY20" fmla="*/ 858781 h 2084615"/>
                        <a:gd name="connsiteX21" fmla="*/ 1106752 w 2045649"/>
                        <a:gd name="connsiteY21" fmla="*/ 1825880 h 2084615"/>
                        <a:gd name="connsiteX22" fmla="*/ 905712 w 2045649"/>
                        <a:gd name="connsiteY22" fmla="*/ 2079690 h 2084615"/>
                        <a:gd name="connsiteX23" fmla="*/ 619570 w 2045649"/>
                        <a:gd name="connsiteY23" fmla="*/ 1878508 h 2084615"/>
                        <a:gd name="connsiteX24" fmla="*/ 613018 w 2045649"/>
                        <a:gd name="connsiteY24" fmla="*/ 1799958 h 2084615"/>
                        <a:gd name="connsiteX25" fmla="*/ 779875 w 2045649"/>
                        <a:gd name="connsiteY25" fmla="*/ 1799958 h 2084615"/>
                        <a:gd name="connsiteX26" fmla="*/ 779875 w 2045649"/>
                        <a:gd name="connsiteY26" fmla="*/ 1835921 h 2084615"/>
                        <a:gd name="connsiteX27" fmla="*/ 860918 w 2045649"/>
                        <a:gd name="connsiteY27" fmla="*/ 1920881 h 2084615"/>
                        <a:gd name="connsiteX28" fmla="*/ 941604 w 2045649"/>
                        <a:gd name="connsiteY28" fmla="*/ 1835494 h 2084615"/>
                        <a:gd name="connsiteX29" fmla="*/ 941747 w 2045649"/>
                        <a:gd name="connsiteY29" fmla="*/ 924655 h 2084615"/>
                        <a:gd name="connsiteX30" fmla="*/ 941035 w 2045649"/>
                        <a:gd name="connsiteY30" fmla="*/ 844324 h 2084615"/>
                        <a:gd name="connsiteX31" fmla="*/ 926934 w 2045649"/>
                        <a:gd name="connsiteY31" fmla="*/ 823316 h 2084615"/>
                        <a:gd name="connsiteX32" fmla="*/ 565376 w 2045649"/>
                        <a:gd name="connsiteY32" fmla="*/ 845749 h 2084615"/>
                        <a:gd name="connsiteX33" fmla="*/ 510255 w 2045649"/>
                        <a:gd name="connsiteY33" fmla="*/ 897451 h 20846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</a:cxnLst>
                      <a:rect l="l" t="t" r="r" b="b"/>
                      <a:pathLst>
                        <a:path w="2045649" h="2084615">
                          <a:moveTo>
                            <a:pt x="510255" y="897451"/>
                          </a:moveTo>
                          <a:cubicBezTo>
                            <a:pt x="484832" y="844182"/>
                            <a:pt x="431563" y="824527"/>
                            <a:pt x="375445" y="810925"/>
                          </a:cubicBezTo>
                          <a:cubicBezTo>
                            <a:pt x="267483" y="784718"/>
                            <a:pt x="161445" y="788634"/>
                            <a:pt x="61316" y="841547"/>
                          </a:cubicBezTo>
                          <a:cubicBezTo>
                            <a:pt x="40094" y="852728"/>
                            <a:pt x="23216" y="872169"/>
                            <a:pt x="0" y="891326"/>
                          </a:cubicBezTo>
                          <a:cubicBezTo>
                            <a:pt x="7905" y="851303"/>
                            <a:pt x="12676" y="811708"/>
                            <a:pt x="23786" y="774035"/>
                          </a:cubicBezTo>
                          <a:cubicBezTo>
                            <a:pt x="69862" y="618146"/>
                            <a:pt x="171700" y="503846"/>
                            <a:pt x="302023" y="412762"/>
                          </a:cubicBezTo>
                          <a:cubicBezTo>
                            <a:pt x="449081" y="310070"/>
                            <a:pt x="613660" y="250748"/>
                            <a:pt x="789917" y="222689"/>
                          </a:cubicBezTo>
                          <a:cubicBezTo>
                            <a:pt x="839055" y="214855"/>
                            <a:pt x="888549" y="209657"/>
                            <a:pt x="940536" y="202891"/>
                          </a:cubicBezTo>
                          <a:cubicBezTo>
                            <a:pt x="940536" y="137089"/>
                            <a:pt x="940536" y="69648"/>
                            <a:pt x="940536" y="0"/>
                          </a:cubicBezTo>
                          <a:cubicBezTo>
                            <a:pt x="996013" y="0"/>
                            <a:pt x="1049068" y="0"/>
                            <a:pt x="1105612" y="0"/>
                          </a:cubicBezTo>
                          <a:cubicBezTo>
                            <a:pt x="1105612" y="67013"/>
                            <a:pt x="1105612" y="135166"/>
                            <a:pt x="1105612" y="200897"/>
                          </a:cubicBezTo>
                          <a:cubicBezTo>
                            <a:pt x="1179462" y="212149"/>
                            <a:pt x="1250250" y="219413"/>
                            <a:pt x="1319542" y="234084"/>
                          </a:cubicBezTo>
                          <a:cubicBezTo>
                            <a:pt x="1527276" y="277952"/>
                            <a:pt x="1715568" y="361985"/>
                            <a:pt x="1867612" y="514813"/>
                          </a:cubicBezTo>
                          <a:cubicBezTo>
                            <a:pt x="1963183" y="610882"/>
                            <a:pt x="2025709" y="724683"/>
                            <a:pt x="2043371" y="860775"/>
                          </a:cubicBezTo>
                          <a:cubicBezTo>
                            <a:pt x="2044653" y="870460"/>
                            <a:pt x="2044653" y="880288"/>
                            <a:pt x="2045650" y="895030"/>
                          </a:cubicBezTo>
                          <a:cubicBezTo>
                            <a:pt x="1992666" y="821749"/>
                            <a:pt x="1915896" y="806652"/>
                            <a:pt x="1838486" y="798106"/>
                          </a:cubicBezTo>
                          <a:cubicBezTo>
                            <a:pt x="1759722" y="789418"/>
                            <a:pt x="1681813" y="798675"/>
                            <a:pt x="1608889" y="833144"/>
                          </a:cubicBezTo>
                          <a:cubicBezTo>
                            <a:pt x="1577127" y="848170"/>
                            <a:pt x="1548783" y="867611"/>
                            <a:pt x="1536107" y="905142"/>
                          </a:cubicBezTo>
                          <a:cubicBezTo>
                            <a:pt x="1506410" y="841048"/>
                            <a:pt x="1449011" y="822746"/>
                            <a:pt x="1391327" y="808717"/>
                          </a:cubicBezTo>
                          <a:cubicBezTo>
                            <a:pt x="1306724" y="788136"/>
                            <a:pt x="1221906" y="791412"/>
                            <a:pt x="1137944" y="816622"/>
                          </a:cubicBezTo>
                          <a:cubicBezTo>
                            <a:pt x="1115440" y="823387"/>
                            <a:pt x="1105897" y="832431"/>
                            <a:pt x="1106039" y="858781"/>
                          </a:cubicBezTo>
                          <a:cubicBezTo>
                            <a:pt x="1107250" y="1181171"/>
                            <a:pt x="1107037" y="1503490"/>
                            <a:pt x="1106752" y="1825880"/>
                          </a:cubicBezTo>
                          <a:cubicBezTo>
                            <a:pt x="1106681" y="1956204"/>
                            <a:pt x="1029982" y="2052415"/>
                            <a:pt x="905712" y="2079690"/>
                          </a:cubicBezTo>
                          <a:cubicBezTo>
                            <a:pt x="776243" y="2108105"/>
                            <a:pt x="636377" y="2009971"/>
                            <a:pt x="619570" y="1878508"/>
                          </a:cubicBezTo>
                          <a:cubicBezTo>
                            <a:pt x="616295" y="1853155"/>
                            <a:pt x="615297" y="1827447"/>
                            <a:pt x="613018" y="1799958"/>
                          </a:cubicBezTo>
                          <a:cubicBezTo>
                            <a:pt x="669634" y="1799958"/>
                            <a:pt x="722761" y="1799958"/>
                            <a:pt x="779875" y="1799958"/>
                          </a:cubicBezTo>
                          <a:cubicBezTo>
                            <a:pt x="779875" y="1811779"/>
                            <a:pt x="779733" y="1823815"/>
                            <a:pt x="779875" y="1835921"/>
                          </a:cubicBezTo>
                          <a:cubicBezTo>
                            <a:pt x="780658" y="1884704"/>
                            <a:pt x="815340" y="1921023"/>
                            <a:pt x="860918" y="1920881"/>
                          </a:cubicBezTo>
                          <a:cubicBezTo>
                            <a:pt x="906353" y="1920738"/>
                            <a:pt x="941533" y="1884205"/>
                            <a:pt x="941604" y="1835494"/>
                          </a:cubicBezTo>
                          <a:cubicBezTo>
                            <a:pt x="941818" y="1531905"/>
                            <a:pt x="941747" y="1228244"/>
                            <a:pt x="941747" y="924655"/>
                          </a:cubicBezTo>
                          <a:cubicBezTo>
                            <a:pt x="941747" y="897878"/>
                            <a:pt x="942744" y="871030"/>
                            <a:pt x="941035" y="844324"/>
                          </a:cubicBezTo>
                          <a:cubicBezTo>
                            <a:pt x="940536" y="836847"/>
                            <a:pt x="933486" y="825452"/>
                            <a:pt x="926934" y="823316"/>
                          </a:cubicBezTo>
                          <a:cubicBezTo>
                            <a:pt x="803590" y="782367"/>
                            <a:pt x="681812" y="781940"/>
                            <a:pt x="565376" y="845749"/>
                          </a:cubicBezTo>
                          <a:cubicBezTo>
                            <a:pt x="544011" y="857499"/>
                            <a:pt x="528558" y="879861"/>
                            <a:pt x="510255" y="897451"/>
                          </a:cubicBezTo>
                          <a:close/>
                        </a:path>
                      </a:pathLst>
                    </a:custGeom>
                    <a:grpFill/>
                    <a:ln w="7121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DDE9549-71D2-416C-894D-2D279382E2A4}"/>
                  </a:ext>
                </a:extLst>
              </p:cNvPr>
              <p:cNvGrpSpPr/>
              <p:nvPr/>
            </p:nvGrpSpPr>
            <p:grpSpPr>
              <a:xfrm>
                <a:off x="916503" y="2830745"/>
                <a:ext cx="2473627" cy="2708373"/>
                <a:chOff x="916503" y="2830745"/>
                <a:chExt cx="2473627" cy="2708373"/>
              </a:xfrm>
            </p:grpSpPr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112BB82A-8F5A-4CE5-8AB2-B406595D703F}"/>
                    </a:ext>
                  </a:extLst>
                </p:cNvPr>
                <p:cNvGrpSpPr/>
                <p:nvPr/>
              </p:nvGrpSpPr>
              <p:grpSpPr>
                <a:xfrm>
                  <a:off x="916503" y="2830745"/>
                  <a:ext cx="2473627" cy="2708373"/>
                  <a:chOff x="2344846" y="2862535"/>
                  <a:chExt cx="2664475" cy="2917333"/>
                </a:xfrm>
              </p:grpSpPr>
              <p:sp>
                <p:nvSpPr>
                  <p:cNvPr id="53" name="Freeform: Shape 52">
                    <a:extLst>
                      <a:ext uri="{FF2B5EF4-FFF2-40B4-BE49-F238E27FC236}">
                        <a16:creationId xmlns:a16="http://schemas.microsoft.com/office/drawing/2014/main" id="{83DBF9D5-C0C8-448E-B4F1-23BA40F446B0}"/>
                      </a:ext>
                    </a:extLst>
                  </p:cNvPr>
                  <p:cNvSpPr/>
                  <p:nvPr/>
                </p:nvSpPr>
                <p:spPr>
                  <a:xfrm>
                    <a:off x="2344846" y="5099707"/>
                    <a:ext cx="2663686" cy="586607"/>
                  </a:xfrm>
                  <a:custGeom>
                    <a:avLst/>
                    <a:gdLst>
                      <a:gd name="connsiteX0" fmla="*/ 482975 w 2663686"/>
                      <a:gd name="connsiteY0" fmla="*/ 0 h 586607"/>
                      <a:gd name="connsiteX1" fmla="*/ 2663687 w 2663686"/>
                      <a:gd name="connsiteY1" fmla="*/ 129805 h 586607"/>
                      <a:gd name="connsiteX2" fmla="*/ 2266188 w 2663686"/>
                      <a:gd name="connsiteY2" fmla="*/ 586607 h 586607"/>
                      <a:gd name="connsiteX3" fmla="*/ 0 w 2663686"/>
                      <a:gd name="connsiteY3" fmla="*/ 498348 h 586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86607">
                        <a:moveTo>
                          <a:pt x="482975" y="0"/>
                        </a:moveTo>
                        <a:lnTo>
                          <a:pt x="2663687" y="129805"/>
                        </a:lnTo>
                        <a:lnTo>
                          <a:pt x="2266188" y="586607"/>
                        </a:lnTo>
                        <a:lnTo>
                          <a:pt x="0" y="498348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3CE9261A-AAA3-48DB-8D1C-C460EC8722D7}"/>
                      </a:ext>
                    </a:extLst>
                  </p:cNvPr>
                  <p:cNvGrpSpPr/>
                  <p:nvPr/>
                </p:nvGrpSpPr>
                <p:grpSpPr>
                  <a:xfrm>
                    <a:off x="2454732" y="3419405"/>
                    <a:ext cx="1434907" cy="1077767"/>
                    <a:chOff x="1629846" y="3134905"/>
                    <a:chExt cx="1434907" cy="1077767"/>
                  </a:xfrm>
                </p:grpSpPr>
                <p:sp>
                  <p:nvSpPr>
                    <p:cNvPr id="58" name="Freeform: Shape 57">
                      <a:extLst>
                        <a:ext uri="{FF2B5EF4-FFF2-40B4-BE49-F238E27FC236}">
                          <a16:creationId xmlns:a16="http://schemas.microsoft.com/office/drawing/2014/main" id="{D8DF632B-9C6F-4A3D-AA46-BF9439DAF1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9846" y="3142888"/>
                      <a:ext cx="1434907" cy="43018"/>
                    </a:xfrm>
                    <a:custGeom>
                      <a:avLst/>
                      <a:gdLst>
                        <a:gd name="connsiteX0" fmla="*/ 1465118 w 2310661"/>
                        <a:gd name="connsiteY0" fmla="*/ 69273 h 69272"/>
                        <a:gd name="connsiteX1" fmla="*/ 0 w 2310661"/>
                        <a:gd name="connsiteY1" fmla="*/ 69273 h 69272"/>
                        <a:gd name="connsiteX2" fmla="*/ 845543 w 2310661"/>
                        <a:gd name="connsiteY2" fmla="*/ 0 h 69272"/>
                        <a:gd name="connsiteX3" fmla="*/ 2310662 w 2310661"/>
                        <a:gd name="connsiteY3" fmla="*/ 0 h 692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310661" h="69272">
                          <a:moveTo>
                            <a:pt x="1465118" y="69273"/>
                          </a:moveTo>
                          <a:lnTo>
                            <a:pt x="0" y="69273"/>
                          </a:lnTo>
                          <a:lnTo>
                            <a:pt x="845543" y="0"/>
                          </a:lnTo>
                          <a:lnTo>
                            <a:pt x="2310662" y="0"/>
                          </a:lnTo>
                          <a:close/>
                        </a:path>
                      </a:pathLst>
                    </a:custGeom>
                    <a:solidFill>
                      <a:srgbClr val="EE2D2E"/>
                    </a:solidFill>
                    <a:ln w="6925" cap="flat">
                      <a:noFill/>
                      <a:prstDash val="solid"/>
                      <a:miter/>
                    </a:ln>
                    <a:scene3d>
                      <a:camera prst="orthographicFront">
                        <a:rot lat="20400000" lon="21000000" rev="0"/>
                      </a:camera>
                      <a:lightRig rig="threePt" dir="t"/>
                    </a:scene3d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: Shape 58">
                      <a:extLst>
                        <a:ext uri="{FF2B5EF4-FFF2-40B4-BE49-F238E27FC236}">
                          <a16:creationId xmlns:a16="http://schemas.microsoft.com/office/drawing/2014/main" id="{D43F4751-5C7E-4FC1-87BF-FC58F1D3A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7224" y="3142888"/>
                      <a:ext cx="527529" cy="987262"/>
                    </a:xfrm>
                    <a:custGeom>
                      <a:avLst/>
                      <a:gdLst>
                        <a:gd name="connsiteX0" fmla="*/ 849492 w 849491"/>
                        <a:gd name="connsiteY0" fmla="*/ 1527464 h 1589809"/>
                        <a:gd name="connsiteX1" fmla="*/ 0 w 849491"/>
                        <a:gd name="connsiteY1" fmla="*/ 1589809 h 1589809"/>
                        <a:gd name="connsiteX2" fmla="*/ 0 w 849491"/>
                        <a:gd name="connsiteY2" fmla="*/ 62345 h 1589809"/>
                        <a:gd name="connsiteX3" fmla="*/ 849492 w 849491"/>
                        <a:gd name="connsiteY3" fmla="*/ 0 h 15898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9491" h="1589809">
                          <a:moveTo>
                            <a:pt x="849492" y="1527464"/>
                          </a:moveTo>
                          <a:lnTo>
                            <a:pt x="0" y="1589809"/>
                          </a:lnTo>
                          <a:lnTo>
                            <a:pt x="0" y="62345"/>
                          </a:lnTo>
                          <a:lnTo>
                            <a:pt x="849492" y="0"/>
                          </a:lnTo>
                          <a:close/>
                        </a:path>
                      </a:pathLst>
                    </a:custGeom>
                    <a:solidFill>
                      <a:srgbClr val="631712"/>
                    </a:solidFill>
                    <a:ln w="6925" cap="flat">
                      <a:noFill/>
                      <a:prstDash val="solid"/>
                      <a:miter/>
                    </a:ln>
                    <a:scene3d>
                      <a:camera prst="orthographicFront">
                        <a:rot lat="20400000" lon="21000000" rev="0"/>
                      </a:camera>
                      <a:lightRig rig="threePt" dir="t"/>
                    </a:scene3d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: Shape 59">
                      <a:extLst>
                        <a:ext uri="{FF2B5EF4-FFF2-40B4-BE49-F238E27FC236}">
                          <a16:creationId xmlns:a16="http://schemas.microsoft.com/office/drawing/2014/main" id="{BDD26A2A-EC25-454E-977C-F52D56693A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37407" y="3134905"/>
                      <a:ext cx="909830" cy="943728"/>
                    </a:xfrm>
                    <a:custGeom>
                      <a:avLst/>
                      <a:gdLst>
                        <a:gd name="connsiteX0" fmla="*/ 0 w 1465118"/>
                        <a:gd name="connsiteY0" fmla="*/ 0 h 1519705"/>
                        <a:gd name="connsiteX1" fmla="*/ 1465118 w 1465118"/>
                        <a:gd name="connsiteY1" fmla="*/ 0 h 1519705"/>
                        <a:gd name="connsiteX2" fmla="*/ 1465118 w 1465118"/>
                        <a:gd name="connsiteY2" fmla="*/ 1519705 h 1519705"/>
                        <a:gd name="connsiteX3" fmla="*/ -1 w 1465118"/>
                        <a:gd name="connsiteY3" fmla="*/ 1519705 h 15197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65118" h="1519705">
                          <a:moveTo>
                            <a:pt x="0" y="0"/>
                          </a:moveTo>
                          <a:lnTo>
                            <a:pt x="1465118" y="0"/>
                          </a:lnTo>
                          <a:lnTo>
                            <a:pt x="1465118" y="1519705"/>
                          </a:lnTo>
                          <a:lnTo>
                            <a:pt x="-1" y="1519705"/>
                          </a:lnTo>
                          <a:close/>
                        </a:path>
                      </a:pathLst>
                    </a:custGeom>
                    <a:solidFill>
                      <a:srgbClr val="D02328"/>
                    </a:solidFill>
                    <a:ln w="6925" cap="flat">
                      <a:noFill/>
                      <a:prstDash val="solid"/>
                      <a:miter/>
                    </a:ln>
                    <a:scene3d>
                      <a:camera prst="orthographicFront">
                        <a:rot lat="20400000" lon="21000000" rev="0"/>
                      </a:camera>
                      <a:lightRig rig="threePt" dir="t"/>
                    </a:scene3d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" name="Freeform: Shape 60">
                      <a:extLst>
                        <a:ext uri="{FF2B5EF4-FFF2-40B4-BE49-F238E27FC236}">
                          <a16:creationId xmlns:a16="http://schemas.microsoft.com/office/drawing/2014/main" id="{0AAC5D80-7061-4C73-8418-2A5A309CE0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46338" y="3264303"/>
                      <a:ext cx="897102" cy="21796"/>
                    </a:xfrm>
                    <a:custGeom>
                      <a:avLst/>
                      <a:gdLst>
                        <a:gd name="connsiteX0" fmla="*/ 46024 w 1444622"/>
                        <a:gd name="connsiteY0" fmla="*/ 32973 h 35098"/>
                        <a:gd name="connsiteX1" fmla="*/ 27 w 1444622"/>
                        <a:gd name="connsiteY1" fmla="*/ 18149 h 35098"/>
                        <a:gd name="connsiteX2" fmla="*/ 44223 w 1444622"/>
                        <a:gd name="connsiteY2" fmla="*/ 1662 h 35098"/>
                        <a:gd name="connsiteX3" fmla="*/ 1401691 w 1444622"/>
                        <a:gd name="connsiteY3" fmla="*/ 1662 h 35098"/>
                        <a:gd name="connsiteX4" fmla="*/ 1444502 w 1444622"/>
                        <a:gd name="connsiteY4" fmla="*/ 18980 h 35098"/>
                        <a:gd name="connsiteX5" fmla="*/ 1397882 w 1444622"/>
                        <a:gd name="connsiteY5" fmla="*/ 32973 h 35098"/>
                        <a:gd name="connsiteX6" fmla="*/ 46024 w 1444622"/>
                        <a:gd name="connsiteY6" fmla="*/ 32973 h 350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444622" h="35098">
                          <a:moveTo>
                            <a:pt x="46024" y="32973"/>
                          </a:moveTo>
                          <a:cubicBezTo>
                            <a:pt x="29537" y="32904"/>
                            <a:pt x="997" y="42741"/>
                            <a:pt x="27" y="18149"/>
                          </a:cubicBezTo>
                          <a:cubicBezTo>
                            <a:pt x="-1012" y="-7828"/>
                            <a:pt x="27944" y="1732"/>
                            <a:pt x="44223" y="1662"/>
                          </a:cubicBezTo>
                          <a:cubicBezTo>
                            <a:pt x="496712" y="1108"/>
                            <a:pt x="949202" y="1108"/>
                            <a:pt x="1401691" y="1662"/>
                          </a:cubicBezTo>
                          <a:cubicBezTo>
                            <a:pt x="1417763" y="1662"/>
                            <a:pt x="1446719" y="-7620"/>
                            <a:pt x="1444502" y="18980"/>
                          </a:cubicBezTo>
                          <a:cubicBezTo>
                            <a:pt x="1442563" y="43226"/>
                            <a:pt x="1414369" y="32904"/>
                            <a:pt x="1397882" y="32973"/>
                          </a:cubicBezTo>
                          <a:cubicBezTo>
                            <a:pt x="1172607" y="33736"/>
                            <a:pt x="271368" y="33666"/>
                            <a:pt x="46024" y="32973"/>
                          </a:cubicBezTo>
                          <a:close/>
                        </a:path>
                      </a:pathLst>
                    </a:custGeom>
                    <a:solidFill>
                      <a:srgbClr val="801719"/>
                    </a:solidFill>
                    <a:ln w="6925" cap="flat">
                      <a:noFill/>
                      <a:prstDash val="solid"/>
                      <a:miter/>
                    </a:ln>
                    <a:scene3d>
                      <a:camera prst="orthographicFront">
                        <a:rot lat="20400000" lon="21000000" rev="0"/>
                      </a:camera>
                      <a:lightRig rig="threePt" dir="t"/>
                    </a:scene3d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" name="Freeform: Shape 61">
                      <a:extLst>
                        <a:ext uri="{FF2B5EF4-FFF2-40B4-BE49-F238E27FC236}">
                          <a16:creationId xmlns:a16="http://schemas.microsoft.com/office/drawing/2014/main" id="{B62F0325-3E1F-4ED3-9A9B-E22EB84585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92218" y="4049376"/>
                      <a:ext cx="1268255" cy="163296"/>
                    </a:xfrm>
                    <a:custGeom>
                      <a:avLst/>
                      <a:gdLst>
                        <a:gd name="connsiteX0" fmla="*/ 2042299 w 2042298"/>
                        <a:gd name="connsiteY0" fmla="*/ 0 h 262959"/>
                        <a:gd name="connsiteX1" fmla="*/ 62969 w 2042298"/>
                        <a:gd name="connsiteY1" fmla="*/ 0 h 262959"/>
                        <a:gd name="connsiteX2" fmla="*/ 0 w 2042298"/>
                        <a:gd name="connsiteY2" fmla="*/ 57704 h 262959"/>
                        <a:gd name="connsiteX3" fmla="*/ 62969 w 2042298"/>
                        <a:gd name="connsiteY3" fmla="*/ 115408 h 262959"/>
                        <a:gd name="connsiteX4" fmla="*/ 1052322 w 2042298"/>
                        <a:gd name="connsiteY4" fmla="*/ 115408 h 262959"/>
                        <a:gd name="connsiteX5" fmla="*/ 1235271 w 2042298"/>
                        <a:gd name="connsiteY5" fmla="*/ 262959 h 262959"/>
                        <a:gd name="connsiteX6" fmla="*/ 1356499 w 2042298"/>
                        <a:gd name="connsiteY6" fmla="*/ 205740 h 262959"/>
                        <a:gd name="connsiteX7" fmla="*/ 1327335 w 2042298"/>
                        <a:gd name="connsiteY7" fmla="*/ 115408 h 262959"/>
                        <a:gd name="connsiteX8" fmla="*/ 2042229 w 2042298"/>
                        <a:gd name="connsiteY8" fmla="*/ 115408 h 262959"/>
                        <a:gd name="connsiteX9" fmla="*/ 2042229 w 2042298"/>
                        <a:gd name="connsiteY9" fmla="*/ 0 h 262959"/>
                        <a:gd name="connsiteX10" fmla="*/ 2042299 w 2042298"/>
                        <a:gd name="connsiteY10" fmla="*/ 0 h 262959"/>
                        <a:gd name="connsiteX11" fmla="*/ 2042299 w 2042298"/>
                        <a:gd name="connsiteY11" fmla="*/ 0 h 26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042298" h="262959">
                          <a:moveTo>
                            <a:pt x="2042299" y="0"/>
                          </a:moveTo>
                          <a:lnTo>
                            <a:pt x="62969" y="0"/>
                          </a:lnTo>
                          <a:cubicBezTo>
                            <a:pt x="28194" y="0"/>
                            <a:pt x="0" y="25839"/>
                            <a:pt x="0" y="57704"/>
                          </a:cubicBezTo>
                          <a:cubicBezTo>
                            <a:pt x="0" y="89570"/>
                            <a:pt x="28194" y="115408"/>
                            <a:pt x="62969" y="115408"/>
                          </a:cubicBezTo>
                          <a:lnTo>
                            <a:pt x="1052322" y="115408"/>
                          </a:lnTo>
                          <a:cubicBezTo>
                            <a:pt x="1168562" y="117833"/>
                            <a:pt x="1235271" y="262959"/>
                            <a:pt x="1235271" y="262959"/>
                          </a:cubicBezTo>
                          <a:cubicBezTo>
                            <a:pt x="1235271" y="262959"/>
                            <a:pt x="1320269" y="222642"/>
                            <a:pt x="1356499" y="205740"/>
                          </a:cubicBezTo>
                          <a:cubicBezTo>
                            <a:pt x="1360932" y="183642"/>
                            <a:pt x="1345554" y="148036"/>
                            <a:pt x="1327335" y="115408"/>
                          </a:cubicBezTo>
                          <a:lnTo>
                            <a:pt x="2042229" y="115408"/>
                          </a:lnTo>
                          <a:lnTo>
                            <a:pt x="2042229" y="0"/>
                          </a:lnTo>
                          <a:lnTo>
                            <a:pt x="2042299" y="0"/>
                          </a:lnTo>
                          <a:lnTo>
                            <a:pt x="2042299" y="0"/>
                          </a:lnTo>
                          <a:close/>
                        </a:path>
                      </a:pathLst>
                    </a:custGeom>
                    <a:solidFill>
                      <a:srgbClr val="6A7F89"/>
                    </a:solidFill>
                    <a:ln w="6925" cap="flat">
                      <a:noFill/>
                      <a:prstDash val="solid"/>
                      <a:miter/>
                    </a:ln>
                    <a:scene3d>
                      <a:camera prst="orthographicFront">
                        <a:rot lat="20400000" lon="21000000" rev="0"/>
                      </a:camera>
                      <a:lightRig rig="threePt" dir="t"/>
                    </a:scene3d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5" name="Freeform: Shape 54">
                    <a:extLst>
                      <a:ext uri="{FF2B5EF4-FFF2-40B4-BE49-F238E27FC236}">
                        <a16:creationId xmlns:a16="http://schemas.microsoft.com/office/drawing/2014/main" id="{9FFAB7BD-344F-4838-8377-9FD967CF21F7}"/>
                      </a:ext>
                    </a:extLst>
                  </p:cNvPr>
                  <p:cNvSpPr/>
                  <p:nvPr/>
                </p:nvSpPr>
                <p:spPr>
                  <a:xfrm>
                    <a:off x="2345635" y="3360883"/>
                    <a:ext cx="2266187" cy="2418985"/>
                  </a:xfrm>
                  <a:custGeom>
                    <a:avLst/>
                    <a:gdLst>
                      <a:gd name="connsiteX0" fmla="*/ 2266188 w 2266187"/>
                      <a:gd name="connsiteY0" fmla="*/ 88259 h 2418985"/>
                      <a:gd name="connsiteX1" fmla="*/ 2225305 w 2266187"/>
                      <a:gd name="connsiteY1" fmla="*/ 2418986 h 2418985"/>
                      <a:gd name="connsiteX2" fmla="*/ 27034 w 2266187"/>
                      <a:gd name="connsiteY2" fmla="*/ 2260026 h 2418985"/>
                      <a:gd name="connsiteX3" fmla="*/ 0 w 2266187"/>
                      <a:gd name="connsiteY3" fmla="*/ 2220203 h 2418985"/>
                      <a:gd name="connsiteX4" fmla="*/ 0 w 2266187"/>
                      <a:gd name="connsiteY4" fmla="*/ 0 h 2418985"/>
                      <a:gd name="connsiteX5" fmla="*/ 2266188 w 2266187"/>
                      <a:gd name="connsiteY5" fmla="*/ 88259 h 24189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418985">
                        <a:moveTo>
                          <a:pt x="2266188" y="88259"/>
                        </a:moveTo>
                        <a:lnTo>
                          <a:pt x="2225305" y="2418986"/>
                        </a:lnTo>
                        <a:lnTo>
                          <a:pt x="27034" y="2260026"/>
                        </a:lnTo>
                        <a:cubicBezTo>
                          <a:pt x="11861" y="2258899"/>
                          <a:pt x="0" y="2241473"/>
                          <a:pt x="0" y="2220203"/>
                        </a:cubicBezTo>
                        <a:lnTo>
                          <a:pt x="0" y="0"/>
                        </a:lnTo>
                        <a:lnTo>
                          <a:pt x="2266188" y="88259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: Shape 55">
                    <a:extLst>
                      <a:ext uri="{FF2B5EF4-FFF2-40B4-BE49-F238E27FC236}">
                        <a16:creationId xmlns:a16="http://schemas.microsoft.com/office/drawing/2014/main" id="{2300B18C-9E77-47B7-8F81-00764DE51D54}"/>
                      </a:ext>
                    </a:extLst>
                  </p:cNvPr>
                  <p:cNvSpPr/>
                  <p:nvPr/>
                </p:nvSpPr>
                <p:spPr>
                  <a:xfrm>
                    <a:off x="4570939" y="2992340"/>
                    <a:ext cx="438381" cy="2787528"/>
                  </a:xfrm>
                  <a:custGeom>
                    <a:avLst/>
                    <a:gdLst>
                      <a:gd name="connsiteX0" fmla="*/ 438382 w 438381"/>
                      <a:gd name="connsiteY0" fmla="*/ 0 h 2787528"/>
                      <a:gd name="connsiteX1" fmla="*/ 40883 w 438381"/>
                      <a:gd name="connsiteY1" fmla="*/ 456802 h 2787528"/>
                      <a:gd name="connsiteX2" fmla="*/ 0 w 438381"/>
                      <a:gd name="connsiteY2" fmla="*/ 2787528 h 2787528"/>
                      <a:gd name="connsiteX3" fmla="*/ 382657 w 438381"/>
                      <a:gd name="connsiteY3" fmla="*/ 2247635 h 27875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81" h="2787528">
                        <a:moveTo>
                          <a:pt x="438382" y="0"/>
                        </a:moveTo>
                        <a:lnTo>
                          <a:pt x="40883" y="456802"/>
                        </a:lnTo>
                        <a:lnTo>
                          <a:pt x="0" y="2787528"/>
                        </a:lnTo>
                        <a:lnTo>
                          <a:pt x="382657" y="2247635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: Shape 56">
                    <a:extLst>
                      <a:ext uri="{FF2B5EF4-FFF2-40B4-BE49-F238E27FC236}">
                        <a16:creationId xmlns:a16="http://schemas.microsoft.com/office/drawing/2014/main" id="{8F89B389-BD95-4D65-8F37-C69754B9C1BE}"/>
                      </a:ext>
                    </a:extLst>
                  </p:cNvPr>
                  <p:cNvSpPr/>
                  <p:nvPr/>
                </p:nvSpPr>
                <p:spPr>
                  <a:xfrm>
                    <a:off x="2345635" y="2862535"/>
                    <a:ext cx="2663686" cy="586607"/>
                  </a:xfrm>
                  <a:custGeom>
                    <a:avLst/>
                    <a:gdLst>
                      <a:gd name="connsiteX0" fmla="*/ 482975 w 2663686"/>
                      <a:gd name="connsiteY0" fmla="*/ 0 h 586607"/>
                      <a:gd name="connsiteX1" fmla="*/ 2663687 w 2663686"/>
                      <a:gd name="connsiteY1" fmla="*/ 129805 h 586607"/>
                      <a:gd name="connsiteX2" fmla="*/ 2266188 w 2663686"/>
                      <a:gd name="connsiteY2" fmla="*/ 586607 h 586607"/>
                      <a:gd name="connsiteX3" fmla="*/ 0 w 2663686"/>
                      <a:gd name="connsiteY3" fmla="*/ 498348 h 586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86607">
                        <a:moveTo>
                          <a:pt x="482975" y="0"/>
                        </a:moveTo>
                        <a:lnTo>
                          <a:pt x="2663687" y="129805"/>
                        </a:lnTo>
                        <a:lnTo>
                          <a:pt x="2266188" y="586607"/>
                        </a:lnTo>
                        <a:lnTo>
                          <a:pt x="0" y="498348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CF4E39D4-718D-4A17-9731-CBC5F76B0929}"/>
                    </a:ext>
                  </a:extLst>
                </p:cNvPr>
                <p:cNvSpPr/>
                <p:nvPr/>
              </p:nvSpPr>
              <p:spPr>
                <a:xfrm flipH="1">
                  <a:off x="1138951" y="2996949"/>
                  <a:ext cx="2102384" cy="452140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79580 h 209964"/>
                    <a:gd name="connsiteX1" fmla="*/ 139 w 1359882"/>
                    <a:gd name="connsiteY1" fmla="*/ 48619 h 209964"/>
                    <a:gd name="connsiteX2" fmla="*/ 979107 w 1359882"/>
                    <a:gd name="connsiteY2" fmla="*/ 0 h 209964"/>
                    <a:gd name="connsiteX3" fmla="*/ 1359882 w 1359882"/>
                    <a:gd name="connsiteY3" fmla="*/ 40800 h 209964"/>
                    <a:gd name="connsiteX4" fmla="*/ 29986 w 1359882"/>
                    <a:gd name="connsiteY4" fmla="*/ 81179 h 209964"/>
                    <a:gd name="connsiteX5" fmla="*/ 28255 w 1359882"/>
                    <a:gd name="connsiteY5" fmla="*/ 209964 h 209964"/>
                    <a:gd name="connsiteX6" fmla="*/ 2189 w 1359882"/>
                    <a:gd name="connsiteY6" fmla="*/ 179580 h 209964"/>
                    <a:gd name="connsiteX0" fmla="*/ 2189 w 1001995"/>
                    <a:gd name="connsiteY0" fmla="*/ 179580 h 209964"/>
                    <a:gd name="connsiteX1" fmla="*/ 139 w 1001995"/>
                    <a:gd name="connsiteY1" fmla="*/ 48619 h 209964"/>
                    <a:gd name="connsiteX2" fmla="*/ 979107 w 1001995"/>
                    <a:gd name="connsiteY2" fmla="*/ 0 h 209964"/>
                    <a:gd name="connsiteX3" fmla="*/ 1001995 w 1001995"/>
                    <a:gd name="connsiteY3" fmla="*/ 27691 h 209964"/>
                    <a:gd name="connsiteX4" fmla="*/ 29986 w 1001995"/>
                    <a:gd name="connsiteY4" fmla="*/ 81179 h 209964"/>
                    <a:gd name="connsiteX5" fmla="*/ 28255 w 1001995"/>
                    <a:gd name="connsiteY5" fmla="*/ 209964 h 209964"/>
                    <a:gd name="connsiteX6" fmla="*/ 2189 w 1001995"/>
                    <a:gd name="connsiteY6" fmla="*/ 179580 h 209964"/>
                    <a:gd name="connsiteX0" fmla="*/ 2189 w 1001995"/>
                    <a:gd name="connsiteY0" fmla="*/ 184824 h 215208"/>
                    <a:gd name="connsiteX1" fmla="*/ 139 w 1001995"/>
                    <a:gd name="connsiteY1" fmla="*/ 53863 h 215208"/>
                    <a:gd name="connsiteX2" fmla="*/ 975174 w 1001995"/>
                    <a:gd name="connsiteY2" fmla="*/ 0 h 215208"/>
                    <a:gd name="connsiteX3" fmla="*/ 1001995 w 1001995"/>
                    <a:gd name="connsiteY3" fmla="*/ 32935 h 215208"/>
                    <a:gd name="connsiteX4" fmla="*/ 29986 w 1001995"/>
                    <a:gd name="connsiteY4" fmla="*/ 86423 h 215208"/>
                    <a:gd name="connsiteX5" fmla="*/ 28255 w 1001995"/>
                    <a:gd name="connsiteY5" fmla="*/ 215208 h 215208"/>
                    <a:gd name="connsiteX6" fmla="*/ 2189 w 1001995"/>
                    <a:gd name="connsiteY6" fmla="*/ 184824 h 215208"/>
                    <a:gd name="connsiteX0" fmla="*/ 2189 w 1000684"/>
                    <a:gd name="connsiteY0" fmla="*/ 184824 h 215208"/>
                    <a:gd name="connsiteX1" fmla="*/ 139 w 1000684"/>
                    <a:gd name="connsiteY1" fmla="*/ 53863 h 215208"/>
                    <a:gd name="connsiteX2" fmla="*/ 975174 w 1000684"/>
                    <a:gd name="connsiteY2" fmla="*/ 0 h 215208"/>
                    <a:gd name="connsiteX3" fmla="*/ 1000684 w 1000684"/>
                    <a:gd name="connsiteY3" fmla="*/ 27691 h 215208"/>
                    <a:gd name="connsiteX4" fmla="*/ 29986 w 1000684"/>
                    <a:gd name="connsiteY4" fmla="*/ 86423 h 215208"/>
                    <a:gd name="connsiteX5" fmla="*/ 28255 w 1000684"/>
                    <a:gd name="connsiteY5" fmla="*/ 215208 h 215208"/>
                    <a:gd name="connsiteX6" fmla="*/ 2189 w 1000684"/>
                    <a:gd name="connsiteY6" fmla="*/ 184824 h 215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0684" h="215208">
                      <a:moveTo>
                        <a:pt x="2189" y="184824"/>
                      </a:moveTo>
                      <a:cubicBezTo>
                        <a:pt x="3093" y="145933"/>
                        <a:pt x="-765" y="92754"/>
                        <a:pt x="139" y="53863"/>
                      </a:cubicBezTo>
                      <a:lnTo>
                        <a:pt x="975174" y="0"/>
                      </a:lnTo>
                      <a:lnTo>
                        <a:pt x="1000684" y="27691"/>
                      </a:lnTo>
                      <a:lnTo>
                        <a:pt x="29986" y="86423"/>
                      </a:lnTo>
                      <a:lnTo>
                        <a:pt x="28255" y="215208"/>
                      </a:lnTo>
                      <a:lnTo>
                        <a:pt x="2189" y="184824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46FE1B81-661F-4997-8ED2-889F8683DCD3}"/>
                  </a:ext>
                </a:extLst>
              </p:cNvPr>
              <p:cNvGrpSpPr/>
              <p:nvPr/>
            </p:nvGrpSpPr>
            <p:grpSpPr>
              <a:xfrm>
                <a:off x="2153683" y="2217259"/>
                <a:ext cx="3787773" cy="4234549"/>
                <a:chOff x="2153683" y="2217259"/>
                <a:chExt cx="3787773" cy="4234549"/>
              </a:xfrm>
            </p:grpSpPr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FFDA0D5B-2E39-42D9-8946-DA0EDAABAF61}"/>
                    </a:ext>
                  </a:extLst>
                </p:cNvPr>
                <p:cNvGrpSpPr/>
                <p:nvPr/>
              </p:nvGrpSpPr>
              <p:grpSpPr>
                <a:xfrm>
                  <a:off x="2153683" y="2217259"/>
                  <a:ext cx="3787773" cy="4234549"/>
                  <a:chOff x="3677478" y="2201716"/>
                  <a:chExt cx="4080012" cy="4561258"/>
                </a:xfrm>
              </p:grpSpPr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32A0E3CF-61CF-4B74-B979-A15ACC84F704}"/>
                      </a:ext>
                    </a:extLst>
                  </p:cNvPr>
                  <p:cNvSpPr/>
                  <p:nvPr/>
                </p:nvSpPr>
                <p:spPr>
                  <a:xfrm>
                    <a:off x="4946160" y="3540497"/>
                    <a:ext cx="2800205" cy="2910533"/>
                  </a:xfrm>
                  <a:custGeom>
                    <a:avLst/>
                    <a:gdLst>
                      <a:gd name="connsiteX0" fmla="*/ 0 w 3471141"/>
                      <a:gd name="connsiteY0" fmla="*/ 131594 h 3607904"/>
                      <a:gd name="connsiteX1" fmla="*/ 62616 w 3471141"/>
                      <a:gd name="connsiteY1" fmla="*/ 3607905 h 3607904"/>
                      <a:gd name="connsiteX2" fmla="*/ 3429729 w 3471141"/>
                      <a:gd name="connsiteY2" fmla="*/ 3370823 h 3607904"/>
                      <a:gd name="connsiteX3" fmla="*/ 3471142 w 3471141"/>
                      <a:gd name="connsiteY3" fmla="*/ 3311453 h 3607904"/>
                      <a:gd name="connsiteX4" fmla="*/ 3471142 w 3471141"/>
                      <a:gd name="connsiteY4" fmla="*/ 0 h 3607904"/>
                      <a:gd name="connsiteX5" fmla="*/ 0 w 3471141"/>
                      <a:gd name="connsiteY5" fmla="*/ 131594 h 36079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471141" h="3607904">
                        <a:moveTo>
                          <a:pt x="0" y="131594"/>
                        </a:moveTo>
                        <a:lnTo>
                          <a:pt x="62616" y="3607905"/>
                        </a:lnTo>
                        <a:lnTo>
                          <a:pt x="3429729" y="3370823"/>
                        </a:lnTo>
                        <a:cubicBezTo>
                          <a:pt x="3452920" y="3369167"/>
                          <a:pt x="3471142" y="3343126"/>
                          <a:pt x="3471142" y="3311453"/>
                        </a:cubicBezTo>
                        <a:lnTo>
                          <a:pt x="3471142" y="0"/>
                        </a:lnTo>
                        <a:lnTo>
                          <a:pt x="0" y="131594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1524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Freeform: Shape 46">
                    <a:extLst>
                      <a:ext uri="{FF2B5EF4-FFF2-40B4-BE49-F238E27FC236}">
                        <a16:creationId xmlns:a16="http://schemas.microsoft.com/office/drawing/2014/main" id="{8AF42050-F402-4EBF-A34C-8199EE9419AD}"/>
                      </a:ext>
                    </a:extLst>
                  </p:cNvPr>
                  <p:cNvSpPr/>
                  <p:nvPr/>
                </p:nvSpPr>
                <p:spPr>
                  <a:xfrm>
                    <a:off x="3699968" y="2861269"/>
                    <a:ext cx="671487" cy="3901705"/>
                  </a:xfrm>
                  <a:custGeom>
                    <a:avLst/>
                    <a:gdLst>
                      <a:gd name="connsiteX0" fmla="*/ 0 w 671487"/>
                      <a:gd name="connsiteY0" fmla="*/ 0 h 4169465"/>
                      <a:gd name="connsiteX1" fmla="*/ 608871 w 671487"/>
                      <a:gd name="connsiteY1" fmla="*/ 693155 h 4169465"/>
                      <a:gd name="connsiteX2" fmla="*/ 671488 w 671487"/>
                      <a:gd name="connsiteY2" fmla="*/ 4169466 h 4169465"/>
                      <a:gd name="connsiteX3" fmla="*/ 85344 w 671487"/>
                      <a:gd name="connsiteY3" fmla="*/ 3373805 h 41694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71487" h="4169465">
                        <a:moveTo>
                          <a:pt x="0" y="0"/>
                        </a:moveTo>
                        <a:lnTo>
                          <a:pt x="608871" y="693155"/>
                        </a:lnTo>
                        <a:lnTo>
                          <a:pt x="671488" y="4169466"/>
                        </a:lnTo>
                        <a:lnTo>
                          <a:pt x="85344" y="3373805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139700" dist="38100" dir="8100000" algn="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Freeform: Shape 47">
                    <a:extLst>
                      <a:ext uri="{FF2B5EF4-FFF2-40B4-BE49-F238E27FC236}">
                        <a16:creationId xmlns:a16="http://schemas.microsoft.com/office/drawing/2014/main" id="{2743F15D-7809-4885-A5B3-DD77DE779E39}"/>
                      </a:ext>
                    </a:extLst>
                  </p:cNvPr>
                  <p:cNvSpPr/>
                  <p:nvPr/>
                </p:nvSpPr>
                <p:spPr>
                  <a:xfrm>
                    <a:off x="3679799" y="2329917"/>
                    <a:ext cx="671487" cy="4169465"/>
                  </a:xfrm>
                  <a:custGeom>
                    <a:avLst/>
                    <a:gdLst>
                      <a:gd name="connsiteX0" fmla="*/ 0 w 671487"/>
                      <a:gd name="connsiteY0" fmla="*/ 0 h 4169465"/>
                      <a:gd name="connsiteX1" fmla="*/ 608871 w 671487"/>
                      <a:gd name="connsiteY1" fmla="*/ 693155 h 4169465"/>
                      <a:gd name="connsiteX2" fmla="*/ 671488 w 671487"/>
                      <a:gd name="connsiteY2" fmla="*/ 4169466 h 4169465"/>
                      <a:gd name="connsiteX3" fmla="*/ 85344 w 671487"/>
                      <a:gd name="connsiteY3" fmla="*/ 3373805 h 41694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71487" h="4169465">
                        <a:moveTo>
                          <a:pt x="0" y="0"/>
                        </a:moveTo>
                        <a:lnTo>
                          <a:pt x="608871" y="693155"/>
                        </a:lnTo>
                        <a:lnTo>
                          <a:pt x="671488" y="4169466"/>
                        </a:lnTo>
                        <a:lnTo>
                          <a:pt x="85344" y="3373805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Freeform: Shape 48">
                    <a:extLst>
                      <a:ext uri="{FF2B5EF4-FFF2-40B4-BE49-F238E27FC236}">
                        <a16:creationId xmlns:a16="http://schemas.microsoft.com/office/drawing/2014/main" id="{4E892A57-BDEF-4122-BD32-3CD4F29624ED}"/>
                      </a:ext>
                    </a:extLst>
                  </p:cNvPr>
                  <p:cNvSpPr/>
                  <p:nvPr/>
                </p:nvSpPr>
                <p:spPr>
                  <a:xfrm>
                    <a:off x="4286349" y="2897455"/>
                    <a:ext cx="3471141" cy="3607904"/>
                  </a:xfrm>
                  <a:custGeom>
                    <a:avLst/>
                    <a:gdLst>
                      <a:gd name="connsiteX0" fmla="*/ 0 w 3471141"/>
                      <a:gd name="connsiteY0" fmla="*/ 131594 h 3607904"/>
                      <a:gd name="connsiteX1" fmla="*/ 62616 w 3471141"/>
                      <a:gd name="connsiteY1" fmla="*/ 3607905 h 3607904"/>
                      <a:gd name="connsiteX2" fmla="*/ 3429729 w 3471141"/>
                      <a:gd name="connsiteY2" fmla="*/ 3370823 h 3607904"/>
                      <a:gd name="connsiteX3" fmla="*/ 3471142 w 3471141"/>
                      <a:gd name="connsiteY3" fmla="*/ 3311453 h 3607904"/>
                      <a:gd name="connsiteX4" fmla="*/ 3471142 w 3471141"/>
                      <a:gd name="connsiteY4" fmla="*/ 0 h 3607904"/>
                      <a:gd name="connsiteX5" fmla="*/ 0 w 3471141"/>
                      <a:gd name="connsiteY5" fmla="*/ 131594 h 36079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471141" h="3607904">
                        <a:moveTo>
                          <a:pt x="0" y="131594"/>
                        </a:moveTo>
                        <a:lnTo>
                          <a:pt x="62616" y="3607905"/>
                        </a:lnTo>
                        <a:lnTo>
                          <a:pt x="3429729" y="3370823"/>
                        </a:lnTo>
                        <a:cubicBezTo>
                          <a:pt x="3452920" y="3369167"/>
                          <a:pt x="3471142" y="3343126"/>
                          <a:pt x="3471142" y="3311453"/>
                        </a:cubicBezTo>
                        <a:lnTo>
                          <a:pt x="3471142" y="0"/>
                        </a:lnTo>
                        <a:lnTo>
                          <a:pt x="0" y="131594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/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: Shape 49">
                    <a:extLst>
                      <a:ext uri="{FF2B5EF4-FFF2-40B4-BE49-F238E27FC236}">
                        <a16:creationId xmlns:a16="http://schemas.microsoft.com/office/drawing/2014/main" id="{A24A2E43-32D1-4317-A9A0-13E071B48742}"/>
                      </a:ext>
                    </a:extLst>
                  </p:cNvPr>
                  <p:cNvSpPr/>
                  <p:nvPr/>
                </p:nvSpPr>
                <p:spPr>
                  <a:xfrm>
                    <a:off x="3677478" y="2201716"/>
                    <a:ext cx="4080012" cy="821237"/>
                  </a:xfrm>
                  <a:custGeom>
                    <a:avLst/>
                    <a:gdLst>
                      <a:gd name="connsiteX0" fmla="*/ 3424030 w 4080012"/>
                      <a:gd name="connsiteY0" fmla="*/ 0 h 821237"/>
                      <a:gd name="connsiteX1" fmla="*/ 0 w 4080012"/>
                      <a:gd name="connsiteY1" fmla="*/ 134178 h 821237"/>
                      <a:gd name="connsiteX2" fmla="*/ 608871 w 4080012"/>
                      <a:gd name="connsiteY2" fmla="*/ 821237 h 821237"/>
                      <a:gd name="connsiteX3" fmla="*/ 4080013 w 4080012"/>
                      <a:gd name="connsiteY3" fmla="*/ 699582 h 821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080012" h="821237">
                        <a:moveTo>
                          <a:pt x="3424030" y="0"/>
                        </a:moveTo>
                        <a:lnTo>
                          <a:pt x="0" y="134178"/>
                        </a:lnTo>
                        <a:lnTo>
                          <a:pt x="608871" y="821237"/>
                        </a:lnTo>
                        <a:lnTo>
                          <a:pt x="4080013" y="699582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53339506-873A-4D99-BAFD-731C0A44EA47}"/>
                    </a:ext>
                  </a:extLst>
                </p:cNvPr>
                <p:cNvSpPr/>
                <p:nvPr/>
              </p:nvSpPr>
              <p:spPr>
                <a:xfrm>
                  <a:off x="2349915" y="2406984"/>
                  <a:ext cx="3225528" cy="499002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496909"/>
                    <a:gd name="connsiteY0" fmla="*/ 207129 h 237513"/>
                    <a:gd name="connsiteX1" fmla="*/ 139 w 1496909"/>
                    <a:gd name="connsiteY1" fmla="*/ 76168 h 237513"/>
                    <a:gd name="connsiteX2" fmla="*/ 1496909 w 1496909"/>
                    <a:gd name="connsiteY2" fmla="*/ 0 h 237513"/>
                    <a:gd name="connsiteX3" fmla="*/ 1359882 w 1496909"/>
                    <a:gd name="connsiteY3" fmla="*/ 68349 h 237513"/>
                    <a:gd name="connsiteX4" fmla="*/ 29986 w 1496909"/>
                    <a:gd name="connsiteY4" fmla="*/ 108728 h 237513"/>
                    <a:gd name="connsiteX5" fmla="*/ 28255 w 1496909"/>
                    <a:gd name="connsiteY5" fmla="*/ 237513 h 237513"/>
                    <a:gd name="connsiteX6" fmla="*/ 2189 w 1496909"/>
                    <a:gd name="connsiteY6" fmla="*/ 207129 h 237513"/>
                    <a:gd name="connsiteX0" fmla="*/ 2189 w 1535274"/>
                    <a:gd name="connsiteY0" fmla="*/ 207129 h 237513"/>
                    <a:gd name="connsiteX1" fmla="*/ 139 w 1535274"/>
                    <a:gd name="connsiteY1" fmla="*/ 76168 h 237513"/>
                    <a:gd name="connsiteX2" fmla="*/ 1496909 w 1535274"/>
                    <a:gd name="connsiteY2" fmla="*/ 0 h 237513"/>
                    <a:gd name="connsiteX3" fmla="*/ 1535274 w 1535274"/>
                    <a:gd name="connsiteY3" fmla="*/ 34245 h 237513"/>
                    <a:gd name="connsiteX4" fmla="*/ 29986 w 1535274"/>
                    <a:gd name="connsiteY4" fmla="*/ 108728 h 237513"/>
                    <a:gd name="connsiteX5" fmla="*/ 28255 w 1535274"/>
                    <a:gd name="connsiteY5" fmla="*/ 237513 h 237513"/>
                    <a:gd name="connsiteX6" fmla="*/ 2189 w 1535274"/>
                    <a:gd name="connsiteY6" fmla="*/ 207129 h 237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535274" h="237513">
                      <a:moveTo>
                        <a:pt x="2189" y="207129"/>
                      </a:moveTo>
                      <a:cubicBezTo>
                        <a:pt x="3093" y="168238"/>
                        <a:pt x="-765" y="115059"/>
                        <a:pt x="139" y="76168"/>
                      </a:cubicBezTo>
                      <a:lnTo>
                        <a:pt x="1496909" y="0"/>
                      </a:lnTo>
                      <a:lnTo>
                        <a:pt x="1535274" y="34245"/>
                      </a:lnTo>
                      <a:lnTo>
                        <a:pt x="29986" y="108728"/>
                      </a:lnTo>
                      <a:lnTo>
                        <a:pt x="28255" y="237513"/>
                      </a:lnTo>
                      <a:lnTo>
                        <a:pt x="2189" y="20712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E3797D5-065E-4082-AE3A-D923129FDC18}"/>
                  </a:ext>
                </a:extLst>
              </p:cNvPr>
              <p:cNvGrpSpPr/>
              <p:nvPr/>
            </p:nvGrpSpPr>
            <p:grpSpPr>
              <a:xfrm>
                <a:off x="1004893" y="3947362"/>
                <a:ext cx="3307958" cy="2594024"/>
                <a:chOff x="1004893" y="3947362"/>
                <a:chExt cx="3307958" cy="2594024"/>
              </a:xfrm>
            </p:grpSpPr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90188A90-E22E-4A4D-8014-EE83AEFAB3C3}"/>
                    </a:ext>
                  </a:extLst>
                </p:cNvPr>
                <p:cNvGrpSpPr/>
                <p:nvPr/>
              </p:nvGrpSpPr>
              <p:grpSpPr>
                <a:xfrm>
                  <a:off x="1004893" y="3947362"/>
                  <a:ext cx="3307958" cy="2594024"/>
                  <a:chOff x="2440056" y="4065303"/>
                  <a:chExt cx="3563178" cy="2794161"/>
                </a:xfrm>
              </p:grpSpPr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7687711D-5755-4375-89AF-FBF1CA6B9516}"/>
                      </a:ext>
                    </a:extLst>
                  </p:cNvPr>
                  <p:cNvSpPr/>
                  <p:nvPr/>
                </p:nvSpPr>
                <p:spPr>
                  <a:xfrm>
                    <a:off x="2531719" y="6213820"/>
                    <a:ext cx="3456838" cy="645644"/>
                  </a:xfrm>
                  <a:custGeom>
                    <a:avLst/>
                    <a:gdLst>
                      <a:gd name="connsiteX0" fmla="*/ 2917135 w 3563178"/>
                      <a:gd name="connsiteY0" fmla="*/ 0 h 561560"/>
                      <a:gd name="connsiteX1" fmla="*/ 0 w 3563178"/>
                      <a:gd name="connsiteY1" fmla="*/ 124239 h 561560"/>
                      <a:gd name="connsiteX2" fmla="*/ 531743 w 3563178"/>
                      <a:gd name="connsiteY2" fmla="*/ 561561 h 561560"/>
                      <a:gd name="connsiteX3" fmla="*/ 3563178 w 3563178"/>
                      <a:gd name="connsiteY3" fmla="*/ 477078 h 561560"/>
                      <a:gd name="connsiteX0" fmla="*/ 2917135 w 3563178"/>
                      <a:gd name="connsiteY0" fmla="*/ 0 h 645644"/>
                      <a:gd name="connsiteX1" fmla="*/ 0 w 3563178"/>
                      <a:gd name="connsiteY1" fmla="*/ 124239 h 645644"/>
                      <a:gd name="connsiteX2" fmla="*/ 521232 w 3563178"/>
                      <a:gd name="connsiteY2" fmla="*/ 645644 h 645644"/>
                      <a:gd name="connsiteX3" fmla="*/ 3563178 w 3563178"/>
                      <a:gd name="connsiteY3" fmla="*/ 477078 h 645644"/>
                      <a:gd name="connsiteX4" fmla="*/ 2917135 w 3563178"/>
                      <a:gd name="connsiteY4" fmla="*/ 0 h 645644"/>
                      <a:gd name="connsiteX0" fmla="*/ 2917135 w 3510626"/>
                      <a:gd name="connsiteY0" fmla="*/ 0 h 645644"/>
                      <a:gd name="connsiteX1" fmla="*/ 0 w 3510626"/>
                      <a:gd name="connsiteY1" fmla="*/ 124239 h 645644"/>
                      <a:gd name="connsiteX2" fmla="*/ 521232 w 3510626"/>
                      <a:gd name="connsiteY2" fmla="*/ 645644 h 645644"/>
                      <a:gd name="connsiteX3" fmla="*/ 3510626 w 3510626"/>
                      <a:gd name="connsiteY3" fmla="*/ 487588 h 645644"/>
                      <a:gd name="connsiteX4" fmla="*/ 2917135 w 3510626"/>
                      <a:gd name="connsiteY4" fmla="*/ 0 h 645644"/>
                      <a:gd name="connsiteX0" fmla="*/ 2917135 w 3472974"/>
                      <a:gd name="connsiteY0" fmla="*/ 0 h 645644"/>
                      <a:gd name="connsiteX1" fmla="*/ 0 w 3472974"/>
                      <a:gd name="connsiteY1" fmla="*/ 124239 h 645644"/>
                      <a:gd name="connsiteX2" fmla="*/ 521232 w 3472974"/>
                      <a:gd name="connsiteY2" fmla="*/ 645644 h 645644"/>
                      <a:gd name="connsiteX3" fmla="*/ 3472974 w 3472974"/>
                      <a:gd name="connsiteY3" fmla="*/ 476830 h 645644"/>
                      <a:gd name="connsiteX4" fmla="*/ 2917135 w 3472974"/>
                      <a:gd name="connsiteY4" fmla="*/ 0 h 645644"/>
                      <a:gd name="connsiteX0" fmla="*/ 2900999 w 3456838"/>
                      <a:gd name="connsiteY0" fmla="*/ 0 h 645644"/>
                      <a:gd name="connsiteX1" fmla="*/ 0 w 3456838"/>
                      <a:gd name="connsiteY1" fmla="*/ 113481 h 645644"/>
                      <a:gd name="connsiteX2" fmla="*/ 505096 w 3456838"/>
                      <a:gd name="connsiteY2" fmla="*/ 645644 h 645644"/>
                      <a:gd name="connsiteX3" fmla="*/ 3456838 w 3456838"/>
                      <a:gd name="connsiteY3" fmla="*/ 476830 h 645644"/>
                      <a:gd name="connsiteX4" fmla="*/ 2900999 w 3456838"/>
                      <a:gd name="connsiteY4" fmla="*/ 0 h 6456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56838" h="645644">
                        <a:moveTo>
                          <a:pt x="2900999" y="0"/>
                        </a:moveTo>
                        <a:lnTo>
                          <a:pt x="0" y="113481"/>
                        </a:lnTo>
                        <a:lnTo>
                          <a:pt x="505096" y="645644"/>
                        </a:lnTo>
                        <a:lnTo>
                          <a:pt x="3456838" y="476830"/>
                        </a:lnTo>
                        <a:lnTo>
                          <a:pt x="2900999" y="0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88900" dist="38100" dir="8100000" algn="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1" name="Freeform: Shape 40">
                    <a:extLst>
                      <a:ext uri="{FF2B5EF4-FFF2-40B4-BE49-F238E27FC236}">
                        <a16:creationId xmlns:a16="http://schemas.microsoft.com/office/drawing/2014/main" id="{FB4DB98E-4FD6-4761-924B-55B65758EFBA}"/>
                      </a:ext>
                    </a:extLst>
                  </p:cNvPr>
                  <p:cNvSpPr/>
                  <p:nvPr/>
                </p:nvSpPr>
                <p:spPr>
                  <a:xfrm>
                    <a:off x="2971800" y="4542381"/>
                    <a:ext cx="3031434" cy="2315817"/>
                  </a:xfrm>
                  <a:custGeom>
                    <a:avLst/>
                    <a:gdLst>
                      <a:gd name="connsiteX0" fmla="*/ 0 w 3031434"/>
                      <a:gd name="connsiteY0" fmla="*/ 84483 h 2315817"/>
                      <a:gd name="connsiteX1" fmla="*/ 54665 w 3031434"/>
                      <a:gd name="connsiteY1" fmla="*/ 2315818 h 2315817"/>
                      <a:gd name="connsiteX2" fmla="*/ 2995256 w 3031434"/>
                      <a:gd name="connsiteY2" fmla="*/ 2163616 h 2315817"/>
                      <a:gd name="connsiteX3" fmla="*/ 3031435 w 3031434"/>
                      <a:gd name="connsiteY3" fmla="*/ 2125516 h 2315817"/>
                      <a:gd name="connsiteX4" fmla="*/ 3031435 w 3031434"/>
                      <a:gd name="connsiteY4" fmla="*/ 0 h 2315817"/>
                      <a:gd name="connsiteX5" fmla="*/ 0 w 3031434"/>
                      <a:gd name="connsiteY5" fmla="*/ 84483 h 23158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1434" h="2315817">
                        <a:moveTo>
                          <a:pt x="0" y="84483"/>
                        </a:moveTo>
                        <a:lnTo>
                          <a:pt x="54665" y="2315818"/>
                        </a:lnTo>
                        <a:lnTo>
                          <a:pt x="2995256" y="2163616"/>
                        </a:lnTo>
                        <a:cubicBezTo>
                          <a:pt x="3015532" y="2162556"/>
                          <a:pt x="3031435" y="2145792"/>
                          <a:pt x="3031435" y="2125516"/>
                        </a:cubicBezTo>
                        <a:lnTo>
                          <a:pt x="3031435" y="0"/>
                        </a:lnTo>
                        <a:lnTo>
                          <a:pt x="0" y="84483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114300" dist="38100" algn="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Freeform: Shape 41">
                    <a:extLst>
                      <a:ext uri="{FF2B5EF4-FFF2-40B4-BE49-F238E27FC236}">
                        <a16:creationId xmlns:a16="http://schemas.microsoft.com/office/drawing/2014/main" id="{92136F15-B4DA-44DA-925C-BF55C3DEBBE4}"/>
                      </a:ext>
                    </a:extLst>
                  </p:cNvPr>
                  <p:cNvSpPr/>
                  <p:nvPr/>
                </p:nvSpPr>
                <p:spPr>
                  <a:xfrm>
                    <a:off x="2440056" y="4189542"/>
                    <a:ext cx="586408" cy="2668656"/>
                  </a:xfrm>
                  <a:custGeom>
                    <a:avLst/>
                    <a:gdLst>
                      <a:gd name="connsiteX0" fmla="*/ 0 w 586408"/>
                      <a:gd name="connsiteY0" fmla="*/ 0 h 2668656"/>
                      <a:gd name="connsiteX1" fmla="*/ 531743 w 586408"/>
                      <a:gd name="connsiteY1" fmla="*/ 437322 h 2668656"/>
                      <a:gd name="connsiteX2" fmla="*/ 586409 w 586408"/>
                      <a:gd name="connsiteY2" fmla="*/ 2668657 h 2668656"/>
                      <a:gd name="connsiteX3" fmla="*/ 74543 w 586408"/>
                      <a:gd name="connsiteY3" fmla="*/ 2151822 h 2668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86408" h="2668656">
                        <a:moveTo>
                          <a:pt x="0" y="0"/>
                        </a:moveTo>
                        <a:lnTo>
                          <a:pt x="531743" y="437322"/>
                        </a:lnTo>
                        <a:lnTo>
                          <a:pt x="586409" y="2668657"/>
                        </a:lnTo>
                        <a:lnTo>
                          <a:pt x="74543" y="2151822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37E48860-5230-42E1-B943-DF0116FAC449}"/>
                      </a:ext>
                    </a:extLst>
                  </p:cNvPr>
                  <p:cNvSpPr/>
                  <p:nvPr/>
                </p:nvSpPr>
                <p:spPr>
                  <a:xfrm>
                    <a:off x="2440056" y="4065303"/>
                    <a:ext cx="3563178" cy="561560"/>
                  </a:xfrm>
                  <a:custGeom>
                    <a:avLst/>
                    <a:gdLst>
                      <a:gd name="connsiteX0" fmla="*/ 2917135 w 3563178"/>
                      <a:gd name="connsiteY0" fmla="*/ 0 h 561560"/>
                      <a:gd name="connsiteX1" fmla="*/ 0 w 3563178"/>
                      <a:gd name="connsiteY1" fmla="*/ 124239 h 561560"/>
                      <a:gd name="connsiteX2" fmla="*/ 531743 w 3563178"/>
                      <a:gd name="connsiteY2" fmla="*/ 561561 h 561560"/>
                      <a:gd name="connsiteX3" fmla="*/ 3563178 w 3563178"/>
                      <a:gd name="connsiteY3" fmla="*/ 477078 h 5615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78" h="561560">
                        <a:moveTo>
                          <a:pt x="2917135" y="0"/>
                        </a:moveTo>
                        <a:lnTo>
                          <a:pt x="0" y="124239"/>
                        </a:lnTo>
                        <a:lnTo>
                          <a:pt x="531743" y="561561"/>
                        </a:lnTo>
                        <a:lnTo>
                          <a:pt x="3563178" y="477078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29B6C95D-1940-42BA-9918-7ADCED66015B}"/>
                    </a:ext>
                  </a:extLst>
                </p:cNvPr>
                <p:cNvGrpSpPr/>
                <p:nvPr/>
              </p:nvGrpSpPr>
              <p:grpSpPr>
                <a:xfrm rot="21420000">
                  <a:off x="2498375" y="6003484"/>
                  <a:ext cx="397913" cy="39773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FD872745-A0CF-474D-B20E-154E17A936D2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Freeform: Shape 36">
                    <a:extLst>
                      <a:ext uri="{FF2B5EF4-FFF2-40B4-BE49-F238E27FC236}">
                        <a16:creationId xmlns:a16="http://schemas.microsoft.com/office/drawing/2014/main" id="{9632F267-A1B8-4F3D-9E8E-539FFFC4173D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Freeform: Shape 37">
                    <a:extLst>
                      <a:ext uri="{FF2B5EF4-FFF2-40B4-BE49-F238E27FC236}">
                        <a16:creationId xmlns:a16="http://schemas.microsoft.com/office/drawing/2014/main" id="{827B61BA-4E24-4A91-9F56-185FA9962CFE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E3FC8F70-DE48-4FCE-AB21-841FB47E97CC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638A1803-9C26-496F-B06E-1CB75B195E83}"/>
                    </a:ext>
                  </a:extLst>
                </p:cNvPr>
                <p:cNvGrpSpPr/>
                <p:nvPr/>
              </p:nvGrpSpPr>
              <p:grpSpPr>
                <a:xfrm rot="21420000">
                  <a:off x="1638238" y="6048376"/>
                  <a:ext cx="397740" cy="397921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33" name="Freeform: Shape 32">
                    <a:extLst>
                      <a:ext uri="{FF2B5EF4-FFF2-40B4-BE49-F238E27FC236}">
                        <a16:creationId xmlns:a16="http://schemas.microsoft.com/office/drawing/2014/main" id="{B1085776-E7A2-42BD-8CDB-40B8F680923D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Freeform: Shape 33">
                    <a:extLst>
                      <a:ext uri="{FF2B5EF4-FFF2-40B4-BE49-F238E27FC236}">
                        <a16:creationId xmlns:a16="http://schemas.microsoft.com/office/drawing/2014/main" id="{1885347C-CF58-434D-9763-212D93ADA62F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668EFB9E-98E9-4943-B227-D6E6D9B2E11E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28">
                  <a:extLst>
                    <a:ext uri="{FF2B5EF4-FFF2-40B4-BE49-F238E27FC236}">
                      <a16:creationId xmlns:a16="http://schemas.microsoft.com/office/drawing/2014/main" id="{50635E42-E244-43FE-8ACB-970F3B42C33B}"/>
                    </a:ext>
                  </a:extLst>
                </p:cNvPr>
                <p:cNvGrpSpPr/>
                <p:nvPr/>
              </p:nvGrpSpPr>
              <p:grpSpPr>
                <a:xfrm rot="21420000">
                  <a:off x="2068416" y="6026303"/>
                  <a:ext cx="397541" cy="397455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33443003-8451-4617-A265-0355E0B99052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A6ABFDD3-43C4-40DF-8047-A427FF2A74DA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87C500E2-12CC-46E0-A102-BFBBF9137DB1}"/>
                    </a:ext>
                  </a:extLst>
                </p:cNvPr>
                <p:cNvSpPr/>
                <p:nvPr/>
              </p:nvSpPr>
              <p:spPr>
                <a:xfrm>
                  <a:off x="1190530" y="4119168"/>
                  <a:ext cx="2857039" cy="427351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59882" h="203409">
                      <a:moveTo>
                        <a:pt x="2189" y="173025"/>
                      </a:moveTo>
                      <a:cubicBezTo>
                        <a:pt x="3093" y="134134"/>
                        <a:pt x="-765" y="80955"/>
                        <a:pt x="139" y="42064"/>
                      </a:cubicBezTo>
                      <a:lnTo>
                        <a:pt x="1313397" y="0"/>
                      </a:lnTo>
                      <a:lnTo>
                        <a:pt x="1359882" y="34245"/>
                      </a:lnTo>
                      <a:lnTo>
                        <a:pt x="29986" y="74624"/>
                      </a:lnTo>
                      <a:lnTo>
                        <a:pt x="28255" y="203409"/>
                      </a:lnTo>
                      <a:lnTo>
                        <a:pt x="2189" y="173025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033BEFF-C2E0-49B6-A605-50D39CB2E246}"/>
                  </a:ext>
                </a:extLst>
              </p:cNvPr>
              <p:cNvGrpSpPr/>
              <p:nvPr/>
            </p:nvGrpSpPr>
            <p:grpSpPr>
              <a:xfrm>
                <a:off x="3034882" y="173245"/>
                <a:ext cx="2472894" cy="2708373"/>
                <a:chOff x="3034882" y="173245"/>
                <a:chExt cx="2472894" cy="2708373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4108F1D1-2AA8-4E09-83CB-8635E1FD2F78}"/>
                    </a:ext>
                  </a:extLst>
                </p:cNvPr>
                <p:cNvGrpSpPr/>
                <p:nvPr/>
              </p:nvGrpSpPr>
              <p:grpSpPr>
                <a:xfrm>
                  <a:off x="3034882" y="173245"/>
                  <a:ext cx="2472894" cy="2708373"/>
                  <a:chOff x="4626665" y="0"/>
                  <a:chExt cx="2663686" cy="2917333"/>
                </a:xfrm>
              </p:grpSpPr>
              <p:sp>
                <p:nvSpPr>
                  <p:cNvPr id="22" name="Freeform: Shape 21">
                    <a:extLst>
                      <a:ext uri="{FF2B5EF4-FFF2-40B4-BE49-F238E27FC236}">
                        <a16:creationId xmlns:a16="http://schemas.microsoft.com/office/drawing/2014/main" id="{AD31F038-AA35-4F9D-B204-DFA728E4C4DD}"/>
                      </a:ext>
                    </a:extLst>
                  </p:cNvPr>
                  <p:cNvSpPr/>
                  <p:nvPr/>
                </p:nvSpPr>
                <p:spPr>
                  <a:xfrm>
                    <a:off x="4640133" y="2268487"/>
                    <a:ext cx="2597879" cy="642027"/>
                  </a:xfrm>
                  <a:custGeom>
                    <a:avLst/>
                    <a:gdLst>
                      <a:gd name="connsiteX0" fmla="*/ 482976 w 2663686"/>
                      <a:gd name="connsiteY0" fmla="*/ 0 h 586607"/>
                      <a:gd name="connsiteX1" fmla="*/ 2663687 w 2663686"/>
                      <a:gd name="connsiteY1" fmla="*/ 129805 h 586607"/>
                      <a:gd name="connsiteX2" fmla="*/ 2266188 w 2663686"/>
                      <a:gd name="connsiteY2" fmla="*/ 586608 h 586607"/>
                      <a:gd name="connsiteX3" fmla="*/ 0 w 2663686"/>
                      <a:gd name="connsiteY3" fmla="*/ 498348 h 586607"/>
                      <a:gd name="connsiteX0" fmla="*/ 444876 w 2625587"/>
                      <a:gd name="connsiteY0" fmla="*/ 0 h 586608"/>
                      <a:gd name="connsiteX1" fmla="*/ 2625587 w 2625587"/>
                      <a:gd name="connsiteY1" fmla="*/ 129805 h 586608"/>
                      <a:gd name="connsiteX2" fmla="*/ 2228088 w 2625587"/>
                      <a:gd name="connsiteY2" fmla="*/ 586608 h 586608"/>
                      <a:gd name="connsiteX3" fmla="*/ 0 w 2625587"/>
                      <a:gd name="connsiteY3" fmla="*/ 498348 h 586608"/>
                      <a:gd name="connsiteX4" fmla="*/ 444876 w 2625587"/>
                      <a:gd name="connsiteY4" fmla="*/ 0 h 586608"/>
                      <a:gd name="connsiteX0" fmla="*/ 444876 w 2625587"/>
                      <a:gd name="connsiteY0" fmla="*/ 0 h 642027"/>
                      <a:gd name="connsiteX1" fmla="*/ 2625587 w 2625587"/>
                      <a:gd name="connsiteY1" fmla="*/ 129805 h 642027"/>
                      <a:gd name="connsiteX2" fmla="*/ 2188063 w 2625587"/>
                      <a:gd name="connsiteY2" fmla="*/ 642027 h 642027"/>
                      <a:gd name="connsiteX3" fmla="*/ 0 w 2625587"/>
                      <a:gd name="connsiteY3" fmla="*/ 498348 h 642027"/>
                      <a:gd name="connsiteX4" fmla="*/ 444876 w 2625587"/>
                      <a:gd name="connsiteY4" fmla="*/ 0 h 642027"/>
                      <a:gd name="connsiteX0" fmla="*/ 469507 w 2650218"/>
                      <a:gd name="connsiteY0" fmla="*/ 0 h 642027"/>
                      <a:gd name="connsiteX1" fmla="*/ 2650218 w 2650218"/>
                      <a:gd name="connsiteY1" fmla="*/ 129805 h 642027"/>
                      <a:gd name="connsiteX2" fmla="*/ 2212694 w 2650218"/>
                      <a:gd name="connsiteY2" fmla="*/ 642027 h 642027"/>
                      <a:gd name="connsiteX3" fmla="*/ 0 w 2650218"/>
                      <a:gd name="connsiteY3" fmla="*/ 486033 h 642027"/>
                      <a:gd name="connsiteX4" fmla="*/ 469507 w 2650218"/>
                      <a:gd name="connsiteY4" fmla="*/ 0 h 642027"/>
                      <a:gd name="connsiteX0" fmla="*/ 469507 w 2650218"/>
                      <a:gd name="connsiteY0" fmla="*/ 0 h 642027"/>
                      <a:gd name="connsiteX1" fmla="*/ 2650218 w 2650218"/>
                      <a:gd name="connsiteY1" fmla="*/ 129805 h 642027"/>
                      <a:gd name="connsiteX2" fmla="*/ 2212694 w 2650218"/>
                      <a:gd name="connsiteY2" fmla="*/ 642027 h 642027"/>
                      <a:gd name="connsiteX3" fmla="*/ 0 w 2650218"/>
                      <a:gd name="connsiteY3" fmla="*/ 486033 h 642027"/>
                      <a:gd name="connsiteX4" fmla="*/ 469507 w 2650218"/>
                      <a:gd name="connsiteY4" fmla="*/ 0 h 642027"/>
                      <a:gd name="connsiteX0" fmla="*/ 469507 w 2600957"/>
                      <a:gd name="connsiteY0" fmla="*/ 0 h 642027"/>
                      <a:gd name="connsiteX1" fmla="*/ 2600957 w 2600957"/>
                      <a:gd name="connsiteY1" fmla="*/ 89780 h 642027"/>
                      <a:gd name="connsiteX2" fmla="*/ 2212694 w 2600957"/>
                      <a:gd name="connsiteY2" fmla="*/ 642027 h 642027"/>
                      <a:gd name="connsiteX3" fmla="*/ 0 w 2600957"/>
                      <a:gd name="connsiteY3" fmla="*/ 486033 h 642027"/>
                      <a:gd name="connsiteX4" fmla="*/ 469507 w 2600957"/>
                      <a:gd name="connsiteY4" fmla="*/ 0 h 642027"/>
                      <a:gd name="connsiteX0" fmla="*/ 469507 w 2597879"/>
                      <a:gd name="connsiteY0" fmla="*/ 0 h 642027"/>
                      <a:gd name="connsiteX1" fmla="*/ 2597879 w 2597879"/>
                      <a:gd name="connsiteY1" fmla="*/ 105174 h 642027"/>
                      <a:gd name="connsiteX2" fmla="*/ 2212694 w 2597879"/>
                      <a:gd name="connsiteY2" fmla="*/ 642027 h 642027"/>
                      <a:gd name="connsiteX3" fmla="*/ 0 w 2597879"/>
                      <a:gd name="connsiteY3" fmla="*/ 486033 h 642027"/>
                      <a:gd name="connsiteX4" fmla="*/ 469507 w 2597879"/>
                      <a:gd name="connsiteY4" fmla="*/ 0 h 642027"/>
                      <a:gd name="connsiteX0" fmla="*/ 469507 w 2597879"/>
                      <a:gd name="connsiteY0" fmla="*/ 0 h 642027"/>
                      <a:gd name="connsiteX1" fmla="*/ 2597879 w 2597879"/>
                      <a:gd name="connsiteY1" fmla="*/ 105174 h 642027"/>
                      <a:gd name="connsiteX2" fmla="*/ 2212694 w 2597879"/>
                      <a:gd name="connsiteY2" fmla="*/ 642027 h 642027"/>
                      <a:gd name="connsiteX3" fmla="*/ 0 w 2597879"/>
                      <a:gd name="connsiteY3" fmla="*/ 486033 h 642027"/>
                      <a:gd name="connsiteX4" fmla="*/ 469507 w 2597879"/>
                      <a:gd name="connsiteY4" fmla="*/ 0 h 6420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597879" h="642027">
                        <a:moveTo>
                          <a:pt x="469507" y="0"/>
                        </a:moveTo>
                        <a:lnTo>
                          <a:pt x="2597879" y="105174"/>
                        </a:lnTo>
                        <a:lnTo>
                          <a:pt x="2212694" y="642027"/>
                        </a:lnTo>
                        <a:lnTo>
                          <a:pt x="0" y="486033"/>
                        </a:lnTo>
                        <a:lnTo>
                          <a:pt x="469507" y="0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99E37715-AD86-4D09-8144-CFF46E245033}"/>
                      </a:ext>
                    </a:extLst>
                  </p:cNvPr>
                  <p:cNvSpPr/>
                  <p:nvPr/>
                </p:nvSpPr>
                <p:spPr>
                  <a:xfrm>
                    <a:off x="4626665" y="498347"/>
                    <a:ext cx="2266187" cy="2418985"/>
                  </a:xfrm>
                  <a:custGeom>
                    <a:avLst/>
                    <a:gdLst>
                      <a:gd name="connsiteX0" fmla="*/ 2266188 w 2266187"/>
                      <a:gd name="connsiteY0" fmla="*/ 88259 h 2418985"/>
                      <a:gd name="connsiteX1" fmla="*/ 2225305 w 2266187"/>
                      <a:gd name="connsiteY1" fmla="*/ 2418986 h 2418985"/>
                      <a:gd name="connsiteX2" fmla="*/ 27034 w 2266187"/>
                      <a:gd name="connsiteY2" fmla="*/ 2260026 h 2418985"/>
                      <a:gd name="connsiteX3" fmla="*/ 0 w 2266187"/>
                      <a:gd name="connsiteY3" fmla="*/ 2220203 h 2418985"/>
                      <a:gd name="connsiteX4" fmla="*/ 0 w 2266187"/>
                      <a:gd name="connsiteY4" fmla="*/ 0 h 2418985"/>
                      <a:gd name="connsiteX5" fmla="*/ 2266188 w 2266187"/>
                      <a:gd name="connsiteY5" fmla="*/ 88259 h 24189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266187" h="2418985">
                        <a:moveTo>
                          <a:pt x="2266188" y="88259"/>
                        </a:moveTo>
                        <a:lnTo>
                          <a:pt x="2225305" y="2418986"/>
                        </a:lnTo>
                        <a:lnTo>
                          <a:pt x="27034" y="2260026"/>
                        </a:lnTo>
                        <a:cubicBezTo>
                          <a:pt x="11861" y="2258899"/>
                          <a:pt x="0" y="2241473"/>
                          <a:pt x="0" y="2220203"/>
                        </a:cubicBezTo>
                        <a:lnTo>
                          <a:pt x="0" y="0"/>
                        </a:lnTo>
                        <a:lnTo>
                          <a:pt x="2266188" y="88259"/>
                        </a:lnTo>
                        <a:close/>
                      </a:path>
                    </a:pathLst>
                  </a:custGeom>
                  <a:solidFill>
                    <a:srgbClr val="DDAE58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72A95232-BC73-4549-852F-C93C5F62E9BB}"/>
                      </a:ext>
                    </a:extLst>
                  </p:cNvPr>
                  <p:cNvSpPr/>
                  <p:nvPr/>
                </p:nvSpPr>
                <p:spPr>
                  <a:xfrm>
                    <a:off x="6851970" y="129805"/>
                    <a:ext cx="438381" cy="2787528"/>
                  </a:xfrm>
                  <a:custGeom>
                    <a:avLst/>
                    <a:gdLst>
                      <a:gd name="connsiteX0" fmla="*/ 438382 w 438381"/>
                      <a:gd name="connsiteY0" fmla="*/ 0 h 2787528"/>
                      <a:gd name="connsiteX1" fmla="*/ 40883 w 438381"/>
                      <a:gd name="connsiteY1" fmla="*/ 456802 h 2787528"/>
                      <a:gd name="connsiteX2" fmla="*/ 0 w 438381"/>
                      <a:gd name="connsiteY2" fmla="*/ 2787529 h 2787528"/>
                      <a:gd name="connsiteX3" fmla="*/ 382657 w 438381"/>
                      <a:gd name="connsiteY3" fmla="*/ 2247635 h 27875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8381" h="2787528">
                        <a:moveTo>
                          <a:pt x="438382" y="0"/>
                        </a:moveTo>
                        <a:lnTo>
                          <a:pt x="40883" y="456802"/>
                        </a:lnTo>
                        <a:lnTo>
                          <a:pt x="0" y="2787529"/>
                        </a:lnTo>
                        <a:lnTo>
                          <a:pt x="382657" y="2247635"/>
                        </a:lnTo>
                        <a:close/>
                      </a:path>
                    </a:pathLst>
                  </a:custGeom>
                  <a:solidFill>
                    <a:srgbClr val="ECD09C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Freeform: Shape 24">
                    <a:extLst>
                      <a:ext uri="{FF2B5EF4-FFF2-40B4-BE49-F238E27FC236}">
                        <a16:creationId xmlns:a16="http://schemas.microsoft.com/office/drawing/2014/main" id="{A4D6D23D-E5B8-4C8A-A198-FD55EA2F2E71}"/>
                      </a:ext>
                    </a:extLst>
                  </p:cNvPr>
                  <p:cNvSpPr/>
                  <p:nvPr/>
                </p:nvSpPr>
                <p:spPr>
                  <a:xfrm>
                    <a:off x="4626665" y="0"/>
                    <a:ext cx="2663686" cy="586607"/>
                  </a:xfrm>
                  <a:custGeom>
                    <a:avLst/>
                    <a:gdLst>
                      <a:gd name="connsiteX0" fmla="*/ 482976 w 2663686"/>
                      <a:gd name="connsiteY0" fmla="*/ 0 h 586607"/>
                      <a:gd name="connsiteX1" fmla="*/ 2663687 w 2663686"/>
                      <a:gd name="connsiteY1" fmla="*/ 129805 h 586607"/>
                      <a:gd name="connsiteX2" fmla="*/ 2266188 w 2663686"/>
                      <a:gd name="connsiteY2" fmla="*/ 586608 h 586607"/>
                      <a:gd name="connsiteX3" fmla="*/ 0 w 2663686"/>
                      <a:gd name="connsiteY3" fmla="*/ 498348 h 586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63686" h="586607">
                        <a:moveTo>
                          <a:pt x="482976" y="0"/>
                        </a:moveTo>
                        <a:lnTo>
                          <a:pt x="2663687" y="129805"/>
                        </a:lnTo>
                        <a:lnTo>
                          <a:pt x="2266188" y="586608"/>
                        </a:lnTo>
                        <a:lnTo>
                          <a:pt x="0" y="498348"/>
                        </a:lnTo>
                        <a:close/>
                      </a:path>
                    </a:pathLst>
                  </a:custGeom>
                  <a:solidFill>
                    <a:srgbClr val="F4E6C0"/>
                  </a:solidFill>
                  <a:ln w="662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8B7114A5-0AF9-4B8C-9568-DF313816B8DB}"/>
                    </a:ext>
                  </a:extLst>
                </p:cNvPr>
                <p:cNvGrpSpPr/>
                <p:nvPr/>
              </p:nvGrpSpPr>
              <p:grpSpPr>
                <a:xfrm rot="180000">
                  <a:off x="3779570" y="2405315"/>
                  <a:ext cx="317315" cy="317171"/>
                  <a:chOff x="4424793" y="3488664"/>
                  <a:chExt cx="1612383" cy="161164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8" name="Freeform: Shape 17">
                    <a:extLst>
                      <a:ext uri="{FF2B5EF4-FFF2-40B4-BE49-F238E27FC236}">
                        <a16:creationId xmlns:a16="http://schemas.microsoft.com/office/drawing/2014/main" id="{ADAA2A75-5DA9-48A0-84CB-D45FBCAB0B24}"/>
                      </a:ext>
                    </a:extLst>
                  </p:cNvPr>
                  <p:cNvSpPr/>
                  <p:nvPr/>
                </p:nvSpPr>
                <p:spPr>
                  <a:xfrm>
                    <a:off x="4424793" y="3488664"/>
                    <a:ext cx="1612383" cy="1611648"/>
                  </a:xfrm>
                  <a:custGeom>
                    <a:avLst/>
                    <a:gdLst>
                      <a:gd name="connsiteX0" fmla="*/ 3281870 w 3281869"/>
                      <a:gd name="connsiteY0" fmla="*/ 0 h 3280374"/>
                      <a:gd name="connsiteX1" fmla="*/ 3281870 w 3281869"/>
                      <a:gd name="connsiteY1" fmla="*/ 3280375 h 3280374"/>
                      <a:gd name="connsiteX2" fmla="*/ 0 w 3281869"/>
                      <a:gd name="connsiteY2" fmla="*/ 3280375 h 3280374"/>
                      <a:gd name="connsiteX3" fmla="*/ 0 w 3281869"/>
                      <a:gd name="connsiteY3" fmla="*/ 3252316 h 3280374"/>
                      <a:gd name="connsiteX4" fmla="*/ 71 w 3281869"/>
                      <a:gd name="connsiteY4" fmla="*/ 31904 h 3280374"/>
                      <a:gd name="connsiteX5" fmla="*/ 2065 w 3281869"/>
                      <a:gd name="connsiteY5" fmla="*/ 71 h 3280374"/>
                      <a:gd name="connsiteX6" fmla="*/ 3281870 w 3281869"/>
                      <a:gd name="connsiteY6" fmla="*/ 0 h 3280374"/>
                      <a:gd name="connsiteX7" fmla="*/ 164222 w 3281869"/>
                      <a:gd name="connsiteY7" fmla="*/ 3117435 h 3280374"/>
                      <a:gd name="connsiteX8" fmla="*/ 3116082 w 3281869"/>
                      <a:gd name="connsiteY8" fmla="*/ 3117435 h 3280374"/>
                      <a:gd name="connsiteX9" fmla="*/ 3116082 w 3281869"/>
                      <a:gd name="connsiteY9" fmla="*/ 165788 h 3280374"/>
                      <a:gd name="connsiteX10" fmla="*/ 164222 w 3281869"/>
                      <a:gd name="connsiteY10" fmla="*/ 165788 h 3280374"/>
                      <a:gd name="connsiteX11" fmla="*/ 164222 w 3281869"/>
                      <a:gd name="connsiteY11" fmla="*/ 3117435 h 3280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1869" h="3280374">
                        <a:moveTo>
                          <a:pt x="3281870" y="0"/>
                        </a:moveTo>
                        <a:cubicBezTo>
                          <a:pt x="3281870" y="1092936"/>
                          <a:pt x="3281870" y="2185872"/>
                          <a:pt x="3281870" y="3280375"/>
                        </a:cubicBezTo>
                        <a:cubicBezTo>
                          <a:pt x="2187439" y="3280375"/>
                          <a:pt x="1095571" y="3280375"/>
                          <a:pt x="0" y="3280375"/>
                        </a:cubicBezTo>
                        <a:cubicBezTo>
                          <a:pt x="0" y="3271188"/>
                          <a:pt x="0" y="3261716"/>
                          <a:pt x="0" y="3252316"/>
                        </a:cubicBezTo>
                        <a:cubicBezTo>
                          <a:pt x="0" y="2178822"/>
                          <a:pt x="0" y="1105399"/>
                          <a:pt x="71" y="31904"/>
                        </a:cubicBezTo>
                        <a:cubicBezTo>
                          <a:pt x="71" y="21293"/>
                          <a:pt x="1353" y="10682"/>
                          <a:pt x="2065" y="71"/>
                        </a:cubicBezTo>
                        <a:cubicBezTo>
                          <a:pt x="1095357" y="0"/>
                          <a:pt x="2188578" y="0"/>
                          <a:pt x="3281870" y="0"/>
                        </a:cubicBezTo>
                        <a:close/>
                        <a:moveTo>
                          <a:pt x="164222" y="3117435"/>
                        </a:moveTo>
                        <a:cubicBezTo>
                          <a:pt x="1149196" y="3117435"/>
                          <a:pt x="2132104" y="3117435"/>
                          <a:pt x="3116082" y="3117435"/>
                        </a:cubicBezTo>
                        <a:cubicBezTo>
                          <a:pt x="3116082" y="2132461"/>
                          <a:pt x="3116082" y="1148840"/>
                          <a:pt x="3116082" y="165788"/>
                        </a:cubicBezTo>
                        <a:cubicBezTo>
                          <a:pt x="2131250" y="165788"/>
                          <a:pt x="1148341" y="165788"/>
                          <a:pt x="164222" y="165788"/>
                        </a:cubicBezTo>
                        <a:cubicBezTo>
                          <a:pt x="164222" y="1149837"/>
                          <a:pt x="164222" y="2132105"/>
                          <a:pt x="164222" y="3117435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C5B24887-B524-444F-814D-21A6C67770AE}"/>
                      </a:ext>
                    </a:extLst>
                  </p:cNvPr>
                  <p:cNvSpPr/>
                  <p:nvPr/>
                </p:nvSpPr>
                <p:spPr>
                  <a:xfrm>
                    <a:off x="4831107" y="3784487"/>
                    <a:ext cx="301701" cy="903352"/>
                  </a:xfrm>
                  <a:custGeom>
                    <a:avLst/>
                    <a:gdLst>
                      <a:gd name="connsiteX0" fmla="*/ 144922 w 614086"/>
                      <a:gd name="connsiteY0" fmla="*/ 511537 h 1838698"/>
                      <a:gd name="connsiteX1" fmla="*/ 0 w 614086"/>
                      <a:gd name="connsiteY1" fmla="*/ 511537 h 1838698"/>
                      <a:gd name="connsiteX2" fmla="*/ 306936 w 614086"/>
                      <a:gd name="connsiteY2" fmla="*/ 0 h 1838698"/>
                      <a:gd name="connsiteX3" fmla="*/ 614086 w 614086"/>
                      <a:gd name="connsiteY3" fmla="*/ 511893 h 1838698"/>
                      <a:gd name="connsiteX4" fmla="*/ 471799 w 614086"/>
                      <a:gd name="connsiteY4" fmla="*/ 511893 h 1838698"/>
                      <a:gd name="connsiteX5" fmla="*/ 471799 w 614086"/>
                      <a:gd name="connsiteY5" fmla="*/ 1838699 h 1838698"/>
                      <a:gd name="connsiteX6" fmla="*/ 144922 w 614086"/>
                      <a:gd name="connsiteY6" fmla="*/ 1838699 h 1838698"/>
                      <a:gd name="connsiteX7" fmla="*/ 144922 w 614086"/>
                      <a:gd name="connsiteY7" fmla="*/ 511537 h 183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086" h="1838698">
                        <a:moveTo>
                          <a:pt x="144922" y="511537"/>
                        </a:moveTo>
                        <a:cubicBezTo>
                          <a:pt x="95784" y="511537"/>
                          <a:pt x="50705" y="511537"/>
                          <a:pt x="0" y="511537"/>
                        </a:cubicBezTo>
                        <a:cubicBezTo>
                          <a:pt x="103333" y="339339"/>
                          <a:pt x="204173" y="171272"/>
                          <a:pt x="306936" y="0"/>
                        </a:cubicBezTo>
                        <a:cubicBezTo>
                          <a:pt x="409984" y="171770"/>
                          <a:pt x="510825" y="339838"/>
                          <a:pt x="614086" y="511893"/>
                        </a:cubicBezTo>
                        <a:cubicBezTo>
                          <a:pt x="564165" y="511893"/>
                          <a:pt x="519157" y="511893"/>
                          <a:pt x="471799" y="511893"/>
                        </a:cubicBezTo>
                        <a:cubicBezTo>
                          <a:pt x="471799" y="955064"/>
                          <a:pt x="471799" y="1395813"/>
                          <a:pt x="471799" y="1838699"/>
                        </a:cubicBezTo>
                        <a:cubicBezTo>
                          <a:pt x="362057" y="1838699"/>
                          <a:pt x="254664" y="1838699"/>
                          <a:pt x="144922" y="1838699"/>
                        </a:cubicBezTo>
                        <a:cubicBezTo>
                          <a:pt x="144922" y="1397309"/>
                          <a:pt x="144922" y="956559"/>
                          <a:pt x="144922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3F2D8E7-2A39-4FC4-BFDD-A34E2C28BFD2}"/>
                      </a:ext>
                    </a:extLst>
                  </p:cNvPr>
                  <p:cNvSpPr/>
                  <p:nvPr/>
                </p:nvSpPr>
                <p:spPr>
                  <a:xfrm>
                    <a:off x="5332974" y="3784487"/>
                    <a:ext cx="302015" cy="903702"/>
                  </a:xfrm>
                  <a:custGeom>
                    <a:avLst/>
                    <a:gdLst>
                      <a:gd name="connsiteX0" fmla="*/ 614728 w 614727"/>
                      <a:gd name="connsiteY0" fmla="*/ 511537 h 1839410"/>
                      <a:gd name="connsiteX1" fmla="*/ 471372 w 614727"/>
                      <a:gd name="connsiteY1" fmla="*/ 511537 h 1839410"/>
                      <a:gd name="connsiteX2" fmla="*/ 471372 w 614727"/>
                      <a:gd name="connsiteY2" fmla="*/ 1839411 h 1839410"/>
                      <a:gd name="connsiteX3" fmla="*/ 144709 w 614727"/>
                      <a:gd name="connsiteY3" fmla="*/ 1839411 h 1839410"/>
                      <a:gd name="connsiteX4" fmla="*/ 144709 w 614727"/>
                      <a:gd name="connsiteY4" fmla="*/ 512961 h 1839410"/>
                      <a:gd name="connsiteX5" fmla="*/ 0 w 614727"/>
                      <a:gd name="connsiteY5" fmla="*/ 512961 h 1839410"/>
                      <a:gd name="connsiteX6" fmla="*/ 307649 w 614727"/>
                      <a:gd name="connsiteY6" fmla="*/ 0 h 1839410"/>
                      <a:gd name="connsiteX7" fmla="*/ 614728 w 614727"/>
                      <a:gd name="connsiteY7" fmla="*/ 511537 h 18394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14727" h="1839410">
                        <a:moveTo>
                          <a:pt x="614728" y="511537"/>
                        </a:moveTo>
                        <a:cubicBezTo>
                          <a:pt x="564664" y="511537"/>
                          <a:pt x="519513" y="511537"/>
                          <a:pt x="471372" y="511537"/>
                        </a:cubicBezTo>
                        <a:cubicBezTo>
                          <a:pt x="471372" y="955206"/>
                          <a:pt x="471372" y="1396597"/>
                          <a:pt x="471372" y="1839411"/>
                        </a:cubicBezTo>
                        <a:cubicBezTo>
                          <a:pt x="361487" y="1839411"/>
                          <a:pt x="254736" y="1839411"/>
                          <a:pt x="144709" y="1839411"/>
                        </a:cubicBezTo>
                        <a:cubicBezTo>
                          <a:pt x="144709" y="1397950"/>
                          <a:pt x="144709" y="956631"/>
                          <a:pt x="144709" y="512961"/>
                        </a:cubicBezTo>
                        <a:cubicBezTo>
                          <a:pt x="96425" y="512961"/>
                          <a:pt x="51275" y="512961"/>
                          <a:pt x="0" y="512961"/>
                        </a:cubicBezTo>
                        <a:cubicBezTo>
                          <a:pt x="103476" y="340479"/>
                          <a:pt x="204245" y="172340"/>
                          <a:pt x="307649" y="0"/>
                        </a:cubicBezTo>
                        <a:cubicBezTo>
                          <a:pt x="409985" y="170417"/>
                          <a:pt x="510825" y="338342"/>
                          <a:pt x="614728" y="51153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6C057966-98E6-48D2-B94D-899E9A0A9EBB}"/>
                      </a:ext>
                    </a:extLst>
                  </p:cNvPr>
                  <p:cNvSpPr/>
                  <p:nvPr/>
                </p:nvSpPr>
                <p:spPr>
                  <a:xfrm>
                    <a:off x="4731637" y="4739971"/>
                    <a:ext cx="1002124" cy="98491"/>
                  </a:xfrm>
                  <a:custGeom>
                    <a:avLst/>
                    <a:gdLst>
                      <a:gd name="connsiteX0" fmla="*/ 0 w 2039739"/>
                      <a:gd name="connsiteY0" fmla="*/ 200470 h 200470"/>
                      <a:gd name="connsiteX1" fmla="*/ 0 w 2039739"/>
                      <a:gd name="connsiteY1" fmla="*/ 0 h 200470"/>
                      <a:gd name="connsiteX2" fmla="*/ 2039739 w 2039739"/>
                      <a:gd name="connsiteY2" fmla="*/ 0 h 200470"/>
                      <a:gd name="connsiteX3" fmla="*/ 2039739 w 2039739"/>
                      <a:gd name="connsiteY3" fmla="*/ 200470 h 200470"/>
                      <a:gd name="connsiteX4" fmla="*/ 0 w 2039739"/>
                      <a:gd name="connsiteY4" fmla="*/ 200470 h 2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739" h="200470">
                        <a:moveTo>
                          <a:pt x="0" y="200470"/>
                        </a:moveTo>
                        <a:cubicBezTo>
                          <a:pt x="0" y="133243"/>
                          <a:pt x="0" y="67512"/>
                          <a:pt x="0" y="0"/>
                        </a:cubicBezTo>
                        <a:cubicBezTo>
                          <a:pt x="679889" y="0"/>
                          <a:pt x="1358782" y="0"/>
                          <a:pt x="2039739" y="0"/>
                        </a:cubicBezTo>
                        <a:cubicBezTo>
                          <a:pt x="2039739" y="66016"/>
                          <a:pt x="2039739" y="132389"/>
                          <a:pt x="2039739" y="200470"/>
                        </a:cubicBezTo>
                        <a:cubicBezTo>
                          <a:pt x="1360847" y="200470"/>
                          <a:pt x="681883" y="200470"/>
                          <a:pt x="0" y="200470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675E730B-F32D-49E8-8325-D85E91B4E70F}"/>
                    </a:ext>
                  </a:extLst>
                </p:cNvPr>
                <p:cNvGrpSpPr/>
                <p:nvPr/>
              </p:nvGrpSpPr>
              <p:grpSpPr>
                <a:xfrm rot="180000">
                  <a:off x="3093663" y="2369213"/>
                  <a:ext cx="317178" cy="317323"/>
                  <a:chOff x="2667000" y="5246457"/>
                  <a:chExt cx="1611683" cy="161241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5D3E7F9E-E293-4D38-98ED-F1FBC7993672}"/>
                      </a:ext>
                    </a:extLst>
                  </p:cNvPr>
                  <p:cNvSpPr/>
                  <p:nvPr/>
                </p:nvSpPr>
                <p:spPr>
                  <a:xfrm>
                    <a:off x="2667000" y="5246457"/>
                    <a:ext cx="1611683" cy="1612418"/>
                  </a:xfrm>
                  <a:custGeom>
                    <a:avLst/>
                    <a:gdLst>
                      <a:gd name="connsiteX0" fmla="*/ 0 w 3280445"/>
                      <a:gd name="connsiteY0" fmla="*/ 2065 h 3281941"/>
                      <a:gd name="connsiteX1" fmla="*/ 31833 w 3280445"/>
                      <a:gd name="connsiteY1" fmla="*/ 71 h 3281941"/>
                      <a:gd name="connsiteX2" fmla="*/ 3247046 w 3280445"/>
                      <a:gd name="connsiteY2" fmla="*/ 0 h 3281941"/>
                      <a:gd name="connsiteX3" fmla="*/ 3280446 w 3280445"/>
                      <a:gd name="connsiteY3" fmla="*/ 0 h 3281941"/>
                      <a:gd name="connsiteX4" fmla="*/ 3280446 w 3280445"/>
                      <a:gd name="connsiteY4" fmla="*/ 3281941 h 3281941"/>
                      <a:gd name="connsiteX5" fmla="*/ 0 w 3280445"/>
                      <a:gd name="connsiteY5" fmla="*/ 3281941 h 3281941"/>
                      <a:gd name="connsiteX6" fmla="*/ 0 w 3280445"/>
                      <a:gd name="connsiteY6" fmla="*/ 2065 h 3281941"/>
                      <a:gd name="connsiteX7" fmla="*/ 3117720 w 3280445"/>
                      <a:gd name="connsiteY7" fmla="*/ 164507 h 3281941"/>
                      <a:gd name="connsiteX8" fmla="*/ 165860 w 3280445"/>
                      <a:gd name="connsiteY8" fmla="*/ 164507 h 3281941"/>
                      <a:gd name="connsiteX9" fmla="*/ 165860 w 3280445"/>
                      <a:gd name="connsiteY9" fmla="*/ 3116082 h 3281941"/>
                      <a:gd name="connsiteX10" fmla="*/ 3117720 w 3280445"/>
                      <a:gd name="connsiteY10" fmla="*/ 3116082 h 3281941"/>
                      <a:gd name="connsiteX11" fmla="*/ 3117720 w 3280445"/>
                      <a:gd name="connsiteY11" fmla="*/ 164507 h 3281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280445" h="3281941">
                        <a:moveTo>
                          <a:pt x="0" y="2065"/>
                        </a:moveTo>
                        <a:cubicBezTo>
                          <a:pt x="10611" y="1353"/>
                          <a:pt x="21222" y="71"/>
                          <a:pt x="31833" y="71"/>
                        </a:cubicBezTo>
                        <a:cubicBezTo>
                          <a:pt x="1103547" y="0"/>
                          <a:pt x="2175332" y="0"/>
                          <a:pt x="3247046" y="0"/>
                        </a:cubicBezTo>
                        <a:cubicBezTo>
                          <a:pt x="3257586" y="0"/>
                          <a:pt x="3268197" y="0"/>
                          <a:pt x="3280446" y="0"/>
                        </a:cubicBezTo>
                        <a:cubicBezTo>
                          <a:pt x="3280446" y="1094218"/>
                          <a:pt x="3280446" y="2186086"/>
                          <a:pt x="3280446" y="3281941"/>
                        </a:cubicBezTo>
                        <a:cubicBezTo>
                          <a:pt x="2187296" y="3281941"/>
                          <a:pt x="1093648" y="3281941"/>
                          <a:pt x="0" y="3281941"/>
                        </a:cubicBezTo>
                        <a:cubicBezTo>
                          <a:pt x="0" y="2188649"/>
                          <a:pt x="0" y="1095357"/>
                          <a:pt x="0" y="2065"/>
                        </a:cubicBezTo>
                        <a:close/>
                        <a:moveTo>
                          <a:pt x="3117720" y="164507"/>
                        </a:moveTo>
                        <a:cubicBezTo>
                          <a:pt x="2132674" y="164507"/>
                          <a:pt x="1149765" y="164507"/>
                          <a:pt x="165860" y="164507"/>
                        </a:cubicBezTo>
                        <a:cubicBezTo>
                          <a:pt x="165860" y="1149481"/>
                          <a:pt x="165860" y="2133102"/>
                          <a:pt x="165860" y="3116082"/>
                        </a:cubicBezTo>
                        <a:cubicBezTo>
                          <a:pt x="1150691" y="3116082"/>
                          <a:pt x="2133671" y="3116082"/>
                          <a:pt x="3117720" y="3116082"/>
                        </a:cubicBezTo>
                        <a:cubicBezTo>
                          <a:pt x="3117720" y="2132034"/>
                          <a:pt x="3117720" y="1149765"/>
                          <a:pt x="3117720" y="164507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DBC358F0-1F89-466E-BBD1-27052AAB5689}"/>
                      </a:ext>
                    </a:extLst>
                  </p:cNvPr>
                  <p:cNvSpPr/>
                  <p:nvPr/>
                </p:nvSpPr>
                <p:spPr>
                  <a:xfrm>
                    <a:off x="3113110" y="5624181"/>
                    <a:ext cx="803029" cy="904197"/>
                  </a:xfrm>
                  <a:custGeom>
                    <a:avLst/>
                    <a:gdLst>
                      <a:gd name="connsiteX0" fmla="*/ 235195 w 1634497"/>
                      <a:gd name="connsiteY0" fmla="*/ 222984 h 1840417"/>
                      <a:gd name="connsiteX1" fmla="*/ 130651 w 1634497"/>
                      <a:gd name="connsiteY1" fmla="*/ 185097 h 1840417"/>
                      <a:gd name="connsiteX2" fmla="*/ 229284 w 1634497"/>
                      <a:gd name="connsiteY2" fmla="*/ 11974 h 1840417"/>
                      <a:gd name="connsiteX3" fmla="*/ 247942 w 1634497"/>
                      <a:gd name="connsiteY3" fmla="*/ 864 h 1840417"/>
                      <a:gd name="connsiteX4" fmla="*/ 263894 w 1634497"/>
                      <a:gd name="connsiteY4" fmla="*/ 508 h 1840417"/>
                      <a:gd name="connsiteX5" fmla="*/ 1600884 w 1634497"/>
                      <a:gd name="connsiteY5" fmla="*/ 508 h 1840417"/>
                      <a:gd name="connsiteX6" fmla="*/ 1634497 w 1634497"/>
                      <a:gd name="connsiteY6" fmla="*/ 508 h 1840417"/>
                      <a:gd name="connsiteX7" fmla="*/ 1615127 w 1634497"/>
                      <a:gd name="connsiteY7" fmla="*/ 142796 h 1840417"/>
                      <a:gd name="connsiteX8" fmla="*/ 1362883 w 1634497"/>
                      <a:gd name="connsiteY8" fmla="*/ 698130 h 1840417"/>
                      <a:gd name="connsiteX9" fmla="*/ 885458 w 1634497"/>
                      <a:gd name="connsiteY9" fmla="*/ 1003856 h 1840417"/>
                      <a:gd name="connsiteX10" fmla="*/ 816878 w 1634497"/>
                      <a:gd name="connsiteY10" fmla="*/ 1017600 h 1840417"/>
                      <a:gd name="connsiteX11" fmla="*/ 816878 w 1634497"/>
                      <a:gd name="connsiteY11" fmla="*/ 1676695 h 1840417"/>
                      <a:gd name="connsiteX12" fmla="*/ 1223088 w 1634497"/>
                      <a:gd name="connsiteY12" fmla="*/ 1676695 h 1840417"/>
                      <a:gd name="connsiteX13" fmla="*/ 1223088 w 1634497"/>
                      <a:gd name="connsiteY13" fmla="*/ 1840418 h 1840417"/>
                      <a:gd name="connsiteX14" fmla="*/ 203931 w 1634497"/>
                      <a:gd name="connsiteY14" fmla="*/ 1840418 h 1840417"/>
                      <a:gd name="connsiteX15" fmla="*/ 203931 w 1634497"/>
                      <a:gd name="connsiteY15" fmla="*/ 1677977 h 1840417"/>
                      <a:gd name="connsiteX16" fmla="*/ 610141 w 1634497"/>
                      <a:gd name="connsiteY16" fmla="*/ 1677977 h 1840417"/>
                      <a:gd name="connsiteX17" fmla="*/ 610141 w 1634497"/>
                      <a:gd name="connsiteY17" fmla="*/ 1642796 h 1840417"/>
                      <a:gd name="connsiteX18" fmla="*/ 610853 w 1634497"/>
                      <a:gd name="connsiteY18" fmla="*/ 1053350 h 1840417"/>
                      <a:gd name="connsiteX19" fmla="*/ 574534 w 1634497"/>
                      <a:gd name="connsiteY19" fmla="*/ 1009696 h 1840417"/>
                      <a:gd name="connsiteX20" fmla="*/ 133642 w 1634497"/>
                      <a:gd name="connsiteY20" fmla="*/ 769915 h 1840417"/>
                      <a:gd name="connsiteX21" fmla="*/ 10939 w 1634497"/>
                      <a:gd name="connsiteY21" fmla="*/ 625206 h 1840417"/>
                      <a:gd name="connsiteX22" fmla="*/ 9158 w 1634497"/>
                      <a:gd name="connsiteY22" fmla="*/ 576139 h 1840417"/>
                      <a:gd name="connsiteX23" fmla="*/ 219883 w 1634497"/>
                      <a:gd name="connsiteY23" fmla="*/ 247767 h 1840417"/>
                      <a:gd name="connsiteX24" fmla="*/ 235195 w 1634497"/>
                      <a:gd name="connsiteY24" fmla="*/ 222984 h 18404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634497" h="1840417">
                        <a:moveTo>
                          <a:pt x="235195" y="222984"/>
                        </a:moveTo>
                        <a:cubicBezTo>
                          <a:pt x="198732" y="209738"/>
                          <a:pt x="165546" y="197703"/>
                          <a:pt x="130651" y="185097"/>
                        </a:cubicBezTo>
                        <a:cubicBezTo>
                          <a:pt x="164051" y="126203"/>
                          <a:pt x="196169" y="68804"/>
                          <a:pt x="229284" y="11974"/>
                        </a:cubicBezTo>
                        <a:cubicBezTo>
                          <a:pt x="232488" y="6419"/>
                          <a:pt x="241105" y="3286"/>
                          <a:pt x="247942" y="864"/>
                        </a:cubicBezTo>
                        <a:cubicBezTo>
                          <a:pt x="252713" y="-845"/>
                          <a:pt x="258553" y="508"/>
                          <a:pt x="263894" y="508"/>
                        </a:cubicBezTo>
                        <a:cubicBezTo>
                          <a:pt x="709557" y="508"/>
                          <a:pt x="1155221" y="508"/>
                          <a:pt x="1600884" y="508"/>
                        </a:cubicBezTo>
                        <a:cubicBezTo>
                          <a:pt x="1610498" y="508"/>
                          <a:pt x="1620112" y="508"/>
                          <a:pt x="1634497" y="508"/>
                        </a:cubicBezTo>
                        <a:cubicBezTo>
                          <a:pt x="1627874" y="50003"/>
                          <a:pt x="1623815" y="96862"/>
                          <a:pt x="1615127" y="142796"/>
                        </a:cubicBezTo>
                        <a:cubicBezTo>
                          <a:pt x="1576315" y="348322"/>
                          <a:pt x="1497195" y="536116"/>
                          <a:pt x="1362883" y="698130"/>
                        </a:cubicBezTo>
                        <a:cubicBezTo>
                          <a:pt x="1236477" y="850530"/>
                          <a:pt x="1080445" y="957993"/>
                          <a:pt x="885458" y="1003856"/>
                        </a:cubicBezTo>
                        <a:cubicBezTo>
                          <a:pt x="863097" y="1009126"/>
                          <a:pt x="840308" y="1012900"/>
                          <a:pt x="816878" y="1017600"/>
                        </a:cubicBezTo>
                        <a:cubicBezTo>
                          <a:pt x="816878" y="1237370"/>
                          <a:pt x="816878" y="1455786"/>
                          <a:pt x="816878" y="1676695"/>
                        </a:cubicBezTo>
                        <a:cubicBezTo>
                          <a:pt x="952400" y="1676695"/>
                          <a:pt x="1086854" y="1676695"/>
                          <a:pt x="1223088" y="1676695"/>
                        </a:cubicBezTo>
                        <a:cubicBezTo>
                          <a:pt x="1223088" y="1732242"/>
                          <a:pt x="1223088" y="1785298"/>
                          <a:pt x="1223088" y="1840418"/>
                        </a:cubicBezTo>
                        <a:cubicBezTo>
                          <a:pt x="884034" y="1840418"/>
                          <a:pt x="545122" y="1840418"/>
                          <a:pt x="203931" y="1840418"/>
                        </a:cubicBezTo>
                        <a:cubicBezTo>
                          <a:pt x="203931" y="1787790"/>
                          <a:pt x="203931" y="1734806"/>
                          <a:pt x="203931" y="1677977"/>
                        </a:cubicBezTo>
                        <a:cubicBezTo>
                          <a:pt x="337673" y="1677977"/>
                          <a:pt x="472696" y="1677977"/>
                          <a:pt x="610141" y="1677977"/>
                        </a:cubicBezTo>
                        <a:cubicBezTo>
                          <a:pt x="610141" y="1663805"/>
                          <a:pt x="610141" y="1653336"/>
                          <a:pt x="610141" y="1642796"/>
                        </a:cubicBezTo>
                        <a:cubicBezTo>
                          <a:pt x="610141" y="1446314"/>
                          <a:pt x="609500" y="1249832"/>
                          <a:pt x="610853" y="1053350"/>
                        </a:cubicBezTo>
                        <a:cubicBezTo>
                          <a:pt x="611067" y="1024651"/>
                          <a:pt x="604017" y="1015037"/>
                          <a:pt x="574534" y="1009696"/>
                        </a:cubicBezTo>
                        <a:cubicBezTo>
                          <a:pt x="401624" y="978361"/>
                          <a:pt x="255776" y="894541"/>
                          <a:pt x="133642" y="769915"/>
                        </a:cubicBezTo>
                        <a:cubicBezTo>
                          <a:pt x="89489" y="724907"/>
                          <a:pt x="52172" y="673205"/>
                          <a:pt x="10939" y="625206"/>
                        </a:cubicBezTo>
                        <a:cubicBezTo>
                          <a:pt x="-3518" y="608328"/>
                          <a:pt x="-3162" y="595082"/>
                          <a:pt x="9158" y="576139"/>
                        </a:cubicBezTo>
                        <a:cubicBezTo>
                          <a:pt x="80231" y="467251"/>
                          <a:pt x="149808" y="357366"/>
                          <a:pt x="219883" y="247767"/>
                        </a:cubicBezTo>
                        <a:cubicBezTo>
                          <a:pt x="224583" y="240432"/>
                          <a:pt x="229070" y="232954"/>
                          <a:pt x="235195" y="22298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Freeform: Shape 16">
                    <a:extLst>
                      <a:ext uri="{FF2B5EF4-FFF2-40B4-BE49-F238E27FC236}">
                        <a16:creationId xmlns:a16="http://schemas.microsoft.com/office/drawing/2014/main" id="{83D87DD9-CB0F-47C9-BF9F-3C1E9EDEC7A9}"/>
                      </a:ext>
                    </a:extLst>
                  </p:cNvPr>
                  <p:cNvSpPr/>
                  <p:nvPr/>
                </p:nvSpPr>
                <p:spPr>
                  <a:xfrm>
                    <a:off x="3011631" y="5625376"/>
                    <a:ext cx="158530" cy="244390"/>
                  </a:xfrm>
                  <a:custGeom>
                    <a:avLst/>
                    <a:gdLst>
                      <a:gd name="connsiteX0" fmla="*/ 188648 w 322674"/>
                      <a:gd name="connsiteY0" fmla="*/ 237644 h 497436"/>
                      <a:gd name="connsiteX1" fmla="*/ 286783 w 322674"/>
                      <a:gd name="connsiteY1" fmla="*/ 273822 h 497436"/>
                      <a:gd name="connsiteX2" fmla="*/ 143498 w 322674"/>
                      <a:gd name="connsiteY2" fmla="*/ 497436 h 497436"/>
                      <a:gd name="connsiteX3" fmla="*/ 0 w 322674"/>
                      <a:gd name="connsiteY3" fmla="*/ 0 h 497436"/>
                      <a:gd name="connsiteX4" fmla="*/ 322675 w 322674"/>
                      <a:gd name="connsiteY4" fmla="*/ 0 h 497436"/>
                      <a:gd name="connsiteX5" fmla="*/ 188648 w 322674"/>
                      <a:gd name="connsiteY5" fmla="*/ 237644 h 497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2674" h="497436">
                        <a:moveTo>
                          <a:pt x="188648" y="237644"/>
                        </a:moveTo>
                        <a:cubicBezTo>
                          <a:pt x="221479" y="249751"/>
                          <a:pt x="252884" y="261359"/>
                          <a:pt x="286783" y="273822"/>
                        </a:cubicBezTo>
                        <a:cubicBezTo>
                          <a:pt x="238784" y="348668"/>
                          <a:pt x="191924" y="421806"/>
                          <a:pt x="143498" y="497436"/>
                        </a:cubicBezTo>
                        <a:cubicBezTo>
                          <a:pt x="61672" y="339695"/>
                          <a:pt x="14029" y="175901"/>
                          <a:pt x="0" y="0"/>
                        </a:cubicBezTo>
                        <a:cubicBezTo>
                          <a:pt x="107463" y="0"/>
                          <a:pt x="213146" y="0"/>
                          <a:pt x="322675" y="0"/>
                        </a:cubicBezTo>
                        <a:cubicBezTo>
                          <a:pt x="277810" y="79476"/>
                          <a:pt x="233656" y="157812"/>
                          <a:pt x="188648" y="237644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CDE4D164-D41F-49B8-A80D-BFB716FA9B7D}"/>
                    </a:ext>
                  </a:extLst>
                </p:cNvPr>
                <p:cNvGrpSpPr/>
                <p:nvPr/>
              </p:nvGrpSpPr>
              <p:grpSpPr>
                <a:xfrm rot="180000">
                  <a:off x="3436688" y="2387558"/>
                  <a:ext cx="317019" cy="316951"/>
                  <a:chOff x="4425527" y="5247366"/>
                  <a:chExt cx="1610878" cy="1610528"/>
                </a:xfrm>
                <a:solidFill>
                  <a:schemeClr val="accent5">
                    <a:lumMod val="50000"/>
                  </a:schemeClr>
                </a:solidFill>
              </p:grpSpPr>
              <p:sp>
                <p:nvSpPr>
                  <p:cNvPr id="13" name="Freeform: Shape 12">
                    <a:extLst>
                      <a:ext uri="{FF2B5EF4-FFF2-40B4-BE49-F238E27FC236}">
                        <a16:creationId xmlns:a16="http://schemas.microsoft.com/office/drawing/2014/main" id="{8C003280-0215-47F2-9128-6F47241622B0}"/>
                      </a:ext>
                    </a:extLst>
                  </p:cNvPr>
                  <p:cNvSpPr/>
                  <p:nvPr/>
                </p:nvSpPr>
                <p:spPr>
                  <a:xfrm>
                    <a:off x="4425527" y="5247366"/>
                    <a:ext cx="1610878" cy="1610528"/>
                  </a:xfrm>
                  <a:custGeom>
                    <a:avLst/>
                    <a:gdLst>
                      <a:gd name="connsiteX0" fmla="*/ 0 w 3278807"/>
                      <a:gd name="connsiteY0" fmla="*/ 3278095 h 3278095"/>
                      <a:gd name="connsiteX1" fmla="*/ 0 w 3278807"/>
                      <a:gd name="connsiteY1" fmla="*/ 0 h 3278095"/>
                      <a:gd name="connsiteX2" fmla="*/ 3278808 w 3278807"/>
                      <a:gd name="connsiteY2" fmla="*/ 0 h 3278095"/>
                      <a:gd name="connsiteX3" fmla="*/ 3278808 w 3278807"/>
                      <a:gd name="connsiteY3" fmla="*/ 3278095 h 3278095"/>
                      <a:gd name="connsiteX4" fmla="*/ 0 w 3278807"/>
                      <a:gd name="connsiteY4" fmla="*/ 3278095 h 3278095"/>
                      <a:gd name="connsiteX5" fmla="*/ 162726 w 3278807"/>
                      <a:gd name="connsiteY5" fmla="*/ 3114016 h 3278095"/>
                      <a:gd name="connsiteX6" fmla="*/ 3114444 w 3278807"/>
                      <a:gd name="connsiteY6" fmla="*/ 3114016 h 3278095"/>
                      <a:gd name="connsiteX7" fmla="*/ 3114444 w 3278807"/>
                      <a:gd name="connsiteY7" fmla="*/ 163011 h 3278095"/>
                      <a:gd name="connsiteX8" fmla="*/ 162726 w 3278807"/>
                      <a:gd name="connsiteY8" fmla="*/ 163011 h 3278095"/>
                      <a:gd name="connsiteX9" fmla="*/ 162726 w 3278807"/>
                      <a:gd name="connsiteY9" fmla="*/ 3114016 h 32780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278807" h="3278095">
                        <a:moveTo>
                          <a:pt x="0" y="3278095"/>
                        </a:moveTo>
                        <a:cubicBezTo>
                          <a:pt x="0" y="2185516"/>
                          <a:pt x="0" y="1093719"/>
                          <a:pt x="0" y="0"/>
                        </a:cubicBezTo>
                        <a:cubicBezTo>
                          <a:pt x="1092438" y="0"/>
                          <a:pt x="2184875" y="0"/>
                          <a:pt x="3278808" y="0"/>
                        </a:cubicBezTo>
                        <a:cubicBezTo>
                          <a:pt x="3278808" y="1092509"/>
                          <a:pt x="3278808" y="2184305"/>
                          <a:pt x="3278808" y="3278095"/>
                        </a:cubicBezTo>
                        <a:cubicBezTo>
                          <a:pt x="2186370" y="3278095"/>
                          <a:pt x="1093933" y="3278095"/>
                          <a:pt x="0" y="3278095"/>
                        </a:cubicBezTo>
                        <a:close/>
                        <a:moveTo>
                          <a:pt x="162726" y="3114016"/>
                        </a:moveTo>
                        <a:cubicBezTo>
                          <a:pt x="1148270" y="3114016"/>
                          <a:pt x="2131891" y="3114016"/>
                          <a:pt x="3114444" y="3114016"/>
                        </a:cubicBezTo>
                        <a:cubicBezTo>
                          <a:pt x="3114444" y="2129042"/>
                          <a:pt x="3114444" y="1146133"/>
                          <a:pt x="3114444" y="163011"/>
                        </a:cubicBezTo>
                        <a:cubicBezTo>
                          <a:pt x="2129612" y="163011"/>
                          <a:pt x="1146775" y="163011"/>
                          <a:pt x="162726" y="163011"/>
                        </a:cubicBezTo>
                        <a:cubicBezTo>
                          <a:pt x="162726" y="1146988"/>
                          <a:pt x="162726" y="2129185"/>
                          <a:pt x="162726" y="3114016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Freeform: Shape 13">
                    <a:extLst>
                      <a:ext uri="{FF2B5EF4-FFF2-40B4-BE49-F238E27FC236}">
                        <a16:creationId xmlns:a16="http://schemas.microsoft.com/office/drawing/2014/main" id="{7DE896D5-72D6-4FF9-80FE-6FE33A86E0EA}"/>
                      </a:ext>
                    </a:extLst>
                  </p:cNvPr>
                  <p:cNvSpPr/>
                  <p:nvPr/>
                </p:nvSpPr>
                <p:spPr>
                  <a:xfrm>
                    <a:off x="4745421" y="5548857"/>
                    <a:ext cx="1005028" cy="1024172"/>
                  </a:xfrm>
                  <a:custGeom>
                    <a:avLst/>
                    <a:gdLst>
                      <a:gd name="connsiteX0" fmla="*/ 510255 w 2045649"/>
                      <a:gd name="connsiteY0" fmla="*/ 897451 h 2084615"/>
                      <a:gd name="connsiteX1" fmla="*/ 375445 w 2045649"/>
                      <a:gd name="connsiteY1" fmla="*/ 810925 h 2084615"/>
                      <a:gd name="connsiteX2" fmla="*/ 61316 w 2045649"/>
                      <a:gd name="connsiteY2" fmla="*/ 841547 h 2084615"/>
                      <a:gd name="connsiteX3" fmla="*/ 0 w 2045649"/>
                      <a:gd name="connsiteY3" fmla="*/ 891326 h 2084615"/>
                      <a:gd name="connsiteX4" fmla="*/ 23786 w 2045649"/>
                      <a:gd name="connsiteY4" fmla="*/ 774035 h 2084615"/>
                      <a:gd name="connsiteX5" fmla="*/ 302023 w 2045649"/>
                      <a:gd name="connsiteY5" fmla="*/ 412762 h 2084615"/>
                      <a:gd name="connsiteX6" fmla="*/ 789917 w 2045649"/>
                      <a:gd name="connsiteY6" fmla="*/ 222689 h 2084615"/>
                      <a:gd name="connsiteX7" fmla="*/ 940536 w 2045649"/>
                      <a:gd name="connsiteY7" fmla="*/ 202891 h 2084615"/>
                      <a:gd name="connsiteX8" fmla="*/ 940536 w 2045649"/>
                      <a:gd name="connsiteY8" fmla="*/ 0 h 2084615"/>
                      <a:gd name="connsiteX9" fmla="*/ 1105612 w 2045649"/>
                      <a:gd name="connsiteY9" fmla="*/ 0 h 2084615"/>
                      <a:gd name="connsiteX10" fmla="*/ 1105612 w 2045649"/>
                      <a:gd name="connsiteY10" fmla="*/ 200897 h 2084615"/>
                      <a:gd name="connsiteX11" fmla="*/ 1319542 w 2045649"/>
                      <a:gd name="connsiteY11" fmla="*/ 234084 h 2084615"/>
                      <a:gd name="connsiteX12" fmla="*/ 1867612 w 2045649"/>
                      <a:gd name="connsiteY12" fmla="*/ 514813 h 2084615"/>
                      <a:gd name="connsiteX13" fmla="*/ 2043371 w 2045649"/>
                      <a:gd name="connsiteY13" fmla="*/ 860775 h 2084615"/>
                      <a:gd name="connsiteX14" fmla="*/ 2045650 w 2045649"/>
                      <a:gd name="connsiteY14" fmla="*/ 895030 h 2084615"/>
                      <a:gd name="connsiteX15" fmla="*/ 1838486 w 2045649"/>
                      <a:gd name="connsiteY15" fmla="*/ 798106 h 2084615"/>
                      <a:gd name="connsiteX16" fmla="*/ 1608889 w 2045649"/>
                      <a:gd name="connsiteY16" fmla="*/ 833144 h 2084615"/>
                      <a:gd name="connsiteX17" fmla="*/ 1536107 w 2045649"/>
                      <a:gd name="connsiteY17" fmla="*/ 905142 h 2084615"/>
                      <a:gd name="connsiteX18" fmla="*/ 1391327 w 2045649"/>
                      <a:gd name="connsiteY18" fmla="*/ 808717 h 2084615"/>
                      <a:gd name="connsiteX19" fmla="*/ 1137944 w 2045649"/>
                      <a:gd name="connsiteY19" fmla="*/ 816622 h 2084615"/>
                      <a:gd name="connsiteX20" fmla="*/ 1106039 w 2045649"/>
                      <a:gd name="connsiteY20" fmla="*/ 858781 h 2084615"/>
                      <a:gd name="connsiteX21" fmla="*/ 1106752 w 2045649"/>
                      <a:gd name="connsiteY21" fmla="*/ 1825880 h 2084615"/>
                      <a:gd name="connsiteX22" fmla="*/ 905712 w 2045649"/>
                      <a:gd name="connsiteY22" fmla="*/ 2079690 h 2084615"/>
                      <a:gd name="connsiteX23" fmla="*/ 619570 w 2045649"/>
                      <a:gd name="connsiteY23" fmla="*/ 1878508 h 2084615"/>
                      <a:gd name="connsiteX24" fmla="*/ 613018 w 2045649"/>
                      <a:gd name="connsiteY24" fmla="*/ 1799958 h 2084615"/>
                      <a:gd name="connsiteX25" fmla="*/ 779875 w 2045649"/>
                      <a:gd name="connsiteY25" fmla="*/ 1799958 h 2084615"/>
                      <a:gd name="connsiteX26" fmla="*/ 779875 w 2045649"/>
                      <a:gd name="connsiteY26" fmla="*/ 1835921 h 2084615"/>
                      <a:gd name="connsiteX27" fmla="*/ 860918 w 2045649"/>
                      <a:gd name="connsiteY27" fmla="*/ 1920881 h 2084615"/>
                      <a:gd name="connsiteX28" fmla="*/ 941604 w 2045649"/>
                      <a:gd name="connsiteY28" fmla="*/ 1835494 h 2084615"/>
                      <a:gd name="connsiteX29" fmla="*/ 941747 w 2045649"/>
                      <a:gd name="connsiteY29" fmla="*/ 924655 h 2084615"/>
                      <a:gd name="connsiteX30" fmla="*/ 941035 w 2045649"/>
                      <a:gd name="connsiteY30" fmla="*/ 844324 h 2084615"/>
                      <a:gd name="connsiteX31" fmla="*/ 926934 w 2045649"/>
                      <a:gd name="connsiteY31" fmla="*/ 823316 h 2084615"/>
                      <a:gd name="connsiteX32" fmla="*/ 565376 w 2045649"/>
                      <a:gd name="connsiteY32" fmla="*/ 845749 h 2084615"/>
                      <a:gd name="connsiteX33" fmla="*/ 510255 w 2045649"/>
                      <a:gd name="connsiteY33" fmla="*/ 897451 h 2084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2045649" h="2084615">
                        <a:moveTo>
                          <a:pt x="510255" y="897451"/>
                        </a:moveTo>
                        <a:cubicBezTo>
                          <a:pt x="484832" y="844182"/>
                          <a:pt x="431563" y="824527"/>
                          <a:pt x="375445" y="810925"/>
                        </a:cubicBezTo>
                        <a:cubicBezTo>
                          <a:pt x="267483" y="784718"/>
                          <a:pt x="161445" y="788634"/>
                          <a:pt x="61316" y="841547"/>
                        </a:cubicBezTo>
                        <a:cubicBezTo>
                          <a:pt x="40094" y="852728"/>
                          <a:pt x="23216" y="872169"/>
                          <a:pt x="0" y="891326"/>
                        </a:cubicBezTo>
                        <a:cubicBezTo>
                          <a:pt x="7905" y="851303"/>
                          <a:pt x="12676" y="811708"/>
                          <a:pt x="23786" y="774035"/>
                        </a:cubicBezTo>
                        <a:cubicBezTo>
                          <a:pt x="69862" y="618146"/>
                          <a:pt x="171700" y="503846"/>
                          <a:pt x="302023" y="412762"/>
                        </a:cubicBezTo>
                        <a:cubicBezTo>
                          <a:pt x="449081" y="310070"/>
                          <a:pt x="613660" y="250748"/>
                          <a:pt x="789917" y="222689"/>
                        </a:cubicBezTo>
                        <a:cubicBezTo>
                          <a:pt x="839055" y="214855"/>
                          <a:pt x="888549" y="209657"/>
                          <a:pt x="940536" y="202891"/>
                        </a:cubicBezTo>
                        <a:cubicBezTo>
                          <a:pt x="940536" y="137089"/>
                          <a:pt x="940536" y="69648"/>
                          <a:pt x="940536" y="0"/>
                        </a:cubicBezTo>
                        <a:cubicBezTo>
                          <a:pt x="996013" y="0"/>
                          <a:pt x="1049068" y="0"/>
                          <a:pt x="1105612" y="0"/>
                        </a:cubicBezTo>
                        <a:cubicBezTo>
                          <a:pt x="1105612" y="67013"/>
                          <a:pt x="1105612" y="135166"/>
                          <a:pt x="1105612" y="200897"/>
                        </a:cubicBezTo>
                        <a:cubicBezTo>
                          <a:pt x="1179462" y="212149"/>
                          <a:pt x="1250250" y="219413"/>
                          <a:pt x="1319542" y="234084"/>
                        </a:cubicBezTo>
                        <a:cubicBezTo>
                          <a:pt x="1527276" y="277952"/>
                          <a:pt x="1715568" y="361985"/>
                          <a:pt x="1867612" y="514813"/>
                        </a:cubicBezTo>
                        <a:cubicBezTo>
                          <a:pt x="1963183" y="610882"/>
                          <a:pt x="2025709" y="724683"/>
                          <a:pt x="2043371" y="860775"/>
                        </a:cubicBezTo>
                        <a:cubicBezTo>
                          <a:pt x="2044653" y="870460"/>
                          <a:pt x="2044653" y="880288"/>
                          <a:pt x="2045650" y="895030"/>
                        </a:cubicBezTo>
                        <a:cubicBezTo>
                          <a:pt x="1992666" y="821749"/>
                          <a:pt x="1915896" y="806652"/>
                          <a:pt x="1838486" y="798106"/>
                        </a:cubicBezTo>
                        <a:cubicBezTo>
                          <a:pt x="1759722" y="789418"/>
                          <a:pt x="1681813" y="798675"/>
                          <a:pt x="1608889" y="833144"/>
                        </a:cubicBezTo>
                        <a:cubicBezTo>
                          <a:pt x="1577127" y="848170"/>
                          <a:pt x="1548783" y="867611"/>
                          <a:pt x="1536107" y="905142"/>
                        </a:cubicBezTo>
                        <a:cubicBezTo>
                          <a:pt x="1506410" y="841048"/>
                          <a:pt x="1449011" y="822746"/>
                          <a:pt x="1391327" y="808717"/>
                        </a:cubicBezTo>
                        <a:cubicBezTo>
                          <a:pt x="1306724" y="788136"/>
                          <a:pt x="1221906" y="791412"/>
                          <a:pt x="1137944" y="816622"/>
                        </a:cubicBezTo>
                        <a:cubicBezTo>
                          <a:pt x="1115440" y="823387"/>
                          <a:pt x="1105897" y="832431"/>
                          <a:pt x="1106039" y="858781"/>
                        </a:cubicBezTo>
                        <a:cubicBezTo>
                          <a:pt x="1107250" y="1181171"/>
                          <a:pt x="1107037" y="1503490"/>
                          <a:pt x="1106752" y="1825880"/>
                        </a:cubicBezTo>
                        <a:cubicBezTo>
                          <a:pt x="1106681" y="1956204"/>
                          <a:pt x="1029982" y="2052415"/>
                          <a:pt x="905712" y="2079690"/>
                        </a:cubicBezTo>
                        <a:cubicBezTo>
                          <a:pt x="776243" y="2108105"/>
                          <a:pt x="636377" y="2009971"/>
                          <a:pt x="619570" y="1878508"/>
                        </a:cubicBezTo>
                        <a:cubicBezTo>
                          <a:pt x="616295" y="1853155"/>
                          <a:pt x="615297" y="1827447"/>
                          <a:pt x="613018" y="1799958"/>
                        </a:cubicBezTo>
                        <a:cubicBezTo>
                          <a:pt x="669634" y="1799958"/>
                          <a:pt x="722761" y="1799958"/>
                          <a:pt x="779875" y="1799958"/>
                        </a:cubicBezTo>
                        <a:cubicBezTo>
                          <a:pt x="779875" y="1811779"/>
                          <a:pt x="779733" y="1823815"/>
                          <a:pt x="779875" y="1835921"/>
                        </a:cubicBezTo>
                        <a:cubicBezTo>
                          <a:pt x="780658" y="1884704"/>
                          <a:pt x="815340" y="1921023"/>
                          <a:pt x="860918" y="1920881"/>
                        </a:cubicBezTo>
                        <a:cubicBezTo>
                          <a:pt x="906353" y="1920738"/>
                          <a:pt x="941533" y="1884205"/>
                          <a:pt x="941604" y="1835494"/>
                        </a:cubicBezTo>
                        <a:cubicBezTo>
                          <a:pt x="941818" y="1531905"/>
                          <a:pt x="941747" y="1228244"/>
                          <a:pt x="941747" y="924655"/>
                        </a:cubicBezTo>
                        <a:cubicBezTo>
                          <a:pt x="941747" y="897878"/>
                          <a:pt x="942744" y="871030"/>
                          <a:pt x="941035" y="844324"/>
                        </a:cubicBezTo>
                        <a:cubicBezTo>
                          <a:pt x="940536" y="836847"/>
                          <a:pt x="933486" y="825452"/>
                          <a:pt x="926934" y="823316"/>
                        </a:cubicBezTo>
                        <a:cubicBezTo>
                          <a:pt x="803590" y="782367"/>
                          <a:pt x="681812" y="781940"/>
                          <a:pt x="565376" y="845749"/>
                        </a:cubicBezTo>
                        <a:cubicBezTo>
                          <a:pt x="544011" y="857499"/>
                          <a:pt x="528558" y="879861"/>
                          <a:pt x="510255" y="897451"/>
                        </a:cubicBezTo>
                        <a:close/>
                      </a:path>
                    </a:pathLst>
                  </a:custGeom>
                  <a:grpFill/>
                  <a:ln w="71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E98C878B-BE1E-4568-A767-68215FFA3D8B}"/>
                    </a:ext>
                  </a:extLst>
                </p:cNvPr>
                <p:cNvSpPr/>
                <p:nvPr/>
              </p:nvSpPr>
              <p:spPr>
                <a:xfrm flipH="1">
                  <a:off x="3265461" y="333472"/>
                  <a:ext cx="2110218" cy="449209"/>
                </a:xfrm>
                <a:custGeom>
                  <a:avLst/>
                  <a:gdLst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0 w 1343109"/>
                    <a:gd name="connsiteY5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14160 w 1343109"/>
                    <a:gd name="connsiteY5" fmla="*/ 127506 h 170941"/>
                    <a:gd name="connsiteX6" fmla="*/ 0 w 1343109"/>
                    <a:gd name="connsiteY6" fmla="*/ 170941 h 170941"/>
                    <a:gd name="connsiteX0" fmla="*/ 0 w 1343109"/>
                    <a:gd name="connsiteY0" fmla="*/ 170941 h 170941"/>
                    <a:gd name="connsiteX1" fmla="*/ 2713 w 1343109"/>
                    <a:gd name="connsiteY1" fmla="*/ 54267 h 170941"/>
                    <a:gd name="connsiteX2" fmla="*/ 1307836 w 1343109"/>
                    <a:gd name="connsiteY2" fmla="*/ 0 h 170941"/>
                    <a:gd name="connsiteX3" fmla="*/ 1343109 w 1343109"/>
                    <a:gd name="connsiteY3" fmla="*/ 32560 h 170941"/>
                    <a:gd name="connsiteX4" fmla="*/ 32560 w 1343109"/>
                    <a:gd name="connsiteY4" fmla="*/ 86827 h 170941"/>
                    <a:gd name="connsiteX5" fmla="*/ 23685 w 1343109"/>
                    <a:gd name="connsiteY5" fmla="*/ 163225 h 170941"/>
                    <a:gd name="connsiteX6" fmla="*/ 0 w 1343109"/>
                    <a:gd name="connsiteY6" fmla="*/ 170941 h 170941"/>
                    <a:gd name="connsiteX0" fmla="*/ 0 w 1355015"/>
                    <a:gd name="connsiteY0" fmla="*/ 137603 h 163225"/>
                    <a:gd name="connsiteX1" fmla="*/ 14619 w 1355015"/>
                    <a:gd name="connsiteY1" fmla="*/ 54267 h 163225"/>
                    <a:gd name="connsiteX2" fmla="*/ 1319742 w 1355015"/>
                    <a:gd name="connsiteY2" fmla="*/ 0 h 163225"/>
                    <a:gd name="connsiteX3" fmla="*/ 1355015 w 1355015"/>
                    <a:gd name="connsiteY3" fmla="*/ 32560 h 163225"/>
                    <a:gd name="connsiteX4" fmla="*/ 44466 w 1355015"/>
                    <a:gd name="connsiteY4" fmla="*/ 86827 h 163225"/>
                    <a:gd name="connsiteX5" fmla="*/ 35591 w 1355015"/>
                    <a:gd name="connsiteY5" fmla="*/ 163225 h 163225"/>
                    <a:gd name="connsiteX6" fmla="*/ 0 w 1355015"/>
                    <a:gd name="connsiteY6" fmla="*/ 137603 h 163225"/>
                    <a:gd name="connsiteX0" fmla="*/ 0 w 1350252"/>
                    <a:gd name="connsiteY0" fmla="*/ 144747 h 163225"/>
                    <a:gd name="connsiteX1" fmla="*/ 9856 w 1350252"/>
                    <a:gd name="connsiteY1" fmla="*/ 54267 h 163225"/>
                    <a:gd name="connsiteX2" fmla="*/ 1314979 w 1350252"/>
                    <a:gd name="connsiteY2" fmla="*/ 0 h 163225"/>
                    <a:gd name="connsiteX3" fmla="*/ 1350252 w 1350252"/>
                    <a:gd name="connsiteY3" fmla="*/ 32560 h 163225"/>
                    <a:gd name="connsiteX4" fmla="*/ 39703 w 1350252"/>
                    <a:gd name="connsiteY4" fmla="*/ 86827 h 163225"/>
                    <a:gd name="connsiteX5" fmla="*/ 30828 w 1350252"/>
                    <a:gd name="connsiteY5" fmla="*/ 163225 h 163225"/>
                    <a:gd name="connsiteX6" fmla="*/ 0 w 1350252"/>
                    <a:gd name="connsiteY6" fmla="*/ 144747 h 163225"/>
                    <a:gd name="connsiteX0" fmla="*/ 0 w 1350252"/>
                    <a:gd name="connsiteY0" fmla="*/ 144747 h 167987"/>
                    <a:gd name="connsiteX1" fmla="*/ 9856 w 1350252"/>
                    <a:gd name="connsiteY1" fmla="*/ 54267 h 167987"/>
                    <a:gd name="connsiteX2" fmla="*/ 1314979 w 1350252"/>
                    <a:gd name="connsiteY2" fmla="*/ 0 h 167987"/>
                    <a:gd name="connsiteX3" fmla="*/ 1350252 w 1350252"/>
                    <a:gd name="connsiteY3" fmla="*/ 32560 h 167987"/>
                    <a:gd name="connsiteX4" fmla="*/ 39703 w 1350252"/>
                    <a:gd name="connsiteY4" fmla="*/ 86827 h 167987"/>
                    <a:gd name="connsiteX5" fmla="*/ 37972 w 1350252"/>
                    <a:gd name="connsiteY5" fmla="*/ 167987 h 167987"/>
                    <a:gd name="connsiteX6" fmla="*/ 0 w 1350252"/>
                    <a:gd name="connsiteY6" fmla="*/ 144747 h 167987"/>
                    <a:gd name="connsiteX0" fmla="*/ 0 w 1343108"/>
                    <a:gd name="connsiteY0" fmla="*/ 137604 h 167987"/>
                    <a:gd name="connsiteX1" fmla="*/ 2712 w 1343108"/>
                    <a:gd name="connsiteY1" fmla="*/ 54267 h 167987"/>
                    <a:gd name="connsiteX2" fmla="*/ 1307835 w 1343108"/>
                    <a:gd name="connsiteY2" fmla="*/ 0 h 167987"/>
                    <a:gd name="connsiteX3" fmla="*/ 1343108 w 1343108"/>
                    <a:gd name="connsiteY3" fmla="*/ 32560 h 167987"/>
                    <a:gd name="connsiteX4" fmla="*/ 32559 w 1343108"/>
                    <a:gd name="connsiteY4" fmla="*/ 86827 h 167987"/>
                    <a:gd name="connsiteX5" fmla="*/ 30828 w 1343108"/>
                    <a:gd name="connsiteY5" fmla="*/ 167987 h 167987"/>
                    <a:gd name="connsiteX6" fmla="*/ 0 w 1343108"/>
                    <a:gd name="connsiteY6" fmla="*/ 137604 h 167987"/>
                    <a:gd name="connsiteX0" fmla="*/ 0 w 1350252"/>
                    <a:gd name="connsiteY0" fmla="*/ 137604 h 167987"/>
                    <a:gd name="connsiteX1" fmla="*/ 2712 w 1350252"/>
                    <a:gd name="connsiteY1" fmla="*/ 54267 h 167987"/>
                    <a:gd name="connsiteX2" fmla="*/ 1307835 w 1350252"/>
                    <a:gd name="connsiteY2" fmla="*/ 0 h 167987"/>
                    <a:gd name="connsiteX3" fmla="*/ 1350252 w 1350252"/>
                    <a:gd name="connsiteY3" fmla="*/ 30178 h 167987"/>
                    <a:gd name="connsiteX4" fmla="*/ 32559 w 1350252"/>
                    <a:gd name="connsiteY4" fmla="*/ 86827 h 167987"/>
                    <a:gd name="connsiteX5" fmla="*/ 30828 w 1350252"/>
                    <a:gd name="connsiteY5" fmla="*/ 167987 h 167987"/>
                    <a:gd name="connsiteX6" fmla="*/ 0 w 1350252"/>
                    <a:gd name="connsiteY6" fmla="*/ 137604 h 167987"/>
                    <a:gd name="connsiteX0" fmla="*/ 0 w 1355015"/>
                    <a:gd name="connsiteY0" fmla="*/ 189991 h 189991"/>
                    <a:gd name="connsiteX1" fmla="*/ 7475 w 1355015"/>
                    <a:gd name="connsiteY1" fmla="*/ 54267 h 189991"/>
                    <a:gd name="connsiteX2" fmla="*/ 1312598 w 1355015"/>
                    <a:gd name="connsiteY2" fmla="*/ 0 h 189991"/>
                    <a:gd name="connsiteX3" fmla="*/ 1355015 w 1355015"/>
                    <a:gd name="connsiteY3" fmla="*/ 30178 h 189991"/>
                    <a:gd name="connsiteX4" fmla="*/ 37322 w 1355015"/>
                    <a:gd name="connsiteY4" fmla="*/ 86827 h 189991"/>
                    <a:gd name="connsiteX5" fmla="*/ 35591 w 1355015"/>
                    <a:gd name="connsiteY5" fmla="*/ 167987 h 189991"/>
                    <a:gd name="connsiteX6" fmla="*/ 0 w 1355015"/>
                    <a:gd name="connsiteY6" fmla="*/ 189991 h 189991"/>
                    <a:gd name="connsiteX0" fmla="*/ 0 w 1355015"/>
                    <a:gd name="connsiteY0" fmla="*/ 189991 h 215612"/>
                    <a:gd name="connsiteX1" fmla="*/ 7475 w 1355015"/>
                    <a:gd name="connsiteY1" fmla="*/ 54267 h 215612"/>
                    <a:gd name="connsiteX2" fmla="*/ 1312598 w 1355015"/>
                    <a:gd name="connsiteY2" fmla="*/ 0 h 215612"/>
                    <a:gd name="connsiteX3" fmla="*/ 1355015 w 1355015"/>
                    <a:gd name="connsiteY3" fmla="*/ 30178 h 215612"/>
                    <a:gd name="connsiteX4" fmla="*/ 37322 w 1355015"/>
                    <a:gd name="connsiteY4" fmla="*/ 86827 h 215612"/>
                    <a:gd name="connsiteX5" fmla="*/ 35591 w 1355015"/>
                    <a:gd name="connsiteY5" fmla="*/ 215612 h 215612"/>
                    <a:gd name="connsiteX6" fmla="*/ 0 w 1355015"/>
                    <a:gd name="connsiteY6" fmla="*/ 189991 h 215612"/>
                    <a:gd name="connsiteX0" fmla="*/ 2189 w 1347679"/>
                    <a:gd name="connsiteY0" fmla="*/ 185228 h 215612"/>
                    <a:gd name="connsiteX1" fmla="*/ 139 w 1347679"/>
                    <a:gd name="connsiteY1" fmla="*/ 54267 h 215612"/>
                    <a:gd name="connsiteX2" fmla="*/ 1305262 w 1347679"/>
                    <a:gd name="connsiteY2" fmla="*/ 0 h 215612"/>
                    <a:gd name="connsiteX3" fmla="*/ 1347679 w 1347679"/>
                    <a:gd name="connsiteY3" fmla="*/ 30178 h 215612"/>
                    <a:gd name="connsiteX4" fmla="*/ 29986 w 1347679"/>
                    <a:gd name="connsiteY4" fmla="*/ 86827 h 215612"/>
                    <a:gd name="connsiteX5" fmla="*/ 28255 w 1347679"/>
                    <a:gd name="connsiteY5" fmla="*/ 215612 h 215612"/>
                    <a:gd name="connsiteX6" fmla="*/ 2189 w 1347679"/>
                    <a:gd name="connsiteY6" fmla="*/ 185228 h 215612"/>
                    <a:gd name="connsiteX0" fmla="*/ 2189 w 1359882"/>
                    <a:gd name="connsiteY0" fmla="*/ 185228 h 215612"/>
                    <a:gd name="connsiteX1" fmla="*/ 139 w 1359882"/>
                    <a:gd name="connsiteY1" fmla="*/ 54267 h 215612"/>
                    <a:gd name="connsiteX2" fmla="*/ 1305262 w 1359882"/>
                    <a:gd name="connsiteY2" fmla="*/ 0 h 215612"/>
                    <a:gd name="connsiteX3" fmla="*/ 1359882 w 1359882"/>
                    <a:gd name="connsiteY3" fmla="*/ 46448 h 215612"/>
                    <a:gd name="connsiteX4" fmla="*/ 29986 w 1359882"/>
                    <a:gd name="connsiteY4" fmla="*/ 86827 h 215612"/>
                    <a:gd name="connsiteX5" fmla="*/ 28255 w 1359882"/>
                    <a:gd name="connsiteY5" fmla="*/ 215612 h 215612"/>
                    <a:gd name="connsiteX6" fmla="*/ 2189 w 1359882"/>
                    <a:gd name="connsiteY6" fmla="*/ 185228 h 215612"/>
                    <a:gd name="connsiteX0" fmla="*/ 2189 w 1359882"/>
                    <a:gd name="connsiteY0" fmla="*/ 173025 h 203409"/>
                    <a:gd name="connsiteX1" fmla="*/ 139 w 1359882"/>
                    <a:gd name="connsiteY1" fmla="*/ 42064 h 203409"/>
                    <a:gd name="connsiteX2" fmla="*/ 1313397 w 1359882"/>
                    <a:gd name="connsiteY2" fmla="*/ 0 h 203409"/>
                    <a:gd name="connsiteX3" fmla="*/ 1359882 w 1359882"/>
                    <a:gd name="connsiteY3" fmla="*/ 34245 h 203409"/>
                    <a:gd name="connsiteX4" fmla="*/ 29986 w 1359882"/>
                    <a:gd name="connsiteY4" fmla="*/ 74624 h 203409"/>
                    <a:gd name="connsiteX5" fmla="*/ 28255 w 1359882"/>
                    <a:gd name="connsiteY5" fmla="*/ 203409 h 203409"/>
                    <a:gd name="connsiteX6" fmla="*/ 2189 w 1359882"/>
                    <a:gd name="connsiteY6" fmla="*/ 173025 h 203409"/>
                    <a:gd name="connsiteX0" fmla="*/ 2189 w 1359882"/>
                    <a:gd name="connsiteY0" fmla="*/ 167823 h 198207"/>
                    <a:gd name="connsiteX1" fmla="*/ 139 w 1359882"/>
                    <a:gd name="connsiteY1" fmla="*/ 36862 h 198207"/>
                    <a:gd name="connsiteX2" fmla="*/ 989140 w 1359882"/>
                    <a:gd name="connsiteY2" fmla="*/ 0 h 198207"/>
                    <a:gd name="connsiteX3" fmla="*/ 1359882 w 1359882"/>
                    <a:gd name="connsiteY3" fmla="*/ 29043 h 198207"/>
                    <a:gd name="connsiteX4" fmla="*/ 29986 w 1359882"/>
                    <a:gd name="connsiteY4" fmla="*/ 69422 h 198207"/>
                    <a:gd name="connsiteX5" fmla="*/ 28255 w 1359882"/>
                    <a:gd name="connsiteY5" fmla="*/ 198207 h 198207"/>
                    <a:gd name="connsiteX6" fmla="*/ 2189 w 1359882"/>
                    <a:gd name="connsiteY6" fmla="*/ 167823 h 198207"/>
                    <a:gd name="connsiteX0" fmla="*/ 2189 w 1016551"/>
                    <a:gd name="connsiteY0" fmla="*/ 167823 h 198207"/>
                    <a:gd name="connsiteX1" fmla="*/ 139 w 1016551"/>
                    <a:gd name="connsiteY1" fmla="*/ 36862 h 198207"/>
                    <a:gd name="connsiteX2" fmla="*/ 989140 w 1016551"/>
                    <a:gd name="connsiteY2" fmla="*/ 0 h 198207"/>
                    <a:gd name="connsiteX3" fmla="*/ 1016551 w 1016551"/>
                    <a:gd name="connsiteY3" fmla="*/ 37713 h 198207"/>
                    <a:gd name="connsiteX4" fmla="*/ 29986 w 1016551"/>
                    <a:gd name="connsiteY4" fmla="*/ 69422 h 198207"/>
                    <a:gd name="connsiteX5" fmla="*/ 28255 w 1016551"/>
                    <a:gd name="connsiteY5" fmla="*/ 198207 h 198207"/>
                    <a:gd name="connsiteX6" fmla="*/ 2189 w 1016551"/>
                    <a:gd name="connsiteY6" fmla="*/ 167823 h 198207"/>
                    <a:gd name="connsiteX0" fmla="*/ 2189 w 1016551"/>
                    <a:gd name="connsiteY0" fmla="*/ 167823 h 198207"/>
                    <a:gd name="connsiteX1" fmla="*/ 139 w 1016551"/>
                    <a:gd name="connsiteY1" fmla="*/ 36862 h 198207"/>
                    <a:gd name="connsiteX2" fmla="*/ 989140 w 1016551"/>
                    <a:gd name="connsiteY2" fmla="*/ 0 h 198207"/>
                    <a:gd name="connsiteX3" fmla="*/ 1016551 w 1016551"/>
                    <a:gd name="connsiteY3" fmla="*/ 32511 h 198207"/>
                    <a:gd name="connsiteX4" fmla="*/ 29986 w 1016551"/>
                    <a:gd name="connsiteY4" fmla="*/ 69422 h 198207"/>
                    <a:gd name="connsiteX5" fmla="*/ 28255 w 1016551"/>
                    <a:gd name="connsiteY5" fmla="*/ 198207 h 198207"/>
                    <a:gd name="connsiteX6" fmla="*/ 2189 w 1016551"/>
                    <a:gd name="connsiteY6" fmla="*/ 167823 h 198207"/>
                    <a:gd name="connsiteX0" fmla="*/ 2189 w 1016551"/>
                    <a:gd name="connsiteY0" fmla="*/ 178227 h 208611"/>
                    <a:gd name="connsiteX1" fmla="*/ 139 w 1016551"/>
                    <a:gd name="connsiteY1" fmla="*/ 47266 h 208611"/>
                    <a:gd name="connsiteX2" fmla="*/ 973534 w 1016551"/>
                    <a:gd name="connsiteY2" fmla="*/ 0 h 208611"/>
                    <a:gd name="connsiteX3" fmla="*/ 1016551 w 1016551"/>
                    <a:gd name="connsiteY3" fmla="*/ 42915 h 208611"/>
                    <a:gd name="connsiteX4" fmla="*/ 29986 w 1016551"/>
                    <a:gd name="connsiteY4" fmla="*/ 79826 h 208611"/>
                    <a:gd name="connsiteX5" fmla="*/ 28255 w 1016551"/>
                    <a:gd name="connsiteY5" fmla="*/ 208611 h 208611"/>
                    <a:gd name="connsiteX6" fmla="*/ 2189 w 1016551"/>
                    <a:gd name="connsiteY6" fmla="*/ 178227 h 208611"/>
                    <a:gd name="connsiteX0" fmla="*/ 2189 w 1004413"/>
                    <a:gd name="connsiteY0" fmla="*/ 178227 h 208611"/>
                    <a:gd name="connsiteX1" fmla="*/ 139 w 1004413"/>
                    <a:gd name="connsiteY1" fmla="*/ 47266 h 208611"/>
                    <a:gd name="connsiteX2" fmla="*/ 973534 w 1004413"/>
                    <a:gd name="connsiteY2" fmla="*/ 0 h 208611"/>
                    <a:gd name="connsiteX3" fmla="*/ 1004413 w 1004413"/>
                    <a:gd name="connsiteY3" fmla="*/ 30777 h 208611"/>
                    <a:gd name="connsiteX4" fmla="*/ 29986 w 1004413"/>
                    <a:gd name="connsiteY4" fmla="*/ 79826 h 208611"/>
                    <a:gd name="connsiteX5" fmla="*/ 28255 w 1004413"/>
                    <a:gd name="connsiteY5" fmla="*/ 208611 h 208611"/>
                    <a:gd name="connsiteX6" fmla="*/ 2189 w 1004413"/>
                    <a:gd name="connsiteY6" fmla="*/ 178227 h 208611"/>
                    <a:gd name="connsiteX0" fmla="*/ 2189 w 1004413"/>
                    <a:gd name="connsiteY0" fmla="*/ 183429 h 213813"/>
                    <a:gd name="connsiteX1" fmla="*/ 139 w 1004413"/>
                    <a:gd name="connsiteY1" fmla="*/ 52468 h 213813"/>
                    <a:gd name="connsiteX2" fmla="*/ 968332 w 1004413"/>
                    <a:gd name="connsiteY2" fmla="*/ 0 h 213813"/>
                    <a:gd name="connsiteX3" fmla="*/ 1004413 w 1004413"/>
                    <a:gd name="connsiteY3" fmla="*/ 35979 h 213813"/>
                    <a:gd name="connsiteX4" fmla="*/ 29986 w 1004413"/>
                    <a:gd name="connsiteY4" fmla="*/ 85028 h 213813"/>
                    <a:gd name="connsiteX5" fmla="*/ 28255 w 1004413"/>
                    <a:gd name="connsiteY5" fmla="*/ 213813 h 213813"/>
                    <a:gd name="connsiteX6" fmla="*/ 2189 w 1004413"/>
                    <a:gd name="connsiteY6" fmla="*/ 183429 h 213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4413" h="213813">
                      <a:moveTo>
                        <a:pt x="2189" y="183429"/>
                      </a:moveTo>
                      <a:cubicBezTo>
                        <a:pt x="3093" y="144538"/>
                        <a:pt x="-765" y="91359"/>
                        <a:pt x="139" y="52468"/>
                      </a:cubicBezTo>
                      <a:lnTo>
                        <a:pt x="968332" y="0"/>
                      </a:lnTo>
                      <a:lnTo>
                        <a:pt x="1004413" y="35979"/>
                      </a:lnTo>
                      <a:lnTo>
                        <a:pt x="29986" y="85028"/>
                      </a:lnTo>
                      <a:lnTo>
                        <a:pt x="28255" y="213813"/>
                      </a:lnTo>
                      <a:lnTo>
                        <a:pt x="2189" y="183429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6A8FC2AC-03F9-41CF-BD2D-EF07062A693A}"/>
                </a:ext>
              </a:extLst>
            </p:cNvPr>
            <p:cNvGrpSpPr/>
            <p:nvPr/>
          </p:nvGrpSpPr>
          <p:grpSpPr>
            <a:xfrm flipH="1">
              <a:off x="5927576" y="901675"/>
              <a:ext cx="5528110" cy="5528110"/>
              <a:chOff x="1073682" y="644071"/>
              <a:chExt cx="5528110" cy="5528110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EFFD1A5-FD97-46A7-9082-C0871410A285}"/>
                  </a:ext>
                </a:extLst>
              </p:cNvPr>
              <p:cNvSpPr/>
              <p:nvPr/>
            </p:nvSpPr>
            <p:spPr>
              <a:xfrm>
                <a:off x="2997067" y="1164901"/>
                <a:ext cx="1682256" cy="4297046"/>
              </a:xfrm>
              <a:custGeom>
                <a:avLst/>
                <a:gdLst>
                  <a:gd name="connsiteX0" fmla="*/ 95794 w 2090057"/>
                  <a:gd name="connsiteY0" fmla="*/ 0 h 5364480"/>
                  <a:gd name="connsiteX1" fmla="*/ 1924594 w 2090057"/>
                  <a:gd name="connsiteY1" fmla="*/ 209005 h 5364480"/>
                  <a:gd name="connsiteX2" fmla="*/ 2090057 w 2090057"/>
                  <a:gd name="connsiteY2" fmla="*/ 374468 h 5364480"/>
                  <a:gd name="connsiteX3" fmla="*/ 2011680 w 2090057"/>
                  <a:gd name="connsiteY3" fmla="*/ 4789714 h 5364480"/>
                  <a:gd name="connsiteX4" fmla="*/ 1828800 w 2090057"/>
                  <a:gd name="connsiteY4" fmla="*/ 4972594 h 5364480"/>
                  <a:gd name="connsiteX5" fmla="*/ 261257 w 2090057"/>
                  <a:gd name="connsiteY5" fmla="*/ 5364480 h 5364480"/>
                  <a:gd name="connsiteX6" fmla="*/ 104503 w 2090057"/>
                  <a:gd name="connsiteY6" fmla="*/ 5225142 h 5364480"/>
                  <a:gd name="connsiteX7" fmla="*/ 0 w 2090057"/>
                  <a:gd name="connsiteY7" fmla="*/ 200297 h 5364480"/>
                  <a:gd name="connsiteX8" fmla="*/ 156754 w 2090057"/>
                  <a:gd name="connsiteY8" fmla="*/ 34834 h 5364480"/>
                  <a:gd name="connsiteX9" fmla="*/ 226423 w 2090057"/>
                  <a:gd name="connsiteY9" fmla="*/ 8708 h 5364480"/>
                  <a:gd name="connsiteX10" fmla="*/ 278674 w 2090057"/>
                  <a:gd name="connsiteY10" fmla="*/ 43542 h 5364480"/>
                  <a:gd name="connsiteX0" fmla="*/ 1924594 w 2090057"/>
                  <a:gd name="connsiteY0" fmla="*/ 200297 h 5355772"/>
                  <a:gd name="connsiteX1" fmla="*/ 2090057 w 2090057"/>
                  <a:gd name="connsiteY1" fmla="*/ 365760 h 5355772"/>
                  <a:gd name="connsiteX2" fmla="*/ 2011680 w 2090057"/>
                  <a:gd name="connsiteY2" fmla="*/ 4781006 h 5355772"/>
                  <a:gd name="connsiteX3" fmla="*/ 1828800 w 2090057"/>
                  <a:gd name="connsiteY3" fmla="*/ 4963886 h 5355772"/>
                  <a:gd name="connsiteX4" fmla="*/ 261257 w 2090057"/>
                  <a:gd name="connsiteY4" fmla="*/ 5355772 h 5355772"/>
                  <a:gd name="connsiteX5" fmla="*/ 104503 w 2090057"/>
                  <a:gd name="connsiteY5" fmla="*/ 5216434 h 5355772"/>
                  <a:gd name="connsiteX6" fmla="*/ 0 w 2090057"/>
                  <a:gd name="connsiteY6" fmla="*/ 191589 h 5355772"/>
                  <a:gd name="connsiteX7" fmla="*/ 156754 w 2090057"/>
                  <a:gd name="connsiteY7" fmla="*/ 26126 h 5355772"/>
                  <a:gd name="connsiteX8" fmla="*/ 226423 w 2090057"/>
                  <a:gd name="connsiteY8" fmla="*/ 0 h 5355772"/>
                  <a:gd name="connsiteX9" fmla="*/ 278674 w 2090057"/>
                  <a:gd name="connsiteY9" fmla="*/ 34834 h 5355772"/>
                  <a:gd name="connsiteX0" fmla="*/ 1924594 w 2090057"/>
                  <a:gd name="connsiteY0" fmla="*/ 174171 h 5329646"/>
                  <a:gd name="connsiteX1" fmla="*/ 2090057 w 2090057"/>
                  <a:gd name="connsiteY1" fmla="*/ 339634 h 5329646"/>
                  <a:gd name="connsiteX2" fmla="*/ 2011680 w 2090057"/>
                  <a:gd name="connsiteY2" fmla="*/ 4754880 h 5329646"/>
                  <a:gd name="connsiteX3" fmla="*/ 1828800 w 2090057"/>
                  <a:gd name="connsiteY3" fmla="*/ 4937760 h 5329646"/>
                  <a:gd name="connsiteX4" fmla="*/ 261257 w 2090057"/>
                  <a:gd name="connsiteY4" fmla="*/ 5329646 h 5329646"/>
                  <a:gd name="connsiteX5" fmla="*/ 104503 w 2090057"/>
                  <a:gd name="connsiteY5" fmla="*/ 5190308 h 5329646"/>
                  <a:gd name="connsiteX6" fmla="*/ 0 w 2090057"/>
                  <a:gd name="connsiteY6" fmla="*/ 165463 h 5329646"/>
                  <a:gd name="connsiteX7" fmla="*/ 156754 w 2090057"/>
                  <a:gd name="connsiteY7" fmla="*/ 0 h 5329646"/>
                  <a:gd name="connsiteX8" fmla="*/ 278674 w 2090057"/>
                  <a:gd name="connsiteY8" fmla="*/ 8708 h 5329646"/>
                  <a:gd name="connsiteX0" fmla="*/ 1924594 w 2090057"/>
                  <a:gd name="connsiteY0" fmla="*/ 174171 h 5329646"/>
                  <a:gd name="connsiteX1" fmla="*/ 2090057 w 2090057"/>
                  <a:gd name="connsiteY1" fmla="*/ 339634 h 5329646"/>
                  <a:gd name="connsiteX2" fmla="*/ 2011680 w 2090057"/>
                  <a:gd name="connsiteY2" fmla="*/ 4754880 h 5329646"/>
                  <a:gd name="connsiteX3" fmla="*/ 1828800 w 2090057"/>
                  <a:gd name="connsiteY3" fmla="*/ 4937760 h 5329646"/>
                  <a:gd name="connsiteX4" fmla="*/ 261257 w 2090057"/>
                  <a:gd name="connsiteY4" fmla="*/ 5329646 h 5329646"/>
                  <a:gd name="connsiteX5" fmla="*/ 104503 w 2090057"/>
                  <a:gd name="connsiteY5" fmla="*/ 5190308 h 5329646"/>
                  <a:gd name="connsiteX6" fmla="*/ 0 w 2090057"/>
                  <a:gd name="connsiteY6" fmla="*/ 165463 h 5329646"/>
                  <a:gd name="connsiteX7" fmla="*/ 156754 w 2090057"/>
                  <a:gd name="connsiteY7" fmla="*/ 0 h 5329646"/>
                  <a:gd name="connsiteX0" fmla="*/ 1925021 w 2090484"/>
                  <a:gd name="connsiteY0" fmla="*/ 174171 h 5329646"/>
                  <a:gd name="connsiteX1" fmla="*/ 2090484 w 2090484"/>
                  <a:gd name="connsiteY1" fmla="*/ 339634 h 5329646"/>
                  <a:gd name="connsiteX2" fmla="*/ 2012107 w 2090484"/>
                  <a:gd name="connsiteY2" fmla="*/ 4754880 h 5329646"/>
                  <a:gd name="connsiteX3" fmla="*/ 1829227 w 2090484"/>
                  <a:gd name="connsiteY3" fmla="*/ 4937760 h 5329646"/>
                  <a:gd name="connsiteX4" fmla="*/ 261684 w 2090484"/>
                  <a:gd name="connsiteY4" fmla="*/ 5329646 h 5329646"/>
                  <a:gd name="connsiteX5" fmla="*/ 104930 w 2090484"/>
                  <a:gd name="connsiteY5" fmla="*/ 5190308 h 5329646"/>
                  <a:gd name="connsiteX6" fmla="*/ 427 w 2090484"/>
                  <a:gd name="connsiteY6" fmla="*/ 165463 h 5329646"/>
                  <a:gd name="connsiteX7" fmla="*/ 157181 w 2090484"/>
                  <a:gd name="connsiteY7" fmla="*/ 0 h 5329646"/>
                  <a:gd name="connsiteX0" fmla="*/ 1925063 w 2090526"/>
                  <a:gd name="connsiteY0" fmla="*/ 174171 h 5329646"/>
                  <a:gd name="connsiteX1" fmla="*/ 2090526 w 2090526"/>
                  <a:gd name="connsiteY1" fmla="*/ 339634 h 5329646"/>
                  <a:gd name="connsiteX2" fmla="*/ 2012149 w 2090526"/>
                  <a:gd name="connsiteY2" fmla="*/ 4754880 h 5329646"/>
                  <a:gd name="connsiteX3" fmla="*/ 1829269 w 2090526"/>
                  <a:gd name="connsiteY3" fmla="*/ 4937760 h 5329646"/>
                  <a:gd name="connsiteX4" fmla="*/ 261726 w 2090526"/>
                  <a:gd name="connsiteY4" fmla="*/ 5329646 h 5329646"/>
                  <a:gd name="connsiteX5" fmla="*/ 104972 w 2090526"/>
                  <a:gd name="connsiteY5" fmla="*/ 5190308 h 5329646"/>
                  <a:gd name="connsiteX6" fmla="*/ 469 w 2090526"/>
                  <a:gd name="connsiteY6" fmla="*/ 165463 h 5329646"/>
                  <a:gd name="connsiteX7" fmla="*/ 157223 w 2090526"/>
                  <a:gd name="connsiteY7" fmla="*/ 0 h 5329646"/>
                  <a:gd name="connsiteX0" fmla="*/ 1925049 w 2090512"/>
                  <a:gd name="connsiteY0" fmla="*/ 174700 h 5330175"/>
                  <a:gd name="connsiteX1" fmla="*/ 2090512 w 2090512"/>
                  <a:gd name="connsiteY1" fmla="*/ 340163 h 5330175"/>
                  <a:gd name="connsiteX2" fmla="*/ 2012135 w 2090512"/>
                  <a:gd name="connsiteY2" fmla="*/ 4755409 h 5330175"/>
                  <a:gd name="connsiteX3" fmla="*/ 1829255 w 2090512"/>
                  <a:gd name="connsiteY3" fmla="*/ 4938289 h 5330175"/>
                  <a:gd name="connsiteX4" fmla="*/ 261712 w 2090512"/>
                  <a:gd name="connsiteY4" fmla="*/ 5330175 h 5330175"/>
                  <a:gd name="connsiteX5" fmla="*/ 104958 w 2090512"/>
                  <a:gd name="connsiteY5" fmla="*/ 5190837 h 5330175"/>
                  <a:gd name="connsiteX6" fmla="*/ 455 w 2090512"/>
                  <a:gd name="connsiteY6" fmla="*/ 165992 h 5330175"/>
                  <a:gd name="connsiteX7" fmla="*/ 157209 w 2090512"/>
                  <a:gd name="connsiteY7" fmla="*/ 529 h 5330175"/>
                  <a:gd name="connsiteX0" fmla="*/ 1925049 w 2090512"/>
                  <a:gd name="connsiteY0" fmla="*/ 174700 h 5330175"/>
                  <a:gd name="connsiteX1" fmla="*/ 2090512 w 2090512"/>
                  <a:gd name="connsiteY1" fmla="*/ 340163 h 5330175"/>
                  <a:gd name="connsiteX2" fmla="*/ 2012135 w 2090512"/>
                  <a:gd name="connsiteY2" fmla="*/ 4755409 h 5330175"/>
                  <a:gd name="connsiteX3" fmla="*/ 1829255 w 2090512"/>
                  <a:gd name="connsiteY3" fmla="*/ 4938289 h 5330175"/>
                  <a:gd name="connsiteX4" fmla="*/ 261712 w 2090512"/>
                  <a:gd name="connsiteY4" fmla="*/ 5330175 h 5330175"/>
                  <a:gd name="connsiteX5" fmla="*/ 104958 w 2090512"/>
                  <a:gd name="connsiteY5" fmla="*/ 5190837 h 5330175"/>
                  <a:gd name="connsiteX6" fmla="*/ 455 w 2090512"/>
                  <a:gd name="connsiteY6" fmla="*/ 165992 h 5330175"/>
                  <a:gd name="connsiteX7" fmla="*/ 157209 w 2090512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12135 w 2086954"/>
                  <a:gd name="connsiteY2" fmla="*/ 475540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104958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12135 w 2086954"/>
                  <a:gd name="connsiteY2" fmla="*/ 475540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104958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58856 w 2086954"/>
                  <a:gd name="connsiteY2" fmla="*/ 463526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104958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58856 w 2086954"/>
                  <a:gd name="connsiteY2" fmla="*/ 463526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104958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58856 w 2086954"/>
                  <a:gd name="connsiteY2" fmla="*/ 463526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104958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58856 w 2086954"/>
                  <a:gd name="connsiteY2" fmla="*/ 463526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68249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175"/>
                  <a:gd name="connsiteX1" fmla="*/ 2086954 w 2086954"/>
                  <a:gd name="connsiteY1" fmla="*/ 393533 h 5330175"/>
                  <a:gd name="connsiteX2" fmla="*/ 2058856 w 2086954"/>
                  <a:gd name="connsiteY2" fmla="*/ 4635269 h 5330175"/>
                  <a:gd name="connsiteX3" fmla="*/ 1829255 w 2086954"/>
                  <a:gd name="connsiteY3" fmla="*/ 4938289 h 5330175"/>
                  <a:gd name="connsiteX4" fmla="*/ 261712 w 2086954"/>
                  <a:gd name="connsiteY4" fmla="*/ 5330175 h 5330175"/>
                  <a:gd name="connsiteX5" fmla="*/ 68249 w 2086954"/>
                  <a:gd name="connsiteY5" fmla="*/ 5190837 h 5330175"/>
                  <a:gd name="connsiteX6" fmla="*/ 455 w 2086954"/>
                  <a:gd name="connsiteY6" fmla="*/ 165992 h 5330175"/>
                  <a:gd name="connsiteX7" fmla="*/ 157209 w 2086954"/>
                  <a:gd name="connsiteY7" fmla="*/ 529 h 5330175"/>
                  <a:gd name="connsiteX0" fmla="*/ 1925049 w 2086954"/>
                  <a:gd name="connsiteY0" fmla="*/ 174700 h 5330781"/>
                  <a:gd name="connsiteX1" fmla="*/ 2086954 w 2086954"/>
                  <a:gd name="connsiteY1" fmla="*/ 393533 h 5330781"/>
                  <a:gd name="connsiteX2" fmla="*/ 2058856 w 2086954"/>
                  <a:gd name="connsiteY2" fmla="*/ 4635269 h 5330781"/>
                  <a:gd name="connsiteX3" fmla="*/ 1829255 w 2086954"/>
                  <a:gd name="connsiteY3" fmla="*/ 4938289 h 5330781"/>
                  <a:gd name="connsiteX4" fmla="*/ 261712 w 2086954"/>
                  <a:gd name="connsiteY4" fmla="*/ 5330175 h 5330781"/>
                  <a:gd name="connsiteX5" fmla="*/ 68249 w 2086954"/>
                  <a:gd name="connsiteY5" fmla="*/ 5190837 h 5330781"/>
                  <a:gd name="connsiteX6" fmla="*/ 455 w 2086954"/>
                  <a:gd name="connsiteY6" fmla="*/ 165992 h 5330781"/>
                  <a:gd name="connsiteX7" fmla="*/ 157209 w 2086954"/>
                  <a:gd name="connsiteY7" fmla="*/ 529 h 533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86954" h="5330781">
                    <a:moveTo>
                      <a:pt x="1925049" y="174700"/>
                    </a:moveTo>
                    <a:cubicBezTo>
                      <a:pt x="1994435" y="180042"/>
                      <a:pt x="2085169" y="320589"/>
                      <a:pt x="2086954" y="393533"/>
                    </a:cubicBezTo>
                    <a:lnTo>
                      <a:pt x="2058856" y="4635269"/>
                    </a:lnTo>
                    <a:cubicBezTo>
                      <a:pt x="2049066" y="4782997"/>
                      <a:pt x="1989220" y="4894015"/>
                      <a:pt x="1829255" y="4938289"/>
                    </a:cubicBezTo>
                    <a:lnTo>
                      <a:pt x="261712" y="5330175"/>
                    </a:lnTo>
                    <a:cubicBezTo>
                      <a:pt x="183875" y="5337124"/>
                      <a:pt x="86016" y="5284004"/>
                      <a:pt x="68249" y="5190837"/>
                    </a:cubicBezTo>
                    <a:lnTo>
                      <a:pt x="455" y="165992"/>
                    </a:lnTo>
                    <a:cubicBezTo>
                      <a:pt x="-7780" y="96606"/>
                      <a:pt x="97842" y="-8359"/>
                      <a:pt x="157209" y="529"/>
                    </a:cubicBezTo>
                  </a:path>
                </a:pathLst>
              </a:custGeom>
              <a:solidFill>
                <a:schemeClr val="accent6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E11391C8-2811-46FF-B2AD-2DD2C41D6C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3682" y="644071"/>
                <a:ext cx="5528110" cy="552811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6118A3F7-BEB5-413F-92FB-8AF941203F3C}"/>
                </a:ext>
              </a:extLst>
            </p:cNvPr>
            <p:cNvGrpSpPr/>
            <p:nvPr/>
          </p:nvGrpSpPr>
          <p:grpSpPr>
            <a:xfrm>
              <a:off x="5748390" y="3740474"/>
              <a:ext cx="4504016" cy="2398202"/>
              <a:chOff x="3083858" y="3382264"/>
              <a:chExt cx="4504016" cy="2398202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6D1EDE24-27A5-4FEA-8EAA-60EB1191B3E3}"/>
                  </a:ext>
                </a:extLst>
              </p:cNvPr>
              <p:cNvSpPr/>
              <p:nvPr/>
            </p:nvSpPr>
            <p:spPr>
              <a:xfrm rot="162293">
                <a:off x="3690180" y="5113209"/>
                <a:ext cx="1617018" cy="645205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  <a:alpha val="50000"/>
                </a:schemeClr>
              </a:solidFill>
              <a:ln>
                <a:noFill/>
              </a:ln>
              <a:effectLst>
                <a:softEdge rad="279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700">
                  <a:solidFill>
                    <a:schemeClr val="lt1"/>
                  </a:solidFill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2D62DB26-831B-48C0-BBA8-D25CB43539C2}"/>
                  </a:ext>
                </a:extLst>
              </p:cNvPr>
              <p:cNvSpPr/>
              <p:nvPr/>
            </p:nvSpPr>
            <p:spPr>
              <a:xfrm rot="162293">
                <a:off x="5340964" y="5135261"/>
                <a:ext cx="1617018" cy="645205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  <a:alpha val="50000"/>
                </a:schemeClr>
              </a:solidFill>
              <a:ln>
                <a:noFill/>
              </a:ln>
              <a:effectLst>
                <a:softEdge rad="279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700">
                  <a:solidFill>
                    <a:schemeClr val="lt1"/>
                  </a:solidFill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C6AFD2AC-6E26-42CB-A8C7-D0C31BA104FD}"/>
                  </a:ext>
                </a:extLst>
              </p:cNvPr>
              <p:cNvSpPr/>
              <p:nvPr/>
            </p:nvSpPr>
            <p:spPr>
              <a:xfrm rot="162293">
                <a:off x="3083858" y="5174044"/>
                <a:ext cx="4504016" cy="60522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  <a:alpha val="60000"/>
                </a:schemeClr>
              </a:solidFill>
              <a:ln>
                <a:noFill/>
              </a:ln>
              <a:effectLst>
                <a:softEdge rad="279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700">
                  <a:solidFill>
                    <a:schemeClr val="lt1"/>
                  </a:solidFill>
                </a:endParaRP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936C2539-47E7-46C6-A4F3-E18B2A304680}"/>
                  </a:ext>
                </a:extLst>
              </p:cNvPr>
              <p:cNvGrpSpPr/>
              <p:nvPr/>
            </p:nvGrpSpPr>
            <p:grpSpPr>
              <a:xfrm>
                <a:off x="3298219" y="3382264"/>
                <a:ext cx="3288329" cy="2231290"/>
                <a:chOff x="3298219" y="3382264"/>
                <a:chExt cx="3288329" cy="2231290"/>
              </a:xfrm>
            </p:grpSpPr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90FA5569-5511-4AE5-B967-97075D41DF2C}"/>
                    </a:ext>
                  </a:extLst>
                </p:cNvPr>
                <p:cNvGrpSpPr/>
                <p:nvPr/>
              </p:nvGrpSpPr>
              <p:grpSpPr>
                <a:xfrm rot="21327019">
                  <a:off x="3298219" y="3382264"/>
                  <a:ext cx="1357023" cy="1063340"/>
                  <a:chOff x="2442073" y="3114771"/>
                  <a:chExt cx="1683480" cy="1319145"/>
                </a:xfrm>
              </p:grpSpPr>
              <p:sp>
                <p:nvSpPr>
                  <p:cNvPr id="134" name="Freeform: Shape 133">
                    <a:extLst>
                      <a:ext uri="{FF2B5EF4-FFF2-40B4-BE49-F238E27FC236}">
                        <a16:creationId xmlns:a16="http://schemas.microsoft.com/office/drawing/2014/main" id="{B9402C10-BF10-47F7-BE9E-39A6DC9E8AD8}"/>
                      </a:ext>
                    </a:extLst>
                  </p:cNvPr>
                  <p:cNvSpPr/>
                  <p:nvPr/>
                </p:nvSpPr>
                <p:spPr>
                  <a:xfrm rot="272279">
                    <a:off x="2459831" y="4197802"/>
                    <a:ext cx="1460993" cy="236114"/>
                  </a:xfrm>
                  <a:custGeom>
                    <a:avLst/>
                    <a:gdLst>
                      <a:gd name="connsiteX0" fmla="*/ 2042299 w 2042298"/>
                      <a:gd name="connsiteY0" fmla="*/ 0 h 262959"/>
                      <a:gd name="connsiteX1" fmla="*/ 62969 w 2042298"/>
                      <a:gd name="connsiteY1" fmla="*/ 0 h 262959"/>
                      <a:gd name="connsiteX2" fmla="*/ 0 w 2042298"/>
                      <a:gd name="connsiteY2" fmla="*/ 57704 h 262959"/>
                      <a:gd name="connsiteX3" fmla="*/ 62969 w 2042298"/>
                      <a:gd name="connsiteY3" fmla="*/ 115408 h 262959"/>
                      <a:gd name="connsiteX4" fmla="*/ 1052322 w 2042298"/>
                      <a:gd name="connsiteY4" fmla="*/ 115408 h 262959"/>
                      <a:gd name="connsiteX5" fmla="*/ 1235271 w 2042298"/>
                      <a:gd name="connsiteY5" fmla="*/ 262959 h 262959"/>
                      <a:gd name="connsiteX6" fmla="*/ 1356499 w 2042298"/>
                      <a:gd name="connsiteY6" fmla="*/ 205740 h 262959"/>
                      <a:gd name="connsiteX7" fmla="*/ 1327335 w 2042298"/>
                      <a:gd name="connsiteY7" fmla="*/ 115408 h 262959"/>
                      <a:gd name="connsiteX8" fmla="*/ 2042229 w 2042298"/>
                      <a:gd name="connsiteY8" fmla="*/ 115408 h 262959"/>
                      <a:gd name="connsiteX9" fmla="*/ 2042229 w 2042298"/>
                      <a:gd name="connsiteY9" fmla="*/ 0 h 262959"/>
                      <a:gd name="connsiteX10" fmla="*/ 2042299 w 2042298"/>
                      <a:gd name="connsiteY10" fmla="*/ 0 h 262959"/>
                      <a:gd name="connsiteX11" fmla="*/ 2042299 w 2042298"/>
                      <a:gd name="connsiteY11" fmla="*/ 0 h 262959"/>
                      <a:gd name="connsiteX0" fmla="*/ 2042299 w 2042300"/>
                      <a:gd name="connsiteY0" fmla="*/ 0 h 286832"/>
                      <a:gd name="connsiteX1" fmla="*/ 62969 w 2042300"/>
                      <a:gd name="connsiteY1" fmla="*/ 0 h 286832"/>
                      <a:gd name="connsiteX2" fmla="*/ 0 w 2042300"/>
                      <a:gd name="connsiteY2" fmla="*/ 57704 h 286832"/>
                      <a:gd name="connsiteX3" fmla="*/ 62969 w 2042300"/>
                      <a:gd name="connsiteY3" fmla="*/ 115408 h 286832"/>
                      <a:gd name="connsiteX4" fmla="*/ 1052322 w 2042300"/>
                      <a:gd name="connsiteY4" fmla="*/ 115408 h 286832"/>
                      <a:gd name="connsiteX5" fmla="*/ 1235271 w 2042300"/>
                      <a:gd name="connsiteY5" fmla="*/ 262959 h 286832"/>
                      <a:gd name="connsiteX6" fmla="*/ 1410977 w 2042300"/>
                      <a:gd name="connsiteY6" fmla="*/ 276591 h 286832"/>
                      <a:gd name="connsiteX7" fmla="*/ 1327335 w 2042300"/>
                      <a:gd name="connsiteY7" fmla="*/ 115408 h 286832"/>
                      <a:gd name="connsiteX8" fmla="*/ 2042229 w 2042300"/>
                      <a:gd name="connsiteY8" fmla="*/ 115408 h 286832"/>
                      <a:gd name="connsiteX9" fmla="*/ 2042229 w 2042300"/>
                      <a:gd name="connsiteY9" fmla="*/ 0 h 286832"/>
                      <a:gd name="connsiteX10" fmla="*/ 2042299 w 2042300"/>
                      <a:gd name="connsiteY10" fmla="*/ 0 h 286832"/>
                      <a:gd name="connsiteX11" fmla="*/ 2042299 w 2042300"/>
                      <a:gd name="connsiteY11" fmla="*/ 0 h 286832"/>
                      <a:gd name="connsiteX0" fmla="*/ 2042299 w 2042298"/>
                      <a:gd name="connsiteY0" fmla="*/ 0 h 330060"/>
                      <a:gd name="connsiteX1" fmla="*/ 62969 w 2042298"/>
                      <a:gd name="connsiteY1" fmla="*/ 0 h 330060"/>
                      <a:gd name="connsiteX2" fmla="*/ 0 w 2042298"/>
                      <a:gd name="connsiteY2" fmla="*/ 57704 h 330060"/>
                      <a:gd name="connsiteX3" fmla="*/ 62969 w 2042298"/>
                      <a:gd name="connsiteY3" fmla="*/ 115408 h 330060"/>
                      <a:gd name="connsiteX4" fmla="*/ 1052322 w 2042298"/>
                      <a:gd name="connsiteY4" fmla="*/ 115408 h 330060"/>
                      <a:gd name="connsiteX5" fmla="*/ 1278850 w 2042298"/>
                      <a:gd name="connsiteY5" fmla="*/ 322910 h 330060"/>
                      <a:gd name="connsiteX6" fmla="*/ 1410977 w 2042298"/>
                      <a:gd name="connsiteY6" fmla="*/ 276591 h 330060"/>
                      <a:gd name="connsiteX7" fmla="*/ 1327335 w 2042298"/>
                      <a:gd name="connsiteY7" fmla="*/ 115408 h 330060"/>
                      <a:gd name="connsiteX8" fmla="*/ 2042229 w 2042298"/>
                      <a:gd name="connsiteY8" fmla="*/ 115408 h 330060"/>
                      <a:gd name="connsiteX9" fmla="*/ 2042229 w 2042298"/>
                      <a:gd name="connsiteY9" fmla="*/ 0 h 330060"/>
                      <a:gd name="connsiteX10" fmla="*/ 2042299 w 2042298"/>
                      <a:gd name="connsiteY10" fmla="*/ 0 h 330060"/>
                      <a:gd name="connsiteX11" fmla="*/ 2042299 w 2042298"/>
                      <a:gd name="connsiteY11" fmla="*/ 0 h 3300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42298" h="330060">
                        <a:moveTo>
                          <a:pt x="2042299" y="0"/>
                        </a:moveTo>
                        <a:lnTo>
                          <a:pt x="62969" y="0"/>
                        </a:lnTo>
                        <a:cubicBezTo>
                          <a:pt x="28194" y="0"/>
                          <a:pt x="0" y="25839"/>
                          <a:pt x="0" y="57704"/>
                        </a:cubicBezTo>
                        <a:cubicBezTo>
                          <a:pt x="0" y="89570"/>
                          <a:pt x="28194" y="115408"/>
                          <a:pt x="62969" y="115408"/>
                        </a:cubicBezTo>
                        <a:lnTo>
                          <a:pt x="1052322" y="115408"/>
                        </a:lnTo>
                        <a:cubicBezTo>
                          <a:pt x="1168562" y="117833"/>
                          <a:pt x="1219074" y="296046"/>
                          <a:pt x="1278850" y="322910"/>
                        </a:cubicBezTo>
                        <a:cubicBezTo>
                          <a:pt x="1338626" y="349774"/>
                          <a:pt x="1374747" y="293493"/>
                          <a:pt x="1410977" y="276591"/>
                        </a:cubicBezTo>
                        <a:cubicBezTo>
                          <a:pt x="1415410" y="254493"/>
                          <a:pt x="1345554" y="148036"/>
                          <a:pt x="1327335" y="115408"/>
                        </a:cubicBezTo>
                        <a:lnTo>
                          <a:pt x="2042229" y="115408"/>
                        </a:lnTo>
                        <a:lnTo>
                          <a:pt x="2042229" y="0"/>
                        </a:lnTo>
                        <a:lnTo>
                          <a:pt x="2042299" y="0"/>
                        </a:lnTo>
                        <a:lnTo>
                          <a:pt x="2042299" y="0"/>
                        </a:lnTo>
                        <a:close/>
                      </a:path>
                    </a:pathLst>
                  </a:custGeom>
                  <a:solidFill>
                    <a:srgbClr val="6A7F8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: Shape 134">
                    <a:extLst>
                      <a:ext uri="{FF2B5EF4-FFF2-40B4-BE49-F238E27FC236}">
                        <a16:creationId xmlns:a16="http://schemas.microsoft.com/office/drawing/2014/main" id="{3B548C43-010F-4530-9885-498A3A2B636D}"/>
                      </a:ext>
                    </a:extLst>
                  </p:cNvPr>
                  <p:cNvSpPr/>
                  <p:nvPr/>
                </p:nvSpPr>
                <p:spPr>
                  <a:xfrm rot="272279">
                    <a:off x="2472582" y="3144293"/>
                    <a:ext cx="1652971" cy="49555"/>
                  </a:xfrm>
                  <a:custGeom>
                    <a:avLst/>
                    <a:gdLst>
                      <a:gd name="connsiteX0" fmla="*/ 1465118 w 2310661"/>
                      <a:gd name="connsiteY0" fmla="*/ 69273 h 69272"/>
                      <a:gd name="connsiteX1" fmla="*/ 0 w 2310661"/>
                      <a:gd name="connsiteY1" fmla="*/ 69273 h 69272"/>
                      <a:gd name="connsiteX2" fmla="*/ 845543 w 2310661"/>
                      <a:gd name="connsiteY2" fmla="*/ 0 h 69272"/>
                      <a:gd name="connsiteX3" fmla="*/ 2310662 w 2310661"/>
                      <a:gd name="connsiteY3" fmla="*/ 0 h 69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10661" h="69272">
                        <a:moveTo>
                          <a:pt x="1465118" y="69273"/>
                        </a:moveTo>
                        <a:lnTo>
                          <a:pt x="0" y="69273"/>
                        </a:lnTo>
                        <a:lnTo>
                          <a:pt x="845543" y="0"/>
                        </a:lnTo>
                        <a:lnTo>
                          <a:pt x="2310662" y="0"/>
                        </a:lnTo>
                        <a:close/>
                      </a:path>
                    </a:pathLst>
                  </a:custGeom>
                  <a:solidFill>
                    <a:srgbClr val="EE2D2E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: Shape 135">
                    <a:extLst>
                      <a:ext uri="{FF2B5EF4-FFF2-40B4-BE49-F238E27FC236}">
                        <a16:creationId xmlns:a16="http://schemas.microsoft.com/office/drawing/2014/main" id="{0F49EB9A-9274-46B4-BFB4-9098856C9B5E}"/>
                      </a:ext>
                    </a:extLst>
                  </p:cNvPr>
                  <p:cNvSpPr/>
                  <p:nvPr/>
                </p:nvSpPr>
                <p:spPr>
                  <a:xfrm rot="272279">
                    <a:off x="3473185" y="3183939"/>
                    <a:ext cx="607698" cy="1137297"/>
                  </a:xfrm>
                  <a:custGeom>
                    <a:avLst/>
                    <a:gdLst>
                      <a:gd name="connsiteX0" fmla="*/ 849492 w 849491"/>
                      <a:gd name="connsiteY0" fmla="*/ 1527464 h 1589809"/>
                      <a:gd name="connsiteX1" fmla="*/ 0 w 849491"/>
                      <a:gd name="connsiteY1" fmla="*/ 1589809 h 1589809"/>
                      <a:gd name="connsiteX2" fmla="*/ 0 w 849491"/>
                      <a:gd name="connsiteY2" fmla="*/ 62345 h 1589809"/>
                      <a:gd name="connsiteX3" fmla="*/ 849492 w 849491"/>
                      <a:gd name="connsiteY3" fmla="*/ 0 h 1589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49491" h="1589809">
                        <a:moveTo>
                          <a:pt x="849492" y="1527464"/>
                        </a:moveTo>
                        <a:lnTo>
                          <a:pt x="0" y="1589809"/>
                        </a:lnTo>
                        <a:lnTo>
                          <a:pt x="0" y="62345"/>
                        </a:lnTo>
                        <a:lnTo>
                          <a:pt x="849492" y="0"/>
                        </a:lnTo>
                        <a:close/>
                      </a:path>
                    </a:pathLst>
                  </a:custGeom>
                  <a:solidFill>
                    <a:srgbClr val="631712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7" name="Freeform: Shape 136">
                    <a:extLst>
                      <a:ext uri="{FF2B5EF4-FFF2-40B4-BE49-F238E27FC236}">
                        <a16:creationId xmlns:a16="http://schemas.microsoft.com/office/drawing/2014/main" id="{1B5AEED3-A7D2-4219-8AB7-206BE586E234}"/>
                      </a:ext>
                    </a:extLst>
                  </p:cNvPr>
                  <p:cNvSpPr/>
                  <p:nvPr/>
                </p:nvSpPr>
                <p:spPr>
                  <a:xfrm rot="272279">
                    <a:off x="2442073" y="3114771"/>
                    <a:ext cx="1048097" cy="1087147"/>
                  </a:xfrm>
                  <a:custGeom>
                    <a:avLst/>
                    <a:gdLst>
                      <a:gd name="connsiteX0" fmla="*/ 0 w 1465118"/>
                      <a:gd name="connsiteY0" fmla="*/ 0 h 1519705"/>
                      <a:gd name="connsiteX1" fmla="*/ 1465118 w 1465118"/>
                      <a:gd name="connsiteY1" fmla="*/ 0 h 1519705"/>
                      <a:gd name="connsiteX2" fmla="*/ 1465118 w 1465118"/>
                      <a:gd name="connsiteY2" fmla="*/ 1519705 h 1519705"/>
                      <a:gd name="connsiteX3" fmla="*/ -1 w 1465118"/>
                      <a:gd name="connsiteY3" fmla="*/ 1519705 h 1519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5118" h="1519705">
                        <a:moveTo>
                          <a:pt x="0" y="0"/>
                        </a:moveTo>
                        <a:lnTo>
                          <a:pt x="1465118" y="0"/>
                        </a:lnTo>
                        <a:lnTo>
                          <a:pt x="1465118" y="1519705"/>
                        </a:lnTo>
                        <a:lnTo>
                          <a:pt x="-1" y="151970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8" name="Freeform: Shape 137">
                    <a:extLst>
                      <a:ext uri="{FF2B5EF4-FFF2-40B4-BE49-F238E27FC236}">
                        <a16:creationId xmlns:a16="http://schemas.microsoft.com/office/drawing/2014/main" id="{C535603E-AC83-44E5-B8E5-35CE43A1E1FA}"/>
                      </a:ext>
                    </a:extLst>
                  </p:cNvPr>
                  <p:cNvSpPr/>
                  <p:nvPr/>
                </p:nvSpPr>
                <p:spPr>
                  <a:xfrm rot="272279">
                    <a:off x="2482573" y="3265265"/>
                    <a:ext cx="1033435" cy="25108"/>
                  </a:xfrm>
                  <a:custGeom>
                    <a:avLst/>
                    <a:gdLst>
                      <a:gd name="connsiteX0" fmla="*/ 46024 w 1444622"/>
                      <a:gd name="connsiteY0" fmla="*/ 32973 h 35098"/>
                      <a:gd name="connsiteX1" fmla="*/ 27 w 1444622"/>
                      <a:gd name="connsiteY1" fmla="*/ 18149 h 35098"/>
                      <a:gd name="connsiteX2" fmla="*/ 44223 w 1444622"/>
                      <a:gd name="connsiteY2" fmla="*/ 1662 h 35098"/>
                      <a:gd name="connsiteX3" fmla="*/ 1401691 w 1444622"/>
                      <a:gd name="connsiteY3" fmla="*/ 1662 h 35098"/>
                      <a:gd name="connsiteX4" fmla="*/ 1444502 w 1444622"/>
                      <a:gd name="connsiteY4" fmla="*/ 18980 h 35098"/>
                      <a:gd name="connsiteX5" fmla="*/ 1397882 w 1444622"/>
                      <a:gd name="connsiteY5" fmla="*/ 32973 h 35098"/>
                      <a:gd name="connsiteX6" fmla="*/ 46024 w 1444622"/>
                      <a:gd name="connsiteY6" fmla="*/ 32973 h 35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44622" h="35098">
                        <a:moveTo>
                          <a:pt x="46024" y="32973"/>
                        </a:moveTo>
                        <a:cubicBezTo>
                          <a:pt x="29537" y="32904"/>
                          <a:pt x="997" y="42741"/>
                          <a:pt x="27" y="18149"/>
                        </a:cubicBezTo>
                        <a:cubicBezTo>
                          <a:pt x="-1012" y="-7828"/>
                          <a:pt x="27944" y="1732"/>
                          <a:pt x="44223" y="1662"/>
                        </a:cubicBezTo>
                        <a:cubicBezTo>
                          <a:pt x="496712" y="1108"/>
                          <a:pt x="949202" y="1108"/>
                          <a:pt x="1401691" y="1662"/>
                        </a:cubicBezTo>
                        <a:cubicBezTo>
                          <a:pt x="1417763" y="1662"/>
                          <a:pt x="1446719" y="-7620"/>
                          <a:pt x="1444502" y="18980"/>
                        </a:cubicBezTo>
                        <a:cubicBezTo>
                          <a:pt x="1442563" y="43226"/>
                          <a:pt x="1414369" y="32904"/>
                          <a:pt x="1397882" y="32973"/>
                        </a:cubicBezTo>
                        <a:cubicBezTo>
                          <a:pt x="1172607" y="33736"/>
                          <a:pt x="271368" y="33666"/>
                          <a:pt x="46024" y="32973"/>
                        </a:cubicBezTo>
                        <a:close/>
                      </a:path>
                    </a:pathLst>
                  </a:custGeom>
                  <a:solidFill>
                    <a:srgbClr val="801719"/>
                  </a:solidFill>
                  <a:ln w="6925" cap="flat">
                    <a:noFill/>
                    <a:prstDash val="solid"/>
                    <a:miter/>
                  </a:ln>
                  <a:scene3d>
                    <a:camera prst="orthographicFront">
                      <a:rot lat="20400000" lon="21000000" rev="0"/>
                    </a:camera>
                    <a:lightRig rig="threePt" dir="t"/>
                  </a:scene3d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50AF6C21-EC4D-4C91-8B9C-9CA1E3661268}"/>
                    </a:ext>
                  </a:extLst>
                </p:cNvPr>
                <p:cNvGrpSpPr/>
                <p:nvPr/>
              </p:nvGrpSpPr>
              <p:grpSpPr>
                <a:xfrm>
                  <a:off x="3685659" y="3418989"/>
                  <a:ext cx="2900889" cy="2194565"/>
                  <a:chOff x="6043757" y="2084110"/>
                  <a:chExt cx="3598753" cy="2722509"/>
                </a:xfrm>
                <a:scene3d>
                  <a:camera prst="orthographicFront">
                    <a:rot lat="20400000" lon="21000000" rev="0"/>
                  </a:camera>
                  <a:lightRig rig="threePt" dir="t"/>
                </a:scene3d>
              </p:grpSpPr>
              <p:sp>
                <p:nvSpPr>
                  <p:cNvPr id="92" name="Freeform: Shape 91">
                    <a:extLst>
                      <a:ext uri="{FF2B5EF4-FFF2-40B4-BE49-F238E27FC236}">
                        <a16:creationId xmlns:a16="http://schemas.microsoft.com/office/drawing/2014/main" id="{63A161DB-2513-411F-A817-D5BB88335FBD}"/>
                      </a:ext>
                    </a:extLst>
                  </p:cNvPr>
                  <p:cNvSpPr/>
                  <p:nvPr/>
                </p:nvSpPr>
                <p:spPr>
                  <a:xfrm>
                    <a:off x="6168510" y="3739688"/>
                    <a:ext cx="1066931" cy="1066931"/>
                  </a:xfrm>
                  <a:custGeom>
                    <a:avLst/>
                    <a:gdLst>
                      <a:gd name="connsiteX0" fmla="*/ 859051 w 1718102"/>
                      <a:gd name="connsiteY0" fmla="*/ 0 h 1718102"/>
                      <a:gd name="connsiteX1" fmla="*/ 0 w 1718102"/>
                      <a:gd name="connsiteY1" fmla="*/ 859051 h 1718102"/>
                      <a:gd name="connsiteX2" fmla="*/ 859051 w 1718102"/>
                      <a:gd name="connsiteY2" fmla="*/ 1718102 h 1718102"/>
                      <a:gd name="connsiteX3" fmla="*/ 1718102 w 1718102"/>
                      <a:gd name="connsiteY3" fmla="*/ 859051 h 1718102"/>
                      <a:gd name="connsiteX4" fmla="*/ 859051 w 1718102"/>
                      <a:gd name="connsiteY4" fmla="*/ 0 h 1718102"/>
                      <a:gd name="connsiteX5" fmla="*/ 702287 w 1718102"/>
                      <a:gd name="connsiteY5" fmla="*/ 1327889 h 1718102"/>
                      <a:gd name="connsiteX6" fmla="*/ 262474 w 1718102"/>
                      <a:gd name="connsiteY6" fmla="*/ 888076 h 1718102"/>
                      <a:gd name="connsiteX7" fmla="*/ 702287 w 1718102"/>
                      <a:gd name="connsiteY7" fmla="*/ 448264 h 1718102"/>
                      <a:gd name="connsiteX8" fmla="*/ 1142100 w 1718102"/>
                      <a:gd name="connsiteY8" fmla="*/ 888076 h 1718102"/>
                      <a:gd name="connsiteX9" fmla="*/ 702287 w 1718102"/>
                      <a:gd name="connsiteY9" fmla="*/ 1327889 h 17181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18102" h="1718102">
                        <a:moveTo>
                          <a:pt x="859051" y="0"/>
                        </a:moveTo>
                        <a:cubicBezTo>
                          <a:pt x="384602" y="0"/>
                          <a:pt x="0" y="384602"/>
                          <a:pt x="0" y="859051"/>
                        </a:cubicBezTo>
                        <a:cubicBezTo>
                          <a:pt x="0" y="1333500"/>
                          <a:pt x="384602" y="1718102"/>
                          <a:pt x="859051" y="1718102"/>
                        </a:cubicBezTo>
                        <a:cubicBezTo>
                          <a:pt x="1333500" y="1718102"/>
                          <a:pt x="1718102" y="1333500"/>
                          <a:pt x="1718102" y="859051"/>
                        </a:cubicBezTo>
                        <a:cubicBezTo>
                          <a:pt x="1718102" y="384602"/>
                          <a:pt x="1333500" y="0"/>
                          <a:pt x="859051" y="0"/>
                        </a:cubicBezTo>
                        <a:close/>
                        <a:moveTo>
                          <a:pt x="702287" y="1327889"/>
                        </a:moveTo>
                        <a:cubicBezTo>
                          <a:pt x="459417" y="1327889"/>
                          <a:pt x="262474" y="1130947"/>
                          <a:pt x="262474" y="888076"/>
                        </a:cubicBezTo>
                        <a:cubicBezTo>
                          <a:pt x="262474" y="645206"/>
                          <a:pt x="459417" y="448264"/>
                          <a:pt x="702287" y="448264"/>
                        </a:cubicBezTo>
                        <a:cubicBezTo>
                          <a:pt x="945157" y="448264"/>
                          <a:pt x="1142100" y="645206"/>
                          <a:pt x="1142100" y="888076"/>
                        </a:cubicBezTo>
                        <a:cubicBezTo>
                          <a:pt x="1142100" y="1130947"/>
                          <a:pt x="945226" y="1327889"/>
                          <a:pt x="702287" y="1327889"/>
                        </a:cubicBezTo>
                        <a:close/>
                      </a:path>
                    </a:pathLst>
                  </a:custGeom>
                  <a:solidFill>
                    <a:srgbClr val="090A0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" name="Freeform: Shape 92">
                    <a:extLst>
                      <a:ext uri="{FF2B5EF4-FFF2-40B4-BE49-F238E27FC236}">
                        <a16:creationId xmlns:a16="http://schemas.microsoft.com/office/drawing/2014/main" id="{5CA50BBF-5DD9-4754-9C2C-E3C62B7F3A9B}"/>
                      </a:ext>
                    </a:extLst>
                  </p:cNvPr>
                  <p:cNvSpPr/>
                  <p:nvPr/>
                </p:nvSpPr>
                <p:spPr>
                  <a:xfrm>
                    <a:off x="6263664" y="3903672"/>
                    <a:ext cx="738963" cy="738962"/>
                  </a:xfrm>
                  <a:custGeom>
                    <a:avLst/>
                    <a:gdLst>
                      <a:gd name="connsiteX0" fmla="*/ 594984 w 1189967"/>
                      <a:gd name="connsiteY0" fmla="*/ 0 h 1189967"/>
                      <a:gd name="connsiteX1" fmla="*/ 0 w 1189967"/>
                      <a:gd name="connsiteY1" fmla="*/ 594984 h 1189967"/>
                      <a:gd name="connsiteX2" fmla="*/ 594984 w 1189967"/>
                      <a:gd name="connsiteY2" fmla="*/ 1189967 h 1189967"/>
                      <a:gd name="connsiteX3" fmla="*/ 1189967 w 1189967"/>
                      <a:gd name="connsiteY3" fmla="*/ 594984 h 1189967"/>
                      <a:gd name="connsiteX4" fmla="*/ 594984 w 1189967"/>
                      <a:gd name="connsiteY4" fmla="*/ 0 h 1189967"/>
                      <a:gd name="connsiteX5" fmla="*/ 549056 w 1189967"/>
                      <a:gd name="connsiteY5" fmla="*/ 1063821 h 1189967"/>
                      <a:gd name="connsiteX6" fmla="*/ 109243 w 1189967"/>
                      <a:gd name="connsiteY6" fmla="*/ 624009 h 1189967"/>
                      <a:gd name="connsiteX7" fmla="*/ 549056 w 1189967"/>
                      <a:gd name="connsiteY7" fmla="*/ 184196 h 1189967"/>
                      <a:gd name="connsiteX8" fmla="*/ 988868 w 1189967"/>
                      <a:gd name="connsiteY8" fmla="*/ 624009 h 1189967"/>
                      <a:gd name="connsiteX9" fmla="*/ 549056 w 1189967"/>
                      <a:gd name="connsiteY9" fmla="*/ 1063821 h 1189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189967" h="1189967">
                        <a:moveTo>
                          <a:pt x="594984" y="0"/>
                        </a:moveTo>
                        <a:cubicBezTo>
                          <a:pt x="266354" y="0"/>
                          <a:pt x="0" y="266354"/>
                          <a:pt x="0" y="594984"/>
                        </a:cubicBezTo>
                        <a:cubicBezTo>
                          <a:pt x="0" y="923613"/>
                          <a:pt x="266354" y="1189967"/>
                          <a:pt x="594984" y="1189967"/>
                        </a:cubicBezTo>
                        <a:cubicBezTo>
                          <a:pt x="923613" y="1189967"/>
                          <a:pt x="1189967" y="923613"/>
                          <a:pt x="1189967" y="594984"/>
                        </a:cubicBezTo>
                        <a:cubicBezTo>
                          <a:pt x="1189967" y="266354"/>
                          <a:pt x="923613" y="0"/>
                          <a:pt x="594984" y="0"/>
                        </a:cubicBezTo>
                        <a:close/>
                        <a:moveTo>
                          <a:pt x="549056" y="1063821"/>
                        </a:moveTo>
                        <a:cubicBezTo>
                          <a:pt x="306186" y="1063821"/>
                          <a:pt x="109243" y="866879"/>
                          <a:pt x="109243" y="624009"/>
                        </a:cubicBezTo>
                        <a:cubicBezTo>
                          <a:pt x="109243" y="381139"/>
                          <a:pt x="306186" y="184196"/>
                          <a:pt x="549056" y="184196"/>
                        </a:cubicBezTo>
                        <a:cubicBezTo>
                          <a:pt x="791926" y="184196"/>
                          <a:pt x="988868" y="381139"/>
                          <a:pt x="988868" y="624009"/>
                        </a:cubicBezTo>
                        <a:cubicBezTo>
                          <a:pt x="988868" y="866879"/>
                          <a:pt x="791995" y="1063821"/>
                          <a:pt x="549056" y="1063821"/>
                        </a:cubicBezTo>
                        <a:close/>
                      </a:path>
                    </a:pathLst>
                  </a:custGeom>
                  <a:solidFill>
                    <a:srgbClr val="8D9BA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DEB31FFE-F6D9-483C-95AB-CB6A6F79E123}"/>
                      </a:ext>
                    </a:extLst>
                  </p:cNvPr>
                  <p:cNvSpPr/>
                  <p:nvPr/>
                </p:nvSpPr>
                <p:spPr>
                  <a:xfrm rot="19584698">
                    <a:off x="8405333" y="3855298"/>
                    <a:ext cx="893705" cy="466209"/>
                  </a:xfrm>
                  <a:custGeom>
                    <a:avLst/>
                    <a:gdLst>
                      <a:gd name="connsiteX0" fmla="*/ 1439152 w 1439152"/>
                      <a:gd name="connsiteY0" fmla="*/ 375374 h 750747"/>
                      <a:gd name="connsiteX1" fmla="*/ 719576 w 1439152"/>
                      <a:gd name="connsiteY1" fmla="*/ 750748 h 750747"/>
                      <a:gd name="connsiteX2" fmla="*/ 0 w 1439152"/>
                      <a:gd name="connsiteY2" fmla="*/ 375374 h 750747"/>
                      <a:gd name="connsiteX3" fmla="*/ 719576 w 1439152"/>
                      <a:gd name="connsiteY3" fmla="*/ 0 h 750747"/>
                      <a:gd name="connsiteX4" fmla="*/ 1439152 w 1439152"/>
                      <a:gd name="connsiteY4" fmla="*/ 375374 h 750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39152" h="750747">
                        <a:moveTo>
                          <a:pt x="1439152" y="375374"/>
                        </a:moveTo>
                        <a:cubicBezTo>
                          <a:pt x="1439152" y="582687"/>
                          <a:pt x="1116987" y="750748"/>
                          <a:pt x="719576" y="750748"/>
                        </a:cubicBezTo>
                        <a:cubicBezTo>
                          <a:pt x="322165" y="750748"/>
                          <a:pt x="0" y="582687"/>
                          <a:pt x="0" y="375374"/>
                        </a:cubicBezTo>
                        <a:cubicBezTo>
                          <a:pt x="0" y="168061"/>
                          <a:pt x="322165" y="0"/>
                          <a:pt x="719576" y="0"/>
                        </a:cubicBezTo>
                        <a:cubicBezTo>
                          <a:pt x="1116987" y="0"/>
                          <a:pt x="1439152" y="168061"/>
                          <a:pt x="1439152" y="375374"/>
                        </a:cubicBezTo>
                        <a:close/>
                      </a:path>
                    </a:pathLst>
                  </a:custGeom>
                  <a:solidFill>
                    <a:srgbClr val="4F1D1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" name="Freeform: Shape 94">
                    <a:extLst>
                      <a:ext uri="{FF2B5EF4-FFF2-40B4-BE49-F238E27FC236}">
                        <a16:creationId xmlns:a16="http://schemas.microsoft.com/office/drawing/2014/main" id="{BEC9B925-EC1E-4011-9CBD-E745390EB380}"/>
                      </a:ext>
                    </a:extLst>
                  </p:cNvPr>
                  <p:cNvSpPr/>
                  <p:nvPr/>
                </p:nvSpPr>
                <p:spPr>
                  <a:xfrm>
                    <a:off x="8750577" y="4036512"/>
                    <a:ext cx="390925" cy="390925"/>
                  </a:xfrm>
                  <a:custGeom>
                    <a:avLst/>
                    <a:gdLst>
                      <a:gd name="connsiteX0" fmla="*/ 270302 w 629515"/>
                      <a:gd name="connsiteY0" fmla="*/ 567898 h 629515"/>
                      <a:gd name="connsiteX1" fmla="*/ 0 w 629515"/>
                      <a:gd name="connsiteY1" fmla="*/ 297596 h 629515"/>
                      <a:gd name="connsiteX2" fmla="*/ 297595 w 629515"/>
                      <a:gd name="connsiteY2" fmla="*/ 0 h 629515"/>
                      <a:gd name="connsiteX3" fmla="*/ 567898 w 629515"/>
                      <a:gd name="connsiteY3" fmla="*/ 270302 h 629515"/>
                      <a:gd name="connsiteX4" fmla="*/ 567898 w 629515"/>
                      <a:gd name="connsiteY4" fmla="*/ 567898 h 629515"/>
                      <a:gd name="connsiteX5" fmla="*/ 567898 w 629515"/>
                      <a:gd name="connsiteY5" fmla="*/ 567898 h 629515"/>
                      <a:gd name="connsiteX6" fmla="*/ 270302 w 629515"/>
                      <a:gd name="connsiteY6" fmla="*/ 567898 h 6295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9515" h="629515">
                        <a:moveTo>
                          <a:pt x="270302" y="567898"/>
                        </a:moveTo>
                        <a:lnTo>
                          <a:pt x="0" y="297596"/>
                        </a:lnTo>
                        <a:lnTo>
                          <a:pt x="297595" y="0"/>
                        </a:lnTo>
                        <a:lnTo>
                          <a:pt x="567898" y="270302"/>
                        </a:lnTo>
                        <a:cubicBezTo>
                          <a:pt x="650055" y="352460"/>
                          <a:pt x="650055" y="485740"/>
                          <a:pt x="567898" y="567898"/>
                        </a:cubicBezTo>
                        <a:lnTo>
                          <a:pt x="567898" y="567898"/>
                        </a:lnTo>
                        <a:cubicBezTo>
                          <a:pt x="485740" y="650055"/>
                          <a:pt x="352460" y="650055"/>
                          <a:pt x="270302" y="567898"/>
                        </a:cubicBezTo>
                        <a:close/>
                      </a:path>
                    </a:pathLst>
                  </a:custGeom>
                  <a:solidFill>
                    <a:srgbClr val="5D7881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6" name="Freeform: Shape 95">
                    <a:extLst>
                      <a:ext uri="{FF2B5EF4-FFF2-40B4-BE49-F238E27FC236}">
                        <a16:creationId xmlns:a16="http://schemas.microsoft.com/office/drawing/2014/main" id="{E628CF99-C52E-4A47-B2E6-9E3FBB8732CB}"/>
                      </a:ext>
                    </a:extLst>
                  </p:cNvPr>
                  <p:cNvSpPr/>
                  <p:nvPr/>
                </p:nvSpPr>
                <p:spPr>
                  <a:xfrm>
                    <a:off x="8558200" y="3710824"/>
                    <a:ext cx="1084310" cy="1084310"/>
                  </a:xfrm>
                  <a:custGeom>
                    <a:avLst/>
                    <a:gdLst>
                      <a:gd name="connsiteX0" fmla="*/ 873044 w 1746088"/>
                      <a:gd name="connsiteY0" fmla="*/ 0 h 1746088"/>
                      <a:gd name="connsiteX1" fmla="*/ 0 w 1746088"/>
                      <a:gd name="connsiteY1" fmla="*/ 873044 h 1746088"/>
                      <a:gd name="connsiteX2" fmla="*/ 873044 w 1746088"/>
                      <a:gd name="connsiteY2" fmla="*/ 1746088 h 1746088"/>
                      <a:gd name="connsiteX3" fmla="*/ 1746088 w 1746088"/>
                      <a:gd name="connsiteY3" fmla="*/ 873044 h 1746088"/>
                      <a:gd name="connsiteX4" fmla="*/ 873044 w 1746088"/>
                      <a:gd name="connsiteY4" fmla="*/ 0 h 1746088"/>
                      <a:gd name="connsiteX5" fmla="*/ 713717 w 1746088"/>
                      <a:gd name="connsiteY5" fmla="*/ 1349571 h 1746088"/>
                      <a:gd name="connsiteX6" fmla="*/ 266769 w 1746088"/>
                      <a:gd name="connsiteY6" fmla="*/ 902624 h 1746088"/>
                      <a:gd name="connsiteX7" fmla="*/ 713717 w 1746088"/>
                      <a:gd name="connsiteY7" fmla="*/ 455676 h 1746088"/>
                      <a:gd name="connsiteX8" fmla="*/ 1160665 w 1746088"/>
                      <a:gd name="connsiteY8" fmla="*/ 902624 h 1746088"/>
                      <a:gd name="connsiteX9" fmla="*/ 713717 w 1746088"/>
                      <a:gd name="connsiteY9" fmla="*/ 1349571 h 1746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46088" h="1746088">
                        <a:moveTo>
                          <a:pt x="873044" y="0"/>
                        </a:moveTo>
                        <a:cubicBezTo>
                          <a:pt x="390906" y="0"/>
                          <a:pt x="0" y="390837"/>
                          <a:pt x="0" y="873044"/>
                        </a:cubicBezTo>
                        <a:cubicBezTo>
                          <a:pt x="0" y="1355252"/>
                          <a:pt x="390837" y="1746088"/>
                          <a:pt x="873044" y="1746088"/>
                        </a:cubicBezTo>
                        <a:cubicBezTo>
                          <a:pt x="1355252" y="1746088"/>
                          <a:pt x="1746088" y="1355182"/>
                          <a:pt x="1746088" y="873044"/>
                        </a:cubicBezTo>
                        <a:cubicBezTo>
                          <a:pt x="1746088" y="390906"/>
                          <a:pt x="1355183" y="0"/>
                          <a:pt x="873044" y="0"/>
                        </a:cubicBezTo>
                        <a:close/>
                        <a:moveTo>
                          <a:pt x="713717" y="1349571"/>
                        </a:moveTo>
                        <a:cubicBezTo>
                          <a:pt x="466829" y="1349571"/>
                          <a:pt x="266769" y="1149442"/>
                          <a:pt x="266769" y="902624"/>
                        </a:cubicBezTo>
                        <a:cubicBezTo>
                          <a:pt x="266769" y="655736"/>
                          <a:pt x="466898" y="455676"/>
                          <a:pt x="713717" y="455676"/>
                        </a:cubicBezTo>
                        <a:cubicBezTo>
                          <a:pt x="960605" y="455676"/>
                          <a:pt x="1160665" y="655805"/>
                          <a:pt x="1160665" y="902624"/>
                        </a:cubicBezTo>
                        <a:cubicBezTo>
                          <a:pt x="1160665" y="1149442"/>
                          <a:pt x="960605" y="1349571"/>
                          <a:pt x="713717" y="1349571"/>
                        </a:cubicBezTo>
                        <a:close/>
                      </a:path>
                    </a:pathLst>
                  </a:custGeom>
                  <a:solidFill>
                    <a:srgbClr val="090A0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7" name="Freeform: Shape 96">
                    <a:extLst>
                      <a:ext uri="{FF2B5EF4-FFF2-40B4-BE49-F238E27FC236}">
                        <a16:creationId xmlns:a16="http://schemas.microsoft.com/office/drawing/2014/main" id="{543A8E76-C48E-4314-AB7D-46B8B1D3ECDF}"/>
                      </a:ext>
                    </a:extLst>
                  </p:cNvPr>
                  <p:cNvSpPr/>
                  <p:nvPr/>
                </p:nvSpPr>
                <p:spPr>
                  <a:xfrm>
                    <a:off x="8654904" y="3877476"/>
                    <a:ext cx="751007" cy="751007"/>
                  </a:xfrm>
                  <a:custGeom>
                    <a:avLst/>
                    <a:gdLst>
                      <a:gd name="connsiteX0" fmla="*/ 604682 w 1209363"/>
                      <a:gd name="connsiteY0" fmla="*/ 0 h 1209363"/>
                      <a:gd name="connsiteX1" fmla="*/ 0 w 1209363"/>
                      <a:gd name="connsiteY1" fmla="*/ 604682 h 1209363"/>
                      <a:gd name="connsiteX2" fmla="*/ 604682 w 1209363"/>
                      <a:gd name="connsiteY2" fmla="*/ 1209363 h 1209363"/>
                      <a:gd name="connsiteX3" fmla="*/ 1209363 w 1209363"/>
                      <a:gd name="connsiteY3" fmla="*/ 604682 h 1209363"/>
                      <a:gd name="connsiteX4" fmla="*/ 604682 w 1209363"/>
                      <a:gd name="connsiteY4" fmla="*/ 0 h 1209363"/>
                      <a:gd name="connsiteX5" fmla="*/ 557992 w 1209363"/>
                      <a:gd name="connsiteY5" fmla="*/ 1081209 h 1209363"/>
                      <a:gd name="connsiteX6" fmla="*/ 111044 w 1209363"/>
                      <a:gd name="connsiteY6" fmla="*/ 634261 h 1209363"/>
                      <a:gd name="connsiteX7" fmla="*/ 557992 w 1209363"/>
                      <a:gd name="connsiteY7" fmla="*/ 187314 h 1209363"/>
                      <a:gd name="connsiteX8" fmla="*/ 1004940 w 1209363"/>
                      <a:gd name="connsiteY8" fmla="*/ 634261 h 1209363"/>
                      <a:gd name="connsiteX9" fmla="*/ 557992 w 1209363"/>
                      <a:gd name="connsiteY9" fmla="*/ 1081209 h 12093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09363" h="1209363">
                        <a:moveTo>
                          <a:pt x="604682" y="0"/>
                        </a:moveTo>
                        <a:cubicBezTo>
                          <a:pt x="270718" y="0"/>
                          <a:pt x="0" y="270718"/>
                          <a:pt x="0" y="604682"/>
                        </a:cubicBezTo>
                        <a:cubicBezTo>
                          <a:pt x="0" y="938645"/>
                          <a:pt x="270718" y="1209363"/>
                          <a:pt x="604682" y="1209363"/>
                        </a:cubicBezTo>
                        <a:cubicBezTo>
                          <a:pt x="938646" y="1209363"/>
                          <a:pt x="1209363" y="938645"/>
                          <a:pt x="1209363" y="604682"/>
                        </a:cubicBezTo>
                        <a:cubicBezTo>
                          <a:pt x="1209363" y="270718"/>
                          <a:pt x="938646" y="0"/>
                          <a:pt x="604682" y="0"/>
                        </a:cubicBezTo>
                        <a:close/>
                        <a:moveTo>
                          <a:pt x="557992" y="1081209"/>
                        </a:moveTo>
                        <a:cubicBezTo>
                          <a:pt x="311104" y="1081209"/>
                          <a:pt x="111044" y="881080"/>
                          <a:pt x="111044" y="634261"/>
                        </a:cubicBezTo>
                        <a:cubicBezTo>
                          <a:pt x="111044" y="387373"/>
                          <a:pt x="311173" y="187314"/>
                          <a:pt x="557992" y="187314"/>
                        </a:cubicBezTo>
                        <a:cubicBezTo>
                          <a:pt x="804880" y="187314"/>
                          <a:pt x="1004940" y="387443"/>
                          <a:pt x="1004940" y="634261"/>
                        </a:cubicBezTo>
                        <a:cubicBezTo>
                          <a:pt x="1004940" y="881080"/>
                          <a:pt x="804880" y="1081209"/>
                          <a:pt x="557992" y="1081209"/>
                        </a:cubicBezTo>
                        <a:close/>
                      </a:path>
                    </a:pathLst>
                  </a:custGeom>
                  <a:solidFill>
                    <a:srgbClr val="8D9BA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8" name="Freeform: Shape 97">
                    <a:extLst>
                      <a:ext uri="{FF2B5EF4-FFF2-40B4-BE49-F238E27FC236}">
                        <a16:creationId xmlns:a16="http://schemas.microsoft.com/office/drawing/2014/main" id="{6A76DB7A-F72F-4414-925C-035256EE83E0}"/>
                      </a:ext>
                    </a:extLst>
                  </p:cNvPr>
                  <p:cNvSpPr/>
                  <p:nvPr/>
                </p:nvSpPr>
                <p:spPr>
                  <a:xfrm>
                    <a:off x="7309000" y="4181857"/>
                    <a:ext cx="662721" cy="182022"/>
                  </a:xfrm>
                  <a:custGeom>
                    <a:avLst/>
                    <a:gdLst>
                      <a:gd name="connsiteX0" fmla="*/ 0 w 979308"/>
                      <a:gd name="connsiteY0" fmla="*/ 110836 h 117348"/>
                      <a:gd name="connsiteX1" fmla="*/ 156903 w 979308"/>
                      <a:gd name="connsiteY1" fmla="*/ 0 h 117348"/>
                      <a:gd name="connsiteX2" fmla="*/ 979308 w 979308"/>
                      <a:gd name="connsiteY2" fmla="*/ 10738 h 117348"/>
                      <a:gd name="connsiteX3" fmla="*/ 979308 w 979308"/>
                      <a:gd name="connsiteY3" fmla="*/ 117348 h 117348"/>
                      <a:gd name="connsiteX4" fmla="*/ 0 w 979308"/>
                      <a:gd name="connsiteY4" fmla="*/ 110836 h 117348"/>
                      <a:gd name="connsiteX0" fmla="*/ 0 w 979308"/>
                      <a:gd name="connsiteY0" fmla="*/ 299157 h 305669"/>
                      <a:gd name="connsiteX1" fmla="*/ 263618 w 979308"/>
                      <a:gd name="connsiteY1" fmla="*/ 0 h 305669"/>
                      <a:gd name="connsiteX2" fmla="*/ 979308 w 979308"/>
                      <a:gd name="connsiteY2" fmla="*/ 199059 h 305669"/>
                      <a:gd name="connsiteX3" fmla="*/ 979308 w 979308"/>
                      <a:gd name="connsiteY3" fmla="*/ 305669 h 305669"/>
                      <a:gd name="connsiteX4" fmla="*/ 0 w 979308"/>
                      <a:gd name="connsiteY4" fmla="*/ 299157 h 305669"/>
                      <a:gd name="connsiteX0" fmla="*/ 0 w 1073468"/>
                      <a:gd name="connsiteY0" fmla="*/ 299157 h 305669"/>
                      <a:gd name="connsiteX1" fmla="*/ 263618 w 1073468"/>
                      <a:gd name="connsiteY1" fmla="*/ 0 h 305669"/>
                      <a:gd name="connsiteX2" fmla="*/ 1073468 w 1073468"/>
                      <a:gd name="connsiteY2" fmla="*/ 10738 h 305669"/>
                      <a:gd name="connsiteX3" fmla="*/ 979308 w 1073468"/>
                      <a:gd name="connsiteY3" fmla="*/ 305669 h 305669"/>
                      <a:gd name="connsiteX4" fmla="*/ 0 w 1073468"/>
                      <a:gd name="connsiteY4" fmla="*/ 299157 h 305669"/>
                      <a:gd name="connsiteX0" fmla="*/ 0 w 1073468"/>
                      <a:gd name="connsiteY0" fmla="*/ 311713 h 318225"/>
                      <a:gd name="connsiteX1" fmla="*/ 238509 w 1073468"/>
                      <a:gd name="connsiteY1" fmla="*/ 0 h 318225"/>
                      <a:gd name="connsiteX2" fmla="*/ 1073468 w 1073468"/>
                      <a:gd name="connsiteY2" fmla="*/ 23294 h 318225"/>
                      <a:gd name="connsiteX3" fmla="*/ 979308 w 1073468"/>
                      <a:gd name="connsiteY3" fmla="*/ 318225 h 318225"/>
                      <a:gd name="connsiteX4" fmla="*/ 0 w 1073468"/>
                      <a:gd name="connsiteY4" fmla="*/ 311713 h 318225"/>
                      <a:gd name="connsiteX0" fmla="*/ 0 w 1042082"/>
                      <a:gd name="connsiteY0" fmla="*/ 311713 h 318225"/>
                      <a:gd name="connsiteX1" fmla="*/ 238509 w 1042082"/>
                      <a:gd name="connsiteY1" fmla="*/ 0 h 318225"/>
                      <a:gd name="connsiteX2" fmla="*/ 1042082 w 1042082"/>
                      <a:gd name="connsiteY2" fmla="*/ 104900 h 318225"/>
                      <a:gd name="connsiteX3" fmla="*/ 979308 w 1042082"/>
                      <a:gd name="connsiteY3" fmla="*/ 318225 h 318225"/>
                      <a:gd name="connsiteX4" fmla="*/ 0 w 1042082"/>
                      <a:gd name="connsiteY4" fmla="*/ 311713 h 318225"/>
                      <a:gd name="connsiteX0" fmla="*/ 0 w 1042082"/>
                      <a:gd name="connsiteY0" fmla="*/ 280327 h 286839"/>
                      <a:gd name="connsiteX1" fmla="*/ 175735 w 1042082"/>
                      <a:gd name="connsiteY1" fmla="*/ 0 h 286839"/>
                      <a:gd name="connsiteX2" fmla="*/ 1042082 w 1042082"/>
                      <a:gd name="connsiteY2" fmla="*/ 73514 h 286839"/>
                      <a:gd name="connsiteX3" fmla="*/ 979308 w 1042082"/>
                      <a:gd name="connsiteY3" fmla="*/ 286839 h 286839"/>
                      <a:gd name="connsiteX4" fmla="*/ 0 w 1042082"/>
                      <a:gd name="connsiteY4" fmla="*/ 280327 h 286839"/>
                      <a:gd name="connsiteX0" fmla="*/ 0 w 1042082"/>
                      <a:gd name="connsiteY0" fmla="*/ 286604 h 293116"/>
                      <a:gd name="connsiteX1" fmla="*/ 87851 w 1042082"/>
                      <a:gd name="connsiteY1" fmla="*/ 0 h 293116"/>
                      <a:gd name="connsiteX2" fmla="*/ 1042082 w 1042082"/>
                      <a:gd name="connsiteY2" fmla="*/ 79791 h 293116"/>
                      <a:gd name="connsiteX3" fmla="*/ 979308 w 1042082"/>
                      <a:gd name="connsiteY3" fmla="*/ 293116 h 293116"/>
                      <a:gd name="connsiteX4" fmla="*/ 0 w 1042082"/>
                      <a:gd name="connsiteY4" fmla="*/ 286604 h 293116"/>
                      <a:gd name="connsiteX0" fmla="*/ 0 w 1067191"/>
                      <a:gd name="connsiteY0" fmla="*/ 286604 h 293116"/>
                      <a:gd name="connsiteX1" fmla="*/ 87851 w 1067191"/>
                      <a:gd name="connsiteY1" fmla="*/ 0 h 293116"/>
                      <a:gd name="connsiteX2" fmla="*/ 1067191 w 1067191"/>
                      <a:gd name="connsiteY2" fmla="*/ 35849 h 293116"/>
                      <a:gd name="connsiteX3" fmla="*/ 979308 w 1067191"/>
                      <a:gd name="connsiteY3" fmla="*/ 293116 h 293116"/>
                      <a:gd name="connsiteX4" fmla="*/ 0 w 1067191"/>
                      <a:gd name="connsiteY4" fmla="*/ 286604 h 293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7191" h="293116">
                        <a:moveTo>
                          <a:pt x="0" y="286604"/>
                        </a:moveTo>
                        <a:lnTo>
                          <a:pt x="87851" y="0"/>
                        </a:lnTo>
                        <a:lnTo>
                          <a:pt x="1067191" y="35849"/>
                        </a:lnTo>
                        <a:lnTo>
                          <a:pt x="979308" y="293116"/>
                        </a:lnTo>
                        <a:lnTo>
                          <a:pt x="0" y="286604"/>
                        </a:lnTo>
                        <a:close/>
                      </a:path>
                    </a:pathLst>
                  </a:custGeom>
                  <a:solidFill>
                    <a:srgbClr val="4F1D1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Freeform: Shape 98">
                    <a:extLst>
                      <a:ext uri="{FF2B5EF4-FFF2-40B4-BE49-F238E27FC236}">
                        <a16:creationId xmlns:a16="http://schemas.microsoft.com/office/drawing/2014/main" id="{283E29DE-FC1D-43A5-A1A8-9ECE85DAA200}"/>
                      </a:ext>
                    </a:extLst>
                  </p:cNvPr>
                  <p:cNvSpPr/>
                  <p:nvPr/>
                </p:nvSpPr>
                <p:spPr>
                  <a:xfrm>
                    <a:off x="6092553" y="2084110"/>
                    <a:ext cx="3405179" cy="2376947"/>
                  </a:xfrm>
                  <a:custGeom>
                    <a:avLst/>
                    <a:gdLst>
                      <a:gd name="connsiteX0" fmla="*/ 5429297 w 5483431"/>
                      <a:gd name="connsiteY0" fmla="*/ 2788488 h 3827648"/>
                      <a:gd name="connsiteX1" fmla="*/ 5073720 w 5483431"/>
                      <a:gd name="connsiteY1" fmla="*/ 2553238 h 3827648"/>
                      <a:gd name="connsiteX2" fmla="*/ 4684199 w 5483431"/>
                      <a:gd name="connsiteY2" fmla="*/ 2476969 h 3827648"/>
                      <a:gd name="connsiteX3" fmla="*/ 4321626 w 5483431"/>
                      <a:gd name="connsiteY3" fmla="*/ 1453741 h 3827648"/>
                      <a:gd name="connsiteX4" fmla="*/ 4036776 w 5483431"/>
                      <a:gd name="connsiteY4" fmla="*/ 1031801 h 3827648"/>
                      <a:gd name="connsiteX5" fmla="*/ 3737657 w 5483431"/>
                      <a:gd name="connsiteY5" fmla="*/ 896857 h 3827648"/>
                      <a:gd name="connsiteX6" fmla="*/ 3546256 w 5483431"/>
                      <a:gd name="connsiteY6" fmla="*/ 880786 h 3827648"/>
                      <a:gd name="connsiteX7" fmla="*/ 3466731 w 5483431"/>
                      <a:gd name="connsiteY7" fmla="*/ 796966 h 3827648"/>
                      <a:gd name="connsiteX8" fmla="*/ 3654044 w 5483431"/>
                      <a:gd name="connsiteY8" fmla="*/ 786922 h 3827648"/>
                      <a:gd name="connsiteX9" fmla="*/ 3867682 w 5483431"/>
                      <a:gd name="connsiteY9" fmla="*/ 689594 h 3827648"/>
                      <a:gd name="connsiteX10" fmla="*/ 3902803 w 5483431"/>
                      <a:gd name="connsiteY10" fmla="*/ 666664 h 3827648"/>
                      <a:gd name="connsiteX11" fmla="*/ 4016549 w 5483431"/>
                      <a:gd name="connsiteY11" fmla="*/ 640341 h 3827648"/>
                      <a:gd name="connsiteX12" fmla="*/ 4150799 w 5483431"/>
                      <a:gd name="connsiteY12" fmla="*/ 576610 h 3827648"/>
                      <a:gd name="connsiteX13" fmla="*/ 4138053 w 5483431"/>
                      <a:gd name="connsiteY13" fmla="*/ 434739 h 3827648"/>
                      <a:gd name="connsiteX14" fmla="*/ 4028879 w 5483431"/>
                      <a:gd name="connsiteY14" fmla="*/ 384170 h 3827648"/>
                      <a:gd name="connsiteX15" fmla="*/ 3982536 w 5483431"/>
                      <a:gd name="connsiteY15" fmla="*/ 341359 h 3827648"/>
                      <a:gd name="connsiteX16" fmla="*/ 3925316 w 5483431"/>
                      <a:gd name="connsiteY16" fmla="*/ 204200 h 3827648"/>
                      <a:gd name="connsiteX17" fmla="*/ 3689858 w 5483431"/>
                      <a:gd name="connsiteY17" fmla="*/ 19103 h 3827648"/>
                      <a:gd name="connsiteX18" fmla="*/ 3320427 w 5483431"/>
                      <a:gd name="connsiteY18" fmla="*/ 28039 h 3827648"/>
                      <a:gd name="connsiteX19" fmla="*/ 3055390 w 5483431"/>
                      <a:gd name="connsiteY19" fmla="*/ 274996 h 3827648"/>
                      <a:gd name="connsiteX20" fmla="*/ 3041258 w 5483431"/>
                      <a:gd name="connsiteY20" fmla="*/ 336026 h 3827648"/>
                      <a:gd name="connsiteX21" fmla="*/ 3020130 w 5483431"/>
                      <a:gd name="connsiteY21" fmla="*/ 350226 h 3827648"/>
                      <a:gd name="connsiteX22" fmla="*/ 2392727 w 5483431"/>
                      <a:gd name="connsiteY22" fmla="*/ 458569 h 3827648"/>
                      <a:gd name="connsiteX23" fmla="*/ 2439555 w 5483431"/>
                      <a:gd name="connsiteY23" fmla="*/ 718272 h 3827648"/>
                      <a:gd name="connsiteX24" fmla="*/ 2604493 w 5483431"/>
                      <a:gd name="connsiteY24" fmla="*/ 728179 h 3827648"/>
                      <a:gd name="connsiteX25" fmla="*/ 3077903 w 5483431"/>
                      <a:gd name="connsiteY25" fmla="*/ 703587 h 3827648"/>
                      <a:gd name="connsiteX26" fmla="*/ 3127918 w 5483431"/>
                      <a:gd name="connsiteY26" fmla="*/ 853077 h 3827648"/>
                      <a:gd name="connsiteX27" fmla="*/ 3245959 w 5483431"/>
                      <a:gd name="connsiteY27" fmla="*/ 1285547 h 3827648"/>
                      <a:gd name="connsiteX28" fmla="*/ 3343287 w 5483431"/>
                      <a:gd name="connsiteY28" fmla="*/ 1960194 h 3827648"/>
                      <a:gd name="connsiteX29" fmla="*/ 3291679 w 5483431"/>
                      <a:gd name="connsiteY29" fmla="*/ 2652783 h 3827648"/>
                      <a:gd name="connsiteX30" fmla="*/ 3084900 w 5483431"/>
                      <a:gd name="connsiteY30" fmla="*/ 3128756 h 3827648"/>
                      <a:gd name="connsiteX31" fmla="*/ 2910332 w 5483431"/>
                      <a:gd name="connsiteY31" fmla="*/ 3647747 h 3827648"/>
                      <a:gd name="connsiteX32" fmla="*/ 2897586 w 5483431"/>
                      <a:gd name="connsiteY32" fmla="*/ 3665619 h 3827648"/>
                      <a:gd name="connsiteX33" fmla="*/ 2062919 w 5483431"/>
                      <a:gd name="connsiteY33" fmla="*/ 3648301 h 3827648"/>
                      <a:gd name="connsiteX34" fmla="*/ 2267897 w 5483431"/>
                      <a:gd name="connsiteY34" fmla="*/ 3303254 h 3827648"/>
                      <a:gd name="connsiteX35" fmla="*/ 2164057 w 5483431"/>
                      <a:gd name="connsiteY35" fmla="*/ 2199046 h 3827648"/>
                      <a:gd name="connsiteX36" fmla="*/ 2153874 w 5483431"/>
                      <a:gd name="connsiteY36" fmla="*/ 2194197 h 3827648"/>
                      <a:gd name="connsiteX37" fmla="*/ 2205898 w 5483431"/>
                      <a:gd name="connsiteY37" fmla="*/ 1801421 h 3827648"/>
                      <a:gd name="connsiteX38" fmla="*/ 1204214 w 5483431"/>
                      <a:gd name="connsiteY38" fmla="*/ 1761520 h 3827648"/>
                      <a:gd name="connsiteX39" fmla="*/ 1089706 w 5483431"/>
                      <a:gd name="connsiteY39" fmla="*/ 1828714 h 3827648"/>
                      <a:gd name="connsiteX40" fmla="*/ 1122334 w 5483431"/>
                      <a:gd name="connsiteY40" fmla="*/ 1973841 h 3827648"/>
                      <a:gd name="connsiteX41" fmla="*/ 1040592 w 5483431"/>
                      <a:gd name="connsiteY41" fmla="*/ 1990258 h 3827648"/>
                      <a:gd name="connsiteX42" fmla="*/ 995634 w 5483431"/>
                      <a:gd name="connsiteY42" fmla="*/ 2031060 h 3827648"/>
                      <a:gd name="connsiteX43" fmla="*/ 1020503 w 5483431"/>
                      <a:gd name="connsiteY43" fmla="*/ 2081282 h 3827648"/>
                      <a:gd name="connsiteX44" fmla="*/ 931972 w 5483431"/>
                      <a:gd name="connsiteY44" fmla="*/ 2087102 h 3827648"/>
                      <a:gd name="connsiteX45" fmla="*/ 832982 w 5483431"/>
                      <a:gd name="connsiteY45" fmla="*/ 2108230 h 3827648"/>
                      <a:gd name="connsiteX46" fmla="*/ 634377 w 5483431"/>
                      <a:gd name="connsiteY46" fmla="*/ 2181174 h 3827648"/>
                      <a:gd name="connsiteX47" fmla="*/ 438473 w 5483431"/>
                      <a:gd name="connsiteY47" fmla="*/ 2280234 h 3827648"/>
                      <a:gd name="connsiteX48" fmla="*/ 364698 w 5483431"/>
                      <a:gd name="connsiteY48" fmla="*/ 2304895 h 3827648"/>
                      <a:gd name="connsiteX49" fmla="*/ 259819 w 5483431"/>
                      <a:gd name="connsiteY49" fmla="*/ 2305449 h 3827648"/>
                      <a:gd name="connsiteX50" fmla="*/ 181749 w 5483431"/>
                      <a:gd name="connsiteY50" fmla="*/ 2303371 h 3827648"/>
                      <a:gd name="connsiteX51" fmla="*/ 84351 w 5483431"/>
                      <a:gd name="connsiteY51" fmla="*/ 2396266 h 3827648"/>
                      <a:gd name="connsiteX52" fmla="*/ 84420 w 5483431"/>
                      <a:gd name="connsiteY52" fmla="*/ 2872516 h 3827648"/>
                      <a:gd name="connsiteX53" fmla="*/ 40917 w 5483431"/>
                      <a:gd name="connsiteY53" fmla="*/ 3025678 h 3827648"/>
                      <a:gd name="connsiteX54" fmla="*/ 26508 w 5483431"/>
                      <a:gd name="connsiteY54" fmla="*/ 3075139 h 3827648"/>
                      <a:gd name="connsiteX55" fmla="*/ 2194 w 5483431"/>
                      <a:gd name="connsiteY55" fmla="*/ 3695684 h 3827648"/>
                      <a:gd name="connsiteX56" fmla="*/ 1653448 w 5483431"/>
                      <a:gd name="connsiteY56" fmla="*/ 3682660 h 3827648"/>
                      <a:gd name="connsiteX57" fmla="*/ 1892993 w 5483431"/>
                      <a:gd name="connsiteY57" fmla="*/ 3827648 h 3827648"/>
                      <a:gd name="connsiteX58" fmla="*/ 4039894 w 5483431"/>
                      <a:gd name="connsiteY58" fmla="*/ 3819128 h 3827648"/>
                      <a:gd name="connsiteX59" fmla="*/ 3992650 w 5483431"/>
                      <a:gd name="connsiteY59" fmla="*/ 3646154 h 3827648"/>
                      <a:gd name="connsiteX60" fmla="*/ 4852186 w 5483431"/>
                      <a:gd name="connsiteY60" fmla="*/ 2985777 h 3827648"/>
                      <a:gd name="connsiteX61" fmla="*/ 5466773 w 5483431"/>
                      <a:gd name="connsiteY61" fmla="*/ 2932437 h 3827648"/>
                      <a:gd name="connsiteX62" fmla="*/ 5429297 w 5483431"/>
                      <a:gd name="connsiteY62" fmla="*/ 2788488 h 3827648"/>
                      <a:gd name="connsiteX63" fmla="*/ 2041652 w 5483431"/>
                      <a:gd name="connsiteY63" fmla="*/ 1778353 h 3827648"/>
                      <a:gd name="connsiteX64" fmla="*/ 2041444 w 5483431"/>
                      <a:gd name="connsiteY64" fmla="*/ 1778838 h 3827648"/>
                      <a:gd name="connsiteX65" fmla="*/ 2041237 w 5483431"/>
                      <a:gd name="connsiteY65" fmla="*/ 1778353 h 3827648"/>
                      <a:gd name="connsiteX66" fmla="*/ 2041652 w 5483431"/>
                      <a:gd name="connsiteY66" fmla="*/ 1778353 h 3827648"/>
                      <a:gd name="connsiteX67" fmla="*/ 2041652 w 5483431"/>
                      <a:gd name="connsiteY67" fmla="*/ 1778353 h 38276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5483431" h="3827648">
                        <a:moveTo>
                          <a:pt x="5429297" y="2788488"/>
                        </a:moveTo>
                        <a:cubicBezTo>
                          <a:pt x="5328089" y="2688319"/>
                          <a:pt x="5209217" y="2610111"/>
                          <a:pt x="5073720" y="2553238"/>
                        </a:cubicBezTo>
                        <a:cubicBezTo>
                          <a:pt x="4949306" y="2504747"/>
                          <a:pt x="4820805" y="2473574"/>
                          <a:pt x="4684199" y="2476969"/>
                        </a:cubicBezTo>
                        <a:cubicBezTo>
                          <a:pt x="4675609" y="2424529"/>
                          <a:pt x="4485179" y="1725637"/>
                          <a:pt x="4321626" y="1453741"/>
                        </a:cubicBezTo>
                        <a:cubicBezTo>
                          <a:pt x="4239330" y="1305913"/>
                          <a:pt x="4149621" y="1161964"/>
                          <a:pt x="4036776" y="1031801"/>
                        </a:cubicBezTo>
                        <a:cubicBezTo>
                          <a:pt x="3961477" y="944794"/>
                          <a:pt x="3865188" y="890069"/>
                          <a:pt x="3737657" y="896857"/>
                        </a:cubicBezTo>
                        <a:cubicBezTo>
                          <a:pt x="3675450" y="875383"/>
                          <a:pt x="3610749" y="879470"/>
                          <a:pt x="3546256" y="880786"/>
                        </a:cubicBezTo>
                        <a:cubicBezTo>
                          <a:pt x="3519724" y="852869"/>
                          <a:pt x="3493262" y="824952"/>
                          <a:pt x="3466731" y="796966"/>
                        </a:cubicBezTo>
                        <a:cubicBezTo>
                          <a:pt x="3529769" y="802300"/>
                          <a:pt x="3593154" y="813938"/>
                          <a:pt x="3654044" y="786922"/>
                        </a:cubicBezTo>
                        <a:cubicBezTo>
                          <a:pt x="3745346" y="791494"/>
                          <a:pt x="3809562" y="746120"/>
                          <a:pt x="3867682" y="689594"/>
                        </a:cubicBezTo>
                        <a:cubicBezTo>
                          <a:pt x="3883060" y="676778"/>
                          <a:pt x="3891027" y="672414"/>
                          <a:pt x="3902803" y="666664"/>
                        </a:cubicBezTo>
                        <a:cubicBezTo>
                          <a:pt x="3954065" y="639994"/>
                          <a:pt x="3973115" y="643666"/>
                          <a:pt x="4016549" y="640341"/>
                        </a:cubicBezTo>
                        <a:cubicBezTo>
                          <a:pt x="4099468" y="635976"/>
                          <a:pt x="4130433" y="618173"/>
                          <a:pt x="4150799" y="576610"/>
                        </a:cubicBezTo>
                        <a:cubicBezTo>
                          <a:pt x="4174075" y="528950"/>
                          <a:pt x="4170196" y="479905"/>
                          <a:pt x="4138053" y="434739"/>
                        </a:cubicBezTo>
                        <a:cubicBezTo>
                          <a:pt x="4115401" y="392691"/>
                          <a:pt x="4028879" y="384170"/>
                          <a:pt x="4028879" y="384170"/>
                        </a:cubicBezTo>
                        <a:cubicBezTo>
                          <a:pt x="3988355" y="377174"/>
                          <a:pt x="3985999" y="341498"/>
                          <a:pt x="3982536" y="341359"/>
                        </a:cubicBezTo>
                        <a:cubicBezTo>
                          <a:pt x="3964109" y="295432"/>
                          <a:pt x="3960576" y="244239"/>
                          <a:pt x="3925316" y="204200"/>
                        </a:cubicBezTo>
                        <a:cubicBezTo>
                          <a:pt x="3880220" y="106871"/>
                          <a:pt x="3809007" y="37391"/>
                          <a:pt x="3689858" y="19103"/>
                        </a:cubicBezTo>
                        <a:cubicBezTo>
                          <a:pt x="3565652" y="-14287"/>
                          <a:pt x="3443524" y="884"/>
                          <a:pt x="3320427" y="28039"/>
                        </a:cubicBezTo>
                        <a:cubicBezTo>
                          <a:pt x="3174331" y="60181"/>
                          <a:pt x="3085869" y="140469"/>
                          <a:pt x="3055390" y="274996"/>
                        </a:cubicBezTo>
                        <a:cubicBezTo>
                          <a:pt x="3053519" y="283309"/>
                          <a:pt x="3042782" y="333116"/>
                          <a:pt x="3041258" y="336026"/>
                        </a:cubicBezTo>
                        <a:cubicBezTo>
                          <a:pt x="3034885" y="346901"/>
                          <a:pt x="3031282" y="348425"/>
                          <a:pt x="3020130" y="350226"/>
                        </a:cubicBezTo>
                        <a:cubicBezTo>
                          <a:pt x="2886710" y="371909"/>
                          <a:pt x="2460683" y="444368"/>
                          <a:pt x="2392727" y="458569"/>
                        </a:cubicBezTo>
                        <a:cubicBezTo>
                          <a:pt x="2393211" y="514957"/>
                          <a:pt x="2423345" y="665972"/>
                          <a:pt x="2439555" y="718272"/>
                        </a:cubicBezTo>
                        <a:cubicBezTo>
                          <a:pt x="2493380" y="737877"/>
                          <a:pt x="2549422" y="726100"/>
                          <a:pt x="2604493" y="728179"/>
                        </a:cubicBezTo>
                        <a:cubicBezTo>
                          <a:pt x="2624998" y="729287"/>
                          <a:pt x="3048947" y="703033"/>
                          <a:pt x="3077903" y="703587"/>
                        </a:cubicBezTo>
                        <a:cubicBezTo>
                          <a:pt x="3067374" y="719658"/>
                          <a:pt x="3112678" y="819064"/>
                          <a:pt x="3127918" y="853077"/>
                        </a:cubicBezTo>
                        <a:cubicBezTo>
                          <a:pt x="3202248" y="989198"/>
                          <a:pt x="3238685" y="1134047"/>
                          <a:pt x="3245959" y="1285547"/>
                        </a:cubicBezTo>
                        <a:cubicBezTo>
                          <a:pt x="3277409" y="1510545"/>
                          <a:pt x="3308581" y="1735542"/>
                          <a:pt x="3343287" y="1960194"/>
                        </a:cubicBezTo>
                        <a:cubicBezTo>
                          <a:pt x="3373144" y="2153811"/>
                          <a:pt x="3360259" y="2466370"/>
                          <a:pt x="3291679" y="2652783"/>
                        </a:cubicBezTo>
                        <a:cubicBezTo>
                          <a:pt x="3223376" y="2838503"/>
                          <a:pt x="3156805" y="2944075"/>
                          <a:pt x="3084900" y="3128756"/>
                        </a:cubicBezTo>
                        <a:cubicBezTo>
                          <a:pt x="3078596" y="3146004"/>
                          <a:pt x="2912203" y="3642136"/>
                          <a:pt x="2910332" y="3647747"/>
                        </a:cubicBezTo>
                        <a:cubicBezTo>
                          <a:pt x="2908601" y="3652527"/>
                          <a:pt x="2902505" y="3663610"/>
                          <a:pt x="2897586" y="3665619"/>
                        </a:cubicBezTo>
                        <a:cubicBezTo>
                          <a:pt x="2747680" y="3667420"/>
                          <a:pt x="2133231" y="3670607"/>
                          <a:pt x="2062919" y="3648301"/>
                        </a:cubicBezTo>
                        <a:cubicBezTo>
                          <a:pt x="2104968" y="3548341"/>
                          <a:pt x="2237417" y="3621216"/>
                          <a:pt x="2267897" y="3303254"/>
                        </a:cubicBezTo>
                        <a:cubicBezTo>
                          <a:pt x="2306828" y="2897177"/>
                          <a:pt x="2384899" y="2272060"/>
                          <a:pt x="2164057" y="2199046"/>
                        </a:cubicBezTo>
                        <a:cubicBezTo>
                          <a:pt x="2162464" y="2198562"/>
                          <a:pt x="2156576" y="2196067"/>
                          <a:pt x="2153874" y="2194197"/>
                        </a:cubicBezTo>
                        <a:cubicBezTo>
                          <a:pt x="2165651" y="2102480"/>
                          <a:pt x="2208046" y="1809734"/>
                          <a:pt x="2205898" y="1801421"/>
                        </a:cubicBezTo>
                        <a:cubicBezTo>
                          <a:pt x="2211370" y="1742747"/>
                          <a:pt x="1231923" y="1761520"/>
                          <a:pt x="1204214" y="1761520"/>
                        </a:cubicBezTo>
                        <a:cubicBezTo>
                          <a:pt x="1129192" y="1761658"/>
                          <a:pt x="1107925" y="1774474"/>
                          <a:pt x="1089706" y="1828714"/>
                        </a:cubicBezTo>
                        <a:cubicBezTo>
                          <a:pt x="1069132" y="1890021"/>
                          <a:pt x="1080632" y="1940174"/>
                          <a:pt x="1122334" y="1973841"/>
                        </a:cubicBezTo>
                        <a:cubicBezTo>
                          <a:pt x="1094209" y="1975018"/>
                          <a:pt x="1066500" y="1978205"/>
                          <a:pt x="1040592" y="1990258"/>
                        </a:cubicBezTo>
                        <a:cubicBezTo>
                          <a:pt x="1023689" y="1998433"/>
                          <a:pt x="999929" y="2010625"/>
                          <a:pt x="995634" y="2031060"/>
                        </a:cubicBezTo>
                        <a:cubicBezTo>
                          <a:pt x="991478" y="2050941"/>
                          <a:pt x="1007965" y="2068328"/>
                          <a:pt x="1020503" y="2081282"/>
                        </a:cubicBezTo>
                        <a:cubicBezTo>
                          <a:pt x="1007133" y="2067428"/>
                          <a:pt x="948529" y="2084400"/>
                          <a:pt x="931972" y="2087102"/>
                        </a:cubicBezTo>
                        <a:cubicBezTo>
                          <a:pt x="898652" y="2092505"/>
                          <a:pt x="865609" y="2099571"/>
                          <a:pt x="832982" y="2108230"/>
                        </a:cubicBezTo>
                        <a:cubicBezTo>
                          <a:pt x="763986" y="2126518"/>
                          <a:pt x="700532" y="2155612"/>
                          <a:pt x="634377" y="2181174"/>
                        </a:cubicBezTo>
                        <a:cubicBezTo>
                          <a:pt x="566628" y="2207290"/>
                          <a:pt x="499018" y="2240056"/>
                          <a:pt x="438473" y="2280234"/>
                        </a:cubicBezTo>
                        <a:cubicBezTo>
                          <a:pt x="413812" y="2296652"/>
                          <a:pt x="394416" y="2305934"/>
                          <a:pt x="364698" y="2304895"/>
                        </a:cubicBezTo>
                        <a:cubicBezTo>
                          <a:pt x="329854" y="2303648"/>
                          <a:pt x="294733" y="2305241"/>
                          <a:pt x="259819" y="2305449"/>
                        </a:cubicBezTo>
                        <a:cubicBezTo>
                          <a:pt x="233842" y="2304756"/>
                          <a:pt x="207726" y="2303440"/>
                          <a:pt x="181749" y="2303371"/>
                        </a:cubicBezTo>
                        <a:cubicBezTo>
                          <a:pt x="97444" y="2303094"/>
                          <a:pt x="81996" y="2317988"/>
                          <a:pt x="84351" y="2396266"/>
                        </a:cubicBezTo>
                        <a:cubicBezTo>
                          <a:pt x="78879" y="2555039"/>
                          <a:pt x="80680" y="2713812"/>
                          <a:pt x="84420" y="2872516"/>
                        </a:cubicBezTo>
                        <a:cubicBezTo>
                          <a:pt x="79710" y="2925925"/>
                          <a:pt x="41402" y="2971299"/>
                          <a:pt x="40917" y="3025678"/>
                        </a:cubicBezTo>
                        <a:cubicBezTo>
                          <a:pt x="36068" y="3042165"/>
                          <a:pt x="30596" y="3058513"/>
                          <a:pt x="26508" y="3075139"/>
                        </a:cubicBezTo>
                        <a:cubicBezTo>
                          <a:pt x="-5773" y="3205649"/>
                          <a:pt x="-785" y="3563650"/>
                          <a:pt x="2194" y="3695684"/>
                        </a:cubicBezTo>
                        <a:cubicBezTo>
                          <a:pt x="177939" y="3684323"/>
                          <a:pt x="1512616" y="3690003"/>
                          <a:pt x="1653448" y="3682660"/>
                        </a:cubicBezTo>
                        <a:cubicBezTo>
                          <a:pt x="1680880" y="3718059"/>
                          <a:pt x="1721543" y="3814556"/>
                          <a:pt x="1892993" y="3827648"/>
                        </a:cubicBezTo>
                        <a:cubicBezTo>
                          <a:pt x="1899574" y="3827163"/>
                          <a:pt x="4033313" y="3821414"/>
                          <a:pt x="4039894" y="3819128"/>
                        </a:cubicBezTo>
                        <a:cubicBezTo>
                          <a:pt x="4032828" y="3774516"/>
                          <a:pt x="3982674" y="3653358"/>
                          <a:pt x="3992650" y="3646154"/>
                        </a:cubicBezTo>
                        <a:cubicBezTo>
                          <a:pt x="4483377" y="3461750"/>
                          <a:pt x="4549949" y="3144065"/>
                          <a:pt x="4852186" y="2985777"/>
                        </a:cubicBezTo>
                        <a:cubicBezTo>
                          <a:pt x="5030078" y="2916643"/>
                          <a:pt x="5179707" y="2922462"/>
                          <a:pt x="5466773" y="2932437"/>
                        </a:cubicBezTo>
                        <a:cubicBezTo>
                          <a:pt x="5516165" y="2934099"/>
                          <a:pt x="5441142" y="2800264"/>
                          <a:pt x="5429297" y="2788488"/>
                        </a:cubicBezTo>
                        <a:close/>
                        <a:moveTo>
                          <a:pt x="2041652" y="1778353"/>
                        </a:moveTo>
                        <a:cubicBezTo>
                          <a:pt x="2041583" y="1778561"/>
                          <a:pt x="2041514" y="1778769"/>
                          <a:pt x="2041444" y="1778838"/>
                        </a:cubicBezTo>
                        <a:cubicBezTo>
                          <a:pt x="2041375" y="1778630"/>
                          <a:pt x="2041306" y="1778422"/>
                          <a:pt x="2041237" y="1778353"/>
                        </a:cubicBezTo>
                        <a:cubicBezTo>
                          <a:pt x="2041444" y="1778353"/>
                          <a:pt x="2041583" y="1778353"/>
                          <a:pt x="2041652" y="1778353"/>
                        </a:cubicBezTo>
                        <a:lnTo>
                          <a:pt x="2041652" y="1778353"/>
                        </a:lnTo>
                        <a:close/>
                      </a:path>
                    </a:pathLst>
                  </a:custGeom>
                  <a:solidFill>
                    <a:srgbClr val="A61F2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Freeform: Shape 99">
                    <a:extLst>
                      <a:ext uri="{FF2B5EF4-FFF2-40B4-BE49-F238E27FC236}">
                        <a16:creationId xmlns:a16="http://schemas.microsoft.com/office/drawing/2014/main" id="{D20C3FBC-2CA6-453B-ABF4-D0E1F2613BA8}"/>
                      </a:ext>
                    </a:extLst>
                  </p:cNvPr>
                  <p:cNvSpPr/>
                  <p:nvPr/>
                </p:nvSpPr>
                <p:spPr>
                  <a:xfrm>
                    <a:off x="7888238" y="2520252"/>
                    <a:ext cx="406562" cy="1840123"/>
                  </a:xfrm>
                  <a:custGeom>
                    <a:avLst/>
                    <a:gdLst>
                      <a:gd name="connsiteX0" fmla="*/ 598794 w 654696"/>
                      <a:gd name="connsiteY0" fmla="*/ 1287793 h 2963189"/>
                      <a:gd name="connsiteX1" fmla="*/ 238852 w 654696"/>
                      <a:gd name="connsiteY1" fmla="*/ 2651842 h 2963189"/>
                      <a:gd name="connsiteX2" fmla="*/ 0 w 654696"/>
                      <a:gd name="connsiteY2" fmla="*/ 2961838 h 2963189"/>
                      <a:gd name="connsiteX3" fmla="*/ 187175 w 654696"/>
                      <a:gd name="connsiteY3" fmla="*/ 2382648 h 2963189"/>
                      <a:gd name="connsiteX4" fmla="*/ 375735 w 654696"/>
                      <a:gd name="connsiteY4" fmla="*/ 1943806 h 2963189"/>
                      <a:gd name="connsiteX5" fmla="*/ 451658 w 654696"/>
                      <a:gd name="connsiteY5" fmla="*/ 1257660 h 2963189"/>
                      <a:gd name="connsiteX6" fmla="*/ 355092 w 654696"/>
                      <a:gd name="connsiteY6" fmla="*/ 588208 h 2963189"/>
                      <a:gd name="connsiteX7" fmla="*/ 236289 w 654696"/>
                      <a:gd name="connsiteY7" fmla="*/ 150473 h 2963189"/>
                      <a:gd name="connsiteX8" fmla="*/ 180109 w 654696"/>
                      <a:gd name="connsiteY8" fmla="*/ 5278 h 2963189"/>
                      <a:gd name="connsiteX9" fmla="*/ 378576 w 654696"/>
                      <a:gd name="connsiteY9" fmla="*/ 21072 h 2963189"/>
                      <a:gd name="connsiteX10" fmla="*/ 512133 w 654696"/>
                      <a:gd name="connsiteY10" fmla="*/ 79884 h 2963189"/>
                      <a:gd name="connsiteX11" fmla="*/ 575171 w 654696"/>
                      <a:gd name="connsiteY11" fmla="*/ 94501 h 2963189"/>
                      <a:gd name="connsiteX12" fmla="*/ 654697 w 654696"/>
                      <a:gd name="connsiteY12" fmla="*/ 178252 h 2963189"/>
                      <a:gd name="connsiteX13" fmla="*/ 426512 w 654696"/>
                      <a:gd name="connsiteY13" fmla="*/ 375333 h 2963189"/>
                      <a:gd name="connsiteX14" fmla="*/ 598794 w 654696"/>
                      <a:gd name="connsiteY14" fmla="*/ 1287793 h 2963189"/>
                      <a:gd name="connsiteX15" fmla="*/ 598794 w 654696"/>
                      <a:gd name="connsiteY15" fmla="*/ 1287793 h 29631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654696" h="2963189">
                        <a:moveTo>
                          <a:pt x="598794" y="1287793"/>
                        </a:moveTo>
                        <a:cubicBezTo>
                          <a:pt x="641535" y="1771525"/>
                          <a:pt x="515458" y="2039956"/>
                          <a:pt x="238852" y="2651842"/>
                        </a:cubicBezTo>
                        <a:cubicBezTo>
                          <a:pt x="187937" y="2764480"/>
                          <a:pt x="41148" y="2982342"/>
                          <a:pt x="0" y="2961838"/>
                        </a:cubicBezTo>
                        <a:cubicBezTo>
                          <a:pt x="25215" y="2782837"/>
                          <a:pt x="176091" y="2413129"/>
                          <a:pt x="187175" y="2382648"/>
                        </a:cubicBezTo>
                        <a:cubicBezTo>
                          <a:pt x="259080" y="2197968"/>
                          <a:pt x="307432" y="2129595"/>
                          <a:pt x="375735" y="1943806"/>
                        </a:cubicBezTo>
                        <a:cubicBezTo>
                          <a:pt x="444315" y="1757324"/>
                          <a:pt x="481515" y="1451276"/>
                          <a:pt x="451658" y="1257660"/>
                        </a:cubicBezTo>
                        <a:cubicBezTo>
                          <a:pt x="417022" y="1033008"/>
                          <a:pt x="386611" y="813205"/>
                          <a:pt x="355092" y="588208"/>
                        </a:cubicBezTo>
                        <a:cubicBezTo>
                          <a:pt x="338744" y="464972"/>
                          <a:pt x="315330" y="343883"/>
                          <a:pt x="236289" y="150473"/>
                        </a:cubicBezTo>
                        <a:cubicBezTo>
                          <a:pt x="221049" y="116391"/>
                          <a:pt x="188838" y="41092"/>
                          <a:pt x="180109" y="5278"/>
                        </a:cubicBezTo>
                        <a:cubicBezTo>
                          <a:pt x="273142" y="-2619"/>
                          <a:pt x="347472" y="-4698"/>
                          <a:pt x="378576" y="21072"/>
                        </a:cubicBezTo>
                        <a:cubicBezTo>
                          <a:pt x="424295" y="54808"/>
                          <a:pt x="461149" y="59934"/>
                          <a:pt x="512133" y="79884"/>
                        </a:cubicBezTo>
                        <a:cubicBezTo>
                          <a:pt x="534647" y="85773"/>
                          <a:pt x="556745" y="92492"/>
                          <a:pt x="575171" y="94501"/>
                        </a:cubicBezTo>
                        <a:cubicBezTo>
                          <a:pt x="601703" y="122349"/>
                          <a:pt x="626295" y="146317"/>
                          <a:pt x="654697" y="178252"/>
                        </a:cubicBezTo>
                        <a:cubicBezTo>
                          <a:pt x="507007" y="175689"/>
                          <a:pt x="443622" y="306753"/>
                          <a:pt x="426512" y="375333"/>
                        </a:cubicBezTo>
                        <a:cubicBezTo>
                          <a:pt x="379614" y="563824"/>
                          <a:pt x="582376" y="1102488"/>
                          <a:pt x="598794" y="1287793"/>
                        </a:cubicBezTo>
                        <a:lnTo>
                          <a:pt x="598794" y="1287793"/>
                        </a:lnTo>
                        <a:close/>
                      </a:path>
                    </a:pathLst>
                  </a:custGeom>
                  <a:solidFill>
                    <a:srgbClr val="1D151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: Shape 100">
                    <a:extLst>
                      <a:ext uri="{FF2B5EF4-FFF2-40B4-BE49-F238E27FC236}">
                        <a16:creationId xmlns:a16="http://schemas.microsoft.com/office/drawing/2014/main" id="{7CE0A4B5-4FB6-4953-97AC-2B19C038F54C}"/>
                      </a:ext>
                    </a:extLst>
                  </p:cNvPr>
                  <p:cNvSpPr/>
                  <p:nvPr/>
                </p:nvSpPr>
                <p:spPr>
                  <a:xfrm>
                    <a:off x="7203978" y="2374730"/>
                    <a:ext cx="417720" cy="175741"/>
                  </a:xfrm>
                  <a:custGeom>
                    <a:avLst/>
                    <a:gdLst>
                      <a:gd name="connsiteX0" fmla="*/ 672664 w 672663"/>
                      <a:gd name="connsiteY0" fmla="*/ 225414 h 283000"/>
                      <a:gd name="connsiteX1" fmla="*/ 120976 w 672663"/>
                      <a:gd name="connsiteY1" fmla="*/ 282079 h 283000"/>
                      <a:gd name="connsiteX2" fmla="*/ 995 w 672663"/>
                      <a:gd name="connsiteY2" fmla="*/ 198743 h 283000"/>
                      <a:gd name="connsiteX3" fmla="*/ 995 w 672663"/>
                      <a:gd name="connsiteY3" fmla="*/ 198743 h 283000"/>
                      <a:gd name="connsiteX4" fmla="*/ 91950 w 672663"/>
                      <a:gd name="connsiteY4" fmla="*/ 88808 h 283000"/>
                      <a:gd name="connsiteX5" fmla="*/ 643638 w 672663"/>
                      <a:gd name="connsiteY5" fmla="*/ 0 h 283000"/>
                      <a:gd name="connsiteX6" fmla="*/ 672664 w 672663"/>
                      <a:gd name="connsiteY6" fmla="*/ 225414 h 283000"/>
                      <a:gd name="connsiteX7" fmla="*/ 672664 w 672663"/>
                      <a:gd name="connsiteY7" fmla="*/ 225414 h 283000"/>
                      <a:gd name="connsiteX8" fmla="*/ 672664 w 672663"/>
                      <a:gd name="connsiteY8" fmla="*/ 225414 h 28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672663" h="283000">
                        <a:moveTo>
                          <a:pt x="672664" y="225414"/>
                        </a:moveTo>
                        <a:lnTo>
                          <a:pt x="120976" y="282079"/>
                        </a:lnTo>
                        <a:cubicBezTo>
                          <a:pt x="62717" y="289421"/>
                          <a:pt x="9031" y="252084"/>
                          <a:pt x="995" y="198743"/>
                        </a:cubicBezTo>
                        <a:lnTo>
                          <a:pt x="995" y="198743"/>
                        </a:lnTo>
                        <a:cubicBezTo>
                          <a:pt x="-6971" y="145334"/>
                          <a:pt x="33761" y="96151"/>
                          <a:pt x="91950" y="88808"/>
                        </a:cubicBezTo>
                        <a:lnTo>
                          <a:pt x="643638" y="0"/>
                        </a:lnTo>
                        <a:lnTo>
                          <a:pt x="672664" y="225414"/>
                        </a:lnTo>
                        <a:lnTo>
                          <a:pt x="672664" y="225414"/>
                        </a:lnTo>
                        <a:lnTo>
                          <a:pt x="672664" y="22541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" name="Freeform: Shape 101">
                    <a:extLst>
                      <a:ext uri="{FF2B5EF4-FFF2-40B4-BE49-F238E27FC236}">
                        <a16:creationId xmlns:a16="http://schemas.microsoft.com/office/drawing/2014/main" id="{ECB0AC76-3B2C-46AB-9671-717F20B50D65}"/>
                      </a:ext>
                    </a:extLst>
                  </p:cNvPr>
                  <p:cNvSpPr/>
                  <p:nvPr/>
                </p:nvSpPr>
                <p:spPr>
                  <a:xfrm>
                    <a:off x="8593431" y="2333776"/>
                    <a:ext cx="206582" cy="143034"/>
                  </a:xfrm>
                  <a:custGeom>
                    <a:avLst/>
                    <a:gdLst>
                      <a:gd name="connsiteX0" fmla="*/ 65740 w 332663"/>
                      <a:gd name="connsiteY0" fmla="*/ 0 h 230331"/>
                      <a:gd name="connsiteX1" fmla="*/ 277783 w 332663"/>
                      <a:gd name="connsiteY1" fmla="*/ 90886 h 230331"/>
                      <a:gd name="connsiteX2" fmla="*/ 332232 w 332663"/>
                      <a:gd name="connsiteY2" fmla="*/ 152400 h 230331"/>
                      <a:gd name="connsiteX3" fmla="*/ 332232 w 332663"/>
                      <a:gd name="connsiteY3" fmla="*/ 152400 h 230331"/>
                      <a:gd name="connsiteX4" fmla="*/ 265176 w 332663"/>
                      <a:gd name="connsiteY4" fmla="*/ 202346 h 230331"/>
                      <a:gd name="connsiteX5" fmla="*/ 0 w 332663"/>
                      <a:gd name="connsiteY5" fmla="*/ 230332 h 230331"/>
                      <a:gd name="connsiteX6" fmla="*/ 65740 w 332663"/>
                      <a:gd name="connsiteY6" fmla="*/ 0 h 230331"/>
                      <a:gd name="connsiteX7" fmla="*/ 65740 w 332663"/>
                      <a:gd name="connsiteY7" fmla="*/ 0 h 230331"/>
                      <a:gd name="connsiteX8" fmla="*/ 65740 w 332663"/>
                      <a:gd name="connsiteY8" fmla="*/ 0 h 230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32663" h="230331">
                        <a:moveTo>
                          <a:pt x="65740" y="0"/>
                        </a:moveTo>
                        <a:lnTo>
                          <a:pt x="277783" y="90886"/>
                        </a:lnTo>
                        <a:cubicBezTo>
                          <a:pt x="318378" y="110698"/>
                          <a:pt x="335696" y="121574"/>
                          <a:pt x="332232" y="152400"/>
                        </a:cubicBezTo>
                        <a:lnTo>
                          <a:pt x="332232" y="152400"/>
                        </a:lnTo>
                        <a:cubicBezTo>
                          <a:pt x="328699" y="183157"/>
                          <a:pt x="307363" y="191816"/>
                          <a:pt x="265176" y="202346"/>
                        </a:cubicBezTo>
                        <a:lnTo>
                          <a:pt x="0" y="230332"/>
                        </a:lnTo>
                        <a:lnTo>
                          <a:pt x="65740" y="0"/>
                        </a:lnTo>
                        <a:lnTo>
                          <a:pt x="65740" y="0"/>
                        </a:lnTo>
                        <a:lnTo>
                          <a:pt x="6574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" name="Freeform: Shape 102">
                    <a:extLst>
                      <a:ext uri="{FF2B5EF4-FFF2-40B4-BE49-F238E27FC236}">
                        <a16:creationId xmlns:a16="http://schemas.microsoft.com/office/drawing/2014/main" id="{5D82FA27-6478-445B-836C-C21872854A21}"/>
                      </a:ext>
                    </a:extLst>
                  </p:cNvPr>
                  <p:cNvSpPr/>
                  <p:nvPr/>
                </p:nvSpPr>
                <p:spPr>
                  <a:xfrm>
                    <a:off x="7578031" y="2084854"/>
                    <a:ext cx="1087216" cy="499274"/>
                  </a:xfrm>
                  <a:custGeom>
                    <a:avLst/>
                    <a:gdLst>
                      <a:gd name="connsiteX0" fmla="*/ 1742632 w 1750767"/>
                      <a:gd name="connsiteY0" fmla="*/ 438875 h 803992"/>
                      <a:gd name="connsiteX1" fmla="*/ 1682988 w 1750767"/>
                      <a:gd name="connsiteY1" fmla="*/ 388930 h 803992"/>
                      <a:gd name="connsiteX2" fmla="*/ 1588846 w 1750767"/>
                      <a:gd name="connsiteY2" fmla="*/ 333234 h 803992"/>
                      <a:gd name="connsiteX3" fmla="*/ 1533428 w 1750767"/>
                      <a:gd name="connsiteY3" fmla="*/ 200577 h 803992"/>
                      <a:gd name="connsiteX4" fmla="*/ 1533774 w 1750767"/>
                      <a:gd name="connsiteY4" fmla="*/ 206396 h 803992"/>
                      <a:gd name="connsiteX5" fmla="*/ 1532042 w 1750767"/>
                      <a:gd name="connsiteY5" fmla="*/ 204179 h 803992"/>
                      <a:gd name="connsiteX6" fmla="*/ 1532042 w 1750767"/>
                      <a:gd name="connsiteY6" fmla="*/ 204179 h 803992"/>
                      <a:gd name="connsiteX7" fmla="*/ 1296654 w 1750767"/>
                      <a:gd name="connsiteY7" fmla="*/ 19083 h 803992"/>
                      <a:gd name="connsiteX8" fmla="*/ 1296584 w 1750767"/>
                      <a:gd name="connsiteY8" fmla="*/ 19083 h 803992"/>
                      <a:gd name="connsiteX9" fmla="*/ 1296584 w 1750767"/>
                      <a:gd name="connsiteY9" fmla="*/ 19083 h 803992"/>
                      <a:gd name="connsiteX10" fmla="*/ 927153 w 1750767"/>
                      <a:gd name="connsiteY10" fmla="*/ 28019 h 803992"/>
                      <a:gd name="connsiteX11" fmla="*/ 662115 w 1750767"/>
                      <a:gd name="connsiteY11" fmla="*/ 274976 h 803992"/>
                      <a:gd name="connsiteX12" fmla="*/ 628241 w 1750767"/>
                      <a:gd name="connsiteY12" fmla="*/ 346465 h 803992"/>
                      <a:gd name="connsiteX13" fmla="*/ 2293 w 1750767"/>
                      <a:gd name="connsiteY13" fmla="*/ 451067 h 803992"/>
                      <a:gd name="connsiteX14" fmla="*/ 47666 w 1750767"/>
                      <a:gd name="connsiteY14" fmla="*/ 714442 h 803992"/>
                      <a:gd name="connsiteX15" fmla="*/ 211150 w 1750767"/>
                      <a:gd name="connsiteY15" fmla="*/ 728020 h 803992"/>
                      <a:gd name="connsiteX16" fmla="*/ 686084 w 1750767"/>
                      <a:gd name="connsiteY16" fmla="*/ 703428 h 803992"/>
                      <a:gd name="connsiteX17" fmla="*/ 863768 w 1750767"/>
                      <a:gd name="connsiteY17" fmla="*/ 709316 h 803992"/>
                      <a:gd name="connsiteX18" fmla="*/ 1073388 w 1750767"/>
                      <a:gd name="connsiteY18" fmla="*/ 796877 h 803992"/>
                      <a:gd name="connsiteX19" fmla="*/ 1260701 w 1750767"/>
                      <a:gd name="connsiteY19" fmla="*/ 786832 h 803992"/>
                      <a:gd name="connsiteX20" fmla="*/ 1260701 w 1750767"/>
                      <a:gd name="connsiteY20" fmla="*/ 786832 h 803992"/>
                      <a:gd name="connsiteX21" fmla="*/ 1474338 w 1750767"/>
                      <a:gd name="connsiteY21" fmla="*/ 689504 h 803992"/>
                      <a:gd name="connsiteX22" fmla="*/ 1474338 w 1750767"/>
                      <a:gd name="connsiteY22" fmla="*/ 689504 h 803992"/>
                      <a:gd name="connsiteX23" fmla="*/ 1474338 w 1750767"/>
                      <a:gd name="connsiteY23" fmla="*/ 689504 h 803992"/>
                      <a:gd name="connsiteX24" fmla="*/ 1507451 w 1750767"/>
                      <a:gd name="connsiteY24" fmla="*/ 664635 h 803992"/>
                      <a:gd name="connsiteX25" fmla="*/ 1624660 w 1750767"/>
                      <a:gd name="connsiteY25" fmla="*/ 636580 h 803992"/>
                      <a:gd name="connsiteX26" fmla="*/ 1735496 w 1750767"/>
                      <a:gd name="connsiteY26" fmla="*/ 557332 h 803992"/>
                      <a:gd name="connsiteX27" fmla="*/ 1735843 w 1750767"/>
                      <a:gd name="connsiteY27" fmla="*/ 556362 h 803992"/>
                      <a:gd name="connsiteX28" fmla="*/ 1736951 w 1750767"/>
                      <a:gd name="connsiteY28" fmla="*/ 553660 h 803992"/>
                      <a:gd name="connsiteX29" fmla="*/ 1742632 w 1750767"/>
                      <a:gd name="connsiteY29" fmla="*/ 438875 h 803992"/>
                      <a:gd name="connsiteX30" fmla="*/ 1742632 w 1750767"/>
                      <a:gd name="connsiteY30" fmla="*/ 438875 h 803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1750767" h="803992">
                        <a:moveTo>
                          <a:pt x="1742632" y="438875"/>
                        </a:moveTo>
                        <a:cubicBezTo>
                          <a:pt x="1734319" y="418994"/>
                          <a:pt x="1710212" y="390592"/>
                          <a:pt x="1682988" y="388930"/>
                        </a:cubicBezTo>
                        <a:cubicBezTo>
                          <a:pt x="1629232" y="378746"/>
                          <a:pt x="1597159" y="377777"/>
                          <a:pt x="1588846" y="333234"/>
                        </a:cubicBezTo>
                        <a:cubicBezTo>
                          <a:pt x="1570420" y="287307"/>
                          <a:pt x="1568688" y="240686"/>
                          <a:pt x="1533428" y="200577"/>
                        </a:cubicBezTo>
                        <a:cubicBezTo>
                          <a:pt x="1533635" y="202517"/>
                          <a:pt x="1533705" y="204526"/>
                          <a:pt x="1533774" y="206396"/>
                        </a:cubicBezTo>
                        <a:cubicBezTo>
                          <a:pt x="1533151" y="205703"/>
                          <a:pt x="1532666" y="204941"/>
                          <a:pt x="1532042" y="204179"/>
                        </a:cubicBezTo>
                        <a:lnTo>
                          <a:pt x="1532042" y="204179"/>
                        </a:lnTo>
                        <a:cubicBezTo>
                          <a:pt x="1486946" y="106851"/>
                          <a:pt x="1415734" y="37370"/>
                          <a:pt x="1296654" y="19083"/>
                        </a:cubicBezTo>
                        <a:cubicBezTo>
                          <a:pt x="1296654" y="19083"/>
                          <a:pt x="1296654" y="19083"/>
                          <a:pt x="1296584" y="19083"/>
                        </a:cubicBezTo>
                        <a:lnTo>
                          <a:pt x="1296584" y="19083"/>
                        </a:lnTo>
                        <a:cubicBezTo>
                          <a:pt x="1172378" y="-14307"/>
                          <a:pt x="1050251" y="933"/>
                          <a:pt x="927153" y="28019"/>
                        </a:cubicBezTo>
                        <a:cubicBezTo>
                          <a:pt x="781057" y="60161"/>
                          <a:pt x="689340" y="139894"/>
                          <a:pt x="662115" y="274976"/>
                        </a:cubicBezTo>
                        <a:cubicBezTo>
                          <a:pt x="648954" y="340092"/>
                          <a:pt x="647845" y="343348"/>
                          <a:pt x="628241" y="346465"/>
                        </a:cubicBezTo>
                        <a:cubicBezTo>
                          <a:pt x="476742" y="371057"/>
                          <a:pt x="70249" y="436935"/>
                          <a:pt x="2293" y="451067"/>
                        </a:cubicBezTo>
                        <a:cubicBezTo>
                          <a:pt x="-10869" y="453977"/>
                          <a:pt x="36444" y="712295"/>
                          <a:pt x="47666" y="714442"/>
                        </a:cubicBezTo>
                        <a:cubicBezTo>
                          <a:pt x="101491" y="734046"/>
                          <a:pt x="156147" y="729613"/>
                          <a:pt x="211150" y="728020"/>
                        </a:cubicBezTo>
                        <a:cubicBezTo>
                          <a:pt x="341937" y="724140"/>
                          <a:pt x="656643" y="702943"/>
                          <a:pt x="686084" y="703428"/>
                        </a:cubicBezTo>
                        <a:cubicBezTo>
                          <a:pt x="751408" y="699687"/>
                          <a:pt x="801423" y="691998"/>
                          <a:pt x="863768" y="709316"/>
                        </a:cubicBezTo>
                        <a:cubicBezTo>
                          <a:pt x="863768" y="709316"/>
                          <a:pt x="969825" y="779212"/>
                          <a:pt x="1073388" y="796877"/>
                        </a:cubicBezTo>
                        <a:cubicBezTo>
                          <a:pt x="1136426" y="802211"/>
                          <a:pt x="1199811" y="813848"/>
                          <a:pt x="1260701" y="786832"/>
                        </a:cubicBezTo>
                        <a:lnTo>
                          <a:pt x="1260701" y="786832"/>
                        </a:lnTo>
                        <a:cubicBezTo>
                          <a:pt x="1352003" y="791404"/>
                          <a:pt x="1416218" y="746031"/>
                          <a:pt x="1474338" y="689504"/>
                        </a:cubicBezTo>
                        <a:lnTo>
                          <a:pt x="1474338" y="689504"/>
                        </a:lnTo>
                        <a:lnTo>
                          <a:pt x="1474338" y="689504"/>
                        </a:lnTo>
                        <a:cubicBezTo>
                          <a:pt x="1486392" y="677520"/>
                          <a:pt x="1493804" y="673848"/>
                          <a:pt x="1507451" y="664635"/>
                        </a:cubicBezTo>
                        <a:cubicBezTo>
                          <a:pt x="1558713" y="637342"/>
                          <a:pt x="1584412" y="643368"/>
                          <a:pt x="1624660" y="636580"/>
                        </a:cubicBezTo>
                        <a:cubicBezTo>
                          <a:pt x="1680563" y="632423"/>
                          <a:pt x="1717693" y="606030"/>
                          <a:pt x="1735496" y="557332"/>
                        </a:cubicBezTo>
                        <a:cubicBezTo>
                          <a:pt x="1735635" y="556985"/>
                          <a:pt x="1735704" y="556708"/>
                          <a:pt x="1735843" y="556362"/>
                        </a:cubicBezTo>
                        <a:cubicBezTo>
                          <a:pt x="1736189" y="555461"/>
                          <a:pt x="1736605" y="554561"/>
                          <a:pt x="1736951" y="553660"/>
                        </a:cubicBezTo>
                        <a:cubicBezTo>
                          <a:pt x="1750529" y="516183"/>
                          <a:pt x="1757040" y="477945"/>
                          <a:pt x="1742632" y="438875"/>
                        </a:cubicBezTo>
                        <a:lnTo>
                          <a:pt x="1742632" y="438875"/>
                        </a:lnTo>
                        <a:close/>
                      </a:path>
                    </a:pathLst>
                  </a:custGeom>
                  <a:solidFill>
                    <a:srgbClr val="D0232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: Shape 103">
                    <a:extLst>
                      <a:ext uri="{FF2B5EF4-FFF2-40B4-BE49-F238E27FC236}">
                        <a16:creationId xmlns:a16="http://schemas.microsoft.com/office/drawing/2014/main" id="{AC1E3C3C-A828-46D7-AB8F-80D6D7B1F659}"/>
                      </a:ext>
                    </a:extLst>
                  </p:cNvPr>
                  <p:cNvSpPr/>
                  <p:nvPr/>
                </p:nvSpPr>
                <p:spPr>
                  <a:xfrm>
                    <a:off x="8117093" y="2089950"/>
                    <a:ext cx="423812" cy="492211"/>
                  </a:xfrm>
                  <a:custGeom>
                    <a:avLst/>
                    <a:gdLst>
                      <a:gd name="connsiteX0" fmla="*/ 682475 w 682474"/>
                      <a:gd name="connsiteY0" fmla="*/ 396309 h 792618"/>
                      <a:gd name="connsiteX1" fmla="*/ 341238 w 682474"/>
                      <a:gd name="connsiteY1" fmla="*/ 792618 h 792618"/>
                      <a:gd name="connsiteX2" fmla="*/ 0 w 682474"/>
                      <a:gd name="connsiteY2" fmla="*/ 396309 h 792618"/>
                      <a:gd name="connsiteX3" fmla="*/ 341238 w 682474"/>
                      <a:gd name="connsiteY3" fmla="*/ 0 h 792618"/>
                      <a:gd name="connsiteX4" fmla="*/ 682475 w 682474"/>
                      <a:gd name="connsiteY4" fmla="*/ 396309 h 792618"/>
                      <a:gd name="connsiteX5" fmla="*/ 682475 w 682474"/>
                      <a:gd name="connsiteY5" fmla="*/ 396309 h 792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82474" h="792618">
                        <a:moveTo>
                          <a:pt x="682475" y="396309"/>
                        </a:moveTo>
                        <a:cubicBezTo>
                          <a:pt x="682475" y="615211"/>
                          <a:pt x="529659" y="792618"/>
                          <a:pt x="341238" y="792618"/>
                        </a:cubicBezTo>
                        <a:cubicBezTo>
                          <a:pt x="152816" y="792618"/>
                          <a:pt x="0" y="615211"/>
                          <a:pt x="0" y="396309"/>
                        </a:cubicBezTo>
                        <a:cubicBezTo>
                          <a:pt x="0" y="177407"/>
                          <a:pt x="152816" y="0"/>
                          <a:pt x="341238" y="0"/>
                        </a:cubicBezTo>
                        <a:cubicBezTo>
                          <a:pt x="529659" y="0"/>
                          <a:pt x="682475" y="177407"/>
                          <a:pt x="682475" y="396309"/>
                        </a:cubicBezTo>
                        <a:lnTo>
                          <a:pt x="682475" y="396309"/>
                        </a:lnTo>
                        <a:close/>
                      </a:path>
                    </a:pathLst>
                  </a:custGeom>
                  <a:solidFill>
                    <a:srgbClr val="EA2A2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: Shape 104">
                    <a:extLst>
                      <a:ext uri="{FF2B5EF4-FFF2-40B4-BE49-F238E27FC236}">
                        <a16:creationId xmlns:a16="http://schemas.microsoft.com/office/drawing/2014/main" id="{122B71D5-19B4-4218-9C01-FEA3A4D7DE34}"/>
                      </a:ext>
                    </a:extLst>
                  </p:cNvPr>
                  <p:cNvSpPr/>
                  <p:nvPr/>
                </p:nvSpPr>
                <p:spPr>
                  <a:xfrm>
                    <a:off x="8180244" y="2092274"/>
                    <a:ext cx="381483" cy="484468"/>
                  </a:xfrm>
                  <a:custGeom>
                    <a:avLst/>
                    <a:gdLst>
                      <a:gd name="connsiteX0" fmla="*/ 614311 w 614310"/>
                      <a:gd name="connsiteY0" fmla="*/ 390075 h 780149"/>
                      <a:gd name="connsiteX1" fmla="*/ 307155 w 614310"/>
                      <a:gd name="connsiteY1" fmla="*/ 780149 h 780149"/>
                      <a:gd name="connsiteX2" fmla="*/ 0 w 614310"/>
                      <a:gd name="connsiteY2" fmla="*/ 390075 h 780149"/>
                      <a:gd name="connsiteX3" fmla="*/ 307155 w 614310"/>
                      <a:gd name="connsiteY3" fmla="*/ 0 h 780149"/>
                      <a:gd name="connsiteX4" fmla="*/ 614311 w 614310"/>
                      <a:gd name="connsiteY4" fmla="*/ 390075 h 780149"/>
                      <a:gd name="connsiteX5" fmla="*/ 614311 w 614310"/>
                      <a:gd name="connsiteY5" fmla="*/ 390075 h 780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14310" h="780149">
                        <a:moveTo>
                          <a:pt x="614311" y="390075"/>
                        </a:moveTo>
                        <a:cubicBezTo>
                          <a:pt x="614311" y="605513"/>
                          <a:pt x="476804" y="780149"/>
                          <a:pt x="307155" y="780149"/>
                        </a:cubicBezTo>
                        <a:cubicBezTo>
                          <a:pt x="137506" y="780149"/>
                          <a:pt x="0" y="605513"/>
                          <a:pt x="0" y="390075"/>
                        </a:cubicBezTo>
                        <a:cubicBezTo>
                          <a:pt x="0" y="174636"/>
                          <a:pt x="137506" y="0"/>
                          <a:pt x="307155" y="0"/>
                        </a:cubicBezTo>
                        <a:cubicBezTo>
                          <a:pt x="476804" y="0"/>
                          <a:pt x="614311" y="174636"/>
                          <a:pt x="614311" y="390075"/>
                        </a:cubicBezTo>
                        <a:lnTo>
                          <a:pt x="614311" y="390075"/>
                        </a:lnTo>
                        <a:close/>
                      </a:path>
                    </a:pathLst>
                  </a:custGeom>
                  <a:solidFill>
                    <a:srgbClr val="8A1A1B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: Shape 105">
                    <a:extLst>
                      <a:ext uri="{FF2B5EF4-FFF2-40B4-BE49-F238E27FC236}">
                        <a16:creationId xmlns:a16="http://schemas.microsoft.com/office/drawing/2014/main" id="{615C921E-D4D8-4466-A725-4E676EA510F1}"/>
                      </a:ext>
                    </a:extLst>
                  </p:cNvPr>
                  <p:cNvSpPr/>
                  <p:nvPr/>
                </p:nvSpPr>
                <p:spPr>
                  <a:xfrm>
                    <a:off x="8260085" y="2135980"/>
                    <a:ext cx="277551" cy="400153"/>
                  </a:xfrm>
                  <a:custGeom>
                    <a:avLst/>
                    <a:gdLst>
                      <a:gd name="connsiteX0" fmla="*/ 446948 w 446947"/>
                      <a:gd name="connsiteY0" fmla="*/ 322188 h 644375"/>
                      <a:gd name="connsiteX1" fmla="*/ 223474 w 446947"/>
                      <a:gd name="connsiteY1" fmla="*/ 644375 h 644375"/>
                      <a:gd name="connsiteX2" fmla="*/ 0 w 446947"/>
                      <a:gd name="connsiteY2" fmla="*/ 322188 h 644375"/>
                      <a:gd name="connsiteX3" fmla="*/ 223474 w 446947"/>
                      <a:gd name="connsiteY3" fmla="*/ 0 h 644375"/>
                      <a:gd name="connsiteX4" fmla="*/ 446948 w 446947"/>
                      <a:gd name="connsiteY4" fmla="*/ 322188 h 644375"/>
                      <a:gd name="connsiteX5" fmla="*/ 446948 w 446947"/>
                      <a:gd name="connsiteY5" fmla="*/ 322188 h 644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46947" h="644375">
                        <a:moveTo>
                          <a:pt x="446948" y="322188"/>
                        </a:moveTo>
                        <a:cubicBezTo>
                          <a:pt x="446948" y="500080"/>
                          <a:pt x="346918" y="644375"/>
                          <a:pt x="223474" y="644375"/>
                        </a:cubicBezTo>
                        <a:cubicBezTo>
                          <a:pt x="100030" y="644375"/>
                          <a:pt x="0" y="500149"/>
                          <a:pt x="0" y="322188"/>
                        </a:cubicBezTo>
                        <a:cubicBezTo>
                          <a:pt x="0" y="144295"/>
                          <a:pt x="100030" y="0"/>
                          <a:pt x="223474" y="0"/>
                        </a:cubicBezTo>
                        <a:cubicBezTo>
                          <a:pt x="346918" y="69"/>
                          <a:pt x="446948" y="144295"/>
                          <a:pt x="446948" y="322188"/>
                        </a:cubicBezTo>
                        <a:lnTo>
                          <a:pt x="446948" y="322188"/>
                        </a:lnTo>
                        <a:close/>
                      </a:path>
                    </a:pathLst>
                  </a:custGeom>
                  <a:solidFill>
                    <a:srgbClr val="DAE2F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5845448F-793A-4308-84B4-0E4467183424}"/>
                      </a:ext>
                    </a:extLst>
                  </p:cNvPr>
                  <p:cNvSpPr/>
                  <p:nvPr/>
                </p:nvSpPr>
                <p:spPr>
                  <a:xfrm>
                    <a:off x="8260085" y="2135894"/>
                    <a:ext cx="277551" cy="330722"/>
                  </a:xfrm>
                  <a:custGeom>
                    <a:avLst/>
                    <a:gdLst>
                      <a:gd name="connsiteX0" fmla="*/ 26116 w 446947"/>
                      <a:gd name="connsiteY0" fmla="*/ 213499 h 532568"/>
                      <a:gd name="connsiteX1" fmla="*/ 114508 w 446947"/>
                      <a:gd name="connsiteY1" fmla="*/ 167986 h 532568"/>
                      <a:gd name="connsiteX2" fmla="*/ 112014 w 446947"/>
                      <a:gd name="connsiteY2" fmla="*/ 254508 h 532568"/>
                      <a:gd name="connsiteX3" fmla="*/ 171866 w 446947"/>
                      <a:gd name="connsiteY3" fmla="*/ 314845 h 532568"/>
                      <a:gd name="connsiteX4" fmla="*/ 233657 w 446947"/>
                      <a:gd name="connsiteY4" fmla="*/ 333063 h 532568"/>
                      <a:gd name="connsiteX5" fmla="*/ 131895 w 446947"/>
                      <a:gd name="connsiteY5" fmla="*/ 498348 h 532568"/>
                      <a:gd name="connsiteX6" fmla="*/ 127462 w 446947"/>
                      <a:gd name="connsiteY6" fmla="*/ 499941 h 532568"/>
                      <a:gd name="connsiteX7" fmla="*/ 124830 w 446947"/>
                      <a:gd name="connsiteY7" fmla="*/ 503682 h 532568"/>
                      <a:gd name="connsiteX8" fmla="*/ 150807 w 446947"/>
                      <a:gd name="connsiteY8" fmla="*/ 508185 h 532568"/>
                      <a:gd name="connsiteX9" fmla="*/ 330431 w 446947"/>
                      <a:gd name="connsiteY9" fmla="*/ 509847 h 532568"/>
                      <a:gd name="connsiteX10" fmla="*/ 392638 w 446947"/>
                      <a:gd name="connsiteY10" fmla="*/ 532569 h 532568"/>
                      <a:gd name="connsiteX11" fmla="*/ 446948 w 446947"/>
                      <a:gd name="connsiteY11" fmla="*/ 322188 h 532568"/>
                      <a:gd name="connsiteX12" fmla="*/ 223474 w 446947"/>
                      <a:gd name="connsiteY12" fmla="*/ 0 h 532568"/>
                      <a:gd name="connsiteX13" fmla="*/ 0 w 446947"/>
                      <a:gd name="connsiteY13" fmla="*/ 322188 h 532568"/>
                      <a:gd name="connsiteX14" fmla="*/ 26116 w 446947"/>
                      <a:gd name="connsiteY14" fmla="*/ 213499 h 532568"/>
                      <a:gd name="connsiteX15" fmla="*/ 26116 w 446947"/>
                      <a:gd name="connsiteY15" fmla="*/ 213499 h 5325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46947" h="532568">
                        <a:moveTo>
                          <a:pt x="26116" y="213499"/>
                        </a:moveTo>
                        <a:cubicBezTo>
                          <a:pt x="41425" y="166324"/>
                          <a:pt x="65878" y="151915"/>
                          <a:pt x="114508" y="167986"/>
                        </a:cubicBezTo>
                        <a:cubicBezTo>
                          <a:pt x="143880" y="189322"/>
                          <a:pt x="112568" y="225691"/>
                          <a:pt x="112014" y="254508"/>
                        </a:cubicBezTo>
                        <a:cubicBezTo>
                          <a:pt x="111321" y="293993"/>
                          <a:pt x="123582" y="317131"/>
                          <a:pt x="171866" y="314845"/>
                        </a:cubicBezTo>
                        <a:cubicBezTo>
                          <a:pt x="194102" y="313736"/>
                          <a:pt x="217170" y="315399"/>
                          <a:pt x="233657" y="333063"/>
                        </a:cubicBezTo>
                        <a:cubicBezTo>
                          <a:pt x="254577" y="369224"/>
                          <a:pt x="192786" y="473756"/>
                          <a:pt x="131895" y="498348"/>
                        </a:cubicBezTo>
                        <a:cubicBezTo>
                          <a:pt x="129194" y="499387"/>
                          <a:pt x="127462" y="499941"/>
                          <a:pt x="127462" y="499941"/>
                        </a:cubicBezTo>
                        <a:cubicBezTo>
                          <a:pt x="121435" y="499526"/>
                          <a:pt x="120119" y="502643"/>
                          <a:pt x="124830" y="503682"/>
                        </a:cubicBezTo>
                        <a:cubicBezTo>
                          <a:pt x="133281" y="505552"/>
                          <a:pt x="142078" y="506869"/>
                          <a:pt x="150807" y="508185"/>
                        </a:cubicBezTo>
                        <a:cubicBezTo>
                          <a:pt x="210728" y="510471"/>
                          <a:pt x="270649" y="507838"/>
                          <a:pt x="330431" y="509847"/>
                        </a:cubicBezTo>
                        <a:cubicBezTo>
                          <a:pt x="353360" y="510609"/>
                          <a:pt x="380515" y="505552"/>
                          <a:pt x="392638" y="532569"/>
                        </a:cubicBezTo>
                        <a:cubicBezTo>
                          <a:pt x="426443" y="476112"/>
                          <a:pt x="446948" y="402682"/>
                          <a:pt x="446948" y="322188"/>
                        </a:cubicBezTo>
                        <a:cubicBezTo>
                          <a:pt x="446948" y="144295"/>
                          <a:pt x="346918" y="0"/>
                          <a:pt x="223474" y="0"/>
                        </a:cubicBezTo>
                        <a:cubicBezTo>
                          <a:pt x="100030" y="0"/>
                          <a:pt x="0" y="144226"/>
                          <a:pt x="0" y="322188"/>
                        </a:cubicBezTo>
                        <a:cubicBezTo>
                          <a:pt x="7689" y="274597"/>
                          <a:pt x="16141" y="246264"/>
                          <a:pt x="26116" y="213499"/>
                        </a:cubicBezTo>
                        <a:lnTo>
                          <a:pt x="26116" y="213499"/>
                        </a:lnTo>
                        <a:close/>
                      </a:path>
                    </a:pathLst>
                  </a:custGeom>
                  <a:solidFill>
                    <a:srgbClr val="89A1B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68CA69BF-1540-4A54-87A5-5FF63747276C}"/>
                      </a:ext>
                    </a:extLst>
                  </p:cNvPr>
                  <p:cNvSpPr/>
                  <p:nvPr/>
                </p:nvSpPr>
                <p:spPr>
                  <a:xfrm>
                    <a:off x="8487090" y="2490405"/>
                    <a:ext cx="42" cy="86"/>
                  </a:xfrm>
                  <a:custGeom>
                    <a:avLst/>
                    <a:gdLst>
                      <a:gd name="connsiteX0" fmla="*/ 0 w 68"/>
                      <a:gd name="connsiteY0" fmla="*/ 138 h 138"/>
                      <a:gd name="connsiteX1" fmla="*/ 69 w 68"/>
                      <a:gd name="connsiteY1" fmla="*/ 0 h 138"/>
                      <a:gd name="connsiteX2" fmla="*/ 0 w 68"/>
                      <a:gd name="connsiteY2" fmla="*/ 138 h 138"/>
                      <a:gd name="connsiteX3" fmla="*/ 0 w 68"/>
                      <a:gd name="connsiteY3" fmla="*/ 138 h 1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8" h="138">
                        <a:moveTo>
                          <a:pt x="0" y="138"/>
                        </a:moveTo>
                        <a:cubicBezTo>
                          <a:pt x="0" y="69"/>
                          <a:pt x="69" y="69"/>
                          <a:pt x="69" y="0"/>
                        </a:cubicBezTo>
                        <a:cubicBezTo>
                          <a:pt x="69" y="69"/>
                          <a:pt x="69" y="69"/>
                          <a:pt x="0" y="138"/>
                        </a:cubicBezTo>
                        <a:lnTo>
                          <a:pt x="0" y="138"/>
                        </a:lnTo>
                        <a:close/>
                      </a:path>
                    </a:pathLst>
                  </a:custGeom>
                  <a:solidFill>
                    <a:srgbClr val="DAE2F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Freeform: Shape 108">
                    <a:extLst>
                      <a:ext uri="{FF2B5EF4-FFF2-40B4-BE49-F238E27FC236}">
                        <a16:creationId xmlns:a16="http://schemas.microsoft.com/office/drawing/2014/main" id="{2951D96B-04AC-4583-8DAA-E6F7C10CB42C}"/>
                      </a:ext>
                    </a:extLst>
                  </p:cNvPr>
                  <p:cNvSpPr/>
                  <p:nvPr/>
                </p:nvSpPr>
                <p:spPr>
                  <a:xfrm>
                    <a:off x="6118006" y="3622810"/>
                    <a:ext cx="963348" cy="645395"/>
                  </a:xfrm>
                  <a:custGeom>
                    <a:avLst/>
                    <a:gdLst>
                      <a:gd name="connsiteX0" fmla="*/ 1269077 w 1551300"/>
                      <a:gd name="connsiteY0" fmla="*/ 1022742 h 1039293"/>
                      <a:gd name="connsiteX1" fmla="*/ 1193569 w 1551300"/>
                      <a:gd name="connsiteY1" fmla="*/ 527096 h 1039293"/>
                      <a:gd name="connsiteX2" fmla="*/ 648531 w 1551300"/>
                      <a:gd name="connsiteY2" fmla="*/ 176645 h 1039293"/>
                      <a:gd name="connsiteX3" fmla="*/ 0 w 1551300"/>
                      <a:gd name="connsiteY3" fmla="*/ 547670 h 1039293"/>
                      <a:gd name="connsiteX4" fmla="*/ 73429 w 1551300"/>
                      <a:gd name="connsiteY4" fmla="*/ 331747 h 1039293"/>
                      <a:gd name="connsiteX5" fmla="*/ 402682 w 1551300"/>
                      <a:gd name="connsiteY5" fmla="*/ 52716 h 1039293"/>
                      <a:gd name="connsiteX6" fmla="*/ 1101714 w 1551300"/>
                      <a:gd name="connsiteY6" fmla="*/ 83127 h 1039293"/>
                      <a:gd name="connsiteX7" fmla="*/ 1437340 w 1551300"/>
                      <a:gd name="connsiteY7" fmla="*/ 443969 h 1039293"/>
                      <a:gd name="connsiteX8" fmla="*/ 1551294 w 1551300"/>
                      <a:gd name="connsiteY8" fmla="*/ 1038329 h 1039293"/>
                      <a:gd name="connsiteX9" fmla="*/ 1269077 w 1551300"/>
                      <a:gd name="connsiteY9" fmla="*/ 1022742 h 1039293"/>
                      <a:gd name="connsiteX10" fmla="*/ 1269077 w 1551300"/>
                      <a:gd name="connsiteY10" fmla="*/ 1022742 h 10392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551300" h="1039293">
                        <a:moveTo>
                          <a:pt x="1269077" y="1022742"/>
                        </a:moveTo>
                        <a:cubicBezTo>
                          <a:pt x="1281199" y="928324"/>
                          <a:pt x="1230838" y="600387"/>
                          <a:pt x="1193569" y="527096"/>
                        </a:cubicBezTo>
                        <a:cubicBezTo>
                          <a:pt x="1085019" y="313805"/>
                          <a:pt x="904286" y="193964"/>
                          <a:pt x="648531" y="176645"/>
                        </a:cubicBezTo>
                        <a:cubicBezTo>
                          <a:pt x="384394" y="158773"/>
                          <a:pt x="65601" y="360149"/>
                          <a:pt x="0" y="547670"/>
                        </a:cubicBezTo>
                        <a:cubicBezTo>
                          <a:pt x="485" y="493222"/>
                          <a:pt x="28610" y="394508"/>
                          <a:pt x="73429" y="331747"/>
                        </a:cubicBezTo>
                        <a:cubicBezTo>
                          <a:pt x="132242" y="237744"/>
                          <a:pt x="250490" y="116517"/>
                          <a:pt x="402682" y="52716"/>
                        </a:cubicBezTo>
                        <a:cubicBezTo>
                          <a:pt x="633291" y="-22722"/>
                          <a:pt x="875538" y="-21129"/>
                          <a:pt x="1101714" y="83127"/>
                        </a:cubicBezTo>
                        <a:cubicBezTo>
                          <a:pt x="1268037" y="159812"/>
                          <a:pt x="1368552" y="290807"/>
                          <a:pt x="1437340" y="443969"/>
                        </a:cubicBezTo>
                        <a:cubicBezTo>
                          <a:pt x="1502041" y="587987"/>
                          <a:pt x="1551986" y="990253"/>
                          <a:pt x="1551294" y="1038329"/>
                        </a:cubicBezTo>
                        <a:cubicBezTo>
                          <a:pt x="1543673" y="1043524"/>
                          <a:pt x="1268592" y="1026206"/>
                          <a:pt x="1269077" y="1022742"/>
                        </a:cubicBezTo>
                        <a:lnTo>
                          <a:pt x="1269077" y="1022742"/>
                        </a:lnTo>
                        <a:close/>
                      </a:path>
                    </a:pathLst>
                  </a:custGeom>
                  <a:solidFill>
                    <a:srgbClr val="EF3F4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Freeform: Shape 109">
                    <a:extLst>
                      <a:ext uri="{FF2B5EF4-FFF2-40B4-BE49-F238E27FC236}">
                        <a16:creationId xmlns:a16="http://schemas.microsoft.com/office/drawing/2014/main" id="{A2C4CA45-C9A1-4C3D-B935-90AFDD984A31}"/>
                      </a:ext>
                    </a:extLst>
                  </p:cNvPr>
                  <p:cNvSpPr/>
                  <p:nvPr/>
                </p:nvSpPr>
                <p:spPr>
                  <a:xfrm>
                    <a:off x="6249232" y="3515265"/>
                    <a:ext cx="91133" cy="90080"/>
                  </a:xfrm>
                  <a:custGeom>
                    <a:avLst/>
                    <a:gdLst>
                      <a:gd name="connsiteX0" fmla="*/ 727 w 146754"/>
                      <a:gd name="connsiteY0" fmla="*/ 145057 h 145057"/>
                      <a:gd name="connsiteX1" fmla="*/ 7655 w 146754"/>
                      <a:gd name="connsiteY1" fmla="*/ 693 h 145057"/>
                      <a:gd name="connsiteX2" fmla="*/ 146754 w 146754"/>
                      <a:gd name="connsiteY2" fmla="*/ 0 h 145057"/>
                      <a:gd name="connsiteX3" fmla="*/ 727 w 146754"/>
                      <a:gd name="connsiteY3" fmla="*/ 145057 h 145057"/>
                      <a:gd name="connsiteX4" fmla="*/ 727 w 146754"/>
                      <a:gd name="connsiteY4" fmla="*/ 145057 h 1450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6754" h="145057">
                        <a:moveTo>
                          <a:pt x="727" y="145057"/>
                        </a:moveTo>
                        <a:cubicBezTo>
                          <a:pt x="866" y="96843"/>
                          <a:pt x="-3498" y="48422"/>
                          <a:pt x="7655" y="693"/>
                        </a:cubicBezTo>
                        <a:cubicBezTo>
                          <a:pt x="53998" y="416"/>
                          <a:pt x="100411" y="208"/>
                          <a:pt x="146754" y="0"/>
                        </a:cubicBezTo>
                        <a:cubicBezTo>
                          <a:pt x="95215" y="45928"/>
                          <a:pt x="44369" y="92410"/>
                          <a:pt x="727" y="145057"/>
                        </a:cubicBezTo>
                        <a:lnTo>
                          <a:pt x="727" y="145057"/>
                        </a:lnTo>
                        <a:close/>
                      </a:path>
                    </a:pathLst>
                  </a:custGeom>
                  <a:solidFill>
                    <a:srgbClr val="2E1913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Freeform: Shape 110">
                    <a:extLst>
                      <a:ext uri="{FF2B5EF4-FFF2-40B4-BE49-F238E27FC236}">
                        <a16:creationId xmlns:a16="http://schemas.microsoft.com/office/drawing/2014/main" id="{657D1E71-E454-4081-B338-1AEA026708CA}"/>
                      </a:ext>
                    </a:extLst>
                  </p:cNvPr>
                  <p:cNvSpPr/>
                  <p:nvPr/>
                </p:nvSpPr>
                <p:spPr>
                  <a:xfrm>
                    <a:off x="8083418" y="2633915"/>
                    <a:ext cx="1398891" cy="1701823"/>
                  </a:xfrm>
                  <a:custGeom>
                    <a:avLst/>
                    <a:gdLst>
                      <a:gd name="connsiteX0" fmla="*/ 2223366 w 2252663"/>
                      <a:gd name="connsiteY0" fmla="*/ 1903126 h 2740482"/>
                      <a:gd name="connsiteX1" fmla="*/ 1867788 w 2252663"/>
                      <a:gd name="connsiteY1" fmla="*/ 1667876 h 2740482"/>
                      <a:gd name="connsiteX2" fmla="*/ 1478268 w 2252663"/>
                      <a:gd name="connsiteY2" fmla="*/ 1591607 h 2740482"/>
                      <a:gd name="connsiteX3" fmla="*/ 1452152 w 2252663"/>
                      <a:gd name="connsiteY3" fmla="*/ 1434289 h 2740482"/>
                      <a:gd name="connsiteX4" fmla="*/ 1115625 w 2252663"/>
                      <a:gd name="connsiteY4" fmla="*/ 568449 h 2740482"/>
                      <a:gd name="connsiteX5" fmla="*/ 1115625 w 2252663"/>
                      <a:gd name="connsiteY5" fmla="*/ 568449 h 2740482"/>
                      <a:gd name="connsiteX6" fmla="*/ 1115625 w 2252663"/>
                      <a:gd name="connsiteY6" fmla="*/ 568449 h 2740482"/>
                      <a:gd name="connsiteX7" fmla="*/ 830776 w 2252663"/>
                      <a:gd name="connsiteY7" fmla="*/ 146509 h 2740482"/>
                      <a:gd name="connsiteX8" fmla="*/ 522096 w 2252663"/>
                      <a:gd name="connsiteY8" fmla="*/ 481 h 2740482"/>
                      <a:gd name="connsiteX9" fmla="*/ 284352 w 2252663"/>
                      <a:gd name="connsiteY9" fmla="*/ 114504 h 2740482"/>
                      <a:gd name="connsiteX10" fmla="*/ 269459 w 2252663"/>
                      <a:gd name="connsiteY10" fmla="*/ 514485 h 2740482"/>
                      <a:gd name="connsiteX11" fmla="*/ 401215 w 2252663"/>
                      <a:gd name="connsiteY11" fmla="*/ 1114733 h 2740482"/>
                      <a:gd name="connsiteX12" fmla="*/ 355634 w 2252663"/>
                      <a:gd name="connsiteY12" fmla="*/ 1872092 h 2740482"/>
                      <a:gd name="connsiteX13" fmla="*/ 121700 w 2252663"/>
                      <a:gd name="connsiteY13" fmla="*/ 2479891 h 2740482"/>
                      <a:gd name="connsiteX14" fmla="*/ 4213 w 2252663"/>
                      <a:gd name="connsiteY14" fmla="*/ 2718051 h 2740482"/>
                      <a:gd name="connsiteX15" fmla="*/ 16544 w 2252663"/>
                      <a:gd name="connsiteY15" fmla="*/ 2740426 h 2740482"/>
                      <a:gd name="connsiteX16" fmla="*/ 370527 w 2252663"/>
                      <a:gd name="connsiteY16" fmla="*/ 2523879 h 2740482"/>
                      <a:gd name="connsiteX17" fmla="*/ 444719 w 2252663"/>
                      <a:gd name="connsiteY17" fmla="*/ 2390322 h 2740482"/>
                      <a:gd name="connsiteX18" fmla="*/ 640206 w 2252663"/>
                      <a:gd name="connsiteY18" fmla="*/ 2020197 h 2740482"/>
                      <a:gd name="connsiteX19" fmla="*/ 790321 w 2252663"/>
                      <a:gd name="connsiteY19" fmla="*/ 1842513 h 2740482"/>
                      <a:gd name="connsiteX20" fmla="*/ 882453 w 2252663"/>
                      <a:gd name="connsiteY20" fmla="*/ 1780791 h 2740482"/>
                      <a:gd name="connsiteX21" fmla="*/ 845531 w 2252663"/>
                      <a:gd name="connsiteY21" fmla="*/ 1822839 h 2740482"/>
                      <a:gd name="connsiteX22" fmla="*/ 668539 w 2252663"/>
                      <a:gd name="connsiteY22" fmla="*/ 2258980 h 2740482"/>
                      <a:gd name="connsiteX23" fmla="*/ 676228 w 2252663"/>
                      <a:gd name="connsiteY23" fmla="*/ 2657160 h 2740482"/>
                      <a:gd name="connsiteX24" fmla="*/ 694655 w 2252663"/>
                      <a:gd name="connsiteY24" fmla="*/ 2649609 h 2740482"/>
                      <a:gd name="connsiteX25" fmla="*/ 678099 w 2252663"/>
                      <a:gd name="connsiteY25" fmla="*/ 2412142 h 2740482"/>
                      <a:gd name="connsiteX26" fmla="*/ 713843 w 2252663"/>
                      <a:gd name="connsiteY26" fmla="*/ 2170727 h 2740482"/>
                      <a:gd name="connsiteX27" fmla="*/ 1089648 w 2252663"/>
                      <a:gd name="connsiteY27" fmla="*/ 1873478 h 2740482"/>
                      <a:gd name="connsiteX28" fmla="*/ 1440791 w 2252663"/>
                      <a:gd name="connsiteY28" fmla="*/ 1935061 h 2740482"/>
                      <a:gd name="connsiteX29" fmla="*/ 1566244 w 2252663"/>
                      <a:gd name="connsiteY29" fmla="*/ 1991449 h 2740482"/>
                      <a:gd name="connsiteX30" fmla="*/ 2252391 w 2252663"/>
                      <a:gd name="connsiteY30" fmla="*/ 1944136 h 2740482"/>
                      <a:gd name="connsiteX31" fmla="*/ 2223366 w 2252663"/>
                      <a:gd name="connsiteY31" fmla="*/ 1903126 h 2740482"/>
                      <a:gd name="connsiteX32" fmla="*/ 2223366 w 2252663"/>
                      <a:gd name="connsiteY32" fmla="*/ 1903126 h 27404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2252663" h="2740482">
                        <a:moveTo>
                          <a:pt x="2223366" y="1903126"/>
                        </a:moveTo>
                        <a:cubicBezTo>
                          <a:pt x="2122158" y="1802958"/>
                          <a:pt x="2003286" y="1724749"/>
                          <a:pt x="1867788" y="1667876"/>
                        </a:cubicBezTo>
                        <a:cubicBezTo>
                          <a:pt x="1743374" y="1619385"/>
                          <a:pt x="1614874" y="1588212"/>
                          <a:pt x="1478268" y="1591607"/>
                        </a:cubicBezTo>
                        <a:cubicBezTo>
                          <a:pt x="1469678" y="1539168"/>
                          <a:pt x="1461850" y="1486589"/>
                          <a:pt x="1452152" y="1434289"/>
                        </a:cubicBezTo>
                        <a:cubicBezTo>
                          <a:pt x="1395348" y="1127618"/>
                          <a:pt x="1279247" y="840275"/>
                          <a:pt x="1115625" y="568449"/>
                        </a:cubicBezTo>
                        <a:lnTo>
                          <a:pt x="1115625" y="568449"/>
                        </a:lnTo>
                        <a:lnTo>
                          <a:pt x="1115625" y="568449"/>
                        </a:lnTo>
                        <a:cubicBezTo>
                          <a:pt x="1033329" y="420621"/>
                          <a:pt x="943621" y="276672"/>
                          <a:pt x="830776" y="146509"/>
                        </a:cubicBezTo>
                        <a:cubicBezTo>
                          <a:pt x="755476" y="59502"/>
                          <a:pt x="649558" y="-6307"/>
                          <a:pt x="522096" y="481"/>
                        </a:cubicBezTo>
                        <a:cubicBezTo>
                          <a:pt x="434813" y="2283"/>
                          <a:pt x="336030" y="54307"/>
                          <a:pt x="284352" y="114504"/>
                        </a:cubicBezTo>
                        <a:cubicBezTo>
                          <a:pt x="198108" y="214880"/>
                          <a:pt x="254496" y="454634"/>
                          <a:pt x="269459" y="514485"/>
                        </a:cubicBezTo>
                        <a:cubicBezTo>
                          <a:pt x="309776" y="675752"/>
                          <a:pt x="391725" y="946054"/>
                          <a:pt x="401215" y="1114733"/>
                        </a:cubicBezTo>
                        <a:cubicBezTo>
                          <a:pt x="410498" y="1137871"/>
                          <a:pt x="443264" y="1644531"/>
                          <a:pt x="355634" y="1872092"/>
                        </a:cubicBezTo>
                        <a:cubicBezTo>
                          <a:pt x="309498" y="1991795"/>
                          <a:pt x="158830" y="2363859"/>
                          <a:pt x="121700" y="2479891"/>
                        </a:cubicBezTo>
                        <a:cubicBezTo>
                          <a:pt x="98009" y="2541682"/>
                          <a:pt x="23333" y="2670322"/>
                          <a:pt x="4213" y="2718051"/>
                        </a:cubicBezTo>
                        <a:cubicBezTo>
                          <a:pt x="-705" y="2729689"/>
                          <a:pt x="-5693" y="2741396"/>
                          <a:pt x="16544" y="2740426"/>
                        </a:cubicBezTo>
                        <a:cubicBezTo>
                          <a:pt x="121631" y="2678912"/>
                          <a:pt x="265441" y="2585393"/>
                          <a:pt x="370527" y="2523879"/>
                        </a:cubicBezTo>
                        <a:cubicBezTo>
                          <a:pt x="417980" y="2496101"/>
                          <a:pt x="428924" y="2435764"/>
                          <a:pt x="444719" y="2390322"/>
                        </a:cubicBezTo>
                        <a:cubicBezTo>
                          <a:pt x="481018" y="2285443"/>
                          <a:pt x="593586" y="2087669"/>
                          <a:pt x="640206" y="2020197"/>
                        </a:cubicBezTo>
                        <a:cubicBezTo>
                          <a:pt x="683571" y="1957298"/>
                          <a:pt x="729291" y="1892320"/>
                          <a:pt x="790321" y="1842513"/>
                        </a:cubicBezTo>
                        <a:cubicBezTo>
                          <a:pt x="816436" y="1821177"/>
                          <a:pt x="882453" y="1780791"/>
                          <a:pt x="882453" y="1780791"/>
                        </a:cubicBezTo>
                        <a:cubicBezTo>
                          <a:pt x="882453" y="1780791"/>
                          <a:pt x="856822" y="1809885"/>
                          <a:pt x="845531" y="1822839"/>
                        </a:cubicBezTo>
                        <a:cubicBezTo>
                          <a:pt x="738435" y="1946214"/>
                          <a:pt x="681216" y="2100831"/>
                          <a:pt x="668539" y="2258980"/>
                        </a:cubicBezTo>
                        <a:cubicBezTo>
                          <a:pt x="667430" y="2284750"/>
                          <a:pt x="664244" y="2520346"/>
                          <a:pt x="676228" y="2657160"/>
                        </a:cubicBezTo>
                        <a:cubicBezTo>
                          <a:pt x="687035" y="2653073"/>
                          <a:pt x="687035" y="2653073"/>
                          <a:pt x="694655" y="2649609"/>
                        </a:cubicBezTo>
                        <a:cubicBezTo>
                          <a:pt x="688628" y="2624048"/>
                          <a:pt x="674773" y="2471024"/>
                          <a:pt x="678099" y="2412142"/>
                        </a:cubicBezTo>
                        <a:cubicBezTo>
                          <a:pt x="684402" y="2302414"/>
                          <a:pt x="705808" y="2188322"/>
                          <a:pt x="713843" y="2170727"/>
                        </a:cubicBezTo>
                        <a:cubicBezTo>
                          <a:pt x="782493" y="2020059"/>
                          <a:pt x="902265" y="1888510"/>
                          <a:pt x="1089648" y="1873478"/>
                        </a:cubicBezTo>
                        <a:cubicBezTo>
                          <a:pt x="1200969" y="1864472"/>
                          <a:pt x="1336259" y="1901118"/>
                          <a:pt x="1440791" y="1935061"/>
                        </a:cubicBezTo>
                        <a:cubicBezTo>
                          <a:pt x="1489836" y="1950994"/>
                          <a:pt x="1540198" y="1977248"/>
                          <a:pt x="1566244" y="1991449"/>
                        </a:cubicBezTo>
                        <a:cubicBezTo>
                          <a:pt x="1630529" y="1966442"/>
                          <a:pt x="2090569" y="1943720"/>
                          <a:pt x="2252391" y="1944136"/>
                        </a:cubicBezTo>
                        <a:cubicBezTo>
                          <a:pt x="2255231" y="1923077"/>
                          <a:pt x="2235211" y="1914903"/>
                          <a:pt x="2223366" y="1903126"/>
                        </a:cubicBezTo>
                        <a:lnTo>
                          <a:pt x="2223366" y="1903126"/>
                        </a:lnTo>
                        <a:close/>
                      </a:path>
                    </a:pathLst>
                  </a:custGeom>
                  <a:solidFill>
                    <a:srgbClr val="EE2D2B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12" name="Freeform: Shape 111">
                    <a:extLst>
                      <a:ext uri="{FF2B5EF4-FFF2-40B4-BE49-F238E27FC236}">
                        <a16:creationId xmlns:a16="http://schemas.microsoft.com/office/drawing/2014/main" id="{4CA45851-7075-48A8-8196-74E3393B14B6}"/>
                      </a:ext>
                    </a:extLst>
                  </p:cNvPr>
                  <p:cNvSpPr/>
                  <p:nvPr/>
                </p:nvSpPr>
                <p:spPr>
                  <a:xfrm>
                    <a:off x="6763211" y="3177960"/>
                    <a:ext cx="702740" cy="271702"/>
                  </a:xfrm>
                  <a:custGeom>
                    <a:avLst/>
                    <a:gdLst>
                      <a:gd name="connsiteX0" fmla="*/ 1073414 w 1131637"/>
                      <a:gd name="connsiteY0" fmla="*/ 437527 h 437527"/>
                      <a:gd name="connsiteX1" fmla="*/ 591899 w 1131637"/>
                      <a:gd name="connsiteY1" fmla="*/ 276053 h 437527"/>
                      <a:gd name="connsiteX2" fmla="*/ 122784 w 1131637"/>
                      <a:gd name="connsiteY2" fmla="*/ 224236 h 437527"/>
                      <a:gd name="connsiteX3" fmla="*/ 55728 w 1131637"/>
                      <a:gd name="connsiteY3" fmla="*/ 221951 h 437527"/>
                      <a:gd name="connsiteX4" fmla="*/ 9939 w 1131637"/>
                      <a:gd name="connsiteY4" fmla="*/ 67195 h 437527"/>
                      <a:gd name="connsiteX5" fmla="*/ 124447 w 1131637"/>
                      <a:gd name="connsiteY5" fmla="*/ 0 h 437527"/>
                      <a:gd name="connsiteX6" fmla="*/ 1058035 w 1131637"/>
                      <a:gd name="connsiteY6" fmla="*/ 4642 h 437527"/>
                      <a:gd name="connsiteX7" fmla="*/ 1130979 w 1131637"/>
                      <a:gd name="connsiteY7" fmla="*/ 50293 h 437527"/>
                      <a:gd name="connsiteX8" fmla="*/ 1073414 w 1131637"/>
                      <a:gd name="connsiteY8" fmla="*/ 437527 h 437527"/>
                      <a:gd name="connsiteX9" fmla="*/ 1073414 w 1131637"/>
                      <a:gd name="connsiteY9" fmla="*/ 437527 h 437527"/>
                      <a:gd name="connsiteX0" fmla="*/ 1107432 w 1131637"/>
                      <a:gd name="connsiteY0" fmla="*/ 452105 h 452105"/>
                      <a:gd name="connsiteX1" fmla="*/ 591899 w 1131637"/>
                      <a:gd name="connsiteY1" fmla="*/ 276053 h 452105"/>
                      <a:gd name="connsiteX2" fmla="*/ 122784 w 1131637"/>
                      <a:gd name="connsiteY2" fmla="*/ 224236 h 452105"/>
                      <a:gd name="connsiteX3" fmla="*/ 55728 w 1131637"/>
                      <a:gd name="connsiteY3" fmla="*/ 221951 h 452105"/>
                      <a:gd name="connsiteX4" fmla="*/ 9939 w 1131637"/>
                      <a:gd name="connsiteY4" fmla="*/ 67195 h 452105"/>
                      <a:gd name="connsiteX5" fmla="*/ 124447 w 1131637"/>
                      <a:gd name="connsiteY5" fmla="*/ 0 h 452105"/>
                      <a:gd name="connsiteX6" fmla="*/ 1058035 w 1131637"/>
                      <a:gd name="connsiteY6" fmla="*/ 4642 h 452105"/>
                      <a:gd name="connsiteX7" fmla="*/ 1130979 w 1131637"/>
                      <a:gd name="connsiteY7" fmla="*/ 50293 h 452105"/>
                      <a:gd name="connsiteX8" fmla="*/ 1073414 w 1131637"/>
                      <a:gd name="connsiteY8" fmla="*/ 437527 h 452105"/>
                      <a:gd name="connsiteX9" fmla="*/ 1107432 w 1131637"/>
                      <a:gd name="connsiteY9" fmla="*/ 452105 h 452105"/>
                      <a:gd name="connsiteX0" fmla="*/ 1073414 w 1131637"/>
                      <a:gd name="connsiteY0" fmla="*/ 437527 h 437527"/>
                      <a:gd name="connsiteX1" fmla="*/ 591899 w 1131637"/>
                      <a:gd name="connsiteY1" fmla="*/ 276053 h 437527"/>
                      <a:gd name="connsiteX2" fmla="*/ 122784 w 1131637"/>
                      <a:gd name="connsiteY2" fmla="*/ 224236 h 437527"/>
                      <a:gd name="connsiteX3" fmla="*/ 55728 w 1131637"/>
                      <a:gd name="connsiteY3" fmla="*/ 221951 h 437527"/>
                      <a:gd name="connsiteX4" fmla="*/ 9939 w 1131637"/>
                      <a:gd name="connsiteY4" fmla="*/ 67195 h 437527"/>
                      <a:gd name="connsiteX5" fmla="*/ 124447 w 1131637"/>
                      <a:gd name="connsiteY5" fmla="*/ 0 h 437527"/>
                      <a:gd name="connsiteX6" fmla="*/ 1058035 w 1131637"/>
                      <a:gd name="connsiteY6" fmla="*/ 4642 h 437527"/>
                      <a:gd name="connsiteX7" fmla="*/ 1130979 w 1131637"/>
                      <a:gd name="connsiteY7" fmla="*/ 50293 h 437527"/>
                      <a:gd name="connsiteX8" fmla="*/ 1073414 w 1131637"/>
                      <a:gd name="connsiteY8" fmla="*/ 437527 h 437527"/>
                      <a:gd name="connsiteX0" fmla="*/ 1102572 w 1131637"/>
                      <a:gd name="connsiteY0" fmla="*/ 437527 h 437527"/>
                      <a:gd name="connsiteX1" fmla="*/ 591899 w 1131637"/>
                      <a:gd name="connsiteY1" fmla="*/ 276053 h 437527"/>
                      <a:gd name="connsiteX2" fmla="*/ 122784 w 1131637"/>
                      <a:gd name="connsiteY2" fmla="*/ 224236 h 437527"/>
                      <a:gd name="connsiteX3" fmla="*/ 55728 w 1131637"/>
                      <a:gd name="connsiteY3" fmla="*/ 221951 h 437527"/>
                      <a:gd name="connsiteX4" fmla="*/ 9939 w 1131637"/>
                      <a:gd name="connsiteY4" fmla="*/ 67195 h 437527"/>
                      <a:gd name="connsiteX5" fmla="*/ 124447 w 1131637"/>
                      <a:gd name="connsiteY5" fmla="*/ 0 h 437527"/>
                      <a:gd name="connsiteX6" fmla="*/ 1058035 w 1131637"/>
                      <a:gd name="connsiteY6" fmla="*/ 4642 h 437527"/>
                      <a:gd name="connsiteX7" fmla="*/ 1130979 w 1131637"/>
                      <a:gd name="connsiteY7" fmla="*/ 50293 h 437527"/>
                      <a:gd name="connsiteX8" fmla="*/ 1102572 w 1131637"/>
                      <a:gd name="connsiteY8" fmla="*/ 437527 h 4375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1637" h="437527">
                        <a:moveTo>
                          <a:pt x="1102572" y="437527"/>
                        </a:moveTo>
                        <a:cubicBezTo>
                          <a:pt x="932348" y="383702"/>
                          <a:pt x="755197" y="311601"/>
                          <a:pt x="591899" y="276053"/>
                        </a:cubicBezTo>
                        <a:cubicBezTo>
                          <a:pt x="428601" y="240505"/>
                          <a:pt x="283705" y="207057"/>
                          <a:pt x="122784" y="224236"/>
                        </a:cubicBezTo>
                        <a:cubicBezTo>
                          <a:pt x="100547" y="226592"/>
                          <a:pt x="77895" y="226799"/>
                          <a:pt x="55728" y="221951"/>
                        </a:cubicBezTo>
                        <a:cubicBezTo>
                          <a:pt x="3358" y="188630"/>
                          <a:pt x="-12575" y="134597"/>
                          <a:pt x="9939" y="67195"/>
                        </a:cubicBezTo>
                        <a:cubicBezTo>
                          <a:pt x="28088" y="12954"/>
                          <a:pt x="49424" y="139"/>
                          <a:pt x="124447" y="0"/>
                        </a:cubicBezTo>
                        <a:lnTo>
                          <a:pt x="1058035" y="4642"/>
                        </a:lnTo>
                        <a:cubicBezTo>
                          <a:pt x="1107427" y="-207"/>
                          <a:pt x="1136452" y="6581"/>
                          <a:pt x="1130979" y="50293"/>
                        </a:cubicBezTo>
                        <a:cubicBezTo>
                          <a:pt x="1130010" y="81881"/>
                          <a:pt x="1114487" y="344147"/>
                          <a:pt x="1102572" y="437527"/>
                        </a:cubicBezTo>
                        <a:close/>
                      </a:path>
                    </a:pathLst>
                  </a:custGeom>
                  <a:solidFill>
                    <a:srgbClr val="6C261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: Shape 112">
                    <a:extLst>
                      <a:ext uri="{FF2B5EF4-FFF2-40B4-BE49-F238E27FC236}">
                        <a16:creationId xmlns:a16="http://schemas.microsoft.com/office/drawing/2014/main" id="{C0D6E2CF-A98F-4496-B828-881155AE89C0}"/>
                      </a:ext>
                    </a:extLst>
                  </p:cNvPr>
                  <p:cNvSpPr/>
                  <p:nvPr/>
                </p:nvSpPr>
                <p:spPr>
                  <a:xfrm>
                    <a:off x="6703221" y="3303994"/>
                    <a:ext cx="726878" cy="145626"/>
                  </a:xfrm>
                  <a:custGeom>
                    <a:avLst/>
                    <a:gdLst>
                      <a:gd name="connsiteX0" fmla="*/ 159606 w 1170507"/>
                      <a:gd name="connsiteY0" fmla="*/ 8814 h 234504"/>
                      <a:gd name="connsiteX1" fmla="*/ 599142 w 1170507"/>
                      <a:gd name="connsiteY1" fmla="*/ 29665 h 234504"/>
                      <a:gd name="connsiteX2" fmla="*/ 894936 w 1170507"/>
                      <a:gd name="connsiteY2" fmla="*/ 112238 h 234504"/>
                      <a:gd name="connsiteX3" fmla="*/ 1087515 w 1170507"/>
                      <a:gd name="connsiteY3" fmla="*/ 169458 h 234504"/>
                      <a:gd name="connsiteX4" fmla="*/ 1170018 w 1170507"/>
                      <a:gd name="connsiteY4" fmla="*/ 234505 h 234504"/>
                      <a:gd name="connsiteX5" fmla="*/ 733046 w 1170507"/>
                      <a:gd name="connsiteY5" fmla="*/ 147775 h 234504"/>
                      <a:gd name="connsiteX6" fmla="*/ 428246 w 1170507"/>
                      <a:gd name="connsiteY6" fmla="*/ 94089 h 234504"/>
                      <a:gd name="connsiteX7" fmla="*/ 225623 w 1170507"/>
                      <a:gd name="connsiteY7" fmla="*/ 101016 h 234504"/>
                      <a:gd name="connsiteX8" fmla="*/ 37686 w 1170507"/>
                      <a:gd name="connsiteY8" fmla="*/ 117088 h 234504"/>
                      <a:gd name="connsiteX9" fmla="*/ 39141 w 1170507"/>
                      <a:gd name="connsiteY9" fmla="*/ 29665 h 234504"/>
                      <a:gd name="connsiteX10" fmla="*/ 159606 w 1170507"/>
                      <a:gd name="connsiteY10" fmla="*/ 8814 h 234504"/>
                      <a:gd name="connsiteX11" fmla="*/ 159606 w 1170507"/>
                      <a:gd name="connsiteY11" fmla="*/ 8814 h 2345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170507" h="234504">
                        <a:moveTo>
                          <a:pt x="159606" y="8814"/>
                        </a:moveTo>
                        <a:cubicBezTo>
                          <a:pt x="301892" y="-7465"/>
                          <a:pt x="460527" y="-1577"/>
                          <a:pt x="599142" y="29665"/>
                        </a:cubicBezTo>
                        <a:cubicBezTo>
                          <a:pt x="702427" y="53010"/>
                          <a:pt x="792967" y="83629"/>
                          <a:pt x="894936" y="112238"/>
                        </a:cubicBezTo>
                        <a:cubicBezTo>
                          <a:pt x="953957" y="128725"/>
                          <a:pt x="1027801" y="155326"/>
                          <a:pt x="1087515" y="169458"/>
                        </a:cubicBezTo>
                        <a:cubicBezTo>
                          <a:pt x="1123952" y="178117"/>
                          <a:pt x="1176114" y="198067"/>
                          <a:pt x="1170018" y="234505"/>
                        </a:cubicBezTo>
                        <a:cubicBezTo>
                          <a:pt x="1013185" y="225638"/>
                          <a:pt x="869513" y="176662"/>
                          <a:pt x="733046" y="147775"/>
                        </a:cubicBezTo>
                        <a:cubicBezTo>
                          <a:pt x="647356" y="129626"/>
                          <a:pt x="514421" y="110091"/>
                          <a:pt x="428246" y="94089"/>
                        </a:cubicBezTo>
                        <a:cubicBezTo>
                          <a:pt x="369433" y="89171"/>
                          <a:pt x="303416" y="93050"/>
                          <a:pt x="225623" y="101016"/>
                        </a:cubicBezTo>
                        <a:cubicBezTo>
                          <a:pt x="174569" y="107874"/>
                          <a:pt x="74955" y="122283"/>
                          <a:pt x="37686" y="117088"/>
                        </a:cubicBezTo>
                        <a:cubicBezTo>
                          <a:pt x="-3392" y="115148"/>
                          <a:pt x="-21542" y="51071"/>
                          <a:pt x="39141" y="29665"/>
                        </a:cubicBezTo>
                        <a:cubicBezTo>
                          <a:pt x="71422" y="14772"/>
                          <a:pt x="124485" y="9438"/>
                          <a:pt x="159606" y="8814"/>
                        </a:cubicBezTo>
                        <a:lnTo>
                          <a:pt x="159606" y="8814"/>
                        </a:lnTo>
                        <a:close/>
                      </a:path>
                    </a:pathLst>
                  </a:custGeom>
                  <a:solidFill>
                    <a:srgbClr val="28101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: Shape 113">
                    <a:extLst>
                      <a:ext uri="{FF2B5EF4-FFF2-40B4-BE49-F238E27FC236}">
                        <a16:creationId xmlns:a16="http://schemas.microsoft.com/office/drawing/2014/main" id="{879EBFCA-C419-46D2-81E6-EBDAE049D14F}"/>
                      </a:ext>
                    </a:extLst>
                  </p:cNvPr>
                  <p:cNvSpPr/>
                  <p:nvPr/>
                </p:nvSpPr>
                <p:spPr>
                  <a:xfrm>
                    <a:off x="6984664" y="3392511"/>
                    <a:ext cx="245511" cy="294008"/>
                  </a:xfrm>
                  <a:custGeom>
                    <a:avLst/>
                    <a:gdLst>
                      <a:gd name="connsiteX0" fmla="*/ 381593 w 395352"/>
                      <a:gd name="connsiteY0" fmla="*/ 426620 h 473448"/>
                      <a:gd name="connsiteX1" fmla="*/ 330400 w 395352"/>
                      <a:gd name="connsiteY1" fmla="*/ 473449 h 473448"/>
                      <a:gd name="connsiteX2" fmla="*/ 291746 w 395352"/>
                      <a:gd name="connsiteY2" fmla="*/ 424403 h 473448"/>
                      <a:gd name="connsiteX3" fmla="*/ 279554 w 395352"/>
                      <a:gd name="connsiteY3" fmla="*/ 206749 h 473448"/>
                      <a:gd name="connsiteX4" fmla="*/ 172666 w 395352"/>
                      <a:gd name="connsiteY4" fmla="*/ 105541 h 473448"/>
                      <a:gd name="connsiteX5" fmla="*/ 20682 w 395352"/>
                      <a:gd name="connsiteY5" fmla="*/ 67233 h 473448"/>
                      <a:gd name="connsiteX6" fmla="*/ 2255 w 395352"/>
                      <a:gd name="connsiteY6" fmla="*/ 27471 h 473448"/>
                      <a:gd name="connsiteX7" fmla="*/ 45759 w 395352"/>
                      <a:gd name="connsiteY7" fmla="*/ 108 h 473448"/>
                      <a:gd name="connsiteX8" fmla="*/ 354923 w 395352"/>
                      <a:gd name="connsiteY8" fmla="*/ 79841 h 473448"/>
                      <a:gd name="connsiteX9" fmla="*/ 381593 w 395352"/>
                      <a:gd name="connsiteY9" fmla="*/ 426620 h 473448"/>
                      <a:gd name="connsiteX10" fmla="*/ 381593 w 395352"/>
                      <a:gd name="connsiteY10" fmla="*/ 426620 h 4734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95352" h="473448">
                        <a:moveTo>
                          <a:pt x="381593" y="426620"/>
                        </a:moveTo>
                        <a:cubicBezTo>
                          <a:pt x="376813" y="455507"/>
                          <a:pt x="359772" y="473518"/>
                          <a:pt x="330400" y="473449"/>
                        </a:cubicBezTo>
                        <a:cubicBezTo>
                          <a:pt x="299712" y="473310"/>
                          <a:pt x="290430" y="452112"/>
                          <a:pt x="291746" y="424403"/>
                        </a:cubicBezTo>
                        <a:cubicBezTo>
                          <a:pt x="295140" y="355616"/>
                          <a:pt x="290499" y="274289"/>
                          <a:pt x="279554" y="206749"/>
                        </a:cubicBezTo>
                        <a:cubicBezTo>
                          <a:pt x="267847" y="134220"/>
                          <a:pt x="248866" y="120504"/>
                          <a:pt x="172666" y="105541"/>
                        </a:cubicBezTo>
                        <a:cubicBezTo>
                          <a:pt x="124660" y="96120"/>
                          <a:pt x="76239" y="94873"/>
                          <a:pt x="20682" y="67233"/>
                        </a:cubicBezTo>
                        <a:cubicBezTo>
                          <a:pt x="9668" y="55595"/>
                          <a:pt x="-5850" y="44996"/>
                          <a:pt x="2255" y="27471"/>
                        </a:cubicBezTo>
                        <a:cubicBezTo>
                          <a:pt x="9875" y="10845"/>
                          <a:pt x="24769" y="-1278"/>
                          <a:pt x="45759" y="108"/>
                        </a:cubicBezTo>
                        <a:cubicBezTo>
                          <a:pt x="170450" y="11469"/>
                          <a:pt x="268401" y="14655"/>
                          <a:pt x="354923" y="79841"/>
                        </a:cubicBezTo>
                        <a:cubicBezTo>
                          <a:pt x="418030" y="124937"/>
                          <a:pt x="390737" y="370925"/>
                          <a:pt x="381593" y="426620"/>
                        </a:cubicBezTo>
                        <a:lnTo>
                          <a:pt x="381593" y="426620"/>
                        </a:lnTo>
                        <a:close/>
                      </a:path>
                    </a:pathLst>
                  </a:custGeom>
                  <a:solidFill>
                    <a:srgbClr val="D0272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: Shape 114">
                    <a:extLst>
                      <a:ext uri="{FF2B5EF4-FFF2-40B4-BE49-F238E27FC236}">
                        <a16:creationId xmlns:a16="http://schemas.microsoft.com/office/drawing/2014/main" id="{2B6222F4-154C-4B15-89A2-5DC8B3DB00CE}"/>
                      </a:ext>
                    </a:extLst>
                  </p:cNvPr>
                  <p:cNvSpPr/>
                  <p:nvPr/>
                </p:nvSpPr>
                <p:spPr>
                  <a:xfrm>
                    <a:off x="6160765" y="3363240"/>
                    <a:ext cx="721239" cy="469842"/>
                  </a:xfrm>
                  <a:custGeom>
                    <a:avLst/>
                    <a:gdLst>
                      <a:gd name="connsiteX0" fmla="*/ 893341 w 1161426"/>
                      <a:gd name="connsiteY0" fmla="*/ 16348 h 756596"/>
                      <a:gd name="connsiteX1" fmla="*/ 705335 w 1161426"/>
                      <a:gd name="connsiteY1" fmla="*/ 52231 h 756596"/>
                      <a:gd name="connsiteX2" fmla="*/ 386542 w 1161426"/>
                      <a:gd name="connsiteY2" fmla="*/ 179693 h 756596"/>
                      <a:gd name="connsiteX3" fmla="*/ 143187 w 1161426"/>
                      <a:gd name="connsiteY3" fmla="*/ 389936 h 756596"/>
                      <a:gd name="connsiteX4" fmla="*/ 0 w 1161426"/>
                      <a:gd name="connsiteY4" fmla="*/ 756597 h 756596"/>
                      <a:gd name="connsiteX5" fmla="*/ 327591 w 1161426"/>
                      <a:gd name="connsiteY5" fmla="*/ 473548 h 756596"/>
                      <a:gd name="connsiteX6" fmla="*/ 343662 w 1161426"/>
                      <a:gd name="connsiteY6" fmla="*/ 354400 h 756596"/>
                      <a:gd name="connsiteX7" fmla="*/ 570669 w 1161426"/>
                      <a:gd name="connsiteY7" fmla="*/ 192924 h 756596"/>
                      <a:gd name="connsiteX8" fmla="*/ 930887 w 1161426"/>
                      <a:gd name="connsiteY8" fmla="*/ 47175 h 756596"/>
                      <a:gd name="connsiteX9" fmla="*/ 1161427 w 1161426"/>
                      <a:gd name="connsiteY9" fmla="*/ 0 h 756596"/>
                      <a:gd name="connsiteX10" fmla="*/ 893341 w 1161426"/>
                      <a:gd name="connsiteY10" fmla="*/ 16348 h 756596"/>
                      <a:gd name="connsiteX11" fmla="*/ 893341 w 1161426"/>
                      <a:gd name="connsiteY11" fmla="*/ 16348 h 756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161426" h="756596">
                        <a:moveTo>
                          <a:pt x="893341" y="16348"/>
                        </a:moveTo>
                        <a:cubicBezTo>
                          <a:pt x="836260" y="25077"/>
                          <a:pt x="760753" y="36714"/>
                          <a:pt x="705335" y="52231"/>
                        </a:cubicBezTo>
                        <a:cubicBezTo>
                          <a:pt x="640842" y="73221"/>
                          <a:pt x="426027" y="154478"/>
                          <a:pt x="386542" y="179693"/>
                        </a:cubicBezTo>
                        <a:cubicBezTo>
                          <a:pt x="290183" y="221118"/>
                          <a:pt x="186759" y="332578"/>
                          <a:pt x="143187" y="389936"/>
                        </a:cubicBezTo>
                        <a:cubicBezTo>
                          <a:pt x="80633" y="492529"/>
                          <a:pt x="52647" y="579259"/>
                          <a:pt x="0" y="756597"/>
                        </a:cubicBezTo>
                        <a:cubicBezTo>
                          <a:pt x="71074" y="634746"/>
                          <a:pt x="215854" y="517467"/>
                          <a:pt x="327591" y="473548"/>
                        </a:cubicBezTo>
                        <a:cubicBezTo>
                          <a:pt x="271757" y="462811"/>
                          <a:pt x="298565" y="402544"/>
                          <a:pt x="343662" y="354400"/>
                        </a:cubicBezTo>
                        <a:cubicBezTo>
                          <a:pt x="401158" y="292885"/>
                          <a:pt x="494192" y="229847"/>
                          <a:pt x="570669" y="192924"/>
                        </a:cubicBezTo>
                        <a:cubicBezTo>
                          <a:pt x="699793" y="130648"/>
                          <a:pt x="768719" y="98922"/>
                          <a:pt x="930887" y="47175"/>
                        </a:cubicBezTo>
                        <a:cubicBezTo>
                          <a:pt x="960882" y="39001"/>
                          <a:pt x="1149789" y="5195"/>
                          <a:pt x="1161427" y="0"/>
                        </a:cubicBezTo>
                        <a:cubicBezTo>
                          <a:pt x="1118339" y="69"/>
                          <a:pt x="929848" y="37130"/>
                          <a:pt x="893341" y="16348"/>
                        </a:cubicBezTo>
                        <a:lnTo>
                          <a:pt x="893341" y="16348"/>
                        </a:lnTo>
                        <a:close/>
                      </a:path>
                    </a:pathLst>
                  </a:custGeom>
                  <a:solidFill>
                    <a:srgbClr val="CD608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6" name="Freeform: Shape 115">
                    <a:extLst>
                      <a:ext uri="{FF2B5EF4-FFF2-40B4-BE49-F238E27FC236}">
                        <a16:creationId xmlns:a16="http://schemas.microsoft.com/office/drawing/2014/main" id="{C8427F63-29E4-4C2A-9A69-370CF16A4DBE}"/>
                      </a:ext>
                    </a:extLst>
                  </p:cNvPr>
                  <p:cNvSpPr/>
                  <p:nvPr/>
                </p:nvSpPr>
                <p:spPr>
                  <a:xfrm>
                    <a:off x="7578730" y="2279402"/>
                    <a:ext cx="479138" cy="144540"/>
                  </a:xfrm>
                  <a:custGeom>
                    <a:avLst/>
                    <a:gdLst>
                      <a:gd name="connsiteX0" fmla="*/ 626977 w 771566"/>
                      <a:gd name="connsiteY0" fmla="*/ 35745 h 232756"/>
                      <a:gd name="connsiteX1" fmla="*/ 653231 w 771566"/>
                      <a:gd name="connsiteY1" fmla="*/ 0 h 232756"/>
                      <a:gd name="connsiteX2" fmla="*/ 682464 w 771566"/>
                      <a:gd name="connsiteY2" fmla="*/ 30965 h 232756"/>
                      <a:gd name="connsiteX3" fmla="*/ 764345 w 771566"/>
                      <a:gd name="connsiteY3" fmla="*/ 119357 h 232756"/>
                      <a:gd name="connsiteX4" fmla="*/ 722850 w 771566"/>
                      <a:gd name="connsiteY4" fmla="*/ 162167 h 232756"/>
                      <a:gd name="connsiteX5" fmla="*/ 7817 w 771566"/>
                      <a:gd name="connsiteY5" fmla="*/ 232756 h 232756"/>
                      <a:gd name="connsiteX6" fmla="*/ 959 w 771566"/>
                      <a:gd name="connsiteY6" fmla="*/ 140416 h 232756"/>
                      <a:gd name="connsiteX7" fmla="*/ 626977 w 771566"/>
                      <a:gd name="connsiteY7" fmla="*/ 35745 h 232756"/>
                      <a:gd name="connsiteX8" fmla="*/ 626977 w 771566"/>
                      <a:gd name="connsiteY8" fmla="*/ 35745 h 2327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71566" h="232756">
                        <a:moveTo>
                          <a:pt x="626977" y="35745"/>
                        </a:moveTo>
                        <a:cubicBezTo>
                          <a:pt x="638130" y="33944"/>
                          <a:pt x="645403" y="30618"/>
                          <a:pt x="653231" y="0"/>
                        </a:cubicBezTo>
                        <a:cubicBezTo>
                          <a:pt x="662098" y="10945"/>
                          <a:pt x="670064" y="20297"/>
                          <a:pt x="682464" y="30965"/>
                        </a:cubicBezTo>
                        <a:cubicBezTo>
                          <a:pt x="715508" y="59090"/>
                          <a:pt x="747650" y="87214"/>
                          <a:pt x="764345" y="119357"/>
                        </a:cubicBezTo>
                        <a:cubicBezTo>
                          <a:pt x="781594" y="152538"/>
                          <a:pt x="768016" y="159119"/>
                          <a:pt x="722850" y="162167"/>
                        </a:cubicBezTo>
                        <a:cubicBezTo>
                          <a:pt x="516764" y="175883"/>
                          <a:pt x="31785" y="229500"/>
                          <a:pt x="7817" y="232756"/>
                        </a:cubicBezTo>
                        <a:cubicBezTo>
                          <a:pt x="474" y="208372"/>
                          <a:pt x="-1396" y="160297"/>
                          <a:pt x="959" y="140416"/>
                        </a:cubicBezTo>
                        <a:cubicBezTo>
                          <a:pt x="68985" y="126215"/>
                          <a:pt x="493627" y="57427"/>
                          <a:pt x="626977" y="35745"/>
                        </a:cubicBezTo>
                        <a:lnTo>
                          <a:pt x="626977" y="35745"/>
                        </a:lnTo>
                        <a:close/>
                      </a:path>
                    </a:pathLst>
                  </a:custGeom>
                  <a:solidFill>
                    <a:srgbClr val="F04B4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: Shape 116">
                    <a:extLst>
                      <a:ext uri="{FF2B5EF4-FFF2-40B4-BE49-F238E27FC236}">
                        <a16:creationId xmlns:a16="http://schemas.microsoft.com/office/drawing/2014/main" id="{EF59B416-7E00-4F10-A73C-2DB936972F40}"/>
                      </a:ext>
                    </a:extLst>
                  </p:cNvPr>
                  <p:cNvSpPr/>
                  <p:nvPr/>
                </p:nvSpPr>
                <p:spPr>
                  <a:xfrm>
                    <a:off x="8964504" y="4591788"/>
                    <a:ext cx="202399" cy="28742"/>
                  </a:xfrm>
                  <a:custGeom>
                    <a:avLst/>
                    <a:gdLst>
                      <a:gd name="connsiteX0" fmla="*/ 0 w 325928"/>
                      <a:gd name="connsiteY0" fmla="*/ 38934 h 46284"/>
                      <a:gd name="connsiteX1" fmla="*/ 42187 w 325928"/>
                      <a:gd name="connsiteY1" fmla="*/ 30274 h 46284"/>
                      <a:gd name="connsiteX2" fmla="*/ 301128 w 325928"/>
                      <a:gd name="connsiteY2" fmla="*/ 1526 h 46284"/>
                      <a:gd name="connsiteX3" fmla="*/ 325928 w 325928"/>
                      <a:gd name="connsiteY3" fmla="*/ 8315 h 46284"/>
                      <a:gd name="connsiteX4" fmla="*/ 172558 w 325928"/>
                      <a:gd name="connsiteY4" fmla="*/ 41704 h 46284"/>
                      <a:gd name="connsiteX5" fmla="*/ 39486 w 325928"/>
                      <a:gd name="connsiteY5" fmla="*/ 41774 h 46284"/>
                      <a:gd name="connsiteX6" fmla="*/ 0 w 325928"/>
                      <a:gd name="connsiteY6" fmla="*/ 38934 h 46284"/>
                      <a:gd name="connsiteX7" fmla="*/ 0 w 325928"/>
                      <a:gd name="connsiteY7" fmla="*/ 38934 h 462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25928" h="46284">
                        <a:moveTo>
                          <a:pt x="0" y="38934"/>
                        </a:moveTo>
                        <a:cubicBezTo>
                          <a:pt x="11915" y="27296"/>
                          <a:pt x="27640" y="30066"/>
                          <a:pt x="42187" y="30274"/>
                        </a:cubicBezTo>
                        <a:cubicBezTo>
                          <a:pt x="129956" y="31521"/>
                          <a:pt x="217655" y="32976"/>
                          <a:pt x="301128" y="1526"/>
                        </a:cubicBezTo>
                        <a:cubicBezTo>
                          <a:pt x="310688" y="-2076"/>
                          <a:pt x="319347" y="903"/>
                          <a:pt x="325928" y="8315"/>
                        </a:cubicBezTo>
                        <a:cubicBezTo>
                          <a:pt x="276467" y="25564"/>
                          <a:pt x="226591" y="41635"/>
                          <a:pt x="172558" y="41704"/>
                        </a:cubicBezTo>
                        <a:cubicBezTo>
                          <a:pt x="128155" y="47870"/>
                          <a:pt x="83889" y="47731"/>
                          <a:pt x="39486" y="41774"/>
                        </a:cubicBezTo>
                        <a:cubicBezTo>
                          <a:pt x="26324" y="40873"/>
                          <a:pt x="13162" y="39903"/>
                          <a:pt x="0" y="38934"/>
                        </a:cubicBezTo>
                        <a:lnTo>
                          <a:pt x="0" y="38934"/>
                        </a:lnTo>
                        <a:close/>
                      </a:path>
                    </a:pathLst>
                  </a:custGeom>
                  <a:solidFill>
                    <a:srgbClr val="91A0A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B537B74A-763C-438F-A7FD-9C6D196C0FB3}"/>
                      </a:ext>
                    </a:extLst>
                  </p:cNvPr>
                  <p:cNvSpPr/>
                  <p:nvPr/>
                </p:nvSpPr>
                <p:spPr>
                  <a:xfrm>
                    <a:off x="8989110" y="4617729"/>
                    <a:ext cx="82638" cy="5507"/>
                  </a:xfrm>
                  <a:custGeom>
                    <a:avLst/>
                    <a:gdLst>
                      <a:gd name="connsiteX0" fmla="*/ 0 w 133073"/>
                      <a:gd name="connsiteY0" fmla="*/ 69 h 8868"/>
                      <a:gd name="connsiteX1" fmla="*/ 133073 w 133073"/>
                      <a:gd name="connsiteY1" fmla="*/ 0 h 8868"/>
                      <a:gd name="connsiteX2" fmla="*/ 0 w 133073"/>
                      <a:gd name="connsiteY2" fmla="*/ 69 h 8868"/>
                      <a:gd name="connsiteX3" fmla="*/ 0 w 133073"/>
                      <a:gd name="connsiteY3" fmla="*/ 69 h 8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073" h="8868">
                        <a:moveTo>
                          <a:pt x="0" y="69"/>
                        </a:moveTo>
                        <a:cubicBezTo>
                          <a:pt x="44404" y="0"/>
                          <a:pt x="88669" y="0"/>
                          <a:pt x="133073" y="0"/>
                        </a:cubicBezTo>
                        <a:cubicBezTo>
                          <a:pt x="88669" y="11500"/>
                          <a:pt x="44265" y="12123"/>
                          <a:pt x="0" y="69"/>
                        </a:cubicBezTo>
                        <a:lnTo>
                          <a:pt x="0" y="69"/>
                        </a:lnTo>
                        <a:close/>
                      </a:path>
                    </a:pathLst>
                  </a:custGeom>
                  <a:solidFill>
                    <a:srgbClr val="8D9BAA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B7A3154C-1CCE-4100-BC00-394FD5B61C1A}"/>
                      </a:ext>
                    </a:extLst>
                  </p:cNvPr>
                  <p:cNvSpPr/>
                  <p:nvPr/>
                </p:nvSpPr>
                <p:spPr>
                  <a:xfrm>
                    <a:off x="6851677" y="4514615"/>
                    <a:ext cx="48309" cy="44953"/>
                  </a:xfrm>
                  <a:custGeom>
                    <a:avLst/>
                    <a:gdLst>
                      <a:gd name="connsiteX0" fmla="*/ 0 w 77793"/>
                      <a:gd name="connsiteY0" fmla="*/ 72390 h 72389"/>
                      <a:gd name="connsiteX1" fmla="*/ 77793 w 77793"/>
                      <a:gd name="connsiteY1" fmla="*/ 0 h 72389"/>
                      <a:gd name="connsiteX2" fmla="*/ 0 w 77793"/>
                      <a:gd name="connsiteY2" fmla="*/ 72390 h 72389"/>
                      <a:gd name="connsiteX3" fmla="*/ 0 w 77793"/>
                      <a:gd name="connsiteY3" fmla="*/ 72390 h 72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793" h="72389">
                        <a:moveTo>
                          <a:pt x="0" y="72390"/>
                        </a:moveTo>
                        <a:cubicBezTo>
                          <a:pt x="11014" y="34775"/>
                          <a:pt x="38238" y="11776"/>
                          <a:pt x="77793" y="0"/>
                        </a:cubicBezTo>
                        <a:cubicBezTo>
                          <a:pt x="56873" y="28610"/>
                          <a:pt x="30688" y="52578"/>
                          <a:pt x="0" y="72390"/>
                        </a:cubicBezTo>
                        <a:lnTo>
                          <a:pt x="0" y="72390"/>
                        </a:lnTo>
                        <a:close/>
                      </a:path>
                    </a:pathLst>
                  </a:custGeom>
                  <a:solidFill>
                    <a:srgbClr val="95A3B0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47DE1873-B6D2-41CE-82EF-7A4428448DD9}"/>
                      </a:ext>
                    </a:extLst>
                  </p:cNvPr>
                  <p:cNvSpPr/>
                  <p:nvPr/>
                </p:nvSpPr>
                <p:spPr>
                  <a:xfrm>
                    <a:off x="6977117" y="4391546"/>
                    <a:ext cx="97478" cy="6404"/>
                  </a:xfrm>
                  <a:custGeom>
                    <a:avLst/>
                    <a:gdLst>
                      <a:gd name="connsiteX0" fmla="*/ 0 w 156971"/>
                      <a:gd name="connsiteY0" fmla="*/ 10313 h 10313"/>
                      <a:gd name="connsiteX1" fmla="*/ 156972 w 156971"/>
                      <a:gd name="connsiteY1" fmla="*/ 10105 h 10313"/>
                      <a:gd name="connsiteX2" fmla="*/ 0 w 156971"/>
                      <a:gd name="connsiteY2" fmla="*/ 10313 h 10313"/>
                      <a:gd name="connsiteX3" fmla="*/ 0 w 156971"/>
                      <a:gd name="connsiteY3" fmla="*/ 10313 h 103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6971" h="10313">
                        <a:moveTo>
                          <a:pt x="0" y="10313"/>
                        </a:moveTo>
                        <a:cubicBezTo>
                          <a:pt x="52301" y="-3472"/>
                          <a:pt x="104602" y="-3334"/>
                          <a:pt x="156972" y="10105"/>
                        </a:cubicBezTo>
                        <a:cubicBezTo>
                          <a:pt x="104533" y="10175"/>
                          <a:pt x="52231" y="10244"/>
                          <a:pt x="0" y="10313"/>
                        </a:cubicBezTo>
                        <a:lnTo>
                          <a:pt x="0" y="10313"/>
                        </a:lnTo>
                        <a:close/>
                      </a:path>
                    </a:pathLst>
                  </a:custGeom>
                  <a:solidFill>
                    <a:srgbClr val="BBD8E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: Shape 120">
                    <a:extLst>
                      <a:ext uri="{FF2B5EF4-FFF2-40B4-BE49-F238E27FC236}">
                        <a16:creationId xmlns:a16="http://schemas.microsoft.com/office/drawing/2014/main" id="{9310994E-5135-4F0D-9A81-621D2CF2902F}"/>
                      </a:ext>
                    </a:extLst>
                  </p:cNvPr>
                  <p:cNvSpPr/>
                  <p:nvPr/>
                </p:nvSpPr>
                <p:spPr>
                  <a:xfrm>
                    <a:off x="7915253" y="2470248"/>
                    <a:ext cx="236512" cy="77973"/>
                  </a:xfrm>
                  <a:custGeom>
                    <a:avLst/>
                    <a:gdLst>
                      <a:gd name="connsiteX0" fmla="*/ 0 w 380861"/>
                      <a:gd name="connsiteY0" fmla="*/ 92795 h 125561"/>
                      <a:gd name="connsiteX1" fmla="*/ 253469 w 380861"/>
                      <a:gd name="connsiteY1" fmla="*/ 3641 h 125561"/>
                      <a:gd name="connsiteX2" fmla="*/ 292400 w 380861"/>
                      <a:gd name="connsiteY2" fmla="*/ 7590 h 125561"/>
                      <a:gd name="connsiteX3" fmla="*/ 380862 w 380861"/>
                      <a:gd name="connsiteY3" fmla="*/ 125561 h 125561"/>
                      <a:gd name="connsiteX4" fmla="*/ 319001 w 380861"/>
                      <a:gd name="connsiteY4" fmla="*/ 90856 h 125561"/>
                      <a:gd name="connsiteX5" fmla="*/ 0 w 380861"/>
                      <a:gd name="connsiteY5" fmla="*/ 92795 h 125561"/>
                      <a:gd name="connsiteX6" fmla="*/ 0 w 380861"/>
                      <a:gd name="connsiteY6" fmla="*/ 92795 h 1255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80861" h="125561">
                        <a:moveTo>
                          <a:pt x="0" y="92795"/>
                        </a:moveTo>
                        <a:cubicBezTo>
                          <a:pt x="103009" y="63493"/>
                          <a:pt x="148452" y="42572"/>
                          <a:pt x="253469" y="3641"/>
                        </a:cubicBezTo>
                        <a:cubicBezTo>
                          <a:pt x="263999" y="-307"/>
                          <a:pt x="288452" y="-3425"/>
                          <a:pt x="292400" y="7590"/>
                        </a:cubicBezTo>
                        <a:cubicBezTo>
                          <a:pt x="306186" y="30935"/>
                          <a:pt x="316092" y="59960"/>
                          <a:pt x="380862" y="125561"/>
                        </a:cubicBezTo>
                        <a:cubicBezTo>
                          <a:pt x="365345" y="118980"/>
                          <a:pt x="340060" y="103186"/>
                          <a:pt x="319001" y="90856"/>
                        </a:cubicBezTo>
                        <a:cubicBezTo>
                          <a:pt x="212252" y="67580"/>
                          <a:pt x="191886" y="88916"/>
                          <a:pt x="0" y="92795"/>
                        </a:cubicBezTo>
                        <a:lnTo>
                          <a:pt x="0" y="92795"/>
                        </a:lnTo>
                        <a:close/>
                      </a:path>
                    </a:pathLst>
                  </a:custGeom>
                  <a:solidFill>
                    <a:srgbClr val="EE4A49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Freeform: Shape 121">
                    <a:extLst>
                      <a:ext uri="{FF2B5EF4-FFF2-40B4-BE49-F238E27FC236}">
                        <a16:creationId xmlns:a16="http://schemas.microsoft.com/office/drawing/2014/main" id="{8289BDB0-5B67-4A74-80FD-BE8860D047F0}"/>
                      </a:ext>
                    </a:extLst>
                  </p:cNvPr>
                  <p:cNvSpPr/>
                  <p:nvPr/>
                </p:nvSpPr>
                <p:spPr>
                  <a:xfrm>
                    <a:off x="6762267" y="3706608"/>
                    <a:ext cx="269682" cy="359284"/>
                  </a:xfrm>
                  <a:custGeom>
                    <a:avLst/>
                    <a:gdLst>
                      <a:gd name="connsiteX0" fmla="*/ 43326 w 434275"/>
                      <a:gd name="connsiteY0" fmla="*/ 0 h 578563"/>
                      <a:gd name="connsiteX1" fmla="*/ 290838 w 434275"/>
                      <a:gd name="connsiteY1" fmla="*/ 158150 h 578563"/>
                      <a:gd name="connsiteX2" fmla="*/ 432570 w 434275"/>
                      <a:gd name="connsiteY2" fmla="*/ 523494 h 578563"/>
                      <a:gd name="connsiteX3" fmla="*/ 390452 w 434275"/>
                      <a:gd name="connsiteY3" fmla="*/ 577942 h 578563"/>
                      <a:gd name="connsiteX4" fmla="*/ 345424 w 434275"/>
                      <a:gd name="connsiteY4" fmla="*/ 539427 h 578563"/>
                      <a:gd name="connsiteX5" fmla="*/ 68611 w 434275"/>
                      <a:gd name="connsiteY5" fmla="*/ 130579 h 578563"/>
                      <a:gd name="connsiteX6" fmla="*/ 1139 w 434275"/>
                      <a:gd name="connsiteY6" fmla="*/ 59782 h 578563"/>
                      <a:gd name="connsiteX7" fmla="*/ 43326 w 434275"/>
                      <a:gd name="connsiteY7" fmla="*/ 0 h 578563"/>
                      <a:gd name="connsiteX8" fmla="*/ 43326 w 434275"/>
                      <a:gd name="connsiteY8" fmla="*/ 0 h 5785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34275" h="578563">
                        <a:moveTo>
                          <a:pt x="43326" y="0"/>
                        </a:moveTo>
                        <a:cubicBezTo>
                          <a:pt x="160328" y="13093"/>
                          <a:pt x="233618" y="75092"/>
                          <a:pt x="290838" y="158150"/>
                        </a:cubicBezTo>
                        <a:cubicBezTo>
                          <a:pt x="368146" y="270233"/>
                          <a:pt x="403406" y="395894"/>
                          <a:pt x="432570" y="523494"/>
                        </a:cubicBezTo>
                        <a:cubicBezTo>
                          <a:pt x="439566" y="554113"/>
                          <a:pt x="424950" y="573578"/>
                          <a:pt x="390452" y="577942"/>
                        </a:cubicBezTo>
                        <a:cubicBezTo>
                          <a:pt x="359071" y="581891"/>
                          <a:pt x="349234" y="566790"/>
                          <a:pt x="345424" y="539427"/>
                        </a:cubicBezTo>
                        <a:cubicBezTo>
                          <a:pt x="321387" y="364721"/>
                          <a:pt x="230639" y="227214"/>
                          <a:pt x="68611" y="130579"/>
                        </a:cubicBezTo>
                        <a:cubicBezTo>
                          <a:pt x="38893" y="112914"/>
                          <a:pt x="6611" y="97259"/>
                          <a:pt x="1139" y="59782"/>
                        </a:cubicBezTo>
                        <a:cubicBezTo>
                          <a:pt x="-3779" y="25769"/>
                          <a:pt x="6681" y="2702"/>
                          <a:pt x="43326" y="0"/>
                        </a:cubicBezTo>
                        <a:lnTo>
                          <a:pt x="43326" y="0"/>
                        </a:lnTo>
                        <a:close/>
                      </a:path>
                    </a:pathLst>
                  </a:custGeom>
                  <a:solidFill>
                    <a:srgbClr val="F26C6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Freeform: Shape 122">
                    <a:extLst>
                      <a:ext uri="{FF2B5EF4-FFF2-40B4-BE49-F238E27FC236}">
                        <a16:creationId xmlns:a16="http://schemas.microsoft.com/office/drawing/2014/main" id="{95AF1447-6E9E-4A75-9084-66A087B9181F}"/>
                      </a:ext>
                    </a:extLst>
                  </p:cNvPr>
                  <p:cNvSpPr/>
                  <p:nvPr/>
                </p:nvSpPr>
                <p:spPr>
                  <a:xfrm>
                    <a:off x="9173573" y="3821509"/>
                    <a:ext cx="169145" cy="13980"/>
                  </a:xfrm>
                  <a:custGeom>
                    <a:avLst/>
                    <a:gdLst>
                      <a:gd name="connsiteX0" fmla="*/ 14268 w 272378"/>
                      <a:gd name="connsiteY0" fmla="*/ 22514 h 22513"/>
                      <a:gd name="connsiteX1" fmla="*/ 14961 w 272378"/>
                      <a:gd name="connsiteY1" fmla="*/ 11430 h 22513"/>
                      <a:gd name="connsiteX2" fmla="*/ 186619 w 272378"/>
                      <a:gd name="connsiteY2" fmla="*/ 10945 h 22513"/>
                      <a:gd name="connsiteX3" fmla="*/ 238088 w 272378"/>
                      <a:gd name="connsiteY3" fmla="*/ 0 h 22513"/>
                      <a:gd name="connsiteX4" fmla="*/ 272378 w 272378"/>
                      <a:gd name="connsiteY4" fmla="*/ 13647 h 22513"/>
                      <a:gd name="connsiteX5" fmla="*/ 271616 w 272378"/>
                      <a:gd name="connsiteY5" fmla="*/ 22514 h 22513"/>
                      <a:gd name="connsiteX6" fmla="*/ 14268 w 272378"/>
                      <a:gd name="connsiteY6" fmla="*/ 22514 h 22513"/>
                      <a:gd name="connsiteX7" fmla="*/ 14268 w 272378"/>
                      <a:gd name="connsiteY7" fmla="*/ 22514 h 225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2378" h="22513">
                        <a:moveTo>
                          <a:pt x="14268" y="22514"/>
                        </a:moveTo>
                        <a:cubicBezTo>
                          <a:pt x="1245" y="18011"/>
                          <a:pt x="-10254" y="11915"/>
                          <a:pt x="14961" y="11430"/>
                        </a:cubicBezTo>
                        <a:cubicBezTo>
                          <a:pt x="72180" y="10391"/>
                          <a:pt x="129469" y="11499"/>
                          <a:pt x="186619" y="10945"/>
                        </a:cubicBezTo>
                        <a:cubicBezTo>
                          <a:pt x="204352" y="10737"/>
                          <a:pt x="224165" y="16348"/>
                          <a:pt x="238088" y="0"/>
                        </a:cubicBezTo>
                        <a:cubicBezTo>
                          <a:pt x="249518" y="4572"/>
                          <a:pt x="260948" y="9075"/>
                          <a:pt x="272378" y="13647"/>
                        </a:cubicBezTo>
                        <a:cubicBezTo>
                          <a:pt x="272101" y="16625"/>
                          <a:pt x="271893" y="19535"/>
                          <a:pt x="271616" y="22514"/>
                        </a:cubicBezTo>
                        <a:cubicBezTo>
                          <a:pt x="185857" y="22514"/>
                          <a:pt x="100028" y="22514"/>
                          <a:pt x="14268" y="22514"/>
                        </a:cubicBezTo>
                        <a:lnTo>
                          <a:pt x="14268" y="22514"/>
                        </a:lnTo>
                        <a:close/>
                      </a:path>
                    </a:pathLst>
                  </a:custGeom>
                  <a:solidFill>
                    <a:srgbClr val="EC2628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4" name="Freeform: Shape 123">
                    <a:extLst>
                      <a:ext uri="{FF2B5EF4-FFF2-40B4-BE49-F238E27FC236}">
                        <a16:creationId xmlns:a16="http://schemas.microsoft.com/office/drawing/2014/main" id="{C1D9DF14-B5ED-44E8-8F81-B51D521D9929}"/>
                      </a:ext>
                    </a:extLst>
                  </p:cNvPr>
                  <p:cNvSpPr/>
                  <p:nvPr/>
                </p:nvSpPr>
                <p:spPr>
                  <a:xfrm>
                    <a:off x="6888113" y="3177194"/>
                    <a:ext cx="517240" cy="87469"/>
                  </a:xfrm>
                  <a:custGeom>
                    <a:avLst/>
                    <a:gdLst>
                      <a:gd name="connsiteX0" fmla="*/ 0 w 832922"/>
                      <a:gd name="connsiteY0" fmla="*/ 263 h 140853"/>
                      <a:gd name="connsiteX1" fmla="*/ 684345 w 832922"/>
                      <a:gd name="connsiteY1" fmla="*/ 5459 h 140853"/>
                      <a:gd name="connsiteX2" fmla="*/ 760545 w 832922"/>
                      <a:gd name="connsiteY2" fmla="*/ 18205 h 140853"/>
                      <a:gd name="connsiteX3" fmla="*/ 800723 w 832922"/>
                      <a:gd name="connsiteY3" fmla="*/ 56166 h 140853"/>
                      <a:gd name="connsiteX4" fmla="*/ 830095 w 832922"/>
                      <a:gd name="connsiteY4" fmla="*/ 116919 h 140853"/>
                      <a:gd name="connsiteX5" fmla="*/ 763593 w 832922"/>
                      <a:gd name="connsiteY5" fmla="*/ 140125 h 140853"/>
                      <a:gd name="connsiteX6" fmla="*/ 195695 w 832922"/>
                      <a:gd name="connsiteY6" fmla="*/ 140748 h 140853"/>
                      <a:gd name="connsiteX7" fmla="*/ 0 w 832922"/>
                      <a:gd name="connsiteY7" fmla="*/ 263 h 140853"/>
                      <a:gd name="connsiteX8" fmla="*/ 0 w 832922"/>
                      <a:gd name="connsiteY8" fmla="*/ 263 h 140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32922" h="140853">
                        <a:moveTo>
                          <a:pt x="0" y="263"/>
                        </a:moveTo>
                        <a:cubicBezTo>
                          <a:pt x="28471" y="-1261"/>
                          <a:pt x="476319" y="4281"/>
                          <a:pt x="684345" y="5459"/>
                        </a:cubicBezTo>
                        <a:cubicBezTo>
                          <a:pt x="711916" y="5597"/>
                          <a:pt x="745652" y="4627"/>
                          <a:pt x="760545" y="18205"/>
                        </a:cubicBezTo>
                        <a:cubicBezTo>
                          <a:pt x="773430" y="27903"/>
                          <a:pt x="788878" y="45429"/>
                          <a:pt x="800723" y="56166"/>
                        </a:cubicBezTo>
                        <a:cubicBezTo>
                          <a:pt x="821505" y="75147"/>
                          <a:pt x="840209" y="90526"/>
                          <a:pt x="830095" y="116919"/>
                        </a:cubicBezTo>
                        <a:cubicBezTo>
                          <a:pt x="819150" y="145598"/>
                          <a:pt x="785483" y="139986"/>
                          <a:pt x="763593" y="140125"/>
                        </a:cubicBezTo>
                        <a:cubicBezTo>
                          <a:pt x="574340" y="141233"/>
                          <a:pt x="385018" y="140748"/>
                          <a:pt x="195695" y="140748"/>
                        </a:cubicBezTo>
                        <a:cubicBezTo>
                          <a:pt x="71489" y="140679"/>
                          <a:pt x="41494" y="109506"/>
                          <a:pt x="0" y="263"/>
                        </a:cubicBezTo>
                        <a:lnTo>
                          <a:pt x="0" y="263"/>
                        </a:lnTo>
                        <a:close/>
                      </a:path>
                    </a:pathLst>
                  </a:custGeom>
                  <a:solidFill>
                    <a:srgbClr val="99383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5" name="Freeform: Shape 124">
                    <a:extLst>
                      <a:ext uri="{FF2B5EF4-FFF2-40B4-BE49-F238E27FC236}">
                        <a16:creationId xmlns:a16="http://schemas.microsoft.com/office/drawing/2014/main" id="{8ED9891D-081C-42F4-A229-937BA0B5D551}"/>
                      </a:ext>
                    </a:extLst>
                  </p:cNvPr>
                  <p:cNvSpPr/>
                  <p:nvPr/>
                </p:nvSpPr>
                <p:spPr>
                  <a:xfrm>
                    <a:off x="8412798" y="2168076"/>
                    <a:ext cx="40609" cy="6404"/>
                  </a:xfrm>
                  <a:custGeom>
                    <a:avLst/>
                    <a:gdLst>
                      <a:gd name="connsiteX0" fmla="*/ 65393 w 65393"/>
                      <a:gd name="connsiteY0" fmla="*/ 10313 h 10313"/>
                      <a:gd name="connsiteX1" fmla="*/ 0 w 65393"/>
                      <a:gd name="connsiteY1" fmla="*/ 10313 h 10313"/>
                      <a:gd name="connsiteX2" fmla="*/ 65393 w 65393"/>
                      <a:gd name="connsiteY2" fmla="*/ 10313 h 10313"/>
                      <a:gd name="connsiteX3" fmla="*/ 65393 w 65393"/>
                      <a:gd name="connsiteY3" fmla="*/ 10313 h 10313"/>
                      <a:gd name="connsiteX4" fmla="*/ 65393 w 65393"/>
                      <a:gd name="connsiteY4" fmla="*/ 10313 h 10313"/>
                      <a:gd name="connsiteX5" fmla="*/ 65393 w 65393"/>
                      <a:gd name="connsiteY5" fmla="*/ 10313 h 103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5393" h="10313">
                        <a:moveTo>
                          <a:pt x="65393" y="10313"/>
                        </a:moveTo>
                        <a:cubicBezTo>
                          <a:pt x="43572" y="10313"/>
                          <a:pt x="21821" y="10313"/>
                          <a:pt x="0" y="10313"/>
                        </a:cubicBezTo>
                        <a:cubicBezTo>
                          <a:pt x="22237" y="2070"/>
                          <a:pt x="44473" y="-8044"/>
                          <a:pt x="65393" y="10313"/>
                        </a:cubicBezTo>
                        <a:lnTo>
                          <a:pt x="65393" y="10313"/>
                        </a:lnTo>
                        <a:lnTo>
                          <a:pt x="65393" y="10313"/>
                        </a:lnTo>
                        <a:lnTo>
                          <a:pt x="65393" y="10313"/>
                        </a:lnTo>
                        <a:close/>
                      </a:path>
                    </a:pathLst>
                  </a:custGeom>
                  <a:solidFill>
                    <a:srgbClr val="889DAE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6" name="Freeform: Shape 125">
                    <a:extLst>
                      <a:ext uri="{FF2B5EF4-FFF2-40B4-BE49-F238E27FC236}">
                        <a16:creationId xmlns:a16="http://schemas.microsoft.com/office/drawing/2014/main" id="{7449AC22-3529-455E-B0D5-6A6B0D8F2780}"/>
                      </a:ext>
                    </a:extLst>
                  </p:cNvPr>
                  <p:cNvSpPr/>
                  <p:nvPr/>
                </p:nvSpPr>
                <p:spPr>
                  <a:xfrm>
                    <a:off x="8322375" y="2171383"/>
                    <a:ext cx="191430" cy="185573"/>
                  </a:xfrm>
                  <a:custGeom>
                    <a:avLst/>
                    <a:gdLst>
                      <a:gd name="connsiteX0" fmla="*/ 198813 w 308263"/>
                      <a:gd name="connsiteY0" fmla="*/ 294478 h 298832"/>
                      <a:gd name="connsiteX1" fmla="*/ 308264 w 308263"/>
                      <a:gd name="connsiteY1" fmla="*/ 224721 h 298832"/>
                      <a:gd name="connsiteX2" fmla="*/ 308264 w 308263"/>
                      <a:gd name="connsiteY2" fmla="*/ 223543 h 298832"/>
                      <a:gd name="connsiteX3" fmla="*/ 154132 w 308263"/>
                      <a:gd name="connsiteY3" fmla="*/ 0 h 298832"/>
                      <a:gd name="connsiteX4" fmla="*/ 0 w 308263"/>
                      <a:gd name="connsiteY4" fmla="*/ 223543 h 298832"/>
                      <a:gd name="connsiteX5" fmla="*/ 208 w 308263"/>
                      <a:gd name="connsiteY5" fmla="*/ 235804 h 298832"/>
                      <a:gd name="connsiteX6" fmla="*/ 123098 w 308263"/>
                      <a:gd name="connsiteY6" fmla="*/ 272658 h 298832"/>
                      <a:gd name="connsiteX7" fmla="*/ 198813 w 308263"/>
                      <a:gd name="connsiteY7" fmla="*/ 294478 h 298832"/>
                      <a:gd name="connsiteX8" fmla="*/ 198813 w 308263"/>
                      <a:gd name="connsiteY8" fmla="*/ 294478 h 2988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08263" h="298832">
                        <a:moveTo>
                          <a:pt x="198813" y="294478"/>
                        </a:moveTo>
                        <a:cubicBezTo>
                          <a:pt x="251737" y="311589"/>
                          <a:pt x="308125" y="276190"/>
                          <a:pt x="308264" y="224721"/>
                        </a:cubicBezTo>
                        <a:cubicBezTo>
                          <a:pt x="308264" y="224305"/>
                          <a:pt x="308264" y="223959"/>
                          <a:pt x="308264" y="223543"/>
                        </a:cubicBezTo>
                        <a:cubicBezTo>
                          <a:pt x="308264" y="100030"/>
                          <a:pt x="239268" y="0"/>
                          <a:pt x="154132" y="0"/>
                        </a:cubicBezTo>
                        <a:cubicBezTo>
                          <a:pt x="68996" y="0"/>
                          <a:pt x="0" y="100099"/>
                          <a:pt x="0" y="223543"/>
                        </a:cubicBezTo>
                        <a:cubicBezTo>
                          <a:pt x="0" y="227630"/>
                          <a:pt x="69" y="231786"/>
                          <a:pt x="208" y="235804"/>
                        </a:cubicBezTo>
                        <a:cubicBezTo>
                          <a:pt x="2355" y="293647"/>
                          <a:pt x="55418" y="262474"/>
                          <a:pt x="123098" y="272658"/>
                        </a:cubicBezTo>
                        <a:cubicBezTo>
                          <a:pt x="133696" y="274389"/>
                          <a:pt x="165285" y="283603"/>
                          <a:pt x="198813" y="294478"/>
                        </a:cubicBezTo>
                        <a:lnTo>
                          <a:pt x="198813" y="294478"/>
                        </a:lnTo>
                        <a:close/>
                      </a:path>
                    </a:pathLst>
                  </a:custGeom>
                  <a:solidFill>
                    <a:srgbClr val="FEFFF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7" name="Freeform: Shape 126">
                    <a:extLst>
                      <a:ext uri="{FF2B5EF4-FFF2-40B4-BE49-F238E27FC236}">
                        <a16:creationId xmlns:a16="http://schemas.microsoft.com/office/drawing/2014/main" id="{6C1D4F2E-CB23-40FE-99D9-788846DECF62}"/>
                      </a:ext>
                    </a:extLst>
                  </p:cNvPr>
                  <p:cNvSpPr/>
                  <p:nvPr/>
                </p:nvSpPr>
                <p:spPr>
                  <a:xfrm>
                    <a:off x="8596787" y="2972258"/>
                    <a:ext cx="404670" cy="767430"/>
                  </a:xfrm>
                  <a:custGeom>
                    <a:avLst/>
                    <a:gdLst>
                      <a:gd name="connsiteX0" fmla="*/ 0 w 651648"/>
                      <a:gd name="connsiteY0" fmla="*/ 254562 h 1235809"/>
                      <a:gd name="connsiteX1" fmla="*/ 292470 w 651648"/>
                      <a:gd name="connsiteY1" fmla="*/ 30880 h 1235809"/>
                      <a:gd name="connsiteX2" fmla="*/ 628997 w 651648"/>
                      <a:gd name="connsiteY2" fmla="*/ 896720 h 1235809"/>
                      <a:gd name="connsiteX3" fmla="*/ 651649 w 651648"/>
                      <a:gd name="connsiteY3" fmla="*/ 1046696 h 1235809"/>
                      <a:gd name="connsiteX4" fmla="*/ 55834 w 651648"/>
                      <a:gd name="connsiteY4" fmla="*/ 1235810 h 1235809"/>
                      <a:gd name="connsiteX5" fmla="*/ 0 w 651648"/>
                      <a:gd name="connsiteY5" fmla="*/ 254562 h 1235809"/>
                      <a:gd name="connsiteX6" fmla="*/ 0 w 651648"/>
                      <a:gd name="connsiteY6" fmla="*/ 254562 h 1235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51648" h="1235809">
                        <a:moveTo>
                          <a:pt x="0" y="254562"/>
                        </a:moveTo>
                        <a:cubicBezTo>
                          <a:pt x="-346" y="-41718"/>
                          <a:pt x="263929" y="-20936"/>
                          <a:pt x="292470" y="30880"/>
                        </a:cubicBezTo>
                        <a:cubicBezTo>
                          <a:pt x="456022" y="302706"/>
                          <a:pt x="572193" y="590049"/>
                          <a:pt x="628997" y="896720"/>
                        </a:cubicBezTo>
                        <a:cubicBezTo>
                          <a:pt x="638695" y="949021"/>
                          <a:pt x="642921" y="994187"/>
                          <a:pt x="651649" y="1046696"/>
                        </a:cubicBezTo>
                        <a:cubicBezTo>
                          <a:pt x="535063" y="1044132"/>
                          <a:pt x="286235" y="1052168"/>
                          <a:pt x="55834" y="1235810"/>
                        </a:cubicBezTo>
                        <a:cubicBezTo>
                          <a:pt x="69550" y="1176928"/>
                          <a:pt x="208" y="400381"/>
                          <a:pt x="0" y="254562"/>
                        </a:cubicBezTo>
                        <a:lnTo>
                          <a:pt x="0" y="254562"/>
                        </a:lnTo>
                        <a:close/>
                      </a:path>
                    </a:pathLst>
                  </a:custGeom>
                  <a:solidFill>
                    <a:srgbClr val="F04D4F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Freeform: Shape 127">
                    <a:extLst>
                      <a:ext uri="{FF2B5EF4-FFF2-40B4-BE49-F238E27FC236}">
                        <a16:creationId xmlns:a16="http://schemas.microsoft.com/office/drawing/2014/main" id="{C3DB51EC-74EA-4523-B8ED-32CF4AB6FB18}"/>
                      </a:ext>
                    </a:extLst>
                  </p:cNvPr>
                  <p:cNvSpPr/>
                  <p:nvPr/>
                </p:nvSpPr>
                <p:spPr>
                  <a:xfrm>
                    <a:off x="9220161" y="3669613"/>
                    <a:ext cx="258322" cy="160801"/>
                  </a:xfrm>
                  <a:custGeom>
                    <a:avLst/>
                    <a:gdLst>
                      <a:gd name="connsiteX0" fmla="*/ 93726 w 415982"/>
                      <a:gd name="connsiteY0" fmla="*/ 258941 h 258941"/>
                      <a:gd name="connsiteX1" fmla="*/ 0 w 415982"/>
                      <a:gd name="connsiteY1" fmla="*/ 121435 h 258941"/>
                      <a:gd name="connsiteX2" fmla="*/ 37199 w 415982"/>
                      <a:gd name="connsiteY2" fmla="*/ 0 h 258941"/>
                      <a:gd name="connsiteX3" fmla="*/ 415983 w 415982"/>
                      <a:gd name="connsiteY3" fmla="*/ 255755 h 258941"/>
                      <a:gd name="connsiteX4" fmla="*/ 93726 w 415982"/>
                      <a:gd name="connsiteY4" fmla="*/ 258941 h 258941"/>
                      <a:gd name="connsiteX5" fmla="*/ 93726 w 415982"/>
                      <a:gd name="connsiteY5" fmla="*/ 258941 h 258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15982" h="258941">
                        <a:moveTo>
                          <a:pt x="93726" y="258941"/>
                        </a:moveTo>
                        <a:cubicBezTo>
                          <a:pt x="54864" y="240584"/>
                          <a:pt x="0" y="211905"/>
                          <a:pt x="0" y="121435"/>
                        </a:cubicBezTo>
                        <a:cubicBezTo>
                          <a:pt x="6235" y="95250"/>
                          <a:pt x="29510" y="6304"/>
                          <a:pt x="37199" y="0"/>
                        </a:cubicBezTo>
                        <a:cubicBezTo>
                          <a:pt x="197289" y="59297"/>
                          <a:pt x="314706" y="155586"/>
                          <a:pt x="415983" y="255755"/>
                        </a:cubicBezTo>
                        <a:cubicBezTo>
                          <a:pt x="346087" y="257833"/>
                          <a:pt x="143395" y="257348"/>
                          <a:pt x="93726" y="258941"/>
                        </a:cubicBezTo>
                        <a:lnTo>
                          <a:pt x="93726" y="258941"/>
                        </a:lnTo>
                        <a:close/>
                      </a:path>
                    </a:pathLst>
                  </a:custGeom>
                  <a:solidFill>
                    <a:srgbClr val="F37765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9" name="Freeform: Shape 128">
                    <a:extLst>
                      <a:ext uri="{FF2B5EF4-FFF2-40B4-BE49-F238E27FC236}">
                        <a16:creationId xmlns:a16="http://schemas.microsoft.com/office/drawing/2014/main" id="{4E9AFBD4-F21B-4C65-9F75-BB7CB10E203E}"/>
                      </a:ext>
                    </a:extLst>
                  </p:cNvPr>
                  <p:cNvSpPr/>
                  <p:nvPr/>
                </p:nvSpPr>
                <p:spPr>
                  <a:xfrm>
                    <a:off x="8439997" y="3826886"/>
                    <a:ext cx="1115789" cy="552248"/>
                  </a:xfrm>
                  <a:custGeom>
                    <a:avLst/>
                    <a:gdLst>
                      <a:gd name="connsiteX0" fmla="*/ 293212 w 1796779"/>
                      <a:gd name="connsiteY0" fmla="*/ 828156 h 889296"/>
                      <a:gd name="connsiteX1" fmla="*/ 82900 w 1796779"/>
                      <a:gd name="connsiteY1" fmla="*/ 888284 h 889296"/>
                      <a:gd name="connsiteX2" fmla="*/ 119 w 1796779"/>
                      <a:gd name="connsiteY2" fmla="*/ 828156 h 889296"/>
                      <a:gd name="connsiteX3" fmla="*/ 36002 w 1796779"/>
                      <a:gd name="connsiteY3" fmla="*/ 768581 h 889296"/>
                      <a:gd name="connsiteX4" fmla="*/ 527215 w 1796779"/>
                      <a:gd name="connsiteY4" fmla="*/ 494400 h 889296"/>
                      <a:gd name="connsiteX5" fmla="*/ 761842 w 1796779"/>
                      <a:gd name="connsiteY5" fmla="*/ 238091 h 889296"/>
                      <a:gd name="connsiteX6" fmla="*/ 1221189 w 1796779"/>
                      <a:gd name="connsiteY6" fmla="*/ 10737 h 889296"/>
                      <a:gd name="connsiteX7" fmla="*/ 1583971 w 1796779"/>
                      <a:gd name="connsiteY7" fmla="*/ 138 h 889296"/>
                      <a:gd name="connsiteX8" fmla="*/ 1796777 w 1796779"/>
                      <a:gd name="connsiteY8" fmla="*/ 75785 h 889296"/>
                      <a:gd name="connsiteX9" fmla="*/ 1678528 w 1796779"/>
                      <a:gd name="connsiteY9" fmla="*/ 137853 h 889296"/>
                      <a:gd name="connsiteX10" fmla="*/ 1343110 w 1796779"/>
                      <a:gd name="connsiteY10" fmla="*/ 137853 h 889296"/>
                      <a:gd name="connsiteX11" fmla="*/ 1080566 w 1796779"/>
                      <a:gd name="connsiteY11" fmla="*/ 199852 h 889296"/>
                      <a:gd name="connsiteX12" fmla="*/ 837557 w 1796779"/>
                      <a:gd name="connsiteY12" fmla="*/ 392430 h 889296"/>
                      <a:gd name="connsiteX13" fmla="*/ 677052 w 1796779"/>
                      <a:gd name="connsiteY13" fmla="*/ 578843 h 889296"/>
                      <a:gd name="connsiteX14" fmla="*/ 293212 w 1796779"/>
                      <a:gd name="connsiteY14" fmla="*/ 828156 h 889296"/>
                      <a:gd name="connsiteX15" fmla="*/ 293212 w 1796779"/>
                      <a:gd name="connsiteY15" fmla="*/ 828156 h 8892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796779" h="889296">
                        <a:moveTo>
                          <a:pt x="293212" y="828156"/>
                        </a:moveTo>
                        <a:cubicBezTo>
                          <a:pt x="220129" y="856142"/>
                          <a:pt x="123286" y="896181"/>
                          <a:pt x="82900" y="888284"/>
                        </a:cubicBezTo>
                        <a:cubicBezTo>
                          <a:pt x="37596" y="879417"/>
                          <a:pt x="4622" y="879556"/>
                          <a:pt x="119" y="828156"/>
                        </a:cubicBezTo>
                        <a:cubicBezTo>
                          <a:pt x="-1751" y="806196"/>
                          <a:pt x="18823" y="774954"/>
                          <a:pt x="36002" y="768581"/>
                        </a:cubicBezTo>
                        <a:cubicBezTo>
                          <a:pt x="214657" y="702356"/>
                          <a:pt x="388393" y="618952"/>
                          <a:pt x="527215" y="494400"/>
                        </a:cubicBezTo>
                        <a:cubicBezTo>
                          <a:pt x="614291" y="416329"/>
                          <a:pt x="686127" y="325443"/>
                          <a:pt x="761842" y="238091"/>
                        </a:cubicBezTo>
                        <a:cubicBezTo>
                          <a:pt x="874895" y="107650"/>
                          <a:pt x="1038379" y="18635"/>
                          <a:pt x="1221189" y="10737"/>
                        </a:cubicBezTo>
                        <a:cubicBezTo>
                          <a:pt x="1327523" y="6096"/>
                          <a:pt x="1477360" y="762"/>
                          <a:pt x="1583971" y="138"/>
                        </a:cubicBezTo>
                        <a:cubicBezTo>
                          <a:pt x="1707553" y="-623"/>
                          <a:pt x="1796014" y="-900"/>
                          <a:pt x="1796777" y="75785"/>
                        </a:cubicBezTo>
                        <a:cubicBezTo>
                          <a:pt x="1797262" y="130579"/>
                          <a:pt x="1744337" y="138268"/>
                          <a:pt x="1678528" y="137853"/>
                        </a:cubicBezTo>
                        <a:cubicBezTo>
                          <a:pt x="1598864" y="137298"/>
                          <a:pt x="1441546" y="132311"/>
                          <a:pt x="1343110" y="137853"/>
                        </a:cubicBezTo>
                        <a:cubicBezTo>
                          <a:pt x="1258666" y="142633"/>
                          <a:pt x="1154757" y="156972"/>
                          <a:pt x="1080566" y="199852"/>
                        </a:cubicBezTo>
                        <a:cubicBezTo>
                          <a:pt x="984762" y="255270"/>
                          <a:pt x="913341" y="316369"/>
                          <a:pt x="837557" y="392430"/>
                        </a:cubicBezTo>
                        <a:cubicBezTo>
                          <a:pt x="779922" y="450273"/>
                          <a:pt x="733232" y="519823"/>
                          <a:pt x="677052" y="578843"/>
                        </a:cubicBezTo>
                        <a:cubicBezTo>
                          <a:pt x="626206" y="632045"/>
                          <a:pt x="431827" y="775162"/>
                          <a:pt x="293212" y="828156"/>
                        </a:cubicBezTo>
                        <a:lnTo>
                          <a:pt x="293212" y="828156"/>
                        </a:lnTo>
                        <a:close/>
                      </a:path>
                    </a:pathLst>
                  </a:custGeom>
                  <a:solidFill>
                    <a:srgbClr val="D1E3F1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0" name="Freeform: Shape 129">
                    <a:extLst>
                      <a:ext uri="{FF2B5EF4-FFF2-40B4-BE49-F238E27FC236}">
                        <a16:creationId xmlns:a16="http://schemas.microsoft.com/office/drawing/2014/main" id="{F7A07511-F9E4-4863-94E6-50EC05270ED2}"/>
                      </a:ext>
                    </a:extLst>
                  </p:cNvPr>
                  <p:cNvSpPr/>
                  <p:nvPr/>
                </p:nvSpPr>
                <p:spPr>
                  <a:xfrm>
                    <a:off x="7221765" y="3638746"/>
                    <a:ext cx="315969" cy="709662"/>
                  </a:xfrm>
                  <a:custGeom>
                    <a:avLst/>
                    <a:gdLst>
                      <a:gd name="connsiteX0" fmla="*/ 495035 w 501324"/>
                      <a:gd name="connsiteY0" fmla="*/ 25942 h 1162670"/>
                      <a:gd name="connsiteX1" fmla="*/ 301903 w 501324"/>
                      <a:gd name="connsiteY1" fmla="*/ 25942 h 1162670"/>
                      <a:gd name="connsiteX2" fmla="*/ 90898 w 501324"/>
                      <a:gd name="connsiteY2" fmla="*/ 141004 h 1162670"/>
                      <a:gd name="connsiteX3" fmla="*/ 1121 w 501324"/>
                      <a:gd name="connsiteY3" fmla="*/ 396898 h 1162670"/>
                      <a:gd name="connsiteX4" fmla="*/ 132600 w 501324"/>
                      <a:gd name="connsiteY4" fmla="*/ 1142480 h 1162670"/>
                      <a:gd name="connsiteX5" fmla="*/ 203813 w 501324"/>
                      <a:gd name="connsiteY5" fmla="*/ 1154811 h 1162670"/>
                      <a:gd name="connsiteX6" fmla="*/ 255005 w 501324"/>
                      <a:gd name="connsiteY6" fmla="*/ 1144350 h 1162670"/>
                      <a:gd name="connsiteX7" fmla="*/ 461438 w 501324"/>
                      <a:gd name="connsiteY7" fmla="*/ 762173 h 1162670"/>
                      <a:gd name="connsiteX8" fmla="*/ 495035 w 501324"/>
                      <a:gd name="connsiteY8" fmla="*/ 25942 h 1162670"/>
                      <a:gd name="connsiteX9" fmla="*/ 495035 w 501324"/>
                      <a:gd name="connsiteY9" fmla="*/ 25942 h 1162670"/>
                      <a:gd name="connsiteX0" fmla="*/ 495035 w 501322"/>
                      <a:gd name="connsiteY0" fmla="*/ 25942 h 1185080"/>
                      <a:gd name="connsiteX1" fmla="*/ 301903 w 501322"/>
                      <a:gd name="connsiteY1" fmla="*/ 25942 h 1185080"/>
                      <a:gd name="connsiteX2" fmla="*/ 90898 w 501322"/>
                      <a:gd name="connsiteY2" fmla="*/ 141004 h 1185080"/>
                      <a:gd name="connsiteX3" fmla="*/ 1121 w 501322"/>
                      <a:gd name="connsiteY3" fmla="*/ 396898 h 1185080"/>
                      <a:gd name="connsiteX4" fmla="*/ 132600 w 501322"/>
                      <a:gd name="connsiteY4" fmla="*/ 1142480 h 1185080"/>
                      <a:gd name="connsiteX5" fmla="*/ 203813 w 501322"/>
                      <a:gd name="connsiteY5" fmla="*/ 1154811 h 1185080"/>
                      <a:gd name="connsiteX6" fmla="*/ 461438 w 501322"/>
                      <a:gd name="connsiteY6" fmla="*/ 762173 h 1185080"/>
                      <a:gd name="connsiteX7" fmla="*/ 495035 w 501322"/>
                      <a:gd name="connsiteY7" fmla="*/ 25942 h 1185080"/>
                      <a:gd name="connsiteX8" fmla="*/ 495035 w 501322"/>
                      <a:gd name="connsiteY8" fmla="*/ 25942 h 1185080"/>
                      <a:gd name="connsiteX0" fmla="*/ 495035 w 509387"/>
                      <a:gd name="connsiteY0" fmla="*/ 25942 h 1182297"/>
                      <a:gd name="connsiteX1" fmla="*/ 301903 w 509387"/>
                      <a:gd name="connsiteY1" fmla="*/ 25942 h 1182297"/>
                      <a:gd name="connsiteX2" fmla="*/ 90898 w 509387"/>
                      <a:gd name="connsiteY2" fmla="*/ 141004 h 1182297"/>
                      <a:gd name="connsiteX3" fmla="*/ 1121 w 509387"/>
                      <a:gd name="connsiteY3" fmla="*/ 396898 h 1182297"/>
                      <a:gd name="connsiteX4" fmla="*/ 132600 w 509387"/>
                      <a:gd name="connsiteY4" fmla="*/ 1142480 h 1182297"/>
                      <a:gd name="connsiteX5" fmla="*/ 203813 w 509387"/>
                      <a:gd name="connsiteY5" fmla="*/ 1154811 h 1182297"/>
                      <a:gd name="connsiteX6" fmla="*/ 492824 w 509387"/>
                      <a:gd name="connsiteY6" fmla="*/ 799837 h 1182297"/>
                      <a:gd name="connsiteX7" fmla="*/ 495035 w 509387"/>
                      <a:gd name="connsiteY7" fmla="*/ 25942 h 1182297"/>
                      <a:gd name="connsiteX8" fmla="*/ 495035 w 509387"/>
                      <a:gd name="connsiteY8" fmla="*/ 25942 h 1182297"/>
                      <a:gd name="connsiteX0" fmla="*/ 495035 w 509387"/>
                      <a:gd name="connsiteY0" fmla="*/ 25942 h 1150633"/>
                      <a:gd name="connsiteX1" fmla="*/ 301903 w 509387"/>
                      <a:gd name="connsiteY1" fmla="*/ 25942 h 1150633"/>
                      <a:gd name="connsiteX2" fmla="*/ 90898 w 509387"/>
                      <a:gd name="connsiteY2" fmla="*/ 141004 h 1150633"/>
                      <a:gd name="connsiteX3" fmla="*/ 1121 w 509387"/>
                      <a:gd name="connsiteY3" fmla="*/ 396898 h 1150633"/>
                      <a:gd name="connsiteX4" fmla="*/ 132600 w 509387"/>
                      <a:gd name="connsiteY4" fmla="*/ 1142480 h 1150633"/>
                      <a:gd name="connsiteX5" fmla="*/ 304250 w 509387"/>
                      <a:gd name="connsiteY5" fmla="*/ 1079483 h 1150633"/>
                      <a:gd name="connsiteX6" fmla="*/ 492824 w 509387"/>
                      <a:gd name="connsiteY6" fmla="*/ 799837 h 1150633"/>
                      <a:gd name="connsiteX7" fmla="*/ 495035 w 509387"/>
                      <a:gd name="connsiteY7" fmla="*/ 25942 h 1150633"/>
                      <a:gd name="connsiteX8" fmla="*/ 495035 w 509387"/>
                      <a:gd name="connsiteY8" fmla="*/ 25942 h 1150633"/>
                      <a:gd name="connsiteX0" fmla="*/ 494460 w 508812"/>
                      <a:gd name="connsiteY0" fmla="*/ 25942 h 1145167"/>
                      <a:gd name="connsiteX1" fmla="*/ 301328 w 508812"/>
                      <a:gd name="connsiteY1" fmla="*/ 25942 h 1145167"/>
                      <a:gd name="connsiteX2" fmla="*/ 90323 w 508812"/>
                      <a:gd name="connsiteY2" fmla="*/ 141004 h 1145167"/>
                      <a:gd name="connsiteX3" fmla="*/ 546 w 508812"/>
                      <a:gd name="connsiteY3" fmla="*/ 396898 h 1145167"/>
                      <a:gd name="connsiteX4" fmla="*/ 226185 w 508812"/>
                      <a:gd name="connsiteY4" fmla="*/ 1136204 h 1145167"/>
                      <a:gd name="connsiteX5" fmla="*/ 303675 w 508812"/>
                      <a:gd name="connsiteY5" fmla="*/ 1079483 h 1145167"/>
                      <a:gd name="connsiteX6" fmla="*/ 492249 w 508812"/>
                      <a:gd name="connsiteY6" fmla="*/ 799837 h 1145167"/>
                      <a:gd name="connsiteX7" fmla="*/ 494460 w 508812"/>
                      <a:gd name="connsiteY7" fmla="*/ 25942 h 1145167"/>
                      <a:gd name="connsiteX8" fmla="*/ 494460 w 508812"/>
                      <a:gd name="connsiteY8" fmla="*/ 25942 h 1145167"/>
                      <a:gd name="connsiteX0" fmla="*/ 494460 w 508812"/>
                      <a:gd name="connsiteY0" fmla="*/ 25942 h 1142784"/>
                      <a:gd name="connsiteX1" fmla="*/ 301328 w 508812"/>
                      <a:gd name="connsiteY1" fmla="*/ 25942 h 1142784"/>
                      <a:gd name="connsiteX2" fmla="*/ 90323 w 508812"/>
                      <a:gd name="connsiteY2" fmla="*/ 141004 h 1142784"/>
                      <a:gd name="connsiteX3" fmla="*/ 546 w 508812"/>
                      <a:gd name="connsiteY3" fmla="*/ 396898 h 1142784"/>
                      <a:gd name="connsiteX4" fmla="*/ 226185 w 508812"/>
                      <a:gd name="connsiteY4" fmla="*/ 1136204 h 1142784"/>
                      <a:gd name="connsiteX5" fmla="*/ 347616 w 508812"/>
                      <a:gd name="connsiteY5" fmla="*/ 1060650 h 1142784"/>
                      <a:gd name="connsiteX6" fmla="*/ 492249 w 508812"/>
                      <a:gd name="connsiteY6" fmla="*/ 799837 h 1142784"/>
                      <a:gd name="connsiteX7" fmla="*/ 494460 w 508812"/>
                      <a:gd name="connsiteY7" fmla="*/ 25942 h 1142784"/>
                      <a:gd name="connsiteX8" fmla="*/ 494460 w 508812"/>
                      <a:gd name="connsiteY8" fmla="*/ 25942 h 11427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08812" h="1142784">
                        <a:moveTo>
                          <a:pt x="494460" y="25942"/>
                        </a:moveTo>
                        <a:cubicBezTo>
                          <a:pt x="490581" y="-17076"/>
                          <a:pt x="429275" y="935"/>
                          <a:pt x="301328" y="25942"/>
                        </a:cubicBezTo>
                        <a:cubicBezTo>
                          <a:pt x="202822" y="45200"/>
                          <a:pt x="143178" y="76234"/>
                          <a:pt x="90323" y="141004"/>
                        </a:cubicBezTo>
                        <a:cubicBezTo>
                          <a:pt x="28532" y="216719"/>
                          <a:pt x="5048" y="304419"/>
                          <a:pt x="546" y="396898"/>
                        </a:cubicBezTo>
                        <a:cubicBezTo>
                          <a:pt x="-10954" y="628061"/>
                          <a:pt x="162524" y="914600"/>
                          <a:pt x="226185" y="1136204"/>
                        </a:cubicBezTo>
                        <a:cubicBezTo>
                          <a:pt x="232974" y="1159757"/>
                          <a:pt x="303272" y="1116711"/>
                          <a:pt x="347616" y="1060650"/>
                        </a:cubicBezTo>
                        <a:cubicBezTo>
                          <a:pt x="391960" y="1004589"/>
                          <a:pt x="443712" y="987982"/>
                          <a:pt x="492249" y="799837"/>
                        </a:cubicBezTo>
                        <a:cubicBezTo>
                          <a:pt x="513308" y="589871"/>
                          <a:pt x="514549" y="138718"/>
                          <a:pt x="494460" y="25942"/>
                        </a:cubicBezTo>
                        <a:lnTo>
                          <a:pt x="494460" y="25942"/>
                        </a:lnTo>
                        <a:close/>
                      </a:path>
                    </a:pathLst>
                  </a:custGeom>
                  <a:solidFill>
                    <a:srgbClr val="3A1612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1" name="Freeform: Shape 130">
                    <a:extLst>
                      <a:ext uri="{FF2B5EF4-FFF2-40B4-BE49-F238E27FC236}">
                        <a16:creationId xmlns:a16="http://schemas.microsoft.com/office/drawing/2014/main" id="{B1BB2C14-E0B6-4646-A2E0-30BC32A51636}"/>
                      </a:ext>
                    </a:extLst>
                  </p:cNvPr>
                  <p:cNvSpPr/>
                  <p:nvPr/>
                </p:nvSpPr>
                <p:spPr>
                  <a:xfrm rot="19173505">
                    <a:off x="8942874" y="4253571"/>
                    <a:ext cx="157710" cy="107549"/>
                  </a:xfrm>
                  <a:custGeom>
                    <a:avLst/>
                    <a:gdLst>
                      <a:gd name="connsiteX0" fmla="*/ 253965 w 253964"/>
                      <a:gd name="connsiteY0" fmla="*/ 86594 h 173189"/>
                      <a:gd name="connsiteX1" fmla="*/ 126982 w 253964"/>
                      <a:gd name="connsiteY1" fmla="*/ 173189 h 173189"/>
                      <a:gd name="connsiteX2" fmla="*/ 0 w 253964"/>
                      <a:gd name="connsiteY2" fmla="*/ 86594 h 173189"/>
                      <a:gd name="connsiteX3" fmla="*/ 126982 w 253964"/>
                      <a:gd name="connsiteY3" fmla="*/ 0 h 173189"/>
                      <a:gd name="connsiteX4" fmla="*/ 253965 w 253964"/>
                      <a:gd name="connsiteY4" fmla="*/ 86594 h 1731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53964" h="173189">
                        <a:moveTo>
                          <a:pt x="253965" y="86594"/>
                        </a:moveTo>
                        <a:cubicBezTo>
                          <a:pt x="253965" y="134419"/>
                          <a:pt x="197113" y="173189"/>
                          <a:pt x="126982" y="173189"/>
                        </a:cubicBezTo>
                        <a:cubicBezTo>
                          <a:pt x="56852" y="173189"/>
                          <a:pt x="0" y="134419"/>
                          <a:pt x="0" y="86594"/>
                        </a:cubicBezTo>
                        <a:cubicBezTo>
                          <a:pt x="0" y="38770"/>
                          <a:pt x="56852" y="0"/>
                          <a:pt x="126982" y="0"/>
                        </a:cubicBezTo>
                        <a:cubicBezTo>
                          <a:pt x="197113" y="0"/>
                          <a:pt x="253965" y="38770"/>
                          <a:pt x="253965" y="86594"/>
                        </a:cubicBezTo>
                        <a:close/>
                      </a:path>
                    </a:pathLst>
                  </a:custGeom>
                  <a:solidFill>
                    <a:srgbClr val="8DA5B6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2" name="Freeform: Shape 131">
                    <a:extLst>
                      <a:ext uri="{FF2B5EF4-FFF2-40B4-BE49-F238E27FC236}">
                        <a16:creationId xmlns:a16="http://schemas.microsoft.com/office/drawing/2014/main" id="{40A3796A-8D31-4368-8C14-814875F9B9B6}"/>
                      </a:ext>
                    </a:extLst>
                  </p:cNvPr>
                  <p:cNvSpPr/>
                  <p:nvPr/>
                </p:nvSpPr>
                <p:spPr>
                  <a:xfrm>
                    <a:off x="6043757" y="4247040"/>
                    <a:ext cx="1092699" cy="160801"/>
                  </a:xfrm>
                  <a:custGeom>
                    <a:avLst/>
                    <a:gdLst>
                      <a:gd name="connsiteX0" fmla="*/ 1630126 w 1759596"/>
                      <a:gd name="connsiteY0" fmla="*/ 258941 h 258941"/>
                      <a:gd name="connsiteX1" fmla="*/ 129471 w 1759596"/>
                      <a:gd name="connsiteY1" fmla="*/ 258941 h 258941"/>
                      <a:gd name="connsiteX2" fmla="*/ 0 w 1759596"/>
                      <a:gd name="connsiteY2" fmla="*/ 129471 h 258941"/>
                      <a:gd name="connsiteX3" fmla="*/ 0 w 1759596"/>
                      <a:gd name="connsiteY3" fmla="*/ 129471 h 258941"/>
                      <a:gd name="connsiteX4" fmla="*/ 129471 w 1759596"/>
                      <a:gd name="connsiteY4" fmla="*/ 0 h 258941"/>
                      <a:gd name="connsiteX5" fmla="*/ 1630126 w 1759596"/>
                      <a:gd name="connsiteY5" fmla="*/ 0 h 258941"/>
                      <a:gd name="connsiteX6" fmla="*/ 1759597 w 1759596"/>
                      <a:gd name="connsiteY6" fmla="*/ 129471 h 258941"/>
                      <a:gd name="connsiteX7" fmla="*/ 1759597 w 1759596"/>
                      <a:gd name="connsiteY7" fmla="*/ 129471 h 258941"/>
                      <a:gd name="connsiteX8" fmla="*/ 1630126 w 1759596"/>
                      <a:gd name="connsiteY8" fmla="*/ 258941 h 2589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59596" h="258941">
                        <a:moveTo>
                          <a:pt x="1630126" y="258941"/>
                        </a:moveTo>
                        <a:lnTo>
                          <a:pt x="129471" y="258941"/>
                        </a:lnTo>
                        <a:cubicBezTo>
                          <a:pt x="57981" y="258941"/>
                          <a:pt x="0" y="200960"/>
                          <a:pt x="0" y="129471"/>
                        </a:cubicBezTo>
                        <a:lnTo>
                          <a:pt x="0" y="129471"/>
                        </a:lnTo>
                        <a:cubicBezTo>
                          <a:pt x="0" y="57981"/>
                          <a:pt x="57981" y="0"/>
                          <a:pt x="129471" y="0"/>
                        </a:cubicBezTo>
                        <a:lnTo>
                          <a:pt x="1630126" y="0"/>
                        </a:lnTo>
                        <a:cubicBezTo>
                          <a:pt x="1701615" y="0"/>
                          <a:pt x="1759597" y="57981"/>
                          <a:pt x="1759597" y="129471"/>
                        </a:cubicBezTo>
                        <a:lnTo>
                          <a:pt x="1759597" y="129471"/>
                        </a:lnTo>
                        <a:cubicBezTo>
                          <a:pt x="1759528" y="200960"/>
                          <a:pt x="1701615" y="258941"/>
                          <a:pt x="1630126" y="258941"/>
                        </a:cubicBezTo>
                        <a:close/>
                      </a:path>
                    </a:pathLst>
                  </a:custGeom>
                  <a:solidFill>
                    <a:srgbClr val="B0CBDB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3" name="Freeform: Shape 132">
                    <a:extLst>
                      <a:ext uri="{FF2B5EF4-FFF2-40B4-BE49-F238E27FC236}">
                        <a16:creationId xmlns:a16="http://schemas.microsoft.com/office/drawing/2014/main" id="{CCAC4D7B-4803-43DD-903C-8C8433DA6F90}"/>
                      </a:ext>
                    </a:extLst>
                  </p:cNvPr>
                  <p:cNvSpPr/>
                  <p:nvPr/>
                </p:nvSpPr>
                <p:spPr>
                  <a:xfrm>
                    <a:off x="6147214" y="4291556"/>
                    <a:ext cx="755825" cy="68398"/>
                  </a:xfrm>
                  <a:custGeom>
                    <a:avLst/>
                    <a:gdLst>
                      <a:gd name="connsiteX0" fmla="*/ 1162050 w 1217121"/>
                      <a:gd name="connsiteY0" fmla="*/ 110144 h 110143"/>
                      <a:gd name="connsiteX1" fmla="*/ 55072 w 1217121"/>
                      <a:gd name="connsiteY1" fmla="*/ 110144 h 110143"/>
                      <a:gd name="connsiteX2" fmla="*/ 0 w 1217121"/>
                      <a:gd name="connsiteY2" fmla="*/ 55072 h 110143"/>
                      <a:gd name="connsiteX3" fmla="*/ 0 w 1217121"/>
                      <a:gd name="connsiteY3" fmla="*/ 55072 h 110143"/>
                      <a:gd name="connsiteX4" fmla="*/ 55072 w 1217121"/>
                      <a:gd name="connsiteY4" fmla="*/ 0 h 110143"/>
                      <a:gd name="connsiteX5" fmla="*/ 1162050 w 1217121"/>
                      <a:gd name="connsiteY5" fmla="*/ 0 h 110143"/>
                      <a:gd name="connsiteX6" fmla="*/ 1217122 w 1217121"/>
                      <a:gd name="connsiteY6" fmla="*/ 55072 h 110143"/>
                      <a:gd name="connsiteX7" fmla="*/ 1217122 w 1217121"/>
                      <a:gd name="connsiteY7" fmla="*/ 55072 h 110143"/>
                      <a:gd name="connsiteX8" fmla="*/ 1162050 w 1217121"/>
                      <a:gd name="connsiteY8" fmla="*/ 110144 h 1101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7121" h="110143">
                        <a:moveTo>
                          <a:pt x="1162050" y="110144"/>
                        </a:moveTo>
                        <a:lnTo>
                          <a:pt x="55072" y="110144"/>
                        </a:lnTo>
                        <a:cubicBezTo>
                          <a:pt x="24661" y="110144"/>
                          <a:pt x="0" y="85483"/>
                          <a:pt x="0" y="55072"/>
                        </a:cubicBezTo>
                        <a:lnTo>
                          <a:pt x="0" y="55072"/>
                        </a:lnTo>
                        <a:cubicBezTo>
                          <a:pt x="0" y="24661"/>
                          <a:pt x="24661" y="0"/>
                          <a:pt x="55072" y="0"/>
                        </a:cubicBezTo>
                        <a:lnTo>
                          <a:pt x="1162050" y="0"/>
                        </a:lnTo>
                        <a:cubicBezTo>
                          <a:pt x="1192461" y="0"/>
                          <a:pt x="1217122" y="24661"/>
                          <a:pt x="1217122" y="55072"/>
                        </a:cubicBezTo>
                        <a:lnTo>
                          <a:pt x="1217122" y="55072"/>
                        </a:lnTo>
                        <a:cubicBezTo>
                          <a:pt x="1217122" y="85483"/>
                          <a:pt x="1192461" y="110144"/>
                          <a:pt x="1162050" y="110144"/>
                        </a:cubicBezTo>
                        <a:close/>
                      </a:path>
                    </a:pathLst>
                  </a:custGeom>
                  <a:solidFill>
                    <a:srgbClr val="91AEC4"/>
                  </a:solidFill>
                  <a:ln w="69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pic>
          <p:nvPicPr>
            <p:cNvPr id="139" name="Graphic 138">
              <a:extLst>
                <a:ext uri="{FF2B5EF4-FFF2-40B4-BE49-F238E27FC236}">
                  <a16:creationId xmlns:a16="http://schemas.microsoft.com/office/drawing/2014/main" id="{1BAEEC93-3874-4AA1-B88D-09A4228C15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55716" y="2496314"/>
              <a:ext cx="1349593" cy="1349593"/>
            </a:xfrm>
            <a:prstGeom prst="rect">
              <a:avLst/>
            </a:prstGeom>
          </p:spPr>
        </p:pic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5D9AC02A-B1C8-4D30-831A-1719FA1BA2F4}"/>
                </a:ext>
              </a:extLst>
            </p:cNvPr>
            <p:cNvSpPr/>
            <p:nvPr/>
          </p:nvSpPr>
          <p:spPr>
            <a:xfrm>
              <a:off x="8329761" y="2403939"/>
              <a:ext cx="568504" cy="758476"/>
            </a:xfrm>
            <a:custGeom>
              <a:avLst/>
              <a:gdLst>
                <a:gd name="connsiteX0" fmla="*/ 2570997 w 5141911"/>
                <a:gd name="connsiteY0" fmla="*/ 1308456 h 6860133"/>
                <a:gd name="connsiteX1" fmla="*/ 1451303 w 5141911"/>
                <a:gd name="connsiteY1" fmla="*/ 2428150 h 6860133"/>
                <a:gd name="connsiteX2" fmla="*/ 2570997 w 5141911"/>
                <a:gd name="connsiteY2" fmla="*/ 3547844 h 6860133"/>
                <a:gd name="connsiteX3" fmla="*/ 3690691 w 5141911"/>
                <a:gd name="connsiteY3" fmla="*/ 2428150 h 6860133"/>
                <a:gd name="connsiteX4" fmla="*/ 2570997 w 5141911"/>
                <a:gd name="connsiteY4" fmla="*/ 1308456 h 6860133"/>
                <a:gd name="connsiteX5" fmla="*/ 2570997 w 5141911"/>
                <a:gd name="connsiteY5" fmla="*/ 0 h 6860133"/>
                <a:gd name="connsiteX6" fmla="*/ 5141911 w 5141911"/>
                <a:gd name="connsiteY6" fmla="*/ 2570997 h 6860133"/>
                <a:gd name="connsiteX7" fmla="*/ 4562661 w 5141911"/>
                <a:gd name="connsiteY7" fmla="*/ 4196678 h 6860133"/>
                <a:gd name="connsiteX8" fmla="*/ 2717190 w 5141911"/>
                <a:gd name="connsiteY8" fmla="*/ 6784737 h 6860133"/>
                <a:gd name="connsiteX9" fmla="*/ 2424136 w 5141911"/>
                <a:gd name="connsiteY9" fmla="*/ 6784737 h 6860133"/>
                <a:gd name="connsiteX10" fmla="*/ 577494 w 5141911"/>
                <a:gd name="connsiteY10" fmla="*/ 4194420 h 6860133"/>
                <a:gd name="connsiteX11" fmla="*/ 0 w 5141911"/>
                <a:gd name="connsiteY11" fmla="*/ 2570997 h 6860133"/>
                <a:gd name="connsiteX12" fmla="*/ 2570997 w 5141911"/>
                <a:gd name="connsiteY12" fmla="*/ 0 h 6860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41911" h="6860133">
                  <a:moveTo>
                    <a:pt x="2570997" y="1308456"/>
                  </a:moveTo>
                  <a:cubicBezTo>
                    <a:pt x="1952607" y="1308456"/>
                    <a:pt x="1451303" y="1809760"/>
                    <a:pt x="1451303" y="2428150"/>
                  </a:cubicBezTo>
                  <a:cubicBezTo>
                    <a:pt x="1451303" y="3046540"/>
                    <a:pt x="1952607" y="3547844"/>
                    <a:pt x="2570997" y="3547844"/>
                  </a:cubicBezTo>
                  <a:cubicBezTo>
                    <a:pt x="3189387" y="3547844"/>
                    <a:pt x="3690691" y="3046540"/>
                    <a:pt x="3690691" y="2428150"/>
                  </a:cubicBezTo>
                  <a:cubicBezTo>
                    <a:pt x="3690691" y="1809760"/>
                    <a:pt x="3189387" y="1308456"/>
                    <a:pt x="2570997" y="1308456"/>
                  </a:cubicBezTo>
                  <a:close/>
                  <a:moveTo>
                    <a:pt x="2570997" y="0"/>
                  </a:moveTo>
                  <a:cubicBezTo>
                    <a:pt x="3990854" y="0"/>
                    <a:pt x="5141911" y="1151057"/>
                    <a:pt x="5141911" y="2570997"/>
                  </a:cubicBezTo>
                  <a:cubicBezTo>
                    <a:pt x="5141911" y="3187716"/>
                    <a:pt x="4924714" y="3753751"/>
                    <a:pt x="4562661" y="4196678"/>
                  </a:cubicBezTo>
                  <a:cubicBezTo>
                    <a:pt x="3999134" y="4902718"/>
                    <a:pt x="2717190" y="6784737"/>
                    <a:pt x="2717190" y="6784737"/>
                  </a:cubicBezTo>
                  <a:cubicBezTo>
                    <a:pt x="2645348" y="6885265"/>
                    <a:pt x="2495978" y="6885265"/>
                    <a:pt x="2424136" y="6784737"/>
                  </a:cubicBezTo>
                  <a:cubicBezTo>
                    <a:pt x="2424136" y="6784737"/>
                    <a:pt x="1168035" y="4936171"/>
                    <a:pt x="577494" y="4194420"/>
                  </a:cubicBezTo>
                  <a:cubicBezTo>
                    <a:pt x="216529" y="3751744"/>
                    <a:pt x="0" y="3186712"/>
                    <a:pt x="0" y="2570997"/>
                  </a:cubicBezTo>
                  <a:cubicBezTo>
                    <a:pt x="0" y="1151057"/>
                    <a:pt x="1151140" y="0"/>
                    <a:pt x="2570997" y="0"/>
                  </a:cubicBezTo>
                  <a:close/>
                </a:path>
              </a:pathLst>
            </a:custGeom>
            <a:solidFill>
              <a:schemeClr val="accent1"/>
            </a:solidFill>
            <a:ln w="8363" cap="flat">
              <a:noFill/>
              <a:prstDash val="solid"/>
              <a:miter/>
            </a:ln>
            <a:scene3d>
              <a:camera prst="isometricOffAxis2Left">
                <a:rot lat="0" lon="1560000" rev="0"/>
              </a:camera>
              <a:lightRig rig="flood" dir="t"/>
            </a:scene3d>
            <a:sp3d extrusionH="95250" prstMaterial="flat">
              <a:extrusionClr>
                <a:schemeClr val="accent1"/>
              </a:extrusionClr>
            </a:sp3d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AE0AB165-BFA5-45E6-BFDB-993954CE4DC4}"/>
              </a:ext>
            </a:extLst>
          </p:cNvPr>
          <p:cNvSpPr txBox="1"/>
          <p:nvPr/>
        </p:nvSpPr>
        <p:spPr>
          <a:xfrm>
            <a:off x="524365" y="1688575"/>
            <a:ext cx="6134873" cy="46320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hasil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cetaknya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merupakan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alat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bukti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hukum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sah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.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hasil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cetaknya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sebagaimana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dimaksud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pada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ayat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(1)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merupakan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perluasan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dari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alat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bukti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sah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Hukum Acara yang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berlaku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di Indonesia.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dinyatakan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sah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apabila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menggunakan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Sistem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ketentuan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diatur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dalam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Undang-undang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ini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.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Ketentuan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mengenai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dan/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atau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B7C935D-408D-6CC7-A998-E2ADC8F28101}"/>
              </a:ext>
            </a:extLst>
          </p:cNvPr>
          <p:cNvSpPr txBox="1"/>
          <p:nvPr/>
        </p:nvSpPr>
        <p:spPr>
          <a:xfrm>
            <a:off x="405199" y="469204"/>
            <a:ext cx="904438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Kontrak</a:t>
            </a:r>
            <a:r>
              <a:rPr lang="en-US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48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Transaksi</a:t>
            </a:r>
            <a:r>
              <a:rPr lang="en-US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48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Elektronik</a:t>
            </a:r>
            <a:endParaRPr lang="ko-KR" altLang="en-US" sz="4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2917F48-4895-32CA-2539-1BEF1A32DEA1}"/>
              </a:ext>
            </a:extLst>
          </p:cNvPr>
          <p:cNvSpPr txBox="1"/>
          <p:nvPr/>
        </p:nvSpPr>
        <p:spPr>
          <a:xfrm rot="20432392">
            <a:off x="6442894" y="1983684"/>
            <a:ext cx="176199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Materiil</a:t>
            </a:r>
            <a:endParaRPr lang="ko-KR" altLang="en-US" sz="3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FDB3E3C6-E65F-06B3-06F0-9CD4525CCECA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142" name="Picture 141">
              <a:extLst>
                <a:ext uri="{FF2B5EF4-FFF2-40B4-BE49-F238E27FC236}">
                  <a16:creationId xmlns:a16="http://schemas.microsoft.com/office/drawing/2014/main" id="{CE71F7D7-255B-D3A4-7F6D-0BD1DA4B51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147" name="Picture 146">
              <a:extLst>
                <a:ext uri="{FF2B5EF4-FFF2-40B4-BE49-F238E27FC236}">
                  <a16:creationId xmlns:a16="http://schemas.microsoft.com/office/drawing/2014/main" id="{384D9CEE-A2D8-1550-FEDD-2573DBF79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660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94B6AA81-DB34-D17B-C2BA-3DD81973A83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5" y="761623"/>
            <a:ext cx="11875190" cy="5963078"/>
          </a:xfrm>
          <a:prstGeom prst="rect">
            <a:avLst/>
          </a:prstGeo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4974" y="407703"/>
            <a:ext cx="9362139" cy="724247"/>
          </a:xfrm>
        </p:spPr>
        <p:txBody>
          <a:bodyPr/>
          <a:lstStyle/>
          <a:p>
            <a:r>
              <a:rPr lang="en-US" sz="3600" b="1" dirty="0" err="1"/>
              <a:t>Informasi</a:t>
            </a:r>
            <a:r>
              <a:rPr lang="en-US" sz="3600" b="1" dirty="0"/>
              <a:t> </a:t>
            </a:r>
            <a:r>
              <a:rPr lang="en-US" sz="3600" b="1" dirty="0" err="1"/>
              <a:t>Elektronik</a:t>
            </a:r>
            <a:r>
              <a:rPr lang="en-US" sz="3600" b="1" dirty="0"/>
              <a:t> (IE)</a:t>
            </a:r>
          </a:p>
          <a:p>
            <a:r>
              <a:rPr lang="en-US" sz="3600" b="1" dirty="0" err="1"/>
              <a:t>Dokumen</a:t>
            </a:r>
            <a:r>
              <a:rPr lang="en-US" sz="3600" b="1" dirty="0"/>
              <a:t> </a:t>
            </a:r>
            <a:r>
              <a:rPr lang="en-US" sz="3600" b="1" dirty="0" err="1"/>
              <a:t>Elektronik</a:t>
            </a:r>
            <a:r>
              <a:rPr lang="en-US" sz="3600" b="1" dirty="0"/>
              <a:t> (DE)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D14C35-8D0C-B2A0-9F76-09E6309F2097}"/>
              </a:ext>
            </a:extLst>
          </p:cNvPr>
          <p:cNvGrpSpPr/>
          <p:nvPr/>
        </p:nvGrpSpPr>
        <p:grpSpPr>
          <a:xfrm>
            <a:off x="1318864" y="1891896"/>
            <a:ext cx="9768048" cy="1816318"/>
            <a:chOff x="1318864" y="1657981"/>
            <a:chExt cx="9768048" cy="181631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9DA0573-3477-4552-8673-006F5B53B124}"/>
                </a:ext>
              </a:extLst>
            </p:cNvPr>
            <p:cNvGrpSpPr/>
            <p:nvPr/>
          </p:nvGrpSpPr>
          <p:grpSpPr>
            <a:xfrm>
              <a:off x="1318864" y="1657981"/>
              <a:ext cx="2141977" cy="1793923"/>
              <a:chOff x="2177069" y="2506721"/>
              <a:chExt cx="2552401" cy="213765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EC9FA726-B100-4AFF-A117-890E90538F8A}"/>
                  </a:ext>
                </a:extLst>
              </p:cNvPr>
              <p:cNvGrpSpPr/>
              <p:nvPr/>
            </p:nvGrpSpPr>
            <p:grpSpPr>
              <a:xfrm>
                <a:off x="2715048" y="2506721"/>
                <a:ext cx="1476444" cy="1476444"/>
                <a:chOff x="2715048" y="2506721"/>
                <a:chExt cx="1476444" cy="1476444"/>
              </a:xfrm>
            </p:grpSpPr>
            <p:sp>
              <p:nvSpPr>
                <p:cNvPr id="6" name="Teardrop 14">
                  <a:extLst>
                    <a:ext uri="{FF2B5EF4-FFF2-40B4-BE49-F238E27FC236}">
                      <a16:creationId xmlns:a16="http://schemas.microsoft.com/office/drawing/2014/main" id="{FC0F5B6C-282A-43CF-A63B-FF8F2A8E10B9}"/>
                    </a:ext>
                  </a:extLst>
                </p:cNvPr>
                <p:cNvSpPr/>
                <p:nvPr/>
              </p:nvSpPr>
              <p:spPr>
                <a:xfrm rot="8100000">
                  <a:off x="2715048" y="2506721"/>
                  <a:ext cx="1476444" cy="1476444"/>
                </a:xfrm>
                <a:custGeom>
                  <a:avLst/>
                  <a:gdLst>
                    <a:gd name="connsiteX0" fmla="*/ 0 w 1237749"/>
                    <a:gd name="connsiteY0" fmla="*/ 618875 h 1237749"/>
                    <a:gd name="connsiteX1" fmla="*/ 618875 w 1237749"/>
                    <a:gd name="connsiteY1" fmla="*/ 0 h 1237749"/>
                    <a:gd name="connsiteX2" fmla="*/ 1476443 w 1237749"/>
                    <a:gd name="connsiteY2" fmla="*/ -238694 h 1237749"/>
                    <a:gd name="connsiteX3" fmla="*/ 1237749 w 1237749"/>
                    <a:gd name="connsiteY3" fmla="*/ 618875 h 1237749"/>
                    <a:gd name="connsiteX4" fmla="*/ 618874 w 1237749"/>
                    <a:gd name="connsiteY4" fmla="*/ 1237750 h 1237749"/>
                    <a:gd name="connsiteX5" fmla="*/ -1 w 1237749"/>
                    <a:gd name="connsiteY5" fmla="*/ 618875 h 1237749"/>
                    <a:gd name="connsiteX6" fmla="*/ 0 w 1237749"/>
                    <a:gd name="connsiteY6" fmla="*/ 618875 h 1237749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76444" h="1476444">
                      <a:moveTo>
                        <a:pt x="1" y="857569"/>
                      </a:moveTo>
                      <a:cubicBezTo>
                        <a:pt x="1" y="515774"/>
                        <a:pt x="224685" y="327981"/>
                        <a:pt x="618876" y="238694"/>
                      </a:cubicBezTo>
                      <a:cubicBezTo>
                        <a:pt x="900377" y="174932"/>
                        <a:pt x="1148421" y="116962"/>
                        <a:pt x="1476444" y="0"/>
                      </a:cubicBezTo>
                      <a:cubicBezTo>
                        <a:pt x="1359484" y="328024"/>
                        <a:pt x="1322086" y="543600"/>
                        <a:pt x="1237750" y="857569"/>
                      </a:cubicBezTo>
                      <a:cubicBezTo>
                        <a:pt x="1149083" y="1187663"/>
                        <a:pt x="960670" y="1476444"/>
                        <a:pt x="618875" y="1476444"/>
                      </a:cubicBezTo>
                      <a:cubicBezTo>
                        <a:pt x="277080" y="1476444"/>
                        <a:pt x="0" y="1199364"/>
                        <a:pt x="0" y="857569"/>
                      </a:cubicBezTo>
                      <a:lnTo>
                        <a:pt x="1" y="857569"/>
                      </a:lnTo>
                      <a:close/>
                    </a:path>
                  </a:pathLst>
                </a:cu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029903DB-C5B5-49B8-9DF7-2C00DBA4F912}"/>
                    </a:ext>
                  </a:extLst>
                </p:cNvPr>
                <p:cNvSpPr/>
                <p:nvPr/>
              </p:nvSpPr>
              <p:spPr>
                <a:xfrm>
                  <a:off x="2946374" y="2558747"/>
                  <a:ext cx="1019339" cy="101933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D75F188-AD6D-4E12-97FD-9A405847BDA7}"/>
                  </a:ext>
                </a:extLst>
              </p:cNvPr>
              <p:cNvSpPr/>
              <p:nvPr/>
            </p:nvSpPr>
            <p:spPr>
              <a:xfrm flipV="1">
                <a:off x="2177069" y="4257232"/>
                <a:ext cx="2552401" cy="38714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5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CF4FC30-75E9-46C6-86D5-A6D3155C7C9A}"/>
                </a:ext>
              </a:extLst>
            </p:cNvPr>
            <p:cNvGrpSpPr/>
            <p:nvPr/>
          </p:nvGrpSpPr>
          <p:grpSpPr>
            <a:xfrm>
              <a:off x="3841126" y="1680376"/>
              <a:ext cx="2141977" cy="1793923"/>
              <a:chOff x="2177069" y="2506721"/>
              <a:chExt cx="2552401" cy="213765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66421AB-DFC8-42CB-9254-339901B9FEE2}"/>
                  </a:ext>
                </a:extLst>
              </p:cNvPr>
              <p:cNvGrpSpPr/>
              <p:nvPr/>
            </p:nvGrpSpPr>
            <p:grpSpPr>
              <a:xfrm>
                <a:off x="2715048" y="2506721"/>
                <a:ext cx="1476444" cy="1476444"/>
                <a:chOff x="2715048" y="2506721"/>
                <a:chExt cx="1476444" cy="1476444"/>
              </a:xfrm>
            </p:grpSpPr>
            <p:sp>
              <p:nvSpPr>
                <p:cNvPr id="11" name="Teardrop 14">
                  <a:extLst>
                    <a:ext uri="{FF2B5EF4-FFF2-40B4-BE49-F238E27FC236}">
                      <a16:creationId xmlns:a16="http://schemas.microsoft.com/office/drawing/2014/main" id="{DA85AE68-BAD8-4471-A0A4-4E3C8F57D50A}"/>
                    </a:ext>
                  </a:extLst>
                </p:cNvPr>
                <p:cNvSpPr/>
                <p:nvPr/>
              </p:nvSpPr>
              <p:spPr>
                <a:xfrm rot="8100000">
                  <a:off x="2715048" y="2506721"/>
                  <a:ext cx="1476444" cy="1476444"/>
                </a:xfrm>
                <a:custGeom>
                  <a:avLst/>
                  <a:gdLst>
                    <a:gd name="connsiteX0" fmla="*/ 0 w 1237749"/>
                    <a:gd name="connsiteY0" fmla="*/ 618875 h 1237749"/>
                    <a:gd name="connsiteX1" fmla="*/ 618875 w 1237749"/>
                    <a:gd name="connsiteY1" fmla="*/ 0 h 1237749"/>
                    <a:gd name="connsiteX2" fmla="*/ 1476443 w 1237749"/>
                    <a:gd name="connsiteY2" fmla="*/ -238694 h 1237749"/>
                    <a:gd name="connsiteX3" fmla="*/ 1237749 w 1237749"/>
                    <a:gd name="connsiteY3" fmla="*/ 618875 h 1237749"/>
                    <a:gd name="connsiteX4" fmla="*/ 618874 w 1237749"/>
                    <a:gd name="connsiteY4" fmla="*/ 1237750 h 1237749"/>
                    <a:gd name="connsiteX5" fmla="*/ -1 w 1237749"/>
                    <a:gd name="connsiteY5" fmla="*/ 618875 h 1237749"/>
                    <a:gd name="connsiteX6" fmla="*/ 0 w 1237749"/>
                    <a:gd name="connsiteY6" fmla="*/ 618875 h 1237749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76444" h="1476444">
                      <a:moveTo>
                        <a:pt x="1" y="857569"/>
                      </a:moveTo>
                      <a:cubicBezTo>
                        <a:pt x="1" y="515774"/>
                        <a:pt x="224685" y="327981"/>
                        <a:pt x="618876" y="238694"/>
                      </a:cubicBezTo>
                      <a:cubicBezTo>
                        <a:pt x="900377" y="174932"/>
                        <a:pt x="1148421" y="116962"/>
                        <a:pt x="1476444" y="0"/>
                      </a:cubicBezTo>
                      <a:cubicBezTo>
                        <a:pt x="1359484" y="328024"/>
                        <a:pt x="1322086" y="543600"/>
                        <a:pt x="1237750" y="857569"/>
                      </a:cubicBezTo>
                      <a:cubicBezTo>
                        <a:pt x="1149083" y="1187663"/>
                        <a:pt x="960670" y="1476444"/>
                        <a:pt x="618875" y="1476444"/>
                      </a:cubicBezTo>
                      <a:cubicBezTo>
                        <a:pt x="277080" y="1476444"/>
                        <a:pt x="0" y="1199364"/>
                        <a:pt x="0" y="857569"/>
                      </a:cubicBezTo>
                      <a:lnTo>
                        <a:pt x="1" y="85756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C5E8B144-B255-4305-8F15-A434F03662E8}"/>
                    </a:ext>
                  </a:extLst>
                </p:cNvPr>
                <p:cNvSpPr/>
                <p:nvPr/>
              </p:nvSpPr>
              <p:spPr>
                <a:xfrm>
                  <a:off x="2946374" y="2558747"/>
                  <a:ext cx="1019339" cy="101933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BB639B0-4D51-47C3-8E7E-C06D9413A4B5}"/>
                  </a:ext>
                </a:extLst>
              </p:cNvPr>
              <p:cNvSpPr/>
              <p:nvPr/>
            </p:nvSpPr>
            <p:spPr>
              <a:xfrm flipV="1">
                <a:off x="2177069" y="4257232"/>
                <a:ext cx="2552401" cy="38714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5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EFEBEE-864A-4DFF-8D50-CC0A49D40C16}"/>
                </a:ext>
              </a:extLst>
            </p:cNvPr>
            <p:cNvGrpSpPr/>
            <p:nvPr/>
          </p:nvGrpSpPr>
          <p:grpSpPr>
            <a:xfrm>
              <a:off x="6329437" y="1657981"/>
              <a:ext cx="2141977" cy="1793923"/>
              <a:chOff x="2177069" y="2506721"/>
              <a:chExt cx="2552401" cy="2137656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FFB3E597-953B-42BF-86DB-27C5E3907650}"/>
                  </a:ext>
                </a:extLst>
              </p:cNvPr>
              <p:cNvGrpSpPr/>
              <p:nvPr/>
            </p:nvGrpSpPr>
            <p:grpSpPr>
              <a:xfrm>
                <a:off x="2715048" y="2506721"/>
                <a:ext cx="1476444" cy="1476444"/>
                <a:chOff x="2715048" y="2506721"/>
                <a:chExt cx="1476444" cy="1476444"/>
              </a:xfrm>
            </p:grpSpPr>
            <p:sp>
              <p:nvSpPr>
                <p:cNvPr id="16" name="Teardrop 14">
                  <a:extLst>
                    <a:ext uri="{FF2B5EF4-FFF2-40B4-BE49-F238E27FC236}">
                      <a16:creationId xmlns:a16="http://schemas.microsoft.com/office/drawing/2014/main" id="{7EB4E8E4-1B48-41AF-BEA6-F8042E5344A6}"/>
                    </a:ext>
                  </a:extLst>
                </p:cNvPr>
                <p:cNvSpPr/>
                <p:nvPr/>
              </p:nvSpPr>
              <p:spPr>
                <a:xfrm rot="8100000">
                  <a:off x="2715048" y="2506721"/>
                  <a:ext cx="1476444" cy="1476444"/>
                </a:xfrm>
                <a:custGeom>
                  <a:avLst/>
                  <a:gdLst>
                    <a:gd name="connsiteX0" fmla="*/ 0 w 1237749"/>
                    <a:gd name="connsiteY0" fmla="*/ 618875 h 1237749"/>
                    <a:gd name="connsiteX1" fmla="*/ 618875 w 1237749"/>
                    <a:gd name="connsiteY1" fmla="*/ 0 h 1237749"/>
                    <a:gd name="connsiteX2" fmla="*/ 1476443 w 1237749"/>
                    <a:gd name="connsiteY2" fmla="*/ -238694 h 1237749"/>
                    <a:gd name="connsiteX3" fmla="*/ 1237749 w 1237749"/>
                    <a:gd name="connsiteY3" fmla="*/ 618875 h 1237749"/>
                    <a:gd name="connsiteX4" fmla="*/ 618874 w 1237749"/>
                    <a:gd name="connsiteY4" fmla="*/ 1237750 h 1237749"/>
                    <a:gd name="connsiteX5" fmla="*/ -1 w 1237749"/>
                    <a:gd name="connsiteY5" fmla="*/ 618875 h 1237749"/>
                    <a:gd name="connsiteX6" fmla="*/ 0 w 1237749"/>
                    <a:gd name="connsiteY6" fmla="*/ 618875 h 1237749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76444" h="1476444">
                      <a:moveTo>
                        <a:pt x="1" y="857569"/>
                      </a:moveTo>
                      <a:cubicBezTo>
                        <a:pt x="1" y="515774"/>
                        <a:pt x="224685" y="327981"/>
                        <a:pt x="618876" y="238694"/>
                      </a:cubicBezTo>
                      <a:cubicBezTo>
                        <a:pt x="900377" y="174932"/>
                        <a:pt x="1148421" y="116962"/>
                        <a:pt x="1476444" y="0"/>
                      </a:cubicBezTo>
                      <a:cubicBezTo>
                        <a:pt x="1359484" y="328024"/>
                        <a:pt x="1322086" y="543600"/>
                        <a:pt x="1237750" y="857569"/>
                      </a:cubicBezTo>
                      <a:cubicBezTo>
                        <a:pt x="1149083" y="1187663"/>
                        <a:pt x="960670" y="1476444"/>
                        <a:pt x="618875" y="1476444"/>
                      </a:cubicBezTo>
                      <a:cubicBezTo>
                        <a:pt x="277080" y="1476444"/>
                        <a:pt x="0" y="1199364"/>
                        <a:pt x="0" y="857569"/>
                      </a:cubicBezTo>
                      <a:lnTo>
                        <a:pt x="1" y="85756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07C69682-6FAF-4BF2-B995-09678831932E}"/>
                    </a:ext>
                  </a:extLst>
                </p:cNvPr>
                <p:cNvSpPr/>
                <p:nvPr/>
              </p:nvSpPr>
              <p:spPr>
                <a:xfrm>
                  <a:off x="2946374" y="2558747"/>
                  <a:ext cx="1019339" cy="101933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7213145-E386-4C03-BD66-9AD3FBBDB93E}"/>
                  </a:ext>
                </a:extLst>
              </p:cNvPr>
              <p:cNvSpPr/>
              <p:nvPr/>
            </p:nvSpPr>
            <p:spPr>
              <a:xfrm flipV="1">
                <a:off x="2177069" y="4257232"/>
                <a:ext cx="2552401" cy="38714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5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95F0D80-7A71-4DDF-BD96-79D9132E44E6}"/>
                </a:ext>
              </a:extLst>
            </p:cNvPr>
            <p:cNvGrpSpPr/>
            <p:nvPr/>
          </p:nvGrpSpPr>
          <p:grpSpPr>
            <a:xfrm>
              <a:off x="8944935" y="1657981"/>
              <a:ext cx="2141977" cy="1793923"/>
              <a:chOff x="2177069" y="2506721"/>
              <a:chExt cx="2552401" cy="2137656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B20A229-C313-4C25-AC24-A6546DF10324}"/>
                  </a:ext>
                </a:extLst>
              </p:cNvPr>
              <p:cNvGrpSpPr/>
              <p:nvPr/>
            </p:nvGrpSpPr>
            <p:grpSpPr>
              <a:xfrm>
                <a:off x="2715048" y="2506721"/>
                <a:ext cx="1476444" cy="1476444"/>
                <a:chOff x="2715048" y="2506721"/>
                <a:chExt cx="1476444" cy="1476444"/>
              </a:xfrm>
            </p:grpSpPr>
            <p:sp>
              <p:nvSpPr>
                <p:cNvPr id="21" name="Teardrop 14">
                  <a:extLst>
                    <a:ext uri="{FF2B5EF4-FFF2-40B4-BE49-F238E27FC236}">
                      <a16:creationId xmlns:a16="http://schemas.microsoft.com/office/drawing/2014/main" id="{0B19F3A0-024A-48C2-BC86-C41A03BC4B5A}"/>
                    </a:ext>
                  </a:extLst>
                </p:cNvPr>
                <p:cNvSpPr/>
                <p:nvPr/>
              </p:nvSpPr>
              <p:spPr>
                <a:xfrm rot="8100000">
                  <a:off x="2715048" y="2506721"/>
                  <a:ext cx="1476444" cy="1476444"/>
                </a:xfrm>
                <a:custGeom>
                  <a:avLst/>
                  <a:gdLst>
                    <a:gd name="connsiteX0" fmla="*/ 0 w 1237749"/>
                    <a:gd name="connsiteY0" fmla="*/ 618875 h 1237749"/>
                    <a:gd name="connsiteX1" fmla="*/ 618875 w 1237749"/>
                    <a:gd name="connsiteY1" fmla="*/ 0 h 1237749"/>
                    <a:gd name="connsiteX2" fmla="*/ 1476443 w 1237749"/>
                    <a:gd name="connsiteY2" fmla="*/ -238694 h 1237749"/>
                    <a:gd name="connsiteX3" fmla="*/ 1237749 w 1237749"/>
                    <a:gd name="connsiteY3" fmla="*/ 618875 h 1237749"/>
                    <a:gd name="connsiteX4" fmla="*/ 618874 w 1237749"/>
                    <a:gd name="connsiteY4" fmla="*/ 1237750 h 1237749"/>
                    <a:gd name="connsiteX5" fmla="*/ -1 w 1237749"/>
                    <a:gd name="connsiteY5" fmla="*/ 618875 h 1237749"/>
                    <a:gd name="connsiteX6" fmla="*/ 0 w 1237749"/>
                    <a:gd name="connsiteY6" fmla="*/ 618875 h 1237749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  <a:gd name="connsiteX0" fmla="*/ 1 w 1476444"/>
                    <a:gd name="connsiteY0" fmla="*/ 857569 h 1476444"/>
                    <a:gd name="connsiteX1" fmla="*/ 618876 w 1476444"/>
                    <a:gd name="connsiteY1" fmla="*/ 238694 h 1476444"/>
                    <a:gd name="connsiteX2" fmla="*/ 1476444 w 1476444"/>
                    <a:gd name="connsiteY2" fmla="*/ 0 h 1476444"/>
                    <a:gd name="connsiteX3" fmla="*/ 1237750 w 1476444"/>
                    <a:gd name="connsiteY3" fmla="*/ 857569 h 1476444"/>
                    <a:gd name="connsiteX4" fmla="*/ 618875 w 1476444"/>
                    <a:gd name="connsiteY4" fmla="*/ 1476444 h 1476444"/>
                    <a:gd name="connsiteX5" fmla="*/ 0 w 1476444"/>
                    <a:gd name="connsiteY5" fmla="*/ 857569 h 1476444"/>
                    <a:gd name="connsiteX6" fmla="*/ 1 w 1476444"/>
                    <a:gd name="connsiteY6" fmla="*/ 857569 h 14764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476444" h="1476444">
                      <a:moveTo>
                        <a:pt x="1" y="857569"/>
                      </a:moveTo>
                      <a:cubicBezTo>
                        <a:pt x="1" y="515774"/>
                        <a:pt x="224685" y="327981"/>
                        <a:pt x="618876" y="238694"/>
                      </a:cubicBezTo>
                      <a:cubicBezTo>
                        <a:pt x="900377" y="174932"/>
                        <a:pt x="1148421" y="116962"/>
                        <a:pt x="1476444" y="0"/>
                      </a:cubicBezTo>
                      <a:cubicBezTo>
                        <a:pt x="1359484" y="328024"/>
                        <a:pt x="1322086" y="543600"/>
                        <a:pt x="1237750" y="857569"/>
                      </a:cubicBezTo>
                      <a:cubicBezTo>
                        <a:pt x="1149083" y="1187663"/>
                        <a:pt x="960670" y="1476444"/>
                        <a:pt x="618875" y="1476444"/>
                      </a:cubicBezTo>
                      <a:cubicBezTo>
                        <a:pt x="277080" y="1476444"/>
                        <a:pt x="0" y="1199364"/>
                        <a:pt x="0" y="857569"/>
                      </a:cubicBezTo>
                      <a:lnTo>
                        <a:pt x="1" y="857569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1A19C61E-2EB3-450D-9876-7A76DE70D31F}"/>
                    </a:ext>
                  </a:extLst>
                </p:cNvPr>
                <p:cNvSpPr/>
                <p:nvPr/>
              </p:nvSpPr>
              <p:spPr>
                <a:xfrm>
                  <a:off x="2946374" y="2558747"/>
                  <a:ext cx="1019339" cy="101933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CD413C9B-6D02-4D96-B2F2-386AA55C9421}"/>
                  </a:ext>
                </a:extLst>
              </p:cNvPr>
              <p:cNvSpPr/>
              <p:nvPr/>
            </p:nvSpPr>
            <p:spPr>
              <a:xfrm flipV="1">
                <a:off x="2177069" y="4257232"/>
                <a:ext cx="2552401" cy="38714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5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23" name="Rectangle 16">
              <a:extLst>
                <a:ext uri="{FF2B5EF4-FFF2-40B4-BE49-F238E27FC236}">
                  <a16:creationId xmlns:a16="http://schemas.microsoft.com/office/drawing/2014/main" id="{C7AF617F-6D65-40CF-8F9E-48D75B8175DC}"/>
                </a:ext>
              </a:extLst>
            </p:cNvPr>
            <p:cNvSpPr/>
            <p:nvPr/>
          </p:nvSpPr>
          <p:spPr>
            <a:xfrm rot="2700000">
              <a:off x="4813288" y="1924237"/>
              <a:ext cx="253069" cy="453706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8608D983-95AF-4034-AF97-1D91C76F1B4B}"/>
                </a:ext>
              </a:extLst>
            </p:cNvPr>
            <p:cNvSpPr/>
            <p:nvPr/>
          </p:nvSpPr>
          <p:spPr>
            <a:xfrm>
              <a:off x="2251609" y="1981943"/>
              <a:ext cx="313542" cy="29350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25" name="Oval 21">
              <a:extLst>
                <a:ext uri="{FF2B5EF4-FFF2-40B4-BE49-F238E27FC236}">
                  <a16:creationId xmlns:a16="http://schemas.microsoft.com/office/drawing/2014/main" id="{F0BA96BF-0795-4E23-942A-94E9099656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47155" y="1935091"/>
              <a:ext cx="337537" cy="340356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26" name="Rounded Rectangle 5">
              <a:extLst>
                <a:ext uri="{FF2B5EF4-FFF2-40B4-BE49-F238E27FC236}">
                  <a16:creationId xmlns:a16="http://schemas.microsoft.com/office/drawing/2014/main" id="{532D107D-5619-4782-8BC3-32EAA5A6AC36}"/>
                </a:ext>
              </a:extLst>
            </p:cNvPr>
            <p:cNvSpPr/>
            <p:nvPr/>
          </p:nvSpPr>
          <p:spPr>
            <a:xfrm flipH="1">
              <a:off x="7211607" y="1981943"/>
              <a:ext cx="377635" cy="311527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F179AD-1289-4630-BBAC-987C7854B8FD}"/>
              </a:ext>
            </a:extLst>
          </p:cNvPr>
          <p:cNvGrpSpPr/>
          <p:nvPr/>
        </p:nvGrpSpPr>
        <p:grpSpPr>
          <a:xfrm>
            <a:off x="1177232" y="3729958"/>
            <a:ext cx="2141975" cy="2404362"/>
            <a:chOff x="725152" y="3526314"/>
            <a:chExt cx="1789222" cy="240436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C389331-C385-4279-926B-AC8120A0D3F1}"/>
                </a:ext>
              </a:extLst>
            </p:cNvPr>
            <p:cNvSpPr txBox="1"/>
            <p:nvPr/>
          </p:nvSpPr>
          <p:spPr>
            <a:xfrm>
              <a:off x="862535" y="3526314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Pasal</a:t>
              </a:r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5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05652B7-CDA6-4B1B-8E26-591718F12524}"/>
                </a:ext>
              </a:extLst>
            </p:cNvPr>
            <p:cNvSpPr txBox="1"/>
            <p:nvPr/>
          </p:nvSpPr>
          <p:spPr>
            <a:xfrm>
              <a:off x="725152" y="3837795"/>
              <a:ext cx="1789222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surat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menurut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undang-undang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dibuat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tertulis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meliputi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tetapi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tidak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terbatas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pada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surat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berharga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surat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berharga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dan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surat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digunakan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proses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penegakan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hukum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acara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perdata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pidana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dan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administrasi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negara</a:t>
              </a:r>
              <a:endParaRPr lang="ko-KR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0F51DE8-6DB7-4FC6-ABB5-2817FB758FBC}"/>
              </a:ext>
            </a:extLst>
          </p:cNvPr>
          <p:cNvGrpSpPr/>
          <p:nvPr/>
        </p:nvGrpSpPr>
        <p:grpSpPr>
          <a:xfrm>
            <a:off x="3897378" y="3729958"/>
            <a:ext cx="2021930" cy="2404362"/>
            <a:chOff x="809246" y="3526314"/>
            <a:chExt cx="1688946" cy="24043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014EF99-4E4B-403C-A8E5-CE2762CCB86E}"/>
                </a:ext>
              </a:extLst>
            </p:cNvPr>
            <p:cNvSpPr txBox="1"/>
            <p:nvPr/>
          </p:nvSpPr>
          <p:spPr>
            <a:xfrm>
              <a:off x="862535" y="3526314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Pasal</a:t>
              </a:r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6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743FB17-A24F-48F9-AEBA-41EA90AE6FD1}"/>
                </a:ext>
              </a:extLst>
            </p:cNvPr>
            <p:cNvSpPr txBox="1"/>
            <p:nvPr/>
          </p:nvSpPr>
          <p:spPr>
            <a:xfrm>
              <a:off x="809246" y="3837795"/>
              <a:ext cx="1688946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IE dan/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DE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dianggap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sah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sepanjang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informasi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tercantum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dalamnya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diakses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ditampilkan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dijamin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keutuhannya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dan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dipertanggungjawabkan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sehingga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menerangkan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suatu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keadaan</a:t>
              </a:r>
              <a:endParaRPr lang="ko-KR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4F53F56-1683-4C08-A55B-736D18C987D0}"/>
              </a:ext>
            </a:extLst>
          </p:cNvPr>
          <p:cNvGrpSpPr/>
          <p:nvPr/>
        </p:nvGrpSpPr>
        <p:grpSpPr>
          <a:xfrm>
            <a:off x="6453055" y="3729958"/>
            <a:ext cx="2021930" cy="2604416"/>
            <a:chOff x="827009" y="3526314"/>
            <a:chExt cx="1688946" cy="260441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2AE4B3F-5F1D-495E-AC40-16E5ED1AE889}"/>
                </a:ext>
              </a:extLst>
            </p:cNvPr>
            <p:cNvSpPr txBox="1"/>
            <p:nvPr/>
          </p:nvSpPr>
          <p:spPr>
            <a:xfrm>
              <a:off x="862535" y="3526314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Pasal</a:t>
              </a:r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6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9293432-657E-4BEF-8C03-30AEE0E2A039}"/>
                </a:ext>
              </a:extLst>
            </p:cNvPr>
            <p:cNvSpPr txBox="1"/>
            <p:nvPr/>
          </p:nvSpPr>
          <p:spPr>
            <a:xfrm>
              <a:off x="827009" y="3837795"/>
              <a:ext cx="1688946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selama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bentuk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tertulis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identik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IE dan/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dokumen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tertuang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kertas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semata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padahal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pada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hakikatnya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informasi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dan/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dokumen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dituangkan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ke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media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apa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saja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termasuk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media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elektronik</a:t>
              </a:r>
              <a:endParaRPr lang="ko-KR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54BA4FE-58A1-4C17-8AB3-25ECE440FF4C}"/>
              </a:ext>
            </a:extLst>
          </p:cNvPr>
          <p:cNvGrpSpPr/>
          <p:nvPr/>
        </p:nvGrpSpPr>
        <p:grpSpPr>
          <a:xfrm>
            <a:off x="8838610" y="3743162"/>
            <a:ext cx="2516963" cy="2591212"/>
            <a:chOff x="773719" y="3539518"/>
            <a:chExt cx="2102454" cy="259121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8AFD46D-8E8F-4ED9-8053-6DD1D4B23379}"/>
                </a:ext>
              </a:extLst>
            </p:cNvPr>
            <p:cNvSpPr txBox="1"/>
            <p:nvPr/>
          </p:nvSpPr>
          <p:spPr>
            <a:xfrm>
              <a:off x="1034551" y="3539518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Pasal</a:t>
              </a:r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7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A06A5E8-3153-428A-8C76-CDFBC6D328C7}"/>
                </a:ext>
              </a:extLst>
            </p:cNvPr>
            <p:cNvSpPr txBox="1"/>
            <p:nvPr/>
          </p:nvSpPr>
          <p:spPr>
            <a:xfrm>
              <a:off x="773719" y="3837795"/>
              <a:ext cx="2102454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Setiap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orang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menyatakan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memperkuat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telah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menolak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Orang lain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berdasarkan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adanya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IE dan/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DE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memastikan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bahwa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IE dan/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DE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padanya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berasal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dari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Sistem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Elektronik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memenuhi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syarat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berdasarkan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peraturan</a:t>
              </a:r>
              <a:r>
                <a:rPr lang="en-US" altLang="ko-KR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perundang-undangan</a:t>
              </a:r>
              <a:endParaRPr lang="ko-KR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88A43D4-48E8-DA63-2269-F62326B534DF}"/>
              </a:ext>
            </a:extLst>
          </p:cNvPr>
          <p:cNvGrpSpPr/>
          <p:nvPr/>
        </p:nvGrpSpPr>
        <p:grpSpPr>
          <a:xfrm>
            <a:off x="9988133" y="188545"/>
            <a:ext cx="1953500" cy="622620"/>
            <a:chOff x="13812260" y="116405"/>
            <a:chExt cx="4006486" cy="1276947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63387CCF-04A1-8B15-C0DB-6C2CF40EF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77752D0-E0B8-933F-0FD8-AEE87182A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120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11BCCE23-1941-4A1A-AF39-203E3BE32015}"/>
              </a:ext>
            </a:extLst>
          </p:cNvPr>
          <p:cNvSpPr txBox="1"/>
          <p:nvPr/>
        </p:nvSpPr>
        <p:spPr>
          <a:xfrm>
            <a:off x="7553326" y="314466"/>
            <a:ext cx="4158625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KEABSAHAN</a:t>
            </a:r>
          </a:p>
          <a:p>
            <a:pPr algn="dist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TANDA TANGAN</a:t>
            </a:r>
          </a:p>
          <a:p>
            <a:pPr algn="dist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2897FE-D222-4D52-8DD5-7E98FA7504EC}"/>
              </a:ext>
            </a:extLst>
          </p:cNvPr>
          <p:cNvSpPr txBox="1"/>
          <p:nvPr/>
        </p:nvSpPr>
        <p:spPr>
          <a:xfrm>
            <a:off x="8435775" y="2148351"/>
            <a:ext cx="3472690" cy="37285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Keabsahan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pembuktian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yuridis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Informasi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tanda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tangan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perlu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diragukan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lagi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kepastian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akhibat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dokumen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C9CF798B-F26A-AFA9-9D4C-118DD291BB7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7" b="50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2465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8BB9F09-A53F-40ED-91E4-8B975AA24729}"/>
              </a:ext>
            </a:extLst>
          </p:cNvPr>
          <p:cNvGrpSpPr/>
          <p:nvPr/>
        </p:nvGrpSpPr>
        <p:grpSpPr>
          <a:xfrm>
            <a:off x="621797" y="2131551"/>
            <a:ext cx="5452501" cy="4033022"/>
            <a:chOff x="621797" y="1685735"/>
            <a:chExt cx="6055228" cy="4478838"/>
          </a:xfrm>
        </p:grpSpPr>
        <p:sp>
          <p:nvSpPr>
            <p:cNvPr id="6" name="Graphic 2">
              <a:extLst>
                <a:ext uri="{FF2B5EF4-FFF2-40B4-BE49-F238E27FC236}">
                  <a16:creationId xmlns:a16="http://schemas.microsoft.com/office/drawing/2014/main" id="{62CB56E5-0DE1-4C3A-AF37-D03713C089BD}"/>
                </a:ext>
              </a:extLst>
            </p:cNvPr>
            <p:cNvSpPr/>
            <p:nvPr/>
          </p:nvSpPr>
          <p:spPr>
            <a:xfrm>
              <a:off x="621797" y="5821163"/>
              <a:ext cx="6055228" cy="343410"/>
            </a:xfrm>
            <a:custGeom>
              <a:avLst/>
              <a:gdLst>
                <a:gd name="connsiteX0" fmla="*/ 7672007 w 7672006"/>
                <a:gd name="connsiteY0" fmla="*/ 217551 h 435102"/>
                <a:gd name="connsiteX1" fmla="*/ 3836003 w 7672006"/>
                <a:gd name="connsiteY1" fmla="*/ 435103 h 435102"/>
                <a:gd name="connsiteX2" fmla="*/ 0 w 7672006"/>
                <a:gd name="connsiteY2" fmla="*/ 217551 h 435102"/>
                <a:gd name="connsiteX3" fmla="*/ 3836003 w 7672006"/>
                <a:gd name="connsiteY3" fmla="*/ 0 h 435102"/>
                <a:gd name="connsiteX4" fmla="*/ 7672007 w 7672006"/>
                <a:gd name="connsiteY4" fmla="*/ 217551 h 43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2006" h="435102">
                  <a:moveTo>
                    <a:pt x="7672007" y="217551"/>
                  </a:moveTo>
                  <a:cubicBezTo>
                    <a:pt x="7672007" y="337701"/>
                    <a:pt x="5954570" y="435103"/>
                    <a:pt x="3836003" y="435103"/>
                  </a:cubicBezTo>
                  <a:cubicBezTo>
                    <a:pt x="1717437" y="435103"/>
                    <a:pt x="0" y="337701"/>
                    <a:pt x="0" y="217551"/>
                  </a:cubicBezTo>
                  <a:cubicBezTo>
                    <a:pt x="0" y="97401"/>
                    <a:pt x="1717437" y="0"/>
                    <a:pt x="3836003" y="0"/>
                  </a:cubicBezTo>
                  <a:cubicBezTo>
                    <a:pt x="5954570" y="0"/>
                    <a:pt x="7672007" y="97401"/>
                    <a:pt x="7672007" y="21755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Graphic 2">
              <a:extLst>
                <a:ext uri="{FF2B5EF4-FFF2-40B4-BE49-F238E27FC236}">
                  <a16:creationId xmlns:a16="http://schemas.microsoft.com/office/drawing/2014/main" id="{B5CF123F-C83D-4EBE-B5A3-2B4774AE24DC}"/>
                </a:ext>
              </a:extLst>
            </p:cNvPr>
            <p:cNvSpPr/>
            <p:nvPr/>
          </p:nvSpPr>
          <p:spPr>
            <a:xfrm>
              <a:off x="833797" y="1685735"/>
              <a:ext cx="4821190" cy="4330444"/>
            </a:xfrm>
            <a:custGeom>
              <a:avLst/>
              <a:gdLst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550115 w 6109729"/>
                <a:gd name="connsiteY4" fmla="*/ 3795999 h 5486695"/>
                <a:gd name="connsiteX5" fmla="*/ 1464485 w 6109729"/>
                <a:gd name="connsiteY5" fmla="*/ 3272314 h 5486695"/>
                <a:gd name="connsiteX6" fmla="*/ 1406764 w 6109729"/>
                <a:gd name="connsiteY6" fmla="*/ 3357849 h 5486695"/>
                <a:gd name="connsiteX7" fmla="*/ 1075580 w 6109729"/>
                <a:gd name="connsiteY7" fmla="*/ 1239774 h 5486695"/>
                <a:gd name="connsiteX8" fmla="*/ 1134825 w 6109729"/>
                <a:gd name="connsiteY8" fmla="*/ 1175861 h 5486695"/>
                <a:gd name="connsiteX9" fmla="*/ 1084533 w 6109729"/>
                <a:gd name="connsiteY9" fmla="*/ 862203 h 5486695"/>
                <a:gd name="connsiteX10" fmla="*/ 954326 w 6109729"/>
                <a:gd name="connsiteY10" fmla="*/ 38005 h 5486695"/>
                <a:gd name="connsiteX11" fmla="*/ 909559 w 6109729"/>
                <a:gd name="connsiteY11" fmla="*/ 286 h 5486695"/>
                <a:gd name="connsiteX12" fmla="*/ 33259 w 6109729"/>
                <a:gd name="connsiteY12" fmla="*/ 171164 h 5486695"/>
                <a:gd name="connsiteX13" fmla="*/ 1255 w 6109729"/>
                <a:gd name="connsiteY13" fmla="*/ 223552 h 5486695"/>
                <a:gd name="connsiteX14" fmla="*/ 810213 w 6109729"/>
                <a:gd name="connsiteY14" fmla="*/ 5308473 h 5486695"/>
                <a:gd name="connsiteX15" fmla="*/ 849932 w 6109729"/>
                <a:gd name="connsiteY15" fmla="*/ 5485067 h 5486695"/>
                <a:gd name="connsiteX16" fmla="*/ 867077 w 6109729"/>
                <a:gd name="connsiteY16" fmla="*/ 5486115 h 5486695"/>
                <a:gd name="connsiteX17" fmla="*/ 6086206 w 6109729"/>
                <a:gd name="connsiteY17" fmla="*/ 5486591 h 5486695"/>
                <a:gd name="connsiteX18" fmla="*/ 6103065 w 6109729"/>
                <a:gd name="connsiteY18" fmla="*/ 5479447 h 5486695"/>
                <a:gd name="connsiteX19" fmla="*/ 6104113 w 6109729"/>
                <a:gd name="connsiteY19" fmla="*/ 4758119 h 5486695"/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550115 w 6109729"/>
                <a:gd name="connsiteY4" fmla="*/ 3795999 h 5486695"/>
                <a:gd name="connsiteX5" fmla="*/ 1464485 w 6109729"/>
                <a:gd name="connsiteY5" fmla="*/ 3272314 h 5486695"/>
                <a:gd name="connsiteX6" fmla="*/ 1406764 w 6109729"/>
                <a:gd name="connsiteY6" fmla="*/ 3357849 h 5486695"/>
                <a:gd name="connsiteX7" fmla="*/ 1075580 w 6109729"/>
                <a:gd name="connsiteY7" fmla="*/ 1239774 h 5486695"/>
                <a:gd name="connsiteX8" fmla="*/ 1084533 w 6109729"/>
                <a:gd name="connsiteY8" fmla="*/ 862203 h 5486695"/>
                <a:gd name="connsiteX9" fmla="*/ 954326 w 6109729"/>
                <a:gd name="connsiteY9" fmla="*/ 38005 h 5486695"/>
                <a:gd name="connsiteX10" fmla="*/ 909559 w 6109729"/>
                <a:gd name="connsiteY10" fmla="*/ 286 h 5486695"/>
                <a:gd name="connsiteX11" fmla="*/ 33259 w 6109729"/>
                <a:gd name="connsiteY11" fmla="*/ 171164 h 5486695"/>
                <a:gd name="connsiteX12" fmla="*/ 1255 w 6109729"/>
                <a:gd name="connsiteY12" fmla="*/ 223552 h 5486695"/>
                <a:gd name="connsiteX13" fmla="*/ 810213 w 6109729"/>
                <a:gd name="connsiteY13" fmla="*/ 5308473 h 5486695"/>
                <a:gd name="connsiteX14" fmla="*/ 849932 w 6109729"/>
                <a:gd name="connsiteY14" fmla="*/ 5485067 h 5486695"/>
                <a:gd name="connsiteX15" fmla="*/ 867077 w 6109729"/>
                <a:gd name="connsiteY15" fmla="*/ 5486115 h 5486695"/>
                <a:gd name="connsiteX16" fmla="*/ 6086206 w 6109729"/>
                <a:gd name="connsiteY16" fmla="*/ 5486591 h 5486695"/>
                <a:gd name="connsiteX17" fmla="*/ 6103065 w 6109729"/>
                <a:gd name="connsiteY17" fmla="*/ 5479447 h 5486695"/>
                <a:gd name="connsiteX18" fmla="*/ 6104113 w 6109729"/>
                <a:gd name="connsiteY18" fmla="*/ 4758119 h 5486695"/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550115 w 6109729"/>
                <a:gd name="connsiteY4" fmla="*/ 3795999 h 5486695"/>
                <a:gd name="connsiteX5" fmla="*/ 1464485 w 6109729"/>
                <a:gd name="connsiteY5" fmla="*/ 3272314 h 5486695"/>
                <a:gd name="connsiteX6" fmla="*/ 1406764 w 6109729"/>
                <a:gd name="connsiteY6" fmla="*/ 3357849 h 5486695"/>
                <a:gd name="connsiteX7" fmla="*/ 1084533 w 6109729"/>
                <a:gd name="connsiteY7" fmla="*/ 862203 h 5486695"/>
                <a:gd name="connsiteX8" fmla="*/ 954326 w 6109729"/>
                <a:gd name="connsiteY8" fmla="*/ 38005 h 5486695"/>
                <a:gd name="connsiteX9" fmla="*/ 909559 w 6109729"/>
                <a:gd name="connsiteY9" fmla="*/ 286 h 5486695"/>
                <a:gd name="connsiteX10" fmla="*/ 33259 w 6109729"/>
                <a:gd name="connsiteY10" fmla="*/ 171164 h 5486695"/>
                <a:gd name="connsiteX11" fmla="*/ 1255 w 6109729"/>
                <a:gd name="connsiteY11" fmla="*/ 223552 h 5486695"/>
                <a:gd name="connsiteX12" fmla="*/ 810213 w 6109729"/>
                <a:gd name="connsiteY12" fmla="*/ 5308473 h 5486695"/>
                <a:gd name="connsiteX13" fmla="*/ 849932 w 6109729"/>
                <a:gd name="connsiteY13" fmla="*/ 5485067 h 5486695"/>
                <a:gd name="connsiteX14" fmla="*/ 867077 w 6109729"/>
                <a:gd name="connsiteY14" fmla="*/ 5486115 h 5486695"/>
                <a:gd name="connsiteX15" fmla="*/ 6086206 w 6109729"/>
                <a:gd name="connsiteY15" fmla="*/ 5486591 h 5486695"/>
                <a:gd name="connsiteX16" fmla="*/ 6103065 w 6109729"/>
                <a:gd name="connsiteY16" fmla="*/ 5479447 h 5486695"/>
                <a:gd name="connsiteX17" fmla="*/ 6104113 w 6109729"/>
                <a:gd name="connsiteY17" fmla="*/ 4758119 h 5486695"/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550115 w 6109729"/>
                <a:gd name="connsiteY4" fmla="*/ 3795999 h 5486695"/>
                <a:gd name="connsiteX5" fmla="*/ 1464485 w 6109729"/>
                <a:gd name="connsiteY5" fmla="*/ 3272314 h 5486695"/>
                <a:gd name="connsiteX6" fmla="*/ 1084533 w 6109729"/>
                <a:gd name="connsiteY6" fmla="*/ 862203 h 5486695"/>
                <a:gd name="connsiteX7" fmla="*/ 954326 w 6109729"/>
                <a:gd name="connsiteY7" fmla="*/ 38005 h 5486695"/>
                <a:gd name="connsiteX8" fmla="*/ 909559 w 6109729"/>
                <a:gd name="connsiteY8" fmla="*/ 286 h 5486695"/>
                <a:gd name="connsiteX9" fmla="*/ 33259 w 6109729"/>
                <a:gd name="connsiteY9" fmla="*/ 171164 h 5486695"/>
                <a:gd name="connsiteX10" fmla="*/ 1255 w 6109729"/>
                <a:gd name="connsiteY10" fmla="*/ 223552 h 5486695"/>
                <a:gd name="connsiteX11" fmla="*/ 810213 w 6109729"/>
                <a:gd name="connsiteY11" fmla="*/ 5308473 h 5486695"/>
                <a:gd name="connsiteX12" fmla="*/ 849932 w 6109729"/>
                <a:gd name="connsiteY12" fmla="*/ 5485067 h 5486695"/>
                <a:gd name="connsiteX13" fmla="*/ 867077 w 6109729"/>
                <a:gd name="connsiteY13" fmla="*/ 5486115 h 5486695"/>
                <a:gd name="connsiteX14" fmla="*/ 6086206 w 6109729"/>
                <a:gd name="connsiteY14" fmla="*/ 5486591 h 5486695"/>
                <a:gd name="connsiteX15" fmla="*/ 6103065 w 6109729"/>
                <a:gd name="connsiteY15" fmla="*/ 5479447 h 5486695"/>
                <a:gd name="connsiteX16" fmla="*/ 6104113 w 6109729"/>
                <a:gd name="connsiteY16" fmla="*/ 4758119 h 5486695"/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550115 w 6109729"/>
                <a:gd name="connsiteY4" fmla="*/ 3795999 h 5486695"/>
                <a:gd name="connsiteX5" fmla="*/ 1084533 w 6109729"/>
                <a:gd name="connsiteY5" fmla="*/ 862203 h 5486695"/>
                <a:gd name="connsiteX6" fmla="*/ 954326 w 6109729"/>
                <a:gd name="connsiteY6" fmla="*/ 38005 h 5486695"/>
                <a:gd name="connsiteX7" fmla="*/ 909559 w 6109729"/>
                <a:gd name="connsiteY7" fmla="*/ 286 h 5486695"/>
                <a:gd name="connsiteX8" fmla="*/ 33259 w 6109729"/>
                <a:gd name="connsiteY8" fmla="*/ 171164 h 5486695"/>
                <a:gd name="connsiteX9" fmla="*/ 1255 w 6109729"/>
                <a:gd name="connsiteY9" fmla="*/ 223552 h 5486695"/>
                <a:gd name="connsiteX10" fmla="*/ 810213 w 6109729"/>
                <a:gd name="connsiteY10" fmla="*/ 5308473 h 5486695"/>
                <a:gd name="connsiteX11" fmla="*/ 849932 w 6109729"/>
                <a:gd name="connsiteY11" fmla="*/ 5485067 h 5486695"/>
                <a:gd name="connsiteX12" fmla="*/ 867077 w 6109729"/>
                <a:gd name="connsiteY12" fmla="*/ 5486115 h 5486695"/>
                <a:gd name="connsiteX13" fmla="*/ 6086206 w 6109729"/>
                <a:gd name="connsiteY13" fmla="*/ 5486591 h 5486695"/>
                <a:gd name="connsiteX14" fmla="*/ 6103065 w 6109729"/>
                <a:gd name="connsiteY14" fmla="*/ 5479447 h 5486695"/>
                <a:gd name="connsiteX15" fmla="*/ 6104113 w 6109729"/>
                <a:gd name="connsiteY15" fmla="*/ 4758119 h 5486695"/>
                <a:gd name="connsiteX0" fmla="*/ 6104113 w 6109729"/>
                <a:gd name="connsiteY0" fmla="*/ 4758119 h 5486695"/>
                <a:gd name="connsiteX1" fmla="*/ 6004291 w 6109729"/>
                <a:gd name="connsiteY1" fmla="*/ 4658773 h 5486695"/>
                <a:gd name="connsiteX2" fmla="*/ 1735091 w 6109729"/>
                <a:gd name="connsiteY2" fmla="*/ 4654678 h 5486695"/>
                <a:gd name="connsiteX3" fmla="*/ 1671654 w 6109729"/>
                <a:gd name="connsiteY3" fmla="*/ 4573143 h 5486695"/>
                <a:gd name="connsiteX4" fmla="*/ 1084533 w 6109729"/>
                <a:gd name="connsiteY4" fmla="*/ 862203 h 5486695"/>
                <a:gd name="connsiteX5" fmla="*/ 954326 w 6109729"/>
                <a:gd name="connsiteY5" fmla="*/ 38005 h 5486695"/>
                <a:gd name="connsiteX6" fmla="*/ 909559 w 6109729"/>
                <a:gd name="connsiteY6" fmla="*/ 286 h 5486695"/>
                <a:gd name="connsiteX7" fmla="*/ 33259 w 6109729"/>
                <a:gd name="connsiteY7" fmla="*/ 171164 h 5486695"/>
                <a:gd name="connsiteX8" fmla="*/ 1255 w 6109729"/>
                <a:gd name="connsiteY8" fmla="*/ 223552 h 5486695"/>
                <a:gd name="connsiteX9" fmla="*/ 810213 w 6109729"/>
                <a:gd name="connsiteY9" fmla="*/ 5308473 h 5486695"/>
                <a:gd name="connsiteX10" fmla="*/ 849932 w 6109729"/>
                <a:gd name="connsiteY10" fmla="*/ 5485067 h 5486695"/>
                <a:gd name="connsiteX11" fmla="*/ 867077 w 6109729"/>
                <a:gd name="connsiteY11" fmla="*/ 5486115 h 5486695"/>
                <a:gd name="connsiteX12" fmla="*/ 6086206 w 6109729"/>
                <a:gd name="connsiteY12" fmla="*/ 5486591 h 5486695"/>
                <a:gd name="connsiteX13" fmla="*/ 6103065 w 6109729"/>
                <a:gd name="connsiteY13" fmla="*/ 5479447 h 5486695"/>
                <a:gd name="connsiteX14" fmla="*/ 6104113 w 6109729"/>
                <a:gd name="connsiteY14" fmla="*/ 4758119 h 5486695"/>
                <a:gd name="connsiteX0" fmla="*/ 6161378 w 6166994"/>
                <a:gd name="connsiteY0" fmla="*/ 4940319 h 5668895"/>
                <a:gd name="connsiteX1" fmla="*/ 6061556 w 6166994"/>
                <a:gd name="connsiteY1" fmla="*/ 4840973 h 5668895"/>
                <a:gd name="connsiteX2" fmla="*/ 1792356 w 6166994"/>
                <a:gd name="connsiteY2" fmla="*/ 4836878 h 5668895"/>
                <a:gd name="connsiteX3" fmla="*/ 1728919 w 6166994"/>
                <a:gd name="connsiteY3" fmla="*/ 4755343 h 5668895"/>
                <a:gd name="connsiteX4" fmla="*/ 1141798 w 6166994"/>
                <a:gd name="connsiteY4" fmla="*/ 1044403 h 5668895"/>
                <a:gd name="connsiteX5" fmla="*/ 1011591 w 6166994"/>
                <a:gd name="connsiteY5" fmla="*/ 220205 h 5668895"/>
                <a:gd name="connsiteX6" fmla="*/ 966824 w 6166994"/>
                <a:gd name="connsiteY6" fmla="*/ 182486 h 5668895"/>
                <a:gd name="connsiteX7" fmla="*/ 90524 w 6166994"/>
                <a:gd name="connsiteY7" fmla="*/ 353364 h 5668895"/>
                <a:gd name="connsiteX8" fmla="*/ 58520 w 6166994"/>
                <a:gd name="connsiteY8" fmla="*/ 405752 h 5668895"/>
                <a:gd name="connsiteX9" fmla="*/ 907197 w 6166994"/>
                <a:gd name="connsiteY9" fmla="*/ 5667267 h 5668895"/>
                <a:gd name="connsiteX10" fmla="*/ 924342 w 6166994"/>
                <a:gd name="connsiteY10" fmla="*/ 5668315 h 5668895"/>
                <a:gd name="connsiteX11" fmla="*/ 6143471 w 6166994"/>
                <a:gd name="connsiteY11" fmla="*/ 5668791 h 5668895"/>
                <a:gd name="connsiteX12" fmla="*/ 6160330 w 6166994"/>
                <a:gd name="connsiteY12" fmla="*/ 5661647 h 5668895"/>
                <a:gd name="connsiteX13" fmla="*/ 6161378 w 6166994"/>
                <a:gd name="connsiteY13" fmla="*/ 4940319 h 5668895"/>
                <a:gd name="connsiteX0" fmla="*/ 6161378 w 6166994"/>
                <a:gd name="connsiteY0" fmla="*/ 4940320 h 5668896"/>
                <a:gd name="connsiteX1" fmla="*/ 6061556 w 6166994"/>
                <a:gd name="connsiteY1" fmla="*/ 4840974 h 5668896"/>
                <a:gd name="connsiteX2" fmla="*/ 1792356 w 6166994"/>
                <a:gd name="connsiteY2" fmla="*/ 4836879 h 5668896"/>
                <a:gd name="connsiteX3" fmla="*/ 1728919 w 6166994"/>
                <a:gd name="connsiteY3" fmla="*/ 4755344 h 5668896"/>
                <a:gd name="connsiteX4" fmla="*/ 1141798 w 6166994"/>
                <a:gd name="connsiteY4" fmla="*/ 1044404 h 5668896"/>
                <a:gd name="connsiteX5" fmla="*/ 1011591 w 6166994"/>
                <a:gd name="connsiteY5" fmla="*/ 220206 h 5668896"/>
                <a:gd name="connsiteX6" fmla="*/ 966824 w 6166994"/>
                <a:gd name="connsiteY6" fmla="*/ 182487 h 5668896"/>
                <a:gd name="connsiteX7" fmla="*/ 90524 w 6166994"/>
                <a:gd name="connsiteY7" fmla="*/ 353365 h 5668896"/>
                <a:gd name="connsiteX8" fmla="*/ 58520 w 6166994"/>
                <a:gd name="connsiteY8" fmla="*/ 405753 h 5668896"/>
                <a:gd name="connsiteX9" fmla="*/ 907197 w 6166994"/>
                <a:gd name="connsiteY9" fmla="*/ 5667268 h 5668896"/>
                <a:gd name="connsiteX10" fmla="*/ 924342 w 6166994"/>
                <a:gd name="connsiteY10" fmla="*/ 5668316 h 5668896"/>
                <a:gd name="connsiteX11" fmla="*/ 6143471 w 6166994"/>
                <a:gd name="connsiteY11" fmla="*/ 5668792 h 5668896"/>
                <a:gd name="connsiteX12" fmla="*/ 6160330 w 6166994"/>
                <a:gd name="connsiteY12" fmla="*/ 5661648 h 5668896"/>
                <a:gd name="connsiteX13" fmla="*/ 6161378 w 6166994"/>
                <a:gd name="connsiteY13" fmla="*/ 4940320 h 5668896"/>
                <a:gd name="connsiteX0" fmla="*/ 6161378 w 6166994"/>
                <a:gd name="connsiteY0" fmla="*/ 4940320 h 5668896"/>
                <a:gd name="connsiteX1" fmla="*/ 6061556 w 6166994"/>
                <a:gd name="connsiteY1" fmla="*/ 4840974 h 5668896"/>
                <a:gd name="connsiteX2" fmla="*/ 1792356 w 6166994"/>
                <a:gd name="connsiteY2" fmla="*/ 4836879 h 5668896"/>
                <a:gd name="connsiteX3" fmla="*/ 1728919 w 6166994"/>
                <a:gd name="connsiteY3" fmla="*/ 4755344 h 5668896"/>
                <a:gd name="connsiteX4" fmla="*/ 1011591 w 6166994"/>
                <a:gd name="connsiteY4" fmla="*/ 220206 h 5668896"/>
                <a:gd name="connsiteX5" fmla="*/ 966824 w 6166994"/>
                <a:gd name="connsiteY5" fmla="*/ 182487 h 5668896"/>
                <a:gd name="connsiteX6" fmla="*/ 90524 w 6166994"/>
                <a:gd name="connsiteY6" fmla="*/ 353365 h 5668896"/>
                <a:gd name="connsiteX7" fmla="*/ 58520 w 6166994"/>
                <a:gd name="connsiteY7" fmla="*/ 405753 h 5668896"/>
                <a:gd name="connsiteX8" fmla="*/ 907197 w 6166994"/>
                <a:gd name="connsiteY8" fmla="*/ 5667268 h 5668896"/>
                <a:gd name="connsiteX9" fmla="*/ 924342 w 6166994"/>
                <a:gd name="connsiteY9" fmla="*/ 5668316 h 5668896"/>
                <a:gd name="connsiteX10" fmla="*/ 6143471 w 6166994"/>
                <a:gd name="connsiteY10" fmla="*/ 5668792 h 5668896"/>
                <a:gd name="connsiteX11" fmla="*/ 6160330 w 6166994"/>
                <a:gd name="connsiteY11" fmla="*/ 5661648 h 5668896"/>
                <a:gd name="connsiteX12" fmla="*/ 6161378 w 6166994"/>
                <a:gd name="connsiteY12" fmla="*/ 4940320 h 5668896"/>
                <a:gd name="connsiteX0" fmla="*/ 6102858 w 6108474"/>
                <a:gd name="connsiteY0" fmla="*/ 4758120 h 5486696"/>
                <a:gd name="connsiteX1" fmla="*/ 6003036 w 6108474"/>
                <a:gd name="connsiteY1" fmla="*/ 4658774 h 5486696"/>
                <a:gd name="connsiteX2" fmla="*/ 1733836 w 6108474"/>
                <a:gd name="connsiteY2" fmla="*/ 4654679 h 5486696"/>
                <a:gd name="connsiteX3" fmla="*/ 1670399 w 6108474"/>
                <a:gd name="connsiteY3" fmla="*/ 4573144 h 5486696"/>
                <a:gd name="connsiteX4" fmla="*/ 953071 w 6108474"/>
                <a:gd name="connsiteY4" fmla="*/ 38006 h 5486696"/>
                <a:gd name="connsiteX5" fmla="*/ 908304 w 6108474"/>
                <a:gd name="connsiteY5" fmla="*/ 287 h 5486696"/>
                <a:gd name="connsiteX6" fmla="*/ 32004 w 6108474"/>
                <a:gd name="connsiteY6" fmla="*/ 171165 h 5486696"/>
                <a:gd name="connsiteX7" fmla="*/ 0 w 6108474"/>
                <a:gd name="connsiteY7" fmla="*/ 223553 h 5486696"/>
                <a:gd name="connsiteX8" fmla="*/ 848677 w 6108474"/>
                <a:gd name="connsiteY8" fmla="*/ 5485068 h 5486696"/>
                <a:gd name="connsiteX9" fmla="*/ 865822 w 6108474"/>
                <a:gd name="connsiteY9" fmla="*/ 5486116 h 5486696"/>
                <a:gd name="connsiteX10" fmla="*/ 6084951 w 6108474"/>
                <a:gd name="connsiteY10" fmla="*/ 5486592 h 5486696"/>
                <a:gd name="connsiteX11" fmla="*/ 6101810 w 6108474"/>
                <a:gd name="connsiteY11" fmla="*/ 5479448 h 5486696"/>
                <a:gd name="connsiteX12" fmla="*/ 6102858 w 6108474"/>
                <a:gd name="connsiteY12" fmla="*/ 4758120 h 548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08474" h="5486696">
                  <a:moveTo>
                    <a:pt x="6102858" y="4758120"/>
                  </a:moveTo>
                  <a:cubicBezTo>
                    <a:pt x="6102001" y="4658774"/>
                    <a:pt x="6102572" y="4658774"/>
                    <a:pt x="6003036" y="4658774"/>
                  </a:cubicBezTo>
                  <a:lnTo>
                    <a:pt x="1733836" y="4654679"/>
                  </a:lnTo>
                  <a:cubicBezTo>
                    <a:pt x="1697640" y="4638772"/>
                    <a:pt x="1677452" y="4650085"/>
                    <a:pt x="1670399" y="4573144"/>
                  </a:cubicBezTo>
                  <a:cubicBezTo>
                    <a:pt x="1540272" y="3803699"/>
                    <a:pt x="1080087" y="800149"/>
                    <a:pt x="953071" y="38006"/>
                  </a:cubicBezTo>
                  <a:cubicBezTo>
                    <a:pt x="948309" y="7145"/>
                    <a:pt x="937831" y="858"/>
                    <a:pt x="908304" y="287"/>
                  </a:cubicBezTo>
                  <a:cubicBezTo>
                    <a:pt x="603694" y="-5809"/>
                    <a:pt x="318706" y="86679"/>
                    <a:pt x="32004" y="171165"/>
                  </a:cubicBezTo>
                  <a:cubicBezTo>
                    <a:pt x="4095" y="179357"/>
                    <a:pt x="2271" y="210033"/>
                    <a:pt x="0" y="223553"/>
                  </a:cubicBezTo>
                  <a:cubicBezTo>
                    <a:pt x="136112" y="1109203"/>
                    <a:pt x="704373" y="4607974"/>
                    <a:pt x="848677" y="5485068"/>
                  </a:cubicBezTo>
                  <a:cubicBezTo>
                    <a:pt x="854297" y="5486783"/>
                    <a:pt x="860107" y="5487163"/>
                    <a:pt x="865822" y="5486116"/>
                  </a:cubicBezTo>
                  <a:cubicBezTo>
                    <a:pt x="886301" y="5484592"/>
                    <a:pt x="6061138" y="5484211"/>
                    <a:pt x="6084951" y="5486592"/>
                  </a:cubicBezTo>
                  <a:cubicBezTo>
                    <a:pt x="6091428" y="5486211"/>
                    <a:pt x="6097048" y="5483830"/>
                    <a:pt x="6101810" y="5479448"/>
                  </a:cubicBezTo>
                  <a:cubicBezTo>
                    <a:pt x="6115907" y="5458112"/>
                    <a:pt x="6103334" y="4808602"/>
                    <a:pt x="6102858" y="475812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C3036AA4-90AC-4E10-8FC8-6E973AB32AAF}"/>
                </a:ext>
              </a:extLst>
            </p:cNvPr>
            <p:cNvSpPr/>
            <p:nvPr/>
          </p:nvSpPr>
          <p:spPr>
            <a:xfrm>
              <a:off x="1083121" y="1807970"/>
              <a:ext cx="996214" cy="3856373"/>
            </a:xfrm>
            <a:custGeom>
              <a:avLst/>
              <a:gdLst>
                <a:gd name="connsiteX0" fmla="*/ 1262207 w 1262208"/>
                <a:gd name="connsiteY0" fmla="*/ 4376839 h 4886045"/>
                <a:gd name="connsiteX1" fmla="*/ 725854 w 1262208"/>
                <a:gd name="connsiteY1" fmla="*/ 4886046 h 4886045"/>
                <a:gd name="connsiteX2" fmla="*/ 1001 w 1262208"/>
                <a:gd name="connsiteY2" fmla="*/ 201555 h 4886045"/>
                <a:gd name="connsiteX3" fmla="*/ 21289 w 1262208"/>
                <a:gd name="connsiteY3" fmla="*/ 168408 h 4886045"/>
                <a:gd name="connsiteX4" fmla="*/ 560500 w 1262208"/>
                <a:gd name="connsiteY4" fmla="*/ 2387 h 4886045"/>
                <a:gd name="connsiteX5" fmla="*/ 592027 w 1262208"/>
                <a:gd name="connsiteY5" fmla="*/ 32867 h 4886045"/>
                <a:gd name="connsiteX6" fmla="*/ 1262207 w 1262208"/>
                <a:gd name="connsiteY6" fmla="*/ 4376839 h 4886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2208" h="4886045">
                  <a:moveTo>
                    <a:pt x="1262207" y="4376839"/>
                  </a:moveTo>
                  <a:cubicBezTo>
                    <a:pt x="1263445" y="4392555"/>
                    <a:pt x="725758" y="4870234"/>
                    <a:pt x="725854" y="4886046"/>
                  </a:cubicBezTo>
                  <a:cubicBezTo>
                    <a:pt x="699470" y="4775270"/>
                    <a:pt x="27100" y="359099"/>
                    <a:pt x="1001" y="201555"/>
                  </a:cubicBezTo>
                  <a:cubicBezTo>
                    <a:pt x="-2428" y="180791"/>
                    <a:pt x="2620" y="174123"/>
                    <a:pt x="21289" y="168408"/>
                  </a:cubicBezTo>
                  <a:cubicBezTo>
                    <a:pt x="201217" y="113639"/>
                    <a:pt x="380953" y="58394"/>
                    <a:pt x="560500" y="2387"/>
                  </a:cubicBezTo>
                  <a:cubicBezTo>
                    <a:pt x="593266" y="-7804"/>
                    <a:pt x="589551" y="16961"/>
                    <a:pt x="592027" y="32867"/>
                  </a:cubicBezTo>
                  <a:cubicBezTo>
                    <a:pt x="616126" y="187553"/>
                    <a:pt x="1242490" y="4126522"/>
                    <a:pt x="1262207" y="4376839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BE796EF0-2E13-4FAE-9188-399ED7F8CD4E}"/>
                </a:ext>
              </a:extLst>
            </p:cNvPr>
            <p:cNvSpPr/>
            <p:nvPr/>
          </p:nvSpPr>
          <p:spPr>
            <a:xfrm>
              <a:off x="2342833" y="5407012"/>
              <a:ext cx="2226542" cy="133711"/>
            </a:xfrm>
            <a:custGeom>
              <a:avLst/>
              <a:gdLst>
                <a:gd name="connsiteX0" fmla="*/ 2301240 w 2839343"/>
                <a:gd name="connsiteY0" fmla="*/ 16624 h 133636"/>
                <a:gd name="connsiteX1" fmla="*/ 2378583 w 2839343"/>
                <a:gd name="connsiteY1" fmla="*/ 13957 h 133636"/>
                <a:gd name="connsiteX2" fmla="*/ 2699861 w 2839343"/>
                <a:gd name="connsiteY2" fmla="*/ 16052 h 133636"/>
                <a:gd name="connsiteX3" fmla="*/ 2801493 w 2839343"/>
                <a:gd name="connsiteY3" fmla="*/ 22435 h 133636"/>
                <a:gd name="connsiteX4" fmla="*/ 2834640 w 2839343"/>
                <a:gd name="connsiteY4" fmla="*/ 64344 h 133636"/>
                <a:gd name="connsiteX5" fmla="*/ 2817876 w 2839343"/>
                <a:gd name="connsiteY5" fmla="*/ 112445 h 133636"/>
                <a:gd name="connsiteX6" fmla="*/ 2757202 w 2839343"/>
                <a:gd name="connsiteY6" fmla="*/ 119399 h 133636"/>
                <a:gd name="connsiteX7" fmla="*/ 2354199 w 2839343"/>
                <a:gd name="connsiteY7" fmla="*/ 119208 h 133636"/>
                <a:gd name="connsiteX8" fmla="*/ 1567434 w 2839343"/>
                <a:gd name="connsiteY8" fmla="*/ 123590 h 133636"/>
                <a:gd name="connsiteX9" fmla="*/ 1511332 w 2839343"/>
                <a:gd name="connsiteY9" fmla="*/ 130448 h 133636"/>
                <a:gd name="connsiteX10" fmla="*/ 945928 w 2839343"/>
                <a:gd name="connsiteY10" fmla="*/ 133020 h 133636"/>
                <a:gd name="connsiteX11" fmla="*/ 827151 w 2839343"/>
                <a:gd name="connsiteY11" fmla="*/ 133210 h 133636"/>
                <a:gd name="connsiteX12" fmla="*/ 67628 w 2839343"/>
                <a:gd name="connsiteY12" fmla="*/ 132829 h 133636"/>
                <a:gd name="connsiteX13" fmla="*/ 0 w 2839343"/>
                <a:gd name="connsiteY13" fmla="*/ 119399 h 133636"/>
                <a:gd name="connsiteX14" fmla="*/ 113824 w 2839343"/>
                <a:gd name="connsiteY14" fmla="*/ 5956 h 133636"/>
                <a:gd name="connsiteX15" fmla="*/ 246126 w 2839343"/>
                <a:gd name="connsiteY15" fmla="*/ 1479 h 133636"/>
                <a:gd name="connsiteX16" fmla="*/ 1259777 w 2839343"/>
                <a:gd name="connsiteY16" fmla="*/ 10147 h 133636"/>
                <a:gd name="connsiteX17" fmla="*/ 1311593 w 2839343"/>
                <a:gd name="connsiteY17" fmla="*/ 7290 h 133636"/>
                <a:gd name="connsiteX18" fmla="*/ 1685449 w 2839343"/>
                <a:gd name="connsiteY18" fmla="*/ 13767 h 133636"/>
                <a:gd name="connsiteX19" fmla="*/ 1604677 w 2839343"/>
                <a:gd name="connsiteY19" fmla="*/ 19672 h 133636"/>
                <a:gd name="connsiteX20" fmla="*/ 1970532 w 2839343"/>
                <a:gd name="connsiteY20" fmla="*/ 19767 h 133636"/>
                <a:gd name="connsiteX21" fmla="*/ 2301240 w 2839343"/>
                <a:gd name="connsiteY21" fmla="*/ 16624 h 133636"/>
                <a:gd name="connsiteX0" fmla="*/ 2301240 w 2839343"/>
                <a:gd name="connsiteY0" fmla="*/ 16624 h 133636"/>
                <a:gd name="connsiteX1" fmla="*/ 2378583 w 2839343"/>
                <a:gd name="connsiteY1" fmla="*/ 13957 h 133636"/>
                <a:gd name="connsiteX2" fmla="*/ 2699861 w 2839343"/>
                <a:gd name="connsiteY2" fmla="*/ 16052 h 133636"/>
                <a:gd name="connsiteX3" fmla="*/ 2801493 w 2839343"/>
                <a:gd name="connsiteY3" fmla="*/ 22435 h 133636"/>
                <a:gd name="connsiteX4" fmla="*/ 2834640 w 2839343"/>
                <a:gd name="connsiteY4" fmla="*/ 64344 h 133636"/>
                <a:gd name="connsiteX5" fmla="*/ 2817876 w 2839343"/>
                <a:gd name="connsiteY5" fmla="*/ 112445 h 133636"/>
                <a:gd name="connsiteX6" fmla="*/ 2757202 w 2839343"/>
                <a:gd name="connsiteY6" fmla="*/ 119399 h 133636"/>
                <a:gd name="connsiteX7" fmla="*/ 2354199 w 2839343"/>
                <a:gd name="connsiteY7" fmla="*/ 119208 h 133636"/>
                <a:gd name="connsiteX8" fmla="*/ 1567434 w 2839343"/>
                <a:gd name="connsiteY8" fmla="*/ 123590 h 133636"/>
                <a:gd name="connsiteX9" fmla="*/ 1511332 w 2839343"/>
                <a:gd name="connsiteY9" fmla="*/ 130448 h 133636"/>
                <a:gd name="connsiteX10" fmla="*/ 827151 w 2839343"/>
                <a:gd name="connsiteY10" fmla="*/ 133210 h 133636"/>
                <a:gd name="connsiteX11" fmla="*/ 67628 w 2839343"/>
                <a:gd name="connsiteY11" fmla="*/ 132829 h 133636"/>
                <a:gd name="connsiteX12" fmla="*/ 0 w 2839343"/>
                <a:gd name="connsiteY12" fmla="*/ 119399 h 133636"/>
                <a:gd name="connsiteX13" fmla="*/ 113824 w 2839343"/>
                <a:gd name="connsiteY13" fmla="*/ 5956 h 133636"/>
                <a:gd name="connsiteX14" fmla="*/ 246126 w 2839343"/>
                <a:gd name="connsiteY14" fmla="*/ 1479 h 133636"/>
                <a:gd name="connsiteX15" fmla="*/ 1259777 w 2839343"/>
                <a:gd name="connsiteY15" fmla="*/ 10147 h 133636"/>
                <a:gd name="connsiteX16" fmla="*/ 1311593 w 2839343"/>
                <a:gd name="connsiteY16" fmla="*/ 7290 h 133636"/>
                <a:gd name="connsiteX17" fmla="*/ 1685449 w 2839343"/>
                <a:gd name="connsiteY17" fmla="*/ 13767 h 133636"/>
                <a:gd name="connsiteX18" fmla="*/ 1604677 w 2839343"/>
                <a:gd name="connsiteY18" fmla="*/ 19672 h 133636"/>
                <a:gd name="connsiteX19" fmla="*/ 1970532 w 2839343"/>
                <a:gd name="connsiteY19" fmla="*/ 19767 h 133636"/>
                <a:gd name="connsiteX20" fmla="*/ 2301240 w 2839343"/>
                <a:gd name="connsiteY20" fmla="*/ 16624 h 133636"/>
                <a:gd name="connsiteX0" fmla="*/ 2301240 w 2839343"/>
                <a:gd name="connsiteY0" fmla="*/ 16624 h 133636"/>
                <a:gd name="connsiteX1" fmla="*/ 2378583 w 2839343"/>
                <a:gd name="connsiteY1" fmla="*/ 13957 h 133636"/>
                <a:gd name="connsiteX2" fmla="*/ 2699861 w 2839343"/>
                <a:gd name="connsiteY2" fmla="*/ 16052 h 133636"/>
                <a:gd name="connsiteX3" fmla="*/ 2801493 w 2839343"/>
                <a:gd name="connsiteY3" fmla="*/ 22435 h 133636"/>
                <a:gd name="connsiteX4" fmla="*/ 2834640 w 2839343"/>
                <a:gd name="connsiteY4" fmla="*/ 64344 h 133636"/>
                <a:gd name="connsiteX5" fmla="*/ 2817876 w 2839343"/>
                <a:gd name="connsiteY5" fmla="*/ 112445 h 133636"/>
                <a:gd name="connsiteX6" fmla="*/ 2757202 w 2839343"/>
                <a:gd name="connsiteY6" fmla="*/ 119399 h 133636"/>
                <a:gd name="connsiteX7" fmla="*/ 2354199 w 2839343"/>
                <a:gd name="connsiteY7" fmla="*/ 119208 h 133636"/>
                <a:gd name="connsiteX8" fmla="*/ 1567434 w 2839343"/>
                <a:gd name="connsiteY8" fmla="*/ 123590 h 133636"/>
                <a:gd name="connsiteX9" fmla="*/ 1511332 w 2839343"/>
                <a:gd name="connsiteY9" fmla="*/ 130448 h 133636"/>
                <a:gd name="connsiteX10" fmla="*/ 67628 w 2839343"/>
                <a:gd name="connsiteY10" fmla="*/ 132829 h 133636"/>
                <a:gd name="connsiteX11" fmla="*/ 0 w 2839343"/>
                <a:gd name="connsiteY11" fmla="*/ 119399 h 133636"/>
                <a:gd name="connsiteX12" fmla="*/ 113824 w 2839343"/>
                <a:gd name="connsiteY12" fmla="*/ 5956 h 133636"/>
                <a:gd name="connsiteX13" fmla="*/ 246126 w 2839343"/>
                <a:gd name="connsiteY13" fmla="*/ 1479 h 133636"/>
                <a:gd name="connsiteX14" fmla="*/ 1259777 w 2839343"/>
                <a:gd name="connsiteY14" fmla="*/ 10147 h 133636"/>
                <a:gd name="connsiteX15" fmla="*/ 1311593 w 2839343"/>
                <a:gd name="connsiteY15" fmla="*/ 7290 h 133636"/>
                <a:gd name="connsiteX16" fmla="*/ 1685449 w 2839343"/>
                <a:gd name="connsiteY16" fmla="*/ 13767 h 133636"/>
                <a:gd name="connsiteX17" fmla="*/ 1604677 w 2839343"/>
                <a:gd name="connsiteY17" fmla="*/ 19672 h 133636"/>
                <a:gd name="connsiteX18" fmla="*/ 1970532 w 2839343"/>
                <a:gd name="connsiteY18" fmla="*/ 19767 h 133636"/>
                <a:gd name="connsiteX19" fmla="*/ 2301240 w 2839343"/>
                <a:gd name="connsiteY19" fmla="*/ 16624 h 133636"/>
                <a:gd name="connsiteX0" fmla="*/ 2364750 w 2902853"/>
                <a:gd name="connsiteY0" fmla="*/ 16624 h 133372"/>
                <a:gd name="connsiteX1" fmla="*/ 2442093 w 2902853"/>
                <a:gd name="connsiteY1" fmla="*/ 13957 h 133372"/>
                <a:gd name="connsiteX2" fmla="*/ 2763371 w 2902853"/>
                <a:gd name="connsiteY2" fmla="*/ 16052 h 133372"/>
                <a:gd name="connsiteX3" fmla="*/ 2865003 w 2902853"/>
                <a:gd name="connsiteY3" fmla="*/ 22435 h 133372"/>
                <a:gd name="connsiteX4" fmla="*/ 2898150 w 2902853"/>
                <a:gd name="connsiteY4" fmla="*/ 64344 h 133372"/>
                <a:gd name="connsiteX5" fmla="*/ 2881386 w 2902853"/>
                <a:gd name="connsiteY5" fmla="*/ 112445 h 133372"/>
                <a:gd name="connsiteX6" fmla="*/ 2820712 w 2902853"/>
                <a:gd name="connsiteY6" fmla="*/ 119399 h 133372"/>
                <a:gd name="connsiteX7" fmla="*/ 2417709 w 2902853"/>
                <a:gd name="connsiteY7" fmla="*/ 119208 h 133372"/>
                <a:gd name="connsiteX8" fmla="*/ 1630944 w 2902853"/>
                <a:gd name="connsiteY8" fmla="*/ 123590 h 133372"/>
                <a:gd name="connsiteX9" fmla="*/ 131138 w 2902853"/>
                <a:gd name="connsiteY9" fmla="*/ 132829 h 133372"/>
                <a:gd name="connsiteX10" fmla="*/ 63510 w 2902853"/>
                <a:gd name="connsiteY10" fmla="*/ 119399 h 133372"/>
                <a:gd name="connsiteX11" fmla="*/ 177334 w 2902853"/>
                <a:gd name="connsiteY11" fmla="*/ 5956 h 133372"/>
                <a:gd name="connsiteX12" fmla="*/ 309636 w 2902853"/>
                <a:gd name="connsiteY12" fmla="*/ 1479 h 133372"/>
                <a:gd name="connsiteX13" fmla="*/ 1323287 w 2902853"/>
                <a:gd name="connsiteY13" fmla="*/ 10147 h 133372"/>
                <a:gd name="connsiteX14" fmla="*/ 1375103 w 2902853"/>
                <a:gd name="connsiteY14" fmla="*/ 7290 h 133372"/>
                <a:gd name="connsiteX15" fmla="*/ 1748959 w 2902853"/>
                <a:gd name="connsiteY15" fmla="*/ 13767 h 133372"/>
                <a:gd name="connsiteX16" fmla="*/ 1668187 w 2902853"/>
                <a:gd name="connsiteY16" fmla="*/ 19672 h 133372"/>
                <a:gd name="connsiteX17" fmla="*/ 2034042 w 2902853"/>
                <a:gd name="connsiteY17" fmla="*/ 19767 h 133372"/>
                <a:gd name="connsiteX18" fmla="*/ 2364750 w 2902853"/>
                <a:gd name="connsiteY18" fmla="*/ 16624 h 133372"/>
                <a:gd name="connsiteX0" fmla="*/ 2364750 w 2902853"/>
                <a:gd name="connsiteY0" fmla="*/ 16624 h 133372"/>
                <a:gd name="connsiteX1" fmla="*/ 2442093 w 2902853"/>
                <a:gd name="connsiteY1" fmla="*/ 13957 h 133372"/>
                <a:gd name="connsiteX2" fmla="*/ 2763371 w 2902853"/>
                <a:gd name="connsiteY2" fmla="*/ 16052 h 133372"/>
                <a:gd name="connsiteX3" fmla="*/ 2865003 w 2902853"/>
                <a:gd name="connsiteY3" fmla="*/ 22435 h 133372"/>
                <a:gd name="connsiteX4" fmla="*/ 2898150 w 2902853"/>
                <a:gd name="connsiteY4" fmla="*/ 64344 h 133372"/>
                <a:gd name="connsiteX5" fmla="*/ 2881386 w 2902853"/>
                <a:gd name="connsiteY5" fmla="*/ 112445 h 133372"/>
                <a:gd name="connsiteX6" fmla="*/ 2820712 w 2902853"/>
                <a:gd name="connsiteY6" fmla="*/ 119399 h 133372"/>
                <a:gd name="connsiteX7" fmla="*/ 2417709 w 2902853"/>
                <a:gd name="connsiteY7" fmla="*/ 119208 h 133372"/>
                <a:gd name="connsiteX8" fmla="*/ 131138 w 2902853"/>
                <a:gd name="connsiteY8" fmla="*/ 132829 h 133372"/>
                <a:gd name="connsiteX9" fmla="*/ 63510 w 2902853"/>
                <a:gd name="connsiteY9" fmla="*/ 119399 h 133372"/>
                <a:gd name="connsiteX10" fmla="*/ 177334 w 2902853"/>
                <a:gd name="connsiteY10" fmla="*/ 5956 h 133372"/>
                <a:gd name="connsiteX11" fmla="*/ 309636 w 2902853"/>
                <a:gd name="connsiteY11" fmla="*/ 1479 h 133372"/>
                <a:gd name="connsiteX12" fmla="*/ 1323287 w 2902853"/>
                <a:gd name="connsiteY12" fmla="*/ 10147 h 133372"/>
                <a:gd name="connsiteX13" fmla="*/ 1375103 w 2902853"/>
                <a:gd name="connsiteY13" fmla="*/ 7290 h 133372"/>
                <a:gd name="connsiteX14" fmla="*/ 1748959 w 2902853"/>
                <a:gd name="connsiteY14" fmla="*/ 13767 h 133372"/>
                <a:gd name="connsiteX15" fmla="*/ 1668187 w 2902853"/>
                <a:gd name="connsiteY15" fmla="*/ 19672 h 133372"/>
                <a:gd name="connsiteX16" fmla="*/ 2034042 w 2902853"/>
                <a:gd name="connsiteY16" fmla="*/ 19767 h 133372"/>
                <a:gd name="connsiteX17" fmla="*/ 2364750 w 2902853"/>
                <a:gd name="connsiteY17" fmla="*/ 16624 h 133372"/>
                <a:gd name="connsiteX0" fmla="*/ 2364750 w 2902853"/>
                <a:gd name="connsiteY0" fmla="*/ 16624 h 133372"/>
                <a:gd name="connsiteX1" fmla="*/ 2442093 w 2902853"/>
                <a:gd name="connsiteY1" fmla="*/ 13957 h 133372"/>
                <a:gd name="connsiteX2" fmla="*/ 2763371 w 2902853"/>
                <a:gd name="connsiteY2" fmla="*/ 16052 h 133372"/>
                <a:gd name="connsiteX3" fmla="*/ 2865003 w 2902853"/>
                <a:gd name="connsiteY3" fmla="*/ 22435 h 133372"/>
                <a:gd name="connsiteX4" fmla="*/ 2898150 w 2902853"/>
                <a:gd name="connsiteY4" fmla="*/ 64344 h 133372"/>
                <a:gd name="connsiteX5" fmla="*/ 2881386 w 2902853"/>
                <a:gd name="connsiteY5" fmla="*/ 112445 h 133372"/>
                <a:gd name="connsiteX6" fmla="*/ 2820712 w 2902853"/>
                <a:gd name="connsiteY6" fmla="*/ 119399 h 133372"/>
                <a:gd name="connsiteX7" fmla="*/ 131138 w 2902853"/>
                <a:gd name="connsiteY7" fmla="*/ 132829 h 133372"/>
                <a:gd name="connsiteX8" fmla="*/ 63510 w 2902853"/>
                <a:gd name="connsiteY8" fmla="*/ 119399 h 133372"/>
                <a:gd name="connsiteX9" fmla="*/ 177334 w 2902853"/>
                <a:gd name="connsiteY9" fmla="*/ 5956 h 133372"/>
                <a:gd name="connsiteX10" fmla="*/ 309636 w 2902853"/>
                <a:gd name="connsiteY10" fmla="*/ 1479 h 133372"/>
                <a:gd name="connsiteX11" fmla="*/ 1323287 w 2902853"/>
                <a:gd name="connsiteY11" fmla="*/ 10147 h 133372"/>
                <a:gd name="connsiteX12" fmla="*/ 1375103 w 2902853"/>
                <a:gd name="connsiteY12" fmla="*/ 7290 h 133372"/>
                <a:gd name="connsiteX13" fmla="*/ 1748959 w 2902853"/>
                <a:gd name="connsiteY13" fmla="*/ 13767 h 133372"/>
                <a:gd name="connsiteX14" fmla="*/ 1668187 w 2902853"/>
                <a:gd name="connsiteY14" fmla="*/ 19672 h 133372"/>
                <a:gd name="connsiteX15" fmla="*/ 2034042 w 2902853"/>
                <a:gd name="connsiteY15" fmla="*/ 19767 h 133372"/>
                <a:gd name="connsiteX16" fmla="*/ 2364750 w 2902853"/>
                <a:gd name="connsiteY16" fmla="*/ 16624 h 133372"/>
                <a:gd name="connsiteX0" fmla="*/ 2456493 w 2994596"/>
                <a:gd name="connsiteY0" fmla="*/ 16624 h 134187"/>
                <a:gd name="connsiteX1" fmla="*/ 2533836 w 2994596"/>
                <a:gd name="connsiteY1" fmla="*/ 13957 h 134187"/>
                <a:gd name="connsiteX2" fmla="*/ 2855114 w 2994596"/>
                <a:gd name="connsiteY2" fmla="*/ 16052 h 134187"/>
                <a:gd name="connsiteX3" fmla="*/ 2956746 w 2994596"/>
                <a:gd name="connsiteY3" fmla="*/ 22435 h 134187"/>
                <a:gd name="connsiteX4" fmla="*/ 2989893 w 2994596"/>
                <a:gd name="connsiteY4" fmla="*/ 64344 h 134187"/>
                <a:gd name="connsiteX5" fmla="*/ 2973129 w 2994596"/>
                <a:gd name="connsiteY5" fmla="*/ 112445 h 134187"/>
                <a:gd name="connsiteX6" fmla="*/ 222881 w 2994596"/>
                <a:gd name="connsiteY6" fmla="*/ 132829 h 134187"/>
                <a:gd name="connsiteX7" fmla="*/ 155253 w 2994596"/>
                <a:gd name="connsiteY7" fmla="*/ 119399 h 134187"/>
                <a:gd name="connsiteX8" fmla="*/ 269077 w 2994596"/>
                <a:gd name="connsiteY8" fmla="*/ 5956 h 134187"/>
                <a:gd name="connsiteX9" fmla="*/ 401379 w 2994596"/>
                <a:gd name="connsiteY9" fmla="*/ 1479 h 134187"/>
                <a:gd name="connsiteX10" fmla="*/ 1415030 w 2994596"/>
                <a:gd name="connsiteY10" fmla="*/ 10147 h 134187"/>
                <a:gd name="connsiteX11" fmla="*/ 1466846 w 2994596"/>
                <a:gd name="connsiteY11" fmla="*/ 7290 h 134187"/>
                <a:gd name="connsiteX12" fmla="*/ 1840702 w 2994596"/>
                <a:gd name="connsiteY12" fmla="*/ 13767 h 134187"/>
                <a:gd name="connsiteX13" fmla="*/ 1759930 w 2994596"/>
                <a:gd name="connsiteY13" fmla="*/ 19672 h 134187"/>
                <a:gd name="connsiteX14" fmla="*/ 2125785 w 2994596"/>
                <a:gd name="connsiteY14" fmla="*/ 19767 h 134187"/>
                <a:gd name="connsiteX15" fmla="*/ 2456493 w 2994596"/>
                <a:gd name="connsiteY15" fmla="*/ 16624 h 134187"/>
                <a:gd name="connsiteX0" fmla="*/ 2456493 w 3006293"/>
                <a:gd name="connsiteY0" fmla="*/ 16624 h 134187"/>
                <a:gd name="connsiteX1" fmla="*/ 2533836 w 3006293"/>
                <a:gd name="connsiteY1" fmla="*/ 13957 h 134187"/>
                <a:gd name="connsiteX2" fmla="*/ 2956746 w 3006293"/>
                <a:gd name="connsiteY2" fmla="*/ 22435 h 134187"/>
                <a:gd name="connsiteX3" fmla="*/ 2989893 w 3006293"/>
                <a:gd name="connsiteY3" fmla="*/ 64344 h 134187"/>
                <a:gd name="connsiteX4" fmla="*/ 2973129 w 3006293"/>
                <a:gd name="connsiteY4" fmla="*/ 112445 h 134187"/>
                <a:gd name="connsiteX5" fmla="*/ 222881 w 3006293"/>
                <a:gd name="connsiteY5" fmla="*/ 132829 h 134187"/>
                <a:gd name="connsiteX6" fmla="*/ 155253 w 3006293"/>
                <a:gd name="connsiteY6" fmla="*/ 119399 h 134187"/>
                <a:gd name="connsiteX7" fmla="*/ 269077 w 3006293"/>
                <a:gd name="connsiteY7" fmla="*/ 5956 h 134187"/>
                <a:gd name="connsiteX8" fmla="*/ 401379 w 3006293"/>
                <a:gd name="connsiteY8" fmla="*/ 1479 h 134187"/>
                <a:gd name="connsiteX9" fmla="*/ 1415030 w 3006293"/>
                <a:gd name="connsiteY9" fmla="*/ 10147 h 134187"/>
                <a:gd name="connsiteX10" fmla="*/ 1466846 w 3006293"/>
                <a:gd name="connsiteY10" fmla="*/ 7290 h 134187"/>
                <a:gd name="connsiteX11" fmla="*/ 1840702 w 3006293"/>
                <a:gd name="connsiteY11" fmla="*/ 13767 h 134187"/>
                <a:gd name="connsiteX12" fmla="*/ 1759930 w 3006293"/>
                <a:gd name="connsiteY12" fmla="*/ 19672 h 134187"/>
                <a:gd name="connsiteX13" fmla="*/ 2125785 w 3006293"/>
                <a:gd name="connsiteY13" fmla="*/ 19767 h 134187"/>
                <a:gd name="connsiteX14" fmla="*/ 2456493 w 3006293"/>
                <a:gd name="connsiteY14" fmla="*/ 16624 h 134187"/>
                <a:gd name="connsiteX0" fmla="*/ 2456493 w 3011225"/>
                <a:gd name="connsiteY0" fmla="*/ 16624 h 134187"/>
                <a:gd name="connsiteX1" fmla="*/ 2956746 w 3011225"/>
                <a:gd name="connsiteY1" fmla="*/ 22435 h 134187"/>
                <a:gd name="connsiteX2" fmla="*/ 2989893 w 3011225"/>
                <a:gd name="connsiteY2" fmla="*/ 64344 h 134187"/>
                <a:gd name="connsiteX3" fmla="*/ 2973129 w 3011225"/>
                <a:gd name="connsiteY3" fmla="*/ 112445 h 134187"/>
                <a:gd name="connsiteX4" fmla="*/ 222881 w 3011225"/>
                <a:gd name="connsiteY4" fmla="*/ 132829 h 134187"/>
                <a:gd name="connsiteX5" fmla="*/ 155253 w 3011225"/>
                <a:gd name="connsiteY5" fmla="*/ 119399 h 134187"/>
                <a:gd name="connsiteX6" fmla="*/ 269077 w 3011225"/>
                <a:gd name="connsiteY6" fmla="*/ 5956 h 134187"/>
                <a:gd name="connsiteX7" fmla="*/ 401379 w 3011225"/>
                <a:gd name="connsiteY7" fmla="*/ 1479 h 134187"/>
                <a:gd name="connsiteX8" fmla="*/ 1415030 w 3011225"/>
                <a:gd name="connsiteY8" fmla="*/ 10147 h 134187"/>
                <a:gd name="connsiteX9" fmla="*/ 1466846 w 3011225"/>
                <a:gd name="connsiteY9" fmla="*/ 7290 h 134187"/>
                <a:gd name="connsiteX10" fmla="*/ 1840702 w 3011225"/>
                <a:gd name="connsiteY10" fmla="*/ 13767 h 134187"/>
                <a:gd name="connsiteX11" fmla="*/ 1759930 w 3011225"/>
                <a:gd name="connsiteY11" fmla="*/ 19672 h 134187"/>
                <a:gd name="connsiteX12" fmla="*/ 2125785 w 3011225"/>
                <a:gd name="connsiteY12" fmla="*/ 19767 h 134187"/>
                <a:gd name="connsiteX13" fmla="*/ 2456493 w 3011225"/>
                <a:gd name="connsiteY13" fmla="*/ 16624 h 134187"/>
                <a:gd name="connsiteX0" fmla="*/ 2125785 w 3011225"/>
                <a:gd name="connsiteY0" fmla="*/ 19767 h 134187"/>
                <a:gd name="connsiteX1" fmla="*/ 2956746 w 3011225"/>
                <a:gd name="connsiteY1" fmla="*/ 22435 h 134187"/>
                <a:gd name="connsiteX2" fmla="*/ 2989893 w 3011225"/>
                <a:gd name="connsiteY2" fmla="*/ 64344 h 134187"/>
                <a:gd name="connsiteX3" fmla="*/ 2973129 w 3011225"/>
                <a:gd name="connsiteY3" fmla="*/ 112445 h 134187"/>
                <a:gd name="connsiteX4" fmla="*/ 222881 w 3011225"/>
                <a:gd name="connsiteY4" fmla="*/ 132829 h 134187"/>
                <a:gd name="connsiteX5" fmla="*/ 155253 w 3011225"/>
                <a:gd name="connsiteY5" fmla="*/ 119399 h 134187"/>
                <a:gd name="connsiteX6" fmla="*/ 269077 w 3011225"/>
                <a:gd name="connsiteY6" fmla="*/ 5956 h 134187"/>
                <a:gd name="connsiteX7" fmla="*/ 401379 w 3011225"/>
                <a:gd name="connsiteY7" fmla="*/ 1479 h 134187"/>
                <a:gd name="connsiteX8" fmla="*/ 1415030 w 3011225"/>
                <a:gd name="connsiteY8" fmla="*/ 10147 h 134187"/>
                <a:gd name="connsiteX9" fmla="*/ 1466846 w 3011225"/>
                <a:gd name="connsiteY9" fmla="*/ 7290 h 134187"/>
                <a:gd name="connsiteX10" fmla="*/ 1840702 w 3011225"/>
                <a:gd name="connsiteY10" fmla="*/ 13767 h 134187"/>
                <a:gd name="connsiteX11" fmla="*/ 1759930 w 3011225"/>
                <a:gd name="connsiteY11" fmla="*/ 19672 h 134187"/>
                <a:gd name="connsiteX12" fmla="*/ 2125785 w 3011225"/>
                <a:gd name="connsiteY12" fmla="*/ 19767 h 134187"/>
                <a:gd name="connsiteX0" fmla="*/ 1759930 w 3011225"/>
                <a:gd name="connsiteY0" fmla="*/ 19672 h 134187"/>
                <a:gd name="connsiteX1" fmla="*/ 2956746 w 3011225"/>
                <a:gd name="connsiteY1" fmla="*/ 22435 h 134187"/>
                <a:gd name="connsiteX2" fmla="*/ 2989893 w 3011225"/>
                <a:gd name="connsiteY2" fmla="*/ 64344 h 134187"/>
                <a:gd name="connsiteX3" fmla="*/ 2973129 w 3011225"/>
                <a:gd name="connsiteY3" fmla="*/ 112445 h 134187"/>
                <a:gd name="connsiteX4" fmla="*/ 222881 w 3011225"/>
                <a:gd name="connsiteY4" fmla="*/ 132829 h 134187"/>
                <a:gd name="connsiteX5" fmla="*/ 155253 w 3011225"/>
                <a:gd name="connsiteY5" fmla="*/ 119399 h 134187"/>
                <a:gd name="connsiteX6" fmla="*/ 269077 w 3011225"/>
                <a:gd name="connsiteY6" fmla="*/ 5956 h 134187"/>
                <a:gd name="connsiteX7" fmla="*/ 401379 w 3011225"/>
                <a:gd name="connsiteY7" fmla="*/ 1479 h 134187"/>
                <a:gd name="connsiteX8" fmla="*/ 1415030 w 3011225"/>
                <a:gd name="connsiteY8" fmla="*/ 10147 h 134187"/>
                <a:gd name="connsiteX9" fmla="*/ 1466846 w 3011225"/>
                <a:gd name="connsiteY9" fmla="*/ 7290 h 134187"/>
                <a:gd name="connsiteX10" fmla="*/ 1840702 w 3011225"/>
                <a:gd name="connsiteY10" fmla="*/ 13767 h 134187"/>
                <a:gd name="connsiteX11" fmla="*/ 1759930 w 3011225"/>
                <a:gd name="connsiteY11" fmla="*/ 19672 h 134187"/>
                <a:gd name="connsiteX0" fmla="*/ 1759930 w 3011225"/>
                <a:gd name="connsiteY0" fmla="*/ 19672 h 134187"/>
                <a:gd name="connsiteX1" fmla="*/ 2956746 w 3011225"/>
                <a:gd name="connsiteY1" fmla="*/ 22435 h 134187"/>
                <a:gd name="connsiteX2" fmla="*/ 2989893 w 3011225"/>
                <a:gd name="connsiteY2" fmla="*/ 64344 h 134187"/>
                <a:gd name="connsiteX3" fmla="*/ 2973129 w 3011225"/>
                <a:gd name="connsiteY3" fmla="*/ 112445 h 134187"/>
                <a:gd name="connsiteX4" fmla="*/ 222881 w 3011225"/>
                <a:gd name="connsiteY4" fmla="*/ 132829 h 134187"/>
                <a:gd name="connsiteX5" fmla="*/ 155253 w 3011225"/>
                <a:gd name="connsiteY5" fmla="*/ 119399 h 134187"/>
                <a:gd name="connsiteX6" fmla="*/ 269077 w 3011225"/>
                <a:gd name="connsiteY6" fmla="*/ 5956 h 134187"/>
                <a:gd name="connsiteX7" fmla="*/ 401379 w 3011225"/>
                <a:gd name="connsiteY7" fmla="*/ 1479 h 134187"/>
                <a:gd name="connsiteX8" fmla="*/ 1415030 w 3011225"/>
                <a:gd name="connsiteY8" fmla="*/ 10147 h 134187"/>
                <a:gd name="connsiteX9" fmla="*/ 1466846 w 3011225"/>
                <a:gd name="connsiteY9" fmla="*/ 7290 h 134187"/>
                <a:gd name="connsiteX10" fmla="*/ 1759930 w 3011225"/>
                <a:gd name="connsiteY10" fmla="*/ 19672 h 134187"/>
                <a:gd name="connsiteX0" fmla="*/ 1466846 w 3081925"/>
                <a:gd name="connsiteY0" fmla="*/ 7290 h 134187"/>
                <a:gd name="connsiteX1" fmla="*/ 2956746 w 3081925"/>
                <a:gd name="connsiteY1" fmla="*/ 22435 h 134187"/>
                <a:gd name="connsiteX2" fmla="*/ 2989893 w 3081925"/>
                <a:gd name="connsiteY2" fmla="*/ 64344 h 134187"/>
                <a:gd name="connsiteX3" fmla="*/ 2973129 w 3081925"/>
                <a:gd name="connsiteY3" fmla="*/ 112445 h 134187"/>
                <a:gd name="connsiteX4" fmla="*/ 222881 w 3081925"/>
                <a:gd name="connsiteY4" fmla="*/ 132829 h 134187"/>
                <a:gd name="connsiteX5" fmla="*/ 155253 w 3081925"/>
                <a:gd name="connsiteY5" fmla="*/ 119399 h 134187"/>
                <a:gd name="connsiteX6" fmla="*/ 269077 w 3081925"/>
                <a:gd name="connsiteY6" fmla="*/ 5956 h 134187"/>
                <a:gd name="connsiteX7" fmla="*/ 401379 w 3081925"/>
                <a:gd name="connsiteY7" fmla="*/ 1479 h 134187"/>
                <a:gd name="connsiteX8" fmla="*/ 1415030 w 3081925"/>
                <a:gd name="connsiteY8" fmla="*/ 10147 h 134187"/>
                <a:gd name="connsiteX9" fmla="*/ 1466846 w 3081925"/>
                <a:gd name="connsiteY9" fmla="*/ 7290 h 134187"/>
                <a:gd name="connsiteX0" fmla="*/ 1415030 w 3085723"/>
                <a:gd name="connsiteY0" fmla="*/ 10147 h 134187"/>
                <a:gd name="connsiteX1" fmla="*/ 2956746 w 3085723"/>
                <a:gd name="connsiteY1" fmla="*/ 22435 h 134187"/>
                <a:gd name="connsiteX2" fmla="*/ 2989893 w 3085723"/>
                <a:gd name="connsiteY2" fmla="*/ 64344 h 134187"/>
                <a:gd name="connsiteX3" fmla="*/ 2973129 w 3085723"/>
                <a:gd name="connsiteY3" fmla="*/ 112445 h 134187"/>
                <a:gd name="connsiteX4" fmla="*/ 222881 w 3085723"/>
                <a:gd name="connsiteY4" fmla="*/ 132829 h 134187"/>
                <a:gd name="connsiteX5" fmla="*/ 155253 w 3085723"/>
                <a:gd name="connsiteY5" fmla="*/ 119399 h 134187"/>
                <a:gd name="connsiteX6" fmla="*/ 269077 w 3085723"/>
                <a:gd name="connsiteY6" fmla="*/ 5956 h 134187"/>
                <a:gd name="connsiteX7" fmla="*/ 401379 w 3085723"/>
                <a:gd name="connsiteY7" fmla="*/ 1479 h 134187"/>
                <a:gd name="connsiteX8" fmla="*/ 1415030 w 3085723"/>
                <a:gd name="connsiteY8" fmla="*/ 10147 h 134187"/>
                <a:gd name="connsiteX0" fmla="*/ 401379 w 3085723"/>
                <a:gd name="connsiteY0" fmla="*/ 1479 h 134187"/>
                <a:gd name="connsiteX1" fmla="*/ 2956746 w 3085723"/>
                <a:gd name="connsiteY1" fmla="*/ 22435 h 134187"/>
                <a:gd name="connsiteX2" fmla="*/ 2989893 w 3085723"/>
                <a:gd name="connsiteY2" fmla="*/ 64344 h 134187"/>
                <a:gd name="connsiteX3" fmla="*/ 2973129 w 3085723"/>
                <a:gd name="connsiteY3" fmla="*/ 112445 h 134187"/>
                <a:gd name="connsiteX4" fmla="*/ 222881 w 3085723"/>
                <a:gd name="connsiteY4" fmla="*/ 132829 h 134187"/>
                <a:gd name="connsiteX5" fmla="*/ 155253 w 3085723"/>
                <a:gd name="connsiteY5" fmla="*/ 119399 h 134187"/>
                <a:gd name="connsiteX6" fmla="*/ 269077 w 3085723"/>
                <a:gd name="connsiteY6" fmla="*/ 5956 h 134187"/>
                <a:gd name="connsiteX7" fmla="*/ 401379 w 3085723"/>
                <a:gd name="connsiteY7" fmla="*/ 1479 h 134187"/>
                <a:gd name="connsiteX0" fmla="*/ 269077 w 3170132"/>
                <a:gd name="connsiteY0" fmla="*/ 5611 h 133842"/>
                <a:gd name="connsiteX1" fmla="*/ 2956746 w 3170132"/>
                <a:gd name="connsiteY1" fmla="*/ 22090 h 133842"/>
                <a:gd name="connsiteX2" fmla="*/ 2989893 w 3170132"/>
                <a:gd name="connsiteY2" fmla="*/ 63999 h 133842"/>
                <a:gd name="connsiteX3" fmla="*/ 2973129 w 3170132"/>
                <a:gd name="connsiteY3" fmla="*/ 112100 h 133842"/>
                <a:gd name="connsiteX4" fmla="*/ 222881 w 3170132"/>
                <a:gd name="connsiteY4" fmla="*/ 132484 h 133842"/>
                <a:gd name="connsiteX5" fmla="*/ 155253 w 3170132"/>
                <a:gd name="connsiteY5" fmla="*/ 119054 h 133842"/>
                <a:gd name="connsiteX6" fmla="*/ 269077 w 3170132"/>
                <a:gd name="connsiteY6" fmla="*/ 5611 h 133842"/>
                <a:gd name="connsiteX0" fmla="*/ 113825 w 3014880"/>
                <a:gd name="connsiteY0" fmla="*/ 5611 h 127178"/>
                <a:gd name="connsiteX1" fmla="*/ 2801494 w 3014880"/>
                <a:gd name="connsiteY1" fmla="*/ 22090 h 127178"/>
                <a:gd name="connsiteX2" fmla="*/ 2834641 w 3014880"/>
                <a:gd name="connsiteY2" fmla="*/ 63999 h 127178"/>
                <a:gd name="connsiteX3" fmla="*/ 2817877 w 3014880"/>
                <a:gd name="connsiteY3" fmla="*/ 112100 h 127178"/>
                <a:gd name="connsiteX4" fmla="*/ 1 w 3014880"/>
                <a:gd name="connsiteY4" fmla="*/ 119054 h 127178"/>
                <a:gd name="connsiteX5" fmla="*/ 113825 w 3014880"/>
                <a:gd name="connsiteY5" fmla="*/ 5611 h 127178"/>
                <a:gd name="connsiteX0" fmla="*/ 113824 w 3154025"/>
                <a:gd name="connsiteY0" fmla="*/ 6922 h 128489"/>
                <a:gd name="connsiteX1" fmla="*/ 2801493 w 3154025"/>
                <a:gd name="connsiteY1" fmla="*/ 23401 h 128489"/>
                <a:gd name="connsiteX2" fmla="*/ 2817876 w 3154025"/>
                <a:gd name="connsiteY2" fmla="*/ 113411 h 128489"/>
                <a:gd name="connsiteX3" fmla="*/ 0 w 3154025"/>
                <a:gd name="connsiteY3" fmla="*/ 120365 h 128489"/>
                <a:gd name="connsiteX4" fmla="*/ 113824 w 3154025"/>
                <a:gd name="connsiteY4" fmla="*/ 6922 h 128489"/>
                <a:gd name="connsiteX0" fmla="*/ 113824 w 3019541"/>
                <a:gd name="connsiteY0" fmla="*/ 6922 h 128489"/>
                <a:gd name="connsiteX1" fmla="*/ 2801493 w 3019541"/>
                <a:gd name="connsiteY1" fmla="*/ 23401 h 128489"/>
                <a:gd name="connsiteX2" fmla="*/ 2817876 w 3019541"/>
                <a:gd name="connsiteY2" fmla="*/ 113411 h 128489"/>
                <a:gd name="connsiteX3" fmla="*/ 0 w 3019541"/>
                <a:gd name="connsiteY3" fmla="*/ 120365 h 128489"/>
                <a:gd name="connsiteX4" fmla="*/ 113824 w 3019541"/>
                <a:gd name="connsiteY4" fmla="*/ 6922 h 128489"/>
                <a:gd name="connsiteX0" fmla="*/ 113824 w 2817876"/>
                <a:gd name="connsiteY0" fmla="*/ 6922 h 128489"/>
                <a:gd name="connsiteX1" fmla="*/ 2801493 w 2817876"/>
                <a:gd name="connsiteY1" fmla="*/ 23401 h 128489"/>
                <a:gd name="connsiteX2" fmla="*/ 2817876 w 2817876"/>
                <a:gd name="connsiteY2" fmla="*/ 113411 h 128489"/>
                <a:gd name="connsiteX3" fmla="*/ 0 w 2817876"/>
                <a:gd name="connsiteY3" fmla="*/ 120365 h 128489"/>
                <a:gd name="connsiteX4" fmla="*/ 113824 w 2817876"/>
                <a:gd name="connsiteY4" fmla="*/ 6922 h 128489"/>
                <a:gd name="connsiteX0" fmla="*/ 113824 w 2817876"/>
                <a:gd name="connsiteY0" fmla="*/ 14274 h 135841"/>
                <a:gd name="connsiteX1" fmla="*/ 2801494 w 2817876"/>
                <a:gd name="connsiteY1" fmla="*/ 11444 h 135841"/>
                <a:gd name="connsiteX2" fmla="*/ 2817876 w 2817876"/>
                <a:gd name="connsiteY2" fmla="*/ 120763 h 135841"/>
                <a:gd name="connsiteX3" fmla="*/ 0 w 2817876"/>
                <a:gd name="connsiteY3" fmla="*/ 127717 h 135841"/>
                <a:gd name="connsiteX4" fmla="*/ 113824 w 2817876"/>
                <a:gd name="connsiteY4" fmla="*/ 14274 h 135841"/>
                <a:gd name="connsiteX0" fmla="*/ 113824 w 2817876"/>
                <a:gd name="connsiteY0" fmla="*/ 28440 h 150007"/>
                <a:gd name="connsiteX1" fmla="*/ 2801494 w 2817876"/>
                <a:gd name="connsiteY1" fmla="*/ 6300 h 150007"/>
                <a:gd name="connsiteX2" fmla="*/ 2817876 w 2817876"/>
                <a:gd name="connsiteY2" fmla="*/ 134929 h 150007"/>
                <a:gd name="connsiteX3" fmla="*/ 0 w 2817876"/>
                <a:gd name="connsiteY3" fmla="*/ 141883 h 150007"/>
                <a:gd name="connsiteX4" fmla="*/ 113824 w 2817876"/>
                <a:gd name="connsiteY4" fmla="*/ 28440 h 150007"/>
                <a:gd name="connsiteX0" fmla="*/ 113824 w 2817876"/>
                <a:gd name="connsiteY0" fmla="*/ 22141 h 143708"/>
                <a:gd name="connsiteX1" fmla="*/ 2801494 w 2817876"/>
                <a:gd name="connsiteY1" fmla="*/ 1 h 143708"/>
                <a:gd name="connsiteX2" fmla="*/ 2817876 w 2817876"/>
                <a:gd name="connsiteY2" fmla="*/ 128630 h 143708"/>
                <a:gd name="connsiteX3" fmla="*/ 0 w 2817876"/>
                <a:gd name="connsiteY3" fmla="*/ 135584 h 143708"/>
                <a:gd name="connsiteX4" fmla="*/ 113824 w 2817876"/>
                <a:gd name="connsiteY4" fmla="*/ 22141 h 143708"/>
                <a:gd name="connsiteX0" fmla="*/ 113824 w 2817876"/>
                <a:gd name="connsiteY0" fmla="*/ 22140 h 143707"/>
                <a:gd name="connsiteX1" fmla="*/ 2801494 w 2817876"/>
                <a:gd name="connsiteY1" fmla="*/ 0 h 143707"/>
                <a:gd name="connsiteX2" fmla="*/ 2817876 w 2817876"/>
                <a:gd name="connsiteY2" fmla="*/ 128629 h 143707"/>
                <a:gd name="connsiteX3" fmla="*/ 0 w 2817876"/>
                <a:gd name="connsiteY3" fmla="*/ 135583 h 143707"/>
                <a:gd name="connsiteX4" fmla="*/ 113824 w 2817876"/>
                <a:gd name="connsiteY4" fmla="*/ 22140 h 143707"/>
                <a:gd name="connsiteX0" fmla="*/ 113824 w 2817876"/>
                <a:gd name="connsiteY0" fmla="*/ 22140 h 143707"/>
                <a:gd name="connsiteX1" fmla="*/ 2801494 w 2817876"/>
                <a:gd name="connsiteY1" fmla="*/ 0 h 143707"/>
                <a:gd name="connsiteX2" fmla="*/ 2817876 w 2817876"/>
                <a:gd name="connsiteY2" fmla="*/ 128629 h 143707"/>
                <a:gd name="connsiteX3" fmla="*/ 0 w 2817876"/>
                <a:gd name="connsiteY3" fmla="*/ 135583 h 143707"/>
                <a:gd name="connsiteX4" fmla="*/ 113824 w 2817876"/>
                <a:gd name="connsiteY4" fmla="*/ 22140 h 143707"/>
                <a:gd name="connsiteX0" fmla="*/ 104328 w 2817876"/>
                <a:gd name="connsiteY0" fmla="*/ 5606 h 155662"/>
                <a:gd name="connsiteX1" fmla="*/ 2801494 w 2817876"/>
                <a:gd name="connsiteY1" fmla="*/ 11955 h 155662"/>
                <a:gd name="connsiteX2" fmla="*/ 2817876 w 2817876"/>
                <a:gd name="connsiteY2" fmla="*/ 140584 h 155662"/>
                <a:gd name="connsiteX3" fmla="*/ 0 w 2817876"/>
                <a:gd name="connsiteY3" fmla="*/ 147538 h 155662"/>
                <a:gd name="connsiteX4" fmla="*/ 104328 w 2817876"/>
                <a:gd name="connsiteY4" fmla="*/ 5606 h 155662"/>
                <a:gd name="connsiteX0" fmla="*/ 104328 w 2821041"/>
                <a:gd name="connsiteY0" fmla="*/ 5607 h 169411"/>
                <a:gd name="connsiteX1" fmla="*/ 2801494 w 2821041"/>
                <a:gd name="connsiteY1" fmla="*/ 11956 h 169411"/>
                <a:gd name="connsiteX2" fmla="*/ 2821041 w 2821041"/>
                <a:gd name="connsiteY2" fmla="*/ 165908 h 169411"/>
                <a:gd name="connsiteX3" fmla="*/ 0 w 2821041"/>
                <a:gd name="connsiteY3" fmla="*/ 147539 h 169411"/>
                <a:gd name="connsiteX4" fmla="*/ 104328 w 2821041"/>
                <a:gd name="connsiteY4" fmla="*/ 5607 h 1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1041" h="169411">
                  <a:moveTo>
                    <a:pt x="104328" y="5607"/>
                  </a:moveTo>
                  <a:cubicBezTo>
                    <a:pt x="571243" y="-10554"/>
                    <a:pt x="2341164" y="13516"/>
                    <a:pt x="2801494" y="11956"/>
                  </a:cubicBezTo>
                  <a:cubicBezTo>
                    <a:pt x="2809405" y="66663"/>
                    <a:pt x="2816385" y="127273"/>
                    <a:pt x="2821041" y="165908"/>
                  </a:cubicBezTo>
                  <a:cubicBezTo>
                    <a:pt x="2348601" y="175084"/>
                    <a:pt x="450675" y="165287"/>
                    <a:pt x="0" y="147539"/>
                  </a:cubicBezTo>
                  <a:cubicBezTo>
                    <a:pt x="35052" y="106867"/>
                    <a:pt x="62799" y="39802"/>
                    <a:pt x="104328" y="5607"/>
                  </a:cubicBezTo>
                  <a:close/>
                </a:path>
              </a:pathLst>
            </a:custGeom>
            <a:solidFill>
              <a:srgbClr val="6876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CFCCF83F-8DA9-48B5-A91E-774C5765C4F8}"/>
                </a:ext>
              </a:extLst>
            </p:cNvPr>
            <p:cNvSpPr/>
            <p:nvPr/>
          </p:nvSpPr>
          <p:spPr>
            <a:xfrm>
              <a:off x="4805710" y="5407004"/>
              <a:ext cx="471396" cy="127505"/>
            </a:xfrm>
            <a:custGeom>
              <a:avLst/>
              <a:gdLst>
                <a:gd name="connsiteX0" fmla="*/ 616268 w 616362"/>
                <a:gd name="connsiteY0" fmla="*/ 93759 h 117642"/>
                <a:gd name="connsiteX1" fmla="*/ 616363 w 616362"/>
                <a:gd name="connsiteY1" fmla="*/ 104141 h 117642"/>
                <a:gd name="connsiteX2" fmla="*/ 567690 w 616362"/>
                <a:gd name="connsiteY2" fmla="*/ 117381 h 117642"/>
                <a:gd name="connsiteX3" fmla="*/ 52578 w 616362"/>
                <a:gd name="connsiteY3" fmla="*/ 117190 h 117642"/>
                <a:gd name="connsiteX4" fmla="*/ 0 w 616362"/>
                <a:gd name="connsiteY4" fmla="*/ 94712 h 117642"/>
                <a:gd name="connsiteX5" fmla="*/ 100584 w 616362"/>
                <a:gd name="connsiteY5" fmla="*/ 9177 h 117642"/>
                <a:gd name="connsiteX6" fmla="*/ 399383 w 616362"/>
                <a:gd name="connsiteY6" fmla="*/ 795 h 117642"/>
                <a:gd name="connsiteX7" fmla="*/ 555307 w 616362"/>
                <a:gd name="connsiteY7" fmla="*/ 1652 h 117642"/>
                <a:gd name="connsiteX8" fmla="*/ 612839 w 616362"/>
                <a:gd name="connsiteY8" fmla="*/ 51754 h 117642"/>
                <a:gd name="connsiteX9" fmla="*/ 616268 w 616362"/>
                <a:gd name="connsiteY9" fmla="*/ 93759 h 117642"/>
                <a:gd name="connsiteX0" fmla="*/ 616268 w 616363"/>
                <a:gd name="connsiteY0" fmla="*/ 93759 h 117384"/>
                <a:gd name="connsiteX1" fmla="*/ 616363 w 616363"/>
                <a:gd name="connsiteY1" fmla="*/ 104141 h 117384"/>
                <a:gd name="connsiteX2" fmla="*/ 567690 w 616363"/>
                <a:gd name="connsiteY2" fmla="*/ 117381 h 117384"/>
                <a:gd name="connsiteX3" fmla="*/ 52578 w 616363"/>
                <a:gd name="connsiteY3" fmla="*/ 117190 h 117384"/>
                <a:gd name="connsiteX4" fmla="*/ 0 w 616363"/>
                <a:gd name="connsiteY4" fmla="*/ 94712 h 117384"/>
                <a:gd name="connsiteX5" fmla="*/ 100584 w 616363"/>
                <a:gd name="connsiteY5" fmla="*/ 9177 h 117384"/>
                <a:gd name="connsiteX6" fmla="*/ 555307 w 616363"/>
                <a:gd name="connsiteY6" fmla="*/ 1652 h 117384"/>
                <a:gd name="connsiteX7" fmla="*/ 612839 w 616363"/>
                <a:gd name="connsiteY7" fmla="*/ 51754 h 117384"/>
                <a:gd name="connsiteX8" fmla="*/ 616268 w 616363"/>
                <a:gd name="connsiteY8" fmla="*/ 93759 h 117384"/>
                <a:gd name="connsiteX0" fmla="*/ 612839 w 621341"/>
                <a:gd name="connsiteY0" fmla="*/ 51754 h 117383"/>
                <a:gd name="connsiteX1" fmla="*/ 616363 w 621341"/>
                <a:gd name="connsiteY1" fmla="*/ 104141 h 117383"/>
                <a:gd name="connsiteX2" fmla="*/ 567690 w 621341"/>
                <a:gd name="connsiteY2" fmla="*/ 117381 h 117383"/>
                <a:gd name="connsiteX3" fmla="*/ 52578 w 621341"/>
                <a:gd name="connsiteY3" fmla="*/ 117190 h 117383"/>
                <a:gd name="connsiteX4" fmla="*/ 0 w 621341"/>
                <a:gd name="connsiteY4" fmla="*/ 94712 h 117383"/>
                <a:gd name="connsiteX5" fmla="*/ 100584 w 621341"/>
                <a:gd name="connsiteY5" fmla="*/ 9177 h 117383"/>
                <a:gd name="connsiteX6" fmla="*/ 555307 w 621341"/>
                <a:gd name="connsiteY6" fmla="*/ 1652 h 117383"/>
                <a:gd name="connsiteX7" fmla="*/ 612839 w 621341"/>
                <a:gd name="connsiteY7" fmla="*/ 51754 h 117383"/>
                <a:gd name="connsiteX0" fmla="*/ 612839 w 621341"/>
                <a:gd name="connsiteY0" fmla="*/ 51754 h 117383"/>
                <a:gd name="connsiteX1" fmla="*/ 616363 w 621341"/>
                <a:gd name="connsiteY1" fmla="*/ 104141 h 117383"/>
                <a:gd name="connsiteX2" fmla="*/ 567690 w 621341"/>
                <a:gd name="connsiteY2" fmla="*/ 117381 h 117383"/>
                <a:gd name="connsiteX3" fmla="*/ 52578 w 621341"/>
                <a:gd name="connsiteY3" fmla="*/ 117190 h 117383"/>
                <a:gd name="connsiteX4" fmla="*/ 0 w 621341"/>
                <a:gd name="connsiteY4" fmla="*/ 94712 h 117383"/>
                <a:gd name="connsiteX5" fmla="*/ 100584 w 621341"/>
                <a:gd name="connsiteY5" fmla="*/ 9177 h 117383"/>
                <a:gd name="connsiteX6" fmla="*/ 555307 w 621341"/>
                <a:gd name="connsiteY6" fmla="*/ 1652 h 117383"/>
                <a:gd name="connsiteX7" fmla="*/ 612839 w 621341"/>
                <a:gd name="connsiteY7" fmla="*/ 51754 h 117383"/>
                <a:gd name="connsiteX0" fmla="*/ 612839 w 621341"/>
                <a:gd name="connsiteY0" fmla="*/ 86894 h 152523"/>
                <a:gd name="connsiteX1" fmla="*/ 616363 w 621341"/>
                <a:gd name="connsiteY1" fmla="*/ 139281 h 152523"/>
                <a:gd name="connsiteX2" fmla="*/ 567690 w 621341"/>
                <a:gd name="connsiteY2" fmla="*/ 152521 h 152523"/>
                <a:gd name="connsiteX3" fmla="*/ 52578 w 621341"/>
                <a:gd name="connsiteY3" fmla="*/ 152330 h 152523"/>
                <a:gd name="connsiteX4" fmla="*/ 0 w 621341"/>
                <a:gd name="connsiteY4" fmla="*/ 129852 h 152523"/>
                <a:gd name="connsiteX5" fmla="*/ 72094 w 621341"/>
                <a:gd name="connsiteY5" fmla="*/ 0 h 152523"/>
                <a:gd name="connsiteX6" fmla="*/ 555307 w 621341"/>
                <a:gd name="connsiteY6" fmla="*/ 36792 h 152523"/>
                <a:gd name="connsiteX7" fmla="*/ 612839 w 621341"/>
                <a:gd name="connsiteY7" fmla="*/ 86894 h 152523"/>
                <a:gd name="connsiteX0" fmla="*/ 613184 w 621686"/>
                <a:gd name="connsiteY0" fmla="*/ 98712 h 164341"/>
                <a:gd name="connsiteX1" fmla="*/ 616708 w 621686"/>
                <a:gd name="connsiteY1" fmla="*/ 151099 h 164341"/>
                <a:gd name="connsiteX2" fmla="*/ 568035 w 621686"/>
                <a:gd name="connsiteY2" fmla="*/ 164339 h 164341"/>
                <a:gd name="connsiteX3" fmla="*/ 52923 w 621686"/>
                <a:gd name="connsiteY3" fmla="*/ 164148 h 164341"/>
                <a:gd name="connsiteX4" fmla="*/ 345 w 621686"/>
                <a:gd name="connsiteY4" fmla="*/ 141670 h 164341"/>
                <a:gd name="connsiteX5" fmla="*/ 72439 w 621686"/>
                <a:gd name="connsiteY5" fmla="*/ 11818 h 164341"/>
                <a:gd name="connsiteX6" fmla="*/ 549321 w 621686"/>
                <a:gd name="connsiteY6" fmla="*/ 4293 h 164341"/>
                <a:gd name="connsiteX7" fmla="*/ 613184 w 621686"/>
                <a:gd name="connsiteY7" fmla="*/ 98712 h 164341"/>
                <a:gd name="connsiteX0" fmla="*/ 613353 w 621855"/>
                <a:gd name="connsiteY0" fmla="*/ 100335 h 177104"/>
                <a:gd name="connsiteX1" fmla="*/ 616877 w 621855"/>
                <a:gd name="connsiteY1" fmla="*/ 152722 h 177104"/>
                <a:gd name="connsiteX2" fmla="*/ 568204 w 621855"/>
                <a:gd name="connsiteY2" fmla="*/ 165962 h 177104"/>
                <a:gd name="connsiteX3" fmla="*/ 53092 w 621855"/>
                <a:gd name="connsiteY3" fmla="*/ 165771 h 177104"/>
                <a:gd name="connsiteX4" fmla="*/ 72608 w 621855"/>
                <a:gd name="connsiteY4" fmla="*/ 13441 h 177104"/>
                <a:gd name="connsiteX5" fmla="*/ 549490 w 621855"/>
                <a:gd name="connsiteY5" fmla="*/ 5916 h 177104"/>
                <a:gd name="connsiteX6" fmla="*/ 613353 w 621855"/>
                <a:gd name="connsiteY6" fmla="*/ 100335 h 177104"/>
                <a:gd name="connsiteX0" fmla="*/ 613353 w 621855"/>
                <a:gd name="connsiteY0" fmla="*/ 100335 h 165964"/>
                <a:gd name="connsiteX1" fmla="*/ 616877 w 621855"/>
                <a:gd name="connsiteY1" fmla="*/ 152722 h 165964"/>
                <a:gd name="connsiteX2" fmla="*/ 568204 w 621855"/>
                <a:gd name="connsiteY2" fmla="*/ 165962 h 165964"/>
                <a:gd name="connsiteX3" fmla="*/ 53092 w 621855"/>
                <a:gd name="connsiteY3" fmla="*/ 165771 h 165964"/>
                <a:gd name="connsiteX4" fmla="*/ 72608 w 621855"/>
                <a:gd name="connsiteY4" fmla="*/ 13441 h 165964"/>
                <a:gd name="connsiteX5" fmla="*/ 549490 w 621855"/>
                <a:gd name="connsiteY5" fmla="*/ 5916 h 165964"/>
                <a:gd name="connsiteX6" fmla="*/ 613353 w 621855"/>
                <a:gd name="connsiteY6" fmla="*/ 100335 h 165964"/>
                <a:gd name="connsiteX0" fmla="*/ 588249 w 596751"/>
                <a:gd name="connsiteY0" fmla="*/ 100335 h 165964"/>
                <a:gd name="connsiteX1" fmla="*/ 591773 w 596751"/>
                <a:gd name="connsiteY1" fmla="*/ 152722 h 165964"/>
                <a:gd name="connsiteX2" fmla="*/ 543100 w 596751"/>
                <a:gd name="connsiteY2" fmla="*/ 165962 h 165964"/>
                <a:gd name="connsiteX3" fmla="*/ 27988 w 596751"/>
                <a:gd name="connsiteY3" fmla="*/ 165771 h 165964"/>
                <a:gd name="connsiteX4" fmla="*/ 47504 w 596751"/>
                <a:gd name="connsiteY4" fmla="*/ 13441 h 165964"/>
                <a:gd name="connsiteX5" fmla="*/ 524386 w 596751"/>
                <a:gd name="connsiteY5" fmla="*/ 5916 h 165964"/>
                <a:gd name="connsiteX6" fmla="*/ 588249 w 596751"/>
                <a:gd name="connsiteY6" fmla="*/ 100335 h 165964"/>
                <a:gd name="connsiteX0" fmla="*/ 565857 w 574359"/>
                <a:gd name="connsiteY0" fmla="*/ 100335 h 165964"/>
                <a:gd name="connsiteX1" fmla="*/ 569381 w 574359"/>
                <a:gd name="connsiteY1" fmla="*/ 152722 h 165964"/>
                <a:gd name="connsiteX2" fmla="*/ 520708 w 574359"/>
                <a:gd name="connsiteY2" fmla="*/ 165962 h 165964"/>
                <a:gd name="connsiteX3" fmla="*/ 5596 w 574359"/>
                <a:gd name="connsiteY3" fmla="*/ 165771 h 165964"/>
                <a:gd name="connsiteX4" fmla="*/ 25112 w 574359"/>
                <a:gd name="connsiteY4" fmla="*/ 13441 h 165964"/>
                <a:gd name="connsiteX5" fmla="*/ 501994 w 574359"/>
                <a:gd name="connsiteY5" fmla="*/ 5916 h 165964"/>
                <a:gd name="connsiteX6" fmla="*/ 565857 w 574359"/>
                <a:gd name="connsiteY6" fmla="*/ 100335 h 165964"/>
                <a:gd name="connsiteX0" fmla="*/ 597682 w 606184"/>
                <a:gd name="connsiteY0" fmla="*/ 102509 h 168138"/>
                <a:gd name="connsiteX1" fmla="*/ 601206 w 606184"/>
                <a:gd name="connsiteY1" fmla="*/ 154896 h 168138"/>
                <a:gd name="connsiteX2" fmla="*/ 552533 w 606184"/>
                <a:gd name="connsiteY2" fmla="*/ 168136 h 168138"/>
                <a:gd name="connsiteX3" fmla="*/ 37421 w 606184"/>
                <a:gd name="connsiteY3" fmla="*/ 167945 h 168138"/>
                <a:gd name="connsiteX4" fmla="*/ 3125 w 606184"/>
                <a:gd name="connsiteY4" fmla="*/ 12450 h 168138"/>
                <a:gd name="connsiteX5" fmla="*/ 533819 w 606184"/>
                <a:gd name="connsiteY5" fmla="*/ 8090 h 168138"/>
                <a:gd name="connsiteX6" fmla="*/ 597682 w 606184"/>
                <a:gd name="connsiteY6" fmla="*/ 102509 h 168138"/>
                <a:gd name="connsiteX0" fmla="*/ 594558 w 603060"/>
                <a:gd name="connsiteY0" fmla="*/ 102509 h 168138"/>
                <a:gd name="connsiteX1" fmla="*/ 598082 w 603060"/>
                <a:gd name="connsiteY1" fmla="*/ 154896 h 168138"/>
                <a:gd name="connsiteX2" fmla="*/ 549409 w 603060"/>
                <a:gd name="connsiteY2" fmla="*/ 168136 h 168138"/>
                <a:gd name="connsiteX3" fmla="*/ 34297 w 603060"/>
                <a:gd name="connsiteY3" fmla="*/ 167945 h 168138"/>
                <a:gd name="connsiteX4" fmla="*/ 1 w 603060"/>
                <a:gd name="connsiteY4" fmla="*/ 12450 h 168138"/>
                <a:gd name="connsiteX5" fmla="*/ 530695 w 603060"/>
                <a:gd name="connsiteY5" fmla="*/ 8090 h 168138"/>
                <a:gd name="connsiteX6" fmla="*/ 594558 w 603060"/>
                <a:gd name="connsiteY6" fmla="*/ 102509 h 168138"/>
                <a:gd name="connsiteX0" fmla="*/ 594557 w 603059"/>
                <a:gd name="connsiteY0" fmla="*/ 95544 h 161173"/>
                <a:gd name="connsiteX1" fmla="*/ 598081 w 603059"/>
                <a:gd name="connsiteY1" fmla="*/ 147931 h 161173"/>
                <a:gd name="connsiteX2" fmla="*/ 549408 w 603059"/>
                <a:gd name="connsiteY2" fmla="*/ 161171 h 161173"/>
                <a:gd name="connsiteX3" fmla="*/ 34296 w 603059"/>
                <a:gd name="connsiteY3" fmla="*/ 160980 h 161173"/>
                <a:gd name="connsiteX4" fmla="*/ 0 w 603059"/>
                <a:gd name="connsiteY4" fmla="*/ 5485 h 161173"/>
                <a:gd name="connsiteX5" fmla="*/ 530694 w 603059"/>
                <a:gd name="connsiteY5" fmla="*/ 1125 h 161173"/>
                <a:gd name="connsiteX6" fmla="*/ 594557 w 603059"/>
                <a:gd name="connsiteY6" fmla="*/ 95544 h 161173"/>
                <a:gd name="connsiteX0" fmla="*/ 594557 w 608168"/>
                <a:gd name="connsiteY0" fmla="*/ 95544 h 165983"/>
                <a:gd name="connsiteX1" fmla="*/ 549408 w 608168"/>
                <a:gd name="connsiteY1" fmla="*/ 161171 h 165983"/>
                <a:gd name="connsiteX2" fmla="*/ 34296 w 608168"/>
                <a:gd name="connsiteY2" fmla="*/ 160980 h 165983"/>
                <a:gd name="connsiteX3" fmla="*/ 0 w 608168"/>
                <a:gd name="connsiteY3" fmla="*/ 5485 h 165983"/>
                <a:gd name="connsiteX4" fmla="*/ 530694 w 608168"/>
                <a:gd name="connsiteY4" fmla="*/ 1125 h 165983"/>
                <a:gd name="connsiteX5" fmla="*/ 594557 w 608168"/>
                <a:gd name="connsiteY5" fmla="*/ 95544 h 165983"/>
                <a:gd name="connsiteX0" fmla="*/ 594557 w 610578"/>
                <a:gd name="connsiteY0" fmla="*/ 95544 h 162093"/>
                <a:gd name="connsiteX1" fmla="*/ 549408 w 610578"/>
                <a:gd name="connsiteY1" fmla="*/ 161171 h 162093"/>
                <a:gd name="connsiteX2" fmla="*/ 34296 w 610578"/>
                <a:gd name="connsiteY2" fmla="*/ 160980 h 162093"/>
                <a:gd name="connsiteX3" fmla="*/ 0 w 610578"/>
                <a:gd name="connsiteY3" fmla="*/ 5485 h 162093"/>
                <a:gd name="connsiteX4" fmla="*/ 530694 w 610578"/>
                <a:gd name="connsiteY4" fmla="*/ 1125 h 162093"/>
                <a:gd name="connsiteX5" fmla="*/ 594557 w 610578"/>
                <a:gd name="connsiteY5" fmla="*/ 95544 h 162093"/>
                <a:gd name="connsiteX0" fmla="*/ 594557 w 597263"/>
                <a:gd name="connsiteY0" fmla="*/ 95544 h 161552"/>
                <a:gd name="connsiteX1" fmla="*/ 549408 w 597263"/>
                <a:gd name="connsiteY1" fmla="*/ 161171 h 161552"/>
                <a:gd name="connsiteX2" fmla="*/ 34296 w 597263"/>
                <a:gd name="connsiteY2" fmla="*/ 160980 h 161552"/>
                <a:gd name="connsiteX3" fmla="*/ 0 w 597263"/>
                <a:gd name="connsiteY3" fmla="*/ 5485 h 161552"/>
                <a:gd name="connsiteX4" fmla="*/ 530694 w 597263"/>
                <a:gd name="connsiteY4" fmla="*/ 1125 h 161552"/>
                <a:gd name="connsiteX5" fmla="*/ 594557 w 597263"/>
                <a:gd name="connsiteY5" fmla="*/ 95544 h 161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7263" h="161552">
                  <a:moveTo>
                    <a:pt x="594557" y="95544"/>
                  </a:moveTo>
                  <a:cubicBezTo>
                    <a:pt x="597676" y="122218"/>
                    <a:pt x="607965" y="166092"/>
                    <a:pt x="549408" y="161171"/>
                  </a:cubicBezTo>
                  <a:cubicBezTo>
                    <a:pt x="455727" y="153298"/>
                    <a:pt x="206000" y="161044"/>
                    <a:pt x="34296" y="160980"/>
                  </a:cubicBezTo>
                  <a:cubicBezTo>
                    <a:pt x="18171" y="75416"/>
                    <a:pt x="15396" y="76443"/>
                    <a:pt x="0" y="5485"/>
                  </a:cubicBezTo>
                  <a:cubicBezTo>
                    <a:pt x="117553" y="-5329"/>
                    <a:pt x="371733" y="3633"/>
                    <a:pt x="530694" y="1125"/>
                  </a:cubicBezTo>
                  <a:cubicBezTo>
                    <a:pt x="584796" y="-3447"/>
                    <a:pt x="593795" y="42394"/>
                    <a:pt x="594557" y="95544"/>
                  </a:cubicBezTo>
                  <a:close/>
                </a:path>
              </a:pathLst>
            </a:custGeom>
            <a:solidFill>
              <a:srgbClr val="6876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2">
              <a:extLst>
                <a:ext uri="{FF2B5EF4-FFF2-40B4-BE49-F238E27FC236}">
                  <a16:creationId xmlns:a16="http://schemas.microsoft.com/office/drawing/2014/main" id="{F202C928-CF28-402A-9D82-60D4E8C1E74B}"/>
                </a:ext>
              </a:extLst>
            </p:cNvPr>
            <p:cNvSpPr/>
            <p:nvPr/>
          </p:nvSpPr>
          <p:spPr>
            <a:xfrm>
              <a:off x="1500920" y="6007217"/>
              <a:ext cx="4145875" cy="16078"/>
            </a:xfrm>
            <a:custGeom>
              <a:avLst/>
              <a:gdLst>
                <a:gd name="connsiteX0" fmla="*/ 0 w 5252846"/>
                <a:gd name="connsiteY0" fmla="*/ 14586 h 20371"/>
                <a:gd name="connsiteX1" fmla="*/ 667 w 5252846"/>
                <a:gd name="connsiteY1" fmla="*/ 4298 h 20371"/>
                <a:gd name="connsiteX2" fmla="*/ 10192 w 5252846"/>
                <a:gd name="connsiteY2" fmla="*/ 4108 h 20371"/>
                <a:gd name="connsiteX3" fmla="*/ 62008 w 5252846"/>
                <a:gd name="connsiteY3" fmla="*/ 774 h 20371"/>
                <a:gd name="connsiteX4" fmla="*/ 5190744 w 5252846"/>
                <a:gd name="connsiteY4" fmla="*/ 774 h 20371"/>
                <a:gd name="connsiteX5" fmla="*/ 5242560 w 5252846"/>
                <a:gd name="connsiteY5" fmla="*/ 4012 h 20371"/>
                <a:gd name="connsiteX6" fmla="*/ 5251895 w 5252846"/>
                <a:gd name="connsiteY6" fmla="*/ 3917 h 20371"/>
                <a:gd name="connsiteX7" fmla="*/ 5252847 w 5252846"/>
                <a:gd name="connsiteY7" fmla="*/ 14395 h 20371"/>
                <a:gd name="connsiteX8" fmla="*/ 5201603 w 5252846"/>
                <a:gd name="connsiteY8" fmla="*/ 19157 h 20371"/>
                <a:gd name="connsiteX9" fmla="*/ 51244 w 5252846"/>
                <a:gd name="connsiteY9" fmla="*/ 19157 h 20371"/>
                <a:gd name="connsiteX10" fmla="*/ 0 w 5252846"/>
                <a:gd name="connsiteY10" fmla="*/ 14586 h 2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252846" h="20371">
                  <a:moveTo>
                    <a:pt x="0" y="14586"/>
                  </a:moveTo>
                  <a:cubicBezTo>
                    <a:pt x="190" y="11156"/>
                    <a:pt x="476" y="7727"/>
                    <a:pt x="667" y="4298"/>
                  </a:cubicBezTo>
                  <a:cubicBezTo>
                    <a:pt x="3810" y="4203"/>
                    <a:pt x="7048" y="4203"/>
                    <a:pt x="10192" y="4108"/>
                  </a:cubicBezTo>
                  <a:cubicBezTo>
                    <a:pt x="27146" y="-2369"/>
                    <a:pt x="44767" y="774"/>
                    <a:pt x="62008" y="774"/>
                  </a:cubicBezTo>
                  <a:cubicBezTo>
                    <a:pt x="1771555" y="583"/>
                    <a:pt x="3481102" y="583"/>
                    <a:pt x="5190744" y="774"/>
                  </a:cubicBezTo>
                  <a:cubicBezTo>
                    <a:pt x="5207985" y="774"/>
                    <a:pt x="5225606" y="-2369"/>
                    <a:pt x="5242560" y="4012"/>
                  </a:cubicBezTo>
                  <a:cubicBezTo>
                    <a:pt x="5245703" y="4489"/>
                    <a:pt x="5248751" y="4489"/>
                    <a:pt x="5251895" y="3917"/>
                  </a:cubicBezTo>
                  <a:cubicBezTo>
                    <a:pt x="5252180" y="7442"/>
                    <a:pt x="5252562" y="10966"/>
                    <a:pt x="5252847" y="14395"/>
                  </a:cubicBezTo>
                  <a:cubicBezTo>
                    <a:pt x="5236560" y="23920"/>
                    <a:pt x="5218653" y="19157"/>
                    <a:pt x="5201603" y="19157"/>
                  </a:cubicBezTo>
                  <a:cubicBezTo>
                    <a:pt x="3484816" y="19443"/>
                    <a:pt x="1768031" y="19443"/>
                    <a:pt x="51244" y="19157"/>
                  </a:cubicBezTo>
                  <a:cubicBezTo>
                    <a:pt x="34195" y="19253"/>
                    <a:pt x="16383" y="23824"/>
                    <a:pt x="0" y="14586"/>
                  </a:cubicBezTo>
                  <a:close/>
                </a:path>
              </a:pathLst>
            </a:custGeom>
            <a:solidFill>
              <a:srgbClr val="8D214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2">
              <a:extLst>
                <a:ext uri="{FF2B5EF4-FFF2-40B4-BE49-F238E27FC236}">
                  <a16:creationId xmlns:a16="http://schemas.microsoft.com/office/drawing/2014/main" id="{5B894BCC-A607-4897-88D6-61CDA4D60705}"/>
                </a:ext>
              </a:extLst>
            </p:cNvPr>
            <p:cNvSpPr/>
            <p:nvPr/>
          </p:nvSpPr>
          <p:spPr>
            <a:xfrm>
              <a:off x="1508964" y="6003119"/>
              <a:ext cx="4129713" cy="8298"/>
            </a:xfrm>
            <a:custGeom>
              <a:avLst/>
              <a:gdLst>
                <a:gd name="connsiteX0" fmla="*/ 5232369 w 5232368"/>
                <a:gd name="connsiteY0" fmla="*/ 9205 h 10514"/>
                <a:gd name="connsiteX1" fmla="*/ 5184838 w 5232368"/>
                <a:gd name="connsiteY1" fmla="*/ 10443 h 10514"/>
                <a:gd name="connsiteX2" fmla="*/ 47530 w 5232368"/>
                <a:gd name="connsiteY2" fmla="*/ 10443 h 10514"/>
                <a:gd name="connsiteX3" fmla="*/ 0 w 5232368"/>
                <a:gd name="connsiteY3" fmla="*/ 9300 h 10514"/>
                <a:gd name="connsiteX4" fmla="*/ 50006 w 5232368"/>
                <a:gd name="connsiteY4" fmla="*/ 1204 h 10514"/>
                <a:gd name="connsiteX5" fmla="*/ 5182362 w 5232368"/>
                <a:gd name="connsiteY5" fmla="*/ 1204 h 10514"/>
                <a:gd name="connsiteX6" fmla="*/ 5232369 w 5232368"/>
                <a:gd name="connsiteY6" fmla="*/ 9205 h 10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32368" h="10514">
                  <a:moveTo>
                    <a:pt x="5232369" y="9205"/>
                  </a:moveTo>
                  <a:cubicBezTo>
                    <a:pt x="5216557" y="9681"/>
                    <a:pt x="5200650" y="10443"/>
                    <a:pt x="5184838" y="10443"/>
                  </a:cubicBezTo>
                  <a:cubicBezTo>
                    <a:pt x="3472434" y="10538"/>
                    <a:pt x="1759934" y="10538"/>
                    <a:pt x="47530" y="10443"/>
                  </a:cubicBezTo>
                  <a:cubicBezTo>
                    <a:pt x="31718" y="10443"/>
                    <a:pt x="15811" y="9681"/>
                    <a:pt x="0" y="9300"/>
                  </a:cubicBezTo>
                  <a:cubicBezTo>
                    <a:pt x="14764" y="-4606"/>
                    <a:pt x="33147" y="1204"/>
                    <a:pt x="50006" y="1204"/>
                  </a:cubicBezTo>
                  <a:cubicBezTo>
                    <a:pt x="1760791" y="918"/>
                    <a:pt x="3471577" y="918"/>
                    <a:pt x="5182362" y="1204"/>
                  </a:cubicBezTo>
                  <a:cubicBezTo>
                    <a:pt x="5199126" y="1299"/>
                    <a:pt x="5217510" y="-4606"/>
                    <a:pt x="5232369" y="9205"/>
                  </a:cubicBezTo>
                  <a:close/>
                </a:path>
              </a:pathLst>
            </a:custGeom>
            <a:solidFill>
              <a:srgbClr val="0F2E3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ECBC691-B315-428D-A78C-FEDE054B3C66}"/>
              </a:ext>
            </a:extLst>
          </p:cNvPr>
          <p:cNvGrpSpPr/>
          <p:nvPr/>
        </p:nvGrpSpPr>
        <p:grpSpPr>
          <a:xfrm>
            <a:off x="1380640" y="2957244"/>
            <a:ext cx="3420558" cy="1467898"/>
            <a:chOff x="1620850" y="3219678"/>
            <a:chExt cx="3420558" cy="1467898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5DDF2C1-DE10-4360-854E-A2D8DCF35EA2}"/>
                </a:ext>
              </a:extLst>
            </p:cNvPr>
            <p:cNvGrpSpPr/>
            <p:nvPr/>
          </p:nvGrpSpPr>
          <p:grpSpPr>
            <a:xfrm flipH="1">
              <a:off x="3205234" y="3219678"/>
              <a:ext cx="1836174" cy="689180"/>
              <a:chOff x="9299115" y="2146073"/>
              <a:chExt cx="1836174" cy="689180"/>
            </a:xfrm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E7D7BA2-02F4-4BD4-9E8A-49F34AED832A}"/>
                  </a:ext>
                </a:extLst>
              </p:cNvPr>
              <p:cNvSpPr/>
              <p:nvPr/>
            </p:nvSpPr>
            <p:spPr>
              <a:xfrm>
                <a:off x="9299115" y="2146073"/>
                <a:ext cx="1724296" cy="588784"/>
              </a:xfrm>
              <a:custGeom>
                <a:avLst/>
                <a:gdLst>
                  <a:gd name="connsiteX0" fmla="*/ 3027139 w 3384550"/>
                  <a:gd name="connsiteY0" fmla="*/ 1156818 h 1155700"/>
                  <a:gd name="connsiteX1" fmla="*/ 2561685 w 3384550"/>
                  <a:gd name="connsiteY1" fmla="*/ 894563 h 1155700"/>
                  <a:gd name="connsiteX2" fmla="*/ 1955260 w 3384550"/>
                  <a:gd name="connsiteY2" fmla="*/ 766293 h 1155700"/>
                  <a:gd name="connsiteX3" fmla="*/ 1420589 w 3384550"/>
                  <a:gd name="connsiteY3" fmla="*/ 636118 h 1155700"/>
                  <a:gd name="connsiteX4" fmla="*/ 278859 w 3384550"/>
                  <a:gd name="connsiteY4" fmla="*/ 387833 h 1155700"/>
                  <a:gd name="connsiteX5" fmla="*/ 26764 w 3384550"/>
                  <a:gd name="connsiteY5" fmla="*/ 263374 h 1155700"/>
                  <a:gd name="connsiteX6" fmla="*/ 1320260 w 3384550"/>
                  <a:gd name="connsiteY6" fmla="*/ 200508 h 1155700"/>
                  <a:gd name="connsiteX7" fmla="*/ 1324704 w 3384550"/>
                  <a:gd name="connsiteY7" fmla="*/ 192253 h 1155700"/>
                  <a:gd name="connsiteX8" fmla="*/ 1581879 w 3384550"/>
                  <a:gd name="connsiteY8" fmla="*/ 87478 h 1155700"/>
                  <a:gd name="connsiteX9" fmla="*/ 2243550 w 3384550"/>
                  <a:gd name="connsiteY9" fmla="*/ 85574 h 1155700"/>
                  <a:gd name="connsiteX10" fmla="*/ 2873469 w 3384550"/>
                  <a:gd name="connsiteY10" fmla="*/ 90653 h 1155700"/>
                  <a:gd name="connsiteX11" fmla="*/ 3049364 w 3384550"/>
                  <a:gd name="connsiteY11" fmla="*/ 254483 h 1155700"/>
                  <a:gd name="connsiteX12" fmla="*/ 3377025 w 3384550"/>
                  <a:gd name="connsiteY12" fmla="*/ 491338 h 1155700"/>
                  <a:gd name="connsiteX13" fmla="*/ 3027139 w 3384550"/>
                  <a:gd name="connsiteY13" fmla="*/ 1156818 h 1155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84550" h="1155700">
                    <a:moveTo>
                      <a:pt x="3027139" y="1156818"/>
                    </a:moveTo>
                    <a:cubicBezTo>
                      <a:pt x="2846800" y="1126338"/>
                      <a:pt x="2733135" y="949174"/>
                      <a:pt x="2561685" y="894563"/>
                    </a:cubicBezTo>
                    <a:cubicBezTo>
                      <a:pt x="2364200" y="831699"/>
                      <a:pt x="2159729" y="798043"/>
                      <a:pt x="1955260" y="766293"/>
                    </a:cubicBezTo>
                    <a:cubicBezTo>
                      <a:pt x="1809210" y="743433"/>
                      <a:pt x="1526635" y="753593"/>
                      <a:pt x="1420589" y="636118"/>
                    </a:cubicBezTo>
                    <a:cubicBezTo>
                      <a:pt x="1413604" y="628499"/>
                      <a:pt x="656685" y="441808"/>
                      <a:pt x="278859" y="387833"/>
                    </a:cubicBezTo>
                    <a:cubicBezTo>
                      <a:pt x="215994" y="378943"/>
                      <a:pt x="-91346" y="370688"/>
                      <a:pt x="26764" y="263374"/>
                    </a:cubicBezTo>
                    <a:cubicBezTo>
                      <a:pt x="245204" y="64618"/>
                      <a:pt x="1312639" y="218924"/>
                      <a:pt x="1320260" y="200508"/>
                    </a:cubicBezTo>
                    <a:cubicBezTo>
                      <a:pt x="1321529" y="197333"/>
                      <a:pt x="1323435" y="194793"/>
                      <a:pt x="1324704" y="192253"/>
                    </a:cubicBezTo>
                    <a:cubicBezTo>
                      <a:pt x="1393919" y="77318"/>
                      <a:pt x="1452339" y="53824"/>
                      <a:pt x="1581879" y="87478"/>
                    </a:cubicBezTo>
                    <a:cubicBezTo>
                      <a:pt x="1793969" y="142088"/>
                      <a:pt x="2029554" y="166853"/>
                      <a:pt x="2243550" y="85574"/>
                    </a:cubicBezTo>
                    <a:cubicBezTo>
                      <a:pt x="2462625" y="2388"/>
                      <a:pt x="2660110" y="-57937"/>
                      <a:pt x="2873469" y="90653"/>
                    </a:cubicBezTo>
                    <a:cubicBezTo>
                      <a:pt x="2940144" y="137643"/>
                      <a:pt x="2988404" y="203049"/>
                      <a:pt x="3049364" y="254483"/>
                    </a:cubicBezTo>
                    <a:cubicBezTo>
                      <a:pt x="3152235" y="340843"/>
                      <a:pt x="3267804" y="412599"/>
                      <a:pt x="3377025" y="491338"/>
                    </a:cubicBezTo>
                    <a:cubicBezTo>
                      <a:pt x="3451954" y="544043"/>
                      <a:pt x="3038569" y="1158724"/>
                      <a:pt x="3027139" y="1156818"/>
                    </a:cubicBezTo>
                    <a:close/>
                  </a:path>
                </a:pathLst>
              </a:custGeom>
              <a:solidFill>
                <a:srgbClr val="F4DD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3456DF0E-6554-46F6-8597-915F13DAB5C6}"/>
                  </a:ext>
                </a:extLst>
              </p:cNvPr>
              <p:cNvSpPr/>
              <p:nvPr/>
            </p:nvSpPr>
            <p:spPr>
              <a:xfrm rot="20906086">
                <a:off x="10692084" y="2275585"/>
                <a:ext cx="443205" cy="559668"/>
              </a:xfrm>
              <a:custGeom>
                <a:avLst/>
                <a:gdLst>
                  <a:gd name="connsiteX0" fmla="*/ 478387 w 869950"/>
                  <a:gd name="connsiteY0" fmla="*/ 54948 h 1098550"/>
                  <a:gd name="connsiteX1" fmla="*/ 575542 w 869950"/>
                  <a:gd name="connsiteY1" fmla="*/ 29548 h 1098550"/>
                  <a:gd name="connsiteX2" fmla="*/ 873357 w 869950"/>
                  <a:gd name="connsiteY2" fmla="*/ 234654 h 1098550"/>
                  <a:gd name="connsiteX3" fmla="*/ 371707 w 869950"/>
                  <a:gd name="connsiteY3" fmla="*/ 1104604 h 1098550"/>
                  <a:gd name="connsiteX4" fmla="*/ 17377 w 869950"/>
                  <a:gd name="connsiteY4" fmla="*/ 916009 h 1098550"/>
                  <a:gd name="connsiteX5" fmla="*/ 7216 w 869950"/>
                  <a:gd name="connsiteY5" fmla="*/ 877273 h 1098550"/>
                  <a:gd name="connsiteX6" fmla="*/ 478387 w 869950"/>
                  <a:gd name="connsiteY6" fmla="*/ 54948 h 1098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9950" h="1098550">
                    <a:moveTo>
                      <a:pt x="478387" y="54948"/>
                    </a:moveTo>
                    <a:cubicBezTo>
                      <a:pt x="512041" y="-12996"/>
                      <a:pt x="512677" y="-13632"/>
                      <a:pt x="575542" y="29548"/>
                    </a:cubicBezTo>
                    <a:cubicBezTo>
                      <a:pt x="675237" y="97493"/>
                      <a:pt x="773662" y="166073"/>
                      <a:pt x="873357" y="234654"/>
                    </a:cubicBezTo>
                    <a:cubicBezTo>
                      <a:pt x="746357" y="454364"/>
                      <a:pt x="411712" y="1034119"/>
                      <a:pt x="371707" y="1104604"/>
                    </a:cubicBezTo>
                    <a:cubicBezTo>
                      <a:pt x="361547" y="1107779"/>
                      <a:pt x="127232" y="975698"/>
                      <a:pt x="17377" y="916009"/>
                    </a:cubicBezTo>
                    <a:cubicBezTo>
                      <a:pt x="-2943" y="905214"/>
                      <a:pt x="-4213" y="896323"/>
                      <a:pt x="7216" y="877273"/>
                    </a:cubicBezTo>
                    <a:cubicBezTo>
                      <a:pt x="38332" y="824569"/>
                      <a:pt x="435841" y="127973"/>
                      <a:pt x="478387" y="54948"/>
                    </a:cubicBezTo>
                    <a:close/>
                  </a:path>
                </a:pathLst>
              </a:custGeom>
              <a:solidFill>
                <a:srgbClr val="B3B3B3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6EF7D14-4649-4BD4-887B-CAC237466C04}"/>
                  </a:ext>
                </a:extLst>
              </p:cNvPr>
              <p:cNvSpPr/>
              <p:nvPr/>
            </p:nvSpPr>
            <p:spPr>
              <a:xfrm>
                <a:off x="10130901" y="2358540"/>
                <a:ext cx="414090" cy="93817"/>
              </a:xfrm>
              <a:custGeom>
                <a:avLst/>
                <a:gdLst>
                  <a:gd name="connsiteX0" fmla="*/ 701040 w 812800"/>
                  <a:gd name="connsiteY0" fmla="*/ 187325 h 184150"/>
                  <a:gd name="connsiteX1" fmla="*/ 242570 w 812800"/>
                  <a:gd name="connsiteY1" fmla="*/ 93345 h 184150"/>
                  <a:gd name="connsiteX2" fmla="*/ 0 w 812800"/>
                  <a:gd name="connsiteY2" fmla="*/ 0 h 184150"/>
                  <a:gd name="connsiteX3" fmla="*/ 197485 w 812800"/>
                  <a:gd name="connsiteY3" fmla="*/ 48260 h 184150"/>
                  <a:gd name="connsiteX4" fmla="*/ 445770 w 812800"/>
                  <a:gd name="connsiteY4" fmla="*/ 79375 h 184150"/>
                  <a:gd name="connsiteX5" fmla="*/ 606425 w 812800"/>
                  <a:gd name="connsiteY5" fmla="*/ 126365 h 184150"/>
                  <a:gd name="connsiteX6" fmla="*/ 815340 w 812800"/>
                  <a:gd name="connsiteY6" fmla="*/ 132715 h 184150"/>
                  <a:gd name="connsiteX7" fmla="*/ 701040 w 812800"/>
                  <a:gd name="connsiteY7" fmla="*/ 187325 h 184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12800" h="184150">
                    <a:moveTo>
                      <a:pt x="701040" y="187325"/>
                    </a:moveTo>
                    <a:cubicBezTo>
                      <a:pt x="544830" y="173990"/>
                      <a:pt x="391160" y="144145"/>
                      <a:pt x="242570" y="93345"/>
                    </a:cubicBezTo>
                    <a:cubicBezTo>
                      <a:pt x="166370" y="67310"/>
                      <a:pt x="2540" y="10795"/>
                      <a:pt x="0" y="0"/>
                    </a:cubicBezTo>
                    <a:cubicBezTo>
                      <a:pt x="65405" y="21590"/>
                      <a:pt x="132080" y="33020"/>
                      <a:pt x="197485" y="48260"/>
                    </a:cubicBezTo>
                    <a:cubicBezTo>
                      <a:pt x="279400" y="67310"/>
                      <a:pt x="362585" y="71755"/>
                      <a:pt x="445770" y="79375"/>
                    </a:cubicBezTo>
                    <a:cubicBezTo>
                      <a:pt x="502920" y="84455"/>
                      <a:pt x="555625" y="102235"/>
                      <a:pt x="606425" y="126365"/>
                    </a:cubicBezTo>
                    <a:cubicBezTo>
                      <a:pt x="676275" y="160020"/>
                      <a:pt x="744855" y="158115"/>
                      <a:pt x="815340" y="132715"/>
                    </a:cubicBezTo>
                    <a:cubicBezTo>
                      <a:pt x="825500" y="130175"/>
                      <a:pt x="758825" y="192405"/>
                      <a:pt x="701040" y="187325"/>
                    </a:cubicBezTo>
                    <a:close/>
                  </a:path>
                </a:pathLst>
              </a:custGeom>
              <a:solidFill>
                <a:srgbClr val="E4A7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7C08ACD-4BF3-4085-BAF2-56AF040F9EA0}"/>
                </a:ext>
              </a:extLst>
            </p:cNvPr>
            <p:cNvSpPr/>
            <p:nvPr/>
          </p:nvSpPr>
          <p:spPr>
            <a:xfrm rot="20566115">
              <a:off x="1620850" y="3569034"/>
              <a:ext cx="1819388" cy="771525"/>
            </a:xfrm>
            <a:custGeom>
              <a:avLst/>
              <a:gdLst>
                <a:gd name="connsiteX0" fmla="*/ 1819388 w 1819388"/>
                <a:gd name="connsiteY0" fmla="*/ 0 h 771525"/>
                <a:gd name="connsiteX1" fmla="*/ 1819388 w 1819388"/>
                <a:gd name="connsiteY1" fmla="*/ 771525 h 771525"/>
                <a:gd name="connsiteX2" fmla="*/ 0 w 1819388"/>
                <a:gd name="connsiteY2" fmla="*/ 771525 h 771525"/>
                <a:gd name="connsiteX3" fmla="*/ 8561 w 1819388"/>
                <a:gd name="connsiteY3" fmla="*/ 714464 h 771525"/>
                <a:gd name="connsiteX4" fmla="*/ 94384 w 1819388"/>
                <a:gd name="connsiteY4" fmla="*/ 134892 h 771525"/>
                <a:gd name="connsiteX5" fmla="*/ 114189 w 1819388"/>
                <a:gd name="connsiteY5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9388" h="771525">
                  <a:moveTo>
                    <a:pt x="1819388" y="0"/>
                  </a:moveTo>
                  <a:lnTo>
                    <a:pt x="1819388" y="771525"/>
                  </a:lnTo>
                  <a:lnTo>
                    <a:pt x="0" y="771525"/>
                  </a:lnTo>
                  <a:lnTo>
                    <a:pt x="8561" y="714464"/>
                  </a:lnTo>
                  <a:cubicBezTo>
                    <a:pt x="35464" y="534199"/>
                    <a:pt x="64616" y="337157"/>
                    <a:pt x="94384" y="134892"/>
                  </a:cubicBezTo>
                  <a:lnTo>
                    <a:pt x="114189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F920506-353E-4DC3-938E-8F3918ED7240}"/>
                </a:ext>
              </a:extLst>
            </p:cNvPr>
            <p:cNvSpPr/>
            <p:nvPr/>
          </p:nvSpPr>
          <p:spPr>
            <a:xfrm rot="20558337">
              <a:off x="2108161" y="3504696"/>
              <a:ext cx="885825" cy="11828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aphic 147">
            <a:extLst>
              <a:ext uri="{FF2B5EF4-FFF2-40B4-BE49-F238E27FC236}">
                <a16:creationId xmlns:a16="http://schemas.microsoft.com/office/drawing/2014/main" id="{FC30517E-E598-40BF-B3D9-949D8487A558}"/>
              </a:ext>
            </a:extLst>
          </p:cNvPr>
          <p:cNvGrpSpPr/>
          <p:nvPr/>
        </p:nvGrpSpPr>
        <p:grpSpPr>
          <a:xfrm>
            <a:off x="2858040" y="2409953"/>
            <a:ext cx="2447925" cy="714375"/>
            <a:chOff x="6260681" y="5031712"/>
            <a:chExt cx="2447925" cy="714375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B760D42-B3F3-4A24-A158-85672C98AF4A}"/>
                </a:ext>
              </a:extLst>
            </p:cNvPr>
            <p:cNvSpPr/>
            <p:nvPr/>
          </p:nvSpPr>
          <p:spPr>
            <a:xfrm>
              <a:off x="6260660" y="5034569"/>
              <a:ext cx="2448145" cy="711517"/>
            </a:xfrm>
            <a:custGeom>
              <a:avLst/>
              <a:gdLst>
                <a:gd name="connsiteX0" fmla="*/ 2447945 w 2448145"/>
                <a:gd name="connsiteY0" fmla="*/ 376238 h 711517"/>
                <a:gd name="connsiteX1" fmla="*/ 1217315 w 2448145"/>
                <a:gd name="connsiteY1" fmla="*/ 711518 h 711517"/>
                <a:gd name="connsiteX2" fmla="*/ 20 w 2448145"/>
                <a:gd name="connsiteY2" fmla="*/ 359093 h 711517"/>
                <a:gd name="connsiteX3" fmla="*/ 1217315 w 2448145"/>
                <a:gd name="connsiteY3" fmla="*/ 0 h 711517"/>
                <a:gd name="connsiteX4" fmla="*/ 2447945 w 2448145"/>
                <a:gd name="connsiteY4" fmla="*/ 376238 h 711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8145" h="711517">
                  <a:moveTo>
                    <a:pt x="2447945" y="376238"/>
                  </a:moveTo>
                  <a:cubicBezTo>
                    <a:pt x="2434610" y="618173"/>
                    <a:pt x="1898353" y="711518"/>
                    <a:pt x="1217315" y="711518"/>
                  </a:cubicBezTo>
                  <a:cubicBezTo>
                    <a:pt x="536278" y="711518"/>
                    <a:pt x="2878" y="540068"/>
                    <a:pt x="20" y="359093"/>
                  </a:cubicBezTo>
                  <a:cubicBezTo>
                    <a:pt x="-3790" y="140018"/>
                    <a:pt x="536278" y="0"/>
                    <a:pt x="1217315" y="0"/>
                  </a:cubicBezTo>
                  <a:cubicBezTo>
                    <a:pt x="1898353" y="0"/>
                    <a:pt x="2460328" y="156210"/>
                    <a:pt x="2447945" y="376238"/>
                  </a:cubicBezTo>
                  <a:close/>
                </a:path>
              </a:pathLst>
            </a:custGeom>
            <a:solidFill>
              <a:srgbClr val="B3963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6CE1B99-FAAA-478F-B4C3-79639A585462}"/>
                </a:ext>
              </a:extLst>
            </p:cNvPr>
            <p:cNvSpPr/>
            <p:nvPr/>
          </p:nvSpPr>
          <p:spPr>
            <a:xfrm>
              <a:off x="6260681" y="5034569"/>
              <a:ext cx="2448125" cy="690605"/>
            </a:xfrm>
            <a:custGeom>
              <a:avLst/>
              <a:gdLst>
                <a:gd name="connsiteX0" fmla="*/ 2447925 w 2448125"/>
                <a:gd name="connsiteY0" fmla="*/ 363855 h 690605"/>
                <a:gd name="connsiteX1" fmla="*/ 1216343 w 2448125"/>
                <a:gd name="connsiteY1" fmla="*/ 689610 h 690605"/>
                <a:gd name="connsiteX2" fmla="*/ 0 w 2448125"/>
                <a:gd name="connsiteY2" fmla="*/ 347663 h 690605"/>
                <a:gd name="connsiteX3" fmla="*/ 1217295 w 2448125"/>
                <a:gd name="connsiteY3" fmla="*/ 0 h 690605"/>
                <a:gd name="connsiteX4" fmla="*/ 2447925 w 2448125"/>
                <a:gd name="connsiteY4" fmla="*/ 363855 h 690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8125" h="690605">
                  <a:moveTo>
                    <a:pt x="2447925" y="363855"/>
                  </a:moveTo>
                  <a:cubicBezTo>
                    <a:pt x="2434590" y="599123"/>
                    <a:pt x="1747838" y="701993"/>
                    <a:pt x="1216343" y="689610"/>
                  </a:cubicBezTo>
                  <a:cubicBezTo>
                    <a:pt x="545783" y="673418"/>
                    <a:pt x="0" y="521018"/>
                    <a:pt x="0" y="347663"/>
                  </a:cubicBezTo>
                  <a:cubicBezTo>
                    <a:pt x="0" y="135255"/>
                    <a:pt x="536258" y="0"/>
                    <a:pt x="1217295" y="0"/>
                  </a:cubicBezTo>
                  <a:cubicBezTo>
                    <a:pt x="1898333" y="0"/>
                    <a:pt x="2460308" y="151448"/>
                    <a:pt x="2447925" y="363855"/>
                  </a:cubicBezTo>
                  <a:close/>
                </a:path>
              </a:pathLst>
            </a:custGeom>
            <a:solidFill>
              <a:srgbClr val="D1B05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2E871E9-1E59-430A-BE92-40AF03035F37}"/>
                </a:ext>
              </a:extLst>
            </p:cNvPr>
            <p:cNvSpPr/>
            <p:nvPr/>
          </p:nvSpPr>
          <p:spPr>
            <a:xfrm>
              <a:off x="6273063" y="5031712"/>
              <a:ext cx="2400514" cy="649699"/>
            </a:xfrm>
            <a:custGeom>
              <a:avLst/>
              <a:gdLst>
                <a:gd name="connsiteX0" fmla="*/ 2400300 w 2400514"/>
                <a:gd name="connsiteY0" fmla="*/ 342900 h 649699"/>
                <a:gd name="connsiteX1" fmla="*/ 1210628 w 2400514"/>
                <a:gd name="connsiteY1" fmla="*/ 648653 h 649699"/>
                <a:gd name="connsiteX2" fmla="*/ 0 w 2400514"/>
                <a:gd name="connsiteY2" fmla="*/ 327660 h 649699"/>
                <a:gd name="connsiteX3" fmla="*/ 1210628 w 2400514"/>
                <a:gd name="connsiteY3" fmla="*/ 0 h 649699"/>
                <a:gd name="connsiteX4" fmla="*/ 2400300 w 2400514"/>
                <a:gd name="connsiteY4" fmla="*/ 342900 h 64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514" h="649699">
                  <a:moveTo>
                    <a:pt x="2400300" y="342900"/>
                  </a:moveTo>
                  <a:cubicBezTo>
                    <a:pt x="2386965" y="563880"/>
                    <a:pt x="1739265" y="661035"/>
                    <a:pt x="1210628" y="648653"/>
                  </a:cubicBezTo>
                  <a:cubicBezTo>
                    <a:pt x="542925" y="633413"/>
                    <a:pt x="0" y="490538"/>
                    <a:pt x="0" y="327660"/>
                  </a:cubicBezTo>
                  <a:cubicBezTo>
                    <a:pt x="0" y="127635"/>
                    <a:pt x="533400" y="0"/>
                    <a:pt x="1210628" y="0"/>
                  </a:cubicBezTo>
                  <a:cubicBezTo>
                    <a:pt x="1887855" y="0"/>
                    <a:pt x="2412683" y="142875"/>
                    <a:pt x="2400300" y="342900"/>
                  </a:cubicBezTo>
                  <a:close/>
                </a:path>
              </a:pathLst>
            </a:custGeom>
            <a:solidFill>
              <a:srgbClr val="ECD37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EC96A6DE-F064-4F52-AA48-72C17CF0D4BE}"/>
                </a:ext>
              </a:extLst>
            </p:cNvPr>
            <p:cNvSpPr/>
            <p:nvPr/>
          </p:nvSpPr>
          <p:spPr>
            <a:xfrm>
              <a:off x="6690258" y="5152679"/>
              <a:ext cx="1486852" cy="516255"/>
            </a:xfrm>
            <a:custGeom>
              <a:avLst/>
              <a:gdLst>
                <a:gd name="connsiteX0" fmla="*/ 1104900 w 1486852"/>
                <a:gd name="connsiteY0" fmla="*/ 359093 h 516255"/>
                <a:gd name="connsiteX1" fmla="*/ 1104900 w 1486852"/>
                <a:gd name="connsiteY1" fmla="*/ 359093 h 516255"/>
                <a:gd name="connsiteX2" fmla="*/ 1107758 w 1486852"/>
                <a:gd name="connsiteY2" fmla="*/ 358140 h 516255"/>
                <a:gd name="connsiteX3" fmla="*/ 1106805 w 1486852"/>
                <a:gd name="connsiteY3" fmla="*/ 360045 h 516255"/>
                <a:gd name="connsiteX4" fmla="*/ 1104900 w 1486852"/>
                <a:gd name="connsiteY4" fmla="*/ 359093 h 516255"/>
                <a:gd name="connsiteX5" fmla="*/ 1104900 w 1486852"/>
                <a:gd name="connsiteY5" fmla="*/ 359093 h 516255"/>
                <a:gd name="connsiteX6" fmla="*/ 990600 w 1486852"/>
                <a:gd name="connsiteY6" fmla="*/ 64770 h 516255"/>
                <a:gd name="connsiteX7" fmla="*/ 987743 w 1486852"/>
                <a:gd name="connsiteY7" fmla="*/ 62865 h 516255"/>
                <a:gd name="connsiteX8" fmla="*/ 990600 w 1486852"/>
                <a:gd name="connsiteY8" fmla="*/ 63818 h 516255"/>
                <a:gd name="connsiteX9" fmla="*/ 990600 w 1486852"/>
                <a:gd name="connsiteY9" fmla="*/ 64770 h 516255"/>
                <a:gd name="connsiteX10" fmla="*/ 990600 w 1486852"/>
                <a:gd name="connsiteY10" fmla="*/ 64770 h 516255"/>
                <a:gd name="connsiteX11" fmla="*/ 1137285 w 1486852"/>
                <a:gd name="connsiteY11" fmla="*/ 267653 h 516255"/>
                <a:gd name="connsiteX12" fmla="*/ 1137285 w 1486852"/>
                <a:gd name="connsiteY12" fmla="*/ 267653 h 516255"/>
                <a:gd name="connsiteX13" fmla="*/ 1137285 w 1486852"/>
                <a:gd name="connsiteY13" fmla="*/ 267653 h 516255"/>
                <a:gd name="connsiteX14" fmla="*/ 1137285 w 1486852"/>
                <a:gd name="connsiteY14" fmla="*/ 267653 h 516255"/>
                <a:gd name="connsiteX15" fmla="*/ 1137285 w 1486852"/>
                <a:gd name="connsiteY15" fmla="*/ 267653 h 516255"/>
                <a:gd name="connsiteX16" fmla="*/ 1137285 w 1486852"/>
                <a:gd name="connsiteY16" fmla="*/ 267653 h 516255"/>
                <a:gd name="connsiteX17" fmla="*/ 1137285 w 1486852"/>
                <a:gd name="connsiteY17" fmla="*/ 267653 h 516255"/>
                <a:gd name="connsiteX18" fmla="*/ 1137285 w 1486852"/>
                <a:gd name="connsiteY18" fmla="*/ 267653 h 516255"/>
                <a:gd name="connsiteX19" fmla="*/ 1137285 w 1486852"/>
                <a:gd name="connsiteY19" fmla="*/ 267653 h 516255"/>
                <a:gd name="connsiteX20" fmla="*/ 1137285 w 1486852"/>
                <a:gd name="connsiteY20" fmla="*/ 267653 h 516255"/>
                <a:gd name="connsiteX21" fmla="*/ 1138238 w 1486852"/>
                <a:gd name="connsiteY21" fmla="*/ 267653 h 516255"/>
                <a:gd name="connsiteX22" fmla="*/ 1138238 w 1486852"/>
                <a:gd name="connsiteY22" fmla="*/ 268605 h 516255"/>
                <a:gd name="connsiteX23" fmla="*/ 1137285 w 1486852"/>
                <a:gd name="connsiteY23" fmla="*/ 267653 h 516255"/>
                <a:gd name="connsiteX24" fmla="*/ 1137285 w 1486852"/>
                <a:gd name="connsiteY24" fmla="*/ 267653 h 516255"/>
                <a:gd name="connsiteX25" fmla="*/ 609600 w 1486852"/>
                <a:gd name="connsiteY25" fmla="*/ 0 h 516255"/>
                <a:gd name="connsiteX26" fmla="*/ 609600 w 1486852"/>
                <a:gd name="connsiteY26" fmla="*/ 0 h 516255"/>
                <a:gd name="connsiteX27" fmla="*/ 609600 w 1486852"/>
                <a:gd name="connsiteY27" fmla="*/ 0 h 516255"/>
                <a:gd name="connsiteX28" fmla="*/ 609600 w 1486852"/>
                <a:gd name="connsiteY28" fmla="*/ 0 h 516255"/>
                <a:gd name="connsiteX29" fmla="*/ 609600 w 1486852"/>
                <a:gd name="connsiteY29" fmla="*/ 0 h 516255"/>
                <a:gd name="connsiteX30" fmla="*/ 0 w 1486852"/>
                <a:gd name="connsiteY30" fmla="*/ 267653 h 516255"/>
                <a:gd name="connsiteX31" fmla="*/ 0 w 1486852"/>
                <a:gd name="connsiteY31" fmla="*/ 267653 h 516255"/>
                <a:gd name="connsiteX32" fmla="*/ 0 w 1486852"/>
                <a:gd name="connsiteY32" fmla="*/ 267653 h 516255"/>
                <a:gd name="connsiteX33" fmla="*/ 0 w 1486852"/>
                <a:gd name="connsiteY33" fmla="*/ 267653 h 516255"/>
                <a:gd name="connsiteX34" fmla="*/ 0 w 1486852"/>
                <a:gd name="connsiteY34" fmla="*/ 267653 h 516255"/>
                <a:gd name="connsiteX35" fmla="*/ 0 w 1486852"/>
                <a:gd name="connsiteY35" fmla="*/ 267653 h 516255"/>
                <a:gd name="connsiteX36" fmla="*/ 0 w 1486852"/>
                <a:gd name="connsiteY36" fmla="*/ 267653 h 516255"/>
                <a:gd name="connsiteX37" fmla="*/ 1486853 w 1486852"/>
                <a:gd name="connsiteY37" fmla="*/ 313373 h 516255"/>
                <a:gd name="connsiteX38" fmla="*/ 1486853 w 1486852"/>
                <a:gd name="connsiteY38" fmla="*/ 313373 h 516255"/>
                <a:gd name="connsiteX39" fmla="*/ 1486853 w 1486852"/>
                <a:gd name="connsiteY39" fmla="*/ 313373 h 516255"/>
                <a:gd name="connsiteX40" fmla="*/ 1486853 w 1486852"/>
                <a:gd name="connsiteY40" fmla="*/ 313373 h 516255"/>
                <a:gd name="connsiteX41" fmla="*/ 1486853 w 1486852"/>
                <a:gd name="connsiteY41" fmla="*/ 313373 h 516255"/>
                <a:gd name="connsiteX42" fmla="*/ 1486853 w 1486852"/>
                <a:gd name="connsiteY42" fmla="*/ 313373 h 516255"/>
                <a:gd name="connsiteX43" fmla="*/ 991553 w 1486852"/>
                <a:gd name="connsiteY43" fmla="*/ 477203 h 516255"/>
                <a:gd name="connsiteX44" fmla="*/ 991553 w 1486852"/>
                <a:gd name="connsiteY44" fmla="*/ 477203 h 516255"/>
                <a:gd name="connsiteX45" fmla="*/ 991553 w 1486852"/>
                <a:gd name="connsiteY45" fmla="*/ 477203 h 516255"/>
                <a:gd name="connsiteX46" fmla="*/ 991553 w 1486852"/>
                <a:gd name="connsiteY46" fmla="*/ 477203 h 516255"/>
                <a:gd name="connsiteX47" fmla="*/ 991553 w 1486852"/>
                <a:gd name="connsiteY47" fmla="*/ 477203 h 516255"/>
                <a:gd name="connsiteX48" fmla="*/ 1111568 w 1486852"/>
                <a:gd name="connsiteY48" fmla="*/ 516255 h 516255"/>
                <a:gd name="connsiteX49" fmla="*/ 1111568 w 1486852"/>
                <a:gd name="connsiteY49" fmla="*/ 516255 h 516255"/>
                <a:gd name="connsiteX50" fmla="*/ 1111568 w 1486852"/>
                <a:gd name="connsiteY50" fmla="*/ 516255 h 516255"/>
                <a:gd name="connsiteX51" fmla="*/ 1111568 w 1486852"/>
                <a:gd name="connsiteY51" fmla="*/ 516255 h 516255"/>
                <a:gd name="connsiteX52" fmla="*/ 1111568 w 1486852"/>
                <a:gd name="connsiteY52" fmla="*/ 516255 h 516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486852" h="516255">
                  <a:moveTo>
                    <a:pt x="1104900" y="359093"/>
                  </a:moveTo>
                  <a:lnTo>
                    <a:pt x="1104900" y="359093"/>
                  </a:lnTo>
                  <a:cubicBezTo>
                    <a:pt x="1105853" y="358140"/>
                    <a:pt x="1106805" y="358140"/>
                    <a:pt x="1107758" y="358140"/>
                  </a:cubicBezTo>
                  <a:cubicBezTo>
                    <a:pt x="1106805" y="359093"/>
                    <a:pt x="1106805" y="359093"/>
                    <a:pt x="1106805" y="360045"/>
                  </a:cubicBezTo>
                  <a:cubicBezTo>
                    <a:pt x="1105853" y="359093"/>
                    <a:pt x="1105853" y="359093"/>
                    <a:pt x="1104900" y="359093"/>
                  </a:cubicBezTo>
                  <a:lnTo>
                    <a:pt x="1104900" y="359093"/>
                  </a:lnTo>
                  <a:close/>
                  <a:moveTo>
                    <a:pt x="990600" y="64770"/>
                  </a:moveTo>
                  <a:cubicBezTo>
                    <a:pt x="989648" y="63818"/>
                    <a:pt x="988695" y="63818"/>
                    <a:pt x="987743" y="62865"/>
                  </a:cubicBezTo>
                  <a:cubicBezTo>
                    <a:pt x="988695" y="62865"/>
                    <a:pt x="989648" y="62865"/>
                    <a:pt x="990600" y="63818"/>
                  </a:cubicBezTo>
                  <a:cubicBezTo>
                    <a:pt x="990600" y="64770"/>
                    <a:pt x="990600" y="64770"/>
                    <a:pt x="990600" y="64770"/>
                  </a:cubicBezTo>
                  <a:lnTo>
                    <a:pt x="990600" y="64770"/>
                  </a:lnTo>
                  <a:close/>
                  <a:moveTo>
                    <a:pt x="1137285" y="267653"/>
                  </a:moveTo>
                  <a:lnTo>
                    <a:pt x="1137285" y="267653"/>
                  </a:lnTo>
                  <a:lnTo>
                    <a:pt x="1137285" y="267653"/>
                  </a:lnTo>
                  <a:lnTo>
                    <a:pt x="1137285" y="267653"/>
                  </a:lnTo>
                  <a:lnTo>
                    <a:pt x="1137285" y="267653"/>
                  </a:lnTo>
                  <a:lnTo>
                    <a:pt x="1137285" y="267653"/>
                  </a:lnTo>
                  <a:lnTo>
                    <a:pt x="1137285" y="267653"/>
                  </a:lnTo>
                  <a:lnTo>
                    <a:pt x="1137285" y="267653"/>
                  </a:lnTo>
                  <a:cubicBezTo>
                    <a:pt x="1137285" y="267653"/>
                    <a:pt x="1137285" y="267653"/>
                    <a:pt x="1137285" y="267653"/>
                  </a:cubicBezTo>
                  <a:cubicBezTo>
                    <a:pt x="1137285" y="267653"/>
                    <a:pt x="1137285" y="267653"/>
                    <a:pt x="1137285" y="267653"/>
                  </a:cubicBezTo>
                  <a:cubicBezTo>
                    <a:pt x="1137285" y="267653"/>
                    <a:pt x="1138238" y="267653"/>
                    <a:pt x="1138238" y="267653"/>
                  </a:cubicBezTo>
                  <a:lnTo>
                    <a:pt x="1138238" y="268605"/>
                  </a:lnTo>
                  <a:cubicBezTo>
                    <a:pt x="1138238" y="267653"/>
                    <a:pt x="1137285" y="267653"/>
                    <a:pt x="1137285" y="267653"/>
                  </a:cubicBezTo>
                  <a:lnTo>
                    <a:pt x="1137285" y="267653"/>
                  </a:lnTo>
                  <a:close/>
                  <a:moveTo>
                    <a:pt x="609600" y="0"/>
                  </a:moveTo>
                  <a:lnTo>
                    <a:pt x="609600" y="0"/>
                  </a:lnTo>
                  <a:lnTo>
                    <a:pt x="609600" y="0"/>
                  </a:lnTo>
                  <a:lnTo>
                    <a:pt x="609600" y="0"/>
                  </a:lnTo>
                  <a:lnTo>
                    <a:pt x="609600" y="0"/>
                  </a:lnTo>
                  <a:close/>
                  <a:moveTo>
                    <a:pt x="0" y="267653"/>
                  </a:moveTo>
                  <a:cubicBezTo>
                    <a:pt x="0" y="267653"/>
                    <a:pt x="0" y="267653"/>
                    <a:pt x="0" y="267653"/>
                  </a:cubicBezTo>
                  <a:cubicBezTo>
                    <a:pt x="0" y="267653"/>
                    <a:pt x="0" y="267653"/>
                    <a:pt x="0" y="267653"/>
                  </a:cubicBezTo>
                  <a:cubicBezTo>
                    <a:pt x="0" y="267653"/>
                    <a:pt x="0" y="267653"/>
                    <a:pt x="0" y="267653"/>
                  </a:cubicBezTo>
                  <a:cubicBezTo>
                    <a:pt x="0" y="267653"/>
                    <a:pt x="0" y="267653"/>
                    <a:pt x="0" y="267653"/>
                  </a:cubicBezTo>
                  <a:lnTo>
                    <a:pt x="0" y="267653"/>
                  </a:lnTo>
                  <a:lnTo>
                    <a:pt x="0" y="267653"/>
                  </a:lnTo>
                  <a:close/>
                  <a:moveTo>
                    <a:pt x="1486853" y="313373"/>
                  </a:moveTo>
                  <a:lnTo>
                    <a:pt x="1486853" y="313373"/>
                  </a:lnTo>
                  <a:cubicBezTo>
                    <a:pt x="1486853" y="313373"/>
                    <a:pt x="1486853" y="313373"/>
                    <a:pt x="1486853" y="313373"/>
                  </a:cubicBezTo>
                  <a:cubicBezTo>
                    <a:pt x="1486853" y="313373"/>
                    <a:pt x="1486853" y="313373"/>
                    <a:pt x="1486853" y="313373"/>
                  </a:cubicBezTo>
                  <a:lnTo>
                    <a:pt x="1486853" y="313373"/>
                  </a:lnTo>
                  <a:lnTo>
                    <a:pt x="1486853" y="313373"/>
                  </a:lnTo>
                  <a:close/>
                  <a:moveTo>
                    <a:pt x="991553" y="477203"/>
                  </a:moveTo>
                  <a:lnTo>
                    <a:pt x="991553" y="477203"/>
                  </a:lnTo>
                  <a:lnTo>
                    <a:pt x="991553" y="477203"/>
                  </a:lnTo>
                  <a:lnTo>
                    <a:pt x="991553" y="477203"/>
                  </a:lnTo>
                  <a:lnTo>
                    <a:pt x="991553" y="477203"/>
                  </a:lnTo>
                  <a:close/>
                  <a:moveTo>
                    <a:pt x="1111568" y="516255"/>
                  </a:moveTo>
                  <a:lnTo>
                    <a:pt x="1111568" y="516255"/>
                  </a:lnTo>
                  <a:lnTo>
                    <a:pt x="1111568" y="516255"/>
                  </a:lnTo>
                  <a:lnTo>
                    <a:pt x="1111568" y="516255"/>
                  </a:lnTo>
                  <a:lnTo>
                    <a:pt x="1111568" y="516255"/>
                  </a:lnTo>
                  <a:close/>
                </a:path>
              </a:pathLst>
            </a:custGeom>
            <a:solidFill>
              <a:srgbClr val="ECD37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94F2F8F-2109-430C-955F-5FAF29DB4C52}"/>
                </a:ext>
              </a:extLst>
            </p:cNvPr>
            <p:cNvSpPr/>
            <p:nvPr/>
          </p:nvSpPr>
          <p:spPr>
            <a:xfrm>
              <a:off x="6359606" y="5041607"/>
              <a:ext cx="2256993" cy="579994"/>
            </a:xfrm>
            <a:custGeom>
              <a:avLst/>
              <a:gdLst>
                <a:gd name="connsiteX0" fmla="*/ 2236605 w 2256993"/>
                <a:gd name="connsiteY0" fmla="*/ 252042 h 579994"/>
                <a:gd name="connsiteX1" fmla="*/ 2057535 w 2256993"/>
                <a:gd name="connsiteY1" fmla="*/ 147267 h 579994"/>
                <a:gd name="connsiteX2" fmla="*/ 1901325 w 2256993"/>
                <a:gd name="connsiteY2" fmla="*/ 93927 h 579994"/>
                <a:gd name="connsiteX3" fmla="*/ 1738447 w 2256993"/>
                <a:gd name="connsiteY3" fmla="*/ 47254 h 579994"/>
                <a:gd name="connsiteX4" fmla="*/ 1624147 w 2256993"/>
                <a:gd name="connsiteY4" fmla="*/ 39634 h 579994"/>
                <a:gd name="connsiteX5" fmla="*/ 1514610 w 2256993"/>
                <a:gd name="connsiteY5" fmla="*/ 32014 h 579994"/>
                <a:gd name="connsiteX6" fmla="*/ 1239337 w 2256993"/>
                <a:gd name="connsiteY6" fmla="*/ 3439 h 579994"/>
                <a:gd name="connsiteX7" fmla="*/ 948825 w 2256993"/>
                <a:gd name="connsiteY7" fmla="*/ 14869 h 579994"/>
                <a:gd name="connsiteX8" fmla="*/ 664980 w 2256993"/>
                <a:gd name="connsiteY8" fmla="*/ 40587 h 579994"/>
                <a:gd name="connsiteX9" fmla="*/ 387802 w 2256993"/>
                <a:gd name="connsiteY9" fmla="*/ 82497 h 579994"/>
                <a:gd name="connsiteX10" fmla="*/ 247785 w 2256993"/>
                <a:gd name="connsiteY10" fmla="*/ 111072 h 579994"/>
                <a:gd name="connsiteX11" fmla="*/ 127770 w 2256993"/>
                <a:gd name="connsiteY11" fmla="*/ 151077 h 579994"/>
                <a:gd name="connsiteX12" fmla="*/ 58237 w 2256993"/>
                <a:gd name="connsiteY12" fmla="*/ 197749 h 579994"/>
                <a:gd name="connsiteX13" fmla="*/ 5850 w 2256993"/>
                <a:gd name="connsiteY13" fmla="*/ 252994 h 579994"/>
                <a:gd name="connsiteX14" fmla="*/ 85860 w 2256993"/>
                <a:gd name="connsiteY14" fmla="*/ 386344 h 579994"/>
                <a:gd name="connsiteX15" fmla="*/ 203970 w 2256993"/>
                <a:gd name="connsiteY15" fmla="*/ 440637 h 579994"/>
                <a:gd name="connsiteX16" fmla="*/ 334462 w 2256993"/>
                <a:gd name="connsiteY16" fmla="*/ 468260 h 579994"/>
                <a:gd name="connsiteX17" fmla="*/ 608782 w 2256993"/>
                <a:gd name="connsiteY17" fmla="*/ 523504 h 579994"/>
                <a:gd name="connsiteX18" fmla="*/ 893580 w 2256993"/>
                <a:gd name="connsiteY18" fmla="*/ 547317 h 579994"/>
                <a:gd name="connsiteX19" fmla="*/ 1124085 w 2256993"/>
                <a:gd name="connsiteY19" fmla="*/ 558747 h 579994"/>
                <a:gd name="connsiteX20" fmla="*/ 1279342 w 2256993"/>
                <a:gd name="connsiteY20" fmla="*/ 578750 h 579994"/>
                <a:gd name="connsiteX21" fmla="*/ 1435552 w 2256993"/>
                <a:gd name="connsiteY21" fmla="*/ 572082 h 579994"/>
                <a:gd name="connsiteX22" fmla="*/ 1612717 w 2256993"/>
                <a:gd name="connsiteY22" fmla="*/ 556842 h 579994"/>
                <a:gd name="connsiteX23" fmla="*/ 1778452 w 2256993"/>
                <a:gd name="connsiteY23" fmla="*/ 527315 h 579994"/>
                <a:gd name="connsiteX24" fmla="*/ 2002290 w 2256993"/>
                <a:gd name="connsiteY24" fmla="*/ 473974 h 579994"/>
                <a:gd name="connsiteX25" fmla="*/ 2148022 w 2256993"/>
                <a:gd name="connsiteY25" fmla="*/ 409204 h 579994"/>
                <a:gd name="connsiteX26" fmla="*/ 2210887 w 2256993"/>
                <a:gd name="connsiteY26" fmla="*/ 364437 h 579994"/>
                <a:gd name="connsiteX27" fmla="*/ 2241367 w 2256993"/>
                <a:gd name="connsiteY27" fmla="*/ 255852 h 579994"/>
                <a:gd name="connsiteX28" fmla="*/ 2236605 w 2256993"/>
                <a:gd name="connsiteY28" fmla="*/ 252042 h 579994"/>
                <a:gd name="connsiteX29" fmla="*/ 1828935 w 2256993"/>
                <a:gd name="connsiteY29" fmla="*/ 413967 h 579994"/>
                <a:gd name="connsiteX30" fmla="*/ 1828935 w 2256993"/>
                <a:gd name="connsiteY30" fmla="*/ 413967 h 579994"/>
                <a:gd name="connsiteX31" fmla="*/ 1828935 w 2256993"/>
                <a:gd name="connsiteY31" fmla="*/ 413967 h 579994"/>
                <a:gd name="connsiteX32" fmla="*/ 1828935 w 2256993"/>
                <a:gd name="connsiteY32" fmla="*/ 413967 h 579994"/>
                <a:gd name="connsiteX33" fmla="*/ 1828935 w 2256993"/>
                <a:gd name="connsiteY33" fmla="*/ 413967 h 579994"/>
                <a:gd name="connsiteX34" fmla="*/ 1828935 w 2256993"/>
                <a:gd name="connsiteY34" fmla="*/ 413967 h 579994"/>
                <a:gd name="connsiteX35" fmla="*/ 1446030 w 2256993"/>
                <a:gd name="connsiteY35" fmla="*/ 460640 h 579994"/>
                <a:gd name="connsiteX36" fmla="*/ 1446030 w 2256993"/>
                <a:gd name="connsiteY36" fmla="*/ 460640 h 579994"/>
                <a:gd name="connsiteX37" fmla="*/ 1448887 w 2256993"/>
                <a:gd name="connsiteY37" fmla="*/ 459687 h 579994"/>
                <a:gd name="connsiteX38" fmla="*/ 1447935 w 2256993"/>
                <a:gd name="connsiteY38" fmla="*/ 461592 h 579994"/>
                <a:gd name="connsiteX39" fmla="*/ 1446030 w 2256993"/>
                <a:gd name="connsiteY39" fmla="*/ 460640 h 579994"/>
                <a:gd name="connsiteX40" fmla="*/ 1446030 w 2256993"/>
                <a:gd name="connsiteY40" fmla="*/ 460640 h 579994"/>
                <a:gd name="connsiteX41" fmla="*/ 1478415 w 2256993"/>
                <a:gd name="connsiteY41" fmla="*/ 366342 h 579994"/>
                <a:gd name="connsiteX42" fmla="*/ 1478415 w 2256993"/>
                <a:gd name="connsiteY42" fmla="*/ 366342 h 579994"/>
                <a:gd name="connsiteX43" fmla="*/ 1478415 w 2256993"/>
                <a:gd name="connsiteY43" fmla="*/ 366342 h 579994"/>
                <a:gd name="connsiteX44" fmla="*/ 1478415 w 2256993"/>
                <a:gd name="connsiteY44" fmla="*/ 366342 h 579994"/>
                <a:gd name="connsiteX45" fmla="*/ 1478415 w 2256993"/>
                <a:gd name="connsiteY45" fmla="*/ 366342 h 579994"/>
                <a:gd name="connsiteX46" fmla="*/ 1478415 w 2256993"/>
                <a:gd name="connsiteY46" fmla="*/ 366342 h 579994"/>
                <a:gd name="connsiteX47" fmla="*/ 1478415 w 2256993"/>
                <a:gd name="connsiteY47" fmla="*/ 366342 h 579994"/>
                <a:gd name="connsiteX48" fmla="*/ 1478415 w 2256993"/>
                <a:gd name="connsiteY48" fmla="*/ 366342 h 579994"/>
                <a:gd name="connsiteX49" fmla="*/ 1478415 w 2256993"/>
                <a:gd name="connsiteY49" fmla="*/ 366342 h 579994"/>
                <a:gd name="connsiteX50" fmla="*/ 1478415 w 2256993"/>
                <a:gd name="connsiteY50" fmla="*/ 366342 h 579994"/>
                <a:gd name="connsiteX51" fmla="*/ 1479367 w 2256993"/>
                <a:gd name="connsiteY51" fmla="*/ 366342 h 579994"/>
                <a:gd name="connsiteX52" fmla="*/ 1479367 w 2256993"/>
                <a:gd name="connsiteY52" fmla="*/ 367294 h 579994"/>
                <a:gd name="connsiteX53" fmla="*/ 1478415 w 2256993"/>
                <a:gd name="connsiteY53" fmla="*/ 366342 h 579994"/>
                <a:gd name="connsiteX54" fmla="*/ 1478415 w 2256993"/>
                <a:gd name="connsiteY54" fmla="*/ 366342 h 579994"/>
                <a:gd name="connsiteX55" fmla="*/ 1331730 w 2256993"/>
                <a:gd name="connsiteY55" fmla="*/ 158697 h 579994"/>
                <a:gd name="connsiteX56" fmla="*/ 1328872 w 2256993"/>
                <a:gd name="connsiteY56" fmla="*/ 156792 h 579994"/>
                <a:gd name="connsiteX57" fmla="*/ 1331730 w 2256993"/>
                <a:gd name="connsiteY57" fmla="*/ 157744 h 579994"/>
                <a:gd name="connsiteX58" fmla="*/ 1331730 w 2256993"/>
                <a:gd name="connsiteY58" fmla="*/ 158697 h 579994"/>
                <a:gd name="connsiteX59" fmla="*/ 1331730 w 2256993"/>
                <a:gd name="connsiteY59" fmla="*/ 158697 h 579994"/>
                <a:gd name="connsiteX60" fmla="*/ 949777 w 2256993"/>
                <a:gd name="connsiteY60" fmla="*/ 92022 h 579994"/>
                <a:gd name="connsiteX61" fmla="*/ 949777 w 2256993"/>
                <a:gd name="connsiteY61" fmla="*/ 92022 h 579994"/>
                <a:gd name="connsiteX62" fmla="*/ 949777 w 2256993"/>
                <a:gd name="connsiteY62" fmla="*/ 92022 h 579994"/>
                <a:gd name="connsiteX63" fmla="*/ 949777 w 2256993"/>
                <a:gd name="connsiteY63" fmla="*/ 92022 h 579994"/>
                <a:gd name="connsiteX64" fmla="*/ 949777 w 2256993"/>
                <a:gd name="connsiteY64" fmla="*/ 92022 h 579994"/>
                <a:gd name="connsiteX65" fmla="*/ 339225 w 2256993"/>
                <a:gd name="connsiteY65" fmla="*/ 366342 h 579994"/>
                <a:gd name="connsiteX66" fmla="*/ 339225 w 2256993"/>
                <a:gd name="connsiteY66" fmla="*/ 366342 h 579994"/>
                <a:gd name="connsiteX67" fmla="*/ 339225 w 2256993"/>
                <a:gd name="connsiteY67" fmla="*/ 366342 h 579994"/>
                <a:gd name="connsiteX68" fmla="*/ 339225 w 2256993"/>
                <a:gd name="connsiteY68" fmla="*/ 366342 h 579994"/>
                <a:gd name="connsiteX69" fmla="*/ 339225 w 2256993"/>
                <a:gd name="connsiteY69" fmla="*/ 366342 h 579994"/>
                <a:gd name="connsiteX70" fmla="*/ 339225 w 2256993"/>
                <a:gd name="connsiteY70" fmla="*/ 366342 h 579994"/>
                <a:gd name="connsiteX71" fmla="*/ 339225 w 2256993"/>
                <a:gd name="connsiteY71" fmla="*/ 366342 h 5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256993" h="579994">
                  <a:moveTo>
                    <a:pt x="2236605" y="252042"/>
                  </a:moveTo>
                  <a:cubicBezTo>
                    <a:pt x="2183265" y="204417"/>
                    <a:pt x="2125162" y="172032"/>
                    <a:pt x="2057535" y="147267"/>
                  </a:cubicBezTo>
                  <a:cubicBezTo>
                    <a:pt x="2006100" y="128217"/>
                    <a:pt x="1953712" y="111072"/>
                    <a:pt x="1901325" y="93927"/>
                  </a:cubicBezTo>
                  <a:cubicBezTo>
                    <a:pt x="1847985" y="76782"/>
                    <a:pt x="1794645" y="50112"/>
                    <a:pt x="1738447" y="47254"/>
                  </a:cubicBezTo>
                  <a:cubicBezTo>
                    <a:pt x="1700347" y="44397"/>
                    <a:pt x="1662247" y="42492"/>
                    <a:pt x="1624147" y="39634"/>
                  </a:cubicBezTo>
                  <a:cubicBezTo>
                    <a:pt x="1588905" y="37729"/>
                    <a:pt x="1549852" y="39634"/>
                    <a:pt x="1514610" y="32014"/>
                  </a:cubicBezTo>
                  <a:cubicBezTo>
                    <a:pt x="1424122" y="12964"/>
                    <a:pt x="1330777" y="12012"/>
                    <a:pt x="1239337" y="3439"/>
                  </a:cubicBezTo>
                  <a:cubicBezTo>
                    <a:pt x="1142182" y="-6086"/>
                    <a:pt x="1045027" y="6297"/>
                    <a:pt x="948825" y="14869"/>
                  </a:cubicBezTo>
                  <a:cubicBezTo>
                    <a:pt x="854527" y="23442"/>
                    <a:pt x="759277" y="29157"/>
                    <a:pt x="664980" y="40587"/>
                  </a:cubicBezTo>
                  <a:cubicBezTo>
                    <a:pt x="572587" y="52017"/>
                    <a:pt x="480195" y="65352"/>
                    <a:pt x="387802" y="82497"/>
                  </a:cubicBezTo>
                  <a:cubicBezTo>
                    <a:pt x="341130" y="91069"/>
                    <a:pt x="294457" y="100594"/>
                    <a:pt x="247785" y="111072"/>
                  </a:cubicBezTo>
                  <a:cubicBezTo>
                    <a:pt x="206827" y="120597"/>
                    <a:pt x="165870" y="132027"/>
                    <a:pt x="127770" y="151077"/>
                  </a:cubicBezTo>
                  <a:cubicBezTo>
                    <a:pt x="102052" y="163459"/>
                    <a:pt x="79192" y="179652"/>
                    <a:pt x="58237" y="197749"/>
                  </a:cubicBezTo>
                  <a:cubicBezTo>
                    <a:pt x="39187" y="213942"/>
                    <a:pt x="15375" y="228229"/>
                    <a:pt x="5850" y="252994"/>
                  </a:cubicBezTo>
                  <a:cubicBezTo>
                    <a:pt x="-18915" y="313954"/>
                    <a:pt x="40140" y="360627"/>
                    <a:pt x="85860" y="386344"/>
                  </a:cubicBezTo>
                  <a:cubicBezTo>
                    <a:pt x="123007" y="406347"/>
                    <a:pt x="163012" y="426349"/>
                    <a:pt x="203970" y="440637"/>
                  </a:cubicBezTo>
                  <a:cubicBezTo>
                    <a:pt x="246832" y="455877"/>
                    <a:pt x="290647" y="459687"/>
                    <a:pt x="334462" y="468260"/>
                  </a:cubicBezTo>
                  <a:cubicBezTo>
                    <a:pt x="425902" y="484452"/>
                    <a:pt x="516390" y="508265"/>
                    <a:pt x="608782" y="523504"/>
                  </a:cubicBezTo>
                  <a:cubicBezTo>
                    <a:pt x="702127" y="538744"/>
                    <a:pt x="798330" y="544460"/>
                    <a:pt x="893580" y="547317"/>
                  </a:cubicBezTo>
                  <a:cubicBezTo>
                    <a:pt x="970732" y="549222"/>
                    <a:pt x="1046932" y="547317"/>
                    <a:pt x="1124085" y="558747"/>
                  </a:cubicBezTo>
                  <a:cubicBezTo>
                    <a:pt x="1175520" y="566367"/>
                    <a:pt x="1226955" y="574940"/>
                    <a:pt x="1279342" y="578750"/>
                  </a:cubicBezTo>
                  <a:cubicBezTo>
                    <a:pt x="1331730" y="582560"/>
                    <a:pt x="1383165" y="576844"/>
                    <a:pt x="1435552" y="572082"/>
                  </a:cubicBezTo>
                  <a:cubicBezTo>
                    <a:pt x="1494607" y="567319"/>
                    <a:pt x="1553662" y="562557"/>
                    <a:pt x="1612717" y="556842"/>
                  </a:cubicBezTo>
                  <a:cubicBezTo>
                    <a:pt x="1667962" y="552080"/>
                    <a:pt x="1725112" y="546365"/>
                    <a:pt x="1778452" y="527315"/>
                  </a:cubicBezTo>
                  <a:cubicBezTo>
                    <a:pt x="1850842" y="502549"/>
                    <a:pt x="1926090" y="486357"/>
                    <a:pt x="2002290" y="473974"/>
                  </a:cubicBezTo>
                  <a:cubicBezTo>
                    <a:pt x="2054677" y="465402"/>
                    <a:pt x="2108970" y="448257"/>
                    <a:pt x="2148022" y="409204"/>
                  </a:cubicBezTo>
                  <a:cubicBezTo>
                    <a:pt x="2166120" y="391107"/>
                    <a:pt x="2191837" y="382535"/>
                    <a:pt x="2210887" y="364437"/>
                  </a:cubicBezTo>
                  <a:cubicBezTo>
                    <a:pt x="2239462" y="339672"/>
                    <a:pt x="2279467" y="291094"/>
                    <a:pt x="2241367" y="255852"/>
                  </a:cubicBezTo>
                  <a:cubicBezTo>
                    <a:pt x="2239462" y="254899"/>
                    <a:pt x="2237557" y="252994"/>
                    <a:pt x="2236605" y="252042"/>
                  </a:cubicBezTo>
                  <a:close/>
                  <a:moveTo>
                    <a:pt x="1828935" y="413967"/>
                  </a:moveTo>
                  <a:lnTo>
                    <a:pt x="1828935" y="413967"/>
                  </a:lnTo>
                  <a:lnTo>
                    <a:pt x="1828935" y="413967"/>
                  </a:lnTo>
                  <a:lnTo>
                    <a:pt x="1828935" y="413967"/>
                  </a:lnTo>
                  <a:lnTo>
                    <a:pt x="1828935" y="413967"/>
                  </a:lnTo>
                  <a:lnTo>
                    <a:pt x="1828935" y="413967"/>
                  </a:lnTo>
                  <a:close/>
                  <a:moveTo>
                    <a:pt x="1446030" y="460640"/>
                  </a:moveTo>
                  <a:lnTo>
                    <a:pt x="1446030" y="460640"/>
                  </a:lnTo>
                  <a:cubicBezTo>
                    <a:pt x="1446982" y="459687"/>
                    <a:pt x="1447935" y="459687"/>
                    <a:pt x="1448887" y="459687"/>
                  </a:cubicBezTo>
                  <a:cubicBezTo>
                    <a:pt x="1447935" y="460640"/>
                    <a:pt x="1447935" y="460640"/>
                    <a:pt x="1447935" y="461592"/>
                  </a:cubicBezTo>
                  <a:cubicBezTo>
                    <a:pt x="1447935" y="461592"/>
                    <a:pt x="1446982" y="460640"/>
                    <a:pt x="1446030" y="460640"/>
                  </a:cubicBezTo>
                  <a:lnTo>
                    <a:pt x="1446030" y="460640"/>
                  </a:lnTo>
                  <a:close/>
                  <a:moveTo>
                    <a:pt x="1478415" y="366342"/>
                  </a:moveTo>
                  <a:lnTo>
                    <a:pt x="1478415" y="366342"/>
                  </a:lnTo>
                  <a:cubicBezTo>
                    <a:pt x="1478415" y="366342"/>
                    <a:pt x="1478415" y="366342"/>
                    <a:pt x="1478415" y="366342"/>
                  </a:cubicBezTo>
                  <a:cubicBezTo>
                    <a:pt x="1478415" y="366342"/>
                    <a:pt x="1478415" y="366342"/>
                    <a:pt x="1478415" y="366342"/>
                  </a:cubicBezTo>
                  <a:lnTo>
                    <a:pt x="1478415" y="366342"/>
                  </a:lnTo>
                  <a:lnTo>
                    <a:pt x="1478415" y="366342"/>
                  </a:lnTo>
                  <a:cubicBezTo>
                    <a:pt x="1478415" y="366342"/>
                    <a:pt x="1478415" y="366342"/>
                    <a:pt x="1478415" y="366342"/>
                  </a:cubicBezTo>
                  <a:lnTo>
                    <a:pt x="1478415" y="366342"/>
                  </a:lnTo>
                  <a:cubicBezTo>
                    <a:pt x="1478415" y="366342"/>
                    <a:pt x="1478415" y="366342"/>
                    <a:pt x="1478415" y="366342"/>
                  </a:cubicBezTo>
                  <a:cubicBezTo>
                    <a:pt x="1478415" y="366342"/>
                    <a:pt x="1478415" y="366342"/>
                    <a:pt x="1478415" y="366342"/>
                  </a:cubicBezTo>
                  <a:cubicBezTo>
                    <a:pt x="1478415" y="366342"/>
                    <a:pt x="1479367" y="366342"/>
                    <a:pt x="1479367" y="366342"/>
                  </a:cubicBezTo>
                  <a:lnTo>
                    <a:pt x="1479367" y="367294"/>
                  </a:lnTo>
                  <a:cubicBezTo>
                    <a:pt x="1479367" y="366342"/>
                    <a:pt x="1478415" y="366342"/>
                    <a:pt x="1478415" y="366342"/>
                  </a:cubicBezTo>
                  <a:lnTo>
                    <a:pt x="1478415" y="366342"/>
                  </a:lnTo>
                  <a:close/>
                  <a:moveTo>
                    <a:pt x="1331730" y="158697"/>
                  </a:moveTo>
                  <a:cubicBezTo>
                    <a:pt x="1330777" y="157744"/>
                    <a:pt x="1329825" y="157744"/>
                    <a:pt x="1328872" y="156792"/>
                  </a:cubicBezTo>
                  <a:cubicBezTo>
                    <a:pt x="1329825" y="156792"/>
                    <a:pt x="1330777" y="156792"/>
                    <a:pt x="1331730" y="157744"/>
                  </a:cubicBezTo>
                  <a:cubicBezTo>
                    <a:pt x="1331730" y="157744"/>
                    <a:pt x="1331730" y="157744"/>
                    <a:pt x="1331730" y="158697"/>
                  </a:cubicBezTo>
                  <a:lnTo>
                    <a:pt x="1331730" y="158697"/>
                  </a:lnTo>
                  <a:close/>
                  <a:moveTo>
                    <a:pt x="949777" y="92022"/>
                  </a:moveTo>
                  <a:lnTo>
                    <a:pt x="949777" y="92022"/>
                  </a:lnTo>
                  <a:lnTo>
                    <a:pt x="949777" y="92022"/>
                  </a:lnTo>
                  <a:lnTo>
                    <a:pt x="949777" y="92022"/>
                  </a:lnTo>
                  <a:lnTo>
                    <a:pt x="949777" y="92022"/>
                  </a:lnTo>
                  <a:close/>
                  <a:moveTo>
                    <a:pt x="339225" y="366342"/>
                  </a:moveTo>
                  <a:lnTo>
                    <a:pt x="339225" y="366342"/>
                  </a:lnTo>
                  <a:cubicBezTo>
                    <a:pt x="340177" y="366342"/>
                    <a:pt x="340177" y="366342"/>
                    <a:pt x="339225" y="366342"/>
                  </a:cubicBezTo>
                  <a:cubicBezTo>
                    <a:pt x="340177" y="366342"/>
                    <a:pt x="340177" y="366342"/>
                    <a:pt x="339225" y="366342"/>
                  </a:cubicBezTo>
                  <a:lnTo>
                    <a:pt x="339225" y="366342"/>
                  </a:lnTo>
                  <a:lnTo>
                    <a:pt x="339225" y="366342"/>
                  </a:lnTo>
                  <a:lnTo>
                    <a:pt x="339225" y="366342"/>
                  </a:lnTo>
                  <a:close/>
                </a:path>
              </a:pathLst>
            </a:custGeom>
            <a:solidFill>
              <a:srgbClr val="974D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645FCF3-A731-4EF9-9AB5-4E6147BF539D}"/>
                </a:ext>
              </a:extLst>
            </p:cNvPr>
            <p:cNvSpPr/>
            <p:nvPr/>
          </p:nvSpPr>
          <p:spPr>
            <a:xfrm>
              <a:off x="8170443" y="5414656"/>
              <a:ext cx="282892" cy="94258"/>
            </a:xfrm>
            <a:custGeom>
              <a:avLst/>
              <a:gdLst>
                <a:gd name="connsiteX0" fmla="*/ 199072 w 282892"/>
                <a:gd name="connsiteY0" fmla="*/ 2818 h 94258"/>
                <a:gd name="connsiteX1" fmla="*/ 91440 w 282892"/>
                <a:gd name="connsiteY1" fmla="*/ 19011 h 94258"/>
                <a:gd name="connsiteX2" fmla="*/ 39053 w 282892"/>
                <a:gd name="connsiteY2" fmla="*/ 29488 h 94258"/>
                <a:gd name="connsiteX3" fmla="*/ 2858 w 282892"/>
                <a:gd name="connsiteY3" fmla="*/ 42823 h 94258"/>
                <a:gd name="connsiteX4" fmla="*/ 0 w 282892"/>
                <a:gd name="connsiteY4" fmla="*/ 94258 h 94258"/>
                <a:gd name="connsiteX5" fmla="*/ 19050 w 282892"/>
                <a:gd name="connsiteY5" fmla="*/ 90448 h 94258"/>
                <a:gd name="connsiteX6" fmla="*/ 147638 w 282892"/>
                <a:gd name="connsiteY6" fmla="*/ 52348 h 94258"/>
                <a:gd name="connsiteX7" fmla="*/ 219075 w 282892"/>
                <a:gd name="connsiteY7" fmla="*/ 35203 h 94258"/>
                <a:gd name="connsiteX8" fmla="*/ 282892 w 282892"/>
                <a:gd name="connsiteY8" fmla="*/ 913 h 94258"/>
                <a:gd name="connsiteX9" fmla="*/ 199072 w 282892"/>
                <a:gd name="connsiteY9" fmla="*/ 2818 h 9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892" h="94258">
                  <a:moveTo>
                    <a:pt x="199072" y="2818"/>
                  </a:moveTo>
                  <a:cubicBezTo>
                    <a:pt x="162878" y="1866"/>
                    <a:pt x="126683" y="10438"/>
                    <a:pt x="91440" y="19011"/>
                  </a:cubicBezTo>
                  <a:cubicBezTo>
                    <a:pt x="74295" y="22821"/>
                    <a:pt x="56197" y="26631"/>
                    <a:pt x="39053" y="29488"/>
                  </a:cubicBezTo>
                  <a:cubicBezTo>
                    <a:pt x="25717" y="31393"/>
                    <a:pt x="7620" y="29488"/>
                    <a:pt x="2858" y="42823"/>
                  </a:cubicBezTo>
                  <a:cubicBezTo>
                    <a:pt x="0" y="48538"/>
                    <a:pt x="4763" y="92353"/>
                    <a:pt x="0" y="94258"/>
                  </a:cubicBezTo>
                  <a:cubicBezTo>
                    <a:pt x="6667" y="92353"/>
                    <a:pt x="12383" y="91401"/>
                    <a:pt x="19050" y="90448"/>
                  </a:cubicBezTo>
                  <a:cubicBezTo>
                    <a:pt x="62865" y="79971"/>
                    <a:pt x="104775" y="64731"/>
                    <a:pt x="147638" y="52348"/>
                  </a:cubicBezTo>
                  <a:cubicBezTo>
                    <a:pt x="171450" y="45681"/>
                    <a:pt x="195263" y="42823"/>
                    <a:pt x="219075" y="35203"/>
                  </a:cubicBezTo>
                  <a:cubicBezTo>
                    <a:pt x="241935" y="27583"/>
                    <a:pt x="260985" y="12343"/>
                    <a:pt x="282892" y="913"/>
                  </a:cubicBezTo>
                  <a:cubicBezTo>
                    <a:pt x="253365" y="-1944"/>
                    <a:pt x="226695" y="2818"/>
                    <a:pt x="199072" y="2818"/>
                  </a:cubicBezTo>
                  <a:close/>
                </a:path>
              </a:pathLst>
            </a:custGeom>
            <a:solidFill>
              <a:srgbClr val="C3681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8F1AB7F-7146-4D1B-901A-42B643727932}"/>
                </a:ext>
              </a:extLst>
            </p:cNvPr>
            <p:cNvSpPr/>
            <p:nvPr/>
          </p:nvSpPr>
          <p:spPr>
            <a:xfrm>
              <a:off x="7635138" y="5536595"/>
              <a:ext cx="323850" cy="38283"/>
            </a:xfrm>
            <a:custGeom>
              <a:avLst/>
              <a:gdLst>
                <a:gd name="connsiteX0" fmla="*/ 0 w 323850"/>
                <a:gd name="connsiteY0" fmla="*/ 34232 h 38283"/>
                <a:gd name="connsiteX1" fmla="*/ 323850 w 323850"/>
                <a:gd name="connsiteY1" fmla="*/ 18039 h 38283"/>
                <a:gd name="connsiteX2" fmla="*/ 0 w 323850"/>
                <a:gd name="connsiteY2" fmla="*/ 34232 h 38283"/>
                <a:gd name="connsiteX3" fmla="*/ 0 w 323850"/>
                <a:gd name="connsiteY3" fmla="*/ 34232 h 38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3850" h="38283">
                  <a:moveTo>
                    <a:pt x="0" y="34232"/>
                  </a:moveTo>
                  <a:cubicBezTo>
                    <a:pt x="106680" y="44709"/>
                    <a:pt x="214313" y="33279"/>
                    <a:pt x="323850" y="18039"/>
                  </a:cubicBezTo>
                  <a:cubicBezTo>
                    <a:pt x="211455" y="-3868"/>
                    <a:pt x="102870" y="-13393"/>
                    <a:pt x="0" y="34232"/>
                  </a:cubicBezTo>
                  <a:lnTo>
                    <a:pt x="0" y="34232"/>
                  </a:lnTo>
                  <a:close/>
                </a:path>
              </a:pathLst>
            </a:custGeom>
            <a:solidFill>
              <a:srgbClr val="C3681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3F98F75-91A8-4DAC-826D-B825B3EB1078}"/>
                </a:ext>
              </a:extLst>
            </p:cNvPr>
            <p:cNvSpPr/>
            <p:nvPr/>
          </p:nvSpPr>
          <p:spPr>
            <a:xfrm>
              <a:off x="7006488" y="5517260"/>
              <a:ext cx="314325" cy="37927"/>
            </a:xfrm>
            <a:custGeom>
              <a:avLst/>
              <a:gdLst>
                <a:gd name="connsiteX0" fmla="*/ 0 w 314325"/>
                <a:gd name="connsiteY0" fmla="*/ 4036 h 37927"/>
                <a:gd name="connsiteX1" fmla="*/ 314325 w 314325"/>
                <a:gd name="connsiteY1" fmla="*/ 28801 h 37927"/>
                <a:gd name="connsiteX2" fmla="*/ 0 w 314325"/>
                <a:gd name="connsiteY2" fmla="*/ 4036 h 37927"/>
                <a:gd name="connsiteX3" fmla="*/ 0 w 314325"/>
                <a:gd name="connsiteY3" fmla="*/ 4036 h 37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25" h="37927">
                  <a:moveTo>
                    <a:pt x="0" y="4036"/>
                  </a:moveTo>
                  <a:cubicBezTo>
                    <a:pt x="103822" y="16419"/>
                    <a:pt x="204788" y="55471"/>
                    <a:pt x="314325" y="28801"/>
                  </a:cubicBezTo>
                  <a:cubicBezTo>
                    <a:pt x="257175" y="6894"/>
                    <a:pt x="86677" y="-7394"/>
                    <a:pt x="0" y="4036"/>
                  </a:cubicBezTo>
                  <a:lnTo>
                    <a:pt x="0" y="4036"/>
                  </a:lnTo>
                  <a:close/>
                </a:path>
              </a:pathLst>
            </a:custGeom>
            <a:solidFill>
              <a:srgbClr val="C3681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EB4B017-EC12-483D-960D-47543A6C4CEF}"/>
                </a:ext>
              </a:extLst>
            </p:cNvPr>
            <p:cNvSpPr/>
            <p:nvPr/>
          </p:nvSpPr>
          <p:spPr>
            <a:xfrm>
              <a:off x="6701688" y="5451159"/>
              <a:ext cx="161925" cy="47277"/>
            </a:xfrm>
            <a:custGeom>
              <a:avLst/>
              <a:gdLst>
                <a:gd name="connsiteX0" fmla="*/ 119063 w 161925"/>
                <a:gd name="connsiteY0" fmla="*/ 605 h 47277"/>
                <a:gd name="connsiteX1" fmla="*/ 0 w 161925"/>
                <a:gd name="connsiteY1" fmla="*/ 15845 h 47277"/>
                <a:gd name="connsiteX2" fmla="*/ 161925 w 161925"/>
                <a:gd name="connsiteY2" fmla="*/ 47278 h 47277"/>
                <a:gd name="connsiteX3" fmla="*/ 119063 w 161925"/>
                <a:gd name="connsiteY3" fmla="*/ 605 h 47277"/>
                <a:gd name="connsiteX4" fmla="*/ 119063 w 161925"/>
                <a:gd name="connsiteY4" fmla="*/ 605 h 4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925" h="47277">
                  <a:moveTo>
                    <a:pt x="119063" y="605"/>
                  </a:moveTo>
                  <a:cubicBezTo>
                    <a:pt x="78105" y="-2252"/>
                    <a:pt x="39053" y="5368"/>
                    <a:pt x="0" y="15845"/>
                  </a:cubicBezTo>
                  <a:cubicBezTo>
                    <a:pt x="54293" y="25370"/>
                    <a:pt x="107632" y="35848"/>
                    <a:pt x="161925" y="47278"/>
                  </a:cubicBezTo>
                  <a:cubicBezTo>
                    <a:pt x="160020" y="16798"/>
                    <a:pt x="145733" y="2510"/>
                    <a:pt x="119063" y="605"/>
                  </a:cubicBezTo>
                  <a:lnTo>
                    <a:pt x="119063" y="605"/>
                  </a:lnTo>
                  <a:close/>
                </a:path>
              </a:pathLst>
            </a:custGeom>
            <a:solidFill>
              <a:srgbClr val="C3681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1A5E745-55F9-461D-9B1C-B4AB9473BA3C}"/>
                </a:ext>
              </a:extLst>
            </p:cNvPr>
            <p:cNvSpPr/>
            <p:nvPr/>
          </p:nvSpPr>
          <p:spPr>
            <a:xfrm>
              <a:off x="6444916" y="5049069"/>
              <a:ext cx="2066226" cy="493423"/>
            </a:xfrm>
            <a:custGeom>
              <a:avLst/>
              <a:gdLst>
                <a:gd name="connsiteX0" fmla="*/ 2042709 w 2066226"/>
                <a:gd name="connsiteY0" fmla="*/ 229340 h 493423"/>
                <a:gd name="connsiteX1" fmla="*/ 2036994 w 2066226"/>
                <a:gd name="connsiteY1" fmla="*/ 227435 h 493423"/>
                <a:gd name="connsiteX2" fmla="*/ 1980797 w 2066226"/>
                <a:gd name="connsiteY2" fmla="*/ 199812 h 493423"/>
                <a:gd name="connsiteX3" fmla="*/ 1973177 w 2066226"/>
                <a:gd name="connsiteY3" fmla="*/ 183620 h 493423"/>
                <a:gd name="connsiteX4" fmla="*/ 1956984 w 2066226"/>
                <a:gd name="connsiteY4" fmla="*/ 171237 h 493423"/>
                <a:gd name="connsiteX5" fmla="*/ 1843637 w 2066226"/>
                <a:gd name="connsiteY5" fmla="*/ 137900 h 493423"/>
                <a:gd name="connsiteX6" fmla="*/ 1826492 w 2066226"/>
                <a:gd name="connsiteY6" fmla="*/ 130280 h 493423"/>
                <a:gd name="connsiteX7" fmla="*/ 1728384 w 2066226"/>
                <a:gd name="connsiteY7" fmla="*/ 75987 h 493423"/>
                <a:gd name="connsiteX8" fmla="*/ 1623609 w 2066226"/>
                <a:gd name="connsiteY8" fmla="*/ 67415 h 493423"/>
                <a:gd name="connsiteX9" fmla="*/ 1454064 w 2066226"/>
                <a:gd name="connsiteY9" fmla="*/ 44555 h 493423"/>
                <a:gd name="connsiteX10" fmla="*/ 1308332 w 2066226"/>
                <a:gd name="connsiteY10" fmla="*/ 35030 h 493423"/>
                <a:gd name="connsiteX11" fmla="*/ 961622 w 2066226"/>
                <a:gd name="connsiteY11" fmla="*/ 4550 h 493423"/>
                <a:gd name="connsiteX12" fmla="*/ 895899 w 2066226"/>
                <a:gd name="connsiteY12" fmla="*/ 15027 h 493423"/>
                <a:gd name="connsiteX13" fmla="*/ 795887 w 2066226"/>
                <a:gd name="connsiteY13" fmla="*/ 18837 h 493423"/>
                <a:gd name="connsiteX14" fmla="*/ 519662 w 2066226"/>
                <a:gd name="connsiteY14" fmla="*/ 47412 h 493423"/>
                <a:gd name="connsiteX15" fmla="*/ 402504 w 2066226"/>
                <a:gd name="connsiteY15" fmla="*/ 75035 h 493423"/>
                <a:gd name="connsiteX16" fmla="*/ 278679 w 2066226"/>
                <a:gd name="connsiteY16" fmla="*/ 95037 h 493423"/>
                <a:gd name="connsiteX17" fmla="*/ 171047 w 2066226"/>
                <a:gd name="connsiteY17" fmla="*/ 109325 h 493423"/>
                <a:gd name="connsiteX18" fmla="*/ 88179 w 2066226"/>
                <a:gd name="connsiteY18" fmla="*/ 138852 h 493423"/>
                <a:gd name="connsiteX19" fmla="*/ 64367 w 2066226"/>
                <a:gd name="connsiteY19" fmla="*/ 167427 h 493423"/>
                <a:gd name="connsiteX20" fmla="*/ 7217 w 2066226"/>
                <a:gd name="connsiteY20" fmla="*/ 234102 h 493423"/>
                <a:gd name="connsiteX21" fmla="*/ 14837 w 2066226"/>
                <a:gd name="connsiteY21" fmla="*/ 274107 h 493423"/>
                <a:gd name="connsiteX22" fmla="*/ 40554 w 2066226"/>
                <a:gd name="connsiteY22" fmla="*/ 285537 h 493423"/>
                <a:gd name="connsiteX23" fmla="*/ 113897 w 2066226"/>
                <a:gd name="connsiteY23" fmla="*/ 345545 h 493423"/>
                <a:gd name="connsiteX24" fmla="*/ 147234 w 2066226"/>
                <a:gd name="connsiteY24" fmla="*/ 372215 h 493423"/>
                <a:gd name="connsiteX25" fmla="*/ 240579 w 2066226"/>
                <a:gd name="connsiteY25" fmla="*/ 378882 h 493423"/>
                <a:gd name="connsiteX26" fmla="*/ 336782 w 2066226"/>
                <a:gd name="connsiteY26" fmla="*/ 370310 h 493423"/>
                <a:gd name="connsiteX27" fmla="*/ 402504 w 2066226"/>
                <a:gd name="connsiteY27" fmla="*/ 395075 h 493423"/>
                <a:gd name="connsiteX28" fmla="*/ 459654 w 2066226"/>
                <a:gd name="connsiteY28" fmla="*/ 436032 h 493423"/>
                <a:gd name="connsiteX29" fmla="*/ 603482 w 2066226"/>
                <a:gd name="connsiteY29" fmla="*/ 443652 h 493423"/>
                <a:gd name="connsiteX30" fmla="*/ 695874 w 2066226"/>
                <a:gd name="connsiteY30" fmla="*/ 433175 h 493423"/>
                <a:gd name="connsiteX31" fmla="*/ 785409 w 2066226"/>
                <a:gd name="connsiteY31" fmla="*/ 458892 h 493423"/>
                <a:gd name="connsiteX32" fmla="*/ 921617 w 2066226"/>
                <a:gd name="connsiteY32" fmla="*/ 486515 h 493423"/>
                <a:gd name="connsiteX33" fmla="*/ 1061634 w 2066226"/>
                <a:gd name="connsiteY33" fmla="*/ 492230 h 493423"/>
                <a:gd name="connsiteX34" fmla="*/ 1211177 w 2066226"/>
                <a:gd name="connsiteY34" fmla="*/ 480800 h 493423"/>
                <a:gd name="connsiteX35" fmla="*/ 1352147 w 2066226"/>
                <a:gd name="connsiteY35" fmla="*/ 443652 h 493423"/>
                <a:gd name="connsiteX36" fmla="*/ 1526454 w 2066226"/>
                <a:gd name="connsiteY36" fmla="*/ 465560 h 493423"/>
                <a:gd name="connsiteX37" fmla="*/ 1623609 w 2066226"/>
                <a:gd name="connsiteY37" fmla="*/ 455082 h 493423"/>
                <a:gd name="connsiteX38" fmla="*/ 1713144 w 2066226"/>
                <a:gd name="connsiteY38" fmla="*/ 374120 h 493423"/>
                <a:gd name="connsiteX39" fmla="*/ 1798869 w 2066226"/>
                <a:gd name="connsiteY39" fmla="*/ 356975 h 493423"/>
                <a:gd name="connsiteX40" fmla="*/ 1882689 w 2066226"/>
                <a:gd name="connsiteY40" fmla="*/ 334115 h 493423"/>
                <a:gd name="connsiteX41" fmla="*/ 2047472 w 2066226"/>
                <a:gd name="connsiteY41" fmla="*/ 282680 h 493423"/>
                <a:gd name="connsiteX42" fmla="*/ 2062712 w 2066226"/>
                <a:gd name="connsiteY42" fmla="*/ 241722 h 493423"/>
                <a:gd name="connsiteX43" fmla="*/ 2042709 w 2066226"/>
                <a:gd name="connsiteY43" fmla="*/ 229340 h 493423"/>
                <a:gd name="connsiteX44" fmla="*/ 224387 w 2066226"/>
                <a:gd name="connsiteY44" fmla="*/ 343640 h 493423"/>
                <a:gd name="connsiteX45" fmla="*/ 224387 w 2066226"/>
                <a:gd name="connsiteY45" fmla="*/ 343640 h 493423"/>
                <a:gd name="connsiteX46" fmla="*/ 224387 w 2066226"/>
                <a:gd name="connsiteY46" fmla="*/ 343640 h 493423"/>
                <a:gd name="connsiteX47" fmla="*/ 224387 w 2066226"/>
                <a:gd name="connsiteY47" fmla="*/ 343640 h 493423"/>
                <a:gd name="connsiteX48" fmla="*/ 224387 w 2066226"/>
                <a:gd name="connsiteY48" fmla="*/ 343640 h 493423"/>
                <a:gd name="connsiteX49" fmla="*/ 224387 w 2066226"/>
                <a:gd name="connsiteY49" fmla="*/ 343640 h 493423"/>
                <a:gd name="connsiteX50" fmla="*/ 224387 w 2066226"/>
                <a:gd name="connsiteY50" fmla="*/ 343640 h 493423"/>
                <a:gd name="connsiteX51" fmla="*/ 1217844 w 2066226"/>
                <a:gd name="connsiteY51" fmla="*/ 141710 h 493423"/>
                <a:gd name="connsiteX52" fmla="*/ 1214987 w 2066226"/>
                <a:gd name="connsiteY52" fmla="*/ 139805 h 493423"/>
                <a:gd name="connsiteX53" fmla="*/ 1217844 w 2066226"/>
                <a:gd name="connsiteY53" fmla="*/ 140757 h 493423"/>
                <a:gd name="connsiteX54" fmla="*/ 1217844 w 2066226"/>
                <a:gd name="connsiteY54" fmla="*/ 141710 h 493423"/>
                <a:gd name="connsiteX55" fmla="*/ 1217844 w 2066226"/>
                <a:gd name="connsiteY55" fmla="*/ 141710 h 493423"/>
                <a:gd name="connsiteX56" fmla="*/ 1365482 w 2066226"/>
                <a:gd name="connsiteY56" fmla="*/ 343640 h 493423"/>
                <a:gd name="connsiteX57" fmla="*/ 1365482 w 2066226"/>
                <a:gd name="connsiteY57" fmla="*/ 343640 h 493423"/>
                <a:gd name="connsiteX58" fmla="*/ 1365482 w 2066226"/>
                <a:gd name="connsiteY58" fmla="*/ 343640 h 493423"/>
                <a:gd name="connsiteX59" fmla="*/ 1365482 w 2066226"/>
                <a:gd name="connsiteY59" fmla="*/ 343640 h 493423"/>
                <a:gd name="connsiteX60" fmla="*/ 1365482 w 2066226"/>
                <a:gd name="connsiteY60" fmla="*/ 343640 h 493423"/>
                <a:gd name="connsiteX61" fmla="*/ 1365482 w 2066226"/>
                <a:gd name="connsiteY61" fmla="*/ 343640 h 493423"/>
                <a:gd name="connsiteX62" fmla="*/ 1365482 w 2066226"/>
                <a:gd name="connsiteY62" fmla="*/ 343640 h 493423"/>
                <a:gd name="connsiteX63" fmla="*/ 1365482 w 2066226"/>
                <a:gd name="connsiteY63" fmla="*/ 343640 h 493423"/>
                <a:gd name="connsiteX64" fmla="*/ 1365482 w 2066226"/>
                <a:gd name="connsiteY64" fmla="*/ 343640 h 493423"/>
                <a:gd name="connsiteX65" fmla="*/ 1365482 w 2066226"/>
                <a:gd name="connsiteY65" fmla="*/ 343640 h 493423"/>
                <a:gd name="connsiteX66" fmla="*/ 1366434 w 2066226"/>
                <a:gd name="connsiteY66" fmla="*/ 343640 h 493423"/>
                <a:gd name="connsiteX67" fmla="*/ 1366434 w 2066226"/>
                <a:gd name="connsiteY67" fmla="*/ 344592 h 493423"/>
                <a:gd name="connsiteX68" fmla="*/ 1365482 w 2066226"/>
                <a:gd name="connsiteY68" fmla="*/ 343640 h 493423"/>
                <a:gd name="connsiteX69" fmla="*/ 1365482 w 2066226"/>
                <a:gd name="connsiteY69" fmla="*/ 343640 h 493423"/>
                <a:gd name="connsiteX70" fmla="*/ 835892 w 2066226"/>
                <a:gd name="connsiteY70" fmla="*/ 76940 h 493423"/>
                <a:gd name="connsiteX71" fmla="*/ 835892 w 2066226"/>
                <a:gd name="connsiteY71" fmla="*/ 76940 h 493423"/>
                <a:gd name="connsiteX72" fmla="*/ 835892 w 2066226"/>
                <a:gd name="connsiteY72" fmla="*/ 76940 h 493423"/>
                <a:gd name="connsiteX73" fmla="*/ 835892 w 2066226"/>
                <a:gd name="connsiteY73" fmla="*/ 76940 h 493423"/>
                <a:gd name="connsiteX74" fmla="*/ 835892 w 2066226"/>
                <a:gd name="connsiteY74" fmla="*/ 76940 h 493423"/>
                <a:gd name="connsiteX75" fmla="*/ 1333097 w 2066226"/>
                <a:gd name="connsiteY75" fmla="*/ 436032 h 493423"/>
                <a:gd name="connsiteX76" fmla="*/ 1335954 w 2066226"/>
                <a:gd name="connsiteY76" fmla="*/ 435080 h 493423"/>
                <a:gd name="connsiteX77" fmla="*/ 1335002 w 2066226"/>
                <a:gd name="connsiteY77" fmla="*/ 436985 h 493423"/>
                <a:gd name="connsiteX78" fmla="*/ 1333097 w 2066226"/>
                <a:gd name="connsiteY78" fmla="*/ 436032 h 493423"/>
                <a:gd name="connsiteX79" fmla="*/ 1333097 w 2066226"/>
                <a:gd name="connsiteY79" fmla="*/ 436032 h 493423"/>
                <a:gd name="connsiteX80" fmla="*/ 1333097 w 2066226"/>
                <a:gd name="connsiteY80" fmla="*/ 436032 h 493423"/>
                <a:gd name="connsiteX81" fmla="*/ 855894 w 2066226"/>
                <a:gd name="connsiteY81" fmla="*/ 24552 h 493423"/>
                <a:gd name="connsiteX82" fmla="*/ 857799 w 2066226"/>
                <a:gd name="connsiteY82" fmla="*/ 22647 h 493423"/>
                <a:gd name="connsiteX83" fmla="*/ 855894 w 2066226"/>
                <a:gd name="connsiteY83" fmla="*/ 24552 h 493423"/>
                <a:gd name="connsiteX84" fmla="*/ 855894 w 2066226"/>
                <a:gd name="connsiteY84" fmla="*/ 24552 h 493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066226" h="493423">
                  <a:moveTo>
                    <a:pt x="2042709" y="229340"/>
                  </a:moveTo>
                  <a:cubicBezTo>
                    <a:pt x="2040804" y="228387"/>
                    <a:pt x="2038899" y="227435"/>
                    <a:pt x="2036994" y="227435"/>
                  </a:cubicBezTo>
                  <a:cubicBezTo>
                    <a:pt x="2019849" y="220767"/>
                    <a:pt x="1989369" y="217910"/>
                    <a:pt x="1980797" y="199812"/>
                  </a:cubicBezTo>
                  <a:cubicBezTo>
                    <a:pt x="1977939" y="195050"/>
                    <a:pt x="1976987" y="188382"/>
                    <a:pt x="1973177" y="183620"/>
                  </a:cubicBezTo>
                  <a:cubicBezTo>
                    <a:pt x="1969367" y="177905"/>
                    <a:pt x="1962699" y="174095"/>
                    <a:pt x="1956984" y="171237"/>
                  </a:cubicBezTo>
                  <a:cubicBezTo>
                    <a:pt x="1921742" y="153140"/>
                    <a:pt x="1883642" y="140757"/>
                    <a:pt x="1843637" y="137900"/>
                  </a:cubicBezTo>
                  <a:cubicBezTo>
                    <a:pt x="1836017" y="136947"/>
                    <a:pt x="1830302" y="135995"/>
                    <a:pt x="1826492" y="130280"/>
                  </a:cubicBezTo>
                  <a:cubicBezTo>
                    <a:pt x="1798869" y="100752"/>
                    <a:pt x="1767437" y="81702"/>
                    <a:pt x="1728384" y="75987"/>
                  </a:cubicBezTo>
                  <a:cubicBezTo>
                    <a:pt x="1690284" y="70272"/>
                    <a:pt x="1658852" y="80750"/>
                    <a:pt x="1623609" y="67415"/>
                  </a:cubicBezTo>
                  <a:cubicBezTo>
                    <a:pt x="1576937" y="50270"/>
                    <a:pt x="1504547" y="47412"/>
                    <a:pt x="1454064" y="44555"/>
                  </a:cubicBezTo>
                  <a:cubicBezTo>
                    <a:pt x="1404534" y="41697"/>
                    <a:pt x="1356909" y="45507"/>
                    <a:pt x="1308332" y="35030"/>
                  </a:cubicBezTo>
                  <a:cubicBezTo>
                    <a:pt x="1194032" y="12170"/>
                    <a:pt x="1079732" y="-9738"/>
                    <a:pt x="961622" y="4550"/>
                  </a:cubicBezTo>
                  <a:cubicBezTo>
                    <a:pt x="939714" y="4550"/>
                    <a:pt x="917807" y="12170"/>
                    <a:pt x="895899" y="15027"/>
                  </a:cubicBezTo>
                  <a:cubicBezTo>
                    <a:pt x="870182" y="18837"/>
                    <a:pt x="821604" y="15027"/>
                    <a:pt x="795887" y="18837"/>
                  </a:cubicBezTo>
                  <a:cubicBezTo>
                    <a:pt x="695874" y="32172"/>
                    <a:pt x="620627" y="47412"/>
                    <a:pt x="519662" y="47412"/>
                  </a:cubicBezTo>
                  <a:cubicBezTo>
                    <a:pt x="479657" y="47412"/>
                    <a:pt x="443462" y="69320"/>
                    <a:pt x="402504" y="75035"/>
                  </a:cubicBezTo>
                  <a:cubicBezTo>
                    <a:pt x="358689" y="81702"/>
                    <a:pt x="322494" y="94085"/>
                    <a:pt x="278679" y="95037"/>
                  </a:cubicBezTo>
                  <a:cubicBezTo>
                    <a:pt x="246294" y="95990"/>
                    <a:pt x="201527" y="98847"/>
                    <a:pt x="171047" y="109325"/>
                  </a:cubicBezTo>
                  <a:cubicBezTo>
                    <a:pt x="147234" y="117897"/>
                    <a:pt x="103419" y="115992"/>
                    <a:pt x="88179" y="138852"/>
                  </a:cubicBezTo>
                  <a:cubicBezTo>
                    <a:pt x="80559" y="150282"/>
                    <a:pt x="67224" y="154092"/>
                    <a:pt x="64367" y="167427"/>
                  </a:cubicBezTo>
                  <a:cubicBezTo>
                    <a:pt x="55794" y="200765"/>
                    <a:pt x="29124" y="214100"/>
                    <a:pt x="7217" y="234102"/>
                  </a:cubicBezTo>
                  <a:cubicBezTo>
                    <a:pt x="-6118" y="246485"/>
                    <a:pt x="549" y="266487"/>
                    <a:pt x="14837" y="274107"/>
                  </a:cubicBezTo>
                  <a:cubicBezTo>
                    <a:pt x="23409" y="278870"/>
                    <a:pt x="31982" y="283632"/>
                    <a:pt x="40554" y="285537"/>
                  </a:cubicBezTo>
                  <a:cubicBezTo>
                    <a:pt x="76749" y="292205"/>
                    <a:pt x="100562" y="312207"/>
                    <a:pt x="113897" y="345545"/>
                  </a:cubicBezTo>
                  <a:cubicBezTo>
                    <a:pt x="119612" y="360785"/>
                    <a:pt x="131994" y="367452"/>
                    <a:pt x="147234" y="372215"/>
                  </a:cubicBezTo>
                  <a:cubicBezTo>
                    <a:pt x="178667" y="382692"/>
                    <a:pt x="208194" y="380787"/>
                    <a:pt x="240579" y="378882"/>
                  </a:cubicBezTo>
                  <a:cubicBezTo>
                    <a:pt x="272964" y="376977"/>
                    <a:pt x="304397" y="368405"/>
                    <a:pt x="336782" y="370310"/>
                  </a:cubicBezTo>
                  <a:cubicBezTo>
                    <a:pt x="359642" y="372215"/>
                    <a:pt x="385359" y="378882"/>
                    <a:pt x="402504" y="395075"/>
                  </a:cubicBezTo>
                  <a:cubicBezTo>
                    <a:pt x="421554" y="412220"/>
                    <a:pt x="432984" y="428412"/>
                    <a:pt x="459654" y="436032"/>
                  </a:cubicBezTo>
                  <a:cubicBezTo>
                    <a:pt x="506327" y="450320"/>
                    <a:pt x="555857" y="448415"/>
                    <a:pt x="603482" y="443652"/>
                  </a:cubicBezTo>
                  <a:cubicBezTo>
                    <a:pt x="633962" y="439842"/>
                    <a:pt x="665394" y="432222"/>
                    <a:pt x="695874" y="433175"/>
                  </a:cubicBezTo>
                  <a:cubicBezTo>
                    <a:pt x="728259" y="434127"/>
                    <a:pt x="754929" y="449367"/>
                    <a:pt x="785409" y="458892"/>
                  </a:cubicBezTo>
                  <a:cubicBezTo>
                    <a:pt x="829224" y="474132"/>
                    <a:pt x="875897" y="481752"/>
                    <a:pt x="921617" y="486515"/>
                  </a:cubicBezTo>
                  <a:cubicBezTo>
                    <a:pt x="968289" y="491277"/>
                    <a:pt x="1014962" y="488420"/>
                    <a:pt x="1061634" y="492230"/>
                  </a:cubicBezTo>
                  <a:cubicBezTo>
                    <a:pt x="1112117" y="496040"/>
                    <a:pt x="1162599" y="490325"/>
                    <a:pt x="1211177" y="480800"/>
                  </a:cubicBezTo>
                  <a:cubicBezTo>
                    <a:pt x="1258802" y="471275"/>
                    <a:pt x="1304522" y="453177"/>
                    <a:pt x="1352147" y="443652"/>
                  </a:cubicBezTo>
                  <a:cubicBezTo>
                    <a:pt x="1408344" y="431270"/>
                    <a:pt x="1469304" y="462702"/>
                    <a:pt x="1526454" y="465560"/>
                  </a:cubicBezTo>
                  <a:cubicBezTo>
                    <a:pt x="1558839" y="466512"/>
                    <a:pt x="1592177" y="463655"/>
                    <a:pt x="1623609" y="455082"/>
                  </a:cubicBezTo>
                  <a:cubicBezTo>
                    <a:pt x="1654089" y="447462"/>
                    <a:pt x="1736004" y="421745"/>
                    <a:pt x="1713144" y="374120"/>
                  </a:cubicBezTo>
                  <a:cubicBezTo>
                    <a:pt x="1715049" y="376977"/>
                    <a:pt x="1791249" y="358880"/>
                    <a:pt x="1798869" y="356975"/>
                  </a:cubicBezTo>
                  <a:cubicBezTo>
                    <a:pt x="1827444" y="351260"/>
                    <a:pt x="1854114" y="339830"/>
                    <a:pt x="1882689" y="334115"/>
                  </a:cubicBezTo>
                  <a:cubicBezTo>
                    <a:pt x="1943649" y="336972"/>
                    <a:pt x="1996989" y="316017"/>
                    <a:pt x="2047472" y="282680"/>
                  </a:cubicBezTo>
                  <a:cubicBezTo>
                    <a:pt x="2060807" y="274107"/>
                    <a:pt x="2072237" y="256962"/>
                    <a:pt x="2062712" y="241722"/>
                  </a:cubicBezTo>
                  <a:cubicBezTo>
                    <a:pt x="2057949" y="236007"/>
                    <a:pt x="2050329" y="232197"/>
                    <a:pt x="2042709" y="229340"/>
                  </a:cubicBezTo>
                  <a:close/>
                  <a:moveTo>
                    <a:pt x="224387" y="343640"/>
                  </a:moveTo>
                  <a:cubicBezTo>
                    <a:pt x="225339" y="343640"/>
                    <a:pt x="225339" y="343640"/>
                    <a:pt x="224387" y="343640"/>
                  </a:cubicBezTo>
                  <a:cubicBezTo>
                    <a:pt x="225339" y="344592"/>
                    <a:pt x="225339" y="344592"/>
                    <a:pt x="224387" y="343640"/>
                  </a:cubicBezTo>
                  <a:cubicBezTo>
                    <a:pt x="225339" y="344592"/>
                    <a:pt x="225339" y="344592"/>
                    <a:pt x="224387" y="343640"/>
                  </a:cubicBezTo>
                  <a:cubicBezTo>
                    <a:pt x="225339" y="344592"/>
                    <a:pt x="224387" y="344592"/>
                    <a:pt x="224387" y="343640"/>
                  </a:cubicBezTo>
                  <a:lnTo>
                    <a:pt x="224387" y="343640"/>
                  </a:lnTo>
                  <a:lnTo>
                    <a:pt x="224387" y="343640"/>
                  </a:lnTo>
                  <a:close/>
                  <a:moveTo>
                    <a:pt x="1217844" y="141710"/>
                  </a:moveTo>
                  <a:cubicBezTo>
                    <a:pt x="1216892" y="140757"/>
                    <a:pt x="1215939" y="140757"/>
                    <a:pt x="1214987" y="139805"/>
                  </a:cubicBezTo>
                  <a:cubicBezTo>
                    <a:pt x="1215939" y="139805"/>
                    <a:pt x="1216892" y="139805"/>
                    <a:pt x="1217844" y="140757"/>
                  </a:cubicBezTo>
                  <a:cubicBezTo>
                    <a:pt x="1218797" y="140757"/>
                    <a:pt x="1217844" y="141710"/>
                    <a:pt x="1217844" y="141710"/>
                  </a:cubicBezTo>
                  <a:lnTo>
                    <a:pt x="1217844" y="141710"/>
                  </a:lnTo>
                  <a:close/>
                  <a:moveTo>
                    <a:pt x="1365482" y="343640"/>
                  </a:moveTo>
                  <a:lnTo>
                    <a:pt x="1365482" y="343640"/>
                  </a:lnTo>
                  <a:lnTo>
                    <a:pt x="1365482" y="343640"/>
                  </a:lnTo>
                  <a:lnTo>
                    <a:pt x="1365482" y="343640"/>
                  </a:lnTo>
                  <a:lnTo>
                    <a:pt x="1365482" y="343640"/>
                  </a:lnTo>
                  <a:lnTo>
                    <a:pt x="1365482" y="343640"/>
                  </a:lnTo>
                  <a:lnTo>
                    <a:pt x="1365482" y="343640"/>
                  </a:lnTo>
                  <a:lnTo>
                    <a:pt x="1365482" y="343640"/>
                  </a:lnTo>
                  <a:cubicBezTo>
                    <a:pt x="1364529" y="343640"/>
                    <a:pt x="1364529" y="343640"/>
                    <a:pt x="1365482" y="343640"/>
                  </a:cubicBezTo>
                  <a:cubicBezTo>
                    <a:pt x="1364529" y="343640"/>
                    <a:pt x="1364529" y="343640"/>
                    <a:pt x="1365482" y="343640"/>
                  </a:cubicBezTo>
                  <a:cubicBezTo>
                    <a:pt x="1365482" y="343640"/>
                    <a:pt x="1366434" y="343640"/>
                    <a:pt x="1366434" y="343640"/>
                  </a:cubicBezTo>
                  <a:lnTo>
                    <a:pt x="1366434" y="344592"/>
                  </a:lnTo>
                  <a:cubicBezTo>
                    <a:pt x="1365482" y="344592"/>
                    <a:pt x="1365482" y="344592"/>
                    <a:pt x="1365482" y="343640"/>
                  </a:cubicBezTo>
                  <a:lnTo>
                    <a:pt x="1365482" y="343640"/>
                  </a:lnTo>
                  <a:close/>
                  <a:moveTo>
                    <a:pt x="835892" y="76940"/>
                  </a:moveTo>
                  <a:lnTo>
                    <a:pt x="835892" y="76940"/>
                  </a:lnTo>
                  <a:cubicBezTo>
                    <a:pt x="835892" y="76940"/>
                    <a:pt x="835892" y="76940"/>
                    <a:pt x="835892" y="76940"/>
                  </a:cubicBezTo>
                  <a:cubicBezTo>
                    <a:pt x="835892" y="76940"/>
                    <a:pt x="835892" y="76940"/>
                    <a:pt x="835892" y="76940"/>
                  </a:cubicBezTo>
                  <a:lnTo>
                    <a:pt x="835892" y="76940"/>
                  </a:lnTo>
                  <a:close/>
                  <a:moveTo>
                    <a:pt x="1333097" y="436032"/>
                  </a:moveTo>
                  <a:cubicBezTo>
                    <a:pt x="1334049" y="435080"/>
                    <a:pt x="1335002" y="435080"/>
                    <a:pt x="1335954" y="435080"/>
                  </a:cubicBezTo>
                  <a:cubicBezTo>
                    <a:pt x="1335002" y="436032"/>
                    <a:pt x="1335002" y="436032"/>
                    <a:pt x="1335002" y="436985"/>
                  </a:cubicBezTo>
                  <a:cubicBezTo>
                    <a:pt x="1334049" y="436032"/>
                    <a:pt x="1333097" y="436032"/>
                    <a:pt x="1333097" y="436032"/>
                  </a:cubicBezTo>
                  <a:lnTo>
                    <a:pt x="1333097" y="436032"/>
                  </a:lnTo>
                  <a:lnTo>
                    <a:pt x="1333097" y="436032"/>
                  </a:lnTo>
                  <a:close/>
                  <a:moveTo>
                    <a:pt x="855894" y="24552"/>
                  </a:moveTo>
                  <a:cubicBezTo>
                    <a:pt x="856847" y="23600"/>
                    <a:pt x="856847" y="23600"/>
                    <a:pt x="857799" y="22647"/>
                  </a:cubicBezTo>
                  <a:cubicBezTo>
                    <a:pt x="856847" y="23600"/>
                    <a:pt x="856847" y="23600"/>
                    <a:pt x="855894" y="24552"/>
                  </a:cubicBezTo>
                  <a:lnTo>
                    <a:pt x="855894" y="24552"/>
                  </a:lnTo>
                  <a:close/>
                </a:path>
              </a:pathLst>
            </a:custGeom>
            <a:solidFill>
              <a:srgbClr val="F2D6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C7600164-FEE5-4DED-AF19-C0EC5DA025ED}"/>
                </a:ext>
              </a:extLst>
            </p:cNvPr>
            <p:cNvSpPr/>
            <p:nvPr/>
          </p:nvSpPr>
          <p:spPr>
            <a:xfrm>
              <a:off x="7625600" y="5128092"/>
              <a:ext cx="639140" cy="112241"/>
            </a:xfrm>
            <a:custGeom>
              <a:avLst/>
              <a:gdLst>
                <a:gd name="connsiteX0" fmla="*/ 15253 w 639140"/>
                <a:gd name="connsiteY0" fmla="*/ 60782 h 112241"/>
                <a:gd name="connsiteX1" fmla="*/ 6680 w 639140"/>
                <a:gd name="connsiteY1" fmla="*/ 61734 h 112241"/>
                <a:gd name="connsiteX2" fmla="*/ 13 w 639140"/>
                <a:gd name="connsiteY2" fmla="*/ 66497 h 112241"/>
                <a:gd name="connsiteX3" fmla="*/ 70498 w 639140"/>
                <a:gd name="connsiteY3" fmla="*/ 78879 h 112241"/>
                <a:gd name="connsiteX4" fmla="*/ 133363 w 639140"/>
                <a:gd name="connsiteY4" fmla="*/ 101739 h 112241"/>
                <a:gd name="connsiteX5" fmla="*/ 162890 w 639140"/>
                <a:gd name="connsiteY5" fmla="*/ 112217 h 112241"/>
                <a:gd name="connsiteX6" fmla="*/ 302908 w 639140"/>
                <a:gd name="connsiteY6" fmla="*/ 78879 h 112241"/>
                <a:gd name="connsiteX7" fmla="*/ 368630 w 639140"/>
                <a:gd name="connsiteY7" fmla="*/ 56019 h 112241"/>
                <a:gd name="connsiteX8" fmla="*/ 609613 w 639140"/>
                <a:gd name="connsiteY8" fmla="*/ 45542 h 112241"/>
                <a:gd name="connsiteX9" fmla="*/ 639140 w 639140"/>
                <a:gd name="connsiteY9" fmla="*/ 45542 h 112241"/>
                <a:gd name="connsiteX10" fmla="*/ 500075 w 639140"/>
                <a:gd name="connsiteY10" fmla="*/ 774 h 112241"/>
                <a:gd name="connsiteX11" fmla="*/ 390538 w 639140"/>
                <a:gd name="connsiteY11" fmla="*/ 12204 h 112241"/>
                <a:gd name="connsiteX12" fmla="*/ 354343 w 639140"/>
                <a:gd name="connsiteY12" fmla="*/ 23634 h 112241"/>
                <a:gd name="connsiteX13" fmla="*/ 311480 w 639140"/>
                <a:gd name="connsiteY13" fmla="*/ 44589 h 112241"/>
                <a:gd name="connsiteX14" fmla="*/ 224803 w 639140"/>
                <a:gd name="connsiteY14" fmla="*/ 52209 h 112241"/>
                <a:gd name="connsiteX15" fmla="*/ 15253 w 639140"/>
                <a:gd name="connsiteY15" fmla="*/ 60782 h 112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9140" h="112241">
                  <a:moveTo>
                    <a:pt x="15253" y="60782"/>
                  </a:moveTo>
                  <a:cubicBezTo>
                    <a:pt x="12395" y="60782"/>
                    <a:pt x="9538" y="60782"/>
                    <a:pt x="6680" y="61734"/>
                  </a:cubicBezTo>
                  <a:cubicBezTo>
                    <a:pt x="3823" y="62687"/>
                    <a:pt x="13" y="63639"/>
                    <a:pt x="13" y="66497"/>
                  </a:cubicBezTo>
                  <a:cubicBezTo>
                    <a:pt x="-940" y="70307"/>
                    <a:pt x="52400" y="77927"/>
                    <a:pt x="70498" y="78879"/>
                  </a:cubicBezTo>
                  <a:cubicBezTo>
                    <a:pt x="94310" y="79832"/>
                    <a:pt x="116218" y="82689"/>
                    <a:pt x="133363" y="101739"/>
                  </a:cubicBezTo>
                  <a:cubicBezTo>
                    <a:pt x="140983" y="110312"/>
                    <a:pt x="151460" y="112217"/>
                    <a:pt x="162890" y="112217"/>
                  </a:cubicBezTo>
                  <a:cubicBezTo>
                    <a:pt x="194323" y="113169"/>
                    <a:pt x="295288" y="86499"/>
                    <a:pt x="302908" y="78879"/>
                  </a:cubicBezTo>
                  <a:cubicBezTo>
                    <a:pt x="321005" y="61734"/>
                    <a:pt x="345770" y="59829"/>
                    <a:pt x="368630" y="56019"/>
                  </a:cubicBezTo>
                  <a:cubicBezTo>
                    <a:pt x="448640" y="41732"/>
                    <a:pt x="529603" y="45542"/>
                    <a:pt x="609613" y="45542"/>
                  </a:cubicBezTo>
                  <a:cubicBezTo>
                    <a:pt x="619138" y="45542"/>
                    <a:pt x="629615" y="51257"/>
                    <a:pt x="639140" y="45542"/>
                  </a:cubicBezTo>
                  <a:cubicBezTo>
                    <a:pt x="601040" y="6489"/>
                    <a:pt x="553415" y="-3036"/>
                    <a:pt x="500075" y="774"/>
                  </a:cubicBezTo>
                  <a:cubicBezTo>
                    <a:pt x="492455" y="-1131"/>
                    <a:pt x="433400" y="12204"/>
                    <a:pt x="390538" y="12204"/>
                  </a:cubicBezTo>
                  <a:cubicBezTo>
                    <a:pt x="377203" y="12204"/>
                    <a:pt x="363868" y="14109"/>
                    <a:pt x="354343" y="23634"/>
                  </a:cubicBezTo>
                  <a:cubicBezTo>
                    <a:pt x="344818" y="38874"/>
                    <a:pt x="328625" y="42684"/>
                    <a:pt x="311480" y="44589"/>
                  </a:cubicBezTo>
                  <a:cubicBezTo>
                    <a:pt x="282905" y="47447"/>
                    <a:pt x="254330" y="50304"/>
                    <a:pt x="224803" y="52209"/>
                  </a:cubicBezTo>
                  <a:cubicBezTo>
                    <a:pt x="165748" y="55067"/>
                    <a:pt x="21920" y="59829"/>
                    <a:pt x="15253" y="60782"/>
                  </a:cubicBezTo>
                  <a:close/>
                </a:path>
              </a:pathLst>
            </a:custGeom>
            <a:solidFill>
              <a:srgbClr val="FCF2B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70E7578-7039-457A-8CAE-4E3082D5C124}"/>
                </a:ext>
              </a:extLst>
            </p:cNvPr>
            <p:cNvSpPr/>
            <p:nvPr/>
          </p:nvSpPr>
          <p:spPr>
            <a:xfrm>
              <a:off x="6806463" y="5222212"/>
              <a:ext cx="266700" cy="76200"/>
            </a:xfrm>
            <a:custGeom>
              <a:avLst/>
              <a:gdLst>
                <a:gd name="connsiteX0" fmla="*/ 237172 w 266700"/>
                <a:gd name="connsiteY0" fmla="*/ 67628 h 76200"/>
                <a:gd name="connsiteX1" fmla="*/ 245745 w 266700"/>
                <a:gd name="connsiteY1" fmla="*/ 60007 h 76200"/>
                <a:gd name="connsiteX2" fmla="*/ 240030 w 266700"/>
                <a:gd name="connsiteY2" fmla="*/ 48578 h 76200"/>
                <a:gd name="connsiteX3" fmla="*/ 221933 w 266700"/>
                <a:gd name="connsiteY3" fmla="*/ 42863 h 76200"/>
                <a:gd name="connsiteX4" fmla="*/ 170497 w 266700"/>
                <a:gd name="connsiteY4" fmla="*/ 33338 h 76200"/>
                <a:gd name="connsiteX5" fmla="*/ 188595 w 266700"/>
                <a:gd name="connsiteY5" fmla="*/ 27622 h 76200"/>
                <a:gd name="connsiteX6" fmla="*/ 240030 w 266700"/>
                <a:gd name="connsiteY6" fmla="*/ 26670 h 76200"/>
                <a:gd name="connsiteX7" fmla="*/ 266700 w 266700"/>
                <a:gd name="connsiteY7" fmla="*/ 16193 h 76200"/>
                <a:gd name="connsiteX8" fmla="*/ 239078 w 266700"/>
                <a:gd name="connsiteY8" fmla="*/ 3810 h 76200"/>
                <a:gd name="connsiteX9" fmla="*/ 178118 w 266700"/>
                <a:gd name="connsiteY9" fmla="*/ 0 h 76200"/>
                <a:gd name="connsiteX10" fmla="*/ 173355 w 266700"/>
                <a:gd name="connsiteY10" fmla="*/ 3810 h 76200"/>
                <a:gd name="connsiteX11" fmla="*/ 143828 w 266700"/>
                <a:gd name="connsiteY11" fmla="*/ 22860 h 76200"/>
                <a:gd name="connsiteX12" fmla="*/ 57150 w 266700"/>
                <a:gd name="connsiteY12" fmla="*/ 40005 h 76200"/>
                <a:gd name="connsiteX13" fmla="*/ 49530 w 266700"/>
                <a:gd name="connsiteY13" fmla="*/ 46672 h 76200"/>
                <a:gd name="connsiteX14" fmla="*/ 59055 w 266700"/>
                <a:gd name="connsiteY14" fmla="*/ 50482 h 76200"/>
                <a:gd name="connsiteX15" fmla="*/ 113347 w 266700"/>
                <a:gd name="connsiteY15" fmla="*/ 44768 h 76200"/>
                <a:gd name="connsiteX16" fmla="*/ 20003 w 266700"/>
                <a:gd name="connsiteY16" fmla="*/ 67628 h 76200"/>
                <a:gd name="connsiteX17" fmla="*/ 0 w 266700"/>
                <a:gd name="connsiteY17" fmla="*/ 74295 h 76200"/>
                <a:gd name="connsiteX18" fmla="*/ 215265 w 266700"/>
                <a:gd name="connsiteY18" fmla="*/ 76200 h 76200"/>
                <a:gd name="connsiteX19" fmla="*/ 237172 w 266700"/>
                <a:gd name="connsiteY19" fmla="*/ 67628 h 76200"/>
                <a:gd name="connsiteX20" fmla="*/ 237172 w 266700"/>
                <a:gd name="connsiteY20" fmla="*/ 6762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6700" h="76200">
                  <a:moveTo>
                    <a:pt x="237172" y="67628"/>
                  </a:moveTo>
                  <a:cubicBezTo>
                    <a:pt x="240983" y="65723"/>
                    <a:pt x="245745" y="65723"/>
                    <a:pt x="245745" y="60007"/>
                  </a:cubicBezTo>
                  <a:cubicBezTo>
                    <a:pt x="245745" y="54293"/>
                    <a:pt x="242888" y="52388"/>
                    <a:pt x="240030" y="48578"/>
                  </a:cubicBezTo>
                  <a:cubicBezTo>
                    <a:pt x="235268" y="42863"/>
                    <a:pt x="228600" y="43815"/>
                    <a:pt x="221933" y="42863"/>
                  </a:cubicBezTo>
                  <a:cubicBezTo>
                    <a:pt x="204788" y="40957"/>
                    <a:pt x="187643" y="40005"/>
                    <a:pt x="170497" y="33338"/>
                  </a:cubicBezTo>
                  <a:cubicBezTo>
                    <a:pt x="175260" y="25718"/>
                    <a:pt x="182880" y="27622"/>
                    <a:pt x="188595" y="27622"/>
                  </a:cubicBezTo>
                  <a:cubicBezTo>
                    <a:pt x="205740" y="27622"/>
                    <a:pt x="222885" y="29528"/>
                    <a:pt x="240030" y="26670"/>
                  </a:cubicBezTo>
                  <a:cubicBezTo>
                    <a:pt x="249555" y="24765"/>
                    <a:pt x="266700" y="28575"/>
                    <a:pt x="266700" y="16193"/>
                  </a:cubicBezTo>
                  <a:cubicBezTo>
                    <a:pt x="266700" y="1905"/>
                    <a:pt x="249555" y="4763"/>
                    <a:pt x="239078" y="3810"/>
                  </a:cubicBezTo>
                  <a:cubicBezTo>
                    <a:pt x="219075" y="1905"/>
                    <a:pt x="198120" y="8572"/>
                    <a:pt x="178118" y="0"/>
                  </a:cubicBezTo>
                  <a:cubicBezTo>
                    <a:pt x="177165" y="953"/>
                    <a:pt x="175260" y="2857"/>
                    <a:pt x="173355" y="3810"/>
                  </a:cubicBezTo>
                  <a:cubicBezTo>
                    <a:pt x="167640" y="18097"/>
                    <a:pt x="155258" y="20003"/>
                    <a:pt x="143828" y="22860"/>
                  </a:cubicBezTo>
                  <a:cubicBezTo>
                    <a:pt x="115253" y="29528"/>
                    <a:pt x="85725" y="34290"/>
                    <a:pt x="57150" y="40005"/>
                  </a:cubicBezTo>
                  <a:cubicBezTo>
                    <a:pt x="54293" y="41910"/>
                    <a:pt x="49530" y="44768"/>
                    <a:pt x="49530" y="46672"/>
                  </a:cubicBezTo>
                  <a:cubicBezTo>
                    <a:pt x="49530" y="53340"/>
                    <a:pt x="55245" y="51435"/>
                    <a:pt x="59055" y="50482"/>
                  </a:cubicBezTo>
                  <a:cubicBezTo>
                    <a:pt x="77153" y="48578"/>
                    <a:pt x="95250" y="46672"/>
                    <a:pt x="113347" y="44768"/>
                  </a:cubicBezTo>
                  <a:cubicBezTo>
                    <a:pt x="83820" y="60007"/>
                    <a:pt x="52388" y="66675"/>
                    <a:pt x="20003" y="67628"/>
                  </a:cubicBezTo>
                  <a:cubicBezTo>
                    <a:pt x="13335" y="68580"/>
                    <a:pt x="4763" y="62865"/>
                    <a:pt x="0" y="74295"/>
                  </a:cubicBezTo>
                  <a:cubicBezTo>
                    <a:pt x="71438" y="67628"/>
                    <a:pt x="142875" y="70485"/>
                    <a:pt x="215265" y="76200"/>
                  </a:cubicBezTo>
                  <a:cubicBezTo>
                    <a:pt x="222885" y="73343"/>
                    <a:pt x="230505" y="70485"/>
                    <a:pt x="237172" y="67628"/>
                  </a:cubicBezTo>
                  <a:lnTo>
                    <a:pt x="237172" y="67628"/>
                  </a:lnTo>
                  <a:close/>
                </a:path>
              </a:pathLst>
            </a:custGeom>
            <a:solidFill>
              <a:srgbClr val="FCF2B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67747C6-2A38-46E1-81C0-0FAD1041BBE0}"/>
                </a:ext>
              </a:extLst>
            </p:cNvPr>
            <p:cNvSpPr/>
            <p:nvPr/>
          </p:nvSpPr>
          <p:spPr>
            <a:xfrm>
              <a:off x="6549415" y="5288496"/>
              <a:ext cx="247522" cy="86202"/>
            </a:xfrm>
            <a:custGeom>
              <a:avLst/>
              <a:gdLst>
                <a:gd name="connsiteX0" fmla="*/ 210375 w 247522"/>
                <a:gd name="connsiteY0" fmla="*/ 3248 h 86202"/>
                <a:gd name="connsiteX1" fmla="*/ 119888 w 247522"/>
                <a:gd name="connsiteY1" fmla="*/ 5153 h 86202"/>
                <a:gd name="connsiteX2" fmla="*/ 72263 w 247522"/>
                <a:gd name="connsiteY2" fmla="*/ 1343 h 86202"/>
                <a:gd name="connsiteX3" fmla="*/ 20828 w 247522"/>
                <a:gd name="connsiteY3" fmla="*/ 5153 h 86202"/>
                <a:gd name="connsiteX4" fmla="*/ 3683 w 247522"/>
                <a:gd name="connsiteY4" fmla="*/ 33728 h 86202"/>
                <a:gd name="connsiteX5" fmla="*/ 75120 w 247522"/>
                <a:gd name="connsiteY5" fmla="*/ 86115 h 86202"/>
                <a:gd name="connsiteX6" fmla="*/ 81788 w 247522"/>
                <a:gd name="connsiteY6" fmla="*/ 68018 h 86202"/>
                <a:gd name="connsiteX7" fmla="*/ 122745 w 247522"/>
                <a:gd name="connsiteY7" fmla="*/ 31823 h 86202"/>
                <a:gd name="connsiteX8" fmla="*/ 247523 w 247522"/>
                <a:gd name="connsiteY8" fmla="*/ 6105 h 86202"/>
                <a:gd name="connsiteX9" fmla="*/ 210375 w 247522"/>
                <a:gd name="connsiteY9" fmla="*/ 3248 h 86202"/>
                <a:gd name="connsiteX10" fmla="*/ 210375 w 247522"/>
                <a:gd name="connsiteY10" fmla="*/ 3248 h 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522" h="86202">
                  <a:moveTo>
                    <a:pt x="210375" y="3248"/>
                  </a:moveTo>
                  <a:cubicBezTo>
                    <a:pt x="179895" y="6105"/>
                    <a:pt x="150368" y="13725"/>
                    <a:pt x="119888" y="5153"/>
                  </a:cubicBezTo>
                  <a:cubicBezTo>
                    <a:pt x="104648" y="390"/>
                    <a:pt x="88455" y="-1515"/>
                    <a:pt x="72263" y="1343"/>
                  </a:cubicBezTo>
                  <a:cubicBezTo>
                    <a:pt x="55118" y="4200"/>
                    <a:pt x="37973" y="4200"/>
                    <a:pt x="20828" y="5153"/>
                  </a:cubicBezTo>
                  <a:cubicBezTo>
                    <a:pt x="1778" y="6105"/>
                    <a:pt x="-4890" y="14678"/>
                    <a:pt x="3683" y="33728"/>
                  </a:cubicBezTo>
                  <a:cubicBezTo>
                    <a:pt x="14160" y="58493"/>
                    <a:pt x="43688" y="88020"/>
                    <a:pt x="75120" y="86115"/>
                  </a:cubicBezTo>
                  <a:cubicBezTo>
                    <a:pt x="75120" y="79448"/>
                    <a:pt x="75120" y="71828"/>
                    <a:pt x="81788" y="68018"/>
                  </a:cubicBezTo>
                  <a:cubicBezTo>
                    <a:pt x="85598" y="43253"/>
                    <a:pt x="105600" y="38490"/>
                    <a:pt x="122745" y="31823"/>
                  </a:cubicBezTo>
                  <a:cubicBezTo>
                    <a:pt x="162750" y="16583"/>
                    <a:pt x="205613" y="10868"/>
                    <a:pt x="247523" y="6105"/>
                  </a:cubicBezTo>
                  <a:cubicBezTo>
                    <a:pt x="235140" y="-562"/>
                    <a:pt x="222758" y="2295"/>
                    <a:pt x="210375" y="3248"/>
                  </a:cubicBezTo>
                  <a:lnTo>
                    <a:pt x="210375" y="3248"/>
                  </a:lnTo>
                  <a:close/>
                </a:path>
              </a:pathLst>
            </a:custGeom>
            <a:solidFill>
              <a:srgbClr val="FCF2B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1BF1B7A-33A2-4850-A2B5-12B65E3C059B}"/>
                </a:ext>
              </a:extLst>
            </p:cNvPr>
            <p:cNvSpPr/>
            <p:nvPr/>
          </p:nvSpPr>
          <p:spPr>
            <a:xfrm>
              <a:off x="6664541" y="5089363"/>
              <a:ext cx="1064894" cy="132655"/>
            </a:xfrm>
            <a:custGeom>
              <a:avLst/>
              <a:gdLst>
                <a:gd name="connsiteX0" fmla="*/ 1905 w 1064894"/>
                <a:gd name="connsiteY0" fmla="*/ 86176 h 132655"/>
                <a:gd name="connsiteX1" fmla="*/ 221932 w 1064894"/>
                <a:gd name="connsiteY1" fmla="*/ 89033 h 132655"/>
                <a:gd name="connsiteX2" fmla="*/ 324803 w 1064894"/>
                <a:gd name="connsiteY2" fmla="*/ 116656 h 132655"/>
                <a:gd name="connsiteX3" fmla="*/ 395288 w 1064894"/>
                <a:gd name="connsiteY3" fmla="*/ 120466 h 132655"/>
                <a:gd name="connsiteX4" fmla="*/ 481013 w 1064894"/>
                <a:gd name="connsiteY4" fmla="*/ 131896 h 132655"/>
                <a:gd name="connsiteX5" fmla="*/ 539115 w 1064894"/>
                <a:gd name="connsiteY5" fmla="*/ 120466 h 132655"/>
                <a:gd name="connsiteX6" fmla="*/ 621982 w 1064894"/>
                <a:gd name="connsiteY6" fmla="*/ 120466 h 132655"/>
                <a:gd name="connsiteX7" fmla="*/ 786765 w 1064894"/>
                <a:gd name="connsiteY7" fmla="*/ 105226 h 132655"/>
                <a:gd name="connsiteX8" fmla="*/ 855345 w 1064894"/>
                <a:gd name="connsiteY8" fmla="*/ 105226 h 132655"/>
                <a:gd name="connsiteX9" fmla="*/ 879157 w 1064894"/>
                <a:gd name="connsiteY9" fmla="*/ 95701 h 132655"/>
                <a:gd name="connsiteX10" fmla="*/ 964882 w 1064894"/>
                <a:gd name="connsiteY10" fmla="*/ 91891 h 132655"/>
                <a:gd name="connsiteX11" fmla="*/ 980123 w 1064894"/>
                <a:gd name="connsiteY11" fmla="*/ 89033 h 132655"/>
                <a:gd name="connsiteX12" fmla="*/ 947737 w 1064894"/>
                <a:gd name="connsiteY12" fmla="*/ 75698 h 132655"/>
                <a:gd name="connsiteX13" fmla="*/ 942975 w 1064894"/>
                <a:gd name="connsiteY13" fmla="*/ 69031 h 132655"/>
                <a:gd name="connsiteX14" fmla="*/ 929640 w 1064894"/>
                <a:gd name="connsiteY14" fmla="*/ 53791 h 132655"/>
                <a:gd name="connsiteX15" fmla="*/ 947737 w 1064894"/>
                <a:gd name="connsiteY15" fmla="*/ 40456 h 132655"/>
                <a:gd name="connsiteX16" fmla="*/ 1020128 w 1064894"/>
                <a:gd name="connsiteY16" fmla="*/ 26168 h 132655"/>
                <a:gd name="connsiteX17" fmla="*/ 1064895 w 1064894"/>
                <a:gd name="connsiteY17" fmla="*/ 15691 h 132655"/>
                <a:gd name="connsiteX18" fmla="*/ 1056323 w 1064894"/>
                <a:gd name="connsiteY18" fmla="*/ 6166 h 132655"/>
                <a:gd name="connsiteX19" fmla="*/ 999173 w 1064894"/>
                <a:gd name="connsiteY19" fmla="*/ 451 h 132655"/>
                <a:gd name="connsiteX20" fmla="*/ 999173 w 1064894"/>
                <a:gd name="connsiteY20" fmla="*/ 451 h 132655"/>
                <a:gd name="connsiteX21" fmla="*/ 975360 w 1064894"/>
                <a:gd name="connsiteY21" fmla="*/ 17596 h 132655"/>
                <a:gd name="connsiteX22" fmla="*/ 860107 w 1064894"/>
                <a:gd name="connsiteY22" fmla="*/ 29978 h 132655"/>
                <a:gd name="connsiteX23" fmla="*/ 775335 w 1064894"/>
                <a:gd name="connsiteY23" fmla="*/ 30931 h 132655"/>
                <a:gd name="connsiteX24" fmla="*/ 645795 w 1064894"/>
                <a:gd name="connsiteY24" fmla="*/ 19501 h 132655"/>
                <a:gd name="connsiteX25" fmla="*/ 619125 w 1064894"/>
                <a:gd name="connsiteY25" fmla="*/ 29978 h 132655"/>
                <a:gd name="connsiteX26" fmla="*/ 643890 w 1064894"/>
                <a:gd name="connsiteY26" fmla="*/ 44266 h 132655"/>
                <a:gd name="connsiteX27" fmla="*/ 664845 w 1064894"/>
                <a:gd name="connsiteY27" fmla="*/ 64268 h 132655"/>
                <a:gd name="connsiteX28" fmla="*/ 639128 w 1064894"/>
                <a:gd name="connsiteY28" fmla="*/ 79508 h 132655"/>
                <a:gd name="connsiteX29" fmla="*/ 524828 w 1064894"/>
                <a:gd name="connsiteY29" fmla="*/ 94748 h 132655"/>
                <a:gd name="connsiteX30" fmla="*/ 314325 w 1064894"/>
                <a:gd name="connsiteY30" fmla="*/ 83318 h 132655"/>
                <a:gd name="connsiteX31" fmla="*/ 254317 w 1064894"/>
                <a:gd name="connsiteY31" fmla="*/ 54743 h 132655"/>
                <a:gd name="connsiteX32" fmla="*/ 101917 w 1064894"/>
                <a:gd name="connsiteY32" fmla="*/ 60458 h 132655"/>
                <a:gd name="connsiteX33" fmla="*/ 0 w 1064894"/>
                <a:gd name="connsiteY33" fmla="*/ 82366 h 132655"/>
                <a:gd name="connsiteX34" fmla="*/ 1905 w 1064894"/>
                <a:gd name="connsiteY34" fmla="*/ 86176 h 132655"/>
                <a:gd name="connsiteX35" fmla="*/ 1905 w 1064894"/>
                <a:gd name="connsiteY35" fmla="*/ 86176 h 132655"/>
                <a:gd name="connsiteX36" fmla="*/ 1905 w 1064894"/>
                <a:gd name="connsiteY36" fmla="*/ 86176 h 132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064894" h="132655">
                  <a:moveTo>
                    <a:pt x="1905" y="86176"/>
                  </a:moveTo>
                  <a:cubicBezTo>
                    <a:pt x="75247" y="80461"/>
                    <a:pt x="148590" y="80461"/>
                    <a:pt x="221932" y="89033"/>
                  </a:cubicBezTo>
                  <a:cubicBezTo>
                    <a:pt x="257175" y="93796"/>
                    <a:pt x="293370" y="97606"/>
                    <a:pt x="324803" y="116656"/>
                  </a:cubicBezTo>
                  <a:cubicBezTo>
                    <a:pt x="348615" y="109036"/>
                    <a:pt x="373380" y="111893"/>
                    <a:pt x="395288" y="120466"/>
                  </a:cubicBezTo>
                  <a:cubicBezTo>
                    <a:pt x="422910" y="132848"/>
                    <a:pt x="450532" y="133801"/>
                    <a:pt x="481013" y="131896"/>
                  </a:cubicBezTo>
                  <a:cubicBezTo>
                    <a:pt x="501015" y="130943"/>
                    <a:pt x="519113" y="121418"/>
                    <a:pt x="539115" y="120466"/>
                  </a:cubicBezTo>
                  <a:cubicBezTo>
                    <a:pt x="566738" y="119513"/>
                    <a:pt x="594360" y="120466"/>
                    <a:pt x="621982" y="120466"/>
                  </a:cubicBezTo>
                  <a:cubicBezTo>
                    <a:pt x="676275" y="110941"/>
                    <a:pt x="731520" y="105226"/>
                    <a:pt x="786765" y="105226"/>
                  </a:cubicBezTo>
                  <a:cubicBezTo>
                    <a:pt x="809625" y="105226"/>
                    <a:pt x="832485" y="105226"/>
                    <a:pt x="855345" y="105226"/>
                  </a:cubicBezTo>
                  <a:cubicBezTo>
                    <a:pt x="862965" y="102368"/>
                    <a:pt x="869632" y="96653"/>
                    <a:pt x="879157" y="95701"/>
                  </a:cubicBezTo>
                  <a:cubicBezTo>
                    <a:pt x="907732" y="93796"/>
                    <a:pt x="936307" y="90938"/>
                    <a:pt x="964882" y="91891"/>
                  </a:cubicBezTo>
                  <a:cubicBezTo>
                    <a:pt x="969645" y="91891"/>
                    <a:pt x="974407" y="93796"/>
                    <a:pt x="980123" y="89033"/>
                  </a:cubicBezTo>
                  <a:cubicBezTo>
                    <a:pt x="968693" y="84271"/>
                    <a:pt x="958215" y="80461"/>
                    <a:pt x="947737" y="75698"/>
                  </a:cubicBezTo>
                  <a:cubicBezTo>
                    <a:pt x="946785" y="72841"/>
                    <a:pt x="944880" y="70936"/>
                    <a:pt x="942975" y="69031"/>
                  </a:cubicBezTo>
                  <a:cubicBezTo>
                    <a:pt x="937260" y="65221"/>
                    <a:pt x="926782" y="63316"/>
                    <a:pt x="929640" y="53791"/>
                  </a:cubicBezTo>
                  <a:cubicBezTo>
                    <a:pt x="931545" y="44266"/>
                    <a:pt x="940118" y="42361"/>
                    <a:pt x="947737" y="40456"/>
                  </a:cubicBezTo>
                  <a:cubicBezTo>
                    <a:pt x="971550" y="32836"/>
                    <a:pt x="995362" y="28073"/>
                    <a:pt x="1020128" y="26168"/>
                  </a:cubicBezTo>
                  <a:cubicBezTo>
                    <a:pt x="1035368" y="25216"/>
                    <a:pt x="1051560" y="28073"/>
                    <a:pt x="1064895" y="15691"/>
                  </a:cubicBezTo>
                  <a:cubicBezTo>
                    <a:pt x="1064895" y="9023"/>
                    <a:pt x="1062037" y="8071"/>
                    <a:pt x="1056323" y="6166"/>
                  </a:cubicBezTo>
                  <a:cubicBezTo>
                    <a:pt x="1038225" y="-502"/>
                    <a:pt x="1018223" y="-502"/>
                    <a:pt x="999173" y="451"/>
                  </a:cubicBezTo>
                  <a:lnTo>
                    <a:pt x="999173" y="451"/>
                  </a:lnTo>
                  <a:cubicBezTo>
                    <a:pt x="995362" y="11881"/>
                    <a:pt x="985837" y="14738"/>
                    <a:pt x="975360" y="17596"/>
                  </a:cubicBezTo>
                  <a:cubicBezTo>
                    <a:pt x="937260" y="25216"/>
                    <a:pt x="899160" y="26168"/>
                    <a:pt x="860107" y="29978"/>
                  </a:cubicBezTo>
                  <a:cubicBezTo>
                    <a:pt x="832485" y="31883"/>
                    <a:pt x="803910" y="32836"/>
                    <a:pt x="775335" y="30931"/>
                  </a:cubicBezTo>
                  <a:cubicBezTo>
                    <a:pt x="732473" y="28073"/>
                    <a:pt x="688657" y="24263"/>
                    <a:pt x="645795" y="19501"/>
                  </a:cubicBezTo>
                  <a:cubicBezTo>
                    <a:pt x="636270" y="22358"/>
                    <a:pt x="625793" y="20453"/>
                    <a:pt x="619125" y="29978"/>
                  </a:cubicBezTo>
                  <a:cubicBezTo>
                    <a:pt x="622935" y="42361"/>
                    <a:pt x="635318" y="40456"/>
                    <a:pt x="643890" y="44266"/>
                  </a:cubicBezTo>
                  <a:cubicBezTo>
                    <a:pt x="653415" y="48076"/>
                    <a:pt x="665798" y="49028"/>
                    <a:pt x="664845" y="64268"/>
                  </a:cubicBezTo>
                  <a:cubicBezTo>
                    <a:pt x="660082" y="74746"/>
                    <a:pt x="648653" y="77603"/>
                    <a:pt x="639128" y="79508"/>
                  </a:cubicBezTo>
                  <a:cubicBezTo>
                    <a:pt x="601980" y="89033"/>
                    <a:pt x="562928" y="92843"/>
                    <a:pt x="524828" y="94748"/>
                  </a:cubicBezTo>
                  <a:cubicBezTo>
                    <a:pt x="454342" y="98558"/>
                    <a:pt x="384810" y="89986"/>
                    <a:pt x="314325" y="83318"/>
                  </a:cubicBezTo>
                  <a:cubicBezTo>
                    <a:pt x="292417" y="81413"/>
                    <a:pt x="264795" y="83318"/>
                    <a:pt x="254317" y="54743"/>
                  </a:cubicBezTo>
                  <a:cubicBezTo>
                    <a:pt x="203835" y="54743"/>
                    <a:pt x="152400" y="59506"/>
                    <a:pt x="101917" y="60458"/>
                  </a:cubicBezTo>
                  <a:cubicBezTo>
                    <a:pt x="65722" y="61411"/>
                    <a:pt x="34290" y="73793"/>
                    <a:pt x="0" y="82366"/>
                  </a:cubicBezTo>
                  <a:cubicBezTo>
                    <a:pt x="0" y="83318"/>
                    <a:pt x="0" y="84271"/>
                    <a:pt x="1905" y="86176"/>
                  </a:cubicBezTo>
                  <a:cubicBezTo>
                    <a:pt x="0" y="85223"/>
                    <a:pt x="952" y="85223"/>
                    <a:pt x="1905" y="86176"/>
                  </a:cubicBezTo>
                  <a:lnTo>
                    <a:pt x="1905" y="86176"/>
                  </a:lnTo>
                  <a:close/>
                </a:path>
              </a:pathLst>
            </a:custGeom>
            <a:solidFill>
              <a:srgbClr val="FCF2B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2AB2B1D-9EB2-4563-955D-4F232F52A3BE}"/>
                </a:ext>
              </a:extLst>
            </p:cNvPr>
            <p:cNvSpPr/>
            <p:nvPr/>
          </p:nvSpPr>
          <p:spPr>
            <a:xfrm>
              <a:off x="6625488" y="5288887"/>
              <a:ext cx="552450" cy="123825"/>
            </a:xfrm>
            <a:custGeom>
              <a:avLst/>
              <a:gdLst>
                <a:gd name="connsiteX0" fmla="*/ 552450 w 552450"/>
                <a:gd name="connsiteY0" fmla="*/ 61913 h 123825"/>
                <a:gd name="connsiteX1" fmla="*/ 276225 w 552450"/>
                <a:gd name="connsiteY1" fmla="*/ 123825 h 123825"/>
                <a:gd name="connsiteX2" fmla="*/ 0 w 552450"/>
                <a:gd name="connsiteY2" fmla="*/ 61913 h 123825"/>
                <a:gd name="connsiteX3" fmla="*/ 276225 w 552450"/>
                <a:gd name="connsiteY3" fmla="*/ 0 h 123825"/>
                <a:gd name="connsiteX4" fmla="*/ 552450 w 552450"/>
                <a:gd name="connsiteY4" fmla="*/ 61913 h 123825"/>
                <a:gd name="connsiteX5" fmla="*/ 552450 w 552450"/>
                <a:gd name="connsiteY5" fmla="*/ 61913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2450" h="123825">
                  <a:moveTo>
                    <a:pt x="552450" y="61913"/>
                  </a:moveTo>
                  <a:cubicBezTo>
                    <a:pt x="552450" y="96202"/>
                    <a:pt x="428625" y="123825"/>
                    <a:pt x="276225" y="123825"/>
                  </a:cubicBezTo>
                  <a:cubicBezTo>
                    <a:pt x="123825" y="123825"/>
                    <a:pt x="0" y="96202"/>
                    <a:pt x="0" y="61913"/>
                  </a:cubicBezTo>
                  <a:cubicBezTo>
                    <a:pt x="0" y="27622"/>
                    <a:pt x="123825" y="0"/>
                    <a:pt x="276225" y="0"/>
                  </a:cubicBezTo>
                  <a:cubicBezTo>
                    <a:pt x="428625" y="0"/>
                    <a:pt x="552450" y="27622"/>
                    <a:pt x="552450" y="61913"/>
                  </a:cubicBezTo>
                  <a:lnTo>
                    <a:pt x="552450" y="61913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AC89D71-A6BE-4B90-9DED-2EE821C701A1}"/>
                </a:ext>
              </a:extLst>
            </p:cNvPr>
            <p:cNvSpPr/>
            <p:nvPr/>
          </p:nvSpPr>
          <p:spPr>
            <a:xfrm>
              <a:off x="6520713" y="5165062"/>
              <a:ext cx="466725" cy="85725"/>
            </a:xfrm>
            <a:custGeom>
              <a:avLst/>
              <a:gdLst>
                <a:gd name="connsiteX0" fmla="*/ 466725 w 466725"/>
                <a:gd name="connsiteY0" fmla="*/ 42863 h 85725"/>
                <a:gd name="connsiteX1" fmla="*/ 233363 w 466725"/>
                <a:gd name="connsiteY1" fmla="*/ 85725 h 85725"/>
                <a:gd name="connsiteX2" fmla="*/ 0 w 466725"/>
                <a:gd name="connsiteY2" fmla="*/ 42863 h 85725"/>
                <a:gd name="connsiteX3" fmla="*/ 233363 w 466725"/>
                <a:gd name="connsiteY3" fmla="*/ 0 h 85725"/>
                <a:gd name="connsiteX4" fmla="*/ 466725 w 466725"/>
                <a:gd name="connsiteY4" fmla="*/ 42863 h 85725"/>
                <a:gd name="connsiteX5" fmla="*/ 466725 w 466725"/>
                <a:gd name="connsiteY5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725" h="85725">
                  <a:moveTo>
                    <a:pt x="466725" y="42863"/>
                  </a:moveTo>
                  <a:cubicBezTo>
                    <a:pt x="466725" y="66675"/>
                    <a:pt x="361950" y="85725"/>
                    <a:pt x="233363" y="85725"/>
                  </a:cubicBezTo>
                  <a:cubicBezTo>
                    <a:pt x="104775" y="85725"/>
                    <a:pt x="0" y="66675"/>
                    <a:pt x="0" y="42863"/>
                  </a:cubicBezTo>
                  <a:cubicBezTo>
                    <a:pt x="0" y="19050"/>
                    <a:pt x="104775" y="0"/>
                    <a:pt x="233363" y="0"/>
                  </a:cubicBezTo>
                  <a:cubicBezTo>
                    <a:pt x="361950" y="0"/>
                    <a:pt x="466725" y="19050"/>
                    <a:pt x="466725" y="42863"/>
                  </a:cubicBezTo>
                  <a:lnTo>
                    <a:pt x="466725" y="42863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8EA372B-FC86-4DEE-A7A1-05F03802FF12}"/>
                </a:ext>
              </a:extLst>
            </p:cNvPr>
            <p:cNvSpPr/>
            <p:nvPr/>
          </p:nvSpPr>
          <p:spPr>
            <a:xfrm>
              <a:off x="6911238" y="5088862"/>
              <a:ext cx="400050" cy="76200"/>
            </a:xfrm>
            <a:custGeom>
              <a:avLst/>
              <a:gdLst>
                <a:gd name="connsiteX0" fmla="*/ 400050 w 400050"/>
                <a:gd name="connsiteY0" fmla="*/ 38100 h 76200"/>
                <a:gd name="connsiteX1" fmla="*/ 200025 w 400050"/>
                <a:gd name="connsiteY1" fmla="*/ 76200 h 76200"/>
                <a:gd name="connsiteX2" fmla="*/ 0 w 400050"/>
                <a:gd name="connsiteY2" fmla="*/ 38100 h 76200"/>
                <a:gd name="connsiteX3" fmla="*/ 200025 w 400050"/>
                <a:gd name="connsiteY3" fmla="*/ 0 h 76200"/>
                <a:gd name="connsiteX4" fmla="*/ 400050 w 400050"/>
                <a:gd name="connsiteY4" fmla="*/ 38100 h 76200"/>
                <a:gd name="connsiteX5" fmla="*/ 400050 w 400050"/>
                <a:gd name="connsiteY5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76200">
                  <a:moveTo>
                    <a:pt x="400050" y="38100"/>
                  </a:moveTo>
                  <a:cubicBezTo>
                    <a:pt x="400050" y="59055"/>
                    <a:pt x="310515" y="76200"/>
                    <a:pt x="200025" y="76200"/>
                  </a:cubicBezTo>
                  <a:cubicBezTo>
                    <a:pt x="89535" y="76200"/>
                    <a:pt x="0" y="59055"/>
                    <a:pt x="0" y="38100"/>
                  </a:cubicBezTo>
                  <a:cubicBezTo>
                    <a:pt x="0" y="17145"/>
                    <a:pt x="89535" y="0"/>
                    <a:pt x="200025" y="0"/>
                  </a:cubicBezTo>
                  <a:cubicBezTo>
                    <a:pt x="310515" y="0"/>
                    <a:pt x="400050" y="17145"/>
                    <a:pt x="400050" y="38100"/>
                  </a:cubicBezTo>
                  <a:lnTo>
                    <a:pt x="400050" y="38100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BD235725-635F-4738-8CDE-81528F31A844}"/>
                </a:ext>
              </a:extLst>
            </p:cNvPr>
            <p:cNvSpPr/>
            <p:nvPr/>
          </p:nvSpPr>
          <p:spPr>
            <a:xfrm>
              <a:off x="7301763" y="5041237"/>
              <a:ext cx="361950" cy="57150"/>
            </a:xfrm>
            <a:custGeom>
              <a:avLst/>
              <a:gdLst>
                <a:gd name="connsiteX0" fmla="*/ 361950 w 361950"/>
                <a:gd name="connsiteY0" fmla="*/ 28575 h 57150"/>
                <a:gd name="connsiteX1" fmla="*/ 180975 w 361950"/>
                <a:gd name="connsiteY1" fmla="*/ 57150 h 57150"/>
                <a:gd name="connsiteX2" fmla="*/ 0 w 361950"/>
                <a:gd name="connsiteY2" fmla="*/ 28575 h 57150"/>
                <a:gd name="connsiteX3" fmla="*/ 180975 w 361950"/>
                <a:gd name="connsiteY3" fmla="*/ 0 h 57150"/>
                <a:gd name="connsiteX4" fmla="*/ 361950 w 361950"/>
                <a:gd name="connsiteY4" fmla="*/ 28575 h 57150"/>
                <a:gd name="connsiteX5" fmla="*/ 361950 w 361950"/>
                <a:gd name="connsiteY5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1950" h="57150">
                  <a:moveTo>
                    <a:pt x="361950" y="28575"/>
                  </a:moveTo>
                  <a:cubicBezTo>
                    <a:pt x="361950" y="44768"/>
                    <a:pt x="280988" y="57150"/>
                    <a:pt x="180975" y="57150"/>
                  </a:cubicBezTo>
                  <a:cubicBezTo>
                    <a:pt x="80963" y="57150"/>
                    <a:pt x="0" y="44768"/>
                    <a:pt x="0" y="28575"/>
                  </a:cubicBezTo>
                  <a:cubicBezTo>
                    <a:pt x="0" y="12383"/>
                    <a:pt x="80963" y="0"/>
                    <a:pt x="180975" y="0"/>
                  </a:cubicBezTo>
                  <a:cubicBezTo>
                    <a:pt x="280988" y="0"/>
                    <a:pt x="361950" y="12383"/>
                    <a:pt x="361950" y="28575"/>
                  </a:cubicBezTo>
                  <a:lnTo>
                    <a:pt x="361950" y="28575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10E93B2F-3A14-48F5-A97D-DAB2407BE9DE}"/>
                </a:ext>
              </a:extLst>
            </p:cNvPr>
            <p:cNvSpPr/>
            <p:nvPr/>
          </p:nvSpPr>
          <p:spPr>
            <a:xfrm>
              <a:off x="7587513" y="5098387"/>
              <a:ext cx="409575" cy="85725"/>
            </a:xfrm>
            <a:custGeom>
              <a:avLst/>
              <a:gdLst>
                <a:gd name="connsiteX0" fmla="*/ 409575 w 409575"/>
                <a:gd name="connsiteY0" fmla="*/ 42863 h 85725"/>
                <a:gd name="connsiteX1" fmla="*/ 204788 w 409575"/>
                <a:gd name="connsiteY1" fmla="*/ 85725 h 85725"/>
                <a:gd name="connsiteX2" fmla="*/ 0 w 409575"/>
                <a:gd name="connsiteY2" fmla="*/ 42863 h 85725"/>
                <a:gd name="connsiteX3" fmla="*/ 204788 w 409575"/>
                <a:gd name="connsiteY3" fmla="*/ 0 h 85725"/>
                <a:gd name="connsiteX4" fmla="*/ 409575 w 409575"/>
                <a:gd name="connsiteY4" fmla="*/ 42863 h 85725"/>
                <a:gd name="connsiteX5" fmla="*/ 409575 w 409575"/>
                <a:gd name="connsiteY5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9575" h="85725">
                  <a:moveTo>
                    <a:pt x="409575" y="42863"/>
                  </a:moveTo>
                  <a:cubicBezTo>
                    <a:pt x="409575" y="66675"/>
                    <a:pt x="318135" y="85725"/>
                    <a:pt x="204788" y="85725"/>
                  </a:cubicBezTo>
                  <a:cubicBezTo>
                    <a:pt x="91440" y="85725"/>
                    <a:pt x="0" y="66675"/>
                    <a:pt x="0" y="42863"/>
                  </a:cubicBezTo>
                  <a:cubicBezTo>
                    <a:pt x="0" y="19050"/>
                    <a:pt x="91440" y="0"/>
                    <a:pt x="204788" y="0"/>
                  </a:cubicBezTo>
                  <a:cubicBezTo>
                    <a:pt x="318135" y="0"/>
                    <a:pt x="409575" y="19050"/>
                    <a:pt x="409575" y="42863"/>
                  </a:cubicBezTo>
                  <a:lnTo>
                    <a:pt x="409575" y="42863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0C7CEA0-F580-4C72-9EF1-41FDC2DD1926}"/>
                </a:ext>
              </a:extLst>
            </p:cNvPr>
            <p:cNvSpPr/>
            <p:nvPr/>
          </p:nvSpPr>
          <p:spPr>
            <a:xfrm>
              <a:off x="7930413" y="5174587"/>
              <a:ext cx="447675" cy="76200"/>
            </a:xfrm>
            <a:custGeom>
              <a:avLst/>
              <a:gdLst>
                <a:gd name="connsiteX0" fmla="*/ 447675 w 447675"/>
                <a:gd name="connsiteY0" fmla="*/ 38100 h 76200"/>
                <a:gd name="connsiteX1" fmla="*/ 223838 w 447675"/>
                <a:gd name="connsiteY1" fmla="*/ 76200 h 76200"/>
                <a:gd name="connsiteX2" fmla="*/ 0 w 447675"/>
                <a:gd name="connsiteY2" fmla="*/ 38100 h 76200"/>
                <a:gd name="connsiteX3" fmla="*/ 223838 w 447675"/>
                <a:gd name="connsiteY3" fmla="*/ 0 h 76200"/>
                <a:gd name="connsiteX4" fmla="*/ 447675 w 447675"/>
                <a:gd name="connsiteY4" fmla="*/ 38100 h 76200"/>
                <a:gd name="connsiteX5" fmla="*/ 447675 w 447675"/>
                <a:gd name="connsiteY5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7675" h="76200">
                  <a:moveTo>
                    <a:pt x="447675" y="38100"/>
                  </a:moveTo>
                  <a:cubicBezTo>
                    <a:pt x="447675" y="59055"/>
                    <a:pt x="347663" y="76200"/>
                    <a:pt x="223838" y="76200"/>
                  </a:cubicBezTo>
                  <a:cubicBezTo>
                    <a:pt x="100013" y="76200"/>
                    <a:pt x="0" y="59055"/>
                    <a:pt x="0" y="38100"/>
                  </a:cubicBezTo>
                  <a:cubicBezTo>
                    <a:pt x="0" y="17145"/>
                    <a:pt x="100013" y="0"/>
                    <a:pt x="223838" y="0"/>
                  </a:cubicBezTo>
                  <a:cubicBezTo>
                    <a:pt x="347663" y="0"/>
                    <a:pt x="447675" y="17145"/>
                    <a:pt x="447675" y="38100"/>
                  </a:cubicBezTo>
                  <a:lnTo>
                    <a:pt x="447675" y="38100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1CAFD91-EF16-4D15-BFE8-89EF7A4A2B42}"/>
                </a:ext>
              </a:extLst>
            </p:cNvPr>
            <p:cNvSpPr/>
            <p:nvPr/>
          </p:nvSpPr>
          <p:spPr>
            <a:xfrm>
              <a:off x="7235088" y="5184112"/>
              <a:ext cx="457200" cy="114300"/>
            </a:xfrm>
            <a:custGeom>
              <a:avLst/>
              <a:gdLst>
                <a:gd name="connsiteX0" fmla="*/ 457200 w 457200"/>
                <a:gd name="connsiteY0" fmla="*/ 57150 h 114300"/>
                <a:gd name="connsiteX1" fmla="*/ 228600 w 457200"/>
                <a:gd name="connsiteY1" fmla="*/ 114300 h 114300"/>
                <a:gd name="connsiteX2" fmla="*/ 0 w 457200"/>
                <a:gd name="connsiteY2" fmla="*/ 57150 h 114300"/>
                <a:gd name="connsiteX3" fmla="*/ 228600 w 457200"/>
                <a:gd name="connsiteY3" fmla="*/ 0 h 114300"/>
                <a:gd name="connsiteX4" fmla="*/ 457200 w 457200"/>
                <a:gd name="connsiteY4" fmla="*/ 57150 h 114300"/>
                <a:gd name="connsiteX5" fmla="*/ 457200 w 457200"/>
                <a:gd name="connsiteY5" fmla="*/ 5715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0" h="114300">
                  <a:moveTo>
                    <a:pt x="457200" y="57150"/>
                  </a:moveTo>
                  <a:cubicBezTo>
                    <a:pt x="457200" y="88582"/>
                    <a:pt x="355283" y="114300"/>
                    <a:pt x="228600" y="114300"/>
                  </a:cubicBezTo>
                  <a:cubicBezTo>
                    <a:pt x="101917" y="114300"/>
                    <a:pt x="0" y="88582"/>
                    <a:pt x="0" y="57150"/>
                  </a:cubicBezTo>
                  <a:cubicBezTo>
                    <a:pt x="0" y="25718"/>
                    <a:pt x="101917" y="0"/>
                    <a:pt x="228600" y="0"/>
                  </a:cubicBezTo>
                  <a:cubicBezTo>
                    <a:pt x="355283" y="0"/>
                    <a:pt x="457200" y="25718"/>
                    <a:pt x="457200" y="57150"/>
                  </a:cubicBezTo>
                  <a:lnTo>
                    <a:pt x="457200" y="57150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90A25DB-93DE-4066-84C9-7045ACC19392}"/>
                </a:ext>
              </a:extLst>
            </p:cNvPr>
            <p:cNvSpPr/>
            <p:nvPr/>
          </p:nvSpPr>
          <p:spPr>
            <a:xfrm>
              <a:off x="6428321" y="5331749"/>
              <a:ext cx="124068" cy="102136"/>
            </a:xfrm>
            <a:custGeom>
              <a:avLst/>
              <a:gdLst>
                <a:gd name="connsiteX0" fmla="*/ 93345 w 124068"/>
                <a:gd name="connsiteY0" fmla="*/ 39052 h 102136"/>
                <a:gd name="connsiteX1" fmla="*/ 0 w 124068"/>
                <a:gd name="connsiteY1" fmla="*/ 0 h 102136"/>
                <a:gd name="connsiteX2" fmla="*/ 120015 w 124068"/>
                <a:gd name="connsiteY2" fmla="*/ 93345 h 102136"/>
                <a:gd name="connsiteX3" fmla="*/ 93345 w 124068"/>
                <a:gd name="connsiteY3" fmla="*/ 39052 h 102136"/>
                <a:gd name="connsiteX4" fmla="*/ 93345 w 124068"/>
                <a:gd name="connsiteY4" fmla="*/ 39052 h 102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68" h="102136">
                  <a:moveTo>
                    <a:pt x="93345" y="39052"/>
                  </a:moveTo>
                  <a:cubicBezTo>
                    <a:pt x="65723" y="19050"/>
                    <a:pt x="33338" y="9525"/>
                    <a:pt x="0" y="0"/>
                  </a:cubicBezTo>
                  <a:cubicBezTo>
                    <a:pt x="34290" y="30480"/>
                    <a:pt x="146685" y="132398"/>
                    <a:pt x="120015" y="93345"/>
                  </a:cubicBezTo>
                  <a:cubicBezTo>
                    <a:pt x="93345" y="54293"/>
                    <a:pt x="97155" y="49530"/>
                    <a:pt x="93345" y="39052"/>
                  </a:cubicBezTo>
                  <a:lnTo>
                    <a:pt x="93345" y="39052"/>
                  </a:lnTo>
                  <a:close/>
                </a:path>
              </a:pathLst>
            </a:custGeom>
            <a:solidFill>
              <a:srgbClr val="C3681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5DB2C167-8BA2-4469-BF8C-D81A8BFD467A}"/>
                </a:ext>
              </a:extLst>
            </p:cNvPr>
            <p:cNvSpPr/>
            <p:nvPr/>
          </p:nvSpPr>
          <p:spPr>
            <a:xfrm>
              <a:off x="6987438" y="5213150"/>
              <a:ext cx="1446969" cy="245948"/>
            </a:xfrm>
            <a:custGeom>
              <a:avLst/>
              <a:gdLst>
                <a:gd name="connsiteX0" fmla="*/ 1442085 w 1446969"/>
                <a:gd name="connsiteY0" fmla="*/ 66212 h 245948"/>
                <a:gd name="connsiteX1" fmla="*/ 1441133 w 1446969"/>
                <a:gd name="connsiteY1" fmla="*/ 65259 h 245948"/>
                <a:gd name="connsiteX2" fmla="*/ 1417320 w 1446969"/>
                <a:gd name="connsiteY2" fmla="*/ 38589 h 245948"/>
                <a:gd name="connsiteX3" fmla="*/ 1415415 w 1446969"/>
                <a:gd name="connsiteY3" fmla="*/ 23349 h 245948"/>
                <a:gd name="connsiteX4" fmla="*/ 1426845 w 1446969"/>
                <a:gd name="connsiteY4" fmla="*/ 12872 h 245948"/>
                <a:gd name="connsiteX5" fmla="*/ 1405890 w 1446969"/>
                <a:gd name="connsiteY5" fmla="*/ 1442 h 245948"/>
                <a:gd name="connsiteX6" fmla="*/ 1379220 w 1446969"/>
                <a:gd name="connsiteY6" fmla="*/ 15729 h 245948"/>
                <a:gd name="connsiteX7" fmla="*/ 1352550 w 1446969"/>
                <a:gd name="connsiteY7" fmla="*/ 31922 h 245948"/>
                <a:gd name="connsiteX8" fmla="*/ 1175385 w 1446969"/>
                <a:gd name="connsiteY8" fmla="*/ 52877 h 245948"/>
                <a:gd name="connsiteX9" fmla="*/ 1047750 w 1446969"/>
                <a:gd name="connsiteY9" fmla="*/ 44304 h 245948"/>
                <a:gd name="connsiteX10" fmla="*/ 879158 w 1446969"/>
                <a:gd name="connsiteY10" fmla="*/ 38589 h 245948"/>
                <a:gd name="connsiteX11" fmla="*/ 796290 w 1446969"/>
                <a:gd name="connsiteY11" fmla="*/ 43352 h 245948"/>
                <a:gd name="connsiteX12" fmla="*/ 718185 w 1446969"/>
                <a:gd name="connsiteY12" fmla="*/ 44304 h 245948"/>
                <a:gd name="connsiteX13" fmla="*/ 687705 w 1446969"/>
                <a:gd name="connsiteY13" fmla="*/ 62402 h 245948"/>
                <a:gd name="connsiteX14" fmla="*/ 615315 w 1446969"/>
                <a:gd name="connsiteY14" fmla="*/ 79547 h 245948"/>
                <a:gd name="connsiteX15" fmla="*/ 360045 w 1446969"/>
                <a:gd name="connsiteY15" fmla="*/ 83357 h 245948"/>
                <a:gd name="connsiteX16" fmla="*/ 266700 w 1446969"/>
                <a:gd name="connsiteY16" fmla="*/ 82404 h 245948"/>
                <a:gd name="connsiteX17" fmla="*/ 220980 w 1446969"/>
                <a:gd name="connsiteY17" fmla="*/ 93834 h 245948"/>
                <a:gd name="connsiteX18" fmla="*/ 178117 w 1446969"/>
                <a:gd name="connsiteY18" fmla="*/ 89072 h 245948"/>
                <a:gd name="connsiteX19" fmla="*/ 156210 w 1446969"/>
                <a:gd name="connsiteY19" fmla="*/ 84309 h 245948"/>
                <a:gd name="connsiteX20" fmla="*/ 131445 w 1446969"/>
                <a:gd name="connsiteY20" fmla="*/ 101454 h 245948"/>
                <a:gd name="connsiteX21" fmla="*/ 148590 w 1446969"/>
                <a:gd name="connsiteY21" fmla="*/ 190989 h 245948"/>
                <a:gd name="connsiteX22" fmla="*/ 0 w 1446969"/>
                <a:gd name="connsiteY22" fmla="*/ 216707 h 245948"/>
                <a:gd name="connsiteX23" fmla="*/ 63817 w 1446969"/>
                <a:gd name="connsiteY23" fmla="*/ 222422 h 245948"/>
                <a:gd name="connsiteX24" fmla="*/ 195263 w 1446969"/>
                <a:gd name="connsiteY24" fmla="*/ 210039 h 245948"/>
                <a:gd name="connsiteX25" fmla="*/ 250507 w 1446969"/>
                <a:gd name="connsiteY25" fmla="*/ 183369 h 245948"/>
                <a:gd name="connsiteX26" fmla="*/ 228600 w 1446969"/>
                <a:gd name="connsiteY26" fmla="*/ 170034 h 245948"/>
                <a:gd name="connsiteX27" fmla="*/ 241935 w 1446969"/>
                <a:gd name="connsiteY27" fmla="*/ 164319 h 245948"/>
                <a:gd name="connsiteX28" fmla="*/ 363855 w 1446969"/>
                <a:gd name="connsiteY28" fmla="*/ 166224 h 245948"/>
                <a:gd name="connsiteX29" fmla="*/ 381000 w 1446969"/>
                <a:gd name="connsiteY29" fmla="*/ 166224 h 245948"/>
                <a:gd name="connsiteX30" fmla="*/ 882015 w 1446969"/>
                <a:gd name="connsiteY30" fmla="*/ 235757 h 245948"/>
                <a:gd name="connsiteX31" fmla="*/ 961072 w 1446969"/>
                <a:gd name="connsiteY31" fmla="*/ 245282 h 245948"/>
                <a:gd name="connsiteX32" fmla="*/ 1073468 w 1446969"/>
                <a:gd name="connsiteY32" fmla="*/ 226232 h 245948"/>
                <a:gd name="connsiteX33" fmla="*/ 1376363 w 1446969"/>
                <a:gd name="connsiteY33" fmla="*/ 117647 h 245948"/>
                <a:gd name="connsiteX34" fmla="*/ 1425893 w 1446969"/>
                <a:gd name="connsiteY34" fmla="*/ 106217 h 245948"/>
                <a:gd name="connsiteX35" fmla="*/ 1444943 w 1446969"/>
                <a:gd name="connsiteY35" fmla="*/ 91929 h 245948"/>
                <a:gd name="connsiteX36" fmla="*/ 1442085 w 1446969"/>
                <a:gd name="connsiteY36" fmla="*/ 66212 h 245948"/>
                <a:gd name="connsiteX37" fmla="*/ 387667 w 1446969"/>
                <a:gd name="connsiteY37" fmla="*/ 121457 h 245948"/>
                <a:gd name="connsiteX38" fmla="*/ 397192 w 1446969"/>
                <a:gd name="connsiteY38" fmla="*/ 117647 h 245948"/>
                <a:gd name="connsiteX39" fmla="*/ 387667 w 1446969"/>
                <a:gd name="connsiteY39" fmla="*/ 121457 h 24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446969" h="245948">
                  <a:moveTo>
                    <a:pt x="1442085" y="66212"/>
                  </a:moveTo>
                  <a:cubicBezTo>
                    <a:pt x="1442085" y="66212"/>
                    <a:pt x="1441133" y="65259"/>
                    <a:pt x="1441133" y="65259"/>
                  </a:cubicBezTo>
                  <a:cubicBezTo>
                    <a:pt x="1434465" y="54782"/>
                    <a:pt x="1422083" y="50019"/>
                    <a:pt x="1417320" y="38589"/>
                  </a:cubicBezTo>
                  <a:cubicBezTo>
                    <a:pt x="1415415" y="33827"/>
                    <a:pt x="1413510" y="29064"/>
                    <a:pt x="1415415" y="23349"/>
                  </a:cubicBezTo>
                  <a:cubicBezTo>
                    <a:pt x="1416368" y="21444"/>
                    <a:pt x="1426845" y="11919"/>
                    <a:pt x="1426845" y="12872"/>
                  </a:cubicBezTo>
                  <a:cubicBezTo>
                    <a:pt x="1423988" y="489"/>
                    <a:pt x="1411605" y="6204"/>
                    <a:pt x="1405890" y="1442"/>
                  </a:cubicBezTo>
                  <a:cubicBezTo>
                    <a:pt x="1392555" y="-3321"/>
                    <a:pt x="1383983" y="4299"/>
                    <a:pt x="1379220" y="15729"/>
                  </a:cubicBezTo>
                  <a:cubicBezTo>
                    <a:pt x="1372552" y="26207"/>
                    <a:pt x="1362075" y="29064"/>
                    <a:pt x="1352550" y="31922"/>
                  </a:cubicBezTo>
                  <a:cubicBezTo>
                    <a:pt x="1294448" y="45257"/>
                    <a:pt x="1235393" y="54782"/>
                    <a:pt x="1175385" y="52877"/>
                  </a:cubicBezTo>
                  <a:cubicBezTo>
                    <a:pt x="1132523" y="50972"/>
                    <a:pt x="1090613" y="48114"/>
                    <a:pt x="1047750" y="44304"/>
                  </a:cubicBezTo>
                  <a:cubicBezTo>
                    <a:pt x="992505" y="39542"/>
                    <a:pt x="935355" y="36684"/>
                    <a:pt x="879158" y="38589"/>
                  </a:cubicBezTo>
                  <a:cubicBezTo>
                    <a:pt x="851535" y="39542"/>
                    <a:pt x="823913" y="44304"/>
                    <a:pt x="796290" y="43352"/>
                  </a:cubicBezTo>
                  <a:cubicBezTo>
                    <a:pt x="769620" y="43352"/>
                    <a:pt x="742950" y="33827"/>
                    <a:pt x="718185" y="44304"/>
                  </a:cubicBezTo>
                  <a:cubicBezTo>
                    <a:pt x="707708" y="49067"/>
                    <a:pt x="698183" y="56687"/>
                    <a:pt x="687705" y="62402"/>
                  </a:cubicBezTo>
                  <a:cubicBezTo>
                    <a:pt x="665797" y="74784"/>
                    <a:pt x="640080" y="77642"/>
                    <a:pt x="615315" y="79547"/>
                  </a:cubicBezTo>
                  <a:cubicBezTo>
                    <a:pt x="532447" y="87167"/>
                    <a:pt x="442913" y="95739"/>
                    <a:pt x="360045" y="83357"/>
                  </a:cubicBezTo>
                  <a:cubicBezTo>
                    <a:pt x="328613" y="80499"/>
                    <a:pt x="297180" y="78594"/>
                    <a:pt x="266700" y="82404"/>
                  </a:cubicBezTo>
                  <a:cubicBezTo>
                    <a:pt x="251460" y="84309"/>
                    <a:pt x="236220" y="91929"/>
                    <a:pt x="220980" y="93834"/>
                  </a:cubicBezTo>
                  <a:cubicBezTo>
                    <a:pt x="207645" y="95739"/>
                    <a:pt x="190500" y="91929"/>
                    <a:pt x="178117" y="89072"/>
                  </a:cubicBezTo>
                  <a:cubicBezTo>
                    <a:pt x="170497" y="87167"/>
                    <a:pt x="163830" y="85262"/>
                    <a:pt x="156210" y="84309"/>
                  </a:cubicBezTo>
                  <a:cubicBezTo>
                    <a:pt x="144780" y="83357"/>
                    <a:pt x="132397" y="88119"/>
                    <a:pt x="131445" y="101454"/>
                  </a:cubicBezTo>
                  <a:cubicBezTo>
                    <a:pt x="259080" y="142412"/>
                    <a:pt x="160020" y="189084"/>
                    <a:pt x="148590" y="190989"/>
                  </a:cubicBezTo>
                  <a:cubicBezTo>
                    <a:pt x="99060" y="199562"/>
                    <a:pt x="49530" y="208134"/>
                    <a:pt x="0" y="216707"/>
                  </a:cubicBezTo>
                  <a:cubicBezTo>
                    <a:pt x="20955" y="224327"/>
                    <a:pt x="41910" y="224327"/>
                    <a:pt x="63817" y="222422"/>
                  </a:cubicBezTo>
                  <a:cubicBezTo>
                    <a:pt x="107632" y="217659"/>
                    <a:pt x="150495" y="207182"/>
                    <a:pt x="195263" y="210039"/>
                  </a:cubicBezTo>
                  <a:cubicBezTo>
                    <a:pt x="216217" y="207182"/>
                    <a:pt x="235267" y="198609"/>
                    <a:pt x="250507" y="183369"/>
                  </a:cubicBezTo>
                  <a:cubicBezTo>
                    <a:pt x="246697" y="172892"/>
                    <a:pt x="234315" y="177654"/>
                    <a:pt x="228600" y="170034"/>
                  </a:cubicBezTo>
                  <a:cubicBezTo>
                    <a:pt x="232410" y="165272"/>
                    <a:pt x="237172" y="165272"/>
                    <a:pt x="241935" y="164319"/>
                  </a:cubicBezTo>
                  <a:cubicBezTo>
                    <a:pt x="282892" y="153842"/>
                    <a:pt x="322897" y="156699"/>
                    <a:pt x="363855" y="166224"/>
                  </a:cubicBezTo>
                  <a:cubicBezTo>
                    <a:pt x="369570" y="166224"/>
                    <a:pt x="375285" y="166224"/>
                    <a:pt x="381000" y="166224"/>
                  </a:cubicBezTo>
                  <a:cubicBezTo>
                    <a:pt x="436245" y="191942"/>
                    <a:pt x="857250" y="231947"/>
                    <a:pt x="882015" y="235757"/>
                  </a:cubicBezTo>
                  <a:cubicBezTo>
                    <a:pt x="908685" y="239567"/>
                    <a:pt x="934402" y="242424"/>
                    <a:pt x="961072" y="245282"/>
                  </a:cubicBezTo>
                  <a:cubicBezTo>
                    <a:pt x="1000125" y="249092"/>
                    <a:pt x="1036320" y="235757"/>
                    <a:pt x="1073468" y="226232"/>
                  </a:cubicBezTo>
                  <a:cubicBezTo>
                    <a:pt x="1082993" y="223374"/>
                    <a:pt x="1359218" y="120504"/>
                    <a:pt x="1376363" y="117647"/>
                  </a:cubicBezTo>
                  <a:cubicBezTo>
                    <a:pt x="1393508" y="115742"/>
                    <a:pt x="1410652" y="112884"/>
                    <a:pt x="1425893" y="106217"/>
                  </a:cubicBezTo>
                  <a:cubicBezTo>
                    <a:pt x="1433513" y="103359"/>
                    <a:pt x="1441133" y="98597"/>
                    <a:pt x="1444943" y="91929"/>
                  </a:cubicBezTo>
                  <a:cubicBezTo>
                    <a:pt x="1448752" y="84309"/>
                    <a:pt x="1446848" y="74784"/>
                    <a:pt x="1442085" y="66212"/>
                  </a:cubicBezTo>
                  <a:close/>
                  <a:moveTo>
                    <a:pt x="387667" y="121457"/>
                  </a:moveTo>
                  <a:cubicBezTo>
                    <a:pt x="391478" y="119552"/>
                    <a:pt x="394335" y="118599"/>
                    <a:pt x="397192" y="117647"/>
                  </a:cubicBezTo>
                  <a:cubicBezTo>
                    <a:pt x="394335" y="119552"/>
                    <a:pt x="391478" y="120504"/>
                    <a:pt x="387667" y="121457"/>
                  </a:cubicBezTo>
                  <a:close/>
                </a:path>
              </a:pathLst>
            </a:custGeom>
            <a:solidFill>
              <a:srgbClr val="FCF2B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BB41E1E-1B08-49C6-AF49-824EAF64F7D7}"/>
                </a:ext>
              </a:extLst>
            </p:cNvPr>
            <p:cNvSpPr/>
            <p:nvPr/>
          </p:nvSpPr>
          <p:spPr>
            <a:xfrm>
              <a:off x="7168413" y="5365087"/>
              <a:ext cx="628650" cy="171450"/>
            </a:xfrm>
            <a:custGeom>
              <a:avLst/>
              <a:gdLst>
                <a:gd name="connsiteX0" fmla="*/ 628650 w 628650"/>
                <a:gd name="connsiteY0" fmla="*/ 85725 h 171450"/>
                <a:gd name="connsiteX1" fmla="*/ 314325 w 628650"/>
                <a:gd name="connsiteY1" fmla="*/ 171450 h 171450"/>
                <a:gd name="connsiteX2" fmla="*/ 0 w 628650"/>
                <a:gd name="connsiteY2" fmla="*/ 85725 h 171450"/>
                <a:gd name="connsiteX3" fmla="*/ 314325 w 628650"/>
                <a:gd name="connsiteY3" fmla="*/ 0 h 171450"/>
                <a:gd name="connsiteX4" fmla="*/ 628650 w 628650"/>
                <a:gd name="connsiteY4" fmla="*/ 85725 h 171450"/>
                <a:gd name="connsiteX5" fmla="*/ 628650 w 628650"/>
                <a:gd name="connsiteY5" fmla="*/ 85725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171450">
                  <a:moveTo>
                    <a:pt x="628650" y="85725"/>
                  </a:moveTo>
                  <a:cubicBezTo>
                    <a:pt x="628650" y="133350"/>
                    <a:pt x="487680" y="171450"/>
                    <a:pt x="314325" y="171450"/>
                  </a:cubicBezTo>
                  <a:cubicBezTo>
                    <a:pt x="140970" y="171450"/>
                    <a:pt x="0" y="133350"/>
                    <a:pt x="0" y="85725"/>
                  </a:cubicBezTo>
                  <a:cubicBezTo>
                    <a:pt x="0" y="38100"/>
                    <a:pt x="140970" y="0"/>
                    <a:pt x="314325" y="0"/>
                  </a:cubicBezTo>
                  <a:cubicBezTo>
                    <a:pt x="487680" y="0"/>
                    <a:pt x="628650" y="38100"/>
                    <a:pt x="628650" y="85725"/>
                  </a:cubicBezTo>
                  <a:lnTo>
                    <a:pt x="628650" y="85725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0DB74A6-4B58-4C4F-91B4-F278997360F2}"/>
                </a:ext>
              </a:extLst>
            </p:cNvPr>
            <p:cNvSpPr/>
            <p:nvPr/>
          </p:nvSpPr>
          <p:spPr>
            <a:xfrm>
              <a:off x="7778013" y="5298412"/>
              <a:ext cx="552450" cy="123825"/>
            </a:xfrm>
            <a:custGeom>
              <a:avLst/>
              <a:gdLst>
                <a:gd name="connsiteX0" fmla="*/ 552450 w 552450"/>
                <a:gd name="connsiteY0" fmla="*/ 61913 h 123825"/>
                <a:gd name="connsiteX1" fmla="*/ 276225 w 552450"/>
                <a:gd name="connsiteY1" fmla="*/ 123825 h 123825"/>
                <a:gd name="connsiteX2" fmla="*/ 0 w 552450"/>
                <a:gd name="connsiteY2" fmla="*/ 61913 h 123825"/>
                <a:gd name="connsiteX3" fmla="*/ 276225 w 552450"/>
                <a:gd name="connsiteY3" fmla="*/ 0 h 123825"/>
                <a:gd name="connsiteX4" fmla="*/ 552450 w 552450"/>
                <a:gd name="connsiteY4" fmla="*/ 61913 h 123825"/>
                <a:gd name="connsiteX5" fmla="*/ 552450 w 552450"/>
                <a:gd name="connsiteY5" fmla="*/ 61913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2450" h="123825">
                  <a:moveTo>
                    <a:pt x="552450" y="61913"/>
                  </a:moveTo>
                  <a:cubicBezTo>
                    <a:pt x="552450" y="96202"/>
                    <a:pt x="428625" y="123825"/>
                    <a:pt x="276225" y="123825"/>
                  </a:cubicBezTo>
                  <a:cubicBezTo>
                    <a:pt x="123825" y="123825"/>
                    <a:pt x="0" y="96202"/>
                    <a:pt x="0" y="61913"/>
                  </a:cubicBezTo>
                  <a:cubicBezTo>
                    <a:pt x="0" y="27622"/>
                    <a:pt x="123825" y="0"/>
                    <a:pt x="276225" y="0"/>
                  </a:cubicBezTo>
                  <a:cubicBezTo>
                    <a:pt x="428625" y="0"/>
                    <a:pt x="552450" y="27622"/>
                    <a:pt x="552450" y="61913"/>
                  </a:cubicBezTo>
                  <a:lnTo>
                    <a:pt x="552450" y="61913"/>
                  </a:lnTo>
                  <a:close/>
                </a:path>
              </a:pathLst>
            </a:custGeom>
            <a:solidFill>
              <a:srgbClr val="C95E4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A4A4D59-E5F8-F6B0-15C7-640D04964741}"/>
              </a:ext>
            </a:extLst>
          </p:cNvPr>
          <p:cNvSpPr txBox="1"/>
          <p:nvPr/>
        </p:nvSpPr>
        <p:spPr>
          <a:xfrm>
            <a:off x="5888614" y="470764"/>
            <a:ext cx="5605730" cy="44781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siber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meskipun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bersifat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virtual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dikategorikan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perbuatan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nyata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yuridis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ruang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siber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sudah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tempatnya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lagi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mengkategorikan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sesuatu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ukuran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kualifikasi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konvesnsiaonal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dijadikan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objek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perbuatan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sebab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jika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cara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ditempuh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terlalu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banyak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kesulitan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hal-hal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lolos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jeratan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siber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virtual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berdampak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sangat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nyata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meskipun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buktinya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bersifat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demikian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subjek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pelakunya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harus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dikualifikasikan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pula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orang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telah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melakukan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perbuatan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hukum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nyata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664A8-2EEA-517A-7212-8DD358A0E941}"/>
              </a:ext>
            </a:extLst>
          </p:cNvPr>
          <p:cNvSpPr txBox="1"/>
          <p:nvPr/>
        </p:nvSpPr>
        <p:spPr>
          <a:xfrm>
            <a:off x="6117704" y="5255180"/>
            <a:ext cx="560573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e-commerce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antara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lain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dikenal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dokumen-dokumen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elektronik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kedudukannya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disetarakan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dokumen-dokumen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dibuat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kertas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8707A4B-672F-BC1B-B1F2-5BF4CF02EC9F}"/>
              </a:ext>
            </a:extLst>
          </p:cNvPr>
          <p:cNvGrpSpPr/>
          <p:nvPr/>
        </p:nvGrpSpPr>
        <p:grpSpPr>
          <a:xfrm>
            <a:off x="218024" y="258607"/>
            <a:ext cx="1953500" cy="622620"/>
            <a:chOff x="13812260" y="116405"/>
            <a:chExt cx="4006486" cy="127694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02A236-0589-A962-D0E1-5409F2670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0615" y="179875"/>
              <a:ext cx="2158131" cy="115000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C430721-28A3-91B3-144F-CA4A2F0E8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2260" y="116405"/>
              <a:ext cx="1751123" cy="1276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207525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230"/>
      </a:accent1>
      <a:accent2>
        <a:srgbClr val="2CB091"/>
      </a:accent2>
      <a:accent3>
        <a:srgbClr val="E97D03"/>
      </a:accent3>
      <a:accent4>
        <a:srgbClr val="8A52FF"/>
      </a:accent4>
      <a:accent5>
        <a:srgbClr val="F5C402"/>
      </a:accent5>
      <a:accent6>
        <a:srgbClr val="1581BD"/>
      </a:accent6>
      <a:hlink>
        <a:srgbClr val="FFFFFF"/>
      </a:hlink>
      <a:folHlink>
        <a:srgbClr val="262626"/>
      </a:folHlink>
    </a:clrScheme>
    <a:fontScheme name="ALLPPT PONTS">
      <a:majorFont>
        <a:latin typeface="Arial"/>
        <a:ea typeface="Malgun Gothic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230"/>
      </a:accent1>
      <a:accent2>
        <a:srgbClr val="2CB091"/>
      </a:accent2>
      <a:accent3>
        <a:srgbClr val="E97D03"/>
      </a:accent3>
      <a:accent4>
        <a:srgbClr val="8A52FF"/>
      </a:accent4>
      <a:accent5>
        <a:srgbClr val="F5C402"/>
      </a:accent5>
      <a:accent6>
        <a:srgbClr val="1581BD"/>
      </a:accent6>
      <a:hlink>
        <a:srgbClr val="FFFFFF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230"/>
      </a:accent1>
      <a:accent2>
        <a:srgbClr val="2CB091"/>
      </a:accent2>
      <a:accent3>
        <a:srgbClr val="E97D03"/>
      </a:accent3>
      <a:accent4>
        <a:srgbClr val="8A52FF"/>
      </a:accent4>
      <a:accent5>
        <a:srgbClr val="F5C402"/>
      </a:accent5>
      <a:accent6>
        <a:srgbClr val="1581BD"/>
      </a:accent6>
      <a:hlink>
        <a:srgbClr val="FFFFFF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1623</Words>
  <Application>Microsoft Office PowerPoint</Application>
  <PresentationFormat>Widescreen</PresentationFormat>
  <Paragraphs>126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NURWATI</cp:lastModifiedBy>
  <cp:revision>104</cp:revision>
  <dcterms:created xsi:type="dcterms:W3CDTF">2020-01-20T05:08:25Z</dcterms:created>
  <dcterms:modified xsi:type="dcterms:W3CDTF">2024-10-01T10:41:07Z</dcterms:modified>
</cp:coreProperties>
</file>