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6"/>
  </p:notesMasterIdLst>
  <p:sldIdLst>
    <p:sldId id="252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3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81479" autoAdjust="0"/>
  </p:normalViewPr>
  <p:slideViewPr>
    <p:cSldViewPr snapToGrid="0" snapToObjects="1" showGuides="1">
      <p:cViewPr varScale="1">
        <p:scale>
          <a:sx n="95" d="100"/>
          <a:sy n="95" d="100"/>
        </p:scale>
        <p:origin x="1160" y="176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99528-C160-4DC7-AD2D-34B9059A69A0}" type="doc">
      <dgm:prSet loTypeId="urn:microsoft.com/office/officeart/2008/layout/PictureStrips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E64E44C-213C-40C8-A241-614058D805BF}">
      <dgm:prSet phldrT="[Text]"/>
      <dgm:spPr/>
      <dgm:t>
        <a:bodyPr/>
        <a:lstStyle/>
        <a:p>
          <a:r>
            <a:rPr lang="en-US" dirty="0"/>
            <a:t>1. </a:t>
          </a:r>
          <a:r>
            <a:rPr lang="en-US" dirty="0" err="1"/>
            <a:t>Hitung</a:t>
          </a:r>
          <a:r>
            <a:rPr lang="en-US" dirty="0"/>
            <a:t> </a:t>
          </a:r>
          <a:r>
            <a:rPr lang="en-US" dirty="0" err="1"/>
            <a:t>jumlah</a:t>
          </a:r>
          <a:r>
            <a:rPr lang="en-US" dirty="0"/>
            <a:t> electron </a:t>
          </a:r>
          <a:r>
            <a:rPr lang="en-US" dirty="0" err="1"/>
            <a:t>valensi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molekul</a:t>
          </a:r>
          <a:r>
            <a:rPr lang="en-US" dirty="0"/>
            <a:t> atau ion</a:t>
          </a:r>
        </a:p>
      </dgm:t>
    </dgm:pt>
    <dgm:pt modelId="{2339FDDA-58BB-46AE-9AC9-AFF5DE3B68E5}" type="parTrans" cxnId="{F01FC78F-F785-4961-B510-47255D51C3FA}">
      <dgm:prSet/>
      <dgm:spPr/>
      <dgm:t>
        <a:bodyPr/>
        <a:lstStyle/>
        <a:p>
          <a:endParaRPr lang="en-US"/>
        </a:p>
      </dgm:t>
    </dgm:pt>
    <dgm:pt modelId="{B646D1D8-C3F0-4061-83C8-6FB438CED6EE}" type="sibTrans" cxnId="{F01FC78F-F785-4961-B510-47255D51C3FA}">
      <dgm:prSet/>
      <dgm:spPr/>
      <dgm:t>
        <a:bodyPr/>
        <a:lstStyle/>
        <a:p>
          <a:endParaRPr lang="en-US"/>
        </a:p>
      </dgm:t>
    </dgm:pt>
    <dgm:pt modelId="{7F84224D-4737-4470-884C-D4AF2F9935F7}">
      <dgm:prSet phldrT="[Text]"/>
      <dgm:spPr/>
      <dgm:t>
        <a:bodyPr/>
        <a:lstStyle/>
        <a:p>
          <a:r>
            <a:rPr lang="en-US" dirty="0"/>
            <a:t>2. </a:t>
          </a:r>
          <a:r>
            <a:rPr lang="en-US" dirty="0" err="1"/>
            <a:t>Gambar</a:t>
          </a:r>
          <a:r>
            <a:rPr lang="en-US" dirty="0"/>
            <a:t> </a:t>
          </a:r>
          <a:r>
            <a:rPr lang="en-US" dirty="0" err="1"/>
            <a:t>struktur</a:t>
          </a:r>
          <a:r>
            <a:rPr lang="en-US" dirty="0"/>
            <a:t> </a:t>
          </a:r>
          <a:r>
            <a:rPr lang="en-US" dirty="0" err="1"/>
            <a:t>geometri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</a:t>
          </a:r>
          <a:r>
            <a:rPr lang="en-US" dirty="0" err="1"/>
            <a:t>molekul</a:t>
          </a:r>
          <a:endParaRPr lang="en-US" dirty="0"/>
        </a:p>
      </dgm:t>
    </dgm:pt>
    <dgm:pt modelId="{6D11FFF9-3BAA-45B7-9396-33929AC62032}" type="parTrans" cxnId="{4FBFE3E1-DC7F-4197-BB51-18343A739083}">
      <dgm:prSet/>
      <dgm:spPr/>
      <dgm:t>
        <a:bodyPr/>
        <a:lstStyle/>
        <a:p>
          <a:endParaRPr lang="en-US"/>
        </a:p>
      </dgm:t>
    </dgm:pt>
    <dgm:pt modelId="{840F41EC-52F5-4350-8562-7CF43F5C075C}" type="sibTrans" cxnId="{4FBFE3E1-DC7F-4197-BB51-18343A739083}">
      <dgm:prSet/>
      <dgm:spPr/>
      <dgm:t>
        <a:bodyPr/>
        <a:lstStyle/>
        <a:p>
          <a:endParaRPr lang="en-US"/>
        </a:p>
      </dgm:t>
    </dgm:pt>
    <dgm:pt modelId="{CDE29809-7F8A-4F3C-9216-5B97FB3C67C6}">
      <dgm:prSet phldrT="[Text]"/>
      <dgm:spPr/>
      <dgm:t>
        <a:bodyPr/>
        <a:lstStyle/>
        <a:p>
          <a:r>
            <a:rPr lang="en-US" dirty="0"/>
            <a:t>3. </a:t>
          </a:r>
          <a:r>
            <a:rPr lang="en-US" dirty="0" err="1"/>
            <a:t>Gambarkan</a:t>
          </a:r>
          <a:r>
            <a:rPr lang="en-US" dirty="0"/>
            <a:t> </a:t>
          </a:r>
          <a:r>
            <a:rPr lang="en-US" dirty="0" err="1"/>
            <a:t>ikatan</a:t>
          </a:r>
          <a:r>
            <a:rPr lang="en-US" dirty="0"/>
            <a:t> </a:t>
          </a:r>
          <a:r>
            <a:rPr lang="en-US" dirty="0" err="1"/>
            <a:t>tunggal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menghubungkan</a:t>
          </a:r>
          <a:r>
            <a:rPr lang="en-US" dirty="0"/>
            <a:t> </a:t>
          </a:r>
          <a:r>
            <a:rPr lang="en-US" dirty="0" err="1"/>
            <a:t>antar</a:t>
          </a:r>
          <a:r>
            <a:rPr lang="en-US" dirty="0"/>
            <a:t> atom</a:t>
          </a:r>
        </a:p>
      </dgm:t>
    </dgm:pt>
    <dgm:pt modelId="{BA0D096B-3A8D-4EC0-B856-DC6E295D8FCE}" type="parTrans" cxnId="{B4D0A6AA-C429-4317-91CB-5F050F88D98C}">
      <dgm:prSet/>
      <dgm:spPr/>
      <dgm:t>
        <a:bodyPr/>
        <a:lstStyle/>
        <a:p>
          <a:endParaRPr lang="en-US"/>
        </a:p>
      </dgm:t>
    </dgm:pt>
    <dgm:pt modelId="{D2026487-9E31-42A5-B05E-0C9E1753771F}" type="sibTrans" cxnId="{B4D0A6AA-C429-4317-91CB-5F050F88D98C}">
      <dgm:prSet/>
      <dgm:spPr/>
      <dgm:t>
        <a:bodyPr/>
        <a:lstStyle/>
        <a:p>
          <a:endParaRPr lang="en-US"/>
        </a:p>
      </dgm:t>
    </dgm:pt>
    <dgm:pt modelId="{D4D669B5-C345-468B-9B4B-F1D936630576}">
      <dgm:prSet phldrT="[Text]"/>
      <dgm:spPr/>
      <dgm:t>
        <a:bodyPr/>
        <a:lstStyle/>
        <a:p>
          <a:r>
            <a:rPr lang="en-US" dirty="0"/>
            <a:t>4. </a:t>
          </a:r>
          <a:r>
            <a:rPr lang="en-US" dirty="0" err="1"/>
            <a:t>Gambar</a:t>
          </a:r>
          <a:r>
            <a:rPr lang="en-US" dirty="0"/>
            <a:t> electron </a:t>
          </a:r>
          <a:r>
            <a:rPr lang="en-US" dirty="0" err="1"/>
            <a:t>valensi</a:t>
          </a:r>
          <a:r>
            <a:rPr lang="en-US" dirty="0"/>
            <a:t> yang </a:t>
          </a:r>
          <a:r>
            <a:rPr lang="en-US" dirty="0" err="1"/>
            <a:t>tersisa</a:t>
          </a:r>
          <a:r>
            <a:rPr lang="en-US" dirty="0"/>
            <a:t> </a:t>
          </a:r>
          <a:r>
            <a:rPr lang="en-US" dirty="0" err="1"/>
            <a:t>pada</a:t>
          </a:r>
          <a:r>
            <a:rPr lang="en-US" dirty="0"/>
            <a:t> </a:t>
          </a:r>
          <a:r>
            <a:rPr lang="en-US" dirty="0" err="1"/>
            <a:t>tiap</a:t>
          </a:r>
          <a:r>
            <a:rPr lang="en-US" dirty="0"/>
            <a:t> atom </a:t>
          </a:r>
          <a:r>
            <a:rPr lang="en-US" dirty="0" err="1"/>
            <a:t>hingga</a:t>
          </a:r>
          <a:r>
            <a:rPr lang="en-US" dirty="0"/>
            <a:t> octet rule </a:t>
          </a:r>
          <a:r>
            <a:rPr lang="en-US" dirty="0" err="1"/>
            <a:t>terpenuhi</a:t>
          </a:r>
          <a:endParaRPr lang="en-US" dirty="0"/>
        </a:p>
      </dgm:t>
    </dgm:pt>
    <dgm:pt modelId="{470D3027-8FB1-4C51-979B-9528A186458C}" type="parTrans" cxnId="{02D8DED8-87EB-4EF6-A584-464BE10C3618}">
      <dgm:prSet/>
      <dgm:spPr/>
      <dgm:t>
        <a:bodyPr/>
        <a:lstStyle/>
        <a:p>
          <a:endParaRPr lang="en-US"/>
        </a:p>
      </dgm:t>
    </dgm:pt>
    <dgm:pt modelId="{9AA337F7-D967-4552-97AA-ECC3201BA60E}" type="sibTrans" cxnId="{02D8DED8-87EB-4EF6-A584-464BE10C3618}">
      <dgm:prSet/>
      <dgm:spPr/>
      <dgm:t>
        <a:bodyPr/>
        <a:lstStyle/>
        <a:p>
          <a:endParaRPr lang="en-US"/>
        </a:p>
      </dgm:t>
    </dgm:pt>
    <dgm:pt modelId="{965268F9-186A-4233-A0D2-A96BA0AF1EB3}">
      <dgm:prSet phldrT="[Text]"/>
      <dgm:spPr/>
      <dgm:t>
        <a:bodyPr/>
        <a:lstStyle/>
        <a:p>
          <a:r>
            <a:rPr lang="en-US" dirty="0"/>
            <a:t>5. </a:t>
          </a:r>
          <a:r>
            <a:rPr lang="en-US" dirty="0" err="1"/>
            <a:t>Gambar</a:t>
          </a:r>
          <a:r>
            <a:rPr lang="en-US" dirty="0"/>
            <a:t> </a:t>
          </a:r>
          <a:r>
            <a:rPr lang="en-US" dirty="0" err="1"/>
            <a:t>ikatan</a:t>
          </a:r>
          <a:r>
            <a:rPr lang="en-US" dirty="0"/>
            <a:t> </a:t>
          </a:r>
          <a:r>
            <a:rPr lang="en-US" dirty="0" err="1"/>
            <a:t>rangkap</a:t>
          </a:r>
          <a:r>
            <a:rPr lang="en-US" dirty="0"/>
            <a:t>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mengubah</a:t>
          </a:r>
          <a:r>
            <a:rPr lang="en-US" dirty="0"/>
            <a:t> </a:t>
          </a:r>
          <a:r>
            <a:rPr lang="en-US" dirty="0" err="1"/>
            <a:t>titik</a:t>
          </a:r>
          <a:r>
            <a:rPr lang="en-US" dirty="0"/>
            <a:t> electron </a:t>
          </a:r>
          <a:r>
            <a:rPr lang="en-US" dirty="0" err="1"/>
            <a:t>berpasangan</a:t>
          </a:r>
          <a:r>
            <a:rPr lang="en-US" dirty="0"/>
            <a:t> </a:t>
          </a:r>
          <a:r>
            <a:rPr lang="en-US" dirty="0" err="1"/>
            <a:t>hingga</a:t>
          </a:r>
          <a:r>
            <a:rPr lang="en-US" dirty="0"/>
            <a:t> octet rule </a:t>
          </a:r>
          <a:r>
            <a:rPr lang="en-US" dirty="0" err="1"/>
            <a:t>terpenuhi</a:t>
          </a:r>
          <a:endParaRPr lang="en-US" dirty="0"/>
        </a:p>
      </dgm:t>
    </dgm:pt>
    <dgm:pt modelId="{1F11E693-E45B-492D-90AC-45AB255061E8}" type="parTrans" cxnId="{9C811696-0554-4361-8C60-834AEBDEC7A6}">
      <dgm:prSet/>
      <dgm:spPr/>
      <dgm:t>
        <a:bodyPr/>
        <a:lstStyle/>
        <a:p>
          <a:endParaRPr lang="en-US"/>
        </a:p>
      </dgm:t>
    </dgm:pt>
    <dgm:pt modelId="{BF85E542-654A-442F-8907-45D3FFC8B40A}" type="sibTrans" cxnId="{9C811696-0554-4361-8C60-834AEBDEC7A6}">
      <dgm:prSet/>
      <dgm:spPr/>
      <dgm:t>
        <a:bodyPr/>
        <a:lstStyle/>
        <a:p>
          <a:endParaRPr lang="en-US"/>
        </a:p>
      </dgm:t>
    </dgm:pt>
    <dgm:pt modelId="{683DAD6A-8E8A-440F-AAB7-3365EBAC38AC}" type="pres">
      <dgm:prSet presAssocID="{A8899528-C160-4DC7-AD2D-34B9059A69A0}" presName="Name0" presStyleCnt="0">
        <dgm:presLayoutVars>
          <dgm:dir/>
          <dgm:resizeHandles val="exact"/>
        </dgm:presLayoutVars>
      </dgm:prSet>
      <dgm:spPr/>
    </dgm:pt>
    <dgm:pt modelId="{B94E2742-C376-4045-9931-EADE5CBD5F74}" type="pres">
      <dgm:prSet presAssocID="{2E64E44C-213C-40C8-A241-614058D805BF}" presName="composite" presStyleCnt="0"/>
      <dgm:spPr/>
    </dgm:pt>
    <dgm:pt modelId="{4C422F33-869F-4F80-B9BD-84A12D5AB9E6}" type="pres">
      <dgm:prSet presAssocID="{2E64E44C-213C-40C8-A241-614058D805BF}" presName="rect1" presStyleLbl="trAlignAcc1" presStyleIdx="0" presStyleCnt="5">
        <dgm:presLayoutVars>
          <dgm:bulletEnabled val="1"/>
        </dgm:presLayoutVars>
      </dgm:prSet>
      <dgm:spPr/>
    </dgm:pt>
    <dgm:pt modelId="{5201C7B0-D07A-4169-878C-0DFC4E01C2DB}" type="pres">
      <dgm:prSet presAssocID="{2E64E44C-213C-40C8-A241-614058D805BF}" presName="rect2" presStyleLbl="fgImgPlace1" presStyleIdx="0" presStyleCnt="5"/>
      <dgm:spPr/>
    </dgm:pt>
    <dgm:pt modelId="{D08971EE-B21A-4CAF-A901-2BA9B6346097}" type="pres">
      <dgm:prSet presAssocID="{B646D1D8-C3F0-4061-83C8-6FB438CED6EE}" presName="sibTrans" presStyleCnt="0"/>
      <dgm:spPr/>
    </dgm:pt>
    <dgm:pt modelId="{01E7C98E-04B1-4E2B-8516-3010E4012382}" type="pres">
      <dgm:prSet presAssocID="{7F84224D-4737-4470-884C-D4AF2F9935F7}" presName="composite" presStyleCnt="0"/>
      <dgm:spPr/>
    </dgm:pt>
    <dgm:pt modelId="{04A5F603-2498-44C1-BBDE-E3F89A9DC710}" type="pres">
      <dgm:prSet presAssocID="{7F84224D-4737-4470-884C-D4AF2F9935F7}" presName="rect1" presStyleLbl="trAlignAcc1" presStyleIdx="1" presStyleCnt="5">
        <dgm:presLayoutVars>
          <dgm:bulletEnabled val="1"/>
        </dgm:presLayoutVars>
      </dgm:prSet>
      <dgm:spPr/>
    </dgm:pt>
    <dgm:pt modelId="{423B0514-57BC-4418-9BD0-6AB1F15AC274}" type="pres">
      <dgm:prSet presAssocID="{7F84224D-4737-4470-884C-D4AF2F9935F7}" presName="rect2" presStyleLbl="fgImgPlace1" presStyleIdx="1" presStyleCnt="5"/>
      <dgm:spPr/>
    </dgm:pt>
    <dgm:pt modelId="{4A3A8553-A713-4973-B4CB-C0F90ADA4D8F}" type="pres">
      <dgm:prSet presAssocID="{840F41EC-52F5-4350-8562-7CF43F5C075C}" presName="sibTrans" presStyleCnt="0"/>
      <dgm:spPr/>
    </dgm:pt>
    <dgm:pt modelId="{95916474-373A-4479-BB00-CB61D825D461}" type="pres">
      <dgm:prSet presAssocID="{CDE29809-7F8A-4F3C-9216-5B97FB3C67C6}" presName="composite" presStyleCnt="0"/>
      <dgm:spPr/>
    </dgm:pt>
    <dgm:pt modelId="{FBB8C357-EAFF-4831-9211-DB054989EFB5}" type="pres">
      <dgm:prSet presAssocID="{CDE29809-7F8A-4F3C-9216-5B97FB3C67C6}" presName="rect1" presStyleLbl="trAlignAcc1" presStyleIdx="2" presStyleCnt="5">
        <dgm:presLayoutVars>
          <dgm:bulletEnabled val="1"/>
        </dgm:presLayoutVars>
      </dgm:prSet>
      <dgm:spPr/>
    </dgm:pt>
    <dgm:pt modelId="{23ED1DFA-756B-4432-9657-9CC369F3FEEE}" type="pres">
      <dgm:prSet presAssocID="{CDE29809-7F8A-4F3C-9216-5B97FB3C67C6}" presName="rect2" presStyleLbl="fgImgPlace1" presStyleIdx="2" presStyleCnt="5"/>
      <dgm:spPr/>
    </dgm:pt>
    <dgm:pt modelId="{78F9027B-C58D-461D-996D-F82D010D98AF}" type="pres">
      <dgm:prSet presAssocID="{D2026487-9E31-42A5-B05E-0C9E1753771F}" presName="sibTrans" presStyleCnt="0"/>
      <dgm:spPr/>
    </dgm:pt>
    <dgm:pt modelId="{9DC7B321-CDC4-44A0-BAD1-D7EEDF37D369}" type="pres">
      <dgm:prSet presAssocID="{D4D669B5-C345-468B-9B4B-F1D936630576}" presName="composite" presStyleCnt="0"/>
      <dgm:spPr/>
    </dgm:pt>
    <dgm:pt modelId="{520DA346-ACC1-4DDF-8315-37CB0295FD0C}" type="pres">
      <dgm:prSet presAssocID="{D4D669B5-C345-468B-9B4B-F1D936630576}" presName="rect1" presStyleLbl="trAlignAcc1" presStyleIdx="3" presStyleCnt="5">
        <dgm:presLayoutVars>
          <dgm:bulletEnabled val="1"/>
        </dgm:presLayoutVars>
      </dgm:prSet>
      <dgm:spPr/>
    </dgm:pt>
    <dgm:pt modelId="{0BE22256-95F2-4D6A-8486-6ED049E44A38}" type="pres">
      <dgm:prSet presAssocID="{D4D669B5-C345-468B-9B4B-F1D936630576}" presName="rect2" presStyleLbl="fgImgPlace1" presStyleIdx="3" presStyleCnt="5"/>
      <dgm:spPr/>
    </dgm:pt>
    <dgm:pt modelId="{8959EF1E-DBB0-4D56-B7CA-45BCA2FFF399}" type="pres">
      <dgm:prSet presAssocID="{9AA337F7-D967-4552-97AA-ECC3201BA60E}" presName="sibTrans" presStyleCnt="0"/>
      <dgm:spPr/>
    </dgm:pt>
    <dgm:pt modelId="{1910097A-8151-448E-9F78-FFB9BC87D843}" type="pres">
      <dgm:prSet presAssocID="{965268F9-186A-4233-A0D2-A96BA0AF1EB3}" presName="composite" presStyleCnt="0"/>
      <dgm:spPr/>
    </dgm:pt>
    <dgm:pt modelId="{76636D1D-0939-4C93-8A22-02C9AA97B2AF}" type="pres">
      <dgm:prSet presAssocID="{965268F9-186A-4233-A0D2-A96BA0AF1EB3}" presName="rect1" presStyleLbl="trAlignAcc1" presStyleIdx="4" presStyleCnt="5">
        <dgm:presLayoutVars>
          <dgm:bulletEnabled val="1"/>
        </dgm:presLayoutVars>
      </dgm:prSet>
      <dgm:spPr/>
    </dgm:pt>
    <dgm:pt modelId="{0A06E0FC-35CC-4E15-941F-50DBB38CF90A}" type="pres">
      <dgm:prSet presAssocID="{965268F9-186A-4233-A0D2-A96BA0AF1EB3}" presName="rect2" presStyleLbl="fgImgPlace1" presStyleIdx="4" presStyleCnt="5"/>
      <dgm:spPr/>
    </dgm:pt>
  </dgm:ptLst>
  <dgm:cxnLst>
    <dgm:cxn modelId="{C7DB4E2A-3D5D-4200-BD82-E8E94E3D3064}" type="presOf" srcId="{CDE29809-7F8A-4F3C-9216-5B97FB3C67C6}" destId="{FBB8C357-EAFF-4831-9211-DB054989EFB5}" srcOrd="0" destOrd="0" presId="urn:microsoft.com/office/officeart/2008/layout/PictureStrips"/>
    <dgm:cxn modelId="{48C5BF37-96F2-4AE2-8B81-24544C759430}" type="presOf" srcId="{2E64E44C-213C-40C8-A241-614058D805BF}" destId="{4C422F33-869F-4F80-B9BD-84A12D5AB9E6}" srcOrd="0" destOrd="0" presId="urn:microsoft.com/office/officeart/2008/layout/PictureStrips"/>
    <dgm:cxn modelId="{F342F955-6AF5-4247-AF0F-2597101D16A6}" type="presOf" srcId="{965268F9-186A-4233-A0D2-A96BA0AF1EB3}" destId="{76636D1D-0939-4C93-8A22-02C9AA97B2AF}" srcOrd="0" destOrd="0" presId="urn:microsoft.com/office/officeart/2008/layout/PictureStrips"/>
    <dgm:cxn modelId="{2CA65D5A-4FED-4B49-8309-016D2DF68692}" type="presOf" srcId="{D4D669B5-C345-468B-9B4B-F1D936630576}" destId="{520DA346-ACC1-4DDF-8315-37CB0295FD0C}" srcOrd="0" destOrd="0" presId="urn:microsoft.com/office/officeart/2008/layout/PictureStrips"/>
    <dgm:cxn modelId="{F01FC78F-F785-4961-B510-47255D51C3FA}" srcId="{A8899528-C160-4DC7-AD2D-34B9059A69A0}" destId="{2E64E44C-213C-40C8-A241-614058D805BF}" srcOrd="0" destOrd="0" parTransId="{2339FDDA-58BB-46AE-9AC9-AFF5DE3B68E5}" sibTransId="{B646D1D8-C3F0-4061-83C8-6FB438CED6EE}"/>
    <dgm:cxn modelId="{9C811696-0554-4361-8C60-834AEBDEC7A6}" srcId="{A8899528-C160-4DC7-AD2D-34B9059A69A0}" destId="{965268F9-186A-4233-A0D2-A96BA0AF1EB3}" srcOrd="4" destOrd="0" parTransId="{1F11E693-E45B-492D-90AC-45AB255061E8}" sibTransId="{BF85E542-654A-442F-8907-45D3FFC8B40A}"/>
    <dgm:cxn modelId="{EFD6CB9C-AFC3-40CA-8F7E-F5C290646C2E}" type="presOf" srcId="{A8899528-C160-4DC7-AD2D-34B9059A69A0}" destId="{683DAD6A-8E8A-440F-AAB7-3365EBAC38AC}" srcOrd="0" destOrd="0" presId="urn:microsoft.com/office/officeart/2008/layout/PictureStrips"/>
    <dgm:cxn modelId="{B4D0A6AA-C429-4317-91CB-5F050F88D98C}" srcId="{A8899528-C160-4DC7-AD2D-34B9059A69A0}" destId="{CDE29809-7F8A-4F3C-9216-5B97FB3C67C6}" srcOrd="2" destOrd="0" parTransId="{BA0D096B-3A8D-4EC0-B856-DC6E295D8FCE}" sibTransId="{D2026487-9E31-42A5-B05E-0C9E1753771F}"/>
    <dgm:cxn modelId="{02D8DED8-87EB-4EF6-A584-464BE10C3618}" srcId="{A8899528-C160-4DC7-AD2D-34B9059A69A0}" destId="{D4D669B5-C345-468B-9B4B-F1D936630576}" srcOrd="3" destOrd="0" parTransId="{470D3027-8FB1-4C51-979B-9528A186458C}" sibTransId="{9AA337F7-D967-4552-97AA-ECC3201BA60E}"/>
    <dgm:cxn modelId="{4FBFE3E1-DC7F-4197-BB51-18343A739083}" srcId="{A8899528-C160-4DC7-AD2D-34B9059A69A0}" destId="{7F84224D-4737-4470-884C-D4AF2F9935F7}" srcOrd="1" destOrd="0" parTransId="{6D11FFF9-3BAA-45B7-9396-33929AC62032}" sibTransId="{840F41EC-52F5-4350-8562-7CF43F5C075C}"/>
    <dgm:cxn modelId="{7EFFD0FC-14A5-4C26-8007-B1C62CBB7C57}" type="presOf" srcId="{7F84224D-4737-4470-884C-D4AF2F9935F7}" destId="{04A5F603-2498-44C1-BBDE-E3F89A9DC710}" srcOrd="0" destOrd="0" presId="urn:microsoft.com/office/officeart/2008/layout/PictureStrips"/>
    <dgm:cxn modelId="{E4074FD4-FD99-4861-A9D2-3FADCC9EC5DC}" type="presParOf" srcId="{683DAD6A-8E8A-440F-AAB7-3365EBAC38AC}" destId="{B94E2742-C376-4045-9931-EADE5CBD5F74}" srcOrd="0" destOrd="0" presId="urn:microsoft.com/office/officeart/2008/layout/PictureStrips"/>
    <dgm:cxn modelId="{30A35D82-E0EE-4D91-A6C6-2EA15FB7DC72}" type="presParOf" srcId="{B94E2742-C376-4045-9931-EADE5CBD5F74}" destId="{4C422F33-869F-4F80-B9BD-84A12D5AB9E6}" srcOrd="0" destOrd="0" presId="urn:microsoft.com/office/officeart/2008/layout/PictureStrips"/>
    <dgm:cxn modelId="{465E96E3-1040-41F2-9D27-50419FBD99F4}" type="presParOf" srcId="{B94E2742-C376-4045-9931-EADE5CBD5F74}" destId="{5201C7B0-D07A-4169-878C-0DFC4E01C2DB}" srcOrd="1" destOrd="0" presId="urn:microsoft.com/office/officeart/2008/layout/PictureStrips"/>
    <dgm:cxn modelId="{4D41C588-17A4-460B-ACD4-840AC81A8482}" type="presParOf" srcId="{683DAD6A-8E8A-440F-AAB7-3365EBAC38AC}" destId="{D08971EE-B21A-4CAF-A901-2BA9B6346097}" srcOrd="1" destOrd="0" presId="urn:microsoft.com/office/officeart/2008/layout/PictureStrips"/>
    <dgm:cxn modelId="{3F360859-0D82-4425-9F46-0F0D462DDCBC}" type="presParOf" srcId="{683DAD6A-8E8A-440F-AAB7-3365EBAC38AC}" destId="{01E7C98E-04B1-4E2B-8516-3010E4012382}" srcOrd="2" destOrd="0" presId="urn:microsoft.com/office/officeart/2008/layout/PictureStrips"/>
    <dgm:cxn modelId="{668A7706-D794-48E5-A965-E409DE0C0379}" type="presParOf" srcId="{01E7C98E-04B1-4E2B-8516-3010E4012382}" destId="{04A5F603-2498-44C1-BBDE-E3F89A9DC710}" srcOrd="0" destOrd="0" presId="urn:microsoft.com/office/officeart/2008/layout/PictureStrips"/>
    <dgm:cxn modelId="{4A36316D-0A35-462B-8F44-65D734080EB1}" type="presParOf" srcId="{01E7C98E-04B1-4E2B-8516-3010E4012382}" destId="{423B0514-57BC-4418-9BD0-6AB1F15AC274}" srcOrd="1" destOrd="0" presId="urn:microsoft.com/office/officeart/2008/layout/PictureStrips"/>
    <dgm:cxn modelId="{20D64317-DF2D-4909-8EEB-D9BD9BD447E2}" type="presParOf" srcId="{683DAD6A-8E8A-440F-AAB7-3365EBAC38AC}" destId="{4A3A8553-A713-4973-B4CB-C0F90ADA4D8F}" srcOrd="3" destOrd="0" presId="urn:microsoft.com/office/officeart/2008/layout/PictureStrips"/>
    <dgm:cxn modelId="{EB5B5DE7-B3A3-4227-A3BB-392863A9C999}" type="presParOf" srcId="{683DAD6A-8E8A-440F-AAB7-3365EBAC38AC}" destId="{95916474-373A-4479-BB00-CB61D825D461}" srcOrd="4" destOrd="0" presId="urn:microsoft.com/office/officeart/2008/layout/PictureStrips"/>
    <dgm:cxn modelId="{DFB4AE8E-8C86-45D2-8CC9-10CA03768D9D}" type="presParOf" srcId="{95916474-373A-4479-BB00-CB61D825D461}" destId="{FBB8C357-EAFF-4831-9211-DB054989EFB5}" srcOrd="0" destOrd="0" presId="urn:microsoft.com/office/officeart/2008/layout/PictureStrips"/>
    <dgm:cxn modelId="{DFF70725-5250-4BD1-9992-D75E64FCBCDE}" type="presParOf" srcId="{95916474-373A-4479-BB00-CB61D825D461}" destId="{23ED1DFA-756B-4432-9657-9CC369F3FEEE}" srcOrd="1" destOrd="0" presId="urn:microsoft.com/office/officeart/2008/layout/PictureStrips"/>
    <dgm:cxn modelId="{101D0BD6-AA7D-4F13-B217-A0D605E8BB4D}" type="presParOf" srcId="{683DAD6A-8E8A-440F-AAB7-3365EBAC38AC}" destId="{78F9027B-C58D-461D-996D-F82D010D98AF}" srcOrd="5" destOrd="0" presId="urn:microsoft.com/office/officeart/2008/layout/PictureStrips"/>
    <dgm:cxn modelId="{7DA63EAC-4C80-4935-B430-01506CD648FE}" type="presParOf" srcId="{683DAD6A-8E8A-440F-AAB7-3365EBAC38AC}" destId="{9DC7B321-CDC4-44A0-BAD1-D7EEDF37D369}" srcOrd="6" destOrd="0" presId="urn:microsoft.com/office/officeart/2008/layout/PictureStrips"/>
    <dgm:cxn modelId="{0D250DFC-2919-4298-9AE9-6B55EB4473B7}" type="presParOf" srcId="{9DC7B321-CDC4-44A0-BAD1-D7EEDF37D369}" destId="{520DA346-ACC1-4DDF-8315-37CB0295FD0C}" srcOrd="0" destOrd="0" presId="urn:microsoft.com/office/officeart/2008/layout/PictureStrips"/>
    <dgm:cxn modelId="{5F263AC3-7030-47A0-B915-E58DE0B12D98}" type="presParOf" srcId="{9DC7B321-CDC4-44A0-BAD1-D7EEDF37D369}" destId="{0BE22256-95F2-4D6A-8486-6ED049E44A38}" srcOrd="1" destOrd="0" presId="urn:microsoft.com/office/officeart/2008/layout/PictureStrips"/>
    <dgm:cxn modelId="{50193317-A458-42D6-B278-05D0F6AB8CBF}" type="presParOf" srcId="{683DAD6A-8E8A-440F-AAB7-3365EBAC38AC}" destId="{8959EF1E-DBB0-4D56-B7CA-45BCA2FFF399}" srcOrd="7" destOrd="0" presId="urn:microsoft.com/office/officeart/2008/layout/PictureStrips"/>
    <dgm:cxn modelId="{9111C15D-A9C5-4434-9782-8B97E3B0F405}" type="presParOf" srcId="{683DAD6A-8E8A-440F-AAB7-3365EBAC38AC}" destId="{1910097A-8151-448E-9F78-FFB9BC87D843}" srcOrd="8" destOrd="0" presId="urn:microsoft.com/office/officeart/2008/layout/PictureStrips"/>
    <dgm:cxn modelId="{BE191CE6-04A0-469E-BFEF-DC52FBEC65A9}" type="presParOf" srcId="{1910097A-8151-448E-9F78-FFB9BC87D843}" destId="{76636D1D-0939-4C93-8A22-02C9AA97B2AF}" srcOrd="0" destOrd="0" presId="urn:microsoft.com/office/officeart/2008/layout/PictureStrips"/>
    <dgm:cxn modelId="{3777C736-E5D9-447D-ACDE-697B09B25F6B}" type="presParOf" srcId="{1910097A-8151-448E-9F78-FFB9BC87D843}" destId="{0A06E0FC-35CC-4E15-941F-50DBB38CF90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22F33-869F-4F80-B9BD-84A12D5AB9E6}">
      <dsp:nvSpPr>
        <dsp:cNvPr id="0" name=""/>
        <dsp:cNvSpPr/>
      </dsp:nvSpPr>
      <dsp:spPr>
        <a:xfrm>
          <a:off x="195862" y="1110425"/>
          <a:ext cx="4602525" cy="14382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201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1. </a:t>
          </a:r>
          <a:r>
            <a:rPr lang="en-US" sz="2100" kern="1200" dirty="0" err="1"/>
            <a:t>Hitung</a:t>
          </a:r>
          <a:r>
            <a:rPr lang="en-US" sz="2100" kern="1200" dirty="0"/>
            <a:t> </a:t>
          </a:r>
          <a:r>
            <a:rPr lang="en-US" sz="2100" kern="1200" dirty="0" err="1"/>
            <a:t>jumlah</a:t>
          </a:r>
          <a:r>
            <a:rPr lang="en-US" sz="2100" kern="1200" dirty="0"/>
            <a:t> electron </a:t>
          </a:r>
          <a:r>
            <a:rPr lang="en-US" sz="2100" kern="1200" dirty="0" err="1"/>
            <a:t>valensi</a:t>
          </a:r>
          <a:r>
            <a:rPr lang="en-US" sz="2100" kern="1200" dirty="0"/>
            <a:t> </a:t>
          </a:r>
          <a:r>
            <a:rPr lang="en-US" sz="2100" kern="1200" dirty="0" err="1"/>
            <a:t>pada</a:t>
          </a:r>
          <a:r>
            <a:rPr lang="en-US" sz="2100" kern="1200" dirty="0"/>
            <a:t> </a:t>
          </a:r>
          <a:r>
            <a:rPr lang="en-US" sz="2100" kern="1200" dirty="0" err="1"/>
            <a:t>molekul</a:t>
          </a:r>
          <a:r>
            <a:rPr lang="en-US" sz="2100" kern="1200" dirty="0"/>
            <a:t> atau ion</a:t>
          </a:r>
        </a:p>
      </dsp:txBody>
      <dsp:txXfrm>
        <a:off x="195862" y="1110425"/>
        <a:ext cx="4602525" cy="1438289"/>
      </dsp:txXfrm>
    </dsp:sp>
    <dsp:sp modelId="{5201C7B0-D07A-4169-878C-0DFC4E01C2DB}">
      <dsp:nvSpPr>
        <dsp:cNvPr id="0" name=""/>
        <dsp:cNvSpPr/>
      </dsp:nvSpPr>
      <dsp:spPr>
        <a:xfrm>
          <a:off x="4090" y="902673"/>
          <a:ext cx="1006802" cy="1510203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4A5F603-2498-44C1-BBDE-E3F89A9DC710}">
      <dsp:nvSpPr>
        <dsp:cNvPr id="0" name=""/>
        <dsp:cNvSpPr/>
      </dsp:nvSpPr>
      <dsp:spPr>
        <a:xfrm>
          <a:off x="5331361" y="1110425"/>
          <a:ext cx="4602525" cy="14382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201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2. </a:t>
          </a:r>
          <a:r>
            <a:rPr lang="en-US" sz="2100" kern="1200" dirty="0" err="1"/>
            <a:t>Gambar</a:t>
          </a:r>
          <a:r>
            <a:rPr lang="en-US" sz="2100" kern="1200" dirty="0"/>
            <a:t> </a:t>
          </a:r>
          <a:r>
            <a:rPr lang="en-US" sz="2100" kern="1200" dirty="0" err="1"/>
            <a:t>struktur</a:t>
          </a:r>
          <a:r>
            <a:rPr lang="en-US" sz="2100" kern="1200" dirty="0"/>
            <a:t> </a:t>
          </a:r>
          <a:r>
            <a:rPr lang="en-US" sz="2100" kern="1200" dirty="0" err="1"/>
            <a:t>geometri</a:t>
          </a:r>
          <a:r>
            <a:rPr lang="en-US" sz="2100" kern="1200" dirty="0"/>
            <a:t> </a:t>
          </a:r>
          <a:r>
            <a:rPr lang="en-US" sz="2100" kern="1200" dirty="0" err="1"/>
            <a:t>dari</a:t>
          </a:r>
          <a:r>
            <a:rPr lang="en-US" sz="2100" kern="1200" dirty="0"/>
            <a:t> </a:t>
          </a:r>
          <a:r>
            <a:rPr lang="en-US" sz="2100" kern="1200" dirty="0" err="1"/>
            <a:t>molekul</a:t>
          </a:r>
          <a:endParaRPr lang="en-US" sz="2100" kern="1200" dirty="0"/>
        </a:p>
      </dsp:txBody>
      <dsp:txXfrm>
        <a:off x="5331361" y="1110425"/>
        <a:ext cx="4602525" cy="1438289"/>
      </dsp:txXfrm>
    </dsp:sp>
    <dsp:sp modelId="{423B0514-57BC-4418-9BD0-6AB1F15AC274}">
      <dsp:nvSpPr>
        <dsp:cNvPr id="0" name=""/>
        <dsp:cNvSpPr/>
      </dsp:nvSpPr>
      <dsp:spPr>
        <a:xfrm>
          <a:off x="5139589" y="902673"/>
          <a:ext cx="1006802" cy="1510203"/>
        </a:xfrm>
        <a:prstGeom prst="rect">
          <a:avLst/>
        </a:prstGeom>
        <a:solidFill>
          <a:schemeClr val="accent4">
            <a:tint val="50000"/>
            <a:hueOff val="-3044180"/>
            <a:satOff val="-116"/>
            <a:lumOff val="-565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BB8C357-EAFF-4831-9211-DB054989EFB5}">
      <dsp:nvSpPr>
        <dsp:cNvPr id="0" name=""/>
        <dsp:cNvSpPr/>
      </dsp:nvSpPr>
      <dsp:spPr>
        <a:xfrm>
          <a:off x="195862" y="2921072"/>
          <a:ext cx="4602525" cy="14382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201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3. </a:t>
          </a:r>
          <a:r>
            <a:rPr lang="en-US" sz="2100" kern="1200" dirty="0" err="1"/>
            <a:t>Gambarkan</a:t>
          </a:r>
          <a:r>
            <a:rPr lang="en-US" sz="2100" kern="1200" dirty="0"/>
            <a:t> </a:t>
          </a:r>
          <a:r>
            <a:rPr lang="en-US" sz="2100" kern="1200" dirty="0" err="1"/>
            <a:t>ikatan</a:t>
          </a:r>
          <a:r>
            <a:rPr lang="en-US" sz="2100" kern="1200" dirty="0"/>
            <a:t> </a:t>
          </a:r>
          <a:r>
            <a:rPr lang="en-US" sz="2100" kern="1200" dirty="0" err="1"/>
            <a:t>tunggal</a:t>
          </a:r>
          <a:r>
            <a:rPr lang="en-US" sz="2100" kern="1200" dirty="0"/>
            <a:t> </a:t>
          </a:r>
          <a:r>
            <a:rPr lang="en-US" sz="2100" kern="1200" dirty="0" err="1"/>
            <a:t>untuk</a:t>
          </a:r>
          <a:r>
            <a:rPr lang="en-US" sz="2100" kern="1200" dirty="0"/>
            <a:t> </a:t>
          </a:r>
          <a:r>
            <a:rPr lang="en-US" sz="2100" kern="1200" dirty="0" err="1"/>
            <a:t>menghubungkan</a:t>
          </a:r>
          <a:r>
            <a:rPr lang="en-US" sz="2100" kern="1200" dirty="0"/>
            <a:t> </a:t>
          </a:r>
          <a:r>
            <a:rPr lang="en-US" sz="2100" kern="1200" dirty="0" err="1"/>
            <a:t>antar</a:t>
          </a:r>
          <a:r>
            <a:rPr lang="en-US" sz="2100" kern="1200" dirty="0"/>
            <a:t> atom</a:t>
          </a:r>
        </a:p>
      </dsp:txBody>
      <dsp:txXfrm>
        <a:off x="195862" y="2921072"/>
        <a:ext cx="4602525" cy="1438289"/>
      </dsp:txXfrm>
    </dsp:sp>
    <dsp:sp modelId="{23ED1DFA-756B-4432-9657-9CC369F3FEEE}">
      <dsp:nvSpPr>
        <dsp:cNvPr id="0" name=""/>
        <dsp:cNvSpPr/>
      </dsp:nvSpPr>
      <dsp:spPr>
        <a:xfrm>
          <a:off x="4090" y="2713319"/>
          <a:ext cx="1006802" cy="1510203"/>
        </a:xfrm>
        <a:prstGeom prst="rect">
          <a:avLst/>
        </a:prstGeom>
        <a:solidFill>
          <a:schemeClr val="accent4">
            <a:tint val="50000"/>
            <a:hueOff val="-6088360"/>
            <a:satOff val="-231"/>
            <a:lumOff val="-1131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520DA346-ACC1-4DDF-8315-37CB0295FD0C}">
      <dsp:nvSpPr>
        <dsp:cNvPr id="0" name=""/>
        <dsp:cNvSpPr/>
      </dsp:nvSpPr>
      <dsp:spPr>
        <a:xfrm>
          <a:off x="5331361" y="2921072"/>
          <a:ext cx="4602525" cy="14382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201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4. </a:t>
          </a:r>
          <a:r>
            <a:rPr lang="en-US" sz="2100" kern="1200" dirty="0" err="1"/>
            <a:t>Gambar</a:t>
          </a:r>
          <a:r>
            <a:rPr lang="en-US" sz="2100" kern="1200" dirty="0"/>
            <a:t> electron </a:t>
          </a:r>
          <a:r>
            <a:rPr lang="en-US" sz="2100" kern="1200" dirty="0" err="1"/>
            <a:t>valensi</a:t>
          </a:r>
          <a:r>
            <a:rPr lang="en-US" sz="2100" kern="1200" dirty="0"/>
            <a:t> yang </a:t>
          </a:r>
          <a:r>
            <a:rPr lang="en-US" sz="2100" kern="1200" dirty="0" err="1"/>
            <a:t>tersisa</a:t>
          </a:r>
          <a:r>
            <a:rPr lang="en-US" sz="2100" kern="1200" dirty="0"/>
            <a:t> </a:t>
          </a:r>
          <a:r>
            <a:rPr lang="en-US" sz="2100" kern="1200" dirty="0" err="1"/>
            <a:t>pada</a:t>
          </a:r>
          <a:r>
            <a:rPr lang="en-US" sz="2100" kern="1200" dirty="0"/>
            <a:t> </a:t>
          </a:r>
          <a:r>
            <a:rPr lang="en-US" sz="2100" kern="1200" dirty="0" err="1"/>
            <a:t>tiap</a:t>
          </a:r>
          <a:r>
            <a:rPr lang="en-US" sz="2100" kern="1200" dirty="0"/>
            <a:t> atom </a:t>
          </a:r>
          <a:r>
            <a:rPr lang="en-US" sz="2100" kern="1200" dirty="0" err="1"/>
            <a:t>hingga</a:t>
          </a:r>
          <a:r>
            <a:rPr lang="en-US" sz="2100" kern="1200" dirty="0"/>
            <a:t> octet rule </a:t>
          </a:r>
          <a:r>
            <a:rPr lang="en-US" sz="2100" kern="1200" dirty="0" err="1"/>
            <a:t>terpenuhi</a:t>
          </a:r>
          <a:endParaRPr lang="en-US" sz="2100" kern="1200" dirty="0"/>
        </a:p>
      </dsp:txBody>
      <dsp:txXfrm>
        <a:off x="5331361" y="2921072"/>
        <a:ext cx="4602525" cy="1438289"/>
      </dsp:txXfrm>
    </dsp:sp>
    <dsp:sp modelId="{0BE22256-95F2-4D6A-8486-6ED049E44A38}">
      <dsp:nvSpPr>
        <dsp:cNvPr id="0" name=""/>
        <dsp:cNvSpPr/>
      </dsp:nvSpPr>
      <dsp:spPr>
        <a:xfrm>
          <a:off x="5139589" y="2713319"/>
          <a:ext cx="1006802" cy="1510203"/>
        </a:xfrm>
        <a:prstGeom prst="rect">
          <a:avLst/>
        </a:prstGeom>
        <a:solidFill>
          <a:schemeClr val="accent4">
            <a:tint val="50000"/>
            <a:hueOff val="-9132540"/>
            <a:satOff val="-347"/>
            <a:lumOff val="-1696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6636D1D-0939-4C93-8A22-02C9AA97B2AF}">
      <dsp:nvSpPr>
        <dsp:cNvPr id="0" name=""/>
        <dsp:cNvSpPr/>
      </dsp:nvSpPr>
      <dsp:spPr>
        <a:xfrm>
          <a:off x="2763611" y="4731718"/>
          <a:ext cx="4602525" cy="14382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4201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5. </a:t>
          </a:r>
          <a:r>
            <a:rPr lang="en-US" sz="2100" kern="1200" dirty="0" err="1"/>
            <a:t>Gambar</a:t>
          </a:r>
          <a:r>
            <a:rPr lang="en-US" sz="2100" kern="1200" dirty="0"/>
            <a:t> </a:t>
          </a:r>
          <a:r>
            <a:rPr lang="en-US" sz="2100" kern="1200" dirty="0" err="1"/>
            <a:t>ikatan</a:t>
          </a:r>
          <a:r>
            <a:rPr lang="en-US" sz="2100" kern="1200" dirty="0"/>
            <a:t> </a:t>
          </a:r>
          <a:r>
            <a:rPr lang="en-US" sz="2100" kern="1200" dirty="0" err="1"/>
            <a:t>rangkap</a:t>
          </a:r>
          <a:r>
            <a:rPr lang="en-US" sz="2100" kern="1200" dirty="0"/>
            <a:t> </a:t>
          </a:r>
          <a:r>
            <a:rPr lang="en-US" sz="2100" kern="1200" dirty="0" err="1"/>
            <a:t>dengan</a:t>
          </a:r>
          <a:r>
            <a:rPr lang="en-US" sz="2100" kern="1200" dirty="0"/>
            <a:t> </a:t>
          </a:r>
          <a:r>
            <a:rPr lang="en-US" sz="2100" kern="1200" dirty="0" err="1"/>
            <a:t>mengubah</a:t>
          </a:r>
          <a:r>
            <a:rPr lang="en-US" sz="2100" kern="1200" dirty="0"/>
            <a:t> </a:t>
          </a:r>
          <a:r>
            <a:rPr lang="en-US" sz="2100" kern="1200" dirty="0" err="1"/>
            <a:t>titik</a:t>
          </a:r>
          <a:r>
            <a:rPr lang="en-US" sz="2100" kern="1200" dirty="0"/>
            <a:t> electron </a:t>
          </a:r>
          <a:r>
            <a:rPr lang="en-US" sz="2100" kern="1200" dirty="0" err="1"/>
            <a:t>berpasangan</a:t>
          </a:r>
          <a:r>
            <a:rPr lang="en-US" sz="2100" kern="1200" dirty="0"/>
            <a:t> </a:t>
          </a:r>
          <a:r>
            <a:rPr lang="en-US" sz="2100" kern="1200" dirty="0" err="1"/>
            <a:t>hingga</a:t>
          </a:r>
          <a:r>
            <a:rPr lang="en-US" sz="2100" kern="1200" dirty="0"/>
            <a:t> octet rule </a:t>
          </a:r>
          <a:r>
            <a:rPr lang="en-US" sz="2100" kern="1200" dirty="0" err="1"/>
            <a:t>terpenuhi</a:t>
          </a:r>
          <a:endParaRPr lang="en-US" sz="2100" kern="1200" dirty="0"/>
        </a:p>
      </dsp:txBody>
      <dsp:txXfrm>
        <a:off x="2763611" y="4731718"/>
        <a:ext cx="4602525" cy="1438289"/>
      </dsp:txXfrm>
    </dsp:sp>
    <dsp:sp modelId="{0A06E0FC-35CC-4E15-941F-50DBB38CF90A}">
      <dsp:nvSpPr>
        <dsp:cNvPr id="0" name=""/>
        <dsp:cNvSpPr/>
      </dsp:nvSpPr>
      <dsp:spPr>
        <a:xfrm>
          <a:off x="2571839" y="4523965"/>
          <a:ext cx="1006802" cy="1510203"/>
        </a:xfrm>
        <a:prstGeom prst="rect">
          <a:avLst/>
        </a:prstGeom>
        <a:solidFill>
          <a:schemeClr val="accent4">
            <a:tint val="50000"/>
            <a:hueOff val="-12176720"/>
            <a:satOff val="-463"/>
            <a:lumOff val="-2261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F439B-391B-4B41-826A-951FCF412C34}" type="datetimeFigureOut">
              <a:rPr lang="en-US" smtClean="0"/>
              <a:t>11/18/22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0038-7055-434C-B6C4-B8C69565C6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664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3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kulit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</a:t>
            </a:r>
            <a:r>
              <a:rPr lang="en-US" dirty="0">
                <a:sym typeface="Wingdings" panose="05000000000000000000" pitchFamily="2" charset="2"/>
              </a:rPr>
              <a:t> 3  </a:t>
            </a:r>
            <a:r>
              <a:rPr lang="en-US" dirty="0" err="1">
                <a:sym typeface="Wingdings" panose="05000000000000000000" pitchFamily="2" charset="2"/>
              </a:rPr>
              <a:t>memiliki</a:t>
            </a:r>
            <a:r>
              <a:rPr lang="en-US" dirty="0">
                <a:sym typeface="Wingdings" panose="05000000000000000000" pitchFamily="2" charset="2"/>
              </a:rPr>
              <a:t> orbital 3s,</a:t>
            </a:r>
            <a:r>
              <a:rPr lang="en-US" baseline="0" dirty="0">
                <a:sym typeface="Wingdings" panose="05000000000000000000" pitchFamily="2" charset="2"/>
              </a:rPr>
              <a:t> 3p, 3d  orbital d </a:t>
            </a:r>
            <a:r>
              <a:rPr lang="en-US" baseline="0" dirty="0" err="1">
                <a:sym typeface="Wingdings" panose="05000000000000000000" pitchFamily="2" charset="2"/>
              </a:rPr>
              <a:t>dapat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dipakai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5455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1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2. Less</a:t>
            </a:r>
            <a:r>
              <a:rPr lang="en-US" baseline="0" dirty="0"/>
              <a:t> electronegative </a:t>
            </a:r>
            <a:r>
              <a:rPr lang="en-US" baseline="0" dirty="0" err="1"/>
              <a:t>biasa</a:t>
            </a:r>
            <a:r>
              <a:rPr lang="en-US" baseline="0" dirty="0"/>
              <a:t> </a:t>
            </a:r>
            <a:r>
              <a:rPr lang="en-US" baseline="0" dirty="0" err="1"/>
              <a:t>menjadi</a:t>
            </a:r>
            <a:r>
              <a:rPr lang="en-US" baseline="0" dirty="0"/>
              <a:t> central </a:t>
            </a:r>
            <a:r>
              <a:rPr lang="en-US" baseline="0" dirty="0" err="1"/>
              <a:t>struktur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160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53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348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32 – 8 = 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25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Oksigen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elektronegatif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carbon, di </a:t>
            </a:r>
            <a:r>
              <a:rPr lang="en-US" dirty="0" err="1"/>
              <a:t>beri</a:t>
            </a:r>
            <a:r>
              <a:rPr lang="en-US" dirty="0"/>
              <a:t> dot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dulu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26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684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18 – 4 = 14 </a:t>
            </a:r>
            <a:r>
              <a:rPr lang="en-US" dirty="0">
                <a:sym typeface="Wingdings" panose="05000000000000000000" pitchFamily="2" charset="2"/>
              </a:rPr>
              <a:t> 7</a:t>
            </a:r>
          </a:p>
          <a:p>
            <a:r>
              <a:rPr lang="en-US" dirty="0" err="1">
                <a:sym typeface="Wingdings" panose="05000000000000000000" pitchFamily="2" charset="2"/>
              </a:rPr>
              <a:t>Contoh</a:t>
            </a:r>
            <a:r>
              <a:rPr lang="en-US" baseline="0" dirty="0">
                <a:sym typeface="Wingdings" panose="05000000000000000000" pitchFamily="2" charset="2"/>
              </a:rPr>
              <a:t> resonance benzene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44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Radical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bereaksi</a:t>
            </a:r>
            <a:r>
              <a:rPr lang="en-US" dirty="0"/>
              <a:t>,</a:t>
            </a:r>
            <a:r>
              <a:rPr lang="en-US" baseline="0" dirty="0"/>
              <a:t> </a:t>
            </a:r>
            <a:r>
              <a:rPr lang="en-US" baseline="0" dirty="0" err="1"/>
              <a:t>penyimpangan</a:t>
            </a:r>
            <a:r>
              <a:rPr lang="en-US" baseline="0" dirty="0"/>
              <a:t> </a:t>
            </a:r>
            <a:r>
              <a:rPr lang="en-US" baseline="0" dirty="0" err="1"/>
              <a:t>ini</a:t>
            </a:r>
            <a:r>
              <a:rPr lang="en-US" baseline="0" dirty="0"/>
              <a:t> </a:t>
            </a:r>
            <a:r>
              <a:rPr lang="en-US" baseline="0" dirty="0" err="1"/>
              <a:t>hanya</a:t>
            </a:r>
            <a:r>
              <a:rPr lang="en-US" baseline="0" dirty="0"/>
              <a:t> </a:t>
            </a:r>
            <a:r>
              <a:rPr lang="en-US" baseline="0" dirty="0" err="1"/>
              <a:t>bentuk</a:t>
            </a:r>
            <a:r>
              <a:rPr lang="en-US" baseline="0" dirty="0"/>
              <a:t> </a:t>
            </a:r>
            <a:r>
              <a:rPr lang="en-US" baseline="0" dirty="0" err="1"/>
              <a:t>antara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A0038-7055-434C-B6C4-B8C69565C60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2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9BF2D20-DAE2-42DC-9AB8-77B7B38D730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0"/>
            <a:ext cx="11353800" cy="5791201"/>
          </a:xfrm>
          <a:custGeom>
            <a:avLst/>
            <a:gdLst>
              <a:gd name="connsiteX0" fmla="*/ 1 w 11353800"/>
              <a:gd name="connsiteY0" fmla="*/ 5791200 h 5791201"/>
              <a:gd name="connsiteX1" fmla="*/ 6662737 w 11353800"/>
              <a:gd name="connsiteY1" fmla="*/ 5791200 h 5791201"/>
              <a:gd name="connsiteX2" fmla="*/ 6662737 w 11353800"/>
              <a:gd name="connsiteY2" fmla="*/ 5791201 h 5791201"/>
              <a:gd name="connsiteX3" fmla="*/ 1 w 11353800"/>
              <a:gd name="connsiteY3" fmla="*/ 5791201 h 5791201"/>
              <a:gd name="connsiteX4" fmla="*/ 0 w 11353800"/>
              <a:gd name="connsiteY4" fmla="*/ 0 h 5791201"/>
              <a:gd name="connsiteX5" fmla="*/ 11353800 w 11353800"/>
              <a:gd name="connsiteY5" fmla="*/ 0 h 5791201"/>
              <a:gd name="connsiteX6" fmla="*/ 11353800 w 11353800"/>
              <a:gd name="connsiteY6" fmla="*/ 5791200 h 5791201"/>
              <a:gd name="connsiteX7" fmla="*/ 6662737 w 11353800"/>
              <a:gd name="connsiteY7" fmla="*/ 5791200 h 5791201"/>
              <a:gd name="connsiteX8" fmla="*/ 6662737 w 11353800"/>
              <a:gd name="connsiteY8" fmla="*/ 2531373 h 5791201"/>
              <a:gd name="connsiteX9" fmla="*/ 1 w 11353800"/>
              <a:gd name="connsiteY9" fmla="*/ 2531373 h 5791201"/>
              <a:gd name="connsiteX10" fmla="*/ 1 w 11353800"/>
              <a:gd name="connsiteY10" fmla="*/ 5791200 h 5791201"/>
              <a:gd name="connsiteX11" fmla="*/ 0 w 11353800"/>
              <a:gd name="connsiteY11" fmla="*/ 5791200 h 579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53800" h="5791201">
                <a:moveTo>
                  <a:pt x="1" y="5791200"/>
                </a:moveTo>
                <a:lnTo>
                  <a:pt x="6662737" y="5791200"/>
                </a:lnTo>
                <a:lnTo>
                  <a:pt x="6662737" y="5791201"/>
                </a:lnTo>
                <a:lnTo>
                  <a:pt x="1" y="5791201"/>
                </a:lnTo>
                <a:close/>
                <a:moveTo>
                  <a:pt x="0" y="0"/>
                </a:moveTo>
                <a:lnTo>
                  <a:pt x="11353800" y="0"/>
                </a:lnTo>
                <a:lnTo>
                  <a:pt x="11353800" y="5791200"/>
                </a:lnTo>
                <a:lnTo>
                  <a:pt x="6662737" y="5791200"/>
                </a:lnTo>
                <a:lnTo>
                  <a:pt x="6662737" y="2531373"/>
                </a:lnTo>
                <a:lnTo>
                  <a:pt x="1" y="2531373"/>
                </a:lnTo>
                <a:lnTo>
                  <a:pt x="1" y="5791200"/>
                </a:lnTo>
                <a:lnTo>
                  <a:pt x="0" y="57912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5077"/>
            <a:ext cx="6548438" cy="2831323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5486400"/>
            <a:ext cx="6548438" cy="304801"/>
          </a:xfrm>
        </p:spPr>
        <p:txBody>
          <a:bodyPr>
            <a:normAutofit/>
          </a:bodyPr>
          <a:lstStyle>
            <a:lvl1pPr marL="0" indent="0">
              <a:buNone/>
              <a:defRPr sz="1600" spc="300"/>
            </a:lvl1pPr>
          </a:lstStyle>
          <a:p>
            <a:pPr lvl="0"/>
            <a:r>
              <a:rPr lang="en-US" dirty="0"/>
              <a:t>WEBSITE GOES HERE</a:t>
            </a:r>
          </a:p>
        </p:txBody>
      </p:sp>
    </p:spTree>
    <p:extLst>
      <p:ext uri="{BB962C8B-B14F-4D97-AF65-F5344CB8AC3E}">
        <p14:creationId xmlns:p14="http://schemas.microsoft.com/office/powerpoint/2010/main" val="13994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F98B-2743-4B47-AE32-9926CC2B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908B9-8BB9-5247-A9CC-EADBF62AB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85361"/>
            <a:ext cx="5157787" cy="43043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572680-8F07-DD43-A1EC-F836900FF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85361"/>
            <a:ext cx="5183188" cy="430430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2532F2-B96C-DE47-9F25-34728C00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89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655077"/>
            <a:ext cx="6548438" cy="2831323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B11A616-4D84-4BF3-86C7-9F1BBDAD3A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486400"/>
            <a:ext cx="6548438" cy="69758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42725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BA20-74C4-B146-8DF6-85C573E19D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8373" y="1488558"/>
            <a:ext cx="5445858" cy="270464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9FC2C-42AA-424F-9223-5F73B95D7C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48373" y="4220187"/>
            <a:ext cx="5445858" cy="1223684"/>
          </a:xfrm>
        </p:spPr>
        <p:txBody>
          <a:bodyPr>
            <a:normAutofit/>
          </a:bodyPr>
          <a:lstStyle>
            <a:lvl1pPr marL="0" indent="0">
              <a:buNone/>
              <a:defRPr sz="1800" b="0" i="0" spc="300">
                <a:solidFill>
                  <a:schemeClr val="tx1"/>
                </a:solidFill>
                <a:latin typeface="+mn-lt"/>
                <a:cs typeface="Gill Sans Light" panose="020B0302020104020203" pitchFamily="34" charset="-79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744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4535-13A9-914D-A6BC-97AFF2883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0"/>
            <a:ext cx="10896600" cy="89321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75C1F3A-BBBB-2946-BF9D-CD1C4898C83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1690688"/>
            <a:ext cx="10896600" cy="4862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3A40995-514F-A74C-B120-F2ADB49206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914483"/>
            <a:ext cx="10896600" cy="602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850829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B2B6249-6B58-2F44-83C2-208195C2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868896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1B3D6EB-0B4B-4C00-A78E-E618E038C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6353079-34E7-4CF0-8300-BCC1060B3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56322"/>
            <a:ext cx="3932237" cy="30126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6122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Add a footer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B2B6249-6B58-2F44-83C2-208195C2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6"/>
            <a:ext cx="3932237" cy="1868896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06353079-34E7-4CF0-8300-BCC1060B3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56322"/>
            <a:ext cx="3932237" cy="30126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04B7B3E-1EE1-4212-9F4F-0C7DC6C1584F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5180012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13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8259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72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3EE4273-5B11-44D2-BB30-AB361AEA56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0"/>
            <a:ext cx="11353800" cy="5791201"/>
          </a:xfrm>
          <a:custGeom>
            <a:avLst/>
            <a:gdLst>
              <a:gd name="connsiteX0" fmla="*/ 1 w 11353800"/>
              <a:gd name="connsiteY0" fmla="*/ 5791200 h 5791201"/>
              <a:gd name="connsiteX1" fmla="*/ 6662737 w 11353800"/>
              <a:gd name="connsiteY1" fmla="*/ 5791200 h 5791201"/>
              <a:gd name="connsiteX2" fmla="*/ 6662737 w 11353800"/>
              <a:gd name="connsiteY2" fmla="*/ 5791201 h 5791201"/>
              <a:gd name="connsiteX3" fmla="*/ 1 w 11353800"/>
              <a:gd name="connsiteY3" fmla="*/ 5791201 h 5791201"/>
              <a:gd name="connsiteX4" fmla="*/ 0 w 11353800"/>
              <a:gd name="connsiteY4" fmla="*/ 0 h 5791201"/>
              <a:gd name="connsiteX5" fmla="*/ 8012252 w 11353800"/>
              <a:gd name="connsiteY5" fmla="*/ 0 h 5791201"/>
              <a:gd name="connsiteX6" fmla="*/ 8012252 w 11353800"/>
              <a:gd name="connsiteY6" fmla="*/ 1892595 h 5791201"/>
              <a:gd name="connsiteX7" fmla="*/ 11353800 w 11353800"/>
              <a:gd name="connsiteY7" fmla="*/ 1892595 h 5791201"/>
              <a:gd name="connsiteX8" fmla="*/ 11353800 w 11353800"/>
              <a:gd name="connsiteY8" fmla="*/ 5791200 h 5791201"/>
              <a:gd name="connsiteX9" fmla="*/ 6662737 w 11353800"/>
              <a:gd name="connsiteY9" fmla="*/ 5791200 h 5791201"/>
              <a:gd name="connsiteX10" fmla="*/ 6662737 w 11353800"/>
              <a:gd name="connsiteY10" fmla="*/ 2531373 h 5791201"/>
              <a:gd name="connsiteX11" fmla="*/ 1 w 11353800"/>
              <a:gd name="connsiteY11" fmla="*/ 2531373 h 5791201"/>
              <a:gd name="connsiteX12" fmla="*/ 1 w 11353800"/>
              <a:gd name="connsiteY12" fmla="*/ 5791200 h 5791201"/>
              <a:gd name="connsiteX13" fmla="*/ 0 w 11353800"/>
              <a:gd name="connsiteY13" fmla="*/ 5791200 h 5791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353800" h="5791201">
                <a:moveTo>
                  <a:pt x="1" y="5791200"/>
                </a:moveTo>
                <a:lnTo>
                  <a:pt x="6662737" y="5791200"/>
                </a:lnTo>
                <a:lnTo>
                  <a:pt x="6662737" y="5791201"/>
                </a:lnTo>
                <a:lnTo>
                  <a:pt x="1" y="5791201"/>
                </a:lnTo>
                <a:close/>
                <a:moveTo>
                  <a:pt x="0" y="0"/>
                </a:moveTo>
                <a:lnTo>
                  <a:pt x="8012252" y="0"/>
                </a:lnTo>
                <a:lnTo>
                  <a:pt x="8012252" y="1892595"/>
                </a:lnTo>
                <a:lnTo>
                  <a:pt x="11353800" y="1892595"/>
                </a:lnTo>
                <a:lnTo>
                  <a:pt x="11353800" y="5791200"/>
                </a:lnTo>
                <a:lnTo>
                  <a:pt x="6662737" y="5791200"/>
                </a:lnTo>
                <a:lnTo>
                  <a:pt x="6662737" y="2531373"/>
                </a:lnTo>
                <a:lnTo>
                  <a:pt x="1" y="2531373"/>
                </a:lnTo>
                <a:lnTo>
                  <a:pt x="1" y="5791200"/>
                </a:lnTo>
                <a:lnTo>
                  <a:pt x="0" y="57912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3072985"/>
            <a:ext cx="6548438" cy="2413416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199" y="5486401"/>
            <a:ext cx="6548439" cy="304800"/>
          </a:xfrm>
        </p:spPr>
        <p:txBody>
          <a:bodyPr>
            <a:normAutofit/>
          </a:bodyPr>
          <a:lstStyle>
            <a:lvl1pPr marL="0" indent="0">
              <a:buNone/>
              <a:defRPr sz="1600" spc="300"/>
            </a:lvl1pPr>
          </a:lstStyle>
          <a:p>
            <a:pPr lvl="0"/>
            <a:r>
              <a:rPr lang="en-US" dirty="0"/>
              <a:t>WEBSITE GOES HERE</a:t>
            </a:r>
          </a:p>
        </p:txBody>
      </p:sp>
    </p:spTree>
    <p:extLst>
      <p:ext uri="{BB962C8B-B14F-4D97-AF65-F5344CB8AC3E}">
        <p14:creationId xmlns:p14="http://schemas.microsoft.com/office/powerpoint/2010/main" val="150662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EA8FB924-7820-A342-A545-0DFCE2908E1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1850" y="0"/>
            <a:ext cx="1136015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5451231 h 6858000"/>
              <a:gd name="connsiteX5" fmla="*/ 6277708 w 12192000"/>
              <a:gd name="connsiteY5" fmla="*/ 5451231 h 6858000"/>
              <a:gd name="connsiteX6" fmla="*/ 6277708 w 12192000"/>
              <a:gd name="connsiteY6" fmla="*/ 1481138 h 6858000"/>
              <a:gd name="connsiteX7" fmla="*/ 0 w 12192000"/>
              <a:gd name="connsiteY7" fmla="*/ 148113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5451231"/>
                </a:lnTo>
                <a:lnTo>
                  <a:pt x="6277708" y="5451231"/>
                </a:lnTo>
                <a:lnTo>
                  <a:pt x="6277708" y="1481138"/>
                </a:lnTo>
                <a:lnTo>
                  <a:pt x="0" y="1481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D6BA20-74C4-B146-8DF6-85C573E19D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8373" y="1488558"/>
            <a:ext cx="5445858" cy="270464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9FC2C-42AA-424F-9223-5F73B95D7C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48373" y="4220187"/>
            <a:ext cx="5445858" cy="1223684"/>
          </a:xfrm>
        </p:spPr>
        <p:txBody>
          <a:bodyPr>
            <a:normAutofit/>
          </a:bodyPr>
          <a:lstStyle>
            <a:lvl1pPr marL="0" indent="0">
              <a:buNone/>
              <a:defRPr sz="1800" b="0" i="0" spc="300">
                <a:solidFill>
                  <a:schemeClr val="tx1"/>
                </a:solidFill>
                <a:latin typeface="+mn-lt"/>
                <a:cs typeface="Gill Sans Light" panose="020B0302020104020203" pitchFamily="34" charset="-79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273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0C00A69-6129-E54C-B138-69D96462CE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6682850 w 12192000"/>
              <a:gd name="connsiteY3" fmla="*/ 6858000 h 6858000"/>
              <a:gd name="connsiteX4" fmla="*/ 6682850 w 12192000"/>
              <a:gd name="connsiteY4" fmla="*/ 3259237 h 6858000"/>
              <a:gd name="connsiteX5" fmla="*/ 838200 w 12192000"/>
              <a:gd name="connsiteY5" fmla="*/ 3259237 h 6858000"/>
              <a:gd name="connsiteX6" fmla="*/ 8382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6682850" y="6858000"/>
                </a:lnTo>
                <a:lnTo>
                  <a:pt x="6682850" y="3259237"/>
                </a:lnTo>
                <a:lnTo>
                  <a:pt x="838200" y="3259237"/>
                </a:lnTo>
                <a:lnTo>
                  <a:pt x="838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t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985175C-7C48-9449-9A0A-088E9BCAE9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8373" y="3259237"/>
            <a:ext cx="5445858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44F669B5-8A24-5846-82A0-51E5506817F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48373" y="6138962"/>
            <a:ext cx="5445858" cy="580815"/>
          </a:xfrm>
        </p:spPr>
        <p:txBody>
          <a:bodyPr>
            <a:normAutofit/>
          </a:bodyPr>
          <a:lstStyle>
            <a:lvl1pPr marL="0" indent="0">
              <a:buNone/>
              <a:defRPr sz="1800" b="0" i="0" spc="300">
                <a:solidFill>
                  <a:schemeClr val="tx2"/>
                </a:solidFill>
                <a:latin typeface="+mn-lt"/>
                <a:cs typeface="Gill Sans Light" panose="020B0302020104020203" pitchFamily="34" charset="-79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178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8737" y="786810"/>
            <a:ext cx="4008437" cy="1395208"/>
          </a:xfrm>
        </p:spPr>
        <p:txBody>
          <a:bodyPr lIns="0" anchor="b"/>
          <a:lstStyle/>
          <a:p>
            <a:r>
              <a:rPr lang="en-US" dirty="0"/>
              <a:t>TITLE GOES</a:t>
            </a:r>
            <a:br>
              <a:rPr lang="en-US" dirty="0"/>
            </a:br>
            <a:r>
              <a:rPr lang="en-US" dirty="0"/>
              <a:t>HERE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A80A15A-88F2-2144-8707-F31DD26C52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28738" y="3019352"/>
            <a:ext cx="4008437" cy="3099153"/>
          </a:xfrm>
        </p:spPr>
        <p:txBody>
          <a:bodyPr lIns="0">
            <a:normAutofit/>
          </a:bodyPr>
          <a:lstStyle>
            <a:lvl1pPr>
              <a:lnSpc>
                <a:spcPct val="150000"/>
              </a:lnSpc>
              <a:defRPr sz="1600" spc="0">
                <a:solidFill>
                  <a:schemeClr val="tx2"/>
                </a:solidFill>
              </a:defRPr>
            </a:lvl1pPr>
            <a:lvl2pPr>
              <a:lnSpc>
                <a:spcPct val="150000"/>
              </a:lnSpc>
              <a:defRPr sz="1400" spc="0">
                <a:solidFill>
                  <a:schemeClr val="tx2"/>
                </a:solidFill>
              </a:defRPr>
            </a:lvl2pPr>
            <a:lvl3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3pPr>
            <a:lvl4pPr>
              <a:lnSpc>
                <a:spcPct val="150000"/>
              </a:lnSpc>
              <a:defRPr sz="1100" spc="0">
                <a:solidFill>
                  <a:schemeClr val="tx2"/>
                </a:solidFill>
              </a:defRPr>
            </a:lvl4pPr>
            <a:lvl5pPr>
              <a:lnSpc>
                <a:spcPct val="150000"/>
              </a:lnSpc>
              <a:defRPr sz="11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28738" y="2247679"/>
            <a:ext cx="4008437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3836849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6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838200" y="0"/>
            <a:ext cx="5257800" cy="685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461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9295395-4EC9-4A2A-A4BF-5B0E3F1E90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200" y="0"/>
            <a:ext cx="11353800" cy="6858000"/>
          </a:xfrm>
          <a:custGeom>
            <a:avLst/>
            <a:gdLst>
              <a:gd name="connsiteX0" fmla="*/ 0 w 11353800"/>
              <a:gd name="connsiteY0" fmla="*/ 0 h 6858000"/>
              <a:gd name="connsiteX1" fmla="*/ 11353800 w 11353800"/>
              <a:gd name="connsiteY1" fmla="*/ 0 h 6858000"/>
              <a:gd name="connsiteX2" fmla="*/ 11353800 w 11353800"/>
              <a:gd name="connsiteY2" fmla="*/ 4947138 h 6858000"/>
              <a:gd name="connsiteX3" fmla="*/ 7133492 w 11353800"/>
              <a:gd name="connsiteY3" fmla="*/ 4947138 h 6858000"/>
              <a:gd name="connsiteX4" fmla="*/ 7133492 w 11353800"/>
              <a:gd name="connsiteY4" fmla="*/ 6858000 h 6858000"/>
              <a:gd name="connsiteX5" fmla="*/ 0 w 113538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353800" h="6858000">
                <a:moveTo>
                  <a:pt x="0" y="0"/>
                </a:moveTo>
                <a:lnTo>
                  <a:pt x="11353800" y="0"/>
                </a:lnTo>
                <a:lnTo>
                  <a:pt x="11353800" y="4947138"/>
                </a:lnTo>
                <a:lnTo>
                  <a:pt x="7133492" y="4947138"/>
                </a:lnTo>
                <a:lnTo>
                  <a:pt x="7133492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DA884-7C48-8D49-9DFE-4CE990C95A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281989" y="5829950"/>
            <a:ext cx="3558320" cy="62865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457200" indent="0">
              <a:buNone/>
              <a:defRPr sz="900"/>
            </a:lvl2pPr>
            <a:lvl3pPr marL="914400" indent="0">
              <a:buNone/>
              <a:defRPr sz="800"/>
            </a:lvl3pPr>
            <a:lvl4pPr marL="1371600" indent="0">
              <a:buNone/>
              <a:defRPr sz="700"/>
            </a:lvl4pPr>
            <a:lvl5pPr marL="1828800" indent="0">
              <a:buNone/>
              <a:defRPr sz="700"/>
            </a:lvl5pPr>
          </a:lstStyle>
          <a:p>
            <a:pPr lvl="0"/>
            <a:r>
              <a:rPr lang="en-US" dirty="0"/>
              <a:t>Caption Goes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EFCCE50-D1A9-1249-AF64-BA06424C8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96179" y="5250600"/>
            <a:ext cx="3545503" cy="564335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5652620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838200" y="2627"/>
            <a:ext cx="11353799" cy="463136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5A2246-7A52-3649-8FE5-C14CAE4F551F}"/>
              </a:ext>
            </a:extLst>
          </p:cNvPr>
          <p:cNvSpPr/>
          <p:nvPr userDrawn="1"/>
        </p:nvSpPr>
        <p:spPr>
          <a:xfrm>
            <a:off x="877112" y="1968284"/>
            <a:ext cx="5118912" cy="4661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6EA67C-D6CD-904B-9211-B56EF682649F}"/>
              </a:ext>
            </a:extLst>
          </p:cNvPr>
          <p:cNvSpPr/>
          <p:nvPr userDrawn="1"/>
        </p:nvSpPr>
        <p:spPr>
          <a:xfrm>
            <a:off x="6612193" y="1968284"/>
            <a:ext cx="5118912" cy="4661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4B1A93-5100-5048-8230-09B3D176D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2100" y="2679700"/>
            <a:ext cx="4242611" cy="645001"/>
          </a:xfrm>
        </p:spPr>
        <p:txBody>
          <a:bodyPr anchor="ctr"/>
          <a:lstStyle>
            <a:lvl1pPr marL="0" indent="0">
              <a:buNone/>
              <a:defRPr sz="2400" b="1" i="0">
                <a:solidFill>
                  <a:schemeClr val="tx2"/>
                </a:solidFill>
                <a:latin typeface="+mj-lt"/>
                <a:cs typeface="Gill Sans" panose="020B0502020104020203" pitchFamily="34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A037B8A-C781-9F40-A9F6-BCCD198D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62100" y="3324700"/>
            <a:ext cx="4242611" cy="33046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66926CBF-E2B0-C44C-AD98-B15D17ADD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67601" y="2679700"/>
            <a:ext cx="4072192" cy="645001"/>
          </a:xfrm>
        </p:spPr>
        <p:txBody>
          <a:bodyPr anchor="ctr"/>
          <a:lstStyle>
            <a:lvl1pPr marL="0" indent="0">
              <a:buNone/>
              <a:defRPr sz="2400" b="1" i="0">
                <a:solidFill>
                  <a:schemeClr val="tx2"/>
                </a:solidFill>
                <a:latin typeface="+mj-lt"/>
                <a:cs typeface="Gill Sans" panose="020B0502020104020203" pitchFamily="34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318A1595-1A86-304F-A361-B3E4B0683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67601" y="3324700"/>
            <a:ext cx="4072192" cy="33046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DEFE0B-9B5C-734D-8394-A770FAA615B3}"/>
              </a:ext>
            </a:extLst>
          </p:cNvPr>
          <p:cNvSpPr/>
          <p:nvPr userDrawn="1"/>
        </p:nvSpPr>
        <p:spPr>
          <a:xfrm>
            <a:off x="838200" y="2679700"/>
            <a:ext cx="5461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2390A6-F565-8844-A9B9-4C6ACB7857F5}"/>
              </a:ext>
            </a:extLst>
          </p:cNvPr>
          <p:cNvSpPr/>
          <p:nvPr userDrawn="1"/>
        </p:nvSpPr>
        <p:spPr>
          <a:xfrm>
            <a:off x="6742889" y="2679700"/>
            <a:ext cx="546100" cy="54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674C34-BF58-4A21-BEE1-52BA2A5DB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176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3ADF8-C269-5D42-A626-BE35303B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7CE01-A53E-894C-9672-25D8CB7D5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28E13-F6CA-9A4F-A3DD-2CEB2ED95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F98B-2743-4B47-AE32-9926CC2BF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F824E8-8F6B-3D44-A59E-3179A03A7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908B9-8BB9-5247-A9CC-EADBF62AB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7E1808-3255-6342-8F11-708C178C6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572680-8F07-DD43-A1EC-F836900FFE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2532F2-B96C-DE47-9F25-34728C00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6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0FA98-2EE8-734A-95BB-A4637DCA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5A45B-F495-F641-AA7A-36292C3C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7B26-65C5-5A4B-AAEC-70B3B5201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Shape 61">
            <a:extLst>
              <a:ext uri="{FF2B5EF4-FFF2-40B4-BE49-F238E27FC236}">
                <a16:creationId xmlns:a16="http://schemas.microsoft.com/office/drawing/2014/main" id="{EFA7F577-E691-D948-943E-8D25DFE256F5}"/>
              </a:ext>
            </a:extLst>
          </p:cNvPr>
          <p:cNvSpPr/>
          <p:nvPr userDrawn="1"/>
        </p:nvSpPr>
        <p:spPr>
          <a:xfrm rot="16200000">
            <a:off x="-540747" y="4350527"/>
            <a:ext cx="1919693" cy="2846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1600" b="1" i="0" spc="0" dirty="0">
                <a:solidFill>
                  <a:schemeClr val="tx2"/>
                </a:solidFill>
                <a:latin typeface="+mj-lt"/>
                <a:cs typeface="Gill Sans" panose="020B0502020104020203" pitchFamily="34" charset="-79"/>
              </a:rPr>
              <a:t>MARGIE'S TRAVEL</a:t>
            </a:r>
          </a:p>
        </p:txBody>
      </p:sp>
      <p:sp>
        <p:nvSpPr>
          <p:cNvPr id="16" name="Shape 62">
            <a:extLst>
              <a:ext uri="{FF2B5EF4-FFF2-40B4-BE49-F238E27FC236}">
                <a16:creationId xmlns:a16="http://schemas.microsoft.com/office/drawing/2014/main" id="{2C8F251E-BB08-9D42-8813-D3CD1AE6AF9A}"/>
              </a:ext>
            </a:extLst>
          </p:cNvPr>
          <p:cNvSpPr/>
          <p:nvPr userDrawn="1"/>
        </p:nvSpPr>
        <p:spPr>
          <a:xfrm flipV="1">
            <a:off x="419100" y="798384"/>
            <a:ext cx="1" cy="2188805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7" name="Shape 42">
            <a:extLst>
              <a:ext uri="{FF2B5EF4-FFF2-40B4-BE49-F238E27FC236}">
                <a16:creationId xmlns:a16="http://schemas.microsoft.com/office/drawing/2014/main" id="{3890D1E5-941D-C642-A000-669C7923941B}"/>
              </a:ext>
            </a:extLst>
          </p:cNvPr>
          <p:cNvSpPr txBox="1">
            <a:spLocks/>
          </p:cNvSpPr>
          <p:nvPr userDrawn="1"/>
        </p:nvSpPr>
        <p:spPr>
          <a:xfrm>
            <a:off x="158397" y="77222"/>
            <a:ext cx="521406" cy="24765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C1C0B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6CB4B4D-7CA3-9044-876B-883B54F8677D}" type="slidenum">
              <a:rPr lang="en-US" sz="1050" smtClean="0">
                <a:solidFill>
                  <a:schemeClr val="tx2"/>
                </a:solidFill>
              </a:rPr>
              <a:pPr algn="ctr"/>
              <a:t>‹#›</a:t>
            </a:fld>
            <a:endParaRPr lang="en-US" sz="1050" dirty="0">
              <a:solidFill>
                <a:schemeClr val="tx2"/>
              </a:solidFill>
            </a:endParaRPr>
          </a:p>
        </p:txBody>
      </p:sp>
      <p:sp>
        <p:nvSpPr>
          <p:cNvPr id="19" name="Shape 61">
            <a:extLst>
              <a:ext uri="{FF2B5EF4-FFF2-40B4-BE49-F238E27FC236}">
                <a16:creationId xmlns:a16="http://schemas.microsoft.com/office/drawing/2014/main" id="{B3E93633-ABFF-9C4A-BBE4-734B074DB938}"/>
              </a:ext>
            </a:extLst>
          </p:cNvPr>
          <p:cNvSpPr/>
          <p:nvPr userDrawn="1"/>
        </p:nvSpPr>
        <p:spPr>
          <a:xfrm>
            <a:off x="129758" y="5998559"/>
            <a:ext cx="537006" cy="71558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3000">
                <a:solidFill>
                  <a:srgbClr val="3A3B39"/>
                </a:solidFill>
                <a:latin typeface="Bebas"/>
                <a:ea typeface="Bebas"/>
                <a:cs typeface="Bebas"/>
                <a:sym typeface="Bebas"/>
              </a:defRPr>
            </a:pPr>
            <a:r>
              <a:rPr lang="en-US" sz="4400" b="1" i="0" spc="0" dirty="0">
                <a:solidFill>
                  <a:schemeClr val="tx2"/>
                </a:solidFill>
                <a:latin typeface="+mj-lt"/>
                <a:cs typeface="Gill Sans" panose="020B0502020104020203" pitchFamily="34" charset="-79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405073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1" r:id="rId2"/>
    <p:sldLayoutId id="2147483674" r:id="rId3"/>
    <p:sldLayoutId id="2147483660" r:id="rId4"/>
    <p:sldLayoutId id="2147483670" r:id="rId5"/>
    <p:sldLayoutId id="2147483669" r:id="rId6"/>
    <p:sldLayoutId id="2147483664" r:id="rId7"/>
    <p:sldLayoutId id="2147483650" r:id="rId8"/>
    <p:sldLayoutId id="2147483653" r:id="rId9"/>
    <p:sldLayoutId id="2147483680" r:id="rId10"/>
    <p:sldLayoutId id="2147483678" r:id="rId11"/>
    <p:sldLayoutId id="2147483679" r:id="rId12"/>
    <p:sldLayoutId id="2147483675" r:id="rId13"/>
    <p:sldLayoutId id="2147483681" r:id="rId14"/>
    <p:sldLayoutId id="2147483682" r:id="rId15"/>
    <p:sldLayoutId id="2147483671" r:id="rId16"/>
    <p:sldLayoutId id="2147483677" r:id="rId17"/>
    <p:sldLayoutId id="214748367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-150">
          <a:solidFill>
            <a:schemeClr val="tx2"/>
          </a:solidFill>
          <a:latin typeface="+mj-lt"/>
          <a:ea typeface="+mj-ea"/>
          <a:cs typeface="Gill Sans" panose="020B05020201040202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Gill Sans Light" panose="020B0302020104020203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Gill Sans Light" panose="020B0302020104020203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2"/>
          </a:solidFill>
          <a:latin typeface="+mn-lt"/>
          <a:ea typeface="+mn-ea"/>
          <a:cs typeface="Gill Sans Light" panose="020B0302020104020203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Gill Sans Light" panose="020B0302020104020203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Gill Sans Light" panose="020B0302020104020203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8" userDrawn="1">
          <p15:clr>
            <a:srgbClr val="F26B43"/>
          </p15:clr>
        </p15:guide>
        <p15:guide id="2" orient="horz" pos="4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jpg"/><Relationship Id="rId7" Type="http://schemas.openxmlformats.org/officeDocument/2006/relationships/image" Target="../media/image27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6.png"/><Relationship Id="rId5" Type="http://schemas.openxmlformats.org/officeDocument/2006/relationships/image" Target="../media/image25.svg"/><Relationship Id="rId4" Type="http://schemas.openxmlformats.org/officeDocument/2006/relationships/image" Target="../media/image24.png"/><Relationship Id="rId9" Type="http://schemas.openxmlformats.org/officeDocument/2006/relationships/image" Target="../media/image2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CA3BA48-F34B-6346-ABF0-1EE5BC4FF2B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992" y="413239"/>
            <a:ext cx="11726008" cy="5791201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801ABD-7339-4C70-82A3-696BE8EF1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Kimia Dasar </a:t>
            </a:r>
            <a:br>
              <a:rPr lang="en-US" sz="4800" dirty="0"/>
            </a:br>
            <a:r>
              <a:rPr lang="en-US" sz="4800" dirty="0" err="1"/>
              <a:t>Struktur</a:t>
            </a:r>
            <a:r>
              <a:rPr lang="en-US" sz="4800" dirty="0"/>
              <a:t> Lewis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49EBC96-F2B6-43D3-A761-898E1D269B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5486400"/>
            <a:ext cx="6548438" cy="92319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Fakultas</a:t>
            </a:r>
            <a:r>
              <a:rPr lang="en-US" b="1" dirty="0"/>
              <a:t> </a:t>
            </a:r>
            <a:r>
              <a:rPr lang="en-US" b="1" dirty="0" err="1"/>
              <a:t>Teknologi</a:t>
            </a:r>
            <a:r>
              <a:rPr lang="en-US" b="1" dirty="0"/>
              <a:t> </a:t>
            </a:r>
            <a:r>
              <a:rPr lang="en-US" b="1" dirty="0" err="1"/>
              <a:t>Pertanian</a:t>
            </a:r>
            <a:endParaRPr lang="en-US" b="1" dirty="0"/>
          </a:p>
          <a:p>
            <a:r>
              <a:rPr lang="en-US" b="1" dirty="0"/>
              <a:t>INSTIPER Jogjakarta</a:t>
            </a:r>
          </a:p>
          <a:p>
            <a:r>
              <a:rPr lang="en-US" dirty="0"/>
              <a:t>M. Prasanto Bimantio, S.T., </a:t>
            </a:r>
            <a:r>
              <a:rPr lang="en-US" dirty="0" err="1"/>
              <a:t>M.Eng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723" y="4688129"/>
            <a:ext cx="1944199" cy="187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656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 err="1"/>
              <a:t>Penyimpangan</a:t>
            </a:r>
            <a:r>
              <a:rPr lang="en-US" dirty="0"/>
              <a:t> Octet Rule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26035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/>
              <a:t>B. </a:t>
            </a:r>
            <a:r>
              <a:rPr lang="en-US" sz="2000" dirty="0" err="1"/>
              <a:t>Oktet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341441" y="1795442"/>
            <a:ext cx="6064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/>
              <a:t>Number of valance electron = (1 x 5) + (5 x 7) = 40  </a:t>
            </a:r>
            <a:endParaRPr lang="en-US" sz="2000" baseline="30000" dirty="0"/>
          </a:p>
        </p:txBody>
      </p:sp>
      <p:sp>
        <p:nvSpPr>
          <p:cNvPr id="13" name="Rectangle 12"/>
          <p:cNvSpPr/>
          <p:nvPr/>
        </p:nvSpPr>
        <p:spPr>
          <a:xfrm>
            <a:off x="1328737" y="1395332"/>
            <a:ext cx="57855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Phosphorus </a:t>
            </a:r>
            <a:r>
              <a:rPr lang="en-US" sz="2000" dirty="0" err="1"/>
              <a:t>Pentaflouride</a:t>
            </a:r>
            <a:r>
              <a:rPr lang="en-US" sz="2000" dirty="0"/>
              <a:t> atau PF</a:t>
            </a:r>
            <a:r>
              <a:rPr lang="en-US" sz="2000" baseline="-25000" dirty="0"/>
              <a:t>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306" y="2725813"/>
            <a:ext cx="3043616" cy="3043616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5206415" y="3667136"/>
            <a:ext cx="1202997" cy="11609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2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2320BECE-3734-8743-8137-451E559E997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3396"/>
            <a:ext cx="11353800" cy="514440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B516E3E-5EFE-4EBE-B821-28A54E2B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pPr lvl="0"/>
            <a:r>
              <a:rPr lang="en-US" dirty="0">
                <a:sym typeface="Bebas"/>
              </a:rPr>
              <a:t>Terima </a:t>
            </a:r>
            <a:r>
              <a:rPr lang="en-US" dirty="0" err="1">
                <a:sym typeface="Bebas"/>
              </a:rPr>
              <a:t>Kasih</a:t>
            </a:r>
            <a:endParaRPr lang="en-US" dirty="0"/>
          </a:p>
        </p:txBody>
      </p:sp>
      <p:grpSp>
        <p:nvGrpSpPr>
          <p:cNvPr id="51" name="Group 50" descr="Contact information text box group">
            <a:extLst>
              <a:ext uri="{FF2B5EF4-FFF2-40B4-BE49-F238E27FC236}">
                <a16:creationId xmlns:a16="http://schemas.microsoft.com/office/drawing/2014/main" id="{5440D331-C6D8-D844-8811-5ED6AEB3F4BD}"/>
              </a:ext>
            </a:extLst>
          </p:cNvPr>
          <p:cNvGrpSpPr/>
          <p:nvPr/>
        </p:nvGrpSpPr>
        <p:grpSpPr>
          <a:xfrm>
            <a:off x="9309516" y="502274"/>
            <a:ext cx="2780443" cy="993643"/>
            <a:chOff x="7718027" y="4213936"/>
            <a:chExt cx="2780443" cy="993643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8D1A7A2-A799-E043-8B93-F66D87909B8A}"/>
                </a:ext>
              </a:extLst>
            </p:cNvPr>
            <p:cNvGrpSpPr/>
            <p:nvPr/>
          </p:nvGrpSpPr>
          <p:grpSpPr>
            <a:xfrm>
              <a:off x="8029588" y="4225347"/>
              <a:ext cx="2468882" cy="982232"/>
              <a:chOff x="6095998" y="4225347"/>
              <a:chExt cx="4707723" cy="982232"/>
            </a:xfrm>
          </p:grpSpPr>
          <p:sp>
            <p:nvSpPr>
              <p:cNvPr id="45" name="Subtitle 2">
                <a:extLst>
                  <a:ext uri="{FF2B5EF4-FFF2-40B4-BE49-F238E27FC236}">
                    <a16:creationId xmlns:a16="http://schemas.microsoft.com/office/drawing/2014/main" id="{6727AF79-CC43-B24F-91AB-59C97C3486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5998" y="4225347"/>
                <a:ext cx="4488751" cy="309048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50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 sz="140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None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None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B0F0"/>
                  </a:buClr>
                </a:pPr>
                <a:r>
                  <a:rPr lang="en-ZA" b="1" dirty="0">
                    <a:solidFill>
                      <a:schemeClr val="tx2"/>
                    </a:solidFill>
                    <a:latin typeface="+mj-lt"/>
                    <a:cs typeface="Gill Sans" panose="020B0502020104020203" pitchFamily="34" charset="-79"/>
                  </a:rPr>
                  <a:t>M. PRASANTO BIMANTIO</a:t>
                </a:r>
                <a:endParaRPr kumimoji="0" lang="en-ZA" sz="1400" b="1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j-lt"/>
                  <a:cs typeface="Gill Sans" panose="020B0502020104020203" pitchFamily="34" charset="-79"/>
                </a:endParaRPr>
              </a:p>
            </p:txBody>
          </p:sp>
          <p:sp>
            <p:nvSpPr>
              <p:cNvPr id="46" name="Text Placeholder 17">
                <a:extLst>
                  <a:ext uri="{FF2B5EF4-FFF2-40B4-BE49-F238E27FC236}">
                    <a16:creationId xmlns:a16="http://schemas.microsoft.com/office/drawing/2014/main" id="{698B802A-61BF-5142-91CD-EF6EE9F1A68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2" y="4570697"/>
                <a:ext cx="3206749" cy="24765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50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 lang="en-US" sz="1400" kern="1200" dirty="0" smtClean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542925" indent="-276225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US" sz="2000" kern="1200" dirty="0" smtClean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09625" indent="-2667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US" sz="1800" kern="1200" dirty="0" smtClean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076325" indent="-2667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US" sz="1600" kern="1200" dirty="0" smtClean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43025" indent="-2667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ZA" sz="1600" kern="1200" dirty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Clr>
                    <a:srgbClr val="00B0F0"/>
                  </a:buClr>
                </a:pPr>
                <a:r>
                  <a:rPr kumimoji="0" lang="en-ZA" sz="140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cs typeface="Gill Sans Light" panose="020B0302020104020203" pitchFamily="34" charset="-79"/>
                  </a:rPr>
                  <a:t>+62 857 5164 2211</a:t>
                </a:r>
              </a:p>
            </p:txBody>
          </p:sp>
          <p:sp>
            <p:nvSpPr>
              <p:cNvPr id="47" name="Text Placeholder 18">
                <a:extLst>
                  <a:ext uri="{FF2B5EF4-FFF2-40B4-BE49-F238E27FC236}">
                    <a16:creationId xmlns:a16="http://schemas.microsoft.com/office/drawing/2014/main" id="{22512C4B-7E64-EA4F-9C2C-D59EF00F75B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2" y="4959929"/>
                <a:ext cx="4707719" cy="24765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50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 lang="en-US" sz="1400" kern="1200" smtClean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lvl1pPr>
                <a:lvl2pPr marL="542925" indent="-276225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US" sz="2000" kern="1200" smtClean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09625" indent="-2667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US" sz="1800" kern="1200" smtClean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076325" indent="-2667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US" sz="1600" kern="1200" smtClean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43025" indent="-266700" algn="l" defTabSz="914400" rtl="0" eaLnBrk="1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Font typeface="Arial" panose="020B0604020202020204" pitchFamily="34" charset="0"/>
                  <a:buChar char="•"/>
                  <a:defRPr lang="en-ZA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1000"/>
                  </a:spcBef>
                  <a:spcAft>
                    <a:spcPts val="500"/>
                  </a:spcAft>
                  <a:buClr>
                    <a:srgbClr val="00B0F0"/>
                  </a:buClr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en-ZA" sz="1400" u="none" strike="noStrike" kern="1200" cap="none" spc="0" normalizeH="0" baseline="0" noProof="0" dirty="0">
                    <a:ln>
                      <a:noFill/>
                    </a:ln>
                    <a:solidFill>
                      <a:schemeClr val="tx2"/>
                    </a:solidFill>
                    <a:effectLst/>
                    <a:uLnTx/>
                    <a:uFillTx/>
                    <a:cs typeface="Gill Sans Light" panose="020B0302020104020203" pitchFamily="34" charset="-79"/>
                  </a:rPr>
                  <a:t>bimantiomp@instiperjogja.ac.id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A9978F1-A4D0-0C48-82F7-A677ECC15EF8}"/>
                </a:ext>
              </a:extLst>
            </p:cNvPr>
            <p:cNvGrpSpPr/>
            <p:nvPr/>
          </p:nvGrpSpPr>
          <p:grpSpPr>
            <a:xfrm>
              <a:off x="7718027" y="4213936"/>
              <a:ext cx="218900" cy="979268"/>
              <a:chOff x="6582150" y="5034270"/>
              <a:chExt cx="218900" cy="979268"/>
            </a:xfrm>
          </p:grpSpPr>
          <p:pic>
            <p:nvPicPr>
              <p:cNvPr id="52" name="Graphic 51" descr="User" title="Icon - Presenter Name">
                <a:extLst>
                  <a:ext uri="{FF2B5EF4-FFF2-40B4-BE49-F238E27FC236}">
                    <a16:creationId xmlns:a16="http://schemas.microsoft.com/office/drawing/2014/main" id="{174B9B52-F256-CC43-B002-B0CC730357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582150" y="5034270"/>
                <a:ext cx="218900" cy="218900"/>
              </a:xfrm>
              <a:prstGeom prst="rect">
                <a:avLst/>
              </a:prstGeom>
            </p:spPr>
          </p:pic>
          <p:pic>
            <p:nvPicPr>
              <p:cNvPr id="53" name="Graphic 52" descr="Envelope" title="Icon Presenter Email">
                <a:extLst>
                  <a:ext uri="{FF2B5EF4-FFF2-40B4-BE49-F238E27FC236}">
                    <a16:creationId xmlns:a16="http://schemas.microsoft.com/office/drawing/2014/main" id="{F2F4E712-3E0F-6C46-96C5-35C27A46BA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6582150" y="5794638"/>
                <a:ext cx="218900" cy="218900"/>
              </a:xfrm>
              <a:prstGeom prst="rect">
                <a:avLst/>
              </a:prstGeom>
            </p:spPr>
          </p:pic>
          <p:pic>
            <p:nvPicPr>
              <p:cNvPr id="54" name="Graphic 53" descr="Smart Phone" title="Icon - Presenter Phone Number">
                <a:extLst>
                  <a:ext uri="{FF2B5EF4-FFF2-40B4-BE49-F238E27FC236}">
                    <a16:creationId xmlns:a16="http://schemas.microsoft.com/office/drawing/2014/main" id="{A4DE8733-7009-1A4C-AF89-8881265D09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6582150" y="5405406"/>
                <a:ext cx="218900" cy="218900"/>
              </a:xfrm>
              <a:prstGeom prst="rect">
                <a:avLst/>
              </a:prstGeom>
            </p:spPr>
          </p:pic>
        </p:grpSp>
      </p:grpSp>
      <p:sp>
        <p:nvSpPr>
          <p:cNvPr id="14" name="Rectangle 13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8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477184739"/>
              </p:ext>
            </p:extLst>
          </p:nvPr>
        </p:nvGraphicFramePr>
        <p:xfrm>
          <a:off x="1328736" y="275176"/>
          <a:ext cx="9937977" cy="7072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636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28737" y="1335392"/>
            <a:ext cx="5840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/>
              <a:t>1. </a:t>
            </a: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electron </a:t>
            </a:r>
            <a:r>
              <a:rPr lang="en-US" dirty="0" err="1"/>
              <a:t>valensi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 atau 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47165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: DuPont’s Freon-12 atau CF</a:t>
            </a:r>
            <a:r>
              <a:rPr lang="en-US" sz="2000" baseline="-25000" dirty="0"/>
              <a:t>2</a:t>
            </a:r>
            <a:r>
              <a:rPr lang="en-US" sz="2000" dirty="0"/>
              <a:t>Cl</a:t>
            </a:r>
            <a:r>
              <a:rPr lang="en-US" sz="2000" baseline="-25000" dirty="0"/>
              <a:t>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515" y="1829064"/>
            <a:ext cx="2299176" cy="168454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328737" y="1857124"/>
            <a:ext cx="29711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aseline="-25000" dirty="0"/>
              <a:t>6</a:t>
            </a:r>
            <a:r>
              <a:rPr lang="en-US" dirty="0"/>
              <a:t>C	: [</a:t>
            </a:r>
            <a:r>
              <a:rPr lang="en-US" baseline="-25000" dirty="0"/>
              <a:t>2</a:t>
            </a:r>
            <a:r>
              <a:rPr lang="en-US" dirty="0"/>
              <a:t>He] 2s</a:t>
            </a:r>
            <a:r>
              <a:rPr lang="en-US" baseline="30000" dirty="0"/>
              <a:t>2</a:t>
            </a:r>
            <a:r>
              <a:rPr lang="en-US" dirty="0"/>
              <a:t> 2p</a:t>
            </a:r>
            <a:r>
              <a:rPr lang="en-US" baseline="30000" dirty="0"/>
              <a:t>2</a:t>
            </a:r>
          </a:p>
          <a:p>
            <a:r>
              <a:rPr lang="en-US" baseline="-25000" dirty="0"/>
              <a:t>9</a:t>
            </a:r>
            <a:r>
              <a:rPr lang="en-US" dirty="0"/>
              <a:t>F	: [</a:t>
            </a:r>
            <a:r>
              <a:rPr lang="en-US" baseline="-25000" dirty="0"/>
              <a:t>2</a:t>
            </a:r>
            <a:r>
              <a:rPr lang="en-US" dirty="0"/>
              <a:t>He] 2s</a:t>
            </a:r>
            <a:r>
              <a:rPr lang="en-US" baseline="30000" dirty="0"/>
              <a:t>2</a:t>
            </a:r>
            <a:r>
              <a:rPr lang="en-US" dirty="0"/>
              <a:t> 2p</a:t>
            </a:r>
            <a:r>
              <a:rPr lang="en-US" baseline="30000" dirty="0"/>
              <a:t>5</a:t>
            </a:r>
            <a:endParaRPr lang="en-US" dirty="0"/>
          </a:p>
          <a:p>
            <a:r>
              <a:rPr lang="en-US" baseline="-25000" dirty="0"/>
              <a:t>17</a:t>
            </a:r>
            <a:r>
              <a:rPr lang="en-US" dirty="0"/>
              <a:t>Cl	: [</a:t>
            </a:r>
            <a:r>
              <a:rPr lang="en-US" baseline="-25000" dirty="0"/>
              <a:t>10</a:t>
            </a:r>
            <a:r>
              <a:rPr lang="en-US" dirty="0"/>
              <a:t>Ne] 3s</a:t>
            </a:r>
            <a:r>
              <a:rPr lang="en-US" baseline="30000" dirty="0"/>
              <a:t>2</a:t>
            </a:r>
            <a:r>
              <a:rPr lang="en-US" dirty="0"/>
              <a:t> 3p</a:t>
            </a:r>
            <a:r>
              <a:rPr lang="en-US" baseline="30000" dirty="0"/>
              <a:t>5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28737" y="3666008"/>
            <a:ext cx="437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/>
              <a:t>2.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geometri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molekul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4854" y="4187740"/>
            <a:ext cx="2123913" cy="172568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168797" y="3626444"/>
            <a:ext cx="46961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3. </a:t>
            </a:r>
            <a:r>
              <a:rPr lang="en-US" dirty="0" err="1"/>
              <a:t>Gambarkan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atom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05792" y="4377573"/>
            <a:ext cx="2189635" cy="164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83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47165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: DuPont’s Freon-12 atau CF</a:t>
            </a:r>
            <a:r>
              <a:rPr lang="en-US" sz="2000" baseline="-25000" dirty="0"/>
              <a:t>2</a:t>
            </a:r>
            <a:r>
              <a:rPr lang="en-US" sz="2000" dirty="0"/>
              <a:t>Cl</a:t>
            </a:r>
            <a:r>
              <a:rPr lang="en-US" sz="2000" baseline="-25000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1328736" y="1335392"/>
            <a:ext cx="8729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4. </a:t>
            </a:r>
            <a:r>
              <a:rPr lang="en-US" dirty="0" err="1"/>
              <a:t>Gambar</a:t>
            </a:r>
            <a:r>
              <a:rPr lang="en-US" dirty="0"/>
              <a:t> electron </a:t>
            </a:r>
            <a:r>
              <a:rPr lang="en-US" dirty="0" err="1"/>
              <a:t>valensi</a:t>
            </a:r>
            <a:r>
              <a:rPr lang="en-US" dirty="0"/>
              <a:t> yang </a:t>
            </a:r>
            <a:r>
              <a:rPr lang="en-US" dirty="0" err="1"/>
              <a:t>tersisa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atom </a:t>
            </a:r>
            <a:r>
              <a:rPr lang="en-US" dirty="0" err="1"/>
              <a:t>hingga</a:t>
            </a:r>
            <a:r>
              <a:rPr lang="en-US" dirty="0"/>
              <a:t> octet rule </a:t>
            </a:r>
            <a:r>
              <a:rPr lang="en-US" dirty="0" err="1"/>
              <a:t>terpenuhi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37" y="1735502"/>
            <a:ext cx="2431400" cy="230716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941307" y="1810831"/>
            <a:ext cx="70423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/>
              <a:t>1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electron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/>
              <a:t>Ada 4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8 electron </a:t>
            </a:r>
            <a:r>
              <a:rPr lang="en-US" dirty="0" err="1">
                <a:sym typeface="Wingdings" panose="05000000000000000000" pitchFamily="2" charset="2"/>
              </a:rPr>
              <a:t>telah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terpakai</a:t>
            </a:r>
            <a:endParaRPr lang="en-US" dirty="0"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 err="1">
                <a:sym typeface="Wingdings" panose="05000000000000000000" pitchFamily="2" charset="2"/>
              </a:rPr>
              <a:t>Sehingga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tersisa</a:t>
            </a:r>
            <a:r>
              <a:rPr lang="en-US" dirty="0">
                <a:sym typeface="Wingdings" panose="05000000000000000000" pitchFamily="2" charset="2"/>
              </a:rPr>
              <a:t> 32 – 8 = 24 electron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24 electron  12 lone pair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Cek octet rule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1200" y="1937921"/>
            <a:ext cx="2299176" cy="168454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6818" y="3771129"/>
            <a:ext cx="2431400" cy="2307166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693567" y="4532827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095288" y="4532826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49573" y="4568258"/>
            <a:ext cx="863099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rot="5400000">
            <a:off x="4950515" y="5395887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rot="5400000">
            <a:off x="4905179" y="3740628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4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40302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: </a:t>
            </a:r>
            <a:r>
              <a:rPr lang="en-US" sz="2000" dirty="0" err="1"/>
              <a:t>Phospate</a:t>
            </a:r>
            <a:r>
              <a:rPr lang="en-US" sz="2000" dirty="0"/>
              <a:t> ion atau PO</a:t>
            </a:r>
            <a:r>
              <a:rPr lang="en-US" sz="2000" baseline="-25000" dirty="0"/>
              <a:t>4</a:t>
            </a:r>
            <a:r>
              <a:rPr lang="en-US" sz="2000" baseline="30000" dirty="0"/>
              <a:t>3-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23" y="1683358"/>
            <a:ext cx="3139211" cy="24858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7156" y="1552683"/>
            <a:ext cx="3446481" cy="25529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2160" y="1683358"/>
            <a:ext cx="3305586" cy="22916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7156" y="4169229"/>
            <a:ext cx="3301526" cy="253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2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4516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: Vinyl Alcohol atau CH</a:t>
            </a:r>
            <a:r>
              <a:rPr lang="en-US" sz="2000" baseline="-25000" dirty="0"/>
              <a:t>2</a:t>
            </a:r>
            <a:r>
              <a:rPr lang="en-US" sz="2000" dirty="0"/>
              <a:t>CHOH</a:t>
            </a:r>
            <a:endParaRPr lang="en-US" sz="2000" baseline="30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36" y="1499393"/>
            <a:ext cx="7143895" cy="4961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8737" y="2399896"/>
            <a:ext cx="3898772" cy="15278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966" y="1851475"/>
            <a:ext cx="4597537" cy="193229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59424" y="4020631"/>
            <a:ext cx="54801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/>
              <a:t>1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electron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/>
              <a:t>Ada 6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12 electron </a:t>
            </a:r>
            <a:r>
              <a:rPr lang="en-US" dirty="0" err="1">
                <a:sym typeface="Wingdings" panose="05000000000000000000" pitchFamily="2" charset="2"/>
              </a:rPr>
              <a:t>telah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terpakai</a:t>
            </a:r>
            <a:endParaRPr lang="en-US" dirty="0"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 err="1">
                <a:sym typeface="Wingdings" panose="05000000000000000000" pitchFamily="2" charset="2"/>
              </a:rPr>
              <a:t>Sehingga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tersisa</a:t>
            </a:r>
            <a:r>
              <a:rPr lang="en-US" dirty="0">
                <a:sym typeface="Wingdings" panose="05000000000000000000" pitchFamily="2" charset="2"/>
              </a:rPr>
              <a:t> 18 – 12 = 6 electron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6 electron  3 lone pair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US" dirty="0">
                <a:sym typeface="Wingdings" panose="05000000000000000000" pitchFamily="2" charset="2"/>
              </a:rPr>
              <a:t>Cek octet rule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6527" y="4151259"/>
            <a:ext cx="4267113" cy="1661712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7066527" y="4982115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5400000">
            <a:off x="7864611" y="4174802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5400000">
            <a:off x="8690034" y="4138794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0409407" y="4982114"/>
            <a:ext cx="1020096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017336" y="4935030"/>
            <a:ext cx="818497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9631072" y="4982113"/>
            <a:ext cx="818497" cy="7837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747001" y="4885701"/>
            <a:ext cx="1039641" cy="10218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6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45164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: Vinyl Alcohol atau CH</a:t>
            </a:r>
            <a:r>
              <a:rPr lang="en-US" sz="2000" baseline="-25000" dirty="0"/>
              <a:t>2</a:t>
            </a:r>
            <a:r>
              <a:rPr lang="en-US" sz="2000" dirty="0"/>
              <a:t>CHOH</a:t>
            </a:r>
            <a:endParaRPr lang="en-US" sz="2000" baseline="30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23" y="1742627"/>
            <a:ext cx="8620837" cy="17391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9423" y="3690257"/>
            <a:ext cx="9078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Mengapa</a:t>
            </a:r>
            <a:r>
              <a:rPr lang="en-US" sz="2000" b="1" dirty="0"/>
              <a:t> </a:t>
            </a:r>
            <a:r>
              <a:rPr lang="en-US" sz="2000" b="1" dirty="0" err="1"/>
              <a:t>ikatan</a:t>
            </a:r>
            <a:r>
              <a:rPr lang="en-US" sz="2000" b="1" dirty="0"/>
              <a:t> </a:t>
            </a:r>
            <a:r>
              <a:rPr lang="en-US" sz="2000" b="1" dirty="0" err="1"/>
              <a:t>rangkap</a:t>
            </a:r>
            <a:r>
              <a:rPr lang="en-US" sz="2000" b="1" dirty="0"/>
              <a:t> yang </a:t>
            </a:r>
            <a:r>
              <a:rPr lang="en-US" sz="2000" b="1" dirty="0" err="1"/>
              <a:t>terjadi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</a:t>
            </a:r>
            <a:r>
              <a:rPr lang="en-US" sz="2000" b="1" dirty="0" err="1"/>
              <a:t>antara</a:t>
            </a:r>
            <a:r>
              <a:rPr lang="en-US" sz="2000" b="1" dirty="0"/>
              <a:t> C-C </a:t>
            </a:r>
            <a:r>
              <a:rPr lang="en-US" sz="2000" b="1" dirty="0" err="1"/>
              <a:t>bukan</a:t>
            </a:r>
            <a:r>
              <a:rPr lang="en-US" sz="2000" b="1" dirty="0"/>
              <a:t> C-O 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0260" y="935282"/>
            <a:ext cx="2840413" cy="529553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56940" y="4225688"/>
            <a:ext cx="4554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Energi</a:t>
            </a:r>
            <a:r>
              <a:rPr lang="en-US" sz="2000" dirty="0"/>
              <a:t> yang </a:t>
            </a:r>
            <a:r>
              <a:rPr lang="en-US" sz="2000" dirty="0" err="1"/>
              <a:t>dibutuhkan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kecil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Kestabilan</a:t>
            </a:r>
            <a:r>
              <a:rPr lang="en-US" sz="2000" dirty="0"/>
              <a:t> </a:t>
            </a:r>
            <a:r>
              <a:rPr lang="en-US" sz="2000" dirty="0" err="1"/>
              <a:t>molekul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Geometri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simetri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284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/>
              <a:t>Lewis Structure Resonance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39036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: Sulfur Dioxide atau SO2</a:t>
            </a:r>
            <a:endParaRPr lang="en-US" sz="2000" baseline="30000" dirty="0"/>
          </a:p>
        </p:txBody>
      </p:sp>
      <p:sp>
        <p:nvSpPr>
          <p:cNvPr id="9" name="Rectangle 8"/>
          <p:cNvSpPr/>
          <p:nvPr/>
        </p:nvSpPr>
        <p:spPr>
          <a:xfrm>
            <a:off x="1328737" y="1342727"/>
            <a:ext cx="6064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/>
              <a:t>Number of valance electron = (1 x 6) + (2 x 6) = 18  </a:t>
            </a:r>
            <a:endParaRPr lang="en-US" sz="2000" baseline="30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8737" y="2062311"/>
            <a:ext cx="3127212" cy="9927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5922" y="1856790"/>
            <a:ext cx="2980016" cy="140380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6744" y="3055078"/>
            <a:ext cx="3709757" cy="14351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67250" y="4852501"/>
            <a:ext cx="6848743" cy="105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26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28737" y="275177"/>
            <a:ext cx="7554006" cy="748076"/>
          </a:xfrm>
        </p:spPr>
        <p:txBody>
          <a:bodyPr/>
          <a:lstStyle/>
          <a:p>
            <a:r>
              <a:rPr lang="en-US" dirty="0" err="1"/>
              <a:t>Penyimpangan</a:t>
            </a:r>
            <a:r>
              <a:rPr lang="en-US" dirty="0"/>
              <a:t> Octet Rule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1885" y="3481754"/>
            <a:ext cx="527538" cy="32179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28737" y="935282"/>
            <a:ext cx="2723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AutoNum type="alphaUcPeriod"/>
            </a:pPr>
            <a:r>
              <a:rPr lang="en-US" sz="2000" dirty="0" err="1"/>
              <a:t>Oktet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1341441" y="1795442"/>
            <a:ext cx="60644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/>
              <a:t>Number of valance electron = (1 x 3) + (3 x 7) = 24  </a:t>
            </a:r>
            <a:endParaRPr lang="en-US" sz="2000" baseline="30000" dirty="0"/>
          </a:p>
        </p:txBody>
      </p:sp>
      <p:sp>
        <p:nvSpPr>
          <p:cNvPr id="13" name="Rectangle 12"/>
          <p:cNvSpPr/>
          <p:nvPr/>
        </p:nvSpPr>
        <p:spPr>
          <a:xfrm>
            <a:off x="1328737" y="1395332"/>
            <a:ext cx="5018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000" dirty="0" err="1"/>
              <a:t>Contoh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Aluminium</a:t>
            </a:r>
            <a:r>
              <a:rPr lang="en-US" sz="2000" dirty="0"/>
              <a:t> Triiodide atau AlI</a:t>
            </a:r>
            <a:r>
              <a:rPr lang="en-US" sz="2000" baseline="-25000" dirty="0"/>
              <a:t>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477" y="2468908"/>
            <a:ext cx="1981466" cy="3255263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5850946" y="3574316"/>
            <a:ext cx="1202997" cy="11609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9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5">
      <a:dk1>
        <a:srgbClr val="3F3F3F"/>
      </a:dk1>
      <a:lt1>
        <a:srgbClr val="FFFFFF"/>
      </a:lt1>
      <a:dk2>
        <a:srgbClr val="000000"/>
      </a:dk2>
      <a:lt2>
        <a:srgbClr val="A5A5A5"/>
      </a:lt2>
      <a:accent1>
        <a:srgbClr val="00194C"/>
      </a:accent1>
      <a:accent2>
        <a:srgbClr val="EAB200"/>
      </a:accent2>
      <a:accent3>
        <a:srgbClr val="DDDDDD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ustom 28">
      <a:majorFont>
        <a:latin typeface="Gill Sans MT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_Presentation_AS_v6" id="{45D4B8F3-A2A1-4EBC-921A-C97968B9D8A4}" vid="{C51C3324-A74D-46A2-9E07-E5E2BD85B3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E89EE4-AB27-4D78-BC07-4F732FD20DC8}">
  <ds:schemaRefs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fb0879af-3eba-417a-a55a-ffe6dcd6ca77"/>
    <ds:schemaRef ds:uri="http://purl.org/dc/elements/1.1/"/>
    <ds:schemaRef ds:uri="http://schemas.microsoft.com/office/infopath/2007/PartnerControls"/>
    <ds:schemaRef ds:uri="6dc4bcd6-49db-4c07-9060-8acfc67cef9f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05E3CA2-A4EA-47F1-A362-D62A6FDD99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C955EB-93D1-42BC-87D5-6D8F623BCB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Travel presentation</Template>
  <TotalTime>0</TotalTime>
  <Words>452</Words>
  <Application>Microsoft Macintosh PowerPoint</Application>
  <PresentationFormat>Widescreen</PresentationFormat>
  <Paragraphs>72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Gill Sans Nova Light</vt:lpstr>
      <vt:lpstr>Helvetica Light</vt:lpstr>
      <vt:lpstr>Wingdings</vt:lpstr>
      <vt:lpstr>Office Theme</vt:lpstr>
      <vt:lpstr>Kimia Dasar  Struktur Lewis</vt:lpstr>
      <vt:lpstr>Lewis Structure</vt:lpstr>
      <vt:lpstr>Lewis Structure</vt:lpstr>
      <vt:lpstr>Lewis Structure</vt:lpstr>
      <vt:lpstr>Lewis Structure</vt:lpstr>
      <vt:lpstr>Lewis Structure</vt:lpstr>
      <vt:lpstr>Lewis Structure</vt:lpstr>
      <vt:lpstr>Lewis Structure Resonance</vt:lpstr>
      <vt:lpstr>Penyimpangan Octet Rule</vt:lpstr>
      <vt:lpstr>Penyimpangan Octet Rule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2018-08-15T06:25:12Z</dcterms:created>
  <dcterms:modified xsi:type="dcterms:W3CDTF">2022-11-18T04:30:20Z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