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8" autoAdjust="0"/>
    <p:restoredTop sz="94660"/>
  </p:normalViewPr>
  <p:slideViewPr>
    <p:cSldViewPr snapToGrid="0">
      <p:cViewPr varScale="1">
        <p:scale>
          <a:sx n="53" d="100"/>
          <a:sy n="53" d="100"/>
        </p:scale>
        <p:origin x="9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2</a:t>
            </a:r>
          </a:p>
          <a:p>
            <a:r>
              <a:rPr lang="en-US" dirty="0" err="1" smtClean="0"/>
              <a:t>Rahmat</a:t>
            </a:r>
            <a:r>
              <a:rPr lang="en-US" dirty="0" smtClean="0"/>
              <a:t> </a:t>
            </a:r>
            <a:r>
              <a:rPr lang="en-US" dirty="0" err="1" smtClean="0"/>
              <a:t>Jatmika</a:t>
            </a:r>
            <a:r>
              <a:rPr lang="en-US" dirty="0" smtClean="0"/>
              <a:t> SE MBA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652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10420495" cy="4082215"/>
          </a:xfrm>
        </p:spPr>
        <p:txBody>
          <a:bodyPr>
            <a:normAutofit fontScale="85000" lnSpcReduction="20000"/>
          </a:bodyPr>
          <a:lstStyle/>
          <a:p>
            <a:r>
              <a:rPr lang="en-GB" altLang="en-US" sz="3300" b="1" dirty="0">
                <a:solidFill>
                  <a:schemeClr val="bg1"/>
                </a:solidFill>
                <a:latin typeface="Tahoma" panose="020B0604030504040204" pitchFamily="34" charset="0"/>
              </a:rPr>
              <a:t>PEMASARAN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: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suatu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sistem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dari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kegiatan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bisnis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yg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ditujukan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untuk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merencanakan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,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menentukan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harga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,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mempromosikan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,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dan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mendistribusikan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barang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dan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jasa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,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baik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kepada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pembeli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yg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ada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maupun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pembeli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yg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potensial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.</a:t>
            </a:r>
          </a:p>
          <a:p>
            <a:endParaRPr lang="en-GB" altLang="en-US" sz="3300" dirty="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r>
              <a:rPr lang="en-GB" altLang="en-US" sz="3300" b="1" dirty="0">
                <a:solidFill>
                  <a:schemeClr val="bg1"/>
                </a:solidFill>
                <a:latin typeface="Tahoma" panose="020B0604030504040204" pitchFamily="34" charset="0"/>
              </a:rPr>
              <a:t>MANAJEMEN PEMASARAN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: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penganalisaan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,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perencanaan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,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pelaksanaan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,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dan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pengawasan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program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yg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ditujukan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untuk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pemasaran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yg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dituju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. Hal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ini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tergantung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pada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penawaran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perusahaan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dlm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memenuhi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kebutuhan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dan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keinginan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pasar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tsb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serta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menentukan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harga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,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mengadakan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komunikasi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,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dan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distribusi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yg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efektif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untuk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memberitahu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,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mendorong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,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serta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melayani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en-GB" altLang="en-US" sz="3300" dirty="0" err="1">
                <a:solidFill>
                  <a:schemeClr val="bg1"/>
                </a:solidFill>
                <a:latin typeface="Tahoma" panose="020B0604030504040204" pitchFamily="34" charset="0"/>
              </a:rPr>
              <a:t>pasar</a:t>
            </a:r>
            <a:r>
              <a:rPr lang="en-GB" altLang="en-US" sz="3300" dirty="0">
                <a:solidFill>
                  <a:schemeClr val="bg1"/>
                </a:solidFill>
                <a:latin typeface="Tahoma" panose="020B060403050404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925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Berikanlah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smtClean="0"/>
              <a:t>kelompok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36787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</TotalTime>
  <Words>112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Tahoma</vt:lpstr>
      <vt:lpstr>Trebuchet MS</vt:lpstr>
      <vt:lpstr>Berlin</vt:lpstr>
      <vt:lpstr>Manajemen Pemasaran</vt:lpstr>
      <vt:lpstr>Pengertian Pemasaran dan Manajemen Pemasaran</vt:lpstr>
      <vt:lpstr>QUIZ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Pemasaran</dc:title>
  <dc:creator>mika bladuss</dc:creator>
  <cp:lastModifiedBy>mika bladuss</cp:lastModifiedBy>
  <cp:revision>1</cp:revision>
  <dcterms:created xsi:type="dcterms:W3CDTF">2019-06-25T06:50:28Z</dcterms:created>
  <dcterms:modified xsi:type="dcterms:W3CDTF">2019-06-25T06:53:03Z</dcterms:modified>
</cp:coreProperties>
</file>