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3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663D41-64FD-44A8-9689-CB5FAF3F74C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ID"/>
        </a:p>
      </dgm:t>
    </dgm:pt>
    <dgm:pt modelId="{3C4C94F4-AA09-4344-914E-46BA859E802E}">
      <dgm:prSet phldrT="[Text]"/>
      <dgm:spPr/>
      <dgm:t>
        <a:bodyPr/>
        <a:lstStyle/>
        <a:p>
          <a:r>
            <a:rPr lang="en-GB" b="1" dirty="0" err="1"/>
            <a:t>Menetapkan</a:t>
          </a:r>
          <a:r>
            <a:rPr lang="en-GB" b="1" dirty="0"/>
            <a:t> </a:t>
          </a:r>
          <a:r>
            <a:rPr lang="en-GB" b="1" dirty="0" err="1"/>
            <a:t>tujuan</a:t>
          </a:r>
          <a:r>
            <a:rPr lang="en-GB" b="1" dirty="0"/>
            <a:t> </a:t>
          </a:r>
          <a:r>
            <a:rPr lang="en-GB" b="1" dirty="0" err="1"/>
            <a:t>keuangan</a:t>
          </a:r>
          <a:r>
            <a:rPr lang="en-GB" b="1" dirty="0"/>
            <a:t> dan </a:t>
          </a:r>
          <a:r>
            <a:rPr lang="en-GB" b="1" dirty="0" err="1"/>
            <a:t>pelanggan</a:t>
          </a:r>
          <a:r>
            <a:rPr lang="en-GB" b="1" dirty="0"/>
            <a:t> yang </a:t>
          </a:r>
          <a:r>
            <a:rPr lang="en-GB" b="1" dirty="0" err="1"/>
            <a:t>jelas</a:t>
          </a:r>
          <a:r>
            <a:rPr lang="en-GB" b="1" dirty="0"/>
            <a:t> </a:t>
          </a:r>
          <a:endParaRPr lang="en-ID" b="1" dirty="0"/>
        </a:p>
      </dgm:t>
    </dgm:pt>
    <dgm:pt modelId="{DC68828E-D35B-49A5-BA61-8031AD62C5E9}" type="parTrans" cxnId="{32E23136-82D6-454C-A7FD-6E2382C2ED9A}">
      <dgm:prSet/>
      <dgm:spPr/>
      <dgm:t>
        <a:bodyPr/>
        <a:lstStyle/>
        <a:p>
          <a:endParaRPr lang="en-ID" b="1"/>
        </a:p>
      </dgm:t>
    </dgm:pt>
    <dgm:pt modelId="{456BC21E-FF23-4935-A3E2-35570AD70F77}" type="sibTrans" cxnId="{32E23136-82D6-454C-A7FD-6E2382C2ED9A}">
      <dgm:prSet/>
      <dgm:spPr/>
      <dgm:t>
        <a:bodyPr/>
        <a:lstStyle/>
        <a:p>
          <a:endParaRPr lang="en-ID" b="1"/>
        </a:p>
      </dgm:t>
    </dgm:pt>
    <dgm:pt modelId="{88222DA1-955D-4B52-977E-C1A9D405B399}">
      <dgm:prSet phldrT="[Text]"/>
      <dgm:spPr/>
      <dgm:t>
        <a:bodyPr/>
        <a:lstStyle/>
        <a:p>
          <a:r>
            <a:rPr lang="en-GB" b="1" dirty="0" err="1"/>
            <a:t>Memvisualisasikan</a:t>
          </a:r>
          <a:r>
            <a:rPr lang="en-GB" b="1" dirty="0"/>
            <a:t> </a:t>
          </a:r>
          <a:r>
            <a:rPr lang="en-GB" b="1" dirty="0" err="1"/>
            <a:t>hubungan</a:t>
          </a:r>
          <a:r>
            <a:rPr lang="en-GB" b="1" dirty="0"/>
            <a:t> </a:t>
          </a:r>
          <a:r>
            <a:rPr lang="en-GB" b="1" dirty="0" err="1"/>
            <a:t>antara</a:t>
          </a:r>
          <a:r>
            <a:rPr lang="en-GB" b="1" dirty="0"/>
            <a:t> </a:t>
          </a:r>
          <a:r>
            <a:rPr lang="en-GB" b="1" dirty="0" err="1"/>
            <a:t>berbagai</a:t>
          </a:r>
          <a:r>
            <a:rPr lang="en-GB" b="1" dirty="0"/>
            <a:t> ide dan </a:t>
          </a:r>
          <a:r>
            <a:rPr lang="en-GB" b="1" dirty="0" err="1"/>
            <a:t>menunjukkan</a:t>
          </a:r>
          <a:r>
            <a:rPr lang="en-GB" b="1" dirty="0"/>
            <a:t> </a:t>
          </a:r>
          <a:r>
            <a:rPr lang="en-GB" b="1" dirty="0" err="1"/>
            <a:t>bagaimana</a:t>
          </a:r>
          <a:r>
            <a:rPr lang="en-GB" b="1" dirty="0"/>
            <a:t> ide-ide </a:t>
          </a:r>
          <a:r>
            <a:rPr lang="en-GB" b="1" dirty="0" err="1"/>
            <a:t>dapat</a:t>
          </a:r>
          <a:r>
            <a:rPr lang="en-GB" b="1" dirty="0"/>
            <a:t> </a:t>
          </a:r>
          <a:r>
            <a:rPr lang="en-GB" b="1" dirty="0" err="1"/>
            <a:t>menyebabkan</a:t>
          </a:r>
          <a:r>
            <a:rPr lang="en-GB" b="1" dirty="0"/>
            <a:t> </a:t>
          </a:r>
          <a:r>
            <a:rPr lang="en-GB" b="1" dirty="0" err="1"/>
            <a:t>hasil</a:t>
          </a:r>
          <a:r>
            <a:rPr lang="en-GB" b="1" dirty="0"/>
            <a:t> </a:t>
          </a:r>
          <a:r>
            <a:rPr lang="en-GB" b="1" dirty="0" err="1"/>
            <a:t>tertentu</a:t>
          </a:r>
          <a:endParaRPr lang="en-ID" b="1" dirty="0"/>
        </a:p>
      </dgm:t>
    </dgm:pt>
    <dgm:pt modelId="{2C6B4569-F773-4CFD-87DF-B5AC290568DD}" type="parTrans" cxnId="{DE255726-9E9E-4EB6-B26B-BAFEB93F2B3E}">
      <dgm:prSet/>
      <dgm:spPr/>
      <dgm:t>
        <a:bodyPr/>
        <a:lstStyle/>
        <a:p>
          <a:endParaRPr lang="en-ID" b="1"/>
        </a:p>
      </dgm:t>
    </dgm:pt>
    <dgm:pt modelId="{2FE8472D-7A82-4428-AD5B-4A35514AEBB4}" type="sibTrans" cxnId="{DE255726-9E9E-4EB6-B26B-BAFEB93F2B3E}">
      <dgm:prSet/>
      <dgm:spPr/>
      <dgm:t>
        <a:bodyPr/>
        <a:lstStyle/>
        <a:p>
          <a:endParaRPr lang="en-ID" b="1"/>
        </a:p>
      </dgm:t>
    </dgm:pt>
    <dgm:pt modelId="{201F26BD-40AE-4814-A2B4-5B0FB784C41F}">
      <dgm:prSet phldrT="[Text]"/>
      <dgm:spPr/>
      <dgm:t>
        <a:bodyPr/>
        <a:lstStyle/>
        <a:p>
          <a:r>
            <a:rPr lang="en-GB" b="1" dirty="0" err="1"/>
            <a:t>Mengidentfiikasi</a:t>
          </a:r>
          <a:r>
            <a:rPr lang="en-GB" b="1" dirty="0"/>
            <a:t> </a:t>
          </a:r>
          <a:r>
            <a:rPr lang="en-GB" b="1" dirty="0" err="1"/>
            <a:t>bagian-bagian</a:t>
          </a:r>
          <a:r>
            <a:rPr lang="en-GB" b="1" dirty="0"/>
            <a:t> </a:t>
          </a:r>
          <a:r>
            <a:rPr lang="en-GB" b="1" dirty="0" err="1"/>
            <a:t>penting</a:t>
          </a:r>
          <a:r>
            <a:rPr lang="en-GB" b="1" dirty="0"/>
            <a:t> </a:t>
          </a:r>
          <a:r>
            <a:rPr lang="en-GB" b="1" dirty="0" err="1"/>
            <a:t>dari</a:t>
          </a:r>
          <a:r>
            <a:rPr lang="en-GB" b="1" dirty="0"/>
            <a:t> </a:t>
          </a:r>
          <a:r>
            <a:rPr lang="en-GB" b="1" dirty="0" err="1"/>
            <a:t>organisasi</a:t>
          </a:r>
          <a:r>
            <a:rPr lang="en-GB" b="1" dirty="0"/>
            <a:t> yang </a:t>
          </a:r>
          <a:r>
            <a:rPr lang="en-GB" b="1" dirty="0" err="1"/>
            <a:t>akan</a:t>
          </a:r>
          <a:r>
            <a:rPr lang="en-GB" b="1" dirty="0"/>
            <a:t> </a:t>
          </a:r>
          <a:r>
            <a:rPr lang="en-GB" b="1" dirty="0" err="1"/>
            <a:t>mendukung</a:t>
          </a:r>
          <a:r>
            <a:rPr lang="en-GB" b="1" dirty="0"/>
            <a:t> </a:t>
          </a:r>
          <a:r>
            <a:rPr lang="en-GB" b="1" dirty="0" err="1"/>
            <a:t>usaha</a:t>
          </a:r>
          <a:r>
            <a:rPr lang="en-GB" b="1" dirty="0"/>
            <a:t> </a:t>
          </a:r>
          <a:r>
            <a:rPr lang="en-GB" b="1" dirty="0" err="1"/>
            <a:t>baru</a:t>
          </a:r>
          <a:r>
            <a:rPr lang="en-GB" b="1" dirty="0"/>
            <a:t> dan </a:t>
          </a:r>
          <a:r>
            <a:rPr lang="en-GB" b="1" dirty="0" err="1"/>
            <a:t>perubahan</a:t>
          </a:r>
          <a:r>
            <a:rPr lang="en-GB" b="1" dirty="0"/>
            <a:t> </a:t>
          </a:r>
          <a:r>
            <a:rPr lang="en-GB" b="1" dirty="0" err="1"/>
            <a:t>termasuk</a:t>
          </a:r>
          <a:r>
            <a:rPr lang="en-GB" b="1" dirty="0"/>
            <a:t> </a:t>
          </a:r>
          <a:r>
            <a:rPr lang="en-GB" b="1" dirty="0" err="1"/>
            <a:t>perubahan</a:t>
          </a:r>
          <a:r>
            <a:rPr lang="en-GB" b="1" dirty="0"/>
            <a:t> proses </a:t>
          </a:r>
          <a:r>
            <a:rPr lang="en-GB" b="1" dirty="0" err="1"/>
            <a:t>pelatihan</a:t>
          </a:r>
          <a:r>
            <a:rPr lang="en-GB" b="1" dirty="0"/>
            <a:t> dan </a:t>
          </a:r>
          <a:r>
            <a:rPr lang="en-GB" b="1" dirty="0" err="1"/>
            <a:t>bisnis</a:t>
          </a:r>
          <a:r>
            <a:rPr lang="en-GB" b="1" dirty="0"/>
            <a:t> yang </a:t>
          </a:r>
          <a:r>
            <a:rPr lang="en-GB" b="1" dirty="0" err="1"/>
            <a:t>diperlukan</a:t>
          </a:r>
          <a:endParaRPr lang="en-ID" b="1" dirty="0"/>
        </a:p>
      </dgm:t>
    </dgm:pt>
    <dgm:pt modelId="{7C421555-FAB3-489C-BD64-3F7F25083D43}" type="parTrans" cxnId="{61C3DA80-9452-4B2E-AF2A-40FC44BF26AB}">
      <dgm:prSet/>
      <dgm:spPr/>
      <dgm:t>
        <a:bodyPr/>
        <a:lstStyle/>
        <a:p>
          <a:endParaRPr lang="en-ID" b="1"/>
        </a:p>
      </dgm:t>
    </dgm:pt>
    <dgm:pt modelId="{5035AE18-B3EC-4F4B-B6EF-016305D89A47}" type="sibTrans" cxnId="{61C3DA80-9452-4B2E-AF2A-40FC44BF26AB}">
      <dgm:prSet/>
      <dgm:spPr/>
      <dgm:t>
        <a:bodyPr/>
        <a:lstStyle/>
        <a:p>
          <a:endParaRPr lang="en-ID" b="1"/>
        </a:p>
      </dgm:t>
    </dgm:pt>
    <dgm:pt modelId="{7BDD2AC7-BD65-4DD5-8EA7-4282B0AAD363}">
      <dgm:prSet phldrT="[Text]"/>
      <dgm:spPr/>
      <dgm:t>
        <a:bodyPr/>
        <a:lstStyle/>
        <a:p>
          <a:r>
            <a:rPr lang="en-GB" b="1" dirty="0" err="1"/>
            <a:t>Mengkomunikasikan</a:t>
          </a:r>
          <a:r>
            <a:rPr lang="en-GB" b="1" dirty="0"/>
            <a:t> </a:t>
          </a:r>
          <a:r>
            <a:rPr lang="en-GB" b="1" dirty="0" err="1"/>
            <a:t>tujuan</a:t>
          </a:r>
          <a:r>
            <a:rPr lang="en-GB" b="1" dirty="0"/>
            <a:t> </a:t>
          </a:r>
          <a:r>
            <a:rPr lang="en-GB" b="1" dirty="0" err="1"/>
            <a:t>perusahaan</a:t>
          </a:r>
          <a:r>
            <a:rPr lang="en-GB" b="1" dirty="0"/>
            <a:t> dan </a:t>
          </a:r>
          <a:r>
            <a:rPr lang="en-GB" b="1" dirty="0" err="1"/>
            <a:t>menunjukkan</a:t>
          </a:r>
          <a:r>
            <a:rPr lang="en-GB" b="1" dirty="0"/>
            <a:t> </a:t>
          </a:r>
          <a:r>
            <a:rPr lang="en-GB" b="1" dirty="0" err="1"/>
            <a:t>bagaimana</a:t>
          </a:r>
          <a:r>
            <a:rPr lang="en-GB" b="1" dirty="0"/>
            <a:t> </a:t>
          </a:r>
          <a:r>
            <a:rPr lang="en-GB" b="1" dirty="0" err="1"/>
            <a:t>mereka</a:t>
          </a:r>
          <a:r>
            <a:rPr lang="en-GB" b="1" dirty="0"/>
            <a:t> </a:t>
          </a:r>
          <a:r>
            <a:rPr lang="en-GB" b="1" dirty="0" err="1"/>
            <a:t>akan</a:t>
          </a:r>
          <a:r>
            <a:rPr lang="en-GB" b="1" dirty="0"/>
            <a:t> </a:t>
          </a:r>
          <a:r>
            <a:rPr lang="en-GB" b="1" dirty="0" err="1"/>
            <a:t>mencapainya</a:t>
          </a:r>
          <a:endParaRPr lang="en-ID" b="1" dirty="0"/>
        </a:p>
      </dgm:t>
    </dgm:pt>
    <dgm:pt modelId="{A1E395DB-4AD0-4558-9CAD-2E428B97BA89}" type="parTrans" cxnId="{EA717FE3-8A01-44F7-B2B0-908514ACD1F5}">
      <dgm:prSet/>
      <dgm:spPr/>
      <dgm:t>
        <a:bodyPr/>
        <a:lstStyle/>
        <a:p>
          <a:endParaRPr lang="en-ID" b="1"/>
        </a:p>
      </dgm:t>
    </dgm:pt>
    <dgm:pt modelId="{763B77D2-700E-44A5-B132-03FC91570F2B}" type="sibTrans" cxnId="{EA717FE3-8A01-44F7-B2B0-908514ACD1F5}">
      <dgm:prSet/>
      <dgm:spPr/>
      <dgm:t>
        <a:bodyPr/>
        <a:lstStyle/>
        <a:p>
          <a:endParaRPr lang="en-ID" b="1"/>
        </a:p>
      </dgm:t>
    </dgm:pt>
    <dgm:pt modelId="{DD32AD31-B195-4429-AD75-1F39775E2040}">
      <dgm:prSet phldrT="[Text]"/>
      <dgm:spPr/>
      <dgm:t>
        <a:bodyPr/>
        <a:lstStyle/>
        <a:p>
          <a:r>
            <a:rPr lang="en-GB" b="1" dirty="0" err="1"/>
            <a:t>Memberikan</a:t>
          </a:r>
          <a:r>
            <a:rPr lang="en-GB" b="1" dirty="0"/>
            <a:t> </a:t>
          </a:r>
          <a:r>
            <a:rPr lang="en-GB" b="1" dirty="0" err="1"/>
            <a:t>titik</a:t>
          </a:r>
          <a:r>
            <a:rPr lang="en-GB" b="1" dirty="0"/>
            <a:t> </a:t>
          </a:r>
          <a:r>
            <a:rPr lang="en-GB" b="1" dirty="0" err="1"/>
            <a:t>awal</a:t>
          </a:r>
          <a:r>
            <a:rPr lang="en-GB" b="1" dirty="0"/>
            <a:t> </a:t>
          </a:r>
          <a:r>
            <a:rPr lang="en-GB" b="1" dirty="0" err="1"/>
            <a:t>untuk</a:t>
          </a:r>
          <a:r>
            <a:rPr lang="en-GB" b="1" dirty="0"/>
            <a:t> </a:t>
          </a:r>
          <a:r>
            <a:rPr lang="en-GB" b="1" dirty="0" err="1"/>
            <a:t>setiap</a:t>
          </a:r>
          <a:r>
            <a:rPr lang="en-GB" b="1" dirty="0"/>
            <a:t> divisi dan </a:t>
          </a:r>
          <a:r>
            <a:rPr lang="en-GB" b="1" dirty="0" err="1"/>
            <a:t>melihat</a:t>
          </a:r>
          <a:r>
            <a:rPr lang="en-GB" b="1" dirty="0"/>
            <a:t> </a:t>
          </a:r>
          <a:r>
            <a:rPr lang="en-GB" b="1" dirty="0" err="1"/>
            <a:t>bagaimana</a:t>
          </a:r>
          <a:r>
            <a:rPr lang="en-GB" b="1" dirty="0"/>
            <a:t> </a:t>
          </a:r>
          <a:r>
            <a:rPr lang="en-GB" b="1" dirty="0" err="1"/>
            <a:t>mereka</a:t>
          </a:r>
          <a:r>
            <a:rPr lang="en-GB" b="1" dirty="0"/>
            <a:t> </a:t>
          </a:r>
          <a:r>
            <a:rPr lang="en-GB" b="1" dirty="0" err="1"/>
            <a:t>cocok</a:t>
          </a:r>
          <a:r>
            <a:rPr lang="en-GB" b="1" dirty="0"/>
            <a:t> </a:t>
          </a:r>
          <a:r>
            <a:rPr lang="en-GB" b="1" dirty="0" err="1"/>
            <a:t>dengan</a:t>
          </a:r>
          <a:r>
            <a:rPr lang="en-GB" b="1" dirty="0"/>
            <a:t> strategi </a:t>
          </a:r>
          <a:r>
            <a:rPr lang="en-GB" b="1" dirty="0" err="1"/>
            <a:t>seacar</a:t>
          </a:r>
          <a:r>
            <a:rPr lang="en-GB" b="1" dirty="0"/>
            <a:t> </a:t>
          </a:r>
          <a:r>
            <a:rPr lang="en-GB" b="1" dirty="0" err="1"/>
            <a:t>keseluruhan</a:t>
          </a:r>
          <a:endParaRPr lang="en-ID" b="1" dirty="0"/>
        </a:p>
      </dgm:t>
    </dgm:pt>
    <dgm:pt modelId="{53287AFE-6C16-42B0-9E22-F790733370B9}" type="parTrans" cxnId="{5450003E-8BAC-4516-8057-37350978D0B5}">
      <dgm:prSet/>
      <dgm:spPr/>
      <dgm:t>
        <a:bodyPr/>
        <a:lstStyle/>
        <a:p>
          <a:endParaRPr lang="en-ID" b="1"/>
        </a:p>
      </dgm:t>
    </dgm:pt>
    <dgm:pt modelId="{C2995CF9-BA72-4426-87AD-B0201559B172}" type="sibTrans" cxnId="{5450003E-8BAC-4516-8057-37350978D0B5}">
      <dgm:prSet/>
      <dgm:spPr/>
      <dgm:t>
        <a:bodyPr/>
        <a:lstStyle/>
        <a:p>
          <a:endParaRPr lang="en-ID" b="1"/>
        </a:p>
      </dgm:t>
    </dgm:pt>
    <dgm:pt modelId="{A4981C45-802F-47CA-B98D-B663882345AB}" type="pres">
      <dgm:prSet presAssocID="{18663D41-64FD-44A8-9689-CB5FAF3F74C9}" presName="diagram" presStyleCnt="0">
        <dgm:presLayoutVars>
          <dgm:dir/>
          <dgm:resizeHandles val="exact"/>
        </dgm:presLayoutVars>
      </dgm:prSet>
      <dgm:spPr/>
    </dgm:pt>
    <dgm:pt modelId="{B3AD2D4D-1614-46FB-8036-A83604931301}" type="pres">
      <dgm:prSet presAssocID="{3C4C94F4-AA09-4344-914E-46BA859E802E}" presName="node" presStyleLbl="node1" presStyleIdx="0" presStyleCnt="5">
        <dgm:presLayoutVars>
          <dgm:bulletEnabled val="1"/>
        </dgm:presLayoutVars>
      </dgm:prSet>
      <dgm:spPr/>
    </dgm:pt>
    <dgm:pt modelId="{10BA8CB9-A15E-47DF-BFEB-9536D9F3CA75}" type="pres">
      <dgm:prSet presAssocID="{456BC21E-FF23-4935-A3E2-35570AD70F77}" presName="sibTrans" presStyleCnt="0"/>
      <dgm:spPr/>
    </dgm:pt>
    <dgm:pt modelId="{3681DFC3-9C7F-4481-9644-3976B999D02D}" type="pres">
      <dgm:prSet presAssocID="{88222DA1-955D-4B52-977E-C1A9D405B399}" presName="node" presStyleLbl="node1" presStyleIdx="1" presStyleCnt="5">
        <dgm:presLayoutVars>
          <dgm:bulletEnabled val="1"/>
        </dgm:presLayoutVars>
      </dgm:prSet>
      <dgm:spPr/>
    </dgm:pt>
    <dgm:pt modelId="{50DBAE5A-4B0A-4C65-A07F-C62C0D9AB0BD}" type="pres">
      <dgm:prSet presAssocID="{2FE8472D-7A82-4428-AD5B-4A35514AEBB4}" presName="sibTrans" presStyleCnt="0"/>
      <dgm:spPr/>
    </dgm:pt>
    <dgm:pt modelId="{C689CAE0-DECC-4BE4-A0F1-97BF4CFE5AFE}" type="pres">
      <dgm:prSet presAssocID="{201F26BD-40AE-4814-A2B4-5B0FB784C41F}" presName="node" presStyleLbl="node1" presStyleIdx="2" presStyleCnt="5">
        <dgm:presLayoutVars>
          <dgm:bulletEnabled val="1"/>
        </dgm:presLayoutVars>
      </dgm:prSet>
      <dgm:spPr/>
    </dgm:pt>
    <dgm:pt modelId="{BE3E1209-50A0-4DC4-A9F3-E9791D0BB2E4}" type="pres">
      <dgm:prSet presAssocID="{5035AE18-B3EC-4F4B-B6EF-016305D89A47}" presName="sibTrans" presStyleCnt="0"/>
      <dgm:spPr/>
    </dgm:pt>
    <dgm:pt modelId="{10A667B2-8FF1-46D4-9777-64EF34D2D460}" type="pres">
      <dgm:prSet presAssocID="{7BDD2AC7-BD65-4DD5-8EA7-4282B0AAD363}" presName="node" presStyleLbl="node1" presStyleIdx="3" presStyleCnt="5">
        <dgm:presLayoutVars>
          <dgm:bulletEnabled val="1"/>
        </dgm:presLayoutVars>
      </dgm:prSet>
      <dgm:spPr/>
    </dgm:pt>
    <dgm:pt modelId="{0597BD73-3C2D-4ED9-9882-2312303D5A4C}" type="pres">
      <dgm:prSet presAssocID="{763B77D2-700E-44A5-B132-03FC91570F2B}" presName="sibTrans" presStyleCnt="0"/>
      <dgm:spPr/>
    </dgm:pt>
    <dgm:pt modelId="{7B90CA71-AAB7-4B5B-9519-471AC4F7FC13}" type="pres">
      <dgm:prSet presAssocID="{DD32AD31-B195-4429-AD75-1F39775E2040}" presName="node" presStyleLbl="node1" presStyleIdx="4" presStyleCnt="5">
        <dgm:presLayoutVars>
          <dgm:bulletEnabled val="1"/>
        </dgm:presLayoutVars>
      </dgm:prSet>
      <dgm:spPr/>
    </dgm:pt>
  </dgm:ptLst>
  <dgm:cxnLst>
    <dgm:cxn modelId="{DD821A19-DF3B-44B8-AC5B-0B73FEB4C483}" type="presOf" srcId="{201F26BD-40AE-4814-A2B4-5B0FB784C41F}" destId="{C689CAE0-DECC-4BE4-A0F1-97BF4CFE5AFE}" srcOrd="0" destOrd="0" presId="urn:microsoft.com/office/officeart/2005/8/layout/default"/>
    <dgm:cxn modelId="{DE255726-9E9E-4EB6-B26B-BAFEB93F2B3E}" srcId="{18663D41-64FD-44A8-9689-CB5FAF3F74C9}" destId="{88222DA1-955D-4B52-977E-C1A9D405B399}" srcOrd="1" destOrd="0" parTransId="{2C6B4569-F773-4CFD-87DF-B5AC290568DD}" sibTransId="{2FE8472D-7A82-4428-AD5B-4A35514AEBB4}"/>
    <dgm:cxn modelId="{27633432-2FC8-4D43-818B-81867D720A8F}" type="presOf" srcId="{18663D41-64FD-44A8-9689-CB5FAF3F74C9}" destId="{A4981C45-802F-47CA-B98D-B663882345AB}" srcOrd="0" destOrd="0" presId="urn:microsoft.com/office/officeart/2005/8/layout/default"/>
    <dgm:cxn modelId="{32E23136-82D6-454C-A7FD-6E2382C2ED9A}" srcId="{18663D41-64FD-44A8-9689-CB5FAF3F74C9}" destId="{3C4C94F4-AA09-4344-914E-46BA859E802E}" srcOrd="0" destOrd="0" parTransId="{DC68828E-D35B-49A5-BA61-8031AD62C5E9}" sibTransId="{456BC21E-FF23-4935-A3E2-35570AD70F77}"/>
    <dgm:cxn modelId="{5450003E-8BAC-4516-8057-37350978D0B5}" srcId="{18663D41-64FD-44A8-9689-CB5FAF3F74C9}" destId="{DD32AD31-B195-4429-AD75-1F39775E2040}" srcOrd="4" destOrd="0" parTransId="{53287AFE-6C16-42B0-9E22-F790733370B9}" sibTransId="{C2995CF9-BA72-4426-87AD-B0201559B172}"/>
    <dgm:cxn modelId="{E5FC5D60-1E35-4B47-BF35-7EDFE3058766}" type="presOf" srcId="{88222DA1-955D-4B52-977E-C1A9D405B399}" destId="{3681DFC3-9C7F-4481-9644-3976B999D02D}" srcOrd="0" destOrd="0" presId="urn:microsoft.com/office/officeart/2005/8/layout/default"/>
    <dgm:cxn modelId="{954CA44C-56E3-44AA-A38C-DA792A5B9FBB}" type="presOf" srcId="{3C4C94F4-AA09-4344-914E-46BA859E802E}" destId="{B3AD2D4D-1614-46FB-8036-A83604931301}" srcOrd="0" destOrd="0" presId="urn:microsoft.com/office/officeart/2005/8/layout/default"/>
    <dgm:cxn modelId="{61C3DA80-9452-4B2E-AF2A-40FC44BF26AB}" srcId="{18663D41-64FD-44A8-9689-CB5FAF3F74C9}" destId="{201F26BD-40AE-4814-A2B4-5B0FB784C41F}" srcOrd="2" destOrd="0" parTransId="{7C421555-FAB3-489C-BD64-3F7F25083D43}" sibTransId="{5035AE18-B3EC-4F4B-B6EF-016305D89A47}"/>
    <dgm:cxn modelId="{D2035694-72E6-4BF4-B145-652CEA398E6E}" type="presOf" srcId="{7BDD2AC7-BD65-4DD5-8EA7-4282B0AAD363}" destId="{10A667B2-8FF1-46D4-9777-64EF34D2D460}" srcOrd="0" destOrd="0" presId="urn:microsoft.com/office/officeart/2005/8/layout/default"/>
    <dgm:cxn modelId="{FB5FEEB3-CD05-476F-8028-505128225977}" type="presOf" srcId="{DD32AD31-B195-4429-AD75-1F39775E2040}" destId="{7B90CA71-AAB7-4B5B-9519-471AC4F7FC13}" srcOrd="0" destOrd="0" presId="urn:microsoft.com/office/officeart/2005/8/layout/default"/>
    <dgm:cxn modelId="{EA717FE3-8A01-44F7-B2B0-908514ACD1F5}" srcId="{18663D41-64FD-44A8-9689-CB5FAF3F74C9}" destId="{7BDD2AC7-BD65-4DD5-8EA7-4282B0AAD363}" srcOrd="3" destOrd="0" parTransId="{A1E395DB-4AD0-4558-9CAD-2E428B97BA89}" sibTransId="{763B77D2-700E-44A5-B132-03FC91570F2B}"/>
    <dgm:cxn modelId="{36F111AE-0C2B-456E-9A32-FBF94CAF6AE4}" type="presParOf" srcId="{A4981C45-802F-47CA-B98D-B663882345AB}" destId="{B3AD2D4D-1614-46FB-8036-A83604931301}" srcOrd="0" destOrd="0" presId="urn:microsoft.com/office/officeart/2005/8/layout/default"/>
    <dgm:cxn modelId="{1654BED3-4C52-4B00-A1DB-3F90E4623A40}" type="presParOf" srcId="{A4981C45-802F-47CA-B98D-B663882345AB}" destId="{10BA8CB9-A15E-47DF-BFEB-9536D9F3CA75}" srcOrd="1" destOrd="0" presId="urn:microsoft.com/office/officeart/2005/8/layout/default"/>
    <dgm:cxn modelId="{DD63F03C-A59E-4B02-8C37-F2BC585A1BA4}" type="presParOf" srcId="{A4981C45-802F-47CA-B98D-B663882345AB}" destId="{3681DFC3-9C7F-4481-9644-3976B999D02D}" srcOrd="2" destOrd="0" presId="urn:microsoft.com/office/officeart/2005/8/layout/default"/>
    <dgm:cxn modelId="{026A337B-E263-45C1-B049-0B89F076DA4A}" type="presParOf" srcId="{A4981C45-802F-47CA-B98D-B663882345AB}" destId="{50DBAE5A-4B0A-4C65-A07F-C62C0D9AB0BD}" srcOrd="3" destOrd="0" presId="urn:microsoft.com/office/officeart/2005/8/layout/default"/>
    <dgm:cxn modelId="{3D51E6FD-D348-4403-9C98-646ACCEF0A84}" type="presParOf" srcId="{A4981C45-802F-47CA-B98D-B663882345AB}" destId="{C689CAE0-DECC-4BE4-A0F1-97BF4CFE5AFE}" srcOrd="4" destOrd="0" presId="urn:microsoft.com/office/officeart/2005/8/layout/default"/>
    <dgm:cxn modelId="{C7432F01-2AD5-445A-AB5F-FE8094DB17C4}" type="presParOf" srcId="{A4981C45-802F-47CA-B98D-B663882345AB}" destId="{BE3E1209-50A0-4DC4-A9F3-E9791D0BB2E4}" srcOrd="5" destOrd="0" presId="urn:microsoft.com/office/officeart/2005/8/layout/default"/>
    <dgm:cxn modelId="{8F72A6E4-2A0B-479D-9B84-DDB61643738F}" type="presParOf" srcId="{A4981C45-802F-47CA-B98D-B663882345AB}" destId="{10A667B2-8FF1-46D4-9777-64EF34D2D460}" srcOrd="6" destOrd="0" presId="urn:microsoft.com/office/officeart/2005/8/layout/default"/>
    <dgm:cxn modelId="{F280E3FA-E594-4210-A983-6A44E038E16E}" type="presParOf" srcId="{A4981C45-802F-47CA-B98D-B663882345AB}" destId="{0597BD73-3C2D-4ED9-9882-2312303D5A4C}" srcOrd="7" destOrd="0" presId="urn:microsoft.com/office/officeart/2005/8/layout/default"/>
    <dgm:cxn modelId="{9F5A11D3-45D5-4A2F-998E-DF163839FC4B}" type="presParOf" srcId="{A4981C45-802F-47CA-B98D-B663882345AB}" destId="{7B90CA71-AAB7-4B5B-9519-471AC4F7FC13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0C59C7-29E3-41B5-83BA-5243F0FEF3D4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ID"/>
        </a:p>
      </dgm:t>
    </dgm:pt>
    <dgm:pt modelId="{F4E0B232-E692-490A-8A1E-43BB9E448DA3}">
      <dgm:prSet phldrT="[Text]"/>
      <dgm:spPr/>
      <dgm:t>
        <a:bodyPr/>
        <a:lstStyle/>
        <a:p>
          <a:r>
            <a:rPr lang="en-GB" b="1" dirty="0" err="1"/>
            <a:t>Perspektif</a:t>
          </a:r>
          <a:r>
            <a:rPr lang="en-GB" b="1" dirty="0"/>
            <a:t> Financial</a:t>
          </a:r>
        </a:p>
        <a:p>
          <a:r>
            <a:rPr lang="en-GB" b="1" i="1" dirty="0"/>
            <a:t>(Financial </a:t>
          </a:r>
          <a:r>
            <a:rPr lang="en-GB" b="1" i="1" dirty="0" err="1"/>
            <a:t>Perspecttive</a:t>
          </a:r>
          <a:r>
            <a:rPr lang="en-GB" b="1" i="1" dirty="0"/>
            <a:t>)</a:t>
          </a:r>
          <a:endParaRPr lang="en-ID" b="1" i="1" dirty="0"/>
        </a:p>
      </dgm:t>
    </dgm:pt>
    <dgm:pt modelId="{1A97C5BB-1B8C-4E10-AA69-7448B228F711}" type="parTrans" cxnId="{12941A62-E83F-4D69-9C14-6818AE5DFF33}">
      <dgm:prSet/>
      <dgm:spPr/>
      <dgm:t>
        <a:bodyPr/>
        <a:lstStyle/>
        <a:p>
          <a:endParaRPr lang="en-ID" b="1"/>
        </a:p>
      </dgm:t>
    </dgm:pt>
    <dgm:pt modelId="{DC999CAE-1F0B-45EC-8110-2FDA6359381A}" type="sibTrans" cxnId="{12941A62-E83F-4D69-9C14-6818AE5DFF33}">
      <dgm:prSet/>
      <dgm:spPr/>
      <dgm:t>
        <a:bodyPr/>
        <a:lstStyle/>
        <a:p>
          <a:endParaRPr lang="en-ID" b="1"/>
        </a:p>
      </dgm:t>
    </dgm:pt>
    <dgm:pt modelId="{D57FAAB2-C787-4836-BDC2-3F0E5CE7A904}">
      <dgm:prSet phldrT="[Text]"/>
      <dgm:spPr/>
      <dgm:t>
        <a:bodyPr/>
        <a:lstStyle/>
        <a:p>
          <a:r>
            <a:rPr lang="en-GB" b="1" dirty="0" err="1"/>
            <a:t>Capaian</a:t>
          </a:r>
          <a:r>
            <a:rPr lang="en-GB" b="1" dirty="0"/>
            <a:t> </a:t>
          </a:r>
          <a:r>
            <a:rPr lang="en-GB" b="1" dirty="0" err="1"/>
            <a:t>organisasi</a:t>
          </a:r>
          <a:r>
            <a:rPr lang="en-GB" b="1" dirty="0"/>
            <a:t> </a:t>
          </a:r>
          <a:r>
            <a:rPr lang="en-GB" b="1" dirty="0" err="1"/>
            <a:t>dari</a:t>
          </a:r>
          <a:r>
            <a:rPr lang="en-GB" b="1" dirty="0"/>
            <a:t> </a:t>
          </a:r>
          <a:r>
            <a:rPr lang="en-GB" b="1" dirty="0" err="1"/>
            <a:t>segi</a:t>
          </a:r>
          <a:r>
            <a:rPr lang="en-GB" b="1" dirty="0"/>
            <a:t> </a:t>
          </a:r>
          <a:r>
            <a:rPr lang="en-GB" b="1" dirty="0" err="1"/>
            <a:t>keuangan</a:t>
          </a:r>
          <a:endParaRPr lang="en-ID" b="1" dirty="0"/>
        </a:p>
      </dgm:t>
    </dgm:pt>
    <dgm:pt modelId="{55D2FCFE-5378-4838-A564-3FB57330F3AC}" type="parTrans" cxnId="{80B3A4EF-7C71-4CC7-A82C-CB7F19A54FC7}">
      <dgm:prSet/>
      <dgm:spPr/>
      <dgm:t>
        <a:bodyPr/>
        <a:lstStyle/>
        <a:p>
          <a:endParaRPr lang="en-ID" b="1"/>
        </a:p>
      </dgm:t>
    </dgm:pt>
    <dgm:pt modelId="{60BF97C9-46B7-4668-A867-C792582788B2}" type="sibTrans" cxnId="{80B3A4EF-7C71-4CC7-A82C-CB7F19A54FC7}">
      <dgm:prSet/>
      <dgm:spPr/>
      <dgm:t>
        <a:bodyPr/>
        <a:lstStyle/>
        <a:p>
          <a:endParaRPr lang="en-ID" b="1"/>
        </a:p>
      </dgm:t>
    </dgm:pt>
    <dgm:pt modelId="{423812A9-0BA5-4344-9262-1B37F3FD7ABB}">
      <dgm:prSet phldrT="[Text]"/>
      <dgm:spPr/>
      <dgm:t>
        <a:bodyPr/>
        <a:lstStyle/>
        <a:p>
          <a:r>
            <a:rPr lang="en-GB" b="1" dirty="0" err="1"/>
            <a:t>Pendapatan</a:t>
          </a:r>
          <a:r>
            <a:rPr lang="en-GB" b="1" dirty="0"/>
            <a:t>, </a:t>
          </a:r>
          <a:r>
            <a:rPr lang="en-GB" b="1" dirty="0" err="1"/>
            <a:t>biaya</a:t>
          </a:r>
          <a:r>
            <a:rPr lang="en-GB" b="1" dirty="0"/>
            <a:t>, </a:t>
          </a:r>
          <a:r>
            <a:rPr lang="en-GB" b="1" dirty="0" err="1"/>
            <a:t>keuntungan</a:t>
          </a:r>
          <a:endParaRPr lang="en-ID" b="1" dirty="0"/>
        </a:p>
      </dgm:t>
    </dgm:pt>
    <dgm:pt modelId="{B487675A-E4F9-4ECC-AD43-9EB6C21FA5A2}" type="parTrans" cxnId="{F0E0817B-F58B-493A-A42F-83AA4BFAA7E2}">
      <dgm:prSet/>
      <dgm:spPr/>
      <dgm:t>
        <a:bodyPr/>
        <a:lstStyle/>
        <a:p>
          <a:endParaRPr lang="en-ID" b="1"/>
        </a:p>
      </dgm:t>
    </dgm:pt>
    <dgm:pt modelId="{93F5819F-F630-47B6-A4EB-68E22E1704E9}" type="sibTrans" cxnId="{F0E0817B-F58B-493A-A42F-83AA4BFAA7E2}">
      <dgm:prSet/>
      <dgm:spPr/>
      <dgm:t>
        <a:bodyPr/>
        <a:lstStyle/>
        <a:p>
          <a:endParaRPr lang="en-ID" b="1"/>
        </a:p>
      </dgm:t>
    </dgm:pt>
    <dgm:pt modelId="{85F9EEA3-0091-4DC3-A3E5-E814F9E86F15}">
      <dgm:prSet phldrT="[Text]"/>
      <dgm:spPr/>
      <dgm:t>
        <a:bodyPr/>
        <a:lstStyle/>
        <a:p>
          <a:r>
            <a:rPr lang="en-GB" b="1" dirty="0" err="1"/>
            <a:t>Perspektif</a:t>
          </a:r>
          <a:r>
            <a:rPr lang="en-GB" b="1" dirty="0"/>
            <a:t> </a:t>
          </a:r>
          <a:r>
            <a:rPr lang="en-GB" b="1" dirty="0" err="1"/>
            <a:t>Pelanggan</a:t>
          </a:r>
          <a:endParaRPr lang="en-GB" b="1" dirty="0"/>
        </a:p>
        <a:p>
          <a:r>
            <a:rPr lang="en-GB" b="1" i="1" dirty="0"/>
            <a:t>(Customer Perspective)</a:t>
          </a:r>
          <a:endParaRPr lang="en-ID" b="1" i="1" dirty="0"/>
        </a:p>
      </dgm:t>
    </dgm:pt>
    <dgm:pt modelId="{5639BF38-8E6F-4E37-89EA-F695171A2060}" type="parTrans" cxnId="{EE61DF6C-116A-4DEF-A784-48E75F015EC5}">
      <dgm:prSet/>
      <dgm:spPr/>
      <dgm:t>
        <a:bodyPr/>
        <a:lstStyle/>
        <a:p>
          <a:endParaRPr lang="en-ID" b="1"/>
        </a:p>
      </dgm:t>
    </dgm:pt>
    <dgm:pt modelId="{CF9DBD03-1F1D-4D85-8A7C-1420A93F485D}" type="sibTrans" cxnId="{EE61DF6C-116A-4DEF-A784-48E75F015EC5}">
      <dgm:prSet/>
      <dgm:spPr/>
      <dgm:t>
        <a:bodyPr/>
        <a:lstStyle/>
        <a:p>
          <a:endParaRPr lang="en-ID" b="1"/>
        </a:p>
      </dgm:t>
    </dgm:pt>
    <dgm:pt modelId="{5FB97979-A463-4EA1-884E-14663E9418E2}">
      <dgm:prSet phldrT="[Text]"/>
      <dgm:spPr/>
      <dgm:t>
        <a:bodyPr/>
        <a:lstStyle/>
        <a:p>
          <a:r>
            <a:rPr lang="en-GB" b="1" dirty="0" err="1"/>
            <a:t>Kepuasan</a:t>
          </a:r>
          <a:r>
            <a:rPr lang="en-GB" b="1" dirty="0"/>
            <a:t> </a:t>
          </a:r>
          <a:r>
            <a:rPr lang="en-GB" b="1" dirty="0" err="1"/>
            <a:t>pelanggan</a:t>
          </a:r>
          <a:r>
            <a:rPr lang="en-GB" b="1" dirty="0"/>
            <a:t> </a:t>
          </a:r>
          <a:r>
            <a:rPr lang="en-GB" b="1" dirty="0" err="1"/>
            <a:t>terhadap</a:t>
          </a:r>
          <a:r>
            <a:rPr lang="en-GB" b="1" dirty="0"/>
            <a:t> </a:t>
          </a:r>
          <a:r>
            <a:rPr lang="en-GB" b="1" dirty="0" err="1"/>
            <a:t>pelayanan</a:t>
          </a:r>
          <a:r>
            <a:rPr lang="en-GB" b="1" dirty="0"/>
            <a:t> </a:t>
          </a:r>
          <a:r>
            <a:rPr lang="en-GB" b="1" dirty="0" err="1"/>
            <a:t>organisasi</a:t>
          </a:r>
          <a:r>
            <a:rPr lang="en-GB" b="1" dirty="0"/>
            <a:t> </a:t>
          </a:r>
          <a:r>
            <a:rPr lang="en-GB" b="1" dirty="0" err="1"/>
            <a:t>tersebut</a:t>
          </a:r>
          <a:endParaRPr lang="en-ID" b="1" dirty="0"/>
        </a:p>
      </dgm:t>
    </dgm:pt>
    <dgm:pt modelId="{25B4206E-406C-4413-9568-A3C1B0EC9887}" type="parTrans" cxnId="{B9AE9276-CB0E-47E0-B2F7-B90A2E927976}">
      <dgm:prSet/>
      <dgm:spPr/>
      <dgm:t>
        <a:bodyPr/>
        <a:lstStyle/>
        <a:p>
          <a:endParaRPr lang="en-ID" b="1"/>
        </a:p>
      </dgm:t>
    </dgm:pt>
    <dgm:pt modelId="{9F44649D-B7A8-419A-A77D-C3934651B3D1}" type="sibTrans" cxnId="{B9AE9276-CB0E-47E0-B2F7-B90A2E927976}">
      <dgm:prSet/>
      <dgm:spPr/>
      <dgm:t>
        <a:bodyPr/>
        <a:lstStyle/>
        <a:p>
          <a:endParaRPr lang="en-ID" b="1"/>
        </a:p>
      </dgm:t>
    </dgm:pt>
    <dgm:pt modelId="{78736EC5-6D34-4190-BD25-C23D27940F5C}">
      <dgm:prSet phldrT="[Text]"/>
      <dgm:spPr/>
      <dgm:t>
        <a:bodyPr/>
        <a:lstStyle/>
        <a:p>
          <a:r>
            <a:rPr lang="en-GB" b="1" dirty="0" err="1"/>
            <a:t>Perspektif</a:t>
          </a:r>
          <a:r>
            <a:rPr lang="en-GB" b="1" dirty="0"/>
            <a:t> Internal</a:t>
          </a:r>
        </a:p>
        <a:p>
          <a:r>
            <a:rPr lang="en-GB" b="1" i="1" dirty="0"/>
            <a:t>(Internal Perspective)</a:t>
          </a:r>
          <a:endParaRPr lang="en-ID" b="1" i="1" dirty="0"/>
        </a:p>
      </dgm:t>
    </dgm:pt>
    <dgm:pt modelId="{DF29CC28-5952-4A1F-83C0-2D6B96388664}" type="parTrans" cxnId="{F9E3DDCB-F8A5-4CDB-A8F4-E48595D23A92}">
      <dgm:prSet/>
      <dgm:spPr/>
      <dgm:t>
        <a:bodyPr/>
        <a:lstStyle/>
        <a:p>
          <a:endParaRPr lang="en-ID" b="1"/>
        </a:p>
      </dgm:t>
    </dgm:pt>
    <dgm:pt modelId="{15F8007C-01F8-4FE2-8CBA-95EEE0DCC353}" type="sibTrans" cxnId="{F9E3DDCB-F8A5-4CDB-A8F4-E48595D23A92}">
      <dgm:prSet/>
      <dgm:spPr/>
      <dgm:t>
        <a:bodyPr/>
        <a:lstStyle/>
        <a:p>
          <a:endParaRPr lang="en-ID" b="1"/>
        </a:p>
      </dgm:t>
    </dgm:pt>
    <dgm:pt modelId="{6EE75D97-F550-4A08-9ED5-8420745758D7}">
      <dgm:prSet phldrT="[Text]"/>
      <dgm:spPr/>
      <dgm:t>
        <a:bodyPr/>
        <a:lstStyle/>
        <a:p>
          <a:r>
            <a:rPr lang="en-GB" b="1" dirty="0"/>
            <a:t>Proses internal </a:t>
          </a:r>
          <a:r>
            <a:rPr lang="en-GB" b="1" dirty="0" err="1"/>
            <a:t>organisasi</a:t>
          </a:r>
          <a:endParaRPr lang="en-ID" b="1" dirty="0"/>
        </a:p>
      </dgm:t>
    </dgm:pt>
    <dgm:pt modelId="{724FDBA5-FE1E-45A1-9D6D-531F9FA2E84A}" type="parTrans" cxnId="{C7734EB0-4C81-4507-AC5E-0D5875E2B9D7}">
      <dgm:prSet/>
      <dgm:spPr/>
      <dgm:t>
        <a:bodyPr/>
        <a:lstStyle/>
        <a:p>
          <a:endParaRPr lang="en-ID" b="1"/>
        </a:p>
      </dgm:t>
    </dgm:pt>
    <dgm:pt modelId="{AB20D352-5AA7-433E-95E2-31106DF062E3}" type="sibTrans" cxnId="{C7734EB0-4C81-4507-AC5E-0D5875E2B9D7}">
      <dgm:prSet/>
      <dgm:spPr/>
      <dgm:t>
        <a:bodyPr/>
        <a:lstStyle/>
        <a:p>
          <a:endParaRPr lang="en-ID" b="1"/>
        </a:p>
      </dgm:t>
    </dgm:pt>
    <dgm:pt modelId="{CDD64E9E-005F-47DA-818D-0DA79AA463FA}">
      <dgm:prSet/>
      <dgm:spPr/>
      <dgm:t>
        <a:bodyPr/>
        <a:lstStyle/>
        <a:p>
          <a:r>
            <a:rPr lang="en-GB" b="1" dirty="0" err="1"/>
            <a:t>Perspektif</a:t>
          </a:r>
          <a:r>
            <a:rPr lang="en-GB" b="1" dirty="0"/>
            <a:t> </a:t>
          </a:r>
          <a:r>
            <a:rPr lang="en-GB" b="1" dirty="0" err="1"/>
            <a:t>Pembelajaran</a:t>
          </a:r>
          <a:r>
            <a:rPr lang="en-GB" b="1" dirty="0"/>
            <a:t> &amp; </a:t>
          </a:r>
          <a:r>
            <a:rPr lang="en-GB" b="1" dirty="0" err="1"/>
            <a:t>Pertumbuhan</a:t>
          </a:r>
          <a:endParaRPr lang="en-GB" b="1" dirty="0"/>
        </a:p>
        <a:p>
          <a:r>
            <a:rPr lang="en-GB" b="1" dirty="0"/>
            <a:t>(</a:t>
          </a:r>
          <a:r>
            <a:rPr lang="en-GB" b="1" i="1" dirty="0"/>
            <a:t>Learning &amp; Growth Perspective</a:t>
          </a:r>
          <a:r>
            <a:rPr lang="en-GB" b="1" dirty="0"/>
            <a:t>)</a:t>
          </a:r>
          <a:endParaRPr lang="en-ID" b="1" dirty="0"/>
        </a:p>
      </dgm:t>
    </dgm:pt>
    <dgm:pt modelId="{0DA79FC6-7FAE-4FB7-985C-39099AF5A3F0}" type="parTrans" cxnId="{54C405AF-6033-4C61-B47F-B1C8AB9AFF26}">
      <dgm:prSet/>
      <dgm:spPr/>
      <dgm:t>
        <a:bodyPr/>
        <a:lstStyle/>
        <a:p>
          <a:endParaRPr lang="en-ID" b="1"/>
        </a:p>
      </dgm:t>
    </dgm:pt>
    <dgm:pt modelId="{0363A935-FF53-4689-9564-76302668C3F3}" type="sibTrans" cxnId="{54C405AF-6033-4C61-B47F-B1C8AB9AFF26}">
      <dgm:prSet/>
      <dgm:spPr/>
      <dgm:t>
        <a:bodyPr/>
        <a:lstStyle/>
        <a:p>
          <a:endParaRPr lang="en-ID" b="1"/>
        </a:p>
      </dgm:t>
    </dgm:pt>
    <dgm:pt modelId="{075089B8-7B61-45DF-824E-12F1803B933E}">
      <dgm:prSet/>
      <dgm:spPr/>
      <dgm:t>
        <a:bodyPr/>
        <a:lstStyle/>
        <a:p>
          <a:r>
            <a:rPr lang="en-GB" b="1" dirty="0" err="1"/>
            <a:t>Mengidentifikasi</a:t>
          </a:r>
          <a:r>
            <a:rPr lang="en-GB" b="1" dirty="0"/>
            <a:t> </a:t>
          </a:r>
          <a:r>
            <a:rPr lang="en-GB" b="1" dirty="0" err="1"/>
            <a:t>infrastruktur</a:t>
          </a:r>
          <a:r>
            <a:rPr lang="en-GB" b="1" dirty="0"/>
            <a:t> yang </a:t>
          </a:r>
          <a:r>
            <a:rPr lang="en-GB" b="1" dirty="0" err="1"/>
            <a:t>harus</a:t>
          </a:r>
          <a:r>
            <a:rPr lang="en-GB" b="1" dirty="0"/>
            <a:t> </a:t>
          </a:r>
          <a:r>
            <a:rPr lang="en-GB" b="1" dirty="0" err="1"/>
            <a:t>dibangun</a:t>
          </a:r>
          <a:r>
            <a:rPr lang="en-GB" b="1" dirty="0"/>
            <a:t> </a:t>
          </a:r>
          <a:r>
            <a:rPr lang="en-GB" b="1" dirty="0" err="1"/>
            <a:t>perusahaan</a:t>
          </a:r>
          <a:r>
            <a:rPr lang="en-GB" b="1" dirty="0"/>
            <a:t> </a:t>
          </a:r>
          <a:r>
            <a:rPr lang="en-GB" b="1" dirty="0" err="1"/>
            <a:t>dalam</a:t>
          </a:r>
          <a:r>
            <a:rPr lang="en-GB" b="1" dirty="0"/>
            <a:t> </a:t>
          </a:r>
          <a:r>
            <a:rPr lang="en-GB" b="1" dirty="0" err="1"/>
            <a:t>menciptakan</a:t>
          </a:r>
          <a:r>
            <a:rPr lang="en-GB" b="1" dirty="0"/>
            <a:t> </a:t>
          </a:r>
          <a:r>
            <a:rPr lang="en-GB" b="1" dirty="0" err="1"/>
            <a:t>pertumbuhan</a:t>
          </a:r>
          <a:r>
            <a:rPr lang="en-GB" b="1" dirty="0"/>
            <a:t> dan </a:t>
          </a:r>
          <a:r>
            <a:rPr lang="en-GB" b="1" dirty="0" err="1"/>
            <a:t>peningkatan</a:t>
          </a:r>
          <a:r>
            <a:rPr lang="en-GB" b="1" dirty="0"/>
            <a:t> </a:t>
          </a:r>
          <a:r>
            <a:rPr lang="en-GB" b="1" dirty="0" err="1"/>
            <a:t>kinerja</a:t>
          </a:r>
          <a:r>
            <a:rPr lang="en-GB" b="1" dirty="0"/>
            <a:t> </a:t>
          </a:r>
          <a:r>
            <a:rPr lang="en-GB" b="1" dirty="0" err="1"/>
            <a:t>jangka</a:t>
          </a:r>
          <a:r>
            <a:rPr lang="en-GB" b="1" dirty="0"/>
            <a:t> </a:t>
          </a:r>
          <a:r>
            <a:rPr lang="en-GB" b="1" dirty="0" err="1"/>
            <a:t>panjang</a:t>
          </a:r>
          <a:r>
            <a:rPr lang="en-GB" b="1" dirty="0"/>
            <a:t> </a:t>
          </a:r>
          <a:endParaRPr lang="en-ID" b="1" dirty="0"/>
        </a:p>
      </dgm:t>
    </dgm:pt>
    <dgm:pt modelId="{FB56E86F-8A5A-427C-AD48-A9866BD55C1D}" type="parTrans" cxnId="{9CC5FCED-9ADB-48D5-9504-8576A4D7385B}">
      <dgm:prSet/>
      <dgm:spPr/>
      <dgm:t>
        <a:bodyPr/>
        <a:lstStyle/>
        <a:p>
          <a:endParaRPr lang="en-ID" b="1"/>
        </a:p>
      </dgm:t>
    </dgm:pt>
    <dgm:pt modelId="{5EAA022A-C594-46D0-8926-F370E73D45B7}" type="sibTrans" cxnId="{9CC5FCED-9ADB-48D5-9504-8576A4D7385B}">
      <dgm:prSet/>
      <dgm:spPr/>
      <dgm:t>
        <a:bodyPr/>
        <a:lstStyle/>
        <a:p>
          <a:endParaRPr lang="en-ID" b="1"/>
        </a:p>
      </dgm:t>
    </dgm:pt>
    <dgm:pt modelId="{89B014DD-2DE8-4BF1-AC7F-D2B4102372FD}">
      <dgm:prSet phldrT="[Text]"/>
      <dgm:spPr/>
      <dgm:t>
        <a:bodyPr/>
        <a:lstStyle/>
        <a:p>
          <a:r>
            <a:rPr lang="en-GB" b="1" dirty="0" err="1"/>
            <a:t>Pangsa</a:t>
          </a:r>
          <a:r>
            <a:rPr lang="en-GB" b="1" dirty="0"/>
            <a:t> pasar di </a:t>
          </a:r>
          <a:r>
            <a:rPr lang="en-GB" b="1" dirty="0" err="1"/>
            <a:t>segmen</a:t>
          </a:r>
          <a:r>
            <a:rPr lang="en-GB" b="1" dirty="0"/>
            <a:t> </a:t>
          </a:r>
          <a:r>
            <a:rPr lang="en-GB" b="1" dirty="0" err="1"/>
            <a:t>sasaran</a:t>
          </a:r>
          <a:endParaRPr lang="en-ID" b="1" dirty="0"/>
        </a:p>
      </dgm:t>
    </dgm:pt>
    <dgm:pt modelId="{8BCE0100-E42F-4A0A-B25D-BCC42E712F4B}" type="parTrans" cxnId="{10AB5BD0-1EE8-44C3-9472-35B2E910B95D}">
      <dgm:prSet/>
      <dgm:spPr/>
      <dgm:t>
        <a:bodyPr/>
        <a:lstStyle/>
        <a:p>
          <a:endParaRPr lang="en-ID" b="1"/>
        </a:p>
      </dgm:t>
    </dgm:pt>
    <dgm:pt modelId="{29F4C72C-4065-4F78-AC7F-D00593223584}" type="sibTrans" cxnId="{10AB5BD0-1EE8-44C3-9472-35B2E910B95D}">
      <dgm:prSet/>
      <dgm:spPr/>
      <dgm:t>
        <a:bodyPr/>
        <a:lstStyle/>
        <a:p>
          <a:endParaRPr lang="en-ID" b="1"/>
        </a:p>
      </dgm:t>
    </dgm:pt>
    <dgm:pt modelId="{4F042CE8-9CFD-4805-A44B-8811A8361F56}">
      <dgm:prSet/>
      <dgm:spPr/>
      <dgm:t>
        <a:bodyPr/>
        <a:lstStyle/>
        <a:p>
          <a:endParaRPr lang="en-ID" b="1" dirty="0"/>
        </a:p>
      </dgm:t>
    </dgm:pt>
    <dgm:pt modelId="{957A162B-74B2-4F9B-819B-5C3D9EE8746A}" type="parTrans" cxnId="{27AAC603-F2F0-4290-AAC9-DC3A51B2C89C}">
      <dgm:prSet/>
      <dgm:spPr/>
      <dgm:t>
        <a:bodyPr/>
        <a:lstStyle/>
        <a:p>
          <a:endParaRPr lang="en-ID" b="1"/>
        </a:p>
      </dgm:t>
    </dgm:pt>
    <dgm:pt modelId="{B8447933-F50F-4C71-8571-3E28AC248311}" type="sibTrans" cxnId="{27AAC603-F2F0-4290-AAC9-DC3A51B2C89C}">
      <dgm:prSet/>
      <dgm:spPr/>
      <dgm:t>
        <a:bodyPr/>
        <a:lstStyle/>
        <a:p>
          <a:endParaRPr lang="en-ID" b="1"/>
        </a:p>
      </dgm:t>
    </dgm:pt>
    <dgm:pt modelId="{6970A538-2A39-4DA3-B279-4E8CED0FCD45}" type="pres">
      <dgm:prSet presAssocID="{580C59C7-29E3-41B5-83BA-5243F0FEF3D4}" presName="Name0" presStyleCnt="0">
        <dgm:presLayoutVars>
          <dgm:dir/>
          <dgm:animLvl val="lvl"/>
          <dgm:resizeHandles val="exact"/>
        </dgm:presLayoutVars>
      </dgm:prSet>
      <dgm:spPr/>
    </dgm:pt>
    <dgm:pt modelId="{1A513E82-7EE0-47C7-9D3F-3859FC95E63C}" type="pres">
      <dgm:prSet presAssocID="{F4E0B232-E692-490A-8A1E-43BB9E448DA3}" presName="composite" presStyleCnt="0"/>
      <dgm:spPr/>
    </dgm:pt>
    <dgm:pt modelId="{A581CF04-1857-43DE-91A2-CEC43C27C70A}" type="pres">
      <dgm:prSet presAssocID="{F4E0B232-E692-490A-8A1E-43BB9E448DA3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CF4B1633-B561-4306-985B-48ACAB4DD469}" type="pres">
      <dgm:prSet presAssocID="{F4E0B232-E692-490A-8A1E-43BB9E448DA3}" presName="desTx" presStyleLbl="alignAccFollowNode1" presStyleIdx="0" presStyleCnt="4">
        <dgm:presLayoutVars>
          <dgm:bulletEnabled val="1"/>
        </dgm:presLayoutVars>
      </dgm:prSet>
      <dgm:spPr/>
    </dgm:pt>
    <dgm:pt modelId="{E48B9BE8-2C92-423C-B7CC-384EB745F55F}" type="pres">
      <dgm:prSet presAssocID="{DC999CAE-1F0B-45EC-8110-2FDA6359381A}" presName="space" presStyleCnt="0"/>
      <dgm:spPr/>
    </dgm:pt>
    <dgm:pt modelId="{6D687CF7-99BE-416C-AFDB-7CEA23BA05C3}" type="pres">
      <dgm:prSet presAssocID="{85F9EEA3-0091-4DC3-A3E5-E814F9E86F15}" presName="composite" presStyleCnt="0"/>
      <dgm:spPr/>
    </dgm:pt>
    <dgm:pt modelId="{4291CB23-FFB1-4BDD-A264-65D00CCC9393}" type="pres">
      <dgm:prSet presAssocID="{85F9EEA3-0091-4DC3-A3E5-E814F9E86F15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8F6030EB-8269-411A-87F9-31410EB63748}" type="pres">
      <dgm:prSet presAssocID="{85F9EEA3-0091-4DC3-A3E5-E814F9E86F15}" presName="desTx" presStyleLbl="alignAccFollowNode1" presStyleIdx="1" presStyleCnt="4">
        <dgm:presLayoutVars>
          <dgm:bulletEnabled val="1"/>
        </dgm:presLayoutVars>
      </dgm:prSet>
      <dgm:spPr/>
    </dgm:pt>
    <dgm:pt modelId="{E3B2811C-883C-4CB4-A0C9-8206FE8186C7}" type="pres">
      <dgm:prSet presAssocID="{CF9DBD03-1F1D-4D85-8A7C-1420A93F485D}" presName="space" presStyleCnt="0"/>
      <dgm:spPr/>
    </dgm:pt>
    <dgm:pt modelId="{7C686E9E-013E-4F22-B359-9FCA91562100}" type="pres">
      <dgm:prSet presAssocID="{78736EC5-6D34-4190-BD25-C23D27940F5C}" presName="composite" presStyleCnt="0"/>
      <dgm:spPr/>
    </dgm:pt>
    <dgm:pt modelId="{BA204F57-E621-4FB5-9788-10CBC709371E}" type="pres">
      <dgm:prSet presAssocID="{78736EC5-6D34-4190-BD25-C23D27940F5C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49C1ECD1-1A9D-420B-A34D-04AA853BA77F}" type="pres">
      <dgm:prSet presAssocID="{78736EC5-6D34-4190-BD25-C23D27940F5C}" presName="desTx" presStyleLbl="alignAccFollowNode1" presStyleIdx="2" presStyleCnt="4">
        <dgm:presLayoutVars>
          <dgm:bulletEnabled val="1"/>
        </dgm:presLayoutVars>
      </dgm:prSet>
      <dgm:spPr/>
    </dgm:pt>
    <dgm:pt modelId="{07E79B4D-A62A-4423-BD47-756BC480491C}" type="pres">
      <dgm:prSet presAssocID="{15F8007C-01F8-4FE2-8CBA-95EEE0DCC353}" presName="space" presStyleCnt="0"/>
      <dgm:spPr/>
    </dgm:pt>
    <dgm:pt modelId="{3C6445AE-F47D-4ADA-8658-794672CA7C3C}" type="pres">
      <dgm:prSet presAssocID="{CDD64E9E-005F-47DA-818D-0DA79AA463FA}" presName="composite" presStyleCnt="0"/>
      <dgm:spPr/>
    </dgm:pt>
    <dgm:pt modelId="{0A554E76-A0F3-4B41-B390-28EEE6E67DAC}" type="pres">
      <dgm:prSet presAssocID="{CDD64E9E-005F-47DA-818D-0DA79AA463FA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D075E3C2-502B-42CE-858B-0737996EF0D1}" type="pres">
      <dgm:prSet presAssocID="{CDD64E9E-005F-47DA-818D-0DA79AA463FA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27AAC603-F2F0-4290-AAC9-DC3A51B2C89C}" srcId="{CDD64E9E-005F-47DA-818D-0DA79AA463FA}" destId="{4F042CE8-9CFD-4805-A44B-8811A8361F56}" srcOrd="1" destOrd="0" parTransId="{957A162B-74B2-4F9B-819B-5C3D9EE8746A}" sibTransId="{B8447933-F50F-4C71-8571-3E28AC248311}"/>
    <dgm:cxn modelId="{96DA9824-8214-406C-A6DB-1B091BC2B1B0}" type="presOf" srcId="{F4E0B232-E692-490A-8A1E-43BB9E448DA3}" destId="{A581CF04-1857-43DE-91A2-CEC43C27C70A}" srcOrd="0" destOrd="0" presId="urn:microsoft.com/office/officeart/2005/8/layout/hList1"/>
    <dgm:cxn modelId="{55D37D34-A5BD-4890-B393-7EEF2A005179}" type="presOf" srcId="{CDD64E9E-005F-47DA-818D-0DA79AA463FA}" destId="{0A554E76-A0F3-4B41-B390-28EEE6E67DAC}" srcOrd="0" destOrd="0" presId="urn:microsoft.com/office/officeart/2005/8/layout/hList1"/>
    <dgm:cxn modelId="{FEEA8634-ABD7-49A6-8E71-0FE1BAB06B8E}" type="presOf" srcId="{89B014DD-2DE8-4BF1-AC7F-D2B4102372FD}" destId="{8F6030EB-8269-411A-87F9-31410EB63748}" srcOrd="0" destOrd="1" presId="urn:microsoft.com/office/officeart/2005/8/layout/hList1"/>
    <dgm:cxn modelId="{12941A62-E83F-4D69-9C14-6818AE5DFF33}" srcId="{580C59C7-29E3-41B5-83BA-5243F0FEF3D4}" destId="{F4E0B232-E692-490A-8A1E-43BB9E448DA3}" srcOrd="0" destOrd="0" parTransId="{1A97C5BB-1B8C-4E10-AA69-7448B228F711}" sibTransId="{DC999CAE-1F0B-45EC-8110-2FDA6359381A}"/>
    <dgm:cxn modelId="{74336644-124F-4EE6-BC2C-09293AEE30EB}" type="presOf" srcId="{580C59C7-29E3-41B5-83BA-5243F0FEF3D4}" destId="{6970A538-2A39-4DA3-B279-4E8CED0FCD45}" srcOrd="0" destOrd="0" presId="urn:microsoft.com/office/officeart/2005/8/layout/hList1"/>
    <dgm:cxn modelId="{8E7AC367-7A97-46CE-A3DA-A8A3599BCFFF}" type="presOf" srcId="{423812A9-0BA5-4344-9262-1B37F3FD7ABB}" destId="{CF4B1633-B561-4306-985B-48ACAB4DD469}" srcOrd="0" destOrd="1" presId="urn:microsoft.com/office/officeart/2005/8/layout/hList1"/>
    <dgm:cxn modelId="{EE61DF6C-116A-4DEF-A784-48E75F015EC5}" srcId="{580C59C7-29E3-41B5-83BA-5243F0FEF3D4}" destId="{85F9EEA3-0091-4DC3-A3E5-E814F9E86F15}" srcOrd="1" destOrd="0" parTransId="{5639BF38-8E6F-4E37-89EA-F695171A2060}" sibTransId="{CF9DBD03-1F1D-4D85-8A7C-1420A93F485D}"/>
    <dgm:cxn modelId="{B9AE9276-CB0E-47E0-B2F7-B90A2E927976}" srcId="{85F9EEA3-0091-4DC3-A3E5-E814F9E86F15}" destId="{5FB97979-A463-4EA1-884E-14663E9418E2}" srcOrd="0" destOrd="0" parTransId="{25B4206E-406C-4413-9568-A3C1B0EC9887}" sibTransId="{9F44649D-B7A8-419A-A77D-C3934651B3D1}"/>
    <dgm:cxn modelId="{F0E0817B-F58B-493A-A42F-83AA4BFAA7E2}" srcId="{F4E0B232-E692-490A-8A1E-43BB9E448DA3}" destId="{423812A9-0BA5-4344-9262-1B37F3FD7ABB}" srcOrd="1" destOrd="0" parTransId="{B487675A-E4F9-4ECC-AD43-9EB6C21FA5A2}" sibTransId="{93F5819F-F630-47B6-A4EB-68E22E1704E9}"/>
    <dgm:cxn modelId="{FA70FF88-1007-46A3-B86A-B94BBA66E4F3}" type="presOf" srcId="{85F9EEA3-0091-4DC3-A3E5-E814F9E86F15}" destId="{4291CB23-FFB1-4BDD-A264-65D00CCC9393}" srcOrd="0" destOrd="0" presId="urn:microsoft.com/office/officeart/2005/8/layout/hList1"/>
    <dgm:cxn modelId="{C082C98D-7CD0-4B37-B3F0-3A13A0A49D5B}" type="presOf" srcId="{075089B8-7B61-45DF-824E-12F1803B933E}" destId="{D075E3C2-502B-42CE-858B-0737996EF0D1}" srcOrd="0" destOrd="0" presId="urn:microsoft.com/office/officeart/2005/8/layout/hList1"/>
    <dgm:cxn modelId="{197102A1-AA5F-4C6E-8805-1F239DBA4C53}" type="presOf" srcId="{6EE75D97-F550-4A08-9ED5-8420745758D7}" destId="{49C1ECD1-1A9D-420B-A34D-04AA853BA77F}" srcOrd="0" destOrd="0" presId="urn:microsoft.com/office/officeart/2005/8/layout/hList1"/>
    <dgm:cxn modelId="{54C405AF-6033-4C61-B47F-B1C8AB9AFF26}" srcId="{580C59C7-29E3-41B5-83BA-5243F0FEF3D4}" destId="{CDD64E9E-005F-47DA-818D-0DA79AA463FA}" srcOrd="3" destOrd="0" parTransId="{0DA79FC6-7FAE-4FB7-985C-39099AF5A3F0}" sibTransId="{0363A935-FF53-4689-9564-76302668C3F3}"/>
    <dgm:cxn modelId="{82022DB0-7401-4C99-B9D4-C1AB2BC3A0E8}" type="presOf" srcId="{78736EC5-6D34-4190-BD25-C23D27940F5C}" destId="{BA204F57-E621-4FB5-9788-10CBC709371E}" srcOrd="0" destOrd="0" presId="urn:microsoft.com/office/officeart/2005/8/layout/hList1"/>
    <dgm:cxn modelId="{C7734EB0-4C81-4507-AC5E-0D5875E2B9D7}" srcId="{78736EC5-6D34-4190-BD25-C23D27940F5C}" destId="{6EE75D97-F550-4A08-9ED5-8420745758D7}" srcOrd="0" destOrd="0" parTransId="{724FDBA5-FE1E-45A1-9D6D-531F9FA2E84A}" sibTransId="{AB20D352-5AA7-433E-95E2-31106DF062E3}"/>
    <dgm:cxn modelId="{2EE9ACBA-C8BC-4833-87F9-56F81F20F36D}" type="presOf" srcId="{5FB97979-A463-4EA1-884E-14663E9418E2}" destId="{8F6030EB-8269-411A-87F9-31410EB63748}" srcOrd="0" destOrd="0" presId="urn:microsoft.com/office/officeart/2005/8/layout/hList1"/>
    <dgm:cxn modelId="{4E9FA8CA-86F4-473C-8FA7-2FC841709622}" type="presOf" srcId="{D57FAAB2-C787-4836-BDC2-3F0E5CE7A904}" destId="{CF4B1633-B561-4306-985B-48ACAB4DD469}" srcOrd="0" destOrd="0" presId="urn:microsoft.com/office/officeart/2005/8/layout/hList1"/>
    <dgm:cxn modelId="{F9E3DDCB-F8A5-4CDB-A8F4-E48595D23A92}" srcId="{580C59C7-29E3-41B5-83BA-5243F0FEF3D4}" destId="{78736EC5-6D34-4190-BD25-C23D27940F5C}" srcOrd="2" destOrd="0" parTransId="{DF29CC28-5952-4A1F-83C0-2D6B96388664}" sibTransId="{15F8007C-01F8-4FE2-8CBA-95EEE0DCC353}"/>
    <dgm:cxn modelId="{10AB5BD0-1EE8-44C3-9472-35B2E910B95D}" srcId="{85F9EEA3-0091-4DC3-A3E5-E814F9E86F15}" destId="{89B014DD-2DE8-4BF1-AC7F-D2B4102372FD}" srcOrd="1" destOrd="0" parTransId="{8BCE0100-E42F-4A0A-B25D-BCC42E712F4B}" sibTransId="{29F4C72C-4065-4F78-AC7F-D00593223584}"/>
    <dgm:cxn modelId="{9CC5FCED-9ADB-48D5-9504-8576A4D7385B}" srcId="{CDD64E9E-005F-47DA-818D-0DA79AA463FA}" destId="{075089B8-7B61-45DF-824E-12F1803B933E}" srcOrd="0" destOrd="0" parTransId="{FB56E86F-8A5A-427C-AD48-A9866BD55C1D}" sibTransId="{5EAA022A-C594-46D0-8926-F370E73D45B7}"/>
    <dgm:cxn modelId="{80B3A4EF-7C71-4CC7-A82C-CB7F19A54FC7}" srcId="{F4E0B232-E692-490A-8A1E-43BB9E448DA3}" destId="{D57FAAB2-C787-4836-BDC2-3F0E5CE7A904}" srcOrd="0" destOrd="0" parTransId="{55D2FCFE-5378-4838-A564-3FB57330F3AC}" sibTransId="{60BF97C9-46B7-4668-A867-C792582788B2}"/>
    <dgm:cxn modelId="{5EA82DFC-6976-4DCF-B216-886BBBFAA731}" type="presOf" srcId="{4F042CE8-9CFD-4805-A44B-8811A8361F56}" destId="{D075E3C2-502B-42CE-858B-0737996EF0D1}" srcOrd="0" destOrd="1" presId="urn:microsoft.com/office/officeart/2005/8/layout/hList1"/>
    <dgm:cxn modelId="{9C970506-A96D-4442-81C1-3A4BD3FA2986}" type="presParOf" srcId="{6970A538-2A39-4DA3-B279-4E8CED0FCD45}" destId="{1A513E82-7EE0-47C7-9D3F-3859FC95E63C}" srcOrd="0" destOrd="0" presId="urn:microsoft.com/office/officeart/2005/8/layout/hList1"/>
    <dgm:cxn modelId="{B241BBE0-DEA9-48D4-BBF6-E9EDC019E41D}" type="presParOf" srcId="{1A513E82-7EE0-47C7-9D3F-3859FC95E63C}" destId="{A581CF04-1857-43DE-91A2-CEC43C27C70A}" srcOrd="0" destOrd="0" presId="urn:microsoft.com/office/officeart/2005/8/layout/hList1"/>
    <dgm:cxn modelId="{51DA6293-3737-449B-8737-5F97AC0D9AC8}" type="presParOf" srcId="{1A513E82-7EE0-47C7-9D3F-3859FC95E63C}" destId="{CF4B1633-B561-4306-985B-48ACAB4DD469}" srcOrd="1" destOrd="0" presId="urn:microsoft.com/office/officeart/2005/8/layout/hList1"/>
    <dgm:cxn modelId="{FA2C01C0-BF4E-4283-9F20-B14A840795DD}" type="presParOf" srcId="{6970A538-2A39-4DA3-B279-4E8CED0FCD45}" destId="{E48B9BE8-2C92-423C-B7CC-384EB745F55F}" srcOrd="1" destOrd="0" presId="urn:microsoft.com/office/officeart/2005/8/layout/hList1"/>
    <dgm:cxn modelId="{98EA63F5-A6C2-4356-B43B-66BEDE59C272}" type="presParOf" srcId="{6970A538-2A39-4DA3-B279-4E8CED0FCD45}" destId="{6D687CF7-99BE-416C-AFDB-7CEA23BA05C3}" srcOrd="2" destOrd="0" presId="urn:microsoft.com/office/officeart/2005/8/layout/hList1"/>
    <dgm:cxn modelId="{0BD137DD-25CE-4110-9912-30C359AB6AD5}" type="presParOf" srcId="{6D687CF7-99BE-416C-AFDB-7CEA23BA05C3}" destId="{4291CB23-FFB1-4BDD-A264-65D00CCC9393}" srcOrd="0" destOrd="0" presId="urn:microsoft.com/office/officeart/2005/8/layout/hList1"/>
    <dgm:cxn modelId="{76099334-D2F7-44D6-9BD8-17C929C58A64}" type="presParOf" srcId="{6D687CF7-99BE-416C-AFDB-7CEA23BA05C3}" destId="{8F6030EB-8269-411A-87F9-31410EB63748}" srcOrd="1" destOrd="0" presId="urn:microsoft.com/office/officeart/2005/8/layout/hList1"/>
    <dgm:cxn modelId="{5798B268-FB01-493A-9ACD-20F97DCCDA24}" type="presParOf" srcId="{6970A538-2A39-4DA3-B279-4E8CED0FCD45}" destId="{E3B2811C-883C-4CB4-A0C9-8206FE8186C7}" srcOrd="3" destOrd="0" presId="urn:microsoft.com/office/officeart/2005/8/layout/hList1"/>
    <dgm:cxn modelId="{05CA2638-DDBC-4151-B097-E828A10500D1}" type="presParOf" srcId="{6970A538-2A39-4DA3-B279-4E8CED0FCD45}" destId="{7C686E9E-013E-4F22-B359-9FCA91562100}" srcOrd="4" destOrd="0" presId="urn:microsoft.com/office/officeart/2005/8/layout/hList1"/>
    <dgm:cxn modelId="{AFCAECF1-0F82-4FA6-906D-EC665B5DCE87}" type="presParOf" srcId="{7C686E9E-013E-4F22-B359-9FCA91562100}" destId="{BA204F57-E621-4FB5-9788-10CBC709371E}" srcOrd="0" destOrd="0" presId="urn:microsoft.com/office/officeart/2005/8/layout/hList1"/>
    <dgm:cxn modelId="{4A409966-93B4-4E52-BF17-B6BB795FE473}" type="presParOf" srcId="{7C686E9E-013E-4F22-B359-9FCA91562100}" destId="{49C1ECD1-1A9D-420B-A34D-04AA853BA77F}" srcOrd="1" destOrd="0" presId="urn:microsoft.com/office/officeart/2005/8/layout/hList1"/>
    <dgm:cxn modelId="{DDF2AE81-823E-4083-8B2B-7A5B74A324D9}" type="presParOf" srcId="{6970A538-2A39-4DA3-B279-4E8CED0FCD45}" destId="{07E79B4D-A62A-4423-BD47-756BC480491C}" srcOrd="5" destOrd="0" presId="urn:microsoft.com/office/officeart/2005/8/layout/hList1"/>
    <dgm:cxn modelId="{75C32F7C-C316-446D-BBDD-F26B4DB2B31D}" type="presParOf" srcId="{6970A538-2A39-4DA3-B279-4E8CED0FCD45}" destId="{3C6445AE-F47D-4ADA-8658-794672CA7C3C}" srcOrd="6" destOrd="0" presId="urn:microsoft.com/office/officeart/2005/8/layout/hList1"/>
    <dgm:cxn modelId="{5CC45AE4-657B-430D-9063-48B95BE7EDAF}" type="presParOf" srcId="{3C6445AE-F47D-4ADA-8658-794672CA7C3C}" destId="{0A554E76-A0F3-4B41-B390-28EEE6E67DAC}" srcOrd="0" destOrd="0" presId="urn:microsoft.com/office/officeart/2005/8/layout/hList1"/>
    <dgm:cxn modelId="{D268BB05-6228-4C22-BA16-09530B9A0DAF}" type="presParOf" srcId="{3C6445AE-F47D-4ADA-8658-794672CA7C3C}" destId="{D075E3C2-502B-42CE-858B-0737996EF0D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966C9C8-7F08-4252-93E5-F17578DA1DB2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ID"/>
        </a:p>
      </dgm:t>
    </dgm:pt>
    <dgm:pt modelId="{8E34BA67-2AEA-4CD3-9BAA-2B43DE15BFBE}">
      <dgm:prSet phldrT="[Text]"/>
      <dgm:spPr/>
      <dgm:t>
        <a:bodyPr/>
        <a:lstStyle/>
        <a:p>
          <a:r>
            <a:rPr lang="en-GB" b="1" dirty="0" err="1"/>
            <a:t>Prinsip</a:t>
          </a:r>
          <a:r>
            <a:rPr lang="en-GB" b="1" dirty="0"/>
            <a:t> </a:t>
          </a:r>
          <a:r>
            <a:rPr lang="en-GB" b="1" i="1" dirty="0"/>
            <a:t>Map Strategic</a:t>
          </a:r>
          <a:endParaRPr lang="en-ID" b="1" i="1" dirty="0"/>
        </a:p>
      </dgm:t>
    </dgm:pt>
    <dgm:pt modelId="{85625DD7-54C3-4827-96C8-C8B880456BE1}" type="parTrans" cxnId="{A6BE95EC-7086-48FD-A32B-EBDFD6865232}">
      <dgm:prSet/>
      <dgm:spPr/>
      <dgm:t>
        <a:bodyPr/>
        <a:lstStyle/>
        <a:p>
          <a:endParaRPr lang="en-ID" b="1"/>
        </a:p>
      </dgm:t>
    </dgm:pt>
    <dgm:pt modelId="{E8478B69-E7AC-41F8-94D0-DD9780FE1EBB}" type="sibTrans" cxnId="{A6BE95EC-7086-48FD-A32B-EBDFD6865232}">
      <dgm:prSet/>
      <dgm:spPr/>
      <dgm:t>
        <a:bodyPr/>
        <a:lstStyle/>
        <a:p>
          <a:endParaRPr lang="en-ID" b="1"/>
        </a:p>
      </dgm:t>
    </dgm:pt>
    <dgm:pt modelId="{11D99D0B-8D9A-4E10-B05D-0E6D1E95B17A}">
      <dgm:prSet phldrT="[Text]"/>
      <dgm:spPr/>
      <dgm:t>
        <a:bodyPr/>
        <a:lstStyle/>
        <a:p>
          <a:r>
            <a:rPr lang="en-GB" b="1" dirty="0"/>
            <a:t>Strategi </a:t>
          </a:r>
          <a:r>
            <a:rPr lang="en-GB" b="1" dirty="0" err="1"/>
            <a:t>menyeimbangkan</a:t>
          </a:r>
          <a:r>
            <a:rPr lang="en-GB" b="1" dirty="0"/>
            <a:t> </a:t>
          </a:r>
          <a:r>
            <a:rPr lang="en-GB" b="1" dirty="0" err="1"/>
            <a:t>kekukatan-kekuatan</a:t>
          </a:r>
          <a:r>
            <a:rPr lang="en-GB" b="1" dirty="0"/>
            <a:t> yang </a:t>
          </a:r>
          <a:r>
            <a:rPr lang="en-GB" b="1" dirty="0" err="1"/>
            <a:t>berlawanan</a:t>
          </a:r>
          <a:endParaRPr lang="en-ID" b="1" dirty="0"/>
        </a:p>
      </dgm:t>
    </dgm:pt>
    <dgm:pt modelId="{06024340-204A-4143-88E7-8E56970436C5}" type="parTrans" cxnId="{0136FF17-6D24-4451-8FF3-43FA67B96C45}">
      <dgm:prSet/>
      <dgm:spPr/>
      <dgm:t>
        <a:bodyPr/>
        <a:lstStyle/>
        <a:p>
          <a:endParaRPr lang="en-ID" b="1"/>
        </a:p>
      </dgm:t>
    </dgm:pt>
    <dgm:pt modelId="{9931094D-5EB6-4A2B-8D87-6AE55056A00A}" type="sibTrans" cxnId="{0136FF17-6D24-4451-8FF3-43FA67B96C45}">
      <dgm:prSet/>
      <dgm:spPr/>
      <dgm:t>
        <a:bodyPr/>
        <a:lstStyle/>
        <a:p>
          <a:endParaRPr lang="en-ID" b="1"/>
        </a:p>
      </dgm:t>
    </dgm:pt>
    <dgm:pt modelId="{8232FE6E-6C63-4992-AB65-3ECE798C0C81}">
      <dgm:prSet phldrT="[Text]"/>
      <dgm:spPr/>
      <dgm:t>
        <a:bodyPr/>
        <a:lstStyle/>
        <a:p>
          <a:r>
            <a:rPr lang="en-GB" b="1" dirty="0"/>
            <a:t>Strategi </a:t>
          </a:r>
          <a:r>
            <a:rPr lang="en-GB" b="1" dirty="0" err="1"/>
            <a:t>berdasarkan</a:t>
          </a:r>
          <a:r>
            <a:rPr lang="en-GB" b="1" dirty="0"/>
            <a:t> </a:t>
          </a:r>
          <a:r>
            <a:rPr lang="en-GB" b="1" dirty="0" err="1"/>
            <a:t>diferensiasi</a:t>
          </a:r>
          <a:r>
            <a:rPr lang="en-GB" b="1" dirty="0"/>
            <a:t> customer value proposition</a:t>
          </a:r>
          <a:endParaRPr lang="en-ID" b="1" dirty="0"/>
        </a:p>
      </dgm:t>
    </dgm:pt>
    <dgm:pt modelId="{297D956D-B32F-4BCE-BC15-37747B76CB6F}" type="parTrans" cxnId="{D81B8D67-F816-4522-904A-DF08D972117C}">
      <dgm:prSet/>
      <dgm:spPr/>
      <dgm:t>
        <a:bodyPr/>
        <a:lstStyle/>
        <a:p>
          <a:endParaRPr lang="en-ID" b="1"/>
        </a:p>
      </dgm:t>
    </dgm:pt>
    <dgm:pt modelId="{CA9C5057-5EC7-4926-BAD7-18A28ECC94DD}" type="sibTrans" cxnId="{D81B8D67-F816-4522-904A-DF08D972117C}">
      <dgm:prSet/>
      <dgm:spPr/>
      <dgm:t>
        <a:bodyPr/>
        <a:lstStyle/>
        <a:p>
          <a:endParaRPr lang="en-ID" b="1"/>
        </a:p>
      </dgm:t>
    </dgm:pt>
    <dgm:pt modelId="{9F857F52-9C45-4AB8-8B67-680A2F4C31F4}">
      <dgm:prSet phldrT="[Text]"/>
      <dgm:spPr/>
      <dgm:t>
        <a:bodyPr/>
        <a:lstStyle/>
        <a:p>
          <a:r>
            <a:rPr lang="en-GB" b="1" dirty="0"/>
            <a:t>Value </a:t>
          </a:r>
          <a:r>
            <a:rPr lang="en-GB" b="1" dirty="0" err="1"/>
            <a:t>perusahaan</a:t>
          </a:r>
          <a:r>
            <a:rPr lang="en-GB" b="1" dirty="0"/>
            <a:t> </a:t>
          </a:r>
          <a:r>
            <a:rPr lang="en-GB" b="1" dirty="0" err="1"/>
            <a:t>diciptakan</a:t>
          </a:r>
          <a:r>
            <a:rPr lang="en-GB" b="1" dirty="0"/>
            <a:t> </a:t>
          </a:r>
          <a:r>
            <a:rPr lang="en-GB" b="1" dirty="0" err="1"/>
            <a:t>melalui</a:t>
          </a:r>
          <a:r>
            <a:rPr lang="en-GB" b="1" dirty="0"/>
            <a:t> proses internal</a:t>
          </a:r>
          <a:endParaRPr lang="en-ID" b="1" dirty="0"/>
        </a:p>
      </dgm:t>
    </dgm:pt>
    <dgm:pt modelId="{1F05FE40-B791-4616-91C9-DAA17EF3872D}" type="parTrans" cxnId="{CF40BC8F-3C3A-47D4-8AAC-EB0154EEA6F5}">
      <dgm:prSet/>
      <dgm:spPr/>
      <dgm:t>
        <a:bodyPr/>
        <a:lstStyle/>
        <a:p>
          <a:endParaRPr lang="en-ID" b="1"/>
        </a:p>
      </dgm:t>
    </dgm:pt>
    <dgm:pt modelId="{B4F4E608-003E-414F-BB8A-7CC42ED457C7}" type="sibTrans" cxnId="{CF40BC8F-3C3A-47D4-8AAC-EB0154EEA6F5}">
      <dgm:prSet/>
      <dgm:spPr/>
      <dgm:t>
        <a:bodyPr/>
        <a:lstStyle/>
        <a:p>
          <a:endParaRPr lang="en-ID" b="1"/>
        </a:p>
      </dgm:t>
    </dgm:pt>
    <dgm:pt modelId="{FD13973A-7F67-4AD2-96C9-9203998D50B1}">
      <dgm:prSet phldrT="[Text]"/>
      <dgm:spPr/>
      <dgm:t>
        <a:bodyPr/>
        <a:lstStyle/>
        <a:p>
          <a:r>
            <a:rPr lang="en-GB" b="1" dirty="0"/>
            <a:t>Strategi </a:t>
          </a:r>
          <a:r>
            <a:rPr lang="en-GB" b="1" dirty="0" err="1"/>
            <a:t>mengandung</a:t>
          </a:r>
          <a:r>
            <a:rPr lang="en-GB" b="1" dirty="0"/>
            <a:t> </a:t>
          </a:r>
          <a:r>
            <a:rPr lang="en-GB" b="1" dirty="0" err="1"/>
            <a:t>tema-tema</a:t>
          </a:r>
          <a:r>
            <a:rPr lang="en-GB" b="1" dirty="0"/>
            <a:t> yang </a:t>
          </a:r>
          <a:r>
            <a:rPr lang="en-GB" b="1" dirty="0" err="1"/>
            <a:t>berkelanjutan</a:t>
          </a:r>
          <a:r>
            <a:rPr lang="en-GB" b="1" dirty="0"/>
            <a:t> san </a:t>
          </a:r>
          <a:r>
            <a:rPr lang="en-GB" b="1" dirty="0" err="1"/>
            <a:t>saling</a:t>
          </a:r>
          <a:r>
            <a:rPr lang="en-GB" b="1" dirty="0"/>
            <a:t> </a:t>
          </a:r>
          <a:r>
            <a:rPr lang="en-GB" b="1" dirty="0" err="1"/>
            <a:t>melengkapi</a:t>
          </a:r>
          <a:endParaRPr lang="en-ID" b="1" dirty="0"/>
        </a:p>
      </dgm:t>
    </dgm:pt>
    <dgm:pt modelId="{7715251B-AA2A-409C-9291-D22F92276CD8}" type="parTrans" cxnId="{96C642C7-DD4A-4BB1-BB2C-FD1C6629F1F6}">
      <dgm:prSet/>
      <dgm:spPr/>
      <dgm:t>
        <a:bodyPr/>
        <a:lstStyle/>
        <a:p>
          <a:endParaRPr lang="en-ID" b="1"/>
        </a:p>
      </dgm:t>
    </dgm:pt>
    <dgm:pt modelId="{DD952D6D-4270-4E2C-8F4C-18B48B9C29EF}" type="sibTrans" cxnId="{96C642C7-DD4A-4BB1-BB2C-FD1C6629F1F6}">
      <dgm:prSet/>
      <dgm:spPr/>
      <dgm:t>
        <a:bodyPr/>
        <a:lstStyle/>
        <a:p>
          <a:endParaRPr lang="en-ID" b="1"/>
        </a:p>
      </dgm:t>
    </dgm:pt>
    <dgm:pt modelId="{C9AE2F7C-B7BA-4322-BC1D-4A9366B36E49}">
      <dgm:prSet phldrT="[Text]"/>
      <dgm:spPr/>
      <dgm:t>
        <a:bodyPr/>
        <a:lstStyle/>
        <a:p>
          <a:r>
            <a:rPr lang="en-GB" b="1" dirty="0"/>
            <a:t>Strategi yang </a:t>
          </a:r>
          <a:r>
            <a:rPr lang="en-GB" b="1" dirty="0" err="1"/>
            <a:t>selaras</a:t>
          </a:r>
          <a:r>
            <a:rPr lang="en-GB" b="1" dirty="0"/>
            <a:t> </a:t>
          </a:r>
          <a:r>
            <a:rPr lang="en-GB" b="1" dirty="0" err="1"/>
            <a:t>menentukan</a:t>
          </a:r>
          <a:r>
            <a:rPr lang="en-GB" b="1" dirty="0"/>
            <a:t> </a:t>
          </a:r>
          <a:r>
            <a:rPr lang="en-GB" b="1" dirty="0" err="1"/>
            <a:t>nilai</a:t>
          </a:r>
          <a:r>
            <a:rPr lang="en-GB" b="1" dirty="0"/>
            <a:t> </a:t>
          </a:r>
          <a:r>
            <a:rPr lang="en-GB" b="1" dirty="0" err="1"/>
            <a:t>dari</a:t>
          </a:r>
          <a:r>
            <a:rPr lang="en-GB" b="1" dirty="0"/>
            <a:t> asset </a:t>
          </a:r>
          <a:r>
            <a:rPr lang="en-GB" b="1" dirty="0" err="1"/>
            <a:t>tak</a:t>
          </a:r>
          <a:r>
            <a:rPr lang="en-GB" b="1" dirty="0"/>
            <a:t> </a:t>
          </a:r>
          <a:r>
            <a:rPr lang="en-GB" b="1" dirty="0" err="1"/>
            <a:t>berwujud</a:t>
          </a:r>
          <a:endParaRPr lang="en-ID" b="1" dirty="0"/>
        </a:p>
      </dgm:t>
    </dgm:pt>
    <dgm:pt modelId="{696DAD0C-ED00-4955-B98E-D037D20EB38C}" type="parTrans" cxnId="{3678B7D2-0BF0-4A14-B661-6C5D201C8E90}">
      <dgm:prSet/>
      <dgm:spPr/>
      <dgm:t>
        <a:bodyPr/>
        <a:lstStyle/>
        <a:p>
          <a:endParaRPr lang="en-ID" b="1"/>
        </a:p>
      </dgm:t>
    </dgm:pt>
    <dgm:pt modelId="{6F38635D-93C0-4814-B3A9-A77086418C1E}" type="sibTrans" cxnId="{3678B7D2-0BF0-4A14-B661-6C5D201C8E90}">
      <dgm:prSet/>
      <dgm:spPr/>
      <dgm:t>
        <a:bodyPr/>
        <a:lstStyle/>
        <a:p>
          <a:endParaRPr lang="en-ID" b="1"/>
        </a:p>
      </dgm:t>
    </dgm:pt>
    <dgm:pt modelId="{F8BE23EA-973C-4D48-9B5C-D637F0B930F3}" type="pres">
      <dgm:prSet presAssocID="{B966C9C8-7F08-4252-93E5-F17578DA1DB2}" presName="linear" presStyleCnt="0">
        <dgm:presLayoutVars>
          <dgm:dir/>
          <dgm:animLvl val="lvl"/>
          <dgm:resizeHandles val="exact"/>
        </dgm:presLayoutVars>
      </dgm:prSet>
      <dgm:spPr/>
    </dgm:pt>
    <dgm:pt modelId="{469BA4F5-875E-40FF-A8F1-E1B719E5223B}" type="pres">
      <dgm:prSet presAssocID="{8E34BA67-2AEA-4CD3-9BAA-2B43DE15BFBE}" presName="parentLin" presStyleCnt="0"/>
      <dgm:spPr/>
    </dgm:pt>
    <dgm:pt modelId="{5476321E-1C41-4DC5-BF2D-BC7F2B079FD3}" type="pres">
      <dgm:prSet presAssocID="{8E34BA67-2AEA-4CD3-9BAA-2B43DE15BFBE}" presName="parentLeftMargin" presStyleLbl="node1" presStyleIdx="0" presStyleCnt="1"/>
      <dgm:spPr/>
    </dgm:pt>
    <dgm:pt modelId="{4C7342DA-B53D-4BA9-B676-EDB3A12A6828}" type="pres">
      <dgm:prSet presAssocID="{8E34BA67-2AEA-4CD3-9BAA-2B43DE15BFBE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07E5AFF3-5C1F-4DF5-968C-BD808D96D849}" type="pres">
      <dgm:prSet presAssocID="{8E34BA67-2AEA-4CD3-9BAA-2B43DE15BFBE}" presName="negativeSpace" presStyleCnt="0"/>
      <dgm:spPr/>
    </dgm:pt>
    <dgm:pt modelId="{47DF51AA-CCC7-4986-9CC0-199E183BD2C0}" type="pres">
      <dgm:prSet presAssocID="{8E34BA67-2AEA-4CD3-9BAA-2B43DE15BFBE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65705709-20DA-42BA-A03A-A37B3694523F}" type="presOf" srcId="{8232FE6E-6C63-4992-AB65-3ECE798C0C81}" destId="{47DF51AA-CCC7-4986-9CC0-199E183BD2C0}" srcOrd="0" destOrd="1" presId="urn:microsoft.com/office/officeart/2005/8/layout/list1"/>
    <dgm:cxn modelId="{1E6FD30B-38DD-4B37-B15D-C79452C4A71A}" type="presOf" srcId="{11D99D0B-8D9A-4E10-B05D-0E6D1E95B17A}" destId="{47DF51AA-CCC7-4986-9CC0-199E183BD2C0}" srcOrd="0" destOrd="0" presId="urn:microsoft.com/office/officeart/2005/8/layout/list1"/>
    <dgm:cxn modelId="{0136FF17-6D24-4451-8FF3-43FA67B96C45}" srcId="{8E34BA67-2AEA-4CD3-9BAA-2B43DE15BFBE}" destId="{11D99D0B-8D9A-4E10-B05D-0E6D1E95B17A}" srcOrd="0" destOrd="0" parTransId="{06024340-204A-4143-88E7-8E56970436C5}" sibTransId="{9931094D-5EB6-4A2B-8D87-6AE55056A00A}"/>
    <dgm:cxn modelId="{C4A76026-9D46-4244-94AC-A1957B2D69E3}" type="presOf" srcId="{C9AE2F7C-B7BA-4322-BC1D-4A9366B36E49}" destId="{47DF51AA-CCC7-4986-9CC0-199E183BD2C0}" srcOrd="0" destOrd="4" presId="urn:microsoft.com/office/officeart/2005/8/layout/list1"/>
    <dgm:cxn modelId="{BA270135-E57F-40FA-9B5E-5438AB7C1488}" type="presOf" srcId="{8E34BA67-2AEA-4CD3-9BAA-2B43DE15BFBE}" destId="{4C7342DA-B53D-4BA9-B676-EDB3A12A6828}" srcOrd="1" destOrd="0" presId="urn:microsoft.com/office/officeart/2005/8/layout/list1"/>
    <dgm:cxn modelId="{D81B8D67-F816-4522-904A-DF08D972117C}" srcId="{8E34BA67-2AEA-4CD3-9BAA-2B43DE15BFBE}" destId="{8232FE6E-6C63-4992-AB65-3ECE798C0C81}" srcOrd="1" destOrd="0" parTransId="{297D956D-B32F-4BCE-BC15-37747B76CB6F}" sibTransId="{CA9C5057-5EC7-4926-BAD7-18A28ECC94DD}"/>
    <dgm:cxn modelId="{47B1105A-C13E-4BE3-8597-C1E07C9176A5}" type="presOf" srcId="{B966C9C8-7F08-4252-93E5-F17578DA1DB2}" destId="{F8BE23EA-973C-4D48-9B5C-D637F0B930F3}" srcOrd="0" destOrd="0" presId="urn:microsoft.com/office/officeart/2005/8/layout/list1"/>
    <dgm:cxn modelId="{AA725289-B0BD-4E62-8951-AF5DCB89A705}" type="presOf" srcId="{FD13973A-7F67-4AD2-96C9-9203998D50B1}" destId="{47DF51AA-CCC7-4986-9CC0-199E183BD2C0}" srcOrd="0" destOrd="3" presId="urn:microsoft.com/office/officeart/2005/8/layout/list1"/>
    <dgm:cxn modelId="{CF40BC8F-3C3A-47D4-8AAC-EB0154EEA6F5}" srcId="{8E34BA67-2AEA-4CD3-9BAA-2B43DE15BFBE}" destId="{9F857F52-9C45-4AB8-8B67-680A2F4C31F4}" srcOrd="2" destOrd="0" parTransId="{1F05FE40-B791-4616-91C9-DAA17EF3872D}" sibTransId="{B4F4E608-003E-414F-BB8A-7CC42ED457C7}"/>
    <dgm:cxn modelId="{24BC40A2-8CE9-4E77-9BF0-CE28CFFF3A2D}" type="presOf" srcId="{9F857F52-9C45-4AB8-8B67-680A2F4C31F4}" destId="{47DF51AA-CCC7-4986-9CC0-199E183BD2C0}" srcOrd="0" destOrd="2" presId="urn:microsoft.com/office/officeart/2005/8/layout/list1"/>
    <dgm:cxn modelId="{122A0BC5-4CC6-4769-BF08-083FB8155B27}" type="presOf" srcId="{8E34BA67-2AEA-4CD3-9BAA-2B43DE15BFBE}" destId="{5476321E-1C41-4DC5-BF2D-BC7F2B079FD3}" srcOrd="0" destOrd="0" presId="urn:microsoft.com/office/officeart/2005/8/layout/list1"/>
    <dgm:cxn modelId="{96C642C7-DD4A-4BB1-BB2C-FD1C6629F1F6}" srcId="{8E34BA67-2AEA-4CD3-9BAA-2B43DE15BFBE}" destId="{FD13973A-7F67-4AD2-96C9-9203998D50B1}" srcOrd="3" destOrd="0" parTransId="{7715251B-AA2A-409C-9291-D22F92276CD8}" sibTransId="{DD952D6D-4270-4E2C-8F4C-18B48B9C29EF}"/>
    <dgm:cxn modelId="{3678B7D2-0BF0-4A14-B661-6C5D201C8E90}" srcId="{8E34BA67-2AEA-4CD3-9BAA-2B43DE15BFBE}" destId="{C9AE2F7C-B7BA-4322-BC1D-4A9366B36E49}" srcOrd="4" destOrd="0" parTransId="{696DAD0C-ED00-4955-B98E-D037D20EB38C}" sibTransId="{6F38635D-93C0-4814-B3A9-A77086418C1E}"/>
    <dgm:cxn modelId="{A6BE95EC-7086-48FD-A32B-EBDFD6865232}" srcId="{B966C9C8-7F08-4252-93E5-F17578DA1DB2}" destId="{8E34BA67-2AEA-4CD3-9BAA-2B43DE15BFBE}" srcOrd="0" destOrd="0" parTransId="{85625DD7-54C3-4827-96C8-C8B880456BE1}" sibTransId="{E8478B69-E7AC-41F8-94D0-DD9780FE1EBB}"/>
    <dgm:cxn modelId="{5F1592A3-57D1-4271-B1CA-007475153287}" type="presParOf" srcId="{F8BE23EA-973C-4D48-9B5C-D637F0B930F3}" destId="{469BA4F5-875E-40FF-A8F1-E1B719E5223B}" srcOrd="0" destOrd="0" presId="urn:microsoft.com/office/officeart/2005/8/layout/list1"/>
    <dgm:cxn modelId="{111B55A1-0D84-44C5-A99F-01758DCA403D}" type="presParOf" srcId="{469BA4F5-875E-40FF-A8F1-E1B719E5223B}" destId="{5476321E-1C41-4DC5-BF2D-BC7F2B079FD3}" srcOrd="0" destOrd="0" presId="urn:microsoft.com/office/officeart/2005/8/layout/list1"/>
    <dgm:cxn modelId="{1991AF90-92C4-4ABC-BE80-6CAEAB57974C}" type="presParOf" srcId="{469BA4F5-875E-40FF-A8F1-E1B719E5223B}" destId="{4C7342DA-B53D-4BA9-B676-EDB3A12A6828}" srcOrd="1" destOrd="0" presId="urn:microsoft.com/office/officeart/2005/8/layout/list1"/>
    <dgm:cxn modelId="{784C607C-FA55-409C-8528-A6AC83F26239}" type="presParOf" srcId="{F8BE23EA-973C-4D48-9B5C-D637F0B930F3}" destId="{07E5AFF3-5C1F-4DF5-968C-BD808D96D849}" srcOrd="1" destOrd="0" presId="urn:microsoft.com/office/officeart/2005/8/layout/list1"/>
    <dgm:cxn modelId="{B83C39A5-6900-4C4A-B27A-942B422FE228}" type="presParOf" srcId="{F8BE23EA-973C-4D48-9B5C-D637F0B930F3}" destId="{47DF51AA-CCC7-4986-9CC0-199E183BD2C0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AD2D4D-1614-46FB-8036-A83604931301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 dirty="0" err="1"/>
            <a:t>Menetapkan</a:t>
          </a:r>
          <a:r>
            <a:rPr lang="en-GB" sz="1900" b="1" kern="1200" dirty="0"/>
            <a:t> </a:t>
          </a:r>
          <a:r>
            <a:rPr lang="en-GB" sz="1900" b="1" kern="1200" dirty="0" err="1"/>
            <a:t>tujuan</a:t>
          </a:r>
          <a:r>
            <a:rPr lang="en-GB" sz="1900" b="1" kern="1200" dirty="0"/>
            <a:t> </a:t>
          </a:r>
          <a:r>
            <a:rPr lang="en-GB" sz="1900" b="1" kern="1200" dirty="0" err="1"/>
            <a:t>keuangan</a:t>
          </a:r>
          <a:r>
            <a:rPr lang="en-GB" sz="1900" b="1" kern="1200" dirty="0"/>
            <a:t> dan </a:t>
          </a:r>
          <a:r>
            <a:rPr lang="en-GB" sz="1900" b="1" kern="1200" dirty="0" err="1"/>
            <a:t>pelanggan</a:t>
          </a:r>
          <a:r>
            <a:rPr lang="en-GB" sz="1900" b="1" kern="1200" dirty="0"/>
            <a:t> yang </a:t>
          </a:r>
          <a:r>
            <a:rPr lang="en-GB" sz="1900" b="1" kern="1200" dirty="0" err="1"/>
            <a:t>jelas</a:t>
          </a:r>
          <a:r>
            <a:rPr lang="en-GB" sz="1900" b="1" kern="1200" dirty="0"/>
            <a:t> </a:t>
          </a:r>
          <a:endParaRPr lang="en-ID" sz="1900" b="1" kern="1200" dirty="0"/>
        </a:p>
      </dsp:txBody>
      <dsp:txXfrm>
        <a:off x="0" y="39687"/>
        <a:ext cx="3286125" cy="1971675"/>
      </dsp:txXfrm>
    </dsp:sp>
    <dsp:sp modelId="{3681DFC3-9C7F-4481-9644-3976B999D02D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solidFill>
          <a:schemeClr val="accent4">
            <a:hueOff val="2450223"/>
            <a:satOff val="-10194"/>
            <a:lumOff val="24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 dirty="0" err="1"/>
            <a:t>Memvisualisasikan</a:t>
          </a:r>
          <a:r>
            <a:rPr lang="en-GB" sz="1900" b="1" kern="1200" dirty="0"/>
            <a:t> </a:t>
          </a:r>
          <a:r>
            <a:rPr lang="en-GB" sz="1900" b="1" kern="1200" dirty="0" err="1"/>
            <a:t>hubungan</a:t>
          </a:r>
          <a:r>
            <a:rPr lang="en-GB" sz="1900" b="1" kern="1200" dirty="0"/>
            <a:t> </a:t>
          </a:r>
          <a:r>
            <a:rPr lang="en-GB" sz="1900" b="1" kern="1200" dirty="0" err="1"/>
            <a:t>antara</a:t>
          </a:r>
          <a:r>
            <a:rPr lang="en-GB" sz="1900" b="1" kern="1200" dirty="0"/>
            <a:t> </a:t>
          </a:r>
          <a:r>
            <a:rPr lang="en-GB" sz="1900" b="1" kern="1200" dirty="0" err="1"/>
            <a:t>berbagai</a:t>
          </a:r>
          <a:r>
            <a:rPr lang="en-GB" sz="1900" b="1" kern="1200" dirty="0"/>
            <a:t> ide dan </a:t>
          </a:r>
          <a:r>
            <a:rPr lang="en-GB" sz="1900" b="1" kern="1200" dirty="0" err="1"/>
            <a:t>menunjukkan</a:t>
          </a:r>
          <a:r>
            <a:rPr lang="en-GB" sz="1900" b="1" kern="1200" dirty="0"/>
            <a:t> </a:t>
          </a:r>
          <a:r>
            <a:rPr lang="en-GB" sz="1900" b="1" kern="1200" dirty="0" err="1"/>
            <a:t>bagaimana</a:t>
          </a:r>
          <a:r>
            <a:rPr lang="en-GB" sz="1900" b="1" kern="1200" dirty="0"/>
            <a:t> ide-ide </a:t>
          </a:r>
          <a:r>
            <a:rPr lang="en-GB" sz="1900" b="1" kern="1200" dirty="0" err="1"/>
            <a:t>dapat</a:t>
          </a:r>
          <a:r>
            <a:rPr lang="en-GB" sz="1900" b="1" kern="1200" dirty="0"/>
            <a:t> </a:t>
          </a:r>
          <a:r>
            <a:rPr lang="en-GB" sz="1900" b="1" kern="1200" dirty="0" err="1"/>
            <a:t>menyebabkan</a:t>
          </a:r>
          <a:r>
            <a:rPr lang="en-GB" sz="1900" b="1" kern="1200" dirty="0"/>
            <a:t> </a:t>
          </a:r>
          <a:r>
            <a:rPr lang="en-GB" sz="1900" b="1" kern="1200" dirty="0" err="1"/>
            <a:t>hasil</a:t>
          </a:r>
          <a:r>
            <a:rPr lang="en-GB" sz="1900" b="1" kern="1200" dirty="0"/>
            <a:t> </a:t>
          </a:r>
          <a:r>
            <a:rPr lang="en-GB" sz="1900" b="1" kern="1200" dirty="0" err="1"/>
            <a:t>tertentu</a:t>
          </a:r>
          <a:endParaRPr lang="en-ID" sz="1900" b="1" kern="1200" dirty="0"/>
        </a:p>
      </dsp:txBody>
      <dsp:txXfrm>
        <a:off x="3614737" y="39687"/>
        <a:ext cx="3286125" cy="1971675"/>
      </dsp:txXfrm>
    </dsp:sp>
    <dsp:sp modelId="{C689CAE0-DECC-4BE4-A0F1-97BF4CFE5AFE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 dirty="0" err="1"/>
            <a:t>Mengidentfiikasi</a:t>
          </a:r>
          <a:r>
            <a:rPr lang="en-GB" sz="1900" b="1" kern="1200" dirty="0"/>
            <a:t> </a:t>
          </a:r>
          <a:r>
            <a:rPr lang="en-GB" sz="1900" b="1" kern="1200" dirty="0" err="1"/>
            <a:t>bagian-bagian</a:t>
          </a:r>
          <a:r>
            <a:rPr lang="en-GB" sz="1900" b="1" kern="1200" dirty="0"/>
            <a:t> </a:t>
          </a:r>
          <a:r>
            <a:rPr lang="en-GB" sz="1900" b="1" kern="1200" dirty="0" err="1"/>
            <a:t>penting</a:t>
          </a:r>
          <a:r>
            <a:rPr lang="en-GB" sz="1900" b="1" kern="1200" dirty="0"/>
            <a:t> </a:t>
          </a:r>
          <a:r>
            <a:rPr lang="en-GB" sz="1900" b="1" kern="1200" dirty="0" err="1"/>
            <a:t>dari</a:t>
          </a:r>
          <a:r>
            <a:rPr lang="en-GB" sz="1900" b="1" kern="1200" dirty="0"/>
            <a:t> </a:t>
          </a:r>
          <a:r>
            <a:rPr lang="en-GB" sz="1900" b="1" kern="1200" dirty="0" err="1"/>
            <a:t>organisasi</a:t>
          </a:r>
          <a:r>
            <a:rPr lang="en-GB" sz="1900" b="1" kern="1200" dirty="0"/>
            <a:t> yang </a:t>
          </a:r>
          <a:r>
            <a:rPr lang="en-GB" sz="1900" b="1" kern="1200" dirty="0" err="1"/>
            <a:t>akan</a:t>
          </a:r>
          <a:r>
            <a:rPr lang="en-GB" sz="1900" b="1" kern="1200" dirty="0"/>
            <a:t> </a:t>
          </a:r>
          <a:r>
            <a:rPr lang="en-GB" sz="1900" b="1" kern="1200" dirty="0" err="1"/>
            <a:t>mendukung</a:t>
          </a:r>
          <a:r>
            <a:rPr lang="en-GB" sz="1900" b="1" kern="1200" dirty="0"/>
            <a:t> </a:t>
          </a:r>
          <a:r>
            <a:rPr lang="en-GB" sz="1900" b="1" kern="1200" dirty="0" err="1"/>
            <a:t>usaha</a:t>
          </a:r>
          <a:r>
            <a:rPr lang="en-GB" sz="1900" b="1" kern="1200" dirty="0"/>
            <a:t> </a:t>
          </a:r>
          <a:r>
            <a:rPr lang="en-GB" sz="1900" b="1" kern="1200" dirty="0" err="1"/>
            <a:t>baru</a:t>
          </a:r>
          <a:r>
            <a:rPr lang="en-GB" sz="1900" b="1" kern="1200" dirty="0"/>
            <a:t> dan </a:t>
          </a:r>
          <a:r>
            <a:rPr lang="en-GB" sz="1900" b="1" kern="1200" dirty="0" err="1"/>
            <a:t>perubahan</a:t>
          </a:r>
          <a:r>
            <a:rPr lang="en-GB" sz="1900" b="1" kern="1200" dirty="0"/>
            <a:t> </a:t>
          </a:r>
          <a:r>
            <a:rPr lang="en-GB" sz="1900" b="1" kern="1200" dirty="0" err="1"/>
            <a:t>termasuk</a:t>
          </a:r>
          <a:r>
            <a:rPr lang="en-GB" sz="1900" b="1" kern="1200" dirty="0"/>
            <a:t> </a:t>
          </a:r>
          <a:r>
            <a:rPr lang="en-GB" sz="1900" b="1" kern="1200" dirty="0" err="1"/>
            <a:t>perubahan</a:t>
          </a:r>
          <a:r>
            <a:rPr lang="en-GB" sz="1900" b="1" kern="1200" dirty="0"/>
            <a:t> proses </a:t>
          </a:r>
          <a:r>
            <a:rPr lang="en-GB" sz="1900" b="1" kern="1200" dirty="0" err="1"/>
            <a:t>pelatihan</a:t>
          </a:r>
          <a:r>
            <a:rPr lang="en-GB" sz="1900" b="1" kern="1200" dirty="0"/>
            <a:t> dan </a:t>
          </a:r>
          <a:r>
            <a:rPr lang="en-GB" sz="1900" b="1" kern="1200" dirty="0" err="1"/>
            <a:t>bisnis</a:t>
          </a:r>
          <a:r>
            <a:rPr lang="en-GB" sz="1900" b="1" kern="1200" dirty="0"/>
            <a:t> yang </a:t>
          </a:r>
          <a:r>
            <a:rPr lang="en-GB" sz="1900" b="1" kern="1200" dirty="0" err="1"/>
            <a:t>diperlukan</a:t>
          </a:r>
          <a:endParaRPr lang="en-ID" sz="1900" b="1" kern="1200" dirty="0"/>
        </a:p>
      </dsp:txBody>
      <dsp:txXfrm>
        <a:off x="7229475" y="39687"/>
        <a:ext cx="3286125" cy="1971675"/>
      </dsp:txXfrm>
    </dsp:sp>
    <dsp:sp modelId="{10A667B2-8FF1-46D4-9777-64EF34D2D460}">
      <dsp:nvSpPr>
        <dsp:cNvPr id="0" name=""/>
        <dsp:cNvSpPr/>
      </dsp:nvSpPr>
      <dsp:spPr>
        <a:xfrm>
          <a:off x="1807368" y="2339975"/>
          <a:ext cx="3286125" cy="1971675"/>
        </a:xfrm>
        <a:prstGeom prst="rect">
          <a:avLst/>
        </a:prstGeom>
        <a:solidFill>
          <a:schemeClr val="accent4">
            <a:hueOff val="7350668"/>
            <a:satOff val="-30583"/>
            <a:lumOff val="72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 dirty="0" err="1"/>
            <a:t>Mengkomunikasikan</a:t>
          </a:r>
          <a:r>
            <a:rPr lang="en-GB" sz="1900" b="1" kern="1200" dirty="0"/>
            <a:t> </a:t>
          </a:r>
          <a:r>
            <a:rPr lang="en-GB" sz="1900" b="1" kern="1200" dirty="0" err="1"/>
            <a:t>tujuan</a:t>
          </a:r>
          <a:r>
            <a:rPr lang="en-GB" sz="1900" b="1" kern="1200" dirty="0"/>
            <a:t> </a:t>
          </a:r>
          <a:r>
            <a:rPr lang="en-GB" sz="1900" b="1" kern="1200" dirty="0" err="1"/>
            <a:t>perusahaan</a:t>
          </a:r>
          <a:r>
            <a:rPr lang="en-GB" sz="1900" b="1" kern="1200" dirty="0"/>
            <a:t> dan </a:t>
          </a:r>
          <a:r>
            <a:rPr lang="en-GB" sz="1900" b="1" kern="1200" dirty="0" err="1"/>
            <a:t>menunjukkan</a:t>
          </a:r>
          <a:r>
            <a:rPr lang="en-GB" sz="1900" b="1" kern="1200" dirty="0"/>
            <a:t> </a:t>
          </a:r>
          <a:r>
            <a:rPr lang="en-GB" sz="1900" b="1" kern="1200" dirty="0" err="1"/>
            <a:t>bagaimana</a:t>
          </a:r>
          <a:r>
            <a:rPr lang="en-GB" sz="1900" b="1" kern="1200" dirty="0"/>
            <a:t> </a:t>
          </a:r>
          <a:r>
            <a:rPr lang="en-GB" sz="1900" b="1" kern="1200" dirty="0" err="1"/>
            <a:t>mereka</a:t>
          </a:r>
          <a:r>
            <a:rPr lang="en-GB" sz="1900" b="1" kern="1200" dirty="0"/>
            <a:t> </a:t>
          </a:r>
          <a:r>
            <a:rPr lang="en-GB" sz="1900" b="1" kern="1200" dirty="0" err="1"/>
            <a:t>akan</a:t>
          </a:r>
          <a:r>
            <a:rPr lang="en-GB" sz="1900" b="1" kern="1200" dirty="0"/>
            <a:t> </a:t>
          </a:r>
          <a:r>
            <a:rPr lang="en-GB" sz="1900" b="1" kern="1200" dirty="0" err="1"/>
            <a:t>mencapainya</a:t>
          </a:r>
          <a:endParaRPr lang="en-ID" sz="1900" b="1" kern="1200" dirty="0"/>
        </a:p>
      </dsp:txBody>
      <dsp:txXfrm>
        <a:off x="1807368" y="2339975"/>
        <a:ext cx="3286125" cy="1971675"/>
      </dsp:txXfrm>
    </dsp:sp>
    <dsp:sp modelId="{7B90CA71-AAB7-4B5B-9519-471AC4F7FC13}">
      <dsp:nvSpPr>
        <dsp:cNvPr id="0" name=""/>
        <dsp:cNvSpPr/>
      </dsp:nvSpPr>
      <dsp:spPr>
        <a:xfrm>
          <a:off x="5422106" y="2339975"/>
          <a:ext cx="3286125" cy="1971675"/>
        </a:xfrm>
        <a:prstGeom prst="rect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b="1" kern="1200" dirty="0" err="1"/>
            <a:t>Memberikan</a:t>
          </a:r>
          <a:r>
            <a:rPr lang="en-GB" sz="1900" b="1" kern="1200" dirty="0"/>
            <a:t> </a:t>
          </a:r>
          <a:r>
            <a:rPr lang="en-GB" sz="1900" b="1" kern="1200" dirty="0" err="1"/>
            <a:t>titik</a:t>
          </a:r>
          <a:r>
            <a:rPr lang="en-GB" sz="1900" b="1" kern="1200" dirty="0"/>
            <a:t> </a:t>
          </a:r>
          <a:r>
            <a:rPr lang="en-GB" sz="1900" b="1" kern="1200" dirty="0" err="1"/>
            <a:t>awal</a:t>
          </a:r>
          <a:r>
            <a:rPr lang="en-GB" sz="1900" b="1" kern="1200" dirty="0"/>
            <a:t> </a:t>
          </a:r>
          <a:r>
            <a:rPr lang="en-GB" sz="1900" b="1" kern="1200" dirty="0" err="1"/>
            <a:t>untuk</a:t>
          </a:r>
          <a:r>
            <a:rPr lang="en-GB" sz="1900" b="1" kern="1200" dirty="0"/>
            <a:t> </a:t>
          </a:r>
          <a:r>
            <a:rPr lang="en-GB" sz="1900" b="1" kern="1200" dirty="0" err="1"/>
            <a:t>setiap</a:t>
          </a:r>
          <a:r>
            <a:rPr lang="en-GB" sz="1900" b="1" kern="1200" dirty="0"/>
            <a:t> divisi dan </a:t>
          </a:r>
          <a:r>
            <a:rPr lang="en-GB" sz="1900" b="1" kern="1200" dirty="0" err="1"/>
            <a:t>melihat</a:t>
          </a:r>
          <a:r>
            <a:rPr lang="en-GB" sz="1900" b="1" kern="1200" dirty="0"/>
            <a:t> </a:t>
          </a:r>
          <a:r>
            <a:rPr lang="en-GB" sz="1900" b="1" kern="1200" dirty="0" err="1"/>
            <a:t>bagaimana</a:t>
          </a:r>
          <a:r>
            <a:rPr lang="en-GB" sz="1900" b="1" kern="1200" dirty="0"/>
            <a:t> </a:t>
          </a:r>
          <a:r>
            <a:rPr lang="en-GB" sz="1900" b="1" kern="1200" dirty="0" err="1"/>
            <a:t>mereka</a:t>
          </a:r>
          <a:r>
            <a:rPr lang="en-GB" sz="1900" b="1" kern="1200" dirty="0"/>
            <a:t> </a:t>
          </a:r>
          <a:r>
            <a:rPr lang="en-GB" sz="1900" b="1" kern="1200" dirty="0" err="1"/>
            <a:t>cocok</a:t>
          </a:r>
          <a:r>
            <a:rPr lang="en-GB" sz="1900" b="1" kern="1200" dirty="0"/>
            <a:t> </a:t>
          </a:r>
          <a:r>
            <a:rPr lang="en-GB" sz="1900" b="1" kern="1200" dirty="0" err="1"/>
            <a:t>dengan</a:t>
          </a:r>
          <a:r>
            <a:rPr lang="en-GB" sz="1900" b="1" kern="1200" dirty="0"/>
            <a:t> strategi </a:t>
          </a:r>
          <a:r>
            <a:rPr lang="en-GB" sz="1900" b="1" kern="1200" dirty="0" err="1"/>
            <a:t>seacar</a:t>
          </a:r>
          <a:r>
            <a:rPr lang="en-GB" sz="1900" b="1" kern="1200" dirty="0"/>
            <a:t> </a:t>
          </a:r>
          <a:r>
            <a:rPr lang="en-GB" sz="1900" b="1" kern="1200" dirty="0" err="1"/>
            <a:t>keseluruhan</a:t>
          </a:r>
          <a:endParaRPr lang="en-ID" sz="1900" b="1" kern="1200" dirty="0"/>
        </a:p>
      </dsp:txBody>
      <dsp:txXfrm>
        <a:off x="5422106" y="2339975"/>
        <a:ext cx="3286125" cy="19716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81CF04-1857-43DE-91A2-CEC43C27C70A}">
      <dsp:nvSpPr>
        <dsp:cNvPr id="0" name=""/>
        <dsp:cNvSpPr/>
      </dsp:nvSpPr>
      <dsp:spPr>
        <a:xfrm>
          <a:off x="4268" y="2402390"/>
          <a:ext cx="2566801" cy="97313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 err="1"/>
            <a:t>Perspektif</a:t>
          </a:r>
          <a:r>
            <a:rPr lang="en-GB" sz="1400" b="1" kern="1200" dirty="0"/>
            <a:t> Financial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i="1" kern="1200" dirty="0"/>
            <a:t>(Financial </a:t>
          </a:r>
          <a:r>
            <a:rPr lang="en-GB" sz="1400" b="1" i="1" kern="1200" dirty="0" err="1"/>
            <a:t>Perspecttive</a:t>
          </a:r>
          <a:r>
            <a:rPr lang="en-GB" sz="1400" b="1" i="1" kern="1200" dirty="0"/>
            <a:t>)</a:t>
          </a:r>
          <a:endParaRPr lang="en-ID" sz="1400" b="1" i="1" kern="1200" dirty="0"/>
        </a:p>
      </dsp:txBody>
      <dsp:txXfrm>
        <a:off x="4268" y="2402390"/>
        <a:ext cx="2566801" cy="973136"/>
      </dsp:txXfrm>
    </dsp:sp>
    <dsp:sp modelId="{CF4B1633-B561-4306-985B-48ACAB4DD469}">
      <dsp:nvSpPr>
        <dsp:cNvPr id="0" name=""/>
        <dsp:cNvSpPr/>
      </dsp:nvSpPr>
      <dsp:spPr>
        <a:xfrm>
          <a:off x="4268" y="3375526"/>
          <a:ext cx="2566801" cy="1591242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b="1" kern="1200" dirty="0" err="1"/>
            <a:t>Capaian</a:t>
          </a:r>
          <a:r>
            <a:rPr lang="en-GB" sz="1400" b="1" kern="1200" dirty="0"/>
            <a:t> </a:t>
          </a:r>
          <a:r>
            <a:rPr lang="en-GB" sz="1400" b="1" kern="1200" dirty="0" err="1"/>
            <a:t>organisasi</a:t>
          </a:r>
          <a:r>
            <a:rPr lang="en-GB" sz="1400" b="1" kern="1200" dirty="0"/>
            <a:t> </a:t>
          </a:r>
          <a:r>
            <a:rPr lang="en-GB" sz="1400" b="1" kern="1200" dirty="0" err="1"/>
            <a:t>dari</a:t>
          </a:r>
          <a:r>
            <a:rPr lang="en-GB" sz="1400" b="1" kern="1200" dirty="0"/>
            <a:t> </a:t>
          </a:r>
          <a:r>
            <a:rPr lang="en-GB" sz="1400" b="1" kern="1200" dirty="0" err="1"/>
            <a:t>segi</a:t>
          </a:r>
          <a:r>
            <a:rPr lang="en-GB" sz="1400" b="1" kern="1200" dirty="0"/>
            <a:t> </a:t>
          </a:r>
          <a:r>
            <a:rPr lang="en-GB" sz="1400" b="1" kern="1200" dirty="0" err="1"/>
            <a:t>keuangan</a:t>
          </a:r>
          <a:endParaRPr lang="en-ID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b="1" kern="1200" dirty="0" err="1"/>
            <a:t>Pendapatan</a:t>
          </a:r>
          <a:r>
            <a:rPr lang="en-GB" sz="1400" b="1" kern="1200" dirty="0"/>
            <a:t>, </a:t>
          </a:r>
          <a:r>
            <a:rPr lang="en-GB" sz="1400" b="1" kern="1200" dirty="0" err="1"/>
            <a:t>biaya</a:t>
          </a:r>
          <a:r>
            <a:rPr lang="en-GB" sz="1400" b="1" kern="1200" dirty="0"/>
            <a:t>, </a:t>
          </a:r>
          <a:r>
            <a:rPr lang="en-GB" sz="1400" b="1" kern="1200" dirty="0" err="1"/>
            <a:t>keuntungan</a:t>
          </a:r>
          <a:endParaRPr lang="en-ID" sz="1400" b="1" kern="1200" dirty="0"/>
        </a:p>
      </dsp:txBody>
      <dsp:txXfrm>
        <a:off x="4268" y="3375526"/>
        <a:ext cx="2566801" cy="1591242"/>
      </dsp:txXfrm>
    </dsp:sp>
    <dsp:sp modelId="{4291CB23-FFB1-4BDD-A264-65D00CCC9393}">
      <dsp:nvSpPr>
        <dsp:cNvPr id="0" name=""/>
        <dsp:cNvSpPr/>
      </dsp:nvSpPr>
      <dsp:spPr>
        <a:xfrm>
          <a:off x="2930422" y="2402390"/>
          <a:ext cx="2566801" cy="973136"/>
        </a:xfrm>
        <a:prstGeom prst="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 err="1"/>
            <a:t>Perspektif</a:t>
          </a:r>
          <a:r>
            <a:rPr lang="en-GB" sz="1400" b="1" kern="1200" dirty="0"/>
            <a:t> </a:t>
          </a:r>
          <a:r>
            <a:rPr lang="en-GB" sz="1400" b="1" kern="1200" dirty="0" err="1"/>
            <a:t>Pelanggan</a:t>
          </a:r>
          <a:endParaRPr lang="en-GB" sz="1400" b="1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i="1" kern="1200" dirty="0"/>
            <a:t>(Customer Perspective)</a:t>
          </a:r>
          <a:endParaRPr lang="en-ID" sz="1400" b="1" i="1" kern="1200" dirty="0"/>
        </a:p>
      </dsp:txBody>
      <dsp:txXfrm>
        <a:off x="2930422" y="2402390"/>
        <a:ext cx="2566801" cy="973136"/>
      </dsp:txXfrm>
    </dsp:sp>
    <dsp:sp modelId="{8F6030EB-8269-411A-87F9-31410EB63748}">
      <dsp:nvSpPr>
        <dsp:cNvPr id="0" name=""/>
        <dsp:cNvSpPr/>
      </dsp:nvSpPr>
      <dsp:spPr>
        <a:xfrm>
          <a:off x="2930422" y="3375526"/>
          <a:ext cx="2566801" cy="1591242"/>
        </a:xfrm>
        <a:prstGeom prst="rect">
          <a:avLst/>
        </a:prstGeom>
        <a:solidFill>
          <a:schemeClr val="accent2">
            <a:tint val="40000"/>
            <a:alpha val="90000"/>
            <a:hueOff val="-283075"/>
            <a:satOff val="-25115"/>
            <a:lumOff val="-256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283075"/>
              <a:satOff val="-25115"/>
              <a:lumOff val="-25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b="1" kern="1200" dirty="0" err="1"/>
            <a:t>Kepuasan</a:t>
          </a:r>
          <a:r>
            <a:rPr lang="en-GB" sz="1400" b="1" kern="1200" dirty="0"/>
            <a:t> </a:t>
          </a:r>
          <a:r>
            <a:rPr lang="en-GB" sz="1400" b="1" kern="1200" dirty="0" err="1"/>
            <a:t>pelanggan</a:t>
          </a:r>
          <a:r>
            <a:rPr lang="en-GB" sz="1400" b="1" kern="1200" dirty="0"/>
            <a:t> </a:t>
          </a:r>
          <a:r>
            <a:rPr lang="en-GB" sz="1400" b="1" kern="1200" dirty="0" err="1"/>
            <a:t>terhadap</a:t>
          </a:r>
          <a:r>
            <a:rPr lang="en-GB" sz="1400" b="1" kern="1200" dirty="0"/>
            <a:t> </a:t>
          </a:r>
          <a:r>
            <a:rPr lang="en-GB" sz="1400" b="1" kern="1200" dirty="0" err="1"/>
            <a:t>pelayanan</a:t>
          </a:r>
          <a:r>
            <a:rPr lang="en-GB" sz="1400" b="1" kern="1200" dirty="0"/>
            <a:t> </a:t>
          </a:r>
          <a:r>
            <a:rPr lang="en-GB" sz="1400" b="1" kern="1200" dirty="0" err="1"/>
            <a:t>organisasi</a:t>
          </a:r>
          <a:r>
            <a:rPr lang="en-GB" sz="1400" b="1" kern="1200" dirty="0"/>
            <a:t> </a:t>
          </a:r>
          <a:r>
            <a:rPr lang="en-GB" sz="1400" b="1" kern="1200" dirty="0" err="1"/>
            <a:t>tersebut</a:t>
          </a:r>
          <a:endParaRPr lang="en-ID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b="1" kern="1200" dirty="0" err="1"/>
            <a:t>Pangsa</a:t>
          </a:r>
          <a:r>
            <a:rPr lang="en-GB" sz="1400" b="1" kern="1200" dirty="0"/>
            <a:t> pasar di </a:t>
          </a:r>
          <a:r>
            <a:rPr lang="en-GB" sz="1400" b="1" kern="1200" dirty="0" err="1"/>
            <a:t>segmen</a:t>
          </a:r>
          <a:r>
            <a:rPr lang="en-GB" sz="1400" b="1" kern="1200" dirty="0"/>
            <a:t> </a:t>
          </a:r>
          <a:r>
            <a:rPr lang="en-GB" sz="1400" b="1" kern="1200" dirty="0" err="1"/>
            <a:t>sasaran</a:t>
          </a:r>
          <a:endParaRPr lang="en-ID" sz="1400" b="1" kern="1200" dirty="0"/>
        </a:p>
      </dsp:txBody>
      <dsp:txXfrm>
        <a:off x="2930422" y="3375526"/>
        <a:ext cx="2566801" cy="1591242"/>
      </dsp:txXfrm>
    </dsp:sp>
    <dsp:sp modelId="{BA204F57-E621-4FB5-9788-10CBC709371E}">
      <dsp:nvSpPr>
        <dsp:cNvPr id="0" name=""/>
        <dsp:cNvSpPr/>
      </dsp:nvSpPr>
      <dsp:spPr>
        <a:xfrm>
          <a:off x="5856576" y="2402390"/>
          <a:ext cx="2566801" cy="973136"/>
        </a:xfrm>
        <a:prstGeom prst="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 err="1"/>
            <a:t>Perspektif</a:t>
          </a:r>
          <a:r>
            <a:rPr lang="en-GB" sz="1400" b="1" kern="1200" dirty="0"/>
            <a:t> Internal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i="1" kern="1200" dirty="0"/>
            <a:t>(Internal Perspective)</a:t>
          </a:r>
          <a:endParaRPr lang="en-ID" sz="1400" b="1" i="1" kern="1200" dirty="0"/>
        </a:p>
      </dsp:txBody>
      <dsp:txXfrm>
        <a:off x="5856576" y="2402390"/>
        <a:ext cx="2566801" cy="973136"/>
      </dsp:txXfrm>
    </dsp:sp>
    <dsp:sp modelId="{49C1ECD1-1A9D-420B-A34D-04AA853BA77F}">
      <dsp:nvSpPr>
        <dsp:cNvPr id="0" name=""/>
        <dsp:cNvSpPr/>
      </dsp:nvSpPr>
      <dsp:spPr>
        <a:xfrm>
          <a:off x="5856576" y="3375526"/>
          <a:ext cx="2566801" cy="1591242"/>
        </a:xfrm>
        <a:prstGeom prst="rect">
          <a:avLst/>
        </a:prstGeom>
        <a:solidFill>
          <a:schemeClr val="accent2">
            <a:tint val="40000"/>
            <a:alpha val="90000"/>
            <a:hueOff val="-566151"/>
            <a:satOff val="-50231"/>
            <a:lumOff val="-513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566151"/>
              <a:satOff val="-50231"/>
              <a:lumOff val="-51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b="1" kern="1200" dirty="0"/>
            <a:t>Proses internal </a:t>
          </a:r>
          <a:r>
            <a:rPr lang="en-GB" sz="1400" b="1" kern="1200" dirty="0" err="1"/>
            <a:t>organisasi</a:t>
          </a:r>
          <a:endParaRPr lang="en-ID" sz="1400" b="1" kern="1200" dirty="0"/>
        </a:p>
      </dsp:txBody>
      <dsp:txXfrm>
        <a:off x="5856576" y="3375526"/>
        <a:ext cx="2566801" cy="1591242"/>
      </dsp:txXfrm>
    </dsp:sp>
    <dsp:sp modelId="{0A554E76-A0F3-4B41-B390-28EEE6E67DAC}">
      <dsp:nvSpPr>
        <dsp:cNvPr id="0" name=""/>
        <dsp:cNvSpPr/>
      </dsp:nvSpPr>
      <dsp:spPr>
        <a:xfrm>
          <a:off x="8782729" y="2402390"/>
          <a:ext cx="2566801" cy="973136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 err="1"/>
            <a:t>Perspektif</a:t>
          </a:r>
          <a:r>
            <a:rPr lang="en-GB" sz="1400" b="1" kern="1200" dirty="0"/>
            <a:t> </a:t>
          </a:r>
          <a:r>
            <a:rPr lang="en-GB" sz="1400" b="1" kern="1200" dirty="0" err="1"/>
            <a:t>Pembelajaran</a:t>
          </a:r>
          <a:r>
            <a:rPr lang="en-GB" sz="1400" b="1" kern="1200" dirty="0"/>
            <a:t> &amp; </a:t>
          </a:r>
          <a:r>
            <a:rPr lang="en-GB" sz="1400" b="1" kern="1200" dirty="0" err="1"/>
            <a:t>Pertumbuhan</a:t>
          </a:r>
          <a:endParaRPr lang="en-GB" sz="1400" b="1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/>
            <a:t>(</a:t>
          </a:r>
          <a:r>
            <a:rPr lang="en-GB" sz="1400" b="1" i="1" kern="1200" dirty="0"/>
            <a:t>Learning &amp; Growth Perspective</a:t>
          </a:r>
          <a:r>
            <a:rPr lang="en-GB" sz="1400" b="1" kern="1200" dirty="0"/>
            <a:t>)</a:t>
          </a:r>
          <a:endParaRPr lang="en-ID" sz="1400" b="1" kern="1200" dirty="0"/>
        </a:p>
      </dsp:txBody>
      <dsp:txXfrm>
        <a:off x="8782729" y="2402390"/>
        <a:ext cx="2566801" cy="973136"/>
      </dsp:txXfrm>
    </dsp:sp>
    <dsp:sp modelId="{D075E3C2-502B-42CE-858B-0737996EF0D1}">
      <dsp:nvSpPr>
        <dsp:cNvPr id="0" name=""/>
        <dsp:cNvSpPr/>
      </dsp:nvSpPr>
      <dsp:spPr>
        <a:xfrm>
          <a:off x="8782729" y="3375526"/>
          <a:ext cx="2566801" cy="1591242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b="1" kern="1200" dirty="0" err="1"/>
            <a:t>Mengidentifikasi</a:t>
          </a:r>
          <a:r>
            <a:rPr lang="en-GB" sz="1400" b="1" kern="1200" dirty="0"/>
            <a:t> </a:t>
          </a:r>
          <a:r>
            <a:rPr lang="en-GB" sz="1400" b="1" kern="1200" dirty="0" err="1"/>
            <a:t>infrastruktur</a:t>
          </a:r>
          <a:r>
            <a:rPr lang="en-GB" sz="1400" b="1" kern="1200" dirty="0"/>
            <a:t> yang </a:t>
          </a:r>
          <a:r>
            <a:rPr lang="en-GB" sz="1400" b="1" kern="1200" dirty="0" err="1"/>
            <a:t>harus</a:t>
          </a:r>
          <a:r>
            <a:rPr lang="en-GB" sz="1400" b="1" kern="1200" dirty="0"/>
            <a:t> </a:t>
          </a:r>
          <a:r>
            <a:rPr lang="en-GB" sz="1400" b="1" kern="1200" dirty="0" err="1"/>
            <a:t>dibangun</a:t>
          </a:r>
          <a:r>
            <a:rPr lang="en-GB" sz="1400" b="1" kern="1200" dirty="0"/>
            <a:t> </a:t>
          </a:r>
          <a:r>
            <a:rPr lang="en-GB" sz="1400" b="1" kern="1200" dirty="0" err="1"/>
            <a:t>perusahaan</a:t>
          </a:r>
          <a:r>
            <a:rPr lang="en-GB" sz="1400" b="1" kern="1200" dirty="0"/>
            <a:t> </a:t>
          </a:r>
          <a:r>
            <a:rPr lang="en-GB" sz="1400" b="1" kern="1200" dirty="0" err="1"/>
            <a:t>dalam</a:t>
          </a:r>
          <a:r>
            <a:rPr lang="en-GB" sz="1400" b="1" kern="1200" dirty="0"/>
            <a:t> </a:t>
          </a:r>
          <a:r>
            <a:rPr lang="en-GB" sz="1400" b="1" kern="1200" dirty="0" err="1"/>
            <a:t>menciptakan</a:t>
          </a:r>
          <a:r>
            <a:rPr lang="en-GB" sz="1400" b="1" kern="1200" dirty="0"/>
            <a:t> </a:t>
          </a:r>
          <a:r>
            <a:rPr lang="en-GB" sz="1400" b="1" kern="1200" dirty="0" err="1"/>
            <a:t>pertumbuhan</a:t>
          </a:r>
          <a:r>
            <a:rPr lang="en-GB" sz="1400" b="1" kern="1200" dirty="0"/>
            <a:t> dan </a:t>
          </a:r>
          <a:r>
            <a:rPr lang="en-GB" sz="1400" b="1" kern="1200" dirty="0" err="1"/>
            <a:t>peningkatan</a:t>
          </a:r>
          <a:r>
            <a:rPr lang="en-GB" sz="1400" b="1" kern="1200" dirty="0"/>
            <a:t> </a:t>
          </a:r>
          <a:r>
            <a:rPr lang="en-GB" sz="1400" b="1" kern="1200" dirty="0" err="1"/>
            <a:t>kinerja</a:t>
          </a:r>
          <a:r>
            <a:rPr lang="en-GB" sz="1400" b="1" kern="1200" dirty="0"/>
            <a:t> </a:t>
          </a:r>
          <a:r>
            <a:rPr lang="en-GB" sz="1400" b="1" kern="1200" dirty="0" err="1"/>
            <a:t>jangka</a:t>
          </a:r>
          <a:r>
            <a:rPr lang="en-GB" sz="1400" b="1" kern="1200" dirty="0"/>
            <a:t> </a:t>
          </a:r>
          <a:r>
            <a:rPr lang="en-GB" sz="1400" b="1" kern="1200" dirty="0" err="1"/>
            <a:t>panjang</a:t>
          </a:r>
          <a:r>
            <a:rPr lang="en-GB" sz="1400" b="1" kern="1200" dirty="0"/>
            <a:t> </a:t>
          </a:r>
          <a:endParaRPr lang="en-ID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D" sz="1400" b="1" kern="1200" dirty="0"/>
        </a:p>
      </dsp:txBody>
      <dsp:txXfrm>
        <a:off x="8782729" y="3375526"/>
        <a:ext cx="2566801" cy="15912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DF51AA-CCC7-4986-9CC0-199E183BD2C0}">
      <dsp:nvSpPr>
        <dsp:cNvPr id="0" name=""/>
        <dsp:cNvSpPr/>
      </dsp:nvSpPr>
      <dsp:spPr>
        <a:xfrm>
          <a:off x="0" y="506542"/>
          <a:ext cx="10336463" cy="5925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2224" tIns="687324" rIns="802224" bIns="234696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300" b="1" kern="1200" dirty="0"/>
            <a:t>Strategi </a:t>
          </a:r>
          <a:r>
            <a:rPr lang="en-GB" sz="3300" b="1" kern="1200" dirty="0" err="1"/>
            <a:t>menyeimbangkan</a:t>
          </a:r>
          <a:r>
            <a:rPr lang="en-GB" sz="3300" b="1" kern="1200" dirty="0"/>
            <a:t> </a:t>
          </a:r>
          <a:r>
            <a:rPr lang="en-GB" sz="3300" b="1" kern="1200" dirty="0" err="1"/>
            <a:t>kekukatan-kekuatan</a:t>
          </a:r>
          <a:r>
            <a:rPr lang="en-GB" sz="3300" b="1" kern="1200" dirty="0"/>
            <a:t> yang </a:t>
          </a:r>
          <a:r>
            <a:rPr lang="en-GB" sz="3300" b="1" kern="1200" dirty="0" err="1"/>
            <a:t>berlawanan</a:t>
          </a:r>
          <a:endParaRPr lang="en-ID" sz="3300" b="1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300" b="1" kern="1200" dirty="0"/>
            <a:t>Strategi </a:t>
          </a:r>
          <a:r>
            <a:rPr lang="en-GB" sz="3300" b="1" kern="1200" dirty="0" err="1"/>
            <a:t>berdasarkan</a:t>
          </a:r>
          <a:r>
            <a:rPr lang="en-GB" sz="3300" b="1" kern="1200" dirty="0"/>
            <a:t> </a:t>
          </a:r>
          <a:r>
            <a:rPr lang="en-GB" sz="3300" b="1" kern="1200" dirty="0" err="1"/>
            <a:t>diferensiasi</a:t>
          </a:r>
          <a:r>
            <a:rPr lang="en-GB" sz="3300" b="1" kern="1200" dirty="0"/>
            <a:t> customer value proposition</a:t>
          </a:r>
          <a:endParaRPr lang="en-ID" sz="3300" b="1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300" b="1" kern="1200" dirty="0"/>
            <a:t>Value </a:t>
          </a:r>
          <a:r>
            <a:rPr lang="en-GB" sz="3300" b="1" kern="1200" dirty="0" err="1"/>
            <a:t>perusahaan</a:t>
          </a:r>
          <a:r>
            <a:rPr lang="en-GB" sz="3300" b="1" kern="1200" dirty="0"/>
            <a:t> </a:t>
          </a:r>
          <a:r>
            <a:rPr lang="en-GB" sz="3300" b="1" kern="1200" dirty="0" err="1"/>
            <a:t>diciptakan</a:t>
          </a:r>
          <a:r>
            <a:rPr lang="en-GB" sz="3300" b="1" kern="1200" dirty="0"/>
            <a:t> </a:t>
          </a:r>
          <a:r>
            <a:rPr lang="en-GB" sz="3300" b="1" kern="1200" dirty="0" err="1"/>
            <a:t>melalui</a:t>
          </a:r>
          <a:r>
            <a:rPr lang="en-GB" sz="3300" b="1" kern="1200" dirty="0"/>
            <a:t> proses internal</a:t>
          </a:r>
          <a:endParaRPr lang="en-ID" sz="3300" b="1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300" b="1" kern="1200" dirty="0"/>
            <a:t>Strategi </a:t>
          </a:r>
          <a:r>
            <a:rPr lang="en-GB" sz="3300" b="1" kern="1200" dirty="0" err="1"/>
            <a:t>mengandung</a:t>
          </a:r>
          <a:r>
            <a:rPr lang="en-GB" sz="3300" b="1" kern="1200" dirty="0"/>
            <a:t> </a:t>
          </a:r>
          <a:r>
            <a:rPr lang="en-GB" sz="3300" b="1" kern="1200" dirty="0" err="1"/>
            <a:t>tema-tema</a:t>
          </a:r>
          <a:r>
            <a:rPr lang="en-GB" sz="3300" b="1" kern="1200" dirty="0"/>
            <a:t> yang </a:t>
          </a:r>
          <a:r>
            <a:rPr lang="en-GB" sz="3300" b="1" kern="1200" dirty="0" err="1"/>
            <a:t>berkelanjutan</a:t>
          </a:r>
          <a:r>
            <a:rPr lang="en-GB" sz="3300" b="1" kern="1200" dirty="0"/>
            <a:t> san </a:t>
          </a:r>
          <a:r>
            <a:rPr lang="en-GB" sz="3300" b="1" kern="1200" dirty="0" err="1"/>
            <a:t>saling</a:t>
          </a:r>
          <a:r>
            <a:rPr lang="en-GB" sz="3300" b="1" kern="1200" dirty="0"/>
            <a:t> </a:t>
          </a:r>
          <a:r>
            <a:rPr lang="en-GB" sz="3300" b="1" kern="1200" dirty="0" err="1"/>
            <a:t>melengkapi</a:t>
          </a:r>
          <a:endParaRPr lang="en-ID" sz="3300" b="1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3300" b="1" kern="1200" dirty="0"/>
            <a:t>Strategi yang </a:t>
          </a:r>
          <a:r>
            <a:rPr lang="en-GB" sz="3300" b="1" kern="1200" dirty="0" err="1"/>
            <a:t>selaras</a:t>
          </a:r>
          <a:r>
            <a:rPr lang="en-GB" sz="3300" b="1" kern="1200" dirty="0"/>
            <a:t> </a:t>
          </a:r>
          <a:r>
            <a:rPr lang="en-GB" sz="3300" b="1" kern="1200" dirty="0" err="1"/>
            <a:t>menentukan</a:t>
          </a:r>
          <a:r>
            <a:rPr lang="en-GB" sz="3300" b="1" kern="1200" dirty="0"/>
            <a:t> </a:t>
          </a:r>
          <a:r>
            <a:rPr lang="en-GB" sz="3300" b="1" kern="1200" dirty="0" err="1"/>
            <a:t>nilai</a:t>
          </a:r>
          <a:r>
            <a:rPr lang="en-GB" sz="3300" b="1" kern="1200" dirty="0"/>
            <a:t> </a:t>
          </a:r>
          <a:r>
            <a:rPr lang="en-GB" sz="3300" b="1" kern="1200" dirty="0" err="1"/>
            <a:t>dari</a:t>
          </a:r>
          <a:r>
            <a:rPr lang="en-GB" sz="3300" b="1" kern="1200" dirty="0"/>
            <a:t> asset </a:t>
          </a:r>
          <a:r>
            <a:rPr lang="en-GB" sz="3300" b="1" kern="1200" dirty="0" err="1"/>
            <a:t>tak</a:t>
          </a:r>
          <a:r>
            <a:rPr lang="en-GB" sz="3300" b="1" kern="1200" dirty="0"/>
            <a:t> </a:t>
          </a:r>
          <a:r>
            <a:rPr lang="en-GB" sz="3300" b="1" kern="1200" dirty="0" err="1"/>
            <a:t>berwujud</a:t>
          </a:r>
          <a:endParaRPr lang="en-ID" sz="3300" b="1" kern="1200" dirty="0"/>
        </a:p>
      </dsp:txBody>
      <dsp:txXfrm>
        <a:off x="0" y="506542"/>
        <a:ext cx="10336463" cy="5925150"/>
      </dsp:txXfrm>
    </dsp:sp>
    <dsp:sp modelId="{4C7342DA-B53D-4BA9-B676-EDB3A12A6828}">
      <dsp:nvSpPr>
        <dsp:cNvPr id="0" name=""/>
        <dsp:cNvSpPr/>
      </dsp:nvSpPr>
      <dsp:spPr>
        <a:xfrm>
          <a:off x="516823" y="19462"/>
          <a:ext cx="7235524" cy="9741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486" tIns="0" rIns="273486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300" b="1" kern="1200" dirty="0" err="1"/>
            <a:t>Prinsip</a:t>
          </a:r>
          <a:r>
            <a:rPr lang="en-GB" sz="3300" b="1" kern="1200" dirty="0"/>
            <a:t> </a:t>
          </a:r>
          <a:r>
            <a:rPr lang="en-GB" sz="3300" b="1" i="1" kern="1200" dirty="0"/>
            <a:t>Map Strategic</a:t>
          </a:r>
          <a:endParaRPr lang="en-ID" sz="3300" b="1" i="1" kern="1200" dirty="0"/>
        </a:p>
      </dsp:txBody>
      <dsp:txXfrm>
        <a:off x="564378" y="67017"/>
        <a:ext cx="7140414" cy="879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B54A7-B45C-4D9F-87F0-7F87E900F2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65752F-D7C6-4372-93BF-F0423033FF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0F35B0-7BAF-4312-BD56-1497BBF6E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40CB-78D4-432E-9477-C74FBC47845D}" type="datetimeFigureOut">
              <a:rPr lang="en-ID" smtClean="0"/>
              <a:t>23/12/2021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686004-FBB9-4411-8D33-24F9D6350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DA9407-5C24-4183-9256-016A7CCFC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8300-3145-4CB0-8C8C-C608DD5C1AF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45586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BC1C2-5527-4345-8E48-03CB2BD5C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88A489-0A8A-4BE7-A458-5E46D21049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E4002F-14D1-4A5C-AEA1-61096D200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40CB-78D4-432E-9477-C74FBC47845D}" type="datetimeFigureOut">
              <a:rPr lang="en-ID" smtClean="0"/>
              <a:t>23/12/2021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77AE27-B6F4-4568-8D0A-38F2BFA54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4E3EF9-2C7A-483D-89FD-79F1F1D41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8300-3145-4CB0-8C8C-C608DD5C1AF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2850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0421CF-E02C-41C5-A187-063372961E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8B88FF-A406-4E0B-B259-E677035D7B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0DAEC4-E4DA-454F-8657-C7EBDE006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40CB-78D4-432E-9477-C74FBC47845D}" type="datetimeFigureOut">
              <a:rPr lang="en-ID" smtClean="0"/>
              <a:t>23/12/2021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C5BAB-8A9C-4D12-A249-4B21233AD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4D094C-8183-48C2-A5AF-4DDB51B17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8300-3145-4CB0-8C8C-C608DD5C1AF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16135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08986-DE05-4581-8BD3-0A806A7C5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BD9B4-4171-4052-9A0E-2862B4969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D1A76-BD7D-42C1-A4B7-0C1091A2E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40CB-78D4-432E-9477-C74FBC47845D}" type="datetimeFigureOut">
              <a:rPr lang="en-ID" smtClean="0"/>
              <a:t>23/12/2021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24867C-B3BC-4A39-BC73-01DB89A68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7E6D56-905C-4BCB-B052-704EC29E6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8300-3145-4CB0-8C8C-C608DD5C1AF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799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3BDDE-D50E-46E0-8FFF-16B0740AC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BB69A-5DD6-4AD3-A214-D66B439025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53D327-A44B-44C8-A1D0-8FC32130A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40CB-78D4-432E-9477-C74FBC47845D}" type="datetimeFigureOut">
              <a:rPr lang="en-ID" smtClean="0"/>
              <a:t>23/12/2021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8D33F-6199-432C-9AE1-D2BAFFA31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4E738A-FCC7-4AEA-A3CB-2DF2091E6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8300-3145-4CB0-8C8C-C608DD5C1AF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27339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7BDB8-3D11-4B9B-8936-818DF525A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C21BD-AD3B-4520-B575-8FAD4596B0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C8F052-DA60-48FB-98F4-4D286D7B50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D11B37-D5BE-4507-87B9-550A248CE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40CB-78D4-432E-9477-C74FBC47845D}" type="datetimeFigureOut">
              <a:rPr lang="en-ID" smtClean="0"/>
              <a:t>23/12/2021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AF1851-7A70-4CA2-ADAB-AEE28EE3F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E45BD9-2FD8-4CEF-9930-5D8175F8B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8300-3145-4CB0-8C8C-C608DD5C1AF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18188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21C95-8942-438F-ACCD-513E5E67F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2BE769-C4CE-42F3-A1B3-C3B0F18DBD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23E26C-C2E2-4A2C-8B12-72FD2C8F3A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0E3EC9-E92A-43D8-9860-E5BBCFF509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F888A5-94E7-43F1-8FBB-935F47A08E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ED1EC9-E8F5-4DD5-B387-1FAA4A025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40CB-78D4-432E-9477-C74FBC47845D}" type="datetimeFigureOut">
              <a:rPr lang="en-ID" smtClean="0"/>
              <a:t>23/12/2021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6BCFAB-DDB0-4A32-BEE9-1797DC197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A678AE-D3D7-4FC9-ABFF-05F030001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8300-3145-4CB0-8C8C-C608DD5C1AF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64078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3805B-FFBA-4C9F-A59F-65C77799D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498C08-23C8-4706-A4BE-7CEC1D8B3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40CB-78D4-432E-9477-C74FBC47845D}" type="datetimeFigureOut">
              <a:rPr lang="en-ID" smtClean="0"/>
              <a:t>23/12/2021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86F74F-FE42-40F7-9CDF-D0842B99B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F8617E-0265-4377-BEA0-125248DD1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8300-3145-4CB0-8C8C-C608DD5C1AF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63087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B0C5B2-8333-4269-A1E5-1B4A0EC5B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40CB-78D4-432E-9477-C74FBC47845D}" type="datetimeFigureOut">
              <a:rPr lang="en-ID" smtClean="0"/>
              <a:t>23/12/2021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2F8D9B-EBCF-47CC-8128-9D42339BD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FDF1FC-2911-4033-867B-B20B76A25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8300-3145-4CB0-8C8C-C608DD5C1AF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86425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2843B-284A-406F-9973-50DD7F424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09A56-638B-4579-9F7D-C1005625D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C9739A-73ED-49C7-9177-A0F83ADCFA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D557E2-8975-491C-B613-31E440E59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40CB-78D4-432E-9477-C74FBC47845D}" type="datetimeFigureOut">
              <a:rPr lang="en-ID" smtClean="0"/>
              <a:t>23/12/2021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F88ED9-1236-4EF7-99E3-86A9BEA17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7B6D84-B093-4814-8FC3-B431B8F03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8300-3145-4CB0-8C8C-C608DD5C1AF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75810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4A1F1-974A-47E0-BFA1-127096ED0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017B8C-A7C4-4B22-99E5-50A18DFFD1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D27FEE-3EB7-4090-984C-94D95F9E7C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2A0860-A474-40DB-A00B-49E551D32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40CB-78D4-432E-9477-C74FBC47845D}" type="datetimeFigureOut">
              <a:rPr lang="en-ID" smtClean="0"/>
              <a:t>23/12/2021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8C9691-420C-43D0-8E42-E4EBB45FA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C6E533-07A4-4708-8FEF-46E33BAE6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A8300-3145-4CB0-8C8C-C608DD5C1AF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35617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BE5CBA-7101-4722-B278-92018D859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11765E-0383-44B3-997F-45A55E0D81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60BC20-8982-4B12-8311-66AB3763F5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C40CB-78D4-432E-9477-C74FBC47845D}" type="datetimeFigureOut">
              <a:rPr lang="en-ID" smtClean="0"/>
              <a:t>23/12/2021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685FA-CDB3-4038-9725-CC4092BC79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DCE79-6B2D-49B0-847A-B5E6B2B210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A8300-3145-4CB0-8C8C-C608DD5C1AF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87123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8339A-CDA9-46DD-B899-ED6612A0DE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b="1" i="1" dirty="0">
                <a:latin typeface="+mn-lt"/>
              </a:rPr>
              <a:t>MAP STRATEGIC </a:t>
            </a:r>
            <a:br>
              <a:rPr lang="en-GB" b="1" dirty="0">
                <a:latin typeface="+mn-lt"/>
              </a:rPr>
            </a:br>
            <a:r>
              <a:rPr lang="en-GB" b="1" dirty="0">
                <a:latin typeface="+mn-lt"/>
              </a:rPr>
              <a:t>(PETA STRATEGIS) </a:t>
            </a:r>
            <a:br>
              <a:rPr lang="en-GB" b="1" dirty="0">
                <a:latin typeface="+mn-lt"/>
              </a:rPr>
            </a:br>
            <a:endParaRPr lang="en-ID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1370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4832F-42CC-4D89-86F1-9BEEF88F3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err="1"/>
              <a:t>Diperkenalkan</a:t>
            </a:r>
            <a:r>
              <a:rPr lang="en-GB" b="1" dirty="0"/>
              <a:t> oleh Robert S. Kaplan dan David P. Norton </a:t>
            </a:r>
            <a:r>
              <a:rPr lang="en-GB" b="1" dirty="0" err="1"/>
              <a:t>berdasarkan</a:t>
            </a:r>
            <a:r>
              <a:rPr lang="en-GB" b="1" dirty="0"/>
              <a:t> </a:t>
            </a:r>
            <a:r>
              <a:rPr lang="en-GB" b="1" dirty="0" err="1"/>
              <a:t>perspektif</a:t>
            </a:r>
            <a:r>
              <a:rPr lang="en-GB" b="1" dirty="0"/>
              <a:t> </a:t>
            </a:r>
            <a:r>
              <a:rPr lang="en-GB" b="1" i="1" dirty="0"/>
              <a:t>Balance Score Card 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 err="1"/>
              <a:t>Merupakan</a:t>
            </a:r>
            <a:r>
              <a:rPr lang="en-GB" b="1" dirty="0"/>
              <a:t> diagram yang </a:t>
            </a:r>
            <a:r>
              <a:rPr lang="en-GB" b="1" dirty="0" err="1">
                <a:solidFill>
                  <a:srgbClr val="002060"/>
                </a:solidFill>
              </a:rPr>
              <a:t>menggambarkan</a:t>
            </a:r>
            <a:r>
              <a:rPr lang="en-GB" b="1" dirty="0">
                <a:solidFill>
                  <a:srgbClr val="002060"/>
                </a:solidFill>
              </a:rPr>
              <a:t> </a:t>
            </a:r>
            <a:r>
              <a:rPr lang="en-GB" b="1" dirty="0" err="1">
                <a:solidFill>
                  <a:srgbClr val="002060"/>
                </a:solidFill>
              </a:rPr>
              <a:t>bagaimana</a:t>
            </a:r>
            <a:r>
              <a:rPr lang="en-GB" b="1" dirty="0">
                <a:solidFill>
                  <a:srgbClr val="002060"/>
                </a:solidFill>
              </a:rPr>
              <a:t> </a:t>
            </a:r>
            <a:r>
              <a:rPr lang="en-GB" b="1" dirty="0" err="1">
                <a:solidFill>
                  <a:srgbClr val="002060"/>
                </a:solidFill>
              </a:rPr>
              <a:t>sebuah</a:t>
            </a:r>
            <a:r>
              <a:rPr lang="en-GB" b="1" dirty="0">
                <a:solidFill>
                  <a:srgbClr val="002060"/>
                </a:solidFill>
              </a:rPr>
              <a:t> </a:t>
            </a:r>
            <a:r>
              <a:rPr lang="en-GB" b="1" dirty="0" err="1">
                <a:solidFill>
                  <a:srgbClr val="002060"/>
                </a:solidFill>
              </a:rPr>
              <a:t>organisasi</a:t>
            </a:r>
            <a:r>
              <a:rPr lang="en-GB" b="1" dirty="0"/>
              <a:t> </a:t>
            </a:r>
            <a:r>
              <a:rPr lang="en-GB" b="1" dirty="0" err="1"/>
              <a:t>menciptakan</a:t>
            </a:r>
            <a:r>
              <a:rPr lang="en-GB" b="1" dirty="0"/>
              <a:t> </a:t>
            </a:r>
            <a:r>
              <a:rPr lang="en-GB" b="1" dirty="0" err="1"/>
              <a:t>nilai</a:t>
            </a:r>
            <a:r>
              <a:rPr lang="en-GB" b="1" dirty="0"/>
              <a:t> </a:t>
            </a:r>
            <a:r>
              <a:rPr lang="en-GB" b="1" dirty="0" err="1"/>
              <a:t>dengan</a:t>
            </a:r>
            <a:r>
              <a:rPr lang="en-GB" b="1" dirty="0"/>
              <a:t> </a:t>
            </a:r>
            <a:r>
              <a:rPr lang="en-GB" b="1" dirty="0" err="1"/>
              <a:t>menghubungkan</a:t>
            </a:r>
            <a:r>
              <a:rPr lang="en-GB" b="1" dirty="0"/>
              <a:t> </a:t>
            </a:r>
            <a:r>
              <a:rPr lang="en-GB" b="1" dirty="0" err="1">
                <a:solidFill>
                  <a:srgbClr val="002060"/>
                </a:solidFill>
              </a:rPr>
              <a:t>tujuan</a:t>
            </a:r>
            <a:r>
              <a:rPr lang="en-GB" b="1" dirty="0">
                <a:solidFill>
                  <a:srgbClr val="002060"/>
                </a:solidFill>
              </a:rPr>
              <a:t> </a:t>
            </a:r>
            <a:r>
              <a:rPr lang="en-GB" b="1" dirty="0" err="1">
                <a:solidFill>
                  <a:srgbClr val="002060"/>
                </a:solidFill>
              </a:rPr>
              <a:t>strategis</a:t>
            </a:r>
            <a:r>
              <a:rPr lang="en-GB" b="1" dirty="0">
                <a:solidFill>
                  <a:srgbClr val="002060"/>
                </a:solidFill>
              </a:rPr>
              <a:t> </a:t>
            </a:r>
            <a:r>
              <a:rPr lang="en-GB" b="1" dirty="0" err="1"/>
              <a:t>secara</a:t>
            </a:r>
            <a:r>
              <a:rPr lang="en-GB" b="1" dirty="0"/>
              <a:t> </a:t>
            </a:r>
            <a:r>
              <a:rPr lang="en-GB" b="1" dirty="0" err="1"/>
              <a:t>eksplisit</a:t>
            </a:r>
            <a:r>
              <a:rPr lang="en-GB" b="1" dirty="0"/>
              <a:t> </a:t>
            </a:r>
            <a:r>
              <a:rPr lang="en-GB" b="1" dirty="0" err="1"/>
              <a:t>mengenai</a:t>
            </a:r>
            <a:r>
              <a:rPr lang="en-GB" b="1" dirty="0"/>
              <a:t> </a:t>
            </a:r>
            <a:r>
              <a:rPr lang="en-GB" b="1" dirty="0" err="1"/>
              <a:t>hubungan</a:t>
            </a:r>
            <a:r>
              <a:rPr lang="en-GB" b="1" dirty="0"/>
              <a:t> </a:t>
            </a:r>
            <a:r>
              <a:rPr lang="en-GB" b="1" dirty="0" err="1"/>
              <a:t>sebab-akibat</a:t>
            </a:r>
            <a:r>
              <a:rPr lang="en-GB" b="1" dirty="0"/>
              <a:t> </a:t>
            </a:r>
            <a:r>
              <a:rPr lang="en-GB" b="1" dirty="0" err="1"/>
              <a:t>satu</a:t>
            </a:r>
            <a:r>
              <a:rPr lang="en-GB" b="1" dirty="0"/>
              <a:t> </a:t>
            </a:r>
            <a:r>
              <a:rPr lang="en-GB" b="1" dirty="0" err="1"/>
              <a:t>sama</a:t>
            </a:r>
            <a:r>
              <a:rPr lang="en-GB" b="1" dirty="0"/>
              <a:t> lain yang </a:t>
            </a:r>
            <a:r>
              <a:rPr lang="en-GB" b="1" dirty="0" err="1"/>
              <a:t>dikelompokkan</a:t>
            </a:r>
            <a:r>
              <a:rPr lang="en-GB" b="1" dirty="0"/>
              <a:t> </a:t>
            </a:r>
            <a:r>
              <a:rPr lang="en-GB" b="1" dirty="0" err="1"/>
              <a:t>dalam</a:t>
            </a:r>
            <a:r>
              <a:rPr lang="en-GB" b="1" dirty="0"/>
              <a:t> </a:t>
            </a:r>
            <a:r>
              <a:rPr lang="en-GB" b="1" dirty="0" err="1">
                <a:solidFill>
                  <a:srgbClr val="002060"/>
                </a:solidFill>
              </a:rPr>
              <a:t>empat</a:t>
            </a:r>
            <a:r>
              <a:rPr lang="en-GB" b="1" dirty="0">
                <a:solidFill>
                  <a:srgbClr val="002060"/>
                </a:solidFill>
              </a:rPr>
              <a:t> </a:t>
            </a:r>
            <a:r>
              <a:rPr lang="en-GB" b="1" dirty="0" err="1">
                <a:solidFill>
                  <a:srgbClr val="002060"/>
                </a:solidFill>
              </a:rPr>
              <a:t>perspektif</a:t>
            </a:r>
            <a:r>
              <a:rPr lang="en-GB" b="1" dirty="0">
                <a:solidFill>
                  <a:srgbClr val="002060"/>
                </a:solidFill>
              </a:rPr>
              <a:t> </a:t>
            </a:r>
            <a:r>
              <a:rPr lang="en-GB" b="1" i="1" dirty="0">
                <a:solidFill>
                  <a:srgbClr val="002060"/>
                </a:solidFill>
              </a:rPr>
              <a:t>Balance Score Card</a:t>
            </a:r>
          </a:p>
          <a:p>
            <a:pPr marL="0" indent="0">
              <a:buNone/>
            </a:pPr>
            <a:endParaRPr lang="en-ID" b="1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CA1C8E5-5A6B-46FC-ABFF-DCCB4E31802B}"/>
              </a:ext>
            </a:extLst>
          </p:cNvPr>
          <p:cNvSpPr txBox="1">
            <a:spLocks/>
          </p:cNvSpPr>
          <p:nvPr/>
        </p:nvSpPr>
        <p:spPr>
          <a:xfrm>
            <a:off x="838200" y="-102466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i="1" dirty="0">
                <a:solidFill>
                  <a:srgbClr val="002060"/>
                </a:solidFill>
                <a:latin typeface="+mn-lt"/>
              </a:rPr>
              <a:t>MAP STRATEGIC </a:t>
            </a:r>
            <a:br>
              <a:rPr lang="en-GB" b="1" dirty="0">
                <a:solidFill>
                  <a:srgbClr val="002060"/>
                </a:solidFill>
                <a:latin typeface="+mn-lt"/>
              </a:rPr>
            </a:br>
            <a:r>
              <a:rPr lang="en-GB" b="1" dirty="0">
                <a:solidFill>
                  <a:srgbClr val="002060"/>
                </a:solidFill>
                <a:latin typeface="+mn-lt"/>
              </a:rPr>
              <a:t>(PETA STRATEGIS) </a:t>
            </a:r>
            <a:br>
              <a:rPr lang="en-GB" b="1" dirty="0">
                <a:latin typeface="+mn-lt"/>
              </a:rPr>
            </a:br>
            <a:endParaRPr lang="en-ID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89423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91592D4D-DB09-4F7E-B0D5-8BF64FDBAD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971739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4CA1C8E5-5A6B-46FC-ABFF-DCCB4E31802B}"/>
              </a:ext>
            </a:extLst>
          </p:cNvPr>
          <p:cNvSpPr txBox="1">
            <a:spLocks/>
          </p:cNvSpPr>
          <p:nvPr/>
        </p:nvSpPr>
        <p:spPr>
          <a:xfrm>
            <a:off x="838200" y="-102466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solidFill>
                  <a:srgbClr val="002060"/>
                </a:solidFill>
                <a:latin typeface="+mn-lt"/>
              </a:rPr>
              <a:t>MANFAAT</a:t>
            </a:r>
            <a:r>
              <a:rPr lang="en-GB" b="1" i="1" dirty="0">
                <a:solidFill>
                  <a:srgbClr val="002060"/>
                </a:solidFill>
                <a:latin typeface="+mn-lt"/>
              </a:rPr>
              <a:t> MAP STRATEGIC </a:t>
            </a:r>
            <a:br>
              <a:rPr lang="en-GB" b="1" dirty="0">
                <a:solidFill>
                  <a:srgbClr val="002060"/>
                </a:solidFill>
                <a:latin typeface="+mn-lt"/>
              </a:rPr>
            </a:br>
            <a:r>
              <a:rPr lang="en-GB" b="1" dirty="0">
                <a:solidFill>
                  <a:srgbClr val="002060"/>
                </a:solidFill>
                <a:latin typeface="+mn-lt"/>
              </a:rPr>
              <a:t>(PETA STRATEGIS) </a:t>
            </a:r>
            <a:br>
              <a:rPr lang="en-GB" b="1" dirty="0">
                <a:latin typeface="+mn-lt"/>
              </a:rPr>
            </a:br>
            <a:endParaRPr lang="en-ID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85712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CA1C8E5-5A6B-46FC-ABFF-DCCB4E31802B}"/>
              </a:ext>
            </a:extLst>
          </p:cNvPr>
          <p:cNvSpPr txBox="1">
            <a:spLocks/>
          </p:cNvSpPr>
          <p:nvPr/>
        </p:nvSpPr>
        <p:spPr>
          <a:xfrm>
            <a:off x="838200" y="-102466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i="1" dirty="0">
                <a:solidFill>
                  <a:srgbClr val="002060"/>
                </a:solidFill>
                <a:latin typeface="+mn-lt"/>
              </a:rPr>
              <a:t>MAP STRATEGIC </a:t>
            </a:r>
            <a:br>
              <a:rPr lang="en-GB" b="1" dirty="0">
                <a:solidFill>
                  <a:srgbClr val="002060"/>
                </a:solidFill>
                <a:latin typeface="+mn-lt"/>
              </a:rPr>
            </a:br>
            <a:r>
              <a:rPr lang="en-GB" b="1" dirty="0">
                <a:solidFill>
                  <a:srgbClr val="002060"/>
                </a:solidFill>
                <a:latin typeface="+mn-lt"/>
              </a:rPr>
              <a:t>(PETA STRATEGIS) </a:t>
            </a:r>
            <a:br>
              <a:rPr lang="en-GB" b="1" dirty="0">
                <a:latin typeface="+mn-lt"/>
              </a:rPr>
            </a:br>
            <a:endParaRPr lang="en-ID" b="1" dirty="0">
              <a:latin typeface="+mn-lt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F5380A2E-9547-493A-A6CA-31F738FBB4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9643348"/>
              </p:ext>
            </p:extLst>
          </p:nvPr>
        </p:nvGraphicFramePr>
        <p:xfrm>
          <a:off x="419100" y="-55418"/>
          <a:ext cx="11353800" cy="73691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5634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BF20E53E-6944-4F5E-9C82-8B8C8C03AA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5292574"/>
              </p:ext>
            </p:extLst>
          </p:nvPr>
        </p:nvGraphicFramePr>
        <p:xfrm>
          <a:off x="434473" y="336883"/>
          <a:ext cx="10336463" cy="64511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79288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">
            <a:extLst>
              <a:ext uri="{FF2B5EF4-FFF2-40B4-BE49-F238E27FC236}">
                <a16:creationId xmlns:a16="http://schemas.microsoft.com/office/drawing/2014/main" id="{85D07594-D2DF-41B5-802B-1896A1A391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267" y="230052"/>
            <a:ext cx="10083466" cy="6397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3257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1666</TotalTime>
  <Words>245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MAP STRATEGIC  (PETA STRATEGIS)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 STRATEGIC  (PETA STRATEGIS)  &amp; BALANCED SCORE CARD (BSC)</dc:title>
  <dc:creator>Candarisma Dhanes Noor Viana</dc:creator>
  <cp:lastModifiedBy>hadha_hadha</cp:lastModifiedBy>
  <cp:revision>14</cp:revision>
  <dcterms:created xsi:type="dcterms:W3CDTF">2021-04-22T01:28:54Z</dcterms:created>
  <dcterms:modified xsi:type="dcterms:W3CDTF">2021-12-23T07:40:06Z</dcterms:modified>
</cp:coreProperties>
</file>