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8"/>
  </p:notesMasterIdLst>
  <p:sldIdLst>
    <p:sldId id="256" r:id="rId4"/>
    <p:sldId id="258" r:id="rId5"/>
    <p:sldId id="298" r:id="rId6"/>
    <p:sldId id="361" r:id="rId7"/>
    <p:sldId id="310" r:id="rId8"/>
    <p:sldId id="308" r:id="rId9"/>
    <p:sldId id="317" r:id="rId10"/>
    <p:sldId id="307" r:id="rId11"/>
    <p:sldId id="362" r:id="rId12"/>
    <p:sldId id="363" r:id="rId13"/>
    <p:sldId id="314" r:id="rId14"/>
    <p:sldId id="364" r:id="rId15"/>
    <p:sldId id="320" r:id="rId16"/>
    <p:sldId id="30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92" autoAdjust="0"/>
    <p:restoredTop sz="96196" autoAdjust="0"/>
  </p:normalViewPr>
  <p:slideViewPr>
    <p:cSldViewPr snapToGrid="0" showGuides="1">
      <p:cViewPr varScale="1">
        <p:scale>
          <a:sx n="70" d="100"/>
          <a:sy n="70" d="100"/>
        </p:scale>
        <p:origin x="720" y="52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538E0-A74E-46B4-8770-E8413D2CF38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62803-9FED-4500-ABA0-B748FB8E8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3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48">
            <a:extLst>
              <a:ext uri="{FF2B5EF4-FFF2-40B4-BE49-F238E27FC236}">
                <a16:creationId xmlns:a16="http://schemas.microsoft.com/office/drawing/2014/main" id="{58E349F4-7582-48A8-86E1-CA75B470B38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0699779 w 12191999"/>
              <a:gd name="connsiteY0" fmla="*/ 6099402 h 6858000"/>
              <a:gd name="connsiteX1" fmla="*/ 10700365 w 12191999"/>
              <a:gd name="connsiteY1" fmla="*/ 6104567 h 6858000"/>
              <a:gd name="connsiteX2" fmla="*/ 10702406 w 12191999"/>
              <a:gd name="connsiteY2" fmla="*/ 6099903 h 6858000"/>
              <a:gd name="connsiteX3" fmla="*/ 9177921 w 12191999"/>
              <a:gd name="connsiteY3" fmla="*/ 6098901 h 6858000"/>
              <a:gd name="connsiteX4" fmla="*/ 9178505 w 12191999"/>
              <a:gd name="connsiteY4" fmla="*/ 6100344 h 6858000"/>
              <a:gd name="connsiteX5" fmla="*/ 9178605 w 12191999"/>
              <a:gd name="connsiteY5" fmla="*/ 6102927 h 6858000"/>
              <a:gd name="connsiteX6" fmla="*/ 9183635 w 12191999"/>
              <a:gd name="connsiteY6" fmla="*/ 6102927 h 6858000"/>
              <a:gd name="connsiteX7" fmla="*/ 9185303 w 12191999"/>
              <a:gd name="connsiteY7" fmla="*/ 6100308 h 6858000"/>
              <a:gd name="connsiteX8" fmla="*/ 5342410 w 12191999"/>
              <a:gd name="connsiteY8" fmla="*/ 5330181 h 6858000"/>
              <a:gd name="connsiteX9" fmla="*/ 5338269 w 12191999"/>
              <a:gd name="connsiteY9" fmla="*/ 5332661 h 6858000"/>
              <a:gd name="connsiteX10" fmla="*/ 5322064 w 12191999"/>
              <a:gd name="connsiteY10" fmla="*/ 5334006 h 6858000"/>
              <a:gd name="connsiteX11" fmla="*/ 5335111 w 12191999"/>
              <a:gd name="connsiteY11" fmla="*/ 5336578 h 6858000"/>
              <a:gd name="connsiteX12" fmla="*/ 5337848 w 12191999"/>
              <a:gd name="connsiteY12" fmla="*/ 5340523 h 6858000"/>
              <a:gd name="connsiteX13" fmla="*/ 5338130 w 12191999"/>
              <a:gd name="connsiteY13" fmla="*/ 5335883 h 6858000"/>
              <a:gd name="connsiteX14" fmla="*/ 11820900 w 12191999"/>
              <a:gd name="connsiteY14" fmla="*/ 4311166 h 6858000"/>
              <a:gd name="connsiteX15" fmla="*/ 11955244 w 12191999"/>
              <a:gd name="connsiteY15" fmla="*/ 4373182 h 6858000"/>
              <a:gd name="connsiteX16" fmla="*/ 11941805 w 12191999"/>
              <a:gd name="connsiteY16" fmla="*/ 4490463 h 6858000"/>
              <a:gd name="connsiteX17" fmla="*/ 11911265 w 12191999"/>
              <a:gd name="connsiteY17" fmla="*/ 4531997 h 6858000"/>
              <a:gd name="connsiteX18" fmla="*/ 11974790 w 12191999"/>
              <a:gd name="connsiteY18" fmla="*/ 4572310 h 6858000"/>
              <a:gd name="connsiteX19" fmla="*/ 12175141 w 12191999"/>
              <a:gd name="connsiteY19" fmla="*/ 4571090 h 6858000"/>
              <a:gd name="connsiteX20" fmla="*/ 12191999 w 12191999"/>
              <a:gd name="connsiteY20" fmla="*/ 4574294 h 6858000"/>
              <a:gd name="connsiteX21" fmla="*/ 12191999 w 12191999"/>
              <a:gd name="connsiteY21" fmla="*/ 5337457 h 6858000"/>
              <a:gd name="connsiteX22" fmla="*/ 12177584 w 12191999"/>
              <a:gd name="connsiteY22" fmla="*/ 5340730 h 6858000"/>
              <a:gd name="connsiteX23" fmla="*/ 11982120 w 12191999"/>
              <a:gd name="connsiteY23" fmla="*/ 5339507 h 6858000"/>
              <a:gd name="connsiteX24" fmla="*/ 11928367 w 12191999"/>
              <a:gd name="connsiteY24" fmla="*/ 5354166 h 6858000"/>
              <a:gd name="connsiteX25" fmla="*/ 11927145 w 12191999"/>
              <a:gd name="connsiteY25" fmla="*/ 5409142 h 6858000"/>
              <a:gd name="connsiteX26" fmla="*/ 11971125 w 12191999"/>
              <a:gd name="connsiteY26" fmla="*/ 5504430 h 6858000"/>
              <a:gd name="connsiteX27" fmla="*/ 11873393 w 12191999"/>
              <a:gd name="connsiteY27" fmla="*/ 5592389 h 6858000"/>
              <a:gd name="connsiteX28" fmla="*/ 11703584 w 12191999"/>
              <a:gd name="connsiteY28" fmla="*/ 5530084 h 6858000"/>
              <a:gd name="connsiteX29" fmla="*/ 11723129 w 12191999"/>
              <a:gd name="connsiteY29" fmla="*/ 5417694 h 6858000"/>
              <a:gd name="connsiteX30" fmla="*/ 11751228 w 12191999"/>
              <a:gd name="connsiteY30" fmla="*/ 5374936 h 6858000"/>
              <a:gd name="connsiteX31" fmla="*/ 11690146 w 12191999"/>
              <a:gd name="connsiteY31" fmla="*/ 5338287 h 6858000"/>
              <a:gd name="connsiteX32" fmla="*/ 11489795 w 12191999"/>
              <a:gd name="connsiteY32" fmla="*/ 5339507 h 6858000"/>
              <a:gd name="connsiteX33" fmla="*/ 11447036 w 12191999"/>
              <a:gd name="connsiteY33" fmla="*/ 5295528 h 6858000"/>
              <a:gd name="connsiteX34" fmla="*/ 11449481 w 12191999"/>
              <a:gd name="connsiteY34" fmla="*/ 5202683 h 6858000"/>
              <a:gd name="connsiteX35" fmla="*/ 11449481 w 12191999"/>
              <a:gd name="connsiteY35" fmla="*/ 5092735 h 6858000"/>
              <a:gd name="connsiteX36" fmla="*/ 11492238 w 12191999"/>
              <a:gd name="connsiteY36" fmla="*/ 5018215 h 6858000"/>
              <a:gd name="connsiteX37" fmla="*/ 11545990 w 12191999"/>
              <a:gd name="connsiteY37" fmla="*/ 5025544 h 6858000"/>
              <a:gd name="connsiteX38" fmla="*/ 11668156 w 12191999"/>
              <a:gd name="connsiteY38" fmla="*/ 5051198 h 6858000"/>
              <a:gd name="connsiteX39" fmla="*/ 11682816 w 12191999"/>
              <a:gd name="connsiteY39" fmla="*/ 4877723 h 6858000"/>
              <a:gd name="connsiteX40" fmla="*/ 11555765 w 12191999"/>
              <a:gd name="connsiteY40" fmla="*/ 4874058 h 6858000"/>
              <a:gd name="connsiteX41" fmla="*/ 11508120 w 12191999"/>
              <a:gd name="connsiteY41" fmla="*/ 4902158 h 6858000"/>
              <a:gd name="connsiteX42" fmla="*/ 11450701 w 12191999"/>
              <a:gd name="connsiteY42" fmla="*/ 4839852 h 6858000"/>
              <a:gd name="connsiteX43" fmla="*/ 11448258 w 12191999"/>
              <a:gd name="connsiteY43" fmla="*/ 4591857 h 6858000"/>
              <a:gd name="connsiteX44" fmla="*/ 11477578 w 12191999"/>
              <a:gd name="connsiteY44" fmla="*/ 4573534 h 6858000"/>
              <a:gd name="connsiteX45" fmla="*/ 11677929 w 12191999"/>
              <a:gd name="connsiteY45" fmla="*/ 4573534 h 6858000"/>
              <a:gd name="connsiteX46" fmla="*/ 11728016 w 12191999"/>
              <a:gd name="connsiteY46" fmla="*/ 4562539 h 6858000"/>
              <a:gd name="connsiteX47" fmla="*/ 11735346 w 12191999"/>
              <a:gd name="connsiteY47" fmla="*/ 4500233 h 6858000"/>
              <a:gd name="connsiteX48" fmla="*/ 11768331 w 12191999"/>
              <a:gd name="connsiteY48" fmla="*/ 4323095 h 6858000"/>
              <a:gd name="connsiteX49" fmla="*/ 11820900 w 12191999"/>
              <a:gd name="connsiteY49" fmla="*/ 4311166 h 6858000"/>
              <a:gd name="connsiteX50" fmla="*/ 5742911 w 12191999"/>
              <a:gd name="connsiteY50" fmla="*/ 3557222 h 6858000"/>
              <a:gd name="connsiteX51" fmla="*/ 5851336 w 12191999"/>
              <a:gd name="connsiteY51" fmla="*/ 3613963 h 6858000"/>
              <a:gd name="connsiteX52" fmla="*/ 5840341 w 12191999"/>
              <a:gd name="connsiteY52" fmla="*/ 3736128 h 6858000"/>
              <a:gd name="connsiteX53" fmla="*/ 5811021 w 12191999"/>
              <a:gd name="connsiteY53" fmla="*/ 3780107 h 6858000"/>
              <a:gd name="connsiteX54" fmla="*/ 5873327 w 12191999"/>
              <a:gd name="connsiteY54" fmla="*/ 3815534 h 6858000"/>
              <a:gd name="connsiteX55" fmla="*/ 6082230 w 12191999"/>
              <a:gd name="connsiteY55" fmla="*/ 3814314 h 6858000"/>
              <a:gd name="connsiteX56" fmla="*/ 6115900 w 12191999"/>
              <a:gd name="connsiteY56" fmla="*/ 3831149 h 6858000"/>
              <a:gd name="connsiteX57" fmla="*/ 6116334 w 12191999"/>
              <a:gd name="connsiteY57" fmla="*/ 3835442 h 6858000"/>
              <a:gd name="connsiteX58" fmla="*/ 6135367 w 12191999"/>
              <a:gd name="connsiteY58" fmla="*/ 3820781 h 6858000"/>
              <a:gd name="connsiteX59" fmla="*/ 6165468 w 12191999"/>
              <a:gd name="connsiteY59" fmla="*/ 3821240 h 6858000"/>
              <a:gd name="connsiteX60" fmla="*/ 6250984 w 12191999"/>
              <a:gd name="connsiteY60" fmla="*/ 3822462 h 6858000"/>
              <a:gd name="connsiteX61" fmla="*/ 6356045 w 12191999"/>
              <a:gd name="connsiteY61" fmla="*/ 3822462 h 6858000"/>
              <a:gd name="connsiteX62" fmla="*/ 6434230 w 12191999"/>
              <a:gd name="connsiteY62" fmla="*/ 3873772 h 6858000"/>
              <a:gd name="connsiteX63" fmla="*/ 6401245 w 12191999"/>
              <a:gd name="connsiteY63" fmla="*/ 3938519 h 6858000"/>
              <a:gd name="connsiteX64" fmla="*/ 6395138 w 12191999"/>
              <a:gd name="connsiteY64" fmla="*/ 4039916 h 6858000"/>
              <a:gd name="connsiteX65" fmla="*/ 6574721 w 12191999"/>
              <a:gd name="connsiteY65" fmla="*/ 4054576 h 6858000"/>
              <a:gd name="connsiteX66" fmla="*/ 6575941 w 12191999"/>
              <a:gd name="connsiteY66" fmla="*/ 3931189 h 6858000"/>
              <a:gd name="connsiteX67" fmla="*/ 6547844 w 12191999"/>
              <a:gd name="connsiteY67" fmla="*/ 3883545 h 6858000"/>
              <a:gd name="connsiteX68" fmla="*/ 6610148 w 12191999"/>
              <a:gd name="connsiteY68" fmla="*/ 3826127 h 6858000"/>
              <a:gd name="connsiteX69" fmla="*/ 6856921 w 12191999"/>
              <a:gd name="connsiteY69" fmla="*/ 3823685 h 6858000"/>
              <a:gd name="connsiteX70" fmla="*/ 6875246 w 12191999"/>
              <a:gd name="connsiteY70" fmla="*/ 3853004 h 6858000"/>
              <a:gd name="connsiteX71" fmla="*/ 6875246 w 12191999"/>
              <a:gd name="connsiteY71" fmla="*/ 4053355 h 6858000"/>
              <a:gd name="connsiteX72" fmla="*/ 6892348 w 12191999"/>
              <a:gd name="connsiteY72" fmla="*/ 4110773 h 6858000"/>
              <a:gd name="connsiteX73" fmla="*/ 6948545 w 12191999"/>
              <a:gd name="connsiteY73" fmla="*/ 4110773 h 6858000"/>
              <a:gd name="connsiteX74" fmla="*/ 7117131 w 12191999"/>
              <a:gd name="connsiteY74" fmla="*/ 4126653 h 6858000"/>
              <a:gd name="connsiteX75" fmla="*/ 7080482 w 12191999"/>
              <a:gd name="connsiteY75" fmla="*/ 4328224 h 6858000"/>
              <a:gd name="connsiteX76" fmla="*/ 6959540 w 12191999"/>
              <a:gd name="connsiteY76" fmla="*/ 4317229 h 6858000"/>
              <a:gd name="connsiteX77" fmla="*/ 6914338 w 12191999"/>
              <a:gd name="connsiteY77" fmla="*/ 4287910 h 6858000"/>
              <a:gd name="connsiteX78" fmla="*/ 6877689 w 12191999"/>
              <a:gd name="connsiteY78" fmla="*/ 4350213 h 6858000"/>
              <a:gd name="connsiteX79" fmla="*/ 6878911 w 12191999"/>
              <a:gd name="connsiteY79" fmla="*/ 4550565 h 6858000"/>
              <a:gd name="connsiteX80" fmla="*/ 6838596 w 12191999"/>
              <a:gd name="connsiteY80" fmla="*/ 4592100 h 6858000"/>
              <a:gd name="connsiteX81" fmla="*/ 6648020 w 12191999"/>
              <a:gd name="connsiteY81" fmla="*/ 4590880 h 6858000"/>
              <a:gd name="connsiteX82" fmla="*/ 6594266 w 12191999"/>
              <a:gd name="connsiteY82" fmla="*/ 4604318 h 6858000"/>
              <a:gd name="connsiteX83" fmla="*/ 6591823 w 12191999"/>
              <a:gd name="connsiteY83" fmla="*/ 4662956 h 6858000"/>
              <a:gd name="connsiteX84" fmla="*/ 6589381 w 12191999"/>
              <a:gd name="connsiteY84" fmla="*/ 4819328 h 6858000"/>
              <a:gd name="connsiteX85" fmla="*/ 6375592 w 12191999"/>
              <a:gd name="connsiteY85" fmla="*/ 4796116 h 6858000"/>
              <a:gd name="connsiteX86" fmla="*/ 6385365 w 12191999"/>
              <a:gd name="connsiteY86" fmla="*/ 4670287 h 6858000"/>
              <a:gd name="connsiteX87" fmla="*/ 6415905 w 12191999"/>
              <a:gd name="connsiteY87" fmla="*/ 4628749 h 6858000"/>
              <a:gd name="connsiteX88" fmla="*/ 6351158 w 12191999"/>
              <a:gd name="connsiteY88" fmla="*/ 4589658 h 6858000"/>
              <a:gd name="connsiteX89" fmla="*/ 6150809 w 12191999"/>
              <a:gd name="connsiteY89" fmla="*/ 4590880 h 6858000"/>
              <a:gd name="connsiteX90" fmla="*/ 6117367 w 12191999"/>
              <a:gd name="connsiteY90" fmla="*/ 4582327 h 6858000"/>
              <a:gd name="connsiteX91" fmla="*/ 6114197 w 12191999"/>
              <a:gd name="connsiteY91" fmla="*/ 4575109 h 6858000"/>
              <a:gd name="connsiteX92" fmla="*/ 6109104 w 12191999"/>
              <a:gd name="connsiteY92" fmla="*/ 4582272 h 6858000"/>
              <a:gd name="connsiteX93" fmla="*/ 6087114 w 12191999"/>
              <a:gd name="connsiteY93" fmla="*/ 4586396 h 6858000"/>
              <a:gd name="connsiteX94" fmla="*/ 5863552 w 12191999"/>
              <a:gd name="connsiteY94" fmla="*/ 4586396 h 6858000"/>
              <a:gd name="connsiteX95" fmla="*/ 5802472 w 12191999"/>
              <a:gd name="connsiteY95" fmla="*/ 4555854 h 6858000"/>
              <a:gd name="connsiteX96" fmla="*/ 5807356 w 12191999"/>
              <a:gd name="connsiteY96" fmla="*/ 4480114 h 6858000"/>
              <a:gd name="connsiteX97" fmla="*/ 5847670 w 12191999"/>
              <a:gd name="connsiteY97" fmla="*/ 4403148 h 6858000"/>
              <a:gd name="connsiteX98" fmla="*/ 5752384 w 12191999"/>
              <a:gd name="connsiteY98" fmla="*/ 4329849 h 6858000"/>
              <a:gd name="connsiteX99" fmla="*/ 5628995 w 12191999"/>
              <a:gd name="connsiteY99" fmla="*/ 4372606 h 6858000"/>
              <a:gd name="connsiteX100" fmla="*/ 5638769 w 12191999"/>
              <a:gd name="connsiteY100" fmla="*/ 4470339 h 6858000"/>
              <a:gd name="connsiteX101" fmla="*/ 5674197 w 12191999"/>
              <a:gd name="connsiteY101" fmla="*/ 4527758 h 6858000"/>
              <a:gd name="connsiteX102" fmla="*/ 5591125 w 12191999"/>
              <a:gd name="connsiteY102" fmla="*/ 4586396 h 6858000"/>
              <a:gd name="connsiteX103" fmla="*/ 5377337 w 12191999"/>
              <a:gd name="connsiteY103" fmla="*/ 4586396 h 6858000"/>
              <a:gd name="connsiteX104" fmla="*/ 5346796 w 12191999"/>
              <a:gd name="connsiteY104" fmla="*/ 4553411 h 6858000"/>
              <a:gd name="connsiteX105" fmla="*/ 5348016 w 12191999"/>
              <a:gd name="connsiteY105" fmla="*/ 4353059 h 6858000"/>
              <a:gd name="connsiteX106" fmla="*/ 5327249 w 12191999"/>
              <a:gd name="connsiteY106" fmla="*/ 4291978 h 6858000"/>
              <a:gd name="connsiteX107" fmla="*/ 5278383 w 12191999"/>
              <a:gd name="connsiteY107" fmla="*/ 4293199 h 6858000"/>
              <a:gd name="connsiteX108" fmla="*/ 5174543 w 12191999"/>
              <a:gd name="connsiteY108" fmla="*/ 4337181 h 6858000"/>
              <a:gd name="connsiteX109" fmla="*/ 5089026 w 12191999"/>
              <a:gd name="connsiteY109" fmla="*/ 4221122 h 6858000"/>
              <a:gd name="connsiteX110" fmla="*/ 5144002 w 12191999"/>
              <a:gd name="connsiteY110" fmla="*/ 4078190 h 6858000"/>
              <a:gd name="connsiteX111" fmla="*/ 5264946 w 12191999"/>
              <a:gd name="connsiteY111" fmla="*/ 4087965 h 6858000"/>
              <a:gd name="connsiteX112" fmla="*/ 5311367 w 12191999"/>
              <a:gd name="connsiteY112" fmla="*/ 4117283 h 6858000"/>
              <a:gd name="connsiteX113" fmla="*/ 5346796 w 12191999"/>
              <a:gd name="connsiteY113" fmla="*/ 4054980 h 6858000"/>
              <a:gd name="connsiteX114" fmla="*/ 5345574 w 12191999"/>
              <a:gd name="connsiteY114" fmla="*/ 3849742 h 6858000"/>
              <a:gd name="connsiteX115" fmla="*/ 5381003 w 12191999"/>
              <a:gd name="connsiteY115" fmla="*/ 3811870 h 6858000"/>
              <a:gd name="connsiteX116" fmla="*/ 5486063 w 12191999"/>
              <a:gd name="connsiteY116" fmla="*/ 3815534 h 6858000"/>
              <a:gd name="connsiteX117" fmla="*/ 5596012 w 12191999"/>
              <a:gd name="connsiteY117" fmla="*/ 3815534 h 6858000"/>
              <a:gd name="connsiteX118" fmla="*/ 5650984 w 12191999"/>
              <a:gd name="connsiteY118" fmla="*/ 3777664 h 6858000"/>
              <a:gd name="connsiteX119" fmla="*/ 5625329 w 12191999"/>
              <a:gd name="connsiteY119" fmla="*/ 3738570 h 6858000"/>
              <a:gd name="connsiteX120" fmla="*/ 5649765 w 12191999"/>
              <a:gd name="connsiteY120" fmla="*/ 3576091 h 6858000"/>
              <a:gd name="connsiteX121" fmla="*/ 5700845 w 12191999"/>
              <a:gd name="connsiteY121" fmla="*/ 3557958 h 6858000"/>
              <a:gd name="connsiteX122" fmla="*/ 5742911 w 12191999"/>
              <a:gd name="connsiteY122" fmla="*/ 3557222 h 6858000"/>
              <a:gd name="connsiteX123" fmla="*/ 5726517 w 12191999"/>
              <a:gd name="connsiteY123" fmla="*/ 2017504 h 6858000"/>
              <a:gd name="connsiteX124" fmla="*/ 5834786 w 12191999"/>
              <a:gd name="connsiteY124" fmla="*/ 2083015 h 6858000"/>
              <a:gd name="connsiteX125" fmla="*/ 5820126 w 12191999"/>
              <a:gd name="connsiteY125" fmla="*/ 2192965 h 6858000"/>
              <a:gd name="connsiteX126" fmla="*/ 5787140 w 12191999"/>
              <a:gd name="connsiteY126" fmla="*/ 2236943 h 6858000"/>
              <a:gd name="connsiteX127" fmla="*/ 5855555 w 12191999"/>
              <a:gd name="connsiteY127" fmla="*/ 2277258 h 6858000"/>
              <a:gd name="connsiteX128" fmla="*/ 6041243 w 12191999"/>
              <a:gd name="connsiteY128" fmla="*/ 2276037 h 6858000"/>
              <a:gd name="connsiteX129" fmla="*/ 6093775 w 12191999"/>
              <a:gd name="connsiteY129" fmla="*/ 2326124 h 6858000"/>
              <a:gd name="connsiteX130" fmla="*/ 6092553 w 12191999"/>
              <a:gd name="connsiteY130" fmla="*/ 2516703 h 6858000"/>
              <a:gd name="connsiteX131" fmla="*/ 6121873 w 12191999"/>
              <a:gd name="connsiteY131" fmla="*/ 2577785 h 6858000"/>
              <a:gd name="connsiteX132" fmla="*/ 6154856 w 12191999"/>
              <a:gd name="connsiteY132" fmla="*/ 2574120 h 6858000"/>
              <a:gd name="connsiteX133" fmla="*/ 6351542 w 12191999"/>
              <a:gd name="connsiteY133" fmla="*/ 2611990 h 6858000"/>
              <a:gd name="connsiteX134" fmla="*/ 6352764 w 12191999"/>
              <a:gd name="connsiteY134" fmla="*/ 2708501 h 6858000"/>
              <a:gd name="connsiteX135" fmla="*/ 6300232 w 12191999"/>
              <a:gd name="connsiteY135" fmla="*/ 2779356 h 6858000"/>
              <a:gd name="connsiteX136" fmla="*/ 6170739 w 12191999"/>
              <a:gd name="connsiteY136" fmla="*/ 2769584 h 6858000"/>
              <a:gd name="connsiteX137" fmla="*/ 6129202 w 12191999"/>
              <a:gd name="connsiteY137" fmla="*/ 2742708 h 6858000"/>
              <a:gd name="connsiteX138" fmla="*/ 6093775 w 12191999"/>
              <a:gd name="connsiteY138" fmla="*/ 2800124 h 6858000"/>
              <a:gd name="connsiteX139" fmla="*/ 6094997 w 12191999"/>
              <a:gd name="connsiteY139" fmla="*/ 3009027 h 6858000"/>
              <a:gd name="connsiteX140" fmla="*/ 6054683 w 12191999"/>
              <a:gd name="connsiteY140" fmla="*/ 3046899 h 6858000"/>
              <a:gd name="connsiteX141" fmla="*/ 5859220 w 12191999"/>
              <a:gd name="connsiteY141" fmla="*/ 3045676 h 6858000"/>
              <a:gd name="connsiteX142" fmla="*/ 5805467 w 12191999"/>
              <a:gd name="connsiteY142" fmla="*/ 3060336 h 6858000"/>
              <a:gd name="connsiteX143" fmla="*/ 5804246 w 12191999"/>
              <a:gd name="connsiteY143" fmla="*/ 3116533 h 6858000"/>
              <a:gd name="connsiteX144" fmla="*/ 5849445 w 12191999"/>
              <a:gd name="connsiteY144" fmla="*/ 3206935 h 6858000"/>
              <a:gd name="connsiteX145" fmla="*/ 5751713 w 12191999"/>
              <a:gd name="connsiteY145" fmla="*/ 3299780 h 6858000"/>
              <a:gd name="connsiteX146" fmla="*/ 5581905 w 12191999"/>
              <a:gd name="connsiteY146" fmla="*/ 3237475 h 6858000"/>
              <a:gd name="connsiteX147" fmla="*/ 5601451 w 12191999"/>
              <a:gd name="connsiteY147" fmla="*/ 3125084 h 6858000"/>
              <a:gd name="connsiteX148" fmla="*/ 5629551 w 12191999"/>
              <a:gd name="connsiteY148" fmla="*/ 3083549 h 6858000"/>
              <a:gd name="connsiteX149" fmla="*/ 5573353 w 12191999"/>
              <a:gd name="connsiteY149" fmla="*/ 3045676 h 6858000"/>
              <a:gd name="connsiteX150" fmla="*/ 5430421 w 12191999"/>
              <a:gd name="connsiteY150" fmla="*/ 3045676 h 6858000"/>
              <a:gd name="connsiteX151" fmla="*/ 5324139 w 12191999"/>
              <a:gd name="connsiteY151" fmla="*/ 2938172 h 6858000"/>
              <a:gd name="connsiteX152" fmla="*/ 5324139 w 12191999"/>
              <a:gd name="connsiteY152" fmla="*/ 2805010 h 6858000"/>
              <a:gd name="connsiteX153" fmla="*/ 5355900 w 12191999"/>
              <a:gd name="connsiteY153" fmla="*/ 2734156 h 6858000"/>
              <a:gd name="connsiteX154" fmla="*/ 5427977 w 12191999"/>
              <a:gd name="connsiteY154" fmla="*/ 2737821 h 6858000"/>
              <a:gd name="connsiteX155" fmla="*/ 5508607 w 12191999"/>
              <a:gd name="connsiteY155" fmla="*/ 2780578 h 6858000"/>
              <a:gd name="connsiteX156" fmla="*/ 5581905 w 12191999"/>
              <a:gd name="connsiteY156" fmla="*/ 2674294 h 6858000"/>
              <a:gd name="connsiteX157" fmla="*/ 5537926 w 12191999"/>
              <a:gd name="connsiteY157" fmla="*/ 2560681 h 6858000"/>
              <a:gd name="connsiteX158" fmla="*/ 5440195 w 12191999"/>
              <a:gd name="connsiteY158" fmla="*/ 2570454 h 6858000"/>
              <a:gd name="connsiteX159" fmla="*/ 5382779 w 12191999"/>
              <a:gd name="connsiteY159" fmla="*/ 2605882 h 6858000"/>
              <a:gd name="connsiteX160" fmla="*/ 5324139 w 12191999"/>
              <a:gd name="connsiteY160" fmla="*/ 2527695 h 6858000"/>
              <a:gd name="connsiteX161" fmla="*/ 5322917 w 12191999"/>
              <a:gd name="connsiteY161" fmla="*/ 2304134 h 6858000"/>
              <a:gd name="connsiteX162" fmla="*/ 5351016 w 12191999"/>
              <a:gd name="connsiteY162" fmla="*/ 2278479 h 6858000"/>
              <a:gd name="connsiteX163" fmla="*/ 5556254 w 12191999"/>
              <a:gd name="connsiteY163" fmla="*/ 2278479 h 6858000"/>
              <a:gd name="connsiteX164" fmla="*/ 5610003 w 12191999"/>
              <a:gd name="connsiteY164" fmla="*/ 2263820 h 6858000"/>
              <a:gd name="connsiteX165" fmla="*/ 5611225 w 12191999"/>
              <a:gd name="connsiteY165" fmla="*/ 2203958 h 6858000"/>
              <a:gd name="connsiteX166" fmla="*/ 5606337 w 12191999"/>
              <a:gd name="connsiteY166" fmla="*/ 2053696 h 6858000"/>
              <a:gd name="connsiteX167" fmla="*/ 5726517 w 12191999"/>
              <a:gd name="connsiteY167" fmla="*/ 2017504 h 6858000"/>
              <a:gd name="connsiteX168" fmla="*/ 0 w 12191999"/>
              <a:gd name="connsiteY168" fmla="*/ 0 h 6858000"/>
              <a:gd name="connsiteX169" fmla="*/ 5329115 w 12191999"/>
              <a:gd name="connsiteY169" fmla="*/ 0 h 6858000"/>
              <a:gd name="connsiteX170" fmla="*/ 5332434 w 12191999"/>
              <a:gd name="connsiteY170" fmla="*/ 5729 h 6858000"/>
              <a:gd name="connsiteX171" fmla="*/ 5334132 w 12191999"/>
              <a:gd name="connsiteY171" fmla="*/ 27166 h 6858000"/>
              <a:gd name="connsiteX172" fmla="*/ 5332910 w 12191999"/>
              <a:gd name="connsiteY172" fmla="*/ 227517 h 6858000"/>
              <a:gd name="connsiteX173" fmla="*/ 5346347 w 12191999"/>
              <a:gd name="connsiteY173" fmla="*/ 276382 h 6858000"/>
              <a:gd name="connsiteX174" fmla="*/ 5402544 w 12191999"/>
              <a:gd name="connsiteY174" fmla="*/ 277604 h 6858000"/>
              <a:gd name="connsiteX175" fmla="*/ 5582127 w 12191999"/>
              <a:gd name="connsiteY175" fmla="*/ 317919 h 6858000"/>
              <a:gd name="connsiteX176" fmla="*/ 5523486 w 12191999"/>
              <a:gd name="connsiteY176" fmla="*/ 501165 h 6858000"/>
              <a:gd name="connsiteX177" fmla="*/ 5411097 w 12191999"/>
              <a:gd name="connsiteY177" fmla="*/ 481620 h 6858000"/>
              <a:gd name="connsiteX178" fmla="*/ 5369558 w 12191999"/>
              <a:gd name="connsiteY178" fmla="*/ 453522 h 6858000"/>
              <a:gd name="connsiteX179" fmla="*/ 5332910 w 12191999"/>
              <a:gd name="connsiteY179" fmla="*/ 514605 h 6858000"/>
              <a:gd name="connsiteX180" fmla="*/ 5334132 w 12191999"/>
              <a:gd name="connsiteY180" fmla="*/ 719841 h 6858000"/>
              <a:gd name="connsiteX181" fmla="*/ 5295041 w 12191999"/>
              <a:gd name="connsiteY181" fmla="*/ 760156 h 6858000"/>
              <a:gd name="connsiteX182" fmla="*/ 5094692 w 12191999"/>
              <a:gd name="connsiteY182" fmla="*/ 758935 h 6858000"/>
              <a:gd name="connsiteX183" fmla="*/ 5045820 w 12191999"/>
              <a:gd name="connsiteY183" fmla="*/ 772373 h 6858000"/>
              <a:gd name="connsiteX184" fmla="*/ 5043379 w 12191999"/>
              <a:gd name="connsiteY184" fmla="*/ 831012 h 6858000"/>
              <a:gd name="connsiteX185" fmla="*/ 5031161 w 12191999"/>
              <a:gd name="connsiteY185" fmla="*/ 997156 h 6858000"/>
              <a:gd name="connsiteX186" fmla="*/ 4818594 w 12191999"/>
              <a:gd name="connsiteY186" fmla="*/ 949511 h 6858000"/>
              <a:gd name="connsiteX187" fmla="*/ 4840582 w 12191999"/>
              <a:gd name="connsiteY187" fmla="*/ 837120 h 6858000"/>
              <a:gd name="connsiteX188" fmla="*/ 4866234 w 12191999"/>
              <a:gd name="connsiteY188" fmla="*/ 793140 h 6858000"/>
              <a:gd name="connsiteX189" fmla="*/ 4808822 w 12191999"/>
              <a:gd name="connsiteY189" fmla="*/ 758935 h 6858000"/>
              <a:gd name="connsiteX190" fmla="*/ 4595032 w 12191999"/>
              <a:gd name="connsiteY190" fmla="*/ 760156 h 6858000"/>
              <a:gd name="connsiteX191" fmla="*/ 4573923 w 12191999"/>
              <a:gd name="connsiteY191" fmla="*/ 757192 h 6858000"/>
              <a:gd name="connsiteX192" fmla="*/ 4572290 w 12191999"/>
              <a:gd name="connsiteY192" fmla="*/ 755075 h 6858000"/>
              <a:gd name="connsiteX193" fmla="*/ 4542110 w 12191999"/>
              <a:gd name="connsiteY193" fmla="*/ 755075 h 6858000"/>
              <a:gd name="connsiteX194" fmla="*/ 4532620 w 12191999"/>
              <a:gd name="connsiteY194" fmla="*/ 757803 h 6858000"/>
              <a:gd name="connsiteX195" fmla="*/ 4318830 w 12191999"/>
              <a:gd name="connsiteY195" fmla="*/ 757803 h 6858000"/>
              <a:gd name="connsiteX196" fmla="*/ 4252861 w 12191999"/>
              <a:gd name="connsiteY196" fmla="*/ 727261 h 6858000"/>
              <a:gd name="connsiteX197" fmla="*/ 4257749 w 12191999"/>
              <a:gd name="connsiteY197" fmla="*/ 652741 h 6858000"/>
              <a:gd name="connsiteX198" fmla="*/ 4298063 w 12191999"/>
              <a:gd name="connsiteY198" fmla="*/ 570889 h 6858000"/>
              <a:gd name="connsiteX199" fmla="*/ 4205214 w 12191999"/>
              <a:gd name="connsiteY199" fmla="*/ 501255 h 6858000"/>
              <a:gd name="connsiteX200" fmla="*/ 4087942 w 12191999"/>
              <a:gd name="connsiteY200" fmla="*/ 535462 h 6858000"/>
              <a:gd name="connsiteX201" fmla="*/ 4094050 w 12191999"/>
              <a:gd name="connsiteY201" fmla="*/ 644189 h 6858000"/>
              <a:gd name="connsiteX202" fmla="*/ 4127035 w 12191999"/>
              <a:gd name="connsiteY202" fmla="*/ 700384 h 6858000"/>
              <a:gd name="connsiteX203" fmla="*/ 4057400 w 12191999"/>
              <a:gd name="connsiteY203" fmla="*/ 757803 h 6858000"/>
              <a:gd name="connsiteX204" fmla="*/ 3819179 w 12191999"/>
              <a:gd name="connsiteY204" fmla="*/ 759023 h 6858000"/>
              <a:gd name="connsiteX205" fmla="*/ 3813849 w 12191999"/>
              <a:gd name="connsiteY205" fmla="*/ 756900 h 6858000"/>
              <a:gd name="connsiteX206" fmla="*/ 3810549 w 12191999"/>
              <a:gd name="connsiteY206" fmla="*/ 758781 h 6858000"/>
              <a:gd name="connsiteX207" fmla="*/ 3815750 w 12191999"/>
              <a:gd name="connsiteY207" fmla="*/ 768157 h 6858000"/>
              <a:gd name="connsiteX208" fmla="*/ 3817238 w 12191999"/>
              <a:gd name="connsiteY208" fmla="*/ 788353 h 6858000"/>
              <a:gd name="connsiteX209" fmla="*/ 3816018 w 12191999"/>
              <a:gd name="connsiteY209" fmla="*/ 983816 h 6858000"/>
              <a:gd name="connsiteX210" fmla="*/ 3789144 w 12191999"/>
              <a:gd name="connsiteY210" fmla="*/ 1057116 h 6858000"/>
              <a:gd name="connsiteX211" fmla="*/ 3708516 w 12191999"/>
              <a:gd name="connsiteY211" fmla="*/ 1053451 h 6858000"/>
              <a:gd name="connsiteX212" fmla="*/ 3635219 w 12191999"/>
              <a:gd name="connsiteY212" fmla="*/ 1014358 h 6858000"/>
              <a:gd name="connsiteX213" fmla="*/ 3560696 w 12191999"/>
              <a:gd name="connsiteY213" fmla="*/ 1098651 h 6858000"/>
              <a:gd name="connsiteX214" fmla="*/ 3603457 w 12191999"/>
              <a:gd name="connsiteY214" fmla="*/ 1235477 h 6858000"/>
              <a:gd name="connsiteX215" fmla="*/ 3697521 w 12191999"/>
              <a:gd name="connsiteY215" fmla="*/ 1226924 h 6858000"/>
              <a:gd name="connsiteX216" fmla="*/ 3759825 w 12191999"/>
              <a:gd name="connsiteY216" fmla="*/ 1190276 h 6858000"/>
              <a:gd name="connsiteX217" fmla="*/ 3816018 w 12191999"/>
              <a:gd name="connsiteY217" fmla="*/ 1270905 h 6858000"/>
              <a:gd name="connsiteX218" fmla="*/ 3817238 w 12191999"/>
              <a:gd name="connsiteY218" fmla="*/ 1489580 h 6858000"/>
              <a:gd name="connsiteX219" fmla="*/ 3811589 w 12191999"/>
              <a:gd name="connsiteY219" fmla="*/ 1511264 h 6858000"/>
              <a:gd name="connsiteX220" fmla="*/ 3801031 w 12191999"/>
              <a:gd name="connsiteY220" fmla="*/ 1513846 h 6858000"/>
              <a:gd name="connsiteX221" fmla="*/ 3806488 w 12191999"/>
              <a:gd name="connsiteY221" fmla="*/ 1516917 h 6858000"/>
              <a:gd name="connsiteX222" fmla="*/ 3807926 w 12191999"/>
              <a:gd name="connsiteY222" fmla="*/ 1520360 h 6858000"/>
              <a:gd name="connsiteX223" fmla="*/ 3814241 w 12191999"/>
              <a:gd name="connsiteY223" fmla="*/ 1520360 h 6858000"/>
              <a:gd name="connsiteX224" fmla="*/ 3829058 w 12191999"/>
              <a:gd name="connsiteY224" fmla="*/ 1502514 h 6858000"/>
              <a:gd name="connsiteX225" fmla="*/ 3863824 w 12191999"/>
              <a:gd name="connsiteY225" fmla="*/ 1499658 h 6858000"/>
              <a:gd name="connsiteX226" fmla="*/ 4049516 w 12191999"/>
              <a:gd name="connsiteY226" fmla="*/ 1500879 h 6858000"/>
              <a:gd name="connsiteX227" fmla="*/ 4117929 w 12191999"/>
              <a:gd name="connsiteY227" fmla="*/ 1460565 h 6858000"/>
              <a:gd name="connsiteX228" fmla="*/ 4084945 w 12191999"/>
              <a:gd name="connsiteY228" fmla="*/ 1416587 h 6858000"/>
              <a:gd name="connsiteX229" fmla="*/ 4070285 w 12191999"/>
              <a:gd name="connsiteY229" fmla="*/ 1306638 h 6858000"/>
              <a:gd name="connsiteX230" fmla="*/ 4178554 w 12191999"/>
              <a:gd name="connsiteY230" fmla="*/ 1241127 h 6858000"/>
              <a:gd name="connsiteX231" fmla="*/ 4298729 w 12191999"/>
              <a:gd name="connsiteY231" fmla="*/ 1277318 h 6858000"/>
              <a:gd name="connsiteX232" fmla="*/ 4293841 w 12191999"/>
              <a:gd name="connsiteY232" fmla="*/ 1427580 h 6858000"/>
              <a:gd name="connsiteX233" fmla="*/ 4295062 w 12191999"/>
              <a:gd name="connsiteY233" fmla="*/ 1487441 h 6858000"/>
              <a:gd name="connsiteX234" fmla="*/ 4348815 w 12191999"/>
              <a:gd name="connsiteY234" fmla="*/ 1502101 h 6858000"/>
              <a:gd name="connsiteX235" fmla="*/ 4554055 w 12191999"/>
              <a:gd name="connsiteY235" fmla="*/ 1502101 h 6858000"/>
              <a:gd name="connsiteX236" fmla="*/ 4580339 w 12191999"/>
              <a:gd name="connsiteY236" fmla="*/ 1513955 h 6858000"/>
              <a:gd name="connsiteX237" fmla="*/ 4580382 w 12191999"/>
              <a:gd name="connsiteY237" fmla="*/ 1514287 h 6858000"/>
              <a:gd name="connsiteX238" fmla="*/ 4581432 w 12191999"/>
              <a:gd name="connsiteY238" fmla="*/ 1513558 h 6858000"/>
              <a:gd name="connsiteX239" fmla="*/ 4598057 w 12191999"/>
              <a:gd name="connsiteY239" fmla="*/ 1511994 h 6858000"/>
              <a:gd name="connsiteX240" fmla="*/ 4811845 w 12191999"/>
              <a:gd name="connsiteY240" fmla="*/ 1513216 h 6858000"/>
              <a:gd name="connsiteX241" fmla="*/ 4894918 w 12191999"/>
              <a:gd name="connsiteY241" fmla="*/ 1571855 h 6858000"/>
              <a:gd name="connsiteX242" fmla="*/ 4859491 w 12191999"/>
              <a:gd name="connsiteY242" fmla="*/ 1630493 h 6858000"/>
              <a:gd name="connsiteX243" fmla="*/ 4853383 w 12191999"/>
              <a:gd name="connsiteY243" fmla="*/ 1731891 h 6858000"/>
              <a:gd name="connsiteX244" fmla="*/ 4969438 w 12191999"/>
              <a:gd name="connsiteY244" fmla="*/ 1770984 h 6858000"/>
              <a:gd name="connsiteX245" fmla="*/ 5069614 w 12191999"/>
              <a:gd name="connsiteY245" fmla="*/ 1696462 h 6858000"/>
              <a:gd name="connsiteX246" fmla="*/ 5025634 w 12191999"/>
              <a:gd name="connsiteY246" fmla="*/ 1617055 h 6858000"/>
              <a:gd name="connsiteX247" fmla="*/ 5020749 w 12191999"/>
              <a:gd name="connsiteY247" fmla="*/ 1548643 h 6858000"/>
              <a:gd name="connsiteX248" fmla="*/ 5094050 w 12191999"/>
              <a:gd name="connsiteY248" fmla="*/ 1513216 h 6858000"/>
              <a:gd name="connsiteX249" fmla="*/ 5302949 w 12191999"/>
              <a:gd name="connsiteY249" fmla="*/ 1513216 h 6858000"/>
              <a:gd name="connsiteX250" fmla="*/ 5335935 w 12191999"/>
              <a:gd name="connsiteY250" fmla="*/ 1548643 h 6858000"/>
              <a:gd name="connsiteX251" fmla="*/ 5335935 w 12191999"/>
              <a:gd name="connsiteY251" fmla="*/ 1648817 h 6858000"/>
              <a:gd name="connsiteX252" fmla="*/ 5335935 w 12191999"/>
              <a:gd name="connsiteY252" fmla="*/ 1706237 h 6858000"/>
              <a:gd name="connsiteX253" fmla="*/ 5335935 w 12191999"/>
              <a:gd name="connsiteY253" fmla="*/ 1768539 h 6858000"/>
              <a:gd name="connsiteX254" fmla="*/ 5279741 w 12191999"/>
              <a:gd name="connsiteY254" fmla="*/ 1844283 h 6858000"/>
              <a:gd name="connsiteX255" fmla="*/ 5219879 w 12191999"/>
              <a:gd name="connsiteY255" fmla="*/ 1808854 h 6858000"/>
              <a:gd name="connsiteX256" fmla="*/ 5122147 w 12191999"/>
              <a:gd name="connsiteY256" fmla="*/ 1799081 h 6858000"/>
              <a:gd name="connsiteX257" fmla="*/ 5080610 w 12191999"/>
              <a:gd name="connsiteY257" fmla="*/ 1935906 h 6858000"/>
              <a:gd name="connsiteX258" fmla="*/ 5156351 w 12191999"/>
              <a:gd name="connsiteY258" fmla="*/ 2018979 h 6858000"/>
              <a:gd name="connsiteX259" fmla="*/ 5229651 w 12191999"/>
              <a:gd name="connsiteY259" fmla="*/ 1978665 h 6858000"/>
              <a:gd name="connsiteX260" fmla="*/ 5311502 w 12191999"/>
              <a:gd name="connsiteY260" fmla="*/ 1977443 h 6858000"/>
              <a:gd name="connsiteX261" fmla="*/ 5335935 w 12191999"/>
              <a:gd name="connsiteY261" fmla="*/ 2047077 h 6858000"/>
              <a:gd name="connsiteX262" fmla="*/ 5335935 w 12191999"/>
              <a:gd name="connsiteY262" fmla="*/ 2247429 h 6858000"/>
              <a:gd name="connsiteX263" fmla="*/ 5300506 w 12191999"/>
              <a:gd name="connsiteY263" fmla="*/ 2284079 h 6858000"/>
              <a:gd name="connsiteX264" fmla="*/ 5091606 w 12191999"/>
              <a:gd name="connsiteY264" fmla="*/ 2282856 h 6858000"/>
              <a:gd name="connsiteX265" fmla="*/ 5030522 w 12191999"/>
              <a:gd name="connsiteY265" fmla="*/ 2320726 h 6858000"/>
              <a:gd name="connsiteX266" fmla="*/ 5058619 w 12191999"/>
              <a:gd name="connsiteY266" fmla="*/ 2362263 h 6858000"/>
              <a:gd name="connsiteX267" fmla="*/ 5070837 w 12191999"/>
              <a:gd name="connsiteY267" fmla="*/ 2486872 h 6858000"/>
              <a:gd name="connsiteX268" fmla="*/ 4926682 w 12191999"/>
              <a:gd name="connsiteY268" fmla="*/ 2539402 h 6858000"/>
              <a:gd name="connsiteX269" fmla="*/ 4813067 w 12191999"/>
              <a:gd name="connsiteY269" fmla="*/ 2452666 h 6858000"/>
              <a:gd name="connsiteX270" fmla="*/ 4855825 w 12191999"/>
              <a:gd name="connsiteY270" fmla="*/ 2352491 h 6858000"/>
              <a:gd name="connsiteX271" fmla="*/ 4853383 w 12191999"/>
              <a:gd name="connsiteY271" fmla="*/ 2296294 h 6858000"/>
              <a:gd name="connsiteX272" fmla="*/ 4799629 w 12191999"/>
              <a:gd name="connsiteY272" fmla="*/ 2281634 h 6858000"/>
              <a:gd name="connsiteX273" fmla="*/ 4633486 w 12191999"/>
              <a:gd name="connsiteY273" fmla="*/ 2281634 h 6858000"/>
              <a:gd name="connsiteX274" fmla="*/ 4568545 w 12191999"/>
              <a:gd name="connsiteY274" fmla="*/ 2254834 h 6858000"/>
              <a:gd name="connsiteX275" fmla="*/ 4568533 w 12191999"/>
              <a:gd name="connsiteY275" fmla="*/ 2254378 h 6858000"/>
              <a:gd name="connsiteX276" fmla="*/ 4567644 w 12191999"/>
              <a:gd name="connsiteY276" fmla="*/ 2255861 h 6858000"/>
              <a:gd name="connsiteX277" fmla="*/ 4544720 w 12191999"/>
              <a:gd name="connsiteY277" fmla="*/ 2264404 h 6858000"/>
              <a:gd name="connsiteX278" fmla="*/ 4554906 w 12191999"/>
              <a:gd name="connsiteY278" fmla="*/ 2264379 h 6858000"/>
              <a:gd name="connsiteX279" fmla="*/ 4573231 w 12191999"/>
              <a:gd name="connsiteY279" fmla="*/ 2293699 h 6858000"/>
              <a:gd name="connsiteX280" fmla="*/ 4573231 w 12191999"/>
              <a:gd name="connsiteY280" fmla="*/ 2494050 h 6858000"/>
              <a:gd name="connsiteX281" fmla="*/ 4590334 w 12191999"/>
              <a:gd name="connsiteY281" fmla="*/ 2551467 h 6858000"/>
              <a:gd name="connsiteX282" fmla="*/ 4646530 w 12191999"/>
              <a:gd name="connsiteY282" fmla="*/ 2551467 h 6858000"/>
              <a:gd name="connsiteX283" fmla="*/ 4815115 w 12191999"/>
              <a:gd name="connsiteY283" fmla="*/ 2567347 h 6858000"/>
              <a:gd name="connsiteX284" fmla="*/ 4778466 w 12191999"/>
              <a:gd name="connsiteY284" fmla="*/ 2768920 h 6858000"/>
              <a:gd name="connsiteX285" fmla="*/ 4657524 w 12191999"/>
              <a:gd name="connsiteY285" fmla="*/ 2757926 h 6858000"/>
              <a:gd name="connsiteX286" fmla="*/ 4612323 w 12191999"/>
              <a:gd name="connsiteY286" fmla="*/ 2728606 h 6858000"/>
              <a:gd name="connsiteX287" fmla="*/ 4575675 w 12191999"/>
              <a:gd name="connsiteY287" fmla="*/ 2790910 h 6858000"/>
              <a:gd name="connsiteX288" fmla="*/ 4576894 w 12191999"/>
              <a:gd name="connsiteY288" fmla="*/ 2991261 h 6858000"/>
              <a:gd name="connsiteX289" fmla="*/ 4570481 w 12191999"/>
              <a:gd name="connsiteY289" fmla="*/ 3024856 h 6858000"/>
              <a:gd name="connsiteX290" fmla="*/ 4561944 w 12191999"/>
              <a:gd name="connsiteY290" fmla="*/ 3029609 h 6858000"/>
              <a:gd name="connsiteX291" fmla="*/ 4568608 w 12191999"/>
              <a:gd name="connsiteY291" fmla="*/ 3030206 h 6858000"/>
              <a:gd name="connsiteX292" fmla="*/ 4578857 w 12191999"/>
              <a:gd name="connsiteY292" fmla="*/ 3036715 h 6858000"/>
              <a:gd name="connsiteX293" fmla="*/ 4581540 w 12191999"/>
              <a:gd name="connsiteY293" fmla="*/ 3051267 h 6858000"/>
              <a:gd name="connsiteX294" fmla="*/ 4595169 w 12191999"/>
              <a:gd name="connsiteY294" fmla="*/ 3045892 h 6858000"/>
              <a:gd name="connsiteX295" fmla="*/ 4620385 w 12191999"/>
              <a:gd name="connsiteY295" fmla="*/ 3045454 h 6858000"/>
              <a:gd name="connsiteX296" fmla="*/ 4806076 w 12191999"/>
              <a:gd name="connsiteY296" fmla="*/ 3046674 h 6858000"/>
              <a:gd name="connsiteX297" fmla="*/ 4874487 w 12191999"/>
              <a:gd name="connsiteY297" fmla="*/ 3006359 h 6858000"/>
              <a:gd name="connsiteX298" fmla="*/ 4841504 w 12191999"/>
              <a:gd name="connsiteY298" fmla="*/ 2962382 h 6858000"/>
              <a:gd name="connsiteX299" fmla="*/ 4826843 w 12191999"/>
              <a:gd name="connsiteY299" fmla="*/ 2852433 h 6858000"/>
              <a:gd name="connsiteX300" fmla="*/ 5055294 w 12191999"/>
              <a:gd name="connsiteY300" fmla="*/ 2823113 h 6858000"/>
              <a:gd name="connsiteX301" fmla="*/ 5050406 w 12191999"/>
              <a:gd name="connsiteY301" fmla="*/ 2973375 h 6858000"/>
              <a:gd name="connsiteX302" fmla="*/ 5051628 w 12191999"/>
              <a:gd name="connsiteY302" fmla="*/ 3033236 h 6858000"/>
              <a:gd name="connsiteX303" fmla="*/ 5105382 w 12191999"/>
              <a:gd name="connsiteY303" fmla="*/ 3047896 h 6858000"/>
              <a:gd name="connsiteX304" fmla="*/ 5310620 w 12191999"/>
              <a:gd name="connsiteY304" fmla="*/ 3047896 h 6858000"/>
              <a:gd name="connsiteX305" fmla="*/ 5338715 w 12191999"/>
              <a:gd name="connsiteY305" fmla="*/ 3073551 h 6858000"/>
              <a:gd name="connsiteX306" fmla="*/ 5337493 w 12191999"/>
              <a:gd name="connsiteY306" fmla="*/ 3297112 h 6858000"/>
              <a:gd name="connsiteX307" fmla="*/ 5278853 w 12191999"/>
              <a:gd name="connsiteY307" fmla="*/ 3375299 h 6858000"/>
              <a:gd name="connsiteX308" fmla="*/ 5221435 w 12191999"/>
              <a:gd name="connsiteY308" fmla="*/ 3339871 h 6858000"/>
              <a:gd name="connsiteX309" fmla="*/ 5123706 w 12191999"/>
              <a:gd name="connsiteY309" fmla="*/ 3330097 h 6858000"/>
              <a:gd name="connsiteX310" fmla="*/ 5079725 w 12191999"/>
              <a:gd name="connsiteY310" fmla="*/ 3443711 h 6858000"/>
              <a:gd name="connsiteX311" fmla="*/ 5153026 w 12191999"/>
              <a:gd name="connsiteY311" fmla="*/ 3549995 h 6858000"/>
              <a:gd name="connsiteX312" fmla="*/ 5233655 w 12191999"/>
              <a:gd name="connsiteY312" fmla="*/ 3507238 h 6858000"/>
              <a:gd name="connsiteX313" fmla="*/ 5305732 w 12191999"/>
              <a:gd name="connsiteY313" fmla="*/ 3503573 h 6858000"/>
              <a:gd name="connsiteX314" fmla="*/ 5337493 w 12191999"/>
              <a:gd name="connsiteY314" fmla="*/ 3574428 h 6858000"/>
              <a:gd name="connsiteX315" fmla="*/ 5337493 w 12191999"/>
              <a:gd name="connsiteY315" fmla="*/ 3707588 h 6858000"/>
              <a:gd name="connsiteX316" fmla="*/ 5231209 w 12191999"/>
              <a:gd name="connsiteY316" fmla="*/ 3815093 h 6858000"/>
              <a:gd name="connsiteX317" fmla="*/ 5088277 w 12191999"/>
              <a:gd name="connsiteY317" fmla="*/ 3815093 h 6858000"/>
              <a:gd name="connsiteX318" fmla="*/ 5032081 w 12191999"/>
              <a:gd name="connsiteY318" fmla="*/ 3852965 h 6858000"/>
              <a:gd name="connsiteX319" fmla="*/ 5060180 w 12191999"/>
              <a:gd name="connsiteY319" fmla="*/ 3894500 h 6858000"/>
              <a:gd name="connsiteX320" fmla="*/ 5079725 w 12191999"/>
              <a:gd name="connsiteY320" fmla="*/ 4006891 h 6858000"/>
              <a:gd name="connsiteX321" fmla="*/ 4909915 w 12191999"/>
              <a:gd name="connsiteY321" fmla="*/ 4069196 h 6858000"/>
              <a:gd name="connsiteX322" fmla="*/ 4812184 w 12191999"/>
              <a:gd name="connsiteY322" fmla="*/ 3976351 h 6858000"/>
              <a:gd name="connsiteX323" fmla="*/ 4857383 w 12191999"/>
              <a:gd name="connsiteY323" fmla="*/ 3885949 h 6858000"/>
              <a:gd name="connsiteX324" fmla="*/ 4856163 w 12191999"/>
              <a:gd name="connsiteY324" fmla="*/ 3829753 h 6858000"/>
              <a:gd name="connsiteX325" fmla="*/ 4802409 w 12191999"/>
              <a:gd name="connsiteY325" fmla="*/ 3815093 h 6858000"/>
              <a:gd name="connsiteX326" fmla="*/ 4606946 w 12191999"/>
              <a:gd name="connsiteY326" fmla="*/ 3816315 h 6858000"/>
              <a:gd name="connsiteX327" fmla="*/ 4581843 w 12191999"/>
              <a:gd name="connsiteY327" fmla="*/ 3811533 h 6858000"/>
              <a:gd name="connsiteX328" fmla="*/ 4581798 w 12191999"/>
              <a:gd name="connsiteY328" fmla="*/ 3821095 h 6858000"/>
              <a:gd name="connsiteX329" fmla="*/ 4581798 w 12191999"/>
              <a:gd name="connsiteY329" fmla="*/ 4049544 h 6858000"/>
              <a:gd name="connsiteX330" fmla="*/ 4528044 w 12191999"/>
              <a:gd name="connsiteY330" fmla="*/ 4121621 h 6858000"/>
              <a:gd name="connsiteX331" fmla="*/ 4468182 w 12191999"/>
              <a:gd name="connsiteY331" fmla="*/ 4089859 h 6858000"/>
              <a:gd name="connsiteX332" fmla="*/ 4364344 w 12191999"/>
              <a:gd name="connsiteY332" fmla="*/ 4081306 h 6858000"/>
              <a:gd name="connsiteX333" fmla="*/ 4360678 w 12191999"/>
              <a:gd name="connsiteY333" fmla="*/ 4271879 h 6858000"/>
              <a:gd name="connsiteX334" fmla="*/ 4469406 w 12191999"/>
              <a:gd name="connsiteY334" fmla="*/ 4266992 h 6858000"/>
              <a:gd name="connsiteX335" fmla="*/ 4529266 w 12191999"/>
              <a:gd name="connsiteY335" fmla="*/ 4235230 h 6858000"/>
              <a:gd name="connsiteX336" fmla="*/ 4583017 w 12191999"/>
              <a:gd name="connsiteY336" fmla="*/ 4312195 h 6858000"/>
              <a:gd name="connsiteX337" fmla="*/ 4585462 w 12191999"/>
              <a:gd name="connsiteY337" fmla="*/ 4420922 h 6858000"/>
              <a:gd name="connsiteX338" fmla="*/ 4585462 w 12191999"/>
              <a:gd name="connsiteY338" fmla="*/ 4535755 h 6858000"/>
              <a:gd name="connsiteX339" fmla="*/ 4580270 w 12191999"/>
              <a:gd name="connsiteY339" fmla="*/ 4556981 h 6858000"/>
              <a:gd name="connsiteX340" fmla="*/ 4558623 w 12191999"/>
              <a:gd name="connsiteY340" fmla="*/ 4562623 h 6858000"/>
              <a:gd name="connsiteX341" fmla="*/ 4558623 w 12191999"/>
              <a:gd name="connsiteY341" fmla="*/ 4566440 h 6858000"/>
              <a:gd name="connsiteX342" fmla="*/ 4573343 w 12191999"/>
              <a:gd name="connsiteY342" fmla="*/ 4568280 h 6858000"/>
              <a:gd name="connsiteX343" fmla="*/ 4583997 w 12191999"/>
              <a:gd name="connsiteY343" fmla="*/ 4582238 h 6858000"/>
              <a:gd name="connsiteX344" fmla="*/ 4584236 w 12191999"/>
              <a:gd name="connsiteY344" fmla="*/ 4584622 h 6858000"/>
              <a:gd name="connsiteX345" fmla="*/ 4590467 w 12191999"/>
              <a:gd name="connsiteY345" fmla="*/ 4573843 h 6858000"/>
              <a:gd name="connsiteX346" fmla="*/ 4626810 w 12191999"/>
              <a:gd name="connsiteY346" fmla="*/ 4567125 h 6858000"/>
              <a:gd name="connsiteX347" fmla="*/ 4827160 w 12191999"/>
              <a:gd name="connsiteY347" fmla="*/ 4567125 h 6858000"/>
              <a:gd name="connsiteX348" fmla="*/ 4890685 w 12191999"/>
              <a:gd name="connsiteY348" fmla="*/ 4591556 h 6858000"/>
              <a:gd name="connsiteX349" fmla="*/ 4887021 w 12191999"/>
              <a:gd name="connsiteY349" fmla="*/ 4672186 h 6858000"/>
              <a:gd name="connsiteX350" fmla="*/ 4847929 w 12191999"/>
              <a:gd name="connsiteY350" fmla="*/ 4741820 h 6858000"/>
              <a:gd name="connsiteX351" fmla="*/ 4920006 w 12191999"/>
              <a:gd name="connsiteY351" fmla="*/ 4817562 h 6858000"/>
              <a:gd name="connsiteX352" fmla="*/ 5064161 w 12191999"/>
              <a:gd name="connsiteY352" fmla="*/ 4784578 h 6858000"/>
              <a:gd name="connsiteX353" fmla="*/ 5056831 w 12191999"/>
              <a:gd name="connsiteY353" fmla="*/ 4679516 h 6858000"/>
              <a:gd name="connsiteX354" fmla="*/ 5022625 w 12191999"/>
              <a:gd name="connsiteY354" fmla="*/ 4624541 h 6858000"/>
              <a:gd name="connsiteX355" fmla="*/ 5092258 w 12191999"/>
              <a:gd name="connsiteY355" fmla="*/ 4568344 h 6858000"/>
              <a:gd name="connsiteX356" fmla="*/ 5330479 w 12191999"/>
              <a:gd name="connsiteY356" fmla="*/ 4567125 h 6858000"/>
              <a:gd name="connsiteX357" fmla="*/ 5353691 w 12191999"/>
              <a:gd name="connsiteY357" fmla="*/ 4597667 h 6858000"/>
              <a:gd name="connsiteX358" fmla="*/ 5353691 w 12191999"/>
              <a:gd name="connsiteY358" fmla="*/ 4802902 h 6858000"/>
              <a:gd name="connsiteX359" fmla="*/ 5372016 w 12191999"/>
              <a:gd name="connsiteY359" fmla="*/ 4859100 h 6858000"/>
              <a:gd name="connsiteX360" fmla="*/ 5422104 w 12191999"/>
              <a:gd name="connsiteY360" fmla="*/ 4856655 h 6858000"/>
              <a:gd name="connsiteX361" fmla="*/ 5512505 w 12191999"/>
              <a:gd name="connsiteY361" fmla="*/ 4809011 h 6858000"/>
              <a:gd name="connsiteX362" fmla="*/ 5607793 w 12191999"/>
              <a:gd name="connsiteY362" fmla="*/ 4905522 h 6858000"/>
              <a:gd name="connsiteX363" fmla="*/ 5562593 w 12191999"/>
              <a:gd name="connsiteY363" fmla="*/ 5065559 h 6858000"/>
              <a:gd name="connsiteX364" fmla="*/ 5430656 w 12191999"/>
              <a:gd name="connsiteY364" fmla="*/ 5057007 h 6858000"/>
              <a:gd name="connsiteX365" fmla="*/ 5392783 w 12191999"/>
              <a:gd name="connsiteY365" fmla="*/ 5030132 h 6858000"/>
              <a:gd name="connsiteX366" fmla="*/ 5354913 w 12191999"/>
              <a:gd name="connsiteY366" fmla="*/ 5085106 h 6858000"/>
              <a:gd name="connsiteX367" fmla="*/ 5356135 w 12191999"/>
              <a:gd name="connsiteY367" fmla="*/ 5294008 h 6858000"/>
              <a:gd name="connsiteX368" fmla="*/ 5350738 w 12191999"/>
              <a:gd name="connsiteY368" fmla="*/ 5321930 h 6858000"/>
              <a:gd name="connsiteX369" fmla="*/ 5371287 w 12191999"/>
              <a:gd name="connsiteY369" fmla="*/ 5318874 h 6858000"/>
              <a:gd name="connsiteX370" fmla="*/ 5585072 w 12191999"/>
              <a:gd name="connsiteY370" fmla="*/ 5318874 h 6858000"/>
              <a:gd name="connsiteX371" fmla="*/ 5651043 w 12191999"/>
              <a:gd name="connsiteY371" fmla="*/ 5349416 h 6858000"/>
              <a:gd name="connsiteX372" fmla="*/ 5646155 w 12191999"/>
              <a:gd name="connsiteY372" fmla="*/ 5421493 h 6858000"/>
              <a:gd name="connsiteX373" fmla="*/ 5603399 w 12191999"/>
              <a:gd name="connsiteY373" fmla="*/ 5498458 h 6858000"/>
              <a:gd name="connsiteX374" fmla="*/ 5692578 w 12191999"/>
              <a:gd name="connsiteY374" fmla="*/ 5574200 h 6858000"/>
              <a:gd name="connsiteX375" fmla="*/ 5812299 w 12191999"/>
              <a:gd name="connsiteY375" fmla="*/ 5544881 h 6858000"/>
              <a:gd name="connsiteX376" fmla="*/ 5808637 w 12191999"/>
              <a:gd name="connsiteY376" fmla="*/ 5430047 h 6858000"/>
              <a:gd name="connsiteX377" fmla="*/ 5778092 w 12191999"/>
              <a:gd name="connsiteY377" fmla="*/ 5378737 h 6858000"/>
              <a:gd name="connsiteX378" fmla="*/ 5837954 w 12191999"/>
              <a:gd name="connsiteY378" fmla="*/ 5323761 h 6858000"/>
              <a:gd name="connsiteX379" fmla="*/ 6089611 w 12191999"/>
              <a:gd name="connsiteY379" fmla="*/ 5320096 h 6858000"/>
              <a:gd name="connsiteX380" fmla="*/ 6106714 w 12191999"/>
              <a:gd name="connsiteY380" fmla="*/ 5345752 h 6858000"/>
              <a:gd name="connsiteX381" fmla="*/ 6106714 w 12191999"/>
              <a:gd name="connsiteY381" fmla="*/ 5574200 h 6858000"/>
              <a:gd name="connsiteX382" fmla="*/ 6052963 w 12191999"/>
              <a:gd name="connsiteY382" fmla="*/ 5646278 h 6858000"/>
              <a:gd name="connsiteX383" fmla="*/ 5993101 w 12191999"/>
              <a:gd name="connsiteY383" fmla="*/ 5614516 h 6858000"/>
              <a:gd name="connsiteX384" fmla="*/ 5889264 w 12191999"/>
              <a:gd name="connsiteY384" fmla="*/ 5605962 h 6858000"/>
              <a:gd name="connsiteX385" fmla="*/ 5885598 w 12191999"/>
              <a:gd name="connsiteY385" fmla="*/ 5796541 h 6858000"/>
              <a:gd name="connsiteX386" fmla="*/ 5994323 w 12191999"/>
              <a:gd name="connsiteY386" fmla="*/ 5791654 h 6858000"/>
              <a:gd name="connsiteX387" fmla="*/ 6054184 w 12191999"/>
              <a:gd name="connsiteY387" fmla="*/ 5759891 h 6858000"/>
              <a:gd name="connsiteX388" fmla="*/ 6107935 w 12191999"/>
              <a:gd name="connsiteY388" fmla="*/ 5836855 h 6858000"/>
              <a:gd name="connsiteX389" fmla="*/ 6110381 w 12191999"/>
              <a:gd name="connsiteY389" fmla="*/ 5945582 h 6858000"/>
              <a:gd name="connsiteX390" fmla="*/ 6110381 w 12191999"/>
              <a:gd name="connsiteY390" fmla="*/ 6060417 h 6858000"/>
              <a:gd name="connsiteX391" fmla="*/ 6106055 w 12191999"/>
              <a:gd name="connsiteY391" fmla="*/ 6078094 h 6858000"/>
              <a:gd name="connsiteX392" fmla="*/ 6108059 w 12191999"/>
              <a:gd name="connsiteY392" fmla="*/ 6078201 h 6858000"/>
              <a:gd name="connsiteX393" fmla="*/ 6121268 w 12191999"/>
              <a:gd name="connsiteY393" fmla="*/ 6085837 h 6858000"/>
              <a:gd name="connsiteX394" fmla="*/ 6125405 w 12191999"/>
              <a:gd name="connsiteY394" fmla="*/ 6096044 h 6858000"/>
              <a:gd name="connsiteX395" fmla="*/ 6126156 w 12191999"/>
              <a:gd name="connsiteY395" fmla="*/ 6094323 h 6858000"/>
              <a:gd name="connsiteX396" fmla="*/ 6161736 w 12191999"/>
              <a:gd name="connsiteY396" fmla="*/ 6086077 h 6858000"/>
              <a:gd name="connsiteX397" fmla="*/ 6366973 w 12191999"/>
              <a:gd name="connsiteY397" fmla="*/ 6086077 h 6858000"/>
              <a:gd name="connsiteX398" fmla="*/ 6439050 w 12191999"/>
              <a:gd name="connsiteY398" fmla="*/ 6125170 h 6858000"/>
              <a:gd name="connsiteX399" fmla="*/ 6431720 w 12191999"/>
              <a:gd name="connsiteY399" fmla="*/ 6186252 h 6858000"/>
              <a:gd name="connsiteX400" fmla="*/ 6388963 w 12191999"/>
              <a:gd name="connsiteY400" fmla="*/ 6279097 h 6858000"/>
              <a:gd name="connsiteX401" fmla="*/ 6524567 w 12191999"/>
              <a:gd name="connsiteY401" fmla="*/ 6343846 h 6858000"/>
              <a:gd name="connsiteX402" fmla="*/ 6624741 w 12191999"/>
              <a:gd name="connsiteY402" fmla="*/ 6260772 h 6858000"/>
              <a:gd name="connsiteX403" fmla="*/ 6589314 w 12191999"/>
              <a:gd name="connsiteY403" fmla="*/ 6197247 h 6858000"/>
              <a:gd name="connsiteX404" fmla="*/ 6559994 w 12191999"/>
              <a:gd name="connsiteY404" fmla="*/ 6139830 h 6858000"/>
              <a:gd name="connsiteX405" fmla="*/ 6622298 w 12191999"/>
              <a:gd name="connsiteY405" fmla="*/ 6087298 h 6858000"/>
              <a:gd name="connsiteX406" fmla="*/ 6870294 w 12191999"/>
              <a:gd name="connsiteY406" fmla="*/ 6086077 h 6858000"/>
              <a:gd name="connsiteX407" fmla="*/ 6878000 w 12191999"/>
              <a:gd name="connsiteY407" fmla="*/ 6089431 h 6858000"/>
              <a:gd name="connsiteX408" fmla="*/ 6879007 w 12191999"/>
              <a:gd name="connsiteY408" fmla="*/ 6086924 h 6858000"/>
              <a:gd name="connsiteX409" fmla="*/ 6877557 w 12191999"/>
              <a:gd name="connsiteY409" fmla="*/ 6084401 h 6858000"/>
              <a:gd name="connsiteX410" fmla="*/ 6876069 w 12191999"/>
              <a:gd name="connsiteY410" fmla="*/ 6064396 h 6858000"/>
              <a:gd name="connsiteX411" fmla="*/ 6877291 w 12191999"/>
              <a:gd name="connsiteY411" fmla="*/ 5860381 h 6858000"/>
              <a:gd name="connsiteX412" fmla="*/ 6835754 w 12191999"/>
              <a:gd name="connsiteY412" fmla="*/ 5796854 h 6858000"/>
              <a:gd name="connsiteX413" fmla="*/ 6794219 w 12191999"/>
              <a:gd name="connsiteY413" fmla="*/ 5827396 h 6858000"/>
              <a:gd name="connsiteX414" fmla="*/ 6672053 w 12191999"/>
              <a:gd name="connsiteY414" fmla="*/ 5838391 h 6858000"/>
              <a:gd name="connsiteX415" fmla="*/ 6618301 w 12191999"/>
              <a:gd name="connsiteY415" fmla="*/ 5690570 h 6858000"/>
              <a:gd name="connsiteX416" fmla="*/ 6707480 w 12191999"/>
              <a:gd name="connsiteY416" fmla="*/ 5578181 h 6858000"/>
              <a:gd name="connsiteX417" fmla="*/ 6806435 w 12191999"/>
              <a:gd name="connsiteY417" fmla="*/ 5623380 h 6858000"/>
              <a:gd name="connsiteX418" fmla="*/ 6856522 w 12191999"/>
              <a:gd name="connsiteY418" fmla="*/ 5623380 h 6858000"/>
              <a:gd name="connsiteX419" fmla="*/ 6876069 w 12191999"/>
              <a:gd name="connsiteY419" fmla="*/ 5567184 h 6858000"/>
              <a:gd name="connsiteX420" fmla="*/ 6874847 w 12191999"/>
              <a:gd name="connsiteY420" fmla="*/ 5371720 h 6858000"/>
              <a:gd name="connsiteX421" fmla="*/ 6912719 w 12191999"/>
              <a:gd name="connsiteY421" fmla="*/ 5332627 h 6858000"/>
              <a:gd name="connsiteX422" fmla="*/ 7113069 w 12191999"/>
              <a:gd name="connsiteY422" fmla="*/ 5333849 h 6858000"/>
              <a:gd name="connsiteX423" fmla="*/ 7179039 w 12191999"/>
              <a:gd name="connsiteY423" fmla="*/ 5295978 h 6858000"/>
              <a:gd name="connsiteX424" fmla="*/ 7147275 w 12191999"/>
              <a:gd name="connsiteY424" fmla="*/ 5250776 h 6858000"/>
              <a:gd name="connsiteX425" fmla="*/ 7136280 w 12191999"/>
              <a:gd name="connsiteY425" fmla="*/ 5133498 h 6858000"/>
              <a:gd name="connsiteX426" fmla="*/ 7292651 w 12191999"/>
              <a:gd name="connsiteY426" fmla="*/ 5078525 h 6858000"/>
              <a:gd name="connsiteX427" fmla="*/ 7400157 w 12191999"/>
              <a:gd name="connsiteY427" fmla="*/ 5167705 h 6858000"/>
              <a:gd name="connsiteX428" fmla="*/ 7354955 w 12191999"/>
              <a:gd name="connsiteY428" fmla="*/ 5264216 h 6858000"/>
              <a:gd name="connsiteX429" fmla="*/ 7357398 w 12191999"/>
              <a:gd name="connsiteY429" fmla="*/ 5319191 h 6858000"/>
              <a:gd name="connsiteX430" fmla="*/ 7409930 w 12191999"/>
              <a:gd name="connsiteY430" fmla="*/ 5335071 h 6858000"/>
              <a:gd name="connsiteX431" fmla="*/ 7615166 w 12191999"/>
              <a:gd name="connsiteY431" fmla="*/ 5333849 h 6858000"/>
              <a:gd name="connsiteX432" fmla="*/ 7644486 w 12191999"/>
              <a:gd name="connsiteY432" fmla="*/ 5363168 h 6858000"/>
              <a:gd name="connsiteX433" fmla="*/ 7644486 w 12191999"/>
              <a:gd name="connsiteY433" fmla="*/ 5581843 h 6858000"/>
              <a:gd name="connsiteX434" fmla="*/ 7588291 w 12191999"/>
              <a:gd name="connsiteY434" fmla="*/ 5661252 h 6858000"/>
              <a:gd name="connsiteX435" fmla="*/ 7529651 w 12191999"/>
              <a:gd name="connsiteY435" fmla="*/ 5627045 h 6858000"/>
              <a:gd name="connsiteX436" fmla="*/ 7428255 w 12191999"/>
              <a:gd name="connsiteY436" fmla="*/ 5619716 h 6858000"/>
              <a:gd name="connsiteX437" fmla="*/ 7390383 w 12191999"/>
              <a:gd name="connsiteY437" fmla="*/ 5754097 h 6858000"/>
              <a:gd name="connsiteX438" fmla="*/ 7466127 w 12191999"/>
              <a:gd name="connsiteY438" fmla="*/ 5837169 h 6858000"/>
              <a:gd name="connsiteX439" fmla="*/ 7538204 w 12191999"/>
              <a:gd name="connsiteY439" fmla="*/ 5795633 h 6858000"/>
              <a:gd name="connsiteX440" fmla="*/ 7617611 w 12191999"/>
              <a:gd name="connsiteY440" fmla="*/ 5791968 h 6858000"/>
              <a:gd name="connsiteX441" fmla="*/ 7644486 w 12191999"/>
              <a:gd name="connsiteY441" fmla="*/ 5855493 h 6858000"/>
              <a:gd name="connsiteX442" fmla="*/ 7644486 w 12191999"/>
              <a:gd name="connsiteY442" fmla="*/ 5960555 h 6858000"/>
              <a:gd name="connsiteX443" fmla="*/ 7645708 w 12191999"/>
              <a:gd name="connsiteY443" fmla="*/ 6072947 h 6858000"/>
              <a:gd name="connsiteX444" fmla="*/ 7643676 w 12191999"/>
              <a:gd name="connsiteY444" fmla="*/ 6091527 h 6858000"/>
              <a:gd name="connsiteX445" fmla="*/ 7645318 w 12191999"/>
              <a:gd name="connsiteY445" fmla="*/ 6082343 h 6858000"/>
              <a:gd name="connsiteX446" fmla="*/ 7677538 w 12191999"/>
              <a:gd name="connsiteY446" fmla="*/ 6073639 h 6858000"/>
              <a:gd name="connsiteX447" fmla="*/ 7886441 w 12191999"/>
              <a:gd name="connsiteY447" fmla="*/ 6074861 h 6858000"/>
              <a:gd name="connsiteX448" fmla="*/ 7956073 w 12191999"/>
              <a:gd name="connsiteY448" fmla="*/ 6107844 h 6858000"/>
              <a:gd name="connsiteX449" fmla="*/ 7949965 w 12191999"/>
              <a:gd name="connsiteY449" fmla="*/ 6176258 h 6858000"/>
              <a:gd name="connsiteX450" fmla="*/ 7905986 w 12191999"/>
              <a:gd name="connsiteY450" fmla="*/ 6256885 h 6858000"/>
              <a:gd name="connsiteX451" fmla="*/ 8002497 w 12191999"/>
              <a:gd name="connsiteY451" fmla="*/ 6331407 h 6858000"/>
              <a:gd name="connsiteX452" fmla="*/ 8110001 w 12191999"/>
              <a:gd name="connsiteY452" fmla="*/ 6304530 h 6858000"/>
              <a:gd name="connsiteX453" fmla="*/ 8110001 w 12191999"/>
              <a:gd name="connsiteY453" fmla="*/ 6183586 h 6858000"/>
              <a:gd name="connsiteX454" fmla="*/ 8079461 w 12191999"/>
              <a:gd name="connsiteY454" fmla="*/ 6135943 h 6858000"/>
              <a:gd name="connsiteX455" fmla="*/ 8141764 w 12191999"/>
              <a:gd name="connsiteY455" fmla="*/ 6077304 h 6858000"/>
              <a:gd name="connsiteX456" fmla="*/ 8393425 w 12191999"/>
              <a:gd name="connsiteY456" fmla="*/ 6074861 h 6858000"/>
              <a:gd name="connsiteX457" fmla="*/ 8406729 w 12191999"/>
              <a:gd name="connsiteY457" fmla="*/ 6078106 h 6858000"/>
              <a:gd name="connsiteX458" fmla="*/ 8410249 w 12191999"/>
              <a:gd name="connsiteY458" fmla="*/ 6084768 h 6858000"/>
              <a:gd name="connsiteX459" fmla="*/ 8414744 w 12191999"/>
              <a:gd name="connsiteY459" fmla="*/ 6080797 h 6858000"/>
              <a:gd name="connsiteX460" fmla="*/ 8436581 w 12191999"/>
              <a:gd name="connsiteY460" fmla="*/ 6079422 h 6858000"/>
              <a:gd name="connsiteX461" fmla="*/ 8641819 w 12191999"/>
              <a:gd name="connsiteY461" fmla="*/ 6079422 h 6858000"/>
              <a:gd name="connsiteX462" fmla="*/ 8690684 w 12191999"/>
              <a:gd name="connsiteY462" fmla="*/ 6065984 h 6858000"/>
              <a:gd name="connsiteX463" fmla="*/ 8693127 w 12191999"/>
              <a:gd name="connsiteY463" fmla="*/ 6003680 h 6858000"/>
              <a:gd name="connsiteX464" fmla="*/ 8688242 w 12191999"/>
              <a:gd name="connsiteY464" fmla="*/ 5855861 h 6858000"/>
              <a:gd name="connsiteX465" fmla="*/ 8909360 w 12191999"/>
              <a:gd name="connsiteY465" fmla="*/ 5870521 h 6858000"/>
              <a:gd name="connsiteX466" fmla="*/ 8900808 w 12191999"/>
              <a:gd name="connsiteY466" fmla="*/ 5998795 h 6858000"/>
              <a:gd name="connsiteX467" fmla="*/ 8873933 w 12191999"/>
              <a:gd name="connsiteY467" fmla="*/ 6041552 h 6858000"/>
              <a:gd name="connsiteX468" fmla="*/ 8931350 w 12191999"/>
              <a:gd name="connsiteY468" fmla="*/ 6078202 h 6858000"/>
              <a:gd name="connsiteX469" fmla="*/ 9136587 w 12191999"/>
              <a:gd name="connsiteY469" fmla="*/ 6076979 h 6858000"/>
              <a:gd name="connsiteX470" fmla="*/ 9159416 w 12191999"/>
              <a:gd name="connsiteY470" fmla="*/ 6078201 h 6858000"/>
              <a:gd name="connsiteX471" fmla="*/ 9160395 w 12191999"/>
              <a:gd name="connsiteY471" fmla="*/ 6078767 h 6858000"/>
              <a:gd name="connsiteX472" fmla="*/ 9159383 w 12191999"/>
              <a:gd name="connsiteY472" fmla="*/ 6065178 h 6858000"/>
              <a:gd name="connsiteX473" fmla="*/ 9160606 w 12191999"/>
              <a:gd name="connsiteY473" fmla="*/ 5856275 h 6858000"/>
              <a:gd name="connsiteX474" fmla="*/ 9125178 w 12191999"/>
              <a:gd name="connsiteY474" fmla="*/ 5798859 h 6858000"/>
              <a:gd name="connsiteX475" fmla="*/ 9083641 w 12191999"/>
              <a:gd name="connsiteY475" fmla="*/ 5825735 h 6858000"/>
              <a:gd name="connsiteX476" fmla="*/ 8954147 w 12191999"/>
              <a:gd name="connsiteY476" fmla="*/ 5835507 h 6858000"/>
              <a:gd name="connsiteX477" fmla="*/ 8901615 w 12191999"/>
              <a:gd name="connsiteY477" fmla="*/ 5764652 h 6858000"/>
              <a:gd name="connsiteX478" fmla="*/ 8902838 w 12191999"/>
              <a:gd name="connsiteY478" fmla="*/ 5668142 h 6858000"/>
              <a:gd name="connsiteX479" fmla="*/ 9099523 w 12191999"/>
              <a:gd name="connsiteY479" fmla="*/ 5630271 h 6858000"/>
              <a:gd name="connsiteX480" fmla="*/ 9132508 w 12191999"/>
              <a:gd name="connsiteY480" fmla="*/ 5633936 h 6858000"/>
              <a:gd name="connsiteX481" fmla="*/ 9161828 w 12191999"/>
              <a:gd name="connsiteY481" fmla="*/ 5572855 h 6858000"/>
              <a:gd name="connsiteX482" fmla="*/ 9160606 w 12191999"/>
              <a:gd name="connsiteY482" fmla="*/ 5382276 h 6858000"/>
              <a:gd name="connsiteX483" fmla="*/ 9213137 w 12191999"/>
              <a:gd name="connsiteY483" fmla="*/ 5332188 h 6858000"/>
              <a:gd name="connsiteX484" fmla="*/ 9398827 w 12191999"/>
              <a:gd name="connsiteY484" fmla="*/ 5333410 h 6858000"/>
              <a:gd name="connsiteX485" fmla="*/ 9467240 w 12191999"/>
              <a:gd name="connsiteY485" fmla="*/ 5293094 h 6858000"/>
              <a:gd name="connsiteX486" fmla="*/ 9434256 w 12191999"/>
              <a:gd name="connsiteY486" fmla="*/ 5249118 h 6858000"/>
              <a:gd name="connsiteX487" fmla="*/ 9419596 w 12191999"/>
              <a:gd name="connsiteY487" fmla="*/ 5139169 h 6858000"/>
              <a:gd name="connsiteX488" fmla="*/ 9648044 w 12191999"/>
              <a:gd name="connsiteY488" fmla="*/ 5109848 h 6858000"/>
              <a:gd name="connsiteX489" fmla="*/ 9643157 w 12191999"/>
              <a:gd name="connsiteY489" fmla="*/ 5260110 h 6858000"/>
              <a:gd name="connsiteX490" fmla="*/ 9644379 w 12191999"/>
              <a:gd name="connsiteY490" fmla="*/ 5319971 h 6858000"/>
              <a:gd name="connsiteX491" fmla="*/ 9698131 w 12191999"/>
              <a:gd name="connsiteY491" fmla="*/ 5334631 h 6858000"/>
              <a:gd name="connsiteX492" fmla="*/ 9903370 w 12191999"/>
              <a:gd name="connsiteY492" fmla="*/ 5334631 h 6858000"/>
              <a:gd name="connsiteX493" fmla="*/ 9929654 w 12191999"/>
              <a:gd name="connsiteY493" fmla="*/ 5346485 h 6858000"/>
              <a:gd name="connsiteX494" fmla="*/ 9930724 w 12191999"/>
              <a:gd name="connsiteY494" fmla="*/ 5354628 h 6858000"/>
              <a:gd name="connsiteX495" fmla="*/ 9932264 w 12191999"/>
              <a:gd name="connsiteY495" fmla="*/ 5354628 h 6858000"/>
              <a:gd name="connsiteX496" fmla="*/ 9932800 w 12191999"/>
              <a:gd name="connsiteY496" fmla="*/ 5349644 h 6858000"/>
              <a:gd name="connsiteX497" fmla="*/ 9947918 w 12191999"/>
              <a:gd name="connsiteY497" fmla="*/ 5337597 h 6858000"/>
              <a:gd name="connsiteX498" fmla="*/ 9951318 w 12191999"/>
              <a:gd name="connsiteY498" fmla="*/ 5337347 h 6858000"/>
              <a:gd name="connsiteX499" fmla="*/ 9952291 w 12191999"/>
              <a:gd name="connsiteY499" fmla="*/ 5335521 h 6858000"/>
              <a:gd name="connsiteX500" fmla="*/ 9934946 w 12191999"/>
              <a:gd name="connsiteY500" fmla="*/ 5330599 h 6858000"/>
              <a:gd name="connsiteX501" fmla="*/ 9930821 w 12191999"/>
              <a:gd name="connsiteY501" fmla="*/ 5309831 h 6858000"/>
              <a:gd name="connsiteX502" fmla="*/ 9930821 w 12191999"/>
              <a:gd name="connsiteY502" fmla="*/ 5086269 h 6858000"/>
              <a:gd name="connsiteX503" fmla="*/ 9976023 w 12191999"/>
              <a:gd name="connsiteY503" fmla="*/ 5012969 h 6858000"/>
              <a:gd name="connsiteX504" fmla="*/ 10026111 w 12191999"/>
              <a:gd name="connsiteY504" fmla="*/ 5020300 h 6858000"/>
              <a:gd name="connsiteX505" fmla="*/ 10151942 w 12191999"/>
              <a:gd name="connsiteY505" fmla="*/ 5045954 h 6858000"/>
              <a:gd name="connsiteX506" fmla="*/ 10160492 w 12191999"/>
              <a:gd name="connsiteY506" fmla="*/ 4868816 h 6858000"/>
              <a:gd name="connsiteX507" fmla="*/ 10039550 w 12191999"/>
              <a:gd name="connsiteY507" fmla="*/ 4867593 h 6858000"/>
              <a:gd name="connsiteX508" fmla="*/ 9987018 w 12191999"/>
              <a:gd name="connsiteY508" fmla="*/ 4895690 h 6858000"/>
              <a:gd name="connsiteX509" fmla="*/ 9932044 w 12191999"/>
              <a:gd name="connsiteY509" fmla="*/ 4830943 h 6858000"/>
              <a:gd name="connsiteX510" fmla="*/ 9929601 w 12191999"/>
              <a:gd name="connsiteY510" fmla="*/ 4587835 h 6858000"/>
              <a:gd name="connsiteX511" fmla="*/ 9957699 w 12191999"/>
              <a:gd name="connsiteY511" fmla="*/ 4568288 h 6858000"/>
              <a:gd name="connsiteX512" fmla="*/ 10158050 w 12191999"/>
              <a:gd name="connsiteY512" fmla="*/ 4568288 h 6858000"/>
              <a:gd name="connsiteX513" fmla="*/ 10204472 w 12191999"/>
              <a:gd name="connsiteY513" fmla="*/ 4560959 h 6858000"/>
              <a:gd name="connsiteX514" fmla="*/ 10213024 w 12191999"/>
              <a:gd name="connsiteY514" fmla="*/ 4493768 h 6858000"/>
              <a:gd name="connsiteX515" fmla="*/ 10209359 w 12191999"/>
              <a:gd name="connsiteY515" fmla="*/ 4345948 h 6858000"/>
              <a:gd name="connsiteX516" fmla="*/ 10325263 w 12191999"/>
              <a:gd name="connsiteY516" fmla="*/ 4307925 h 6858000"/>
              <a:gd name="connsiteX517" fmla="*/ 10432920 w 12191999"/>
              <a:gd name="connsiteY517" fmla="*/ 4364272 h 6858000"/>
              <a:gd name="connsiteX518" fmla="*/ 10423148 w 12191999"/>
              <a:gd name="connsiteY518" fmla="*/ 4486437 h 6858000"/>
              <a:gd name="connsiteX519" fmla="*/ 10393828 w 12191999"/>
              <a:gd name="connsiteY519" fmla="*/ 4531639 h 6858000"/>
              <a:gd name="connsiteX520" fmla="*/ 10459798 w 12191999"/>
              <a:gd name="connsiteY520" fmla="*/ 4569509 h 6858000"/>
              <a:gd name="connsiteX521" fmla="*/ 10660149 w 12191999"/>
              <a:gd name="connsiteY521" fmla="*/ 4568288 h 6858000"/>
              <a:gd name="connsiteX522" fmla="*/ 10700463 w 12191999"/>
              <a:gd name="connsiteY522" fmla="*/ 4607381 h 6858000"/>
              <a:gd name="connsiteX523" fmla="*/ 10699241 w 12191999"/>
              <a:gd name="connsiteY523" fmla="*/ 4802845 h 6858000"/>
              <a:gd name="connsiteX524" fmla="*/ 10672366 w 12191999"/>
              <a:gd name="connsiteY524" fmla="*/ 4876145 h 6858000"/>
              <a:gd name="connsiteX525" fmla="*/ 10591736 w 12191999"/>
              <a:gd name="connsiteY525" fmla="*/ 4872480 h 6858000"/>
              <a:gd name="connsiteX526" fmla="*/ 10518437 w 12191999"/>
              <a:gd name="connsiteY526" fmla="*/ 4833387 h 6858000"/>
              <a:gd name="connsiteX527" fmla="*/ 10443915 w 12191999"/>
              <a:gd name="connsiteY527" fmla="*/ 4917681 h 6858000"/>
              <a:gd name="connsiteX528" fmla="*/ 10486675 w 12191999"/>
              <a:gd name="connsiteY528" fmla="*/ 5054507 h 6858000"/>
              <a:gd name="connsiteX529" fmla="*/ 10580742 w 12191999"/>
              <a:gd name="connsiteY529" fmla="*/ 5045954 h 6858000"/>
              <a:gd name="connsiteX530" fmla="*/ 10643046 w 12191999"/>
              <a:gd name="connsiteY530" fmla="*/ 5009304 h 6858000"/>
              <a:gd name="connsiteX531" fmla="*/ 10699241 w 12191999"/>
              <a:gd name="connsiteY531" fmla="*/ 5089935 h 6858000"/>
              <a:gd name="connsiteX532" fmla="*/ 10700463 w 12191999"/>
              <a:gd name="connsiteY532" fmla="*/ 5308610 h 6858000"/>
              <a:gd name="connsiteX533" fmla="*/ 10695953 w 12191999"/>
              <a:gd name="connsiteY533" fmla="*/ 5325919 h 6858000"/>
              <a:gd name="connsiteX534" fmla="*/ 10695953 w 12191999"/>
              <a:gd name="connsiteY534" fmla="*/ 5342506 h 6858000"/>
              <a:gd name="connsiteX535" fmla="*/ 10697005 w 12191999"/>
              <a:gd name="connsiteY535" fmla="*/ 5340688 h 6858000"/>
              <a:gd name="connsiteX536" fmla="*/ 10739305 w 12191999"/>
              <a:gd name="connsiteY536" fmla="*/ 5333510 h 6858000"/>
              <a:gd name="connsiteX537" fmla="*/ 10924995 w 12191999"/>
              <a:gd name="connsiteY537" fmla="*/ 5334732 h 6858000"/>
              <a:gd name="connsiteX538" fmla="*/ 10993408 w 12191999"/>
              <a:gd name="connsiteY538" fmla="*/ 5294417 h 6858000"/>
              <a:gd name="connsiteX539" fmla="*/ 10960424 w 12191999"/>
              <a:gd name="connsiteY539" fmla="*/ 5250439 h 6858000"/>
              <a:gd name="connsiteX540" fmla="*/ 10945764 w 12191999"/>
              <a:gd name="connsiteY540" fmla="*/ 5140490 h 6858000"/>
              <a:gd name="connsiteX541" fmla="*/ 11174212 w 12191999"/>
              <a:gd name="connsiteY541" fmla="*/ 5111172 h 6858000"/>
              <a:gd name="connsiteX542" fmla="*/ 11169325 w 12191999"/>
              <a:gd name="connsiteY542" fmla="*/ 5261432 h 6858000"/>
              <a:gd name="connsiteX543" fmla="*/ 11170547 w 12191999"/>
              <a:gd name="connsiteY543" fmla="*/ 5321293 h 6858000"/>
              <a:gd name="connsiteX544" fmla="*/ 11224299 w 12191999"/>
              <a:gd name="connsiteY544" fmla="*/ 5335954 h 6858000"/>
              <a:gd name="connsiteX545" fmla="*/ 11429538 w 12191999"/>
              <a:gd name="connsiteY545" fmla="*/ 5335954 h 6858000"/>
              <a:gd name="connsiteX546" fmla="*/ 11457635 w 12191999"/>
              <a:gd name="connsiteY546" fmla="*/ 5361608 h 6858000"/>
              <a:gd name="connsiteX547" fmla="*/ 11456413 w 12191999"/>
              <a:gd name="connsiteY547" fmla="*/ 5585169 h 6858000"/>
              <a:gd name="connsiteX548" fmla="*/ 11397773 w 12191999"/>
              <a:gd name="connsiteY548" fmla="*/ 5663355 h 6858000"/>
              <a:gd name="connsiteX549" fmla="*/ 11340356 w 12191999"/>
              <a:gd name="connsiteY549" fmla="*/ 5627928 h 6858000"/>
              <a:gd name="connsiteX550" fmla="*/ 11242624 w 12191999"/>
              <a:gd name="connsiteY550" fmla="*/ 5618154 h 6858000"/>
              <a:gd name="connsiteX551" fmla="*/ 11198645 w 12191999"/>
              <a:gd name="connsiteY551" fmla="*/ 5731767 h 6858000"/>
              <a:gd name="connsiteX552" fmla="*/ 11271944 w 12191999"/>
              <a:gd name="connsiteY552" fmla="*/ 5838051 h 6858000"/>
              <a:gd name="connsiteX553" fmla="*/ 11352573 w 12191999"/>
              <a:gd name="connsiteY553" fmla="*/ 5795294 h 6858000"/>
              <a:gd name="connsiteX554" fmla="*/ 11424650 w 12191999"/>
              <a:gd name="connsiteY554" fmla="*/ 5791629 h 6858000"/>
              <a:gd name="connsiteX555" fmla="*/ 11456413 w 12191999"/>
              <a:gd name="connsiteY555" fmla="*/ 5862484 h 6858000"/>
              <a:gd name="connsiteX556" fmla="*/ 11456413 w 12191999"/>
              <a:gd name="connsiteY556" fmla="*/ 5995645 h 6858000"/>
              <a:gd name="connsiteX557" fmla="*/ 11450808 w 12191999"/>
              <a:gd name="connsiteY557" fmla="*/ 6076903 h 6858000"/>
              <a:gd name="connsiteX558" fmla="*/ 11443434 w 12191999"/>
              <a:gd name="connsiteY558" fmla="*/ 6089200 h 6858000"/>
              <a:gd name="connsiteX559" fmla="*/ 11447629 w 12191999"/>
              <a:gd name="connsiteY559" fmla="*/ 6089179 h 6858000"/>
              <a:gd name="connsiteX560" fmla="*/ 11460380 w 12191999"/>
              <a:gd name="connsiteY560" fmla="*/ 6094729 h 6858000"/>
              <a:gd name="connsiteX561" fmla="*/ 11461414 w 12191999"/>
              <a:gd name="connsiteY561" fmla="*/ 6089396 h 6858000"/>
              <a:gd name="connsiteX562" fmla="*/ 11491039 w 12191999"/>
              <a:gd name="connsiteY562" fmla="*/ 6081456 h 6858000"/>
              <a:gd name="connsiteX563" fmla="*/ 11686503 w 12191999"/>
              <a:gd name="connsiteY563" fmla="*/ 6082676 h 6858000"/>
              <a:gd name="connsiteX564" fmla="*/ 11732927 w 12191999"/>
              <a:gd name="connsiteY564" fmla="*/ 6074124 h 6858000"/>
              <a:gd name="connsiteX565" fmla="*/ 11741477 w 12191999"/>
              <a:gd name="connsiteY565" fmla="*/ 6008156 h 6858000"/>
              <a:gd name="connsiteX566" fmla="*/ 11698720 w 12191999"/>
              <a:gd name="connsiteY566" fmla="*/ 5923862 h 6858000"/>
              <a:gd name="connsiteX567" fmla="*/ 11785457 w 12191999"/>
              <a:gd name="connsiteY567" fmla="*/ 5829795 h 6858000"/>
              <a:gd name="connsiteX568" fmla="*/ 11834763 w 12191999"/>
              <a:gd name="connsiteY568" fmla="*/ 5820594 h 6858000"/>
              <a:gd name="connsiteX569" fmla="*/ 11961375 w 12191999"/>
              <a:gd name="connsiteY569" fmla="*/ 5878660 h 6858000"/>
              <a:gd name="connsiteX570" fmla="*/ 11949158 w 12191999"/>
              <a:gd name="connsiteY570" fmla="*/ 6003269 h 6858000"/>
              <a:gd name="connsiteX571" fmla="*/ 11922283 w 12191999"/>
              <a:gd name="connsiteY571" fmla="*/ 6046026 h 6858000"/>
              <a:gd name="connsiteX572" fmla="*/ 11983365 w 12191999"/>
              <a:gd name="connsiteY572" fmla="*/ 6082676 h 6858000"/>
              <a:gd name="connsiteX573" fmla="*/ 12183716 w 12191999"/>
              <a:gd name="connsiteY573" fmla="*/ 6081456 h 6858000"/>
              <a:gd name="connsiteX574" fmla="*/ 12191999 w 12191999"/>
              <a:gd name="connsiteY574" fmla="*/ 6083007 h 6858000"/>
              <a:gd name="connsiteX575" fmla="*/ 12191999 w 12191999"/>
              <a:gd name="connsiteY575" fmla="*/ 6858000 h 6858000"/>
              <a:gd name="connsiteX576" fmla="*/ 0 w 12191999"/>
              <a:gd name="connsiteY5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12191999" h="6858000">
                <a:moveTo>
                  <a:pt x="10699779" y="6099402"/>
                </a:moveTo>
                <a:lnTo>
                  <a:pt x="10700365" y="6104567"/>
                </a:lnTo>
                <a:lnTo>
                  <a:pt x="10702406" y="6099903"/>
                </a:lnTo>
                <a:close/>
                <a:moveTo>
                  <a:pt x="9177921" y="6098901"/>
                </a:moveTo>
                <a:lnTo>
                  <a:pt x="9178505" y="6100344"/>
                </a:lnTo>
                <a:lnTo>
                  <a:pt x="9178605" y="6102927"/>
                </a:lnTo>
                <a:lnTo>
                  <a:pt x="9183635" y="6102927"/>
                </a:lnTo>
                <a:lnTo>
                  <a:pt x="9185303" y="6100308"/>
                </a:lnTo>
                <a:close/>
                <a:moveTo>
                  <a:pt x="5342410" y="5330181"/>
                </a:moveTo>
                <a:lnTo>
                  <a:pt x="5338269" y="5332661"/>
                </a:lnTo>
                <a:lnTo>
                  <a:pt x="5322064" y="5334006"/>
                </a:lnTo>
                <a:lnTo>
                  <a:pt x="5335111" y="5336578"/>
                </a:lnTo>
                <a:lnTo>
                  <a:pt x="5337848" y="5340523"/>
                </a:lnTo>
                <a:lnTo>
                  <a:pt x="5338130" y="5335883"/>
                </a:lnTo>
                <a:close/>
                <a:moveTo>
                  <a:pt x="11820900" y="4311166"/>
                </a:moveTo>
                <a:cubicBezTo>
                  <a:pt x="11873927" y="4308131"/>
                  <a:pt x="11925923" y="4331037"/>
                  <a:pt x="11955244" y="4373182"/>
                </a:cubicBezTo>
                <a:cubicBezTo>
                  <a:pt x="11985785" y="4418384"/>
                  <a:pt x="11980898" y="4451368"/>
                  <a:pt x="11941805" y="4490463"/>
                </a:cubicBezTo>
                <a:cubicBezTo>
                  <a:pt x="11929590" y="4502678"/>
                  <a:pt x="11901490" y="4507563"/>
                  <a:pt x="11911265" y="4531997"/>
                </a:cubicBezTo>
                <a:cubicBezTo>
                  <a:pt x="11922260" y="4557650"/>
                  <a:pt x="11944250" y="4573534"/>
                  <a:pt x="11974790" y="4572310"/>
                </a:cubicBezTo>
                <a:cubicBezTo>
                  <a:pt x="12041982" y="4571090"/>
                  <a:pt x="12107951" y="4573534"/>
                  <a:pt x="12175141" y="4571090"/>
                </a:cubicBezTo>
                <a:lnTo>
                  <a:pt x="12191999" y="4574294"/>
                </a:lnTo>
                <a:lnTo>
                  <a:pt x="12191999" y="5337457"/>
                </a:lnTo>
                <a:lnTo>
                  <a:pt x="12177584" y="5340730"/>
                </a:lnTo>
                <a:cubicBezTo>
                  <a:pt x="12112836" y="5338287"/>
                  <a:pt x="12048089" y="5339507"/>
                  <a:pt x="11982120" y="5339507"/>
                </a:cubicBezTo>
                <a:cubicBezTo>
                  <a:pt x="11962574" y="5339507"/>
                  <a:pt x="11944250" y="5340730"/>
                  <a:pt x="11928367" y="5354166"/>
                </a:cubicBezTo>
                <a:cubicBezTo>
                  <a:pt x="11908820" y="5372491"/>
                  <a:pt x="11896605" y="5388373"/>
                  <a:pt x="11927145" y="5409142"/>
                </a:cubicBezTo>
                <a:cubicBezTo>
                  <a:pt x="11960130" y="5432354"/>
                  <a:pt x="11987007" y="5462893"/>
                  <a:pt x="11971125" y="5504430"/>
                </a:cubicBezTo>
                <a:cubicBezTo>
                  <a:pt x="11955244" y="5548410"/>
                  <a:pt x="11924702" y="5582614"/>
                  <a:pt x="11873393" y="5592389"/>
                </a:cubicBezTo>
                <a:cubicBezTo>
                  <a:pt x="11795208" y="5608269"/>
                  <a:pt x="11739011" y="5587502"/>
                  <a:pt x="11703584" y="5530084"/>
                </a:cubicBezTo>
                <a:cubicBezTo>
                  <a:pt x="11676707" y="5486105"/>
                  <a:pt x="11682816" y="5456786"/>
                  <a:pt x="11723129" y="5417694"/>
                </a:cubicBezTo>
                <a:cubicBezTo>
                  <a:pt x="11735346" y="5406699"/>
                  <a:pt x="11763444" y="5401812"/>
                  <a:pt x="11751228" y="5374936"/>
                </a:cubicBezTo>
                <a:cubicBezTo>
                  <a:pt x="11739011" y="5350502"/>
                  <a:pt x="11718244" y="5338287"/>
                  <a:pt x="11690146" y="5338287"/>
                </a:cubicBezTo>
                <a:cubicBezTo>
                  <a:pt x="11622955" y="5338287"/>
                  <a:pt x="11556985" y="5335842"/>
                  <a:pt x="11489795" y="5339507"/>
                </a:cubicBezTo>
                <a:cubicBezTo>
                  <a:pt x="11453145" y="5341952"/>
                  <a:pt x="11443371" y="5329735"/>
                  <a:pt x="11447036" y="5295528"/>
                </a:cubicBezTo>
                <a:cubicBezTo>
                  <a:pt x="11451923" y="5266207"/>
                  <a:pt x="11449481" y="5234446"/>
                  <a:pt x="11449481" y="5202683"/>
                </a:cubicBezTo>
                <a:cubicBezTo>
                  <a:pt x="11449481" y="5166034"/>
                  <a:pt x="11450701" y="5129384"/>
                  <a:pt x="11449481" y="5092735"/>
                </a:cubicBezTo>
                <a:cubicBezTo>
                  <a:pt x="11448258" y="5058528"/>
                  <a:pt x="11466583" y="5036539"/>
                  <a:pt x="11492238" y="5018215"/>
                </a:cubicBezTo>
                <a:cubicBezTo>
                  <a:pt x="11511785" y="5004774"/>
                  <a:pt x="11528888" y="5007220"/>
                  <a:pt x="11545990" y="5025544"/>
                </a:cubicBezTo>
                <a:cubicBezTo>
                  <a:pt x="11608295" y="5089069"/>
                  <a:pt x="11622955" y="5091513"/>
                  <a:pt x="11668156" y="5051198"/>
                </a:cubicBezTo>
                <a:cubicBezTo>
                  <a:pt x="11713357" y="5010884"/>
                  <a:pt x="11720686" y="4925368"/>
                  <a:pt x="11682816" y="4877723"/>
                </a:cubicBezTo>
                <a:cubicBezTo>
                  <a:pt x="11638837" y="4822748"/>
                  <a:pt x="11602187" y="4821529"/>
                  <a:pt x="11555765" y="4874058"/>
                </a:cubicBezTo>
                <a:cubicBezTo>
                  <a:pt x="11543547" y="4887496"/>
                  <a:pt x="11536218" y="4913152"/>
                  <a:pt x="11508120" y="4902158"/>
                </a:cubicBezTo>
                <a:cubicBezTo>
                  <a:pt x="11477578" y="4891162"/>
                  <a:pt x="11451923" y="4871616"/>
                  <a:pt x="11450701" y="4839852"/>
                </a:cubicBezTo>
                <a:cubicBezTo>
                  <a:pt x="11447036" y="4758002"/>
                  <a:pt x="11449481" y="4674930"/>
                  <a:pt x="11448258" y="4591857"/>
                </a:cubicBezTo>
                <a:cubicBezTo>
                  <a:pt x="11448258" y="4567425"/>
                  <a:pt x="11465361" y="4573534"/>
                  <a:pt x="11477578" y="4573534"/>
                </a:cubicBezTo>
                <a:cubicBezTo>
                  <a:pt x="11544768" y="4573534"/>
                  <a:pt x="11610737" y="4573534"/>
                  <a:pt x="11677929" y="4573534"/>
                </a:cubicBezTo>
                <a:cubicBezTo>
                  <a:pt x="11695032" y="4573534"/>
                  <a:pt x="11713357" y="4574756"/>
                  <a:pt x="11728016" y="4562539"/>
                </a:cubicBezTo>
                <a:cubicBezTo>
                  <a:pt x="11751228" y="4544213"/>
                  <a:pt x="11769553" y="4529553"/>
                  <a:pt x="11735346" y="4500233"/>
                </a:cubicBezTo>
                <a:cubicBezTo>
                  <a:pt x="11666934" y="4441595"/>
                  <a:pt x="11682816" y="4358522"/>
                  <a:pt x="11768331" y="4323095"/>
                </a:cubicBezTo>
                <a:cubicBezTo>
                  <a:pt x="11785434" y="4316070"/>
                  <a:pt x="11803224" y="4312177"/>
                  <a:pt x="11820900" y="4311166"/>
                </a:cubicBezTo>
                <a:close/>
                <a:moveTo>
                  <a:pt x="5742911" y="3557222"/>
                </a:moveTo>
                <a:cubicBezTo>
                  <a:pt x="5785237" y="3561738"/>
                  <a:pt x="5826597" y="3581666"/>
                  <a:pt x="5851336" y="3613963"/>
                </a:cubicBezTo>
                <a:cubicBezTo>
                  <a:pt x="5884320" y="3659163"/>
                  <a:pt x="5880655" y="3697035"/>
                  <a:pt x="5840341" y="3736128"/>
                </a:cubicBezTo>
                <a:cubicBezTo>
                  <a:pt x="5828123" y="3748345"/>
                  <a:pt x="5795140" y="3750787"/>
                  <a:pt x="5811021" y="3780107"/>
                </a:cubicBezTo>
                <a:cubicBezTo>
                  <a:pt x="5823239" y="3804540"/>
                  <a:pt x="5844004" y="3815534"/>
                  <a:pt x="5873327" y="3815534"/>
                </a:cubicBezTo>
                <a:cubicBezTo>
                  <a:pt x="5942958" y="3814314"/>
                  <a:pt x="6012594" y="3816757"/>
                  <a:pt x="6082230" y="3814314"/>
                </a:cubicBezTo>
                <a:cubicBezTo>
                  <a:pt x="6102386" y="3813398"/>
                  <a:pt x="6112234" y="3817291"/>
                  <a:pt x="6115900" y="3831149"/>
                </a:cubicBezTo>
                <a:lnTo>
                  <a:pt x="6116334" y="3835442"/>
                </a:lnTo>
                <a:lnTo>
                  <a:pt x="6135367" y="3820781"/>
                </a:lnTo>
                <a:cubicBezTo>
                  <a:pt x="6143326" y="3819255"/>
                  <a:pt x="6153251" y="3819407"/>
                  <a:pt x="6165468" y="3821240"/>
                </a:cubicBezTo>
                <a:cubicBezTo>
                  <a:pt x="6193565" y="3826127"/>
                  <a:pt x="6221664" y="3822462"/>
                  <a:pt x="6250984" y="3822462"/>
                </a:cubicBezTo>
                <a:cubicBezTo>
                  <a:pt x="6286411" y="3822462"/>
                  <a:pt x="6320618" y="3823685"/>
                  <a:pt x="6356045" y="3822462"/>
                </a:cubicBezTo>
                <a:cubicBezTo>
                  <a:pt x="6393917" y="3821240"/>
                  <a:pt x="6419570" y="3842009"/>
                  <a:pt x="6434230" y="3873772"/>
                </a:cubicBezTo>
                <a:cubicBezTo>
                  <a:pt x="6451333" y="3907977"/>
                  <a:pt x="6419570" y="3920194"/>
                  <a:pt x="6401245" y="3938519"/>
                </a:cubicBezTo>
                <a:cubicBezTo>
                  <a:pt x="6362153" y="3975168"/>
                  <a:pt x="6359710" y="3998381"/>
                  <a:pt x="6395138" y="4039916"/>
                </a:cubicBezTo>
                <a:cubicBezTo>
                  <a:pt x="6437895" y="4090005"/>
                  <a:pt x="6527076" y="4097333"/>
                  <a:pt x="6574721" y="4054576"/>
                </a:cubicBezTo>
                <a:cubicBezTo>
                  <a:pt x="6628473" y="4008153"/>
                  <a:pt x="6628473" y="3977611"/>
                  <a:pt x="6575941" y="3931189"/>
                </a:cubicBezTo>
                <a:cubicBezTo>
                  <a:pt x="6562504" y="3918974"/>
                  <a:pt x="6538071" y="3910422"/>
                  <a:pt x="6547844" y="3883545"/>
                </a:cubicBezTo>
                <a:cubicBezTo>
                  <a:pt x="6558839" y="3853004"/>
                  <a:pt x="6578386" y="3827349"/>
                  <a:pt x="6610148" y="3826127"/>
                </a:cubicBezTo>
                <a:cubicBezTo>
                  <a:pt x="6691998" y="3822462"/>
                  <a:pt x="6775070" y="3824905"/>
                  <a:pt x="6856921" y="3823685"/>
                </a:cubicBezTo>
                <a:cubicBezTo>
                  <a:pt x="6881354" y="3823685"/>
                  <a:pt x="6875246" y="3840787"/>
                  <a:pt x="6875246" y="3853004"/>
                </a:cubicBezTo>
                <a:cubicBezTo>
                  <a:pt x="6875246" y="3920194"/>
                  <a:pt x="6875246" y="3986164"/>
                  <a:pt x="6875246" y="4053355"/>
                </a:cubicBezTo>
                <a:cubicBezTo>
                  <a:pt x="6875246" y="4074123"/>
                  <a:pt x="6877689" y="4093668"/>
                  <a:pt x="6892348" y="4110773"/>
                </a:cubicBezTo>
                <a:cubicBezTo>
                  <a:pt x="6911895" y="4132762"/>
                  <a:pt x="6926555" y="4137648"/>
                  <a:pt x="6948545" y="4110773"/>
                </a:cubicBezTo>
                <a:cubicBezTo>
                  <a:pt x="7005962" y="4043581"/>
                  <a:pt x="7068267" y="4049690"/>
                  <a:pt x="7117131" y="4126653"/>
                </a:cubicBezTo>
                <a:cubicBezTo>
                  <a:pt x="7155003" y="4186514"/>
                  <a:pt x="7136679" y="4286688"/>
                  <a:pt x="7080482" y="4328224"/>
                </a:cubicBezTo>
                <a:cubicBezTo>
                  <a:pt x="7034060" y="4362430"/>
                  <a:pt x="6999854" y="4357545"/>
                  <a:pt x="6959540" y="4317229"/>
                </a:cubicBezTo>
                <a:cubicBezTo>
                  <a:pt x="6947323" y="4305014"/>
                  <a:pt x="6942436" y="4273250"/>
                  <a:pt x="6914338" y="4287910"/>
                </a:cubicBezTo>
                <a:cubicBezTo>
                  <a:pt x="6891126" y="4300127"/>
                  <a:pt x="6877689" y="4320896"/>
                  <a:pt x="6877689" y="4350213"/>
                </a:cubicBezTo>
                <a:cubicBezTo>
                  <a:pt x="6878911" y="4417403"/>
                  <a:pt x="6876468" y="4483374"/>
                  <a:pt x="6878911" y="4550565"/>
                </a:cubicBezTo>
                <a:cubicBezTo>
                  <a:pt x="6880133" y="4582327"/>
                  <a:pt x="6874024" y="4594544"/>
                  <a:pt x="6838596" y="4592100"/>
                </a:cubicBezTo>
                <a:cubicBezTo>
                  <a:pt x="6775070" y="4588436"/>
                  <a:pt x="6711545" y="4590880"/>
                  <a:pt x="6648020" y="4590880"/>
                </a:cubicBezTo>
                <a:cubicBezTo>
                  <a:pt x="6628473" y="4590880"/>
                  <a:pt x="6610148" y="4592100"/>
                  <a:pt x="6594266" y="4604318"/>
                </a:cubicBezTo>
                <a:cubicBezTo>
                  <a:pt x="6571056" y="4623864"/>
                  <a:pt x="6562504" y="4638522"/>
                  <a:pt x="6591823" y="4662956"/>
                </a:cubicBezTo>
                <a:cubicBezTo>
                  <a:pt x="6655348" y="4715488"/>
                  <a:pt x="6652905" y="4766796"/>
                  <a:pt x="6589381" y="4819328"/>
                </a:cubicBezTo>
                <a:cubicBezTo>
                  <a:pt x="6530741" y="4866973"/>
                  <a:pt x="6422015" y="4855979"/>
                  <a:pt x="6375592" y="4796116"/>
                </a:cubicBezTo>
                <a:cubicBezTo>
                  <a:pt x="6338943" y="4749693"/>
                  <a:pt x="6342608" y="4711821"/>
                  <a:pt x="6385365" y="4670287"/>
                </a:cubicBezTo>
                <a:cubicBezTo>
                  <a:pt x="6397580" y="4658070"/>
                  <a:pt x="6425680" y="4653182"/>
                  <a:pt x="6415905" y="4628749"/>
                </a:cubicBezTo>
                <a:cubicBezTo>
                  <a:pt x="6404910" y="4603096"/>
                  <a:pt x="6381700" y="4588436"/>
                  <a:pt x="6351158" y="4589658"/>
                </a:cubicBezTo>
                <a:cubicBezTo>
                  <a:pt x="6283968" y="4590880"/>
                  <a:pt x="6217999" y="4587214"/>
                  <a:pt x="6150809" y="4590880"/>
                </a:cubicBezTo>
                <a:cubicBezTo>
                  <a:pt x="6133707" y="4591491"/>
                  <a:pt x="6123322" y="4589047"/>
                  <a:pt x="6117367" y="4582327"/>
                </a:cubicBezTo>
                <a:lnTo>
                  <a:pt x="6114197" y="4575109"/>
                </a:lnTo>
                <a:lnTo>
                  <a:pt x="6109104" y="4582272"/>
                </a:lnTo>
                <a:cubicBezTo>
                  <a:pt x="6104218" y="4585785"/>
                  <a:pt x="6096888" y="4586396"/>
                  <a:pt x="6087114" y="4586396"/>
                </a:cubicBezTo>
                <a:cubicBezTo>
                  <a:pt x="6012594" y="4585175"/>
                  <a:pt x="5938072" y="4586396"/>
                  <a:pt x="5863552" y="4586396"/>
                </a:cubicBezTo>
                <a:cubicBezTo>
                  <a:pt x="5837898" y="4586396"/>
                  <a:pt x="5818351" y="4572957"/>
                  <a:pt x="5802472" y="4555854"/>
                </a:cubicBezTo>
                <a:cubicBezTo>
                  <a:pt x="5778036" y="4528977"/>
                  <a:pt x="5774373" y="4504545"/>
                  <a:pt x="5807356" y="4480114"/>
                </a:cubicBezTo>
                <a:cubicBezTo>
                  <a:pt x="5833011" y="4461788"/>
                  <a:pt x="5863552" y="4441018"/>
                  <a:pt x="5847670" y="4403148"/>
                </a:cubicBezTo>
                <a:cubicBezTo>
                  <a:pt x="5830567" y="4361611"/>
                  <a:pt x="5801250" y="4332291"/>
                  <a:pt x="5752384" y="4329849"/>
                </a:cubicBezTo>
                <a:cubicBezTo>
                  <a:pt x="5704740" y="4327406"/>
                  <a:pt x="5660758" y="4329849"/>
                  <a:pt x="5628995" y="4372606"/>
                </a:cubicBezTo>
                <a:cubicBezTo>
                  <a:pt x="5599676" y="4412923"/>
                  <a:pt x="5600896" y="4436133"/>
                  <a:pt x="5638769" y="4470339"/>
                </a:cubicBezTo>
                <a:cubicBezTo>
                  <a:pt x="5655874" y="4486221"/>
                  <a:pt x="5688856" y="4493550"/>
                  <a:pt x="5674197" y="4527758"/>
                </a:cubicBezTo>
                <a:cubicBezTo>
                  <a:pt x="5659538" y="4564408"/>
                  <a:pt x="5632660" y="4586396"/>
                  <a:pt x="5591125" y="4586396"/>
                </a:cubicBezTo>
                <a:cubicBezTo>
                  <a:pt x="5520269" y="4586396"/>
                  <a:pt x="5448192" y="4585175"/>
                  <a:pt x="5377337" y="4586396"/>
                </a:cubicBezTo>
                <a:cubicBezTo>
                  <a:pt x="5350458" y="4587617"/>
                  <a:pt x="5346796" y="4576623"/>
                  <a:pt x="5346796" y="4553411"/>
                </a:cubicBezTo>
                <a:cubicBezTo>
                  <a:pt x="5348016" y="4486221"/>
                  <a:pt x="5346796" y="4420251"/>
                  <a:pt x="5348016" y="4353059"/>
                </a:cubicBezTo>
                <a:cubicBezTo>
                  <a:pt x="5348016" y="4329849"/>
                  <a:pt x="5344352" y="4309081"/>
                  <a:pt x="5327249" y="4291978"/>
                </a:cubicBezTo>
                <a:cubicBezTo>
                  <a:pt x="5310145" y="4274875"/>
                  <a:pt x="5295486" y="4267544"/>
                  <a:pt x="5278383" y="4293199"/>
                </a:cubicBezTo>
                <a:cubicBezTo>
                  <a:pt x="5253948" y="4328628"/>
                  <a:pt x="5222185" y="4357946"/>
                  <a:pt x="5174543" y="4337181"/>
                </a:cubicBezTo>
                <a:cubicBezTo>
                  <a:pt x="5125677" y="4315189"/>
                  <a:pt x="5092692" y="4279761"/>
                  <a:pt x="5089026" y="4221122"/>
                </a:cubicBezTo>
                <a:cubicBezTo>
                  <a:pt x="5085363" y="4164927"/>
                  <a:pt x="5093914" y="4113618"/>
                  <a:pt x="5144002" y="4078190"/>
                </a:cubicBezTo>
                <a:cubicBezTo>
                  <a:pt x="5191646" y="4043983"/>
                  <a:pt x="5224631" y="4046428"/>
                  <a:pt x="5264946" y="4087965"/>
                </a:cubicBezTo>
                <a:cubicBezTo>
                  <a:pt x="5277159" y="4101402"/>
                  <a:pt x="5283271" y="4130722"/>
                  <a:pt x="5311367" y="4117283"/>
                </a:cubicBezTo>
                <a:cubicBezTo>
                  <a:pt x="5335801" y="4105067"/>
                  <a:pt x="5346796" y="4083077"/>
                  <a:pt x="5346796" y="4054980"/>
                </a:cubicBezTo>
                <a:cubicBezTo>
                  <a:pt x="5346796" y="3986566"/>
                  <a:pt x="5348016" y="3918154"/>
                  <a:pt x="5345574" y="3849742"/>
                </a:cubicBezTo>
                <a:cubicBezTo>
                  <a:pt x="5344352" y="3821644"/>
                  <a:pt x="5349236" y="3809427"/>
                  <a:pt x="5381003" y="3811870"/>
                </a:cubicBezTo>
                <a:cubicBezTo>
                  <a:pt x="5416429" y="3817979"/>
                  <a:pt x="5451858" y="3815534"/>
                  <a:pt x="5486063" y="3815534"/>
                </a:cubicBezTo>
                <a:cubicBezTo>
                  <a:pt x="5522713" y="3815534"/>
                  <a:pt x="5559361" y="3814314"/>
                  <a:pt x="5596012" y="3815534"/>
                </a:cubicBezTo>
                <a:cubicBezTo>
                  <a:pt x="5624110" y="3816757"/>
                  <a:pt x="5641213" y="3799654"/>
                  <a:pt x="5650984" y="3777664"/>
                </a:cubicBezTo>
                <a:cubicBezTo>
                  <a:pt x="5660758" y="3755674"/>
                  <a:pt x="5636325" y="3748345"/>
                  <a:pt x="5625329" y="3738570"/>
                </a:cubicBezTo>
                <a:cubicBezTo>
                  <a:pt x="5567914" y="3684820"/>
                  <a:pt x="5576466" y="3622514"/>
                  <a:pt x="5649765" y="3576091"/>
                </a:cubicBezTo>
                <a:cubicBezTo>
                  <a:pt x="5665035" y="3566624"/>
                  <a:pt x="5682520" y="3560668"/>
                  <a:pt x="5700845" y="3557958"/>
                </a:cubicBezTo>
                <a:cubicBezTo>
                  <a:pt x="5714588" y="3555925"/>
                  <a:pt x="5728804" y="3555718"/>
                  <a:pt x="5742911" y="3557222"/>
                </a:cubicBezTo>
                <a:close/>
                <a:moveTo>
                  <a:pt x="5726517" y="2017504"/>
                </a:moveTo>
                <a:cubicBezTo>
                  <a:pt x="5769733" y="2023154"/>
                  <a:pt x="5810962" y="2045754"/>
                  <a:pt x="5834786" y="2083015"/>
                </a:cubicBezTo>
                <a:cubicBezTo>
                  <a:pt x="5861661" y="2124551"/>
                  <a:pt x="5855555" y="2157535"/>
                  <a:pt x="5820126" y="2192965"/>
                </a:cubicBezTo>
                <a:cubicBezTo>
                  <a:pt x="5806689" y="2206402"/>
                  <a:pt x="5777368" y="2210067"/>
                  <a:pt x="5787140" y="2236943"/>
                </a:cubicBezTo>
                <a:cubicBezTo>
                  <a:pt x="5798136" y="2266262"/>
                  <a:pt x="5823790" y="2277258"/>
                  <a:pt x="5855555" y="2277258"/>
                </a:cubicBezTo>
                <a:cubicBezTo>
                  <a:pt x="5917857" y="2276037"/>
                  <a:pt x="5978941" y="2279702"/>
                  <a:pt x="6041243" y="2276037"/>
                </a:cubicBezTo>
                <a:cubicBezTo>
                  <a:pt x="6080338" y="2273592"/>
                  <a:pt x="6097440" y="2280923"/>
                  <a:pt x="6093775" y="2326124"/>
                </a:cubicBezTo>
                <a:cubicBezTo>
                  <a:pt x="6088888" y="2389649"/>
                  <a:pt x="6093775" y="2453175"/>
                  <a:pt x="6092553" y="2516703"/>
                </a:cubicBezTo>
                <a:cubicBezTo>
                  <a:pt x="6092553" y="2543577"/>
                  <a:pt x="6101105" y="2561902"/>
                  <a:pt x="6121873" y="2577785"/>
                </a:cubicBezTo>
                <a:cubicBezTo>
                  <a:pt x="6134090" y="2586335"/>
                  <a:pt x="6142641" y="2585115"/>
                  <a:pt x="6154856" y="2574120"/>
                </a:cubicBezTo>
                <a:cubicBezTo>
                  <a:pt x="6241593" y="2494711"/>
                  <a:pt x="6290460" y="2503263"/>
                  <a:pt x="6351542" y="2611990"/>
                </a:cubicBezTo>
                <a:cubicBezTo>
                  <a:pt x="6352764" y="2644975"/>
                  <a:pt x="6352764" y="2676738"/>
                  <a:pt x="6352764" y="2708501"/>
                </a:cubicBezTo>
                <a:cubicBezTo>
                  <a:pt x="6338104" y="2734156"/>
                  <a:pt x="6325887" y="2761033"/>
                  <a:pt x="6300232" y="2779356"/>
                </a:cubicBezTo>
                <a:cubicBezTo>
                  <a:pt x="6251367" y="2817228"/>
                  <a:pt x="6212273" y="2813563"/>
                  <a:pt x="6170739" y="2769584"/>
                </a:cubicBezTo>
                <a:cubicBezTo>
                  <a:pt x="6159745" y="2757366"/>
                  <a:pt x="6154856" y="2729269"/>
                  <a:pt x="6129202" y="2742708"/>
                </a:cubicBezTo>
                <a:cubicBezTo>
                  <a:pt x="6107212" y="2753701"/>
                  <a:pt x="6093775" y="2772026"/>
                  <a:pt x="6093775" y="2800124"/>
                </a:cubicBezTo>
                <a:cubicBezTo>
                  <a:pt x="6094997" y="2869758"/>
                  <a:pt x="6092553" y="2939392"/>
                  <a:pt x="6094997" y="3009027"/>
                </a:cubicBezTo>
                <a:cubicBezTo>
                  <a:pt x="6096218" y="3042011"/>
                  <a:pt x="6085222" y="3048121"/>
                  <a:pt x="6054683" y="3046899"/>
                </a:cubicBezTo>
                <a:cubicBezTo>
                  <a:pt x="5989937" y="3044455"/>
                  <a:pt x="5923966" y="3045676"/>
                  <a:pt x="5859220" y="3045676"/>
                </a:cubicBezTo>
                <a:cubicBezTo>
                  <a:pt x="5839672" y="3045676"/>
                  <a:pt x="5821349" y="3046899"/>
                  <a:pt x="5805467" y="3060336"/>
                </a:cubicBezTo>
                <a:cubicBezTo>
                  <a:pt x="5785921" y="3078662"/>
                  <a:pt x="5774925" y="3095764"/>
                  <a:pt x="5804246" y="3116533"/>
                </a:cubicBezTo>
                <a:cubicBezTo>
                  <a:pt x="5834786" y="3138522"/>
                  <a:pt x="5861661" y="3165399"/>
                  <a:pt x="5849445" y="3206935"/>
                </a:cubicBezTo>
                <a:cubicBezTo>
                  <a:pt x="5834786" y="3254578"/>
                  <a:pt x="5803023" y="3288785"/>
                  <a:pt x="5751713" y="3299780"/>
                </a:cubicBezTo>
                <a:cubicBezTo>
                  <a:pt x="5674750" y="3315662"/>
                  <a:pt x="5616113" y="3293673"/>
                  <a:pt x="5581905" y="3237475"/>
                </a:cubicBezTo>
                <a:cubicBezTo>
                  <a:pt x="5555029" y="3193496"/>
                  <a:pt x="5561135" y="3162956"/>
                  <a:pt x="5601451" y="3125084"/>
                </a:cubicBezTo>
                <a:cubicBezTo>
                  <a:pt x="5613669" y="3114088"/>
                  <a:pt x="5640546" y="3109203"/>
                  <a:pt x="5629551" y="3083549"/>
                </a:cubicBezTo>
                <a:cubicBezTo>
                  <a:pt x="5619775" y="3059114"/>
                  <a:pt x="5599008" y="3046899"/>
                  <a:pt x="5573353" y="3045676"/>
                </a:cubicBezTo>
                <a:cubicBezTo>
                  <a:pt x="5525708" y="3044455"/>
                  <a:pt x="5478065" y="3045676"/>
                  <a:pt x="5430421" y="3045676"/>
                </a:cubicBezTo>
                <a:cubicBezTo>
                  <a:pt x="5324139" y="3045676"/>
                  <a:pt x="5324139" y="3045676"/>
                  <a:pt x="5324139" y="2938172"/>
                </a:cubicBezTo>
                <a:cubicBezTo>
                  <a:pt x="5324139" y="2894192"/>
                  <a:pt x="5325358" y="2848990"/>
                  <a:pt x="5324139" y="2805010"/>
                </a:cubicBezTo>
                <a:cubicBezTo>
                  <a:pt x="5322917" y="2775691"/>
                  <a:pt x="5335133" y="2752481"/>
                  <a:pt x="5355900" y="2734156"/>
                </a:cubicBezTo>
                <a:cubicBezTo>
                  <a:pt x="5380332" y="2712165"/>
                  <a:pt x="5403544" y="2707279"/>
                  <a:pt x="5427977" y="2737821"/>
                </a:cubicBezTo>
                <a:cubicBezTo>
                  <a:pt x="5447526" y="2763474"/>
                  <a:pt x="5467069" y="2795238"/>
                  <a:pt x="5508607" y="2780578"/>
                </a:cubicBezTo>
                <a:cubicBezTo>
                  <a:pt x="5552586" y="2765919"/>
                  <a:pt x="5579462" y="2724383"/>
                  <a:pt x="5581905" y="2674294"/>
                </a:cubicBezTo>
                <a:cubicBezTo>
                  <a:pt x="5584348" y="2629092"/>
                  <a:pt x="5577018" y="2590001"/>
                  <a:pt x="5537926" y="2560681"/>
                </a:cubicBezTo>
                <a:cubicBezTo>
                  <a:pt x="5497612" y="2530140"/>
                  <a:pt x="5475621" y="2532583"/>
                  <a:pt x="5440195" y="2570454"/>
                </a:cubicBezTo>
                <a:cubicBezTo>
                  <a:pt x="5424312" y="2587558"/>
                  <a:pt x="5418205" y="2619320"/>
                  <a:pt x="5382779" y="2605882"/>
                </a:cubicBezTo>
                <a:cubicBezTo>
                  <a:pt x="5347348" y="2591221"/>
                  <a:pt x="5325358" y="2565567"/>
                  <a:pt x="5324139" y="2527695"/>
                </a:cubicBezTo>
                <a:cubicBezTo>
                  <a:pt x="5322917" y="2453175"/>
                  <a:pt x="5324139" y="2378654"/>
                  <a:pt x="5322917" y="2304134"/>
                </a:cubicBezTo>
                <a:cubicBezTo>
                  <a:pt x="5322917" y="2280923"/>
                  <a:pt x="5332689" y="2278479"/>
                  <a:pt x="5351016" y="2278479"/>
                </a:cubicBezTo>
                <a:cubicBezTo>
                  <a:pt x="5419427" y="2279702"/>
                  <a:pt x="5487839" y="2278479"/>
                  <a:pt x="5556254" y="2278479"/>
                </a:cubicBezTo>
                <a:cubicBezTo>
                  <a:pt x="5575797" y="2278479"/>
                  <a:pt x="5594120" y="2277258"/>
                  <a:pt x="5610003" y="2263820"/>
                </a:cubicBezTo>
                <a:cubicBezTo>
                  <a:pt x="5631992" y="2244274"/>
                  <a:pt x="5641767" y="2228392"/>
                  <a:pt x="5611225" y="2203958"/>
                </a:cubicBezTo>
                <a:cubicBezTo>
                  <a:pt x="5547698" y="2152649"/>
                  <a:pt x="5548920" y="2108671"/>
                  <a:pt x="5606337" y="2053696"/>
                </a:cubicBezTo>
                <a:cubicBezTo>
                  <a:pt x="5638102" y="2023155"/>
                  <a:pt x="5683302" y="2011854"/>
                  <a:pt x="5726517" y="2017504"/>
                </a:cubicBezTo>
                <a:close/>
                <a:moveTo>
                  <a:pt x="0" y="0"/>
                </a:moveTo>
                <a:lnTo>
                  <a:pt x="5329115" y="0"/>
                </a:lnTo>
                <a:lnTo>
                  <a:pt x="5332434" y="5729"/>
                </a:lnTo>
                <a:cubicBezTo>
                  <a:pt x="5333904" y="11284"/>
                  <a:pt x="5334438" y="18309"/>
                  <a:pt x="5334132" y="27166"/>
                </a:cubicBezTo>
                <a:cubicBezTo>
                  <a:pt x="5331688" y="93135"/>
                  <a:pt x="5332910" y="160325"/>
                  <a:pt x="5332910" y="227517"/>
                </a:cubicBezTo>
                <a:cubicBezTo>
                  <a:pt x="5332910" y="245842"/>
                  <a:pt x="5334132" y="262944"/>
                  <a:pt x="5346347" y="276382"/>
                </a:cubicBezTo>
                <a:cubicBezTo>
                  <a:pt x="5364674" y="295929"/>
                  <a:pt x="5378111" y="304481"/>
                  <a:pt x="5402544" y="277604"/>
                </a:cubicBezTo>
                <a:cubicBezTo>
                  <a:pt x="5463627" y="204305"/>
                  <a:pt x="5551584" y="225072"/>
                  <a:pt x="5582127" y="317919"/>
                </a:cubicBezTo>
                <a:cubicBezTo>
                  <a:pt x="5606557" y="392438"/>
                  <a:pt x="5583346" y="463295"/>
                  <a:pt x="5523486" y="501165"/>
                </a:cubicBezTo>
                <a:cubicBezTo>
                  <a:pt x="5479508" y="529263"/>
                  <a:pt x="5450188" y="523155"/>
                  <a:pt x="5411097" y="481620"/>
                </a:cubicBezTo>
                <a:cubicBezTo>
                  <a:pt x="5398879" y="469403"/>
                  <a:pt x="5393991" y="441305"/>
                  <a:pt x="5369558" y="453522"/>
                </a:cubicBezTo>
                <a:cubicBezTo>
                  <a:pt x="5345127" y="464516"/>
                  <a:pt x="5332910" y="485285"/>
                  <a:pt x="5332910" y="514605"/>
                </a:cubicBezTo>
                <a:cubicBezTo>
                  <a:pt x="5334132" y="583017"/>
                  <a:pt x="5331688" y="651429"/>
                  <a:pt x="5334132" y="719841"/>
                </a:cubicBezTo>
                <a:cubicBezTo>
                  <a:pt x="5335356" y="750383"/>
                  <a:pt x="5328023" y="761378"/>
                  <a:pt x="5295041" y="760156"/>
                </a:cubicBezTo>
                <a:cubicBezTo>
                  <a:pt x="5229072" y="757713"/>
                  <a:pt x="5161881" y="758935"/>
                  <a:pt x="5094692" y="758935"/>
                </a:cubicBezTo>
                <a:cubicBezTo>
                  <a:pt x="5077586" y="758935"/>
                  <a:pt x="5060482" y="758935"/>
                  <a:pt x="5045820" y="772373"/>
                </a:cubicBezTo>
                <a:cubicBezTo>
                  <a:pt x="5025053" y="791918"/>
                  <a:pt x="5011616" y="805357"/>
                  <a:pt x="5043379" y="831012"/>
                </a:cubicBezTo>
                <a:cubicBezTo>
                  <a:pt x="5109351" y="883542"/>
                  <a:pt x="5102018" y="948291"/>
                  <a:pt x="5031161" y="997156"/>
                </a:cubicBezTo>
                <a:cubicBezTo>
                  <a:pt x="4963969" y="1042356"/>
                  <a:pt x="4861351" y="1019146"/>
                  <a:pt x="4818594" y="949511"/>
                </a:cubicBezTo>
                <a:cubicBezTo>
                  <a:pt x="4791718" y="905532"/>
                  <a:pt x="4797826" y="878656"/>
                  <a:pt x="4840582" y="837120"/>
                </a:cubicBezTo>
                <a:cubicBezTo>
                  <a:pt x="4852797" y="824903"/>
                  <a:pt x="4879674" y="818795"/>
                  <a:pt x="4866234" y="793140"/>
                </a:cubicBezTo>
                <a:cubicBezTo>
                  <a:pt x="4854020" y="772373"/>
                  <a:pt x="4836918" y="757713"/>
                  <a:pt x="4808822" y="758935"/>
                </a:cubicBezTo>
                <a:cubicBezTo>
                  <a:pt x="4737964" y="760156"/>
                  <a:pt x="4665887" y="758935"/>
                  <a:pt x="4595032" y="760156"/>
                </a:cubicBezTo>
                <a:cubicBezTo>
                  <a:pt x="4585870" y="760156"/>
                  <a:pt x="4578942" y="759469"/>
                  <a:pt x="4573923" y="757192"/>
                </a:cubicBezTo>
                <a:lnTo>
                  <a:pt x="4572290" y="755075"/>
                </a:lnTo>
                <a:lnTo>
                  <a:pt x="4542110" y="755075"/>
                </a:lnTo>
                <a:lnTo>
                  <a:pt x="4532620" y="757803"/>
                </a:lnTo>
                <a:cubicBezTo>
                  <a:pt x="4461765" y="756580"/>
                  <a:pt x="4389688" y="756580"/>
                  <a:pt x="4318830" y="757803"/>
                </a:cubicBezTo>
                <a:cubicBezTo>
                  <a:pt x="4291954" y="757803"/>
                  <a:pt x="4269964" y="746808"/>
                  <a:pt x="4252861" y="727261"/>
                </a:cubicBezTo>
                <a:cubicBezTo>
                  <a:pt x="4230872" y="701606"/>
                  <a:pt x="4222318" y="677173"/>
                  <a:pt x="4257749" y="652741"/>
                </a:cubicBezTo>
                <a:cubicBezTo>
                  <a:pt x="4284626" y="633194"/>
                  <a:pt x="4315164" y="611204"/>
                  <a:pt x="4298063" y="570889"/>
                </a:cubicBezTo>
                <a:cubicBezTo>
                  <a:pt x="4280960" y="531797"/>
                  <a:pt x="4251638" y="503698"/>
                  <a:pt x="4205214" y="501255"/>
                </a:cubicBezTo>
                <a:cubicBezTo>
                  <a:pt x="4161241" y="498812"/>
                  <a:pt x="4119705" y="498812"/>
                  <a:pt x="4087942" y="535462"/>
                </a:cubicBezTo>
                <a:cubicBezTo>
                  <a:pt x="4050070" y="578219"/>
                  <a:pt x="4051293" y="606317"/>
                  <a:pt x="4094050" y="644189"/>
                </a:cubicBezTo>
                <a:cubicBezTo>
                  <a:pt x="4111153" y="658848"/>
                  <a:pt x="4138030" y="669843"/>
                  <a:pt x="4127035" y="700384"/>
                </a:cubicBezTo>
                <a:cubicBezTo>
                  <a:pt x="4114818" y="732148"/>
                  <a:pt x="4090385" y="756580"/>
                  <a:pt x="4057400" y="757803"/>
                </a:cubicBezTo>
                <a:cubicBezTo>
                  <a:pt x="3977993" y="761467"/>
                  <a:pt x="3898585" y="759023"/>
                  <a:pt x="3819179" y="759023"/>
                </a:cubicBezTo>
                <a:lnTo>
                  <a:pt x="3813849" y="756900"/>
                </a:lnTo>
                <a:lnTo>
                  <a:pt x="3810549" y="758781"/>
                </a:lnTo>
                <a:lnTo>
                  <a:pt x="3815750" y="768157"/>
                </a:lnTo>
                <a:cubicBezTo>
                  <a:pt x="3817087" y="773464"/>
                  <a:pt x="3817545" y="780106"/>
                  <a:pt x="3817238" y="788353"/>
                </a:cubicBezTo>
                <a:cubicBezTo>
                  <a:pt x="3814797" y="853100"/>
                  <a:pt x="3816018" y="919069"/>
                  <a:pt x="3816018" y="983816"/>
                </a:cubicBezTo>
                <a:cubicBezTo>
                  <a:pt x="3816018" y="1011914"/>
                  <a:pt x="3809910" y="1036348"/>
                  <a:pt x="3789144" y="1057116"/>
                </a:cubicBezTo>
                <a:cubicBezTo>
                  <a:pt x="3757381" y="1088878"/>
                  <a:pt x="3737836" y="1087658"/>
                  <a:pt x="3708516" y="1053451"/>
                </a:cubicBezTo>
                <a:cubicBezTo>
                  <a:pt x="3688971" y="1031461"/>
                  <a:pt x="3670645" y="1000919"/>
                  <a:pt x="3635219" y="1014358"/>
                </a:cubicBezTo>
                <a:cubicBezTo>
                  <a:pt x="3596125" y="1029018"/>
                  <a:pt x="3566806" y="1054673"/>
                  <a:pt x="3560696" y="1098651"/>
                </a:cubicBezTo>
                <a:cubicBezTo>
                  <a:pt x="3553368" y="1151183"/>
                  <a:pt x="3555811" y="1200050"/>
                  <a:pt x="3603457" y="1235477"/>
                </a:cubicBezTo>
                <a:cubicBezTo>
                  <a:pt x="3642548" y="1264796"/>
                  <a:pt x="3664539" y="1262352"/>
                  <a:pt x="3697521" y="1226924"/>
                </a:cubicBezTo>
                <a:cubicBezTo>
                  <a:pt x="3714624" y="1208600"/>
                  <a:pt x="3724397" y="1174394"/>
                  <a:pt x="3759825" y="1190276"/>
                </a:cubicBezTo>
                <a:cubicBezTo>
                  <a:pt x="3794029" y="1204935"/>
                  <a:pt x="3814797" y="1233032"/>
                  <a:pt x="3816018" y="1270905"/>
                </a:cubicBezTo>
                <a:cubicBezTo>
                  <a:pt x="3817238" y="1344204"/>
                  <a:pt x="3816018" y="1417503"/>
                  <a:pt x="3817238" y="1489580"/>
                </a:cubicBezTo>
                <a:cubicBezTo>
                  <a:pt x="3817238" y="1499964"/>
                  <a:pt x="3815711" y="1506988"/>
                  <a:pt x="3811589" y="1511264"/>
                </a:cubicBezTo>
                <a:lnTo>
                  <a:pt x="3801031" y="1513846"/>
                </a:lnTo>
                <a:lnTo>
                  <a:pt x="3806488" y="1516917"/>
                </a:lnTo>
                <a:lnTo>
                  <a:pt x="3807926" y="1520360"/>
                </a:lnTo>
                <a:lnTo>
                  <a:pt x="3814241" y="1520360"/>
                </a:lnTo>
                <a:lnTo>
                  <a:pt x="3829058" y="1502514"/>
                </a:lnTo>
                <a:cubicBezTo>
                  <a:pt x="3837597" y="1499199"/>
                  <a:pt x="3849165" y="1498742"/>
                  <a:pt x="3863824" y="1499658"/>
                </a:cubicBezTo>
                <a:cubicBezTo>
                  <a:pt x="3926128" y="1503323"/>
                  <a:pt x="3987214" y="1499658"/>
                  <a:pt x="4049516" y="1500879"/>
                </a:cubicBezTo>
                <a:cubicBezTo>
                  <a:pt x="4081280" y="1500879"/>
                  <a:pt x="4106935" y="1489884"/>
                  <a:pt x="4117929" y="1460565"/>
                </a:cubicBezTo>
                <a:cubicBezTo>
                  <a:pt x="4127702" y="1433689"/>
                  <a:pt x="4098382" y="1430024"/>
                  <a:pt x="4084945" y="1416587"/>
                </a:cubicBezTo>
                <a:cubicBezTo>
                  <a:pt x="4049516" y="1381158"/>
                  <a:pt x="4043408" y="1348173"/>
                  <a:pt x="4070285" y="1306638"/>
                </a:cubicBezTo>
                <a:cubicBezTo>
                  <a:pt x="4094107" y="1269377"/>
                  <a:pt x="4135338" y="1246777"/>
                  <a:pt x="4178554" y="1241127"/>
                </a:cubicBezTo>
                <a:cubicBezTo>
                  <a:pt x="4221764" y="1235476"/>
                  <a:pt x="4266966" y="1246777"/>
                  <a:pt x="4298729" y="1277318"/>
                </a:cubicBezTo>
                <a:cubicBezTo>
                  <a:pt x="4356145" y="1332293"/>
                  <a:pt x="4357369" y="1376272"/>
                  <a:pt x="4293841" y="1427580"/>
                </a:cubicBezTo>
                <a:cubicBezTo>
                  <a:pt x="4263300" y="1452014"/>
                  <a:pt x="4273074" y="1467896"/>
                  <a:pt x="4295062" y="1487441"/>
                </a:cubicBezTo>
                <a:cubicBezTo>
                  <a:pt x="4310947" y="1500879"/>
                  <a:pt x="4329269" y="1502101"/>
                  <a:pt x="4348815" y="1502101"/>
                </a:cubicBezTo>
                <a:cubicBezTo>
                  <a:pt x="4417231" y="1502101"/>
                  <a:pt x="4485641" y="1503323"/>
                  <a:pt x="4554055" y="1502101"/>
                </a:cubicBezTo>
                <a:cubicBezTo>
                  <a:pt x="4567798" y="1502101"/>
                  <a:pt x="4576731" y="1503475"/>
                  <a:pt x="4580339" y="1513955"/>
                </a:cubicBezTo>
                <a:lnTo>
                  <a:pt x="4580382" y="1514287"/>
                </a:lnTo>
                <a:lnTo>
                  <a:pt x="4581432" y="1513558"/>
                </a:lnTo>
                <a:cubicBezTo>
                  <a:pt x="4585612" y="1512222"/>
                  <a:pt x="4591033" y="1511688"/>
                  <a:pt x="4598057" y="1511994"/>
                </a:cubicBezTo>
                <a:cubicBezTo>
                  <a:pt x="4668913" y="1514436"/>
                  <a:pt x="4740990" y="1513216"/>
                  <a:pt x="4811845" y="1513216"/>
                </a:cubicBezTo>
                <a:cubicBezTo>
                  <a:pt x="4853383" y="1513216"/>
                  <a:pt x="4880258" y="1535205"/>
                  <a:pt x="4894918" y="1571855"/>
                </a:cubicBezTo>
                <a:cubicBezTo>
                  <a:pt x="4908357" y="1606060"/>
                  <a:pt x="4876594" y="1614613"/>
                  <a:pt x="4859491" y="1630493"/>
                </a:cubicBezTo>
                <a:cubicBezTo>
                  <a:pt x="4821621" y="1665922"/>
                  <a:pt x="4820399" y="1690354"/>
                  <a:pt x="4853383" y="1731891"/>
                </a:cubicBezTo>
                <a:cubicBezTo>
                  <a:pt x="4883921" y="1769762"/>
                  <a:pt x="4925460" y="1772204"/>
                  <a:pt x="4969438" y="1770984"/>
                </a:cubicBezTo>
                <a:cubicBezTo>
                  <a:pt x="5020749" y="1768539"/>
                  <a:pt x="5052511" y="1740442"/>
                  <a:pt x="5069614" y="1696462"/>
                </a:cubicBezTo>
                <a:cubicBezTo>
                  <a:pt x="5085496" y="1656148"/>
                  <a:pt x="5051292" y="1636602"/>
                  <a:pt x="5025634" y="1617055"/>
                </a:cubicBezTo>
                <a:cubicBezTo>
                  <a:pt x="4997537" y="1595065"/>
                  <a:pt x="5001201" y="1573075"/>
                  <a:pt x="5020749" y="1548643"/>
                </a:cubicBezTo>
                <a:cubicBezTo>
                  <a:pt x="5039074" y="1525431"/>
                  <a:pt x="5062283" y="1513216"/>
                  <a:pt x="5094050" y="1513216"/>
                </a:cubicBezTo>
                <a:cubicBezTo>
                  <a:pt x="5163683" y="1514436"/>
                  <a:pt x="5233316" y="1515658"/>
                  <a:pt x="5302949" y="1513216"/>
                </a:cubicBezTo>
                <a:cubicBezTo>
                  <a:pt x="5332270" y="1511994"/>
                  <a:pt x="5337157" y="1524210"/>
                  <a:pt x="5335935" y="1548643"/>
                </a:cubicBezTo>
                <a:cubicBezTo>
                  <a:pt x="5334713" y="1581628"/>
                  <a:pt x="5335935" y="1615833"/>
                  <a:pt x="5335935" y="1648817"/>
                </a:cubicBezTo>
                <a:cubicBezTo>
                  <a:pt x="5337157" y="1668364"/>
                  <a:pt x="5337157" y="1686689"/>
                  <a:pt x="5335935" y="1706237"/>
                </a:cubicBezTo>
                <a:cubicBezTo>
                  <a:pt x="5335935" y="1727004"/>
                  <a:pt x="5337157" y="1747772"/>
                  <a:pt x="5335935" y="1768539"/>
                </a:cubicBezTo>
                <a:cubicBezTo>
                  <a:pt x="5333492" y="1805189"/>
                  <a:pt x="5312721" y="1830844"/>
                  <a:pt x="5279741" y="1844283"/>
                </a:cubicBezTo>
                <a:cubicBezTo>
                  <a:pt x="5246756" y="1857721"/>
                  <a:pt x="5235760" y="1827179"/>
                  <a:pt x="5219879" y="1808854"/>
                </a:cubicBezTo>
                <a:cubicBezTo>
                  <a:pt x="5185675" y="1770984"/>
                  <a:pt x="5161239" y="1768539"/>
                  <a:pt x="5122147" y="1799081"/>
                </a:cubicBezTo>
                <a:cubicBezTo>
                  <a:pt x="5074501" y="1834509"/>
                  <a:pt x="5070837" y="1883375"/>
                  <a:pt x="5080610" y="1935906"/>
                </a:cubicBezTo>
                <a:cubicBezTo>
                  <a:pt x="5087938" y="1979885"/>
                  <a:pt x="5117259" y="2005540"/>
                  <a:pt x="5156351" y="2018979"/>
                </a:cubicBezTo>
                <a:cubicBezTo>
                  <a:pt x="5193002" y="2029974"/>
                  <a:pt x="5210105" y="2000654"/>
                  <a:pt x="5229651" y="1978665"/>
                </a:cubicBezTo>
                <a:cubicBezTo>
                  <a:pt x="5260193" y="1945680"/>
                  <a:pt x="5278517" y="1945680"/>
                  <a:pt x="5311502" y="1977443"/>
                </a:cubicBezTo>
                <a:cubicBezTo>
                  <a:pt x="5331048" y="1996989"/>
                  <a:pt x="5335935" y="2020200"/>
                  <a:pt x="5335935" y="2047077"/>
                </a:cubicBezTo>
                <a:cubicBezTo>
                  <a:pt x="5334713" y="2114267"/>
                  <a:pt x="5333492" y="2181459"/>
                  <a:pt x="5335935" y="2247429"/>
                </a:cubicBezTo>
                <a:cubicBezTo>
                  <a:pt x="5337157" y="2275526"/>
                  <a:pt x="5331048" y="2285299"/>
                  <a:pt x="5300506" y="2284079"/>
                </a:cubicBezTo>
                <a:cubicBezTo>
                  <a:pt x="5230872" y="2281634"/>
                  <a:pt x="5161239" y="2282856"/>
                  <a:pt x="5091606" y="2282856"/>
                </a:cubicBezTo>
                <a:cubicBezTo>
                  <a:pt x="5062283" y="2282856"/>
                  <a:pt x="5041516" y="2297516"/>
                  <a:pt x="5030522" y="2320726"/>
                </a:cubicBezTo>
                <a:cubicBezTo>
                  <a:pt x="5018307" y="2346381"/>
                  <a:pt x="5046403" y="2351268"/>
                  <a:pt x="5058619" y="2362263"/>
                </a:cubicBezTo>
                <a:cubicBezTo>
                  <a:pt x="5102599" y="2402578"/>
                  <a:pt x="5106265" y="2439228"/>
                  <a:pt x="5070837" y="2486872"/>
                </a:cubicBezTo>
                <a:cubicBezTo>
                  <a:pt x="5034186" y="2535737"/>
                  <a:pt x="4982875" y="2543067"/>
                  <a:pt x="4926682" y="2539402"/>
                </a:cubicBezTo>
                <a:cubicBezTo>
                  <a:pt x="4869262" y="2535737"/>
                  <a:pt x="4833836" y="2501532"/>
                  <a:pt x="4813067" y="2452666"/>
                </a:cubicBezTo>
                <a:cubicBezTo>
                  <a:pt x="4793521" y="2406242"/>
                  <a:pt x="4822840" y="2376923"/>
                  <a:pt x="4855825" y="2352491"/>
                </a:cubicBezTo>
                <a:cubicBezTo>
                  <a:pt x="4886368" y="2329278"/>
                  <a:pt x="4872928" y="2313396"/>
                  <a:pt x="4853383" y="2296294"/>
                </a:cubicBezTo>
                <a:cubicBezTo>
                  <a:pt x="4837499" y="2282856"/>
                  <a:pt x="4819176" y="2281634"/>
                  <a:pt x="4799629" y="2281634"/>
                </a:cubicBezTo>
                <a:cubicBezTo>
                  <a:pt x="4744656" y="2281634"/>
                  <a:pt x="4688460" y="2281634"/>
                  <a:pt x="4633486" y="2281634"/>
                </a:cubicBezTo>
                <a:cubicBezTo>
                  <a:pt x="4584009" y="2281634"/>
                  <a:pt x="4571638" y="2281634"/>
                  <a:pt x="4568545" y="2254834"/>
                </a:cubicBezTo>
                <a:lnTo>
                  <a:pt x="4568533" y="2254378"/>
                </a:lnTo>
                <a:lnTo>
                  <a:pt x="4567644" y="2255861"/>
                </a:lnTo>
                <a:lnTo>
                  <a:pt x="4544720" y="2264404"/>
                </a:lnTo>
                <a:lnTo>
                  <a:pt x="4554906" y="2264379"/>
                </a:lnTo>
                <a:cubicBezTo>
                  <a:pt x="4579338" y="2264379"/>
                  <a:pt x="4573231" y="2281482"/>
                  <a:pt x="4573231" y="2293699"/>
                </a:cubicBezTo>
                <a:cubicBezTo>
                  <a:pt x="4573231" y="2360888"/>
                  <a:pt x="4573231" y="2426858"/>
                  <a:pt x="4573231" y="2494050"/>
                </a:cubicBezTo>
                <a:cubicBezTo>
                  <a:pt x="4573231" y="2514817"/>
                  <a:pt x="4575675" y="2534362"/>
                  <a:pt x="4590334" y="2551467"/>
                </a:cubicBezTo>
                <a:cubicBezTo>
                  <a:pt x="4609880" y="2573457"/>
                  <a:pt x="4624541" y="2578342"/>
                  <a:pt x="4646530" y="2551467"/>
                </a:cubicBezTo>
                <a:cubicBezTo>
                  <a:pt x="4703946" y="2484275"/>
                  <a:pt x="4766251" y="2490385"/>
                  <a:pt x="4815115" y="2567347"/>
                </a:cubicBezTo>
                <a:cubicBezTo>
                  <a:pt x="4852987" y="2627209"/>
                  <a:pt x="4834663" y="2727384"/>
                  <a:pt x="4778466" y="2768920"/>
                </a:cubicBezTo>
                <a:cubicBezTo>
                  <a:pt x="4732044" y="2803126"/>
                  <a:pt x="4697840" y="2798240"/>
                  <a:pt x="4657524" y="2757926"/>
                </a:cubicBezTo>
                <a:cubicBezTo>
                  <a:pt x="4645308" y="2745708"/>
                  <a:pt x="4640420" y="2713946"/>
                  <a:pt x="4612323" y="2728606"/>
                </a:cubicBezTo>
                <a:cubicBezTo>
                  <a:pt x="4589112" y="2740822"/>
                  <a:pt x="4575675" y="2761591"/>
                  <a:pt x="4575675" y="2790910"/>
                </a:cubicBezTo>
                <a:cubicBezTo>
                  <a:pt x="4576894" y="2858100"/>
                  <a:pt x="4574453" y="2924070"/>
                  <a:pt x="4576894" y="2991261"/>
                </a:cubicBezTo>
                <a:cubicBezTo>
                  <a:pt x="4577506" y="3007143"/>
                  <a:pt x="4576286" y="3018138"/>
                  <a:pt x="4570481" y="3024856"/>
                </a:cubicBezTo>
                <a:lnTo>
                  <a:pt x="4561944" y="3029609"/>
                </a:lnTo>
                <a:lnTo>
                  <a:pt x="4568608" y="3030206"/>
                </a:lnTo>
                <a:cubicBezTo>
                  <a:pt x="4573170" y="3031561"/>
                  <a:pt x="4576490" y="3033737"/>
                  <a:pt x="4578857" y="3036715"/>
                </a:cubicBezTo>
                <a:lnTo>
                  <a:pt x="4581540" y="3051267"/>
                </a:lnTo>
                <a:lnTo>
                  <a:pt x="4595169" y="3045892"/>
                </a:lnTo>
                <a:cubicBezTo>
                  <a:pt x="4602213" y="3044843"/>
                  <a:pt x="4610614" y="3044843"/>
                  <a:pt x="4620385" y="3045454"/>
                </a:cubicBezTo>
                <a:cubicBezTo>
                  <a:pt x="4682688" y="3049119"/>
                  <a:pt x="4743775" y="3045454"/>
                  <a:pt x="4806076" y="3046674"/>
                </a:cubicBezTo>
                <a:cubicBezTo>
                  <a:pt x="4837839" y="3046674"/>
                  <a:pt x="4863493" y="3035679"/>
                  <a:pt x="4874487" y="3006359"/>
                </a:cubicBezTo>
                <a:cubicBezTo>
                  <a:pt x="4884260" y="2979484"/>
                  <a:pt x="4854941" y="2975819"/>
                  <a:pt x="4841504" y="2962382"/>
                </a:cubicBezTo>
                <a:cubicBezTo>
                  <a:pt x="4806076" y="2926952"/>
                  <a:pt x="4799966" y="2893968"/>
                  <a:pt x="4826843" y="2852433"/>
                </a:cubicBezTo>
                <a:cubicBezTo>
                  <a:pt x="4874487" y="2777911"/>
                  <a:pt x="4991766" y="2762031"/>
                  <a:pt x="5055294" y="2823113"/>
                </a:cubicBezTo>
                <a:cubicBezTo>
                  <a:pt x="5112710" y="2878088"/>
                  <a:pt x="5113934" y="2922067"/>
                  <a:pt x="5050406" y="2973375"/>
                </a:cubicBezTo>
                <a:cubicBezTo>
                  <a:pt x="5019863" y="2997809"/>
                  <a:pt x="5029637" y="3013691"/>
                  <a:pt x="5051628" y="3033236"/>
                </a:cubicBezTo>
                <a:cubicBezTo>
                  <a:pt x="5067509" y="3046674"/>
                  <a:pt x="5085834" y="3047896"/>
                  <a:pt x="5105382" y="3047896"/>
                </a:cubicBezTo>
                <a:cubicBezTo>
                  <a:pt x="5173793" y="3047896"/>
                  <a:pt x="5242205" y="3049119"/>
                  <a:pt x="5310620" y="3047896"/>
                </a:cubicBezTo>
                <a:cubicBezTo>
                  <a:pt x="5328943" y="3047896"/>
                  <a:pt x="5338715" y="3050340"/>
                  <a:pt x="5338715" y="3073551"/>
                </a:cubicBezTo>
                <a:cubicBezTo>
                  <a:pt x="5337493" y="3148071"/>
                  <a:pt x="5338715" y="3222592"/>
                  <a:pt x="5337493" y="3297112"/>
                </a:cubicBezTo>
                <a:cubicBezTo>
                  <a:pt x="5336275" y="3334984"/>
                  <a:pt x="5314284" y="3360640"/>
                  <a:pt x="5278853" y="3375299"/>
                </a:cubicBezTo>
                <a:cubicBezTo>
                  <a:pt x="5243424" y="3388737"/>
                  <a:pt x="5237318" y="3356974"/>
                  <a:pt x="5221435" y="3339871"/>
                </a:cubicBezTo>
                <a:cubicBezTo>
                  <a:pt x="5186011" y="3302000"/>
                  <a:pt x="5164019" y="3299557"/>
                  <a:pt x="5123706" y="3330097"/>
                </a:cubicBezTo>
                <a:cubicBezTo>
                  <a:pt x="5084613" y="3359419"/>
                  <a:pt x="5077283" y="3398509"/>
                  <a:pt x="5079725" y="3443711"/>
                </a:cubicBezTo>
                <a:cubicBezTo>
                  <a:pt x="5082171" y="3493800"/>
                  <a:pt x="5109045" y="3535335"/>
                  <a:pt x="5153026" y="3549995"/>
                </a:cubicBezTo>
                <a:cubicBezTo>
                  <a:pt x="5194561" y="3564655"/>
                  <a:pt x="5214107" y="3532891"/>
                  <a:pt x="5233655" y="3507238"/>
                </a:cubicBezTo>
                <a:cubicBezTo>
                  <a:pt x="5258085" y="3476696"/>
                  <a:pt x="5281299" y="3481583"/>
                  <a:pt x="5305732" y="3503573"/>
                </a:cubicBezTo>
                <a:cubicBezTo>
                  <a:pt x="5326497" y="3521897"/>
                  <a:pt x="5338715" y="3545108"/>
                  <a:pt x="5337493" y="3574428"/>
                </a:cubicBezTo>
                <a:cubicBezTo>
                  <a:pt x="5336275" y="3618407"/>
                  <a:pt x="5337493" y="3663609"/>
                  <a:pt x="5337493" y="3707588"/>
                </a:cubicBezTo>
                <a:cubicBezTo>
                  <a:pt x="5337493" y="3815093"/>
                  <a:pt x="5337493" y="3815093"/>
                  <a:pt x="5231209" y="3815093"/>
                </a:cubicBezTo>
                <a:cubicBezTo>
                  <a:pt x="5183567" y="3815093"/>
                  <a:pt x="5135923" y="3813871"/>
                  <a:pt x="5088277" y="3815093"/>
                </a:cubicBezTo>
                <a:cubicBezTo>
                  <a:pt x="5062622" y="3816315"/>
                  <a:pt x="5041855" y="3828531"/>
                  <a:pt x="5032081" y="3852965"/>
                </a:cubicBezTo>
                <a:cubicBezTo>
                  <a:pt x="5021087" y="3878619"/>
                  <a:pt x="5047962" y="3883505"/>
                  <a:pt x="5060180" y="3894500"/>
                </a:cubicBezTo>
                <a:cubicBezTo>
                  <a:pt x="5100495" y="3932372"/>
                  <a:pt x="5106604" y="3962912"/>
                  <a:pt x="5079725" y="4006891"/>
                </a:cubicBezTo>
                <a:cubicBezTo>
                  <a:pt x="5045520" y="4063088"/>
                  <a:pt x="4986880" y="4085078"/>
                  <a:pt x="4909915" y="4069196"/>
                </a:cubicBezTo>
                <a:cubicBezTo>
                  <a:pt x="4858608" y="4058201"/>
                  <a:pt x="4826843" y="4023994"/>
                  <a:pt x="4812184" y="3976351"/>
                </a:cubicBezTo>
                <a:cubicBezTo>
                  <a:pt x="4799966" y="3934814"/>
                  <a:pt x="4826843" y="3907938"/>
                  <a:pt x="4857383" y="3885949"/>
                </a:cubicBezTo>
                <a:cubicBezTo>
                  <a:pt x="4886704" y="3865180"/>
                  <a:pt x="4875708" y="3848078"/>
                  <a:pt x="4856163" y="3829753"/>
                </a:cubicBezTo>
                <a:cubicBezTo>
                  <a:pt x="4840282" y="3816315"/>
                  <a:pt x="4821956" y="3815093"/>
                  <a:pt x="4802409" y="3815093"/>
                </a:cubicBezTo>
                <a:cubicBezTo>
                  <a:pt x="4737662" y="3815093"/>
                  <a:pt x="4671692" y="3813871"/>
                  <a:pt x="4606946" y="3816315"/>
                </a:cubicBezTo>
                <a:lnTo>
                  <a:pt x="4581843" y="3811533"/>
                </a:lnTo>
                <a:lnTo>
                  <a:pt x="4581798" y="3821095"/>
                </a:lnTo>
                <a:cubicBezTo>
                  <a:pt x="4581798" y="3896838"/>
                  <a:pt x="4583017" y="3973802"/>
                  <a:pt x="4581798" y="4049544"/>
                </a:cubicBezTo>
                <a:cubicBezTo>
                  <a:pt x="4581798" y="4084971"/>
                  <a:pt x="4558584" y="4106962"/>
                  <a:pt x="4528044" y="4121621"/>
                </a:cubicBezTo>
                <a:cubicBezTo>
                  <a:pt x="4495059" y="4137504"/>
                  <a:pt x="4484065" y="4106962"/>
                  <a:pt x="4468182" y="4089859"/>
                </a:cubicBezTo>
                <a:cubicBezTo>
                  <a:pt x="4430311" y="4047102"/>
                  <a:pt x="4407103" y="4045879"/>
                  <a:pt x="4364344" y="4081306"/>
                </a:cubicBezTo>
                <a:cubicBezTo>
                  <a:pt x="4309368" y="4127729"/>
                  <a:pt x="4306924" y="4223012"/>
                  <a:pt x="4360678" y="4271879"/>
                </a:cubicBezTo>
                <a:cubicBezTo>
                  <a:pt x="4403437" y="4310973"/>
                  <a:pt x="4430311" y="4309750"/>
                  <a:pt x="4469406" y="4266992"/>
                </a:cubicBezTo>
                <a:cubicBezTo>
                  <a:pt x="4485284" y="4249889"/>
                  <a:pt x="4496280" y="4219348"/>
                  <a:pt x="4529266" y="4235230"/>
                </a:cubicBezTo>
                <a:cubicBezTo>
                  <a:pt x="4561028" y="4249889"/>
                  <a:pt x="4583017" y="4273100"/>
                  <a:pt x="4583017" y="4312195"/>
                </a:cubicBezTo>
                <a:cubicBezTo>
                  <a:pt x="4585462" y="4347622"/>
                  <a:pt x="4585462" y="4384273"/>
                  <a:pt x="4585462" y="4420922"/>
                </a:cubicBezTo>
                <a:cubicBezTo>
                  <a:pt x="4585462" y="4458793"/>
                  <a:pt x="4584239" y="4496664"/>
                  <a:pt x="4585462" y="4535755"/>
                </a:cubicBezTo>
                <a:cubicBezTo>
                  <a:pt x="4586072" y="4546140"/>
                  <a:pt x="4584544" y="4552858"/>
                  <a:pt x="4580270" y="4556981"/>
                </a:cubicBezTo>
                <a:lnTo>
                  <a:pt x="4558623" y="4562623"/>
                </a:lnTo>
                <a:lnTo>
                  <a:pt x="4558623" y="4566440"/>
                </a:lnTo>
                <a:lnTo>
                  <a:pt x="4573343" y="4568280"/>
                </a:lnTo>
                <a:cubicBezTo>
                  <a:pt x="4578783" y="4570870"/>
                  <a:pt x="4582162" y="4575308"/>
                  <a:pt x="4583997" y="4582238"/>
                </a:cubicBezTo>
                <a:lnTo>
                  <a:pt x="4584236" y="4584622"/>
                </a:lnTo>
                <a:lnTo>
                  <a:pt x="4590467" y="4573843"/>
                </a:lnTo>
                <a:cubicBezTo>
                  <a:pt x="4597795" y="4567736"/>
                  <a:pt x="4609706" y="4566514"/>
                  <a:pt x="4626810" y="4567125"/>
                </a:cubicBezTo>
                <a:cubicBezTo>
                  <a:pt x="4692779" y="4569566"/>
                  <a:pt x="4759971" y="4568344"/>
                  <a:pt x="4827160" y="4567125"/>
                </a:cubicBezTo>
                <a:cubicBezTo>
                  <a:pt x="4852815" y="4567125"/>
                  <a:pt x="4873581" y="4573232"/>
                  <a:pt x="4890685" y="4591556"/>
                </a:cubicBezTo>
                <a:cubicBezTo>
                  <a:pt x="4922450" y="4624541"/>
                  <a:pt x="4922450" y="4641643"/>
                  <a:pt x="4887021" y="4672186"/>
                </a:cubicBezTo>
                <a:cubicBezTo>
                  <a:pt x="4865031" y="4690510"/>
                  <a:pt x="4839376" y="4707614"/>
                  <a:pt x="4847929" y="4741820"/>
                </a:cubicBezTo>
                <a:cubicBezTo>
                  <a:pt x="4857700" y="4779693"/>
                  <a:pt x="4882136" y="4806567"/>
                  <a:pt x="4920006" y="4817562"/>
                </a:cubicBezTo>
                <a:cubicBezTo>
                  <a:pt x="4973756" y="4832222"/>
                  <a:pt x="5023846" y="4829780"/>
                  <a:pt x="5064161" y="4784578"/>
                </a:cubicBezTo>
                <a:cubicBezTo>
                  <a:pt x="5100811" y="4744263"/>
                  <a:pt x="5098367" y="4714943"/>
                  <a:pt x="5056831" y="4679516"/>
                </a:cubicBezTo>
                <a:cubicBezTo>
                  <a:pt x="5039730" y="4664857"/>
                  <a:pt x="5011629" y="4653861"/>
                  <a:pt x="5022625" y="4624541"/>
                </a:cubicBezTo>
                <a:cubicBezTo>
                  <a:pt x="5034842" y="4592778"/>
                  <a:pt x="5056831" y="4568344"/>
                  <a:pt x="5092258" y="4568344"/>
                </a:cubicBezTo>
                <a:cubicBezTo>
                  <a:pt x="5171666" y="4567125"/>
                  <a:pt x="5251073" y="4568344"/>
                  <a:pt x="5330479" y="4567125"/>
                </a:cubicBezTo>
                <a:cubicBezTo>
                  <a:pt x="5354913" y="4567125"/>
                  <a:pt x="5353691" y="4581784"/>
                  <a:pt x="5353691" y="4597667"/>
                </a:cubicBezTo>
                <a:cubicBezTo>
                  <a:pt x="5353691" y="4666079"/>
                  <a:pt x="5353691" y="4734491"/>
                  <a:pt x="5353691" y="4802902"/>
                </a:cubicBezTo>
                <a:cubicBezTo>
                  <a:pt x="5353691" y="4823671"/>
                  <a:pt x="5354913" y="4843218"/>
                  <a:pt x="5372016" y="4859100"/>
                </a:cubicBezTo>
                <a:cubicBezTo>
                  <a:pt x="5390340" y="4876203"/>
                  <a:pt x="5404999" y="4881089"/>
                  <a:pt x="5422104" y="4856655"/>
                </a:cubicBezTo>
                <a:cubicBezTo>
                  <a:pt x="5444093" y="4826114"/>
                  <a:pt x="5470970" y="4796794"/>
                  <a:pt x="5512505" y="4809011"/>
                </a:cubicBezTo>
                <a:cubicBezTo>
                  <a:pt x="5560149" y="4822449"/>
                  <a:pt x="5596799" y="4854213"/>
                  <a:pt x="5607793" y="4905522"/>
                </a:cubicBezTo>
                <a:cubicBezTo>
                  <a:pt x="5620010" y="4965383"/>
                  <a:pt x="5615124" y="5021578"/>
                  <a:pt x="5562593" y="5065559"/>
                </a:cubicBezTo>
                <a:cubicBezTo>
                  <a:pt x="5512505" y="5105874"/>
                  <a:pt x="5473414" y="5103431"/>
                  <a:pt x="5430656" y="5057007"/>
                </a:cubicBezTo>
                <a:cubicBezTo>
                  <a:pt x="5419660" y="5046011"/>
                  <a:pt x="5414773" y="5020357"/>
                  <a:pt x="5392783" y="5030132"/>
                </a:cubicBezTo>
                <a:cubicBezTo>
                  <a:pt x="5370794" y="5039903"/>
                  <a:pt x="5354913" y="5058228"/>
                  <a:pt x="5354913" y="5085106"/>
                </a:cubicBezTo>
                <a:cubicBezTo>
                  <a:pt x="5354913" y="5154739"/>
                  <a:pt x="5353691" y="5224372"/>
                  <a:pt x="5356135" y="5294008"/>
                </a:cubicBezTo>
                <a:lnTo>
                  <a:pt x="5350738" y="5321930"/>
                </a:lnTo>
                <a:lnTo>
                  <a:pt x="5371287" y="5318874"/>
                </a:lnTo>
                <a:cubicBezTo>
                  <a:pt x="5442143" y="5320096"/>
                  <a:pt x="5514220" y="5320096"/>
                  <a:pt x="5585072" y="5318874"/>
                </a:cubicBezTo>
                <a:cubicBezTo>
                  <a:pt x="5613173" y="5318874"/>
                  <a:pt x="5633940" y="5328648"/>
                  <a:pt x="5651043" y="5349416"/>
                </a:cubicBezTo>
                <a:cubicBezTo>
                  <a:pt x="5673032" y="5375071"/>
                  <a:pt x="5677919" y="5398281"/>
                  <a:pt x="5646155" y="5421493"/>
                </a:cubicBezTo>
                <a:cubicBezTo>
                  <a:pt x="5620503" y="5439818"/>
                  <a:pt x="5591181" y="5460587"/>
                  <a:pt x="5603399" y="5498458"/>
                </a:cubicBezTo>
                <a:cubicBezTo>
                  <a:pt x="5616836" y="5539994"/>
                  <a:pt x="5647378" y="5568092"/>
                  <a:pt x="5692578" y="5574200"/>
                </a:cubicBezTo>
                <a:cubicBezTo>
                  <a:pt x="5736560" y="5580308"/>
                  <a:pt x="5778092" y="5577865"/>
                  <a:pt x="5812299" y="5544881"/>
                </a:cubicBezTo>
                <a:cubicBezTo>
                  <a:pt x="5855056" y="5502123"/>
                  <a:pt x="5853835" y="5469139"/>
                  <a:pt x="5808637" y="5430047"/>
                </a:cubicBezTo>
                <a:cubicBezTo>
                  <a:pt x="5792754" y="5416606"/>
                  <a:pt x="5765877" y="5408054"/>
                  <a:pt x="5778092" y="5378737"/>
                </a:cubicBezTo>
                <a:cubicBezTo>
                  <a:pt x="5789088" y="5351860"/>
                  <a:pt x="5807412" y="5324983"/>
                  <a:pt x="5837954" y="5323761"/>
                </a:cubicBezTo>
                <a:cubicBezTo>
                  <a:pt x="5922246" y="5320096"/>
                  <a:pt x="6006538" y="5321318"/>
                  <a:pt x="6089611" y="5320096"/>
                </a:cubicBezTo>
                <a:cubicBezTo>
                  <a:pt x="6110381" y="5320096"/>
                  <a:pt x="6106714" y="5333534"/>
                  <a:pt x="6106714" y="5345752"/>
                </a:cubicBezTo>
                <a:cubicBezTo>
                  <a:pt x="6106714" y="5421493"/>
                  <a:pt x="6107935" y="5498458"/>
                  <a:pt x="6106714" y="5574200"/>
                </a:cubicBezTo>
                <a:cubicBezTo>
                  <a:pt x="6106714" y="5609627"/>
                  <a:pt x="6083502" y="5631617"/>
                  <a:pt x="6052963" y="5646278"/>
                </a:cubicBezTo>
                <a:cubicBezTo>
                  <a:pt x="6019978" y="5662160"/>
                  <a:pt x="6008982" y="5631617"/>
                  <a:pt x="5993101" y="5614516"/>
                </a:cubicBezTo>
                <a:cubicBezTo>
                  <a:pt x="5955231" y="5571758"/>
                  <a:pt x="5932020" y="5570536"/>
                  <a:pt x="5889264" y="5605962"/>
                </a:cubicBezTo>
                <a:cubicBezTo>
                  <a:pt x="5834290" y="5652387"/>
                  <a:pt x="5831845" y="5747674"/>
                  <a:pt x="5885598" y="5796541"/>
                </a:cubicBezTo>
                <a:cubicBezTo>
                  <a:pt x="5928355" y="5835633"/>
                  <a:pt x="5955231" y="5834411"/>
                  <a:pt x="5994323" y="5791654"/>
                </a:cubicBezTo>
                <a:cubicBezTo>
                  <a:pt x="6010204" y="5774551"/>
                  <a:pt x="6021199" y="5744009"/>
                  <a:pt x="6054184" y="5759891"/>
                </a:cubicBezTo>
                <a:cubicBezTo>
                  <a:pt x="6085947" y="5774551"/>
                  <a:pt x="6107935" y="5797761"/>
                  <a:pt x="6107935" y="5836855"/>
                </a:cubicBezTo>
                <a:cubicBezTo>
                  <a:pt x="6110381" y="5872283"/>
                  <a:pt x="6110381" y="5908933"/>
                  <a:pt x="6110381" y="5945582"/>
                </a:cubicBezTo>
                <a:cubicBezTo>
                  <a:pt x="6110381" y="5983452"/>
                  <a:pt x="6109158" y="6021324"/>
                  <a:pt x="6110381" y="6060417"/>
                </a:cubicBezTo>
                <a:lnTo>
                  <a:pt x="6106055" y="6078094"/>
                </a:lnTo>
                <a:lnTo>
                  <a:pt x="6108059" y="6078201"/>
                </a:lnTo>
                <a:cubicBezTo>
                  <a:pt x="6113937" y="6079652"/>
                  <a:pt x="6118214" y="6082172"/>
                  <a:pt x="6121268" y="6085837"/>
                </a:cubicBezTo>
                <a:lnTo>
                  <a:pt x="6125405" y="6096044"/>
                </a:lnTo>
                <a:lnTo>
                  <a:pt x="6126156" y="6094323"/>
                </a:lnTo>
                <a:cubicBezTo>
                  <a:pt x="6132418" y="6087298"/>
                  <a:pt x="6143413" y="6084855"/>
                  <a:pt x="6161736" y="6086077"/>
                </a:cubicBezTo>
                <a:cubicBezTo>
                  <a:pt x="6230149" y="6089740"/>
                  <a:pt x="6298561" y="6088520"/>
                  <a:pt x="6366973" y="6086077"/>
                </a:cubicBezTo>
                <a:cubicBezTo>
                  <a:pt x="6399958" y="6084855"/>
                  <a:pt x="6420725" y="6100737"/>
                  <a:pt x="6439050" y="6125170"/>
                </a:cubicBezTo>
                <a:cubicBezTo>
                  <a:pt x="6454932" y="6147159"/>
                  <a:pt x="6456154" y="6166707"/>
                  <a:pt x="6431720" y="6186252"/>
                </a:cubicBezTo>
                <a:cubicBezTo>
                  <a:pt x="6403623" y="6209464"/>
                  <a:pt x="6364530" y="6230232"/>
                  <a:pt x="6388963" y="6279097"/>
                </a:cubicBezTo>
                <a:cubicBezTo>
                  <a:pt x="6413395" y="6327963"/>
                  <a:pt x="6463484" y="6351176"/>
                  <a:pt x="6524567" y="6343846"/>
                </a:cubicBezTo>
                <a:cubicBezTo>
                  <a:pt x="6570989" y="6337738"/>
                  <a:pt x="6618633" y="6299866"/>
                  <a:pt x="6624741" y="6260772"/>
                </a:cubicBezTo>
                <a:cubicBezTo>
                  <a:pt x="6629628" y="6231454"/>
                  <a:pt x="6608861" y="6214349"/>
                  <a:pt x="6589314" y="6197247"/>
                </a:cubicBezTo>
                <a:cubicBezTo>
                  <a:pt x="6572211" y="6182587"/>
                  <a:pt x="6546556" y="6170372"/>
                  <a:pt x="6559994" y="6139830"/>
                </a:cubicBezTo>
                <a:cubicBezTo>
                  <a:pt x="6572211" y="6112953"/>
                  <a:pt x="6590536" y="6088520"/>
                  <a:pt x="6622298" y="6087298"/>
                </a:cubicBezTo>
                <a:cubicBezTo>
                  <a:pt x="6705370" y="6084855"/>
                  <a:pt x="6787220" y="6086077"/>
                  <a:pt x="6870294" y="6086077"/>
                </a:cubicBezTo>
                <a:lnTo>
                  <a:pt x="6878000" y="6089431"/>
                </a:lnTo>
                <a:lnTo>
                  <a:pt x="6879007" y="6086924"/>
                </a:lnTo>
                <a:lnTo>
                  <a:pt x="6877557" y="6084401"/>
                </a:lnTo>
                <a:cubicBezTo>
                  <a:pt x="6876221" y="6079209"/>
                  <a:pt x="6875763" y="6072642"/>
                  <a:pt x="6876069" y="6064396"/>
                </a:cubicBezTo>
                <a:cubicBezTo>
                  <a:pt x="6879734" y="5997205"/>
                  <a:pt x="6877291" y="5928793"/>
                  <a:pt x="6877291" y="5860381"/>
                </a:cubicBezTo>
                <a:cubicBezTo>
                  <a:pt x="6877291" y="5829839"/>
                  <a:pt x="6861409" y="5807849"/>
                  <a:pt x="6835754" y="5796854"/>
                </a:cubicBezTo>
                <a:cubicBezTo>
                  <a:pt x="6812542" y="5787081"/>
                  <a:pt x="6806435" y="5815179"/>
                  <a:pt x="6794219" y="5827396"/>
                </a:cubicBezTo>
                <a:cubicBezTo>
                  <a:pt x="6753903" y="5867710"/>
                  <a:pt x="6717253" y="5871375"/>
                  <a:pt x="6672053" y="5838391"/>
                </a:cubicBezTo>
                <a:cubicBezTo>
                  <a:pt x="6620744" y="5800519"/>
                  <a:pt x="6613414" y="5749211"/>
                  <a:pt x="6618301" y="5690570"/>
                </a:cubicBezTo>
                <a:cubicBezTo>
                  <a:pt x="6623188" y="5633153"/>
                  <a:pt x="6657393" y="5597725"/>
                  <a:pt x="6707480" y="5578181"/>
                </a:cubicBezTo>
                <a:cubicBezTo>
                  <a:pt x="6753903" y="5559855"/>
                  <a:pt x="6782002" y="5590395"/>
                  <a:pt x="6806435" y="5623380"/>
                </a:cubicBezTo>
                <a:cubicBezTo>
                  <a:pt x="6824759" y="5647814"/>
                  <a:pt x="6839419" y="5640484"/>
                  <a:pt x="6856522" y="5623380"/>
                </a:cubicBezTo>
                <a:cubicBezTo>
                  <a:pt x="6871182" y="5607498"/>
                  <a:pt x="6876069" y="5589174"/>
                  <a:pt x="6876069" y="5567184"/>
                </a:cubicBezTo>
                <a:cubicBezTo>
                  <a:pt x="6874847" y="5501214"/>
                  <a:pt x="6877291" y="5436468"/>
                  <a:pt x="6874847" y="5371720"/>
                </a:cubicBezTo>
                <a:cubicBezTo>
                  <a:pt x="6873626" y="5342401"/>
                  <a:pt x="6879734" y="5331406"/>
                  <a:pt x="6912719" y="5332627"/>
                </a:cubicBezTo>
                <a:cubicBezTo>
                  <a:pt x="6979908" y="5335071"/>
                  <a:pt x="7045878" y="5332627"/>
                  <a:pt x="7113069" y="5333849"/>
                </a:cubicBezTo>
                <a:cubicBezTo>
                  <a:pt x="7143610" y="5333849"/>
                  <a:pt x="7166822" y="5321632"/>
                  <a:pt x="7179039" y="5295978"/>
                </a:cubicBezTo>
                <a:cubicBezTo>
                  <a:pt x="7191254" y="5269101"/>
                  <a:pt x="7159492" y="5264216"/>
                  <a:pt x="7147275" y="5250776"/>
                </a:cubicBezTo>
                <a:cubicBezTo>
                  <a:pt x="7109404" y="5212905"/>
                  <a:pt x="7104517" y="5178699"/>
                  <a:pt x="7136280" y="5133498"/>
                </a:cubicBezTo>
                <a:cubicBezTo>
                  <a:pt x="7175372" y="5077303"/>
                  <a:pt x="7231569" y="5072416"/>
                  <a:pt x="7292651" y="5078525"/>
                </a:cubicBezTo>
                <a:cubicBezTo>
                  <a:pt x="7337853" y="5083410"/>
                  <a:pt x="7389162" y="5124946"/>
                  <a:pt x="7400157" y="5167705"/>
                </a:cubicBezTo>
                <a:cubicBezTo>
                  <a:pt x="7412373" y="5211683"/>
                  <a:pt x="7387940" y="5242226"/>
                  <a:pt x="7354955" y="5264216"/>
                </a:cubicBezTo>
                <a:cubicBezTo>
                  <a:pt x="7324413" y="5284983"/>
                  <a:pt x="7336631" y="5300865"/>
                  <a:pt x="7357398" y="5319191"/>
                </a:cubicBezTo>
                <a:cubicBezTo>
                  <a:pt x="7372058" y="5332627"/>
                  <a:pt x="7390383" y="5335071"/>
                  <a:pt x="7409930" y="5335071"/>
                </a:cubicBezTo>
                <a:cubicBezTo>
                  <a:pt x="7478342" y="5333849"/>
                  <a:pt x="7546754" y="5335071"/>
                  <a:pt x="7615166" y="5333849"/>
                </a:cubicBezTo>
                <a:cubicBezTo>
                  <a:pt x="7638378" y="5333849"/>
                  <a:pt x="7644486" y="5339958"/>
                  <a:pt x="7644486" y="5363168"/>
                </a:cubicBezTo>
                <a:cubicBezTo>
                  <a:pt x="7643265" y="5436468"/>
                  <a:pt x="7644486" y="5508546"/>
                  <a:pt x="7644486" y="5581843"/>
                </a:cubicBezTo>
                <a:cubicBezTo>
                  <a:pt x="7644486" y="5622159"/>
                  <a:pt x="7622498" y="5646592"/>
                  <a:pt x="7588291" y="5661252"/>
                </a:cubicBezTo>
                <a:cubicBezTo>
                  <a:pt x="7552863" y="5677133"/>
                  <a:pt x="7545534" y="5642927"/>
                  <a:pt x="7529651" y="5627045"/>
                </a:cubicBezTo>
                <a:cubicBezTo>
                  <a:pt x="7493002" y="5589174"/>
                  <a:pt x="7468569" y="5586731"/>
                  <a:pt x="7428255" y="5619716"/>
                </a:cubicBezTo>
                <a:cubicBezTo>
                  <a:pt x="7384275" y="5656366"/>
                  <a:pt x="7381832" y="5704009"/>
                  <a:pt x="7390383" y="5754097"/>
                </a:cubicBezTo>
                <a:cubicBezTo>
                  <a:pt x="7397713" y="5798076"/>
                  <a:pt x="7428255" y="5823731"/>
                  <a:pt x="7466127" y="5837169"/>
                </a:cubicBezTo>
                <a:cubicBezTo>
                  <a:pt x="7500332" y="5849386"/>
                  <a:pt x="7521101" y="5820066"/>
                  <a:pt x="7538204" y="5795633"/>
                </a:cubicBezTo>
                <a:cubicBezTo>
                  <a:pt x="7563858" y="5760204"/>
                  <a:pt x="7589513" y="5766314"/>
                  <a:pt x="7617611" y="5791968"/>
                </a:cubicBezTo>
                <a:cubicBezTo>
                  <a:pt x="7635935" y="5809071"/>
                  <a:pt x="7645708" y="5829839"/>
                  <a:pt x="7644486" y="5855493"/>
                </a:cubicBezTo>
                <a:cubicBezTo>
                  <a:pt x="7643265" y="5890921"/>
                  <a:pt x="7644486" y="5925128"/>
                  <a:pt x="7644486" y="5960555"/>
                </a:cubicBezTo>
                <a:cubicBezTo>
                  <a:pt x="7643265" y="5998427"/>
                  <a:pt x="7643265" y="6036299"/>
                  <a:pt x="7645708" y="6072947"/>
                </a:cubicBezTo>
                <a:lnTo>
                  <a:pt x="7643676" y="6091527"/>
                </a:lnTo>
                <a:lnTo>
                  <a:pt x="7645318" y="6082343"/>
                </a:lnTo>
                <a:cubicBezTo>
                  <a:pt x="7650662" y="6075776"/>
                  <a:pt x="7660435" y="6073028"/>
                  <a:pt x="7677538" y="6073639"/>
                </a:cubicBezTo>
                <a:cubicBezTo>
                  <a:pt x="7747172" y="6077304"/>
                  <a:pt x="7816806" y="6074861"/>
                  <a:pt x="7886441" y="6074861"/>
                </a:cubicBezTo>
                <a:cubicBezTo>
                  <a:pt x="7915760" y="6074861"/>
                  <a:pt x="7938970" y="6085854"/>
                  <a:pt x="7956073" y="6107844"/>
                </a:cubicBezTo>
                <a:cubicBezTo>
                  <a:pt x="7975620" y="6132276"/>
                  <a:pt x="7979285" y="6154268"/>
                  <a:pt x="7949965" y="6176258"/>
                </a:cubicBezTo>
                <a:cubicBezTo>
                  <a:pt x="7924311" y="6195803"/>
                  <a:pt x="7890105" y="6216571"/>
                  <a:pt x="7905986" y="6256885"/>
                </a:cubicBezTo>
                <a:cubicBezTo>
                  <a:pt x="7923090" y="6298422"/>
                  <a:pt x="7953630" y="6327742"/>
                  <a:pt x="8002497" y="6331407"/>
                </a:cubicBezTo>
                <a:cubicBezTo>
                  <a:pt x="8041589" y="6335072"/>
                  <a:pt x="8078239" y="6332629"/>
                  <a:pt x="8110001" y="6304530"/>
                </a:cubicBezTo>
                <a:cubicBezTo>
                  <a:pt x="8160089" y="6258108"/>
                  <a:pt x="8160089" y="6228788"/>
                  <a:pt x="8110001" y="6183586"/>
                </a:cubicBezTo>
                <a:cubicBezTo>
                  <a:pt x="8095342" y="6171371"/>
                  <a:pt x="8070909" y="6161598"/>
                  <a:pt x="8079461" y="6135943"/>
                </a:cubicBezTo>
                <a:cubicBezTo>
                  <a:pt x="8089234" y="6106623"/>
                  <a:pt x="8108779" y="6078526"/>
                  <a:pt x="8141764" y="6077304"/>
                </a:cubicBezTo>
                <a:cubicBezTo>
                  <a:pt x="8226058" y="6073639"/>
                  <a:pt x="8310352" y="6074861"/>
                  <a:pt x="8393425" y="6074861"/>
                </a:cubicBezTo>
                <a:cubicBezTo>
                  <a:pt x="8399838" y="6074861"/>
                  <a:pt x="8404037" y="6076082"/>
                  <a:pt x="8406729" y="6078106"/>
                </a:cubicBezTo>
                <a:lnTo>
                  <a:pt x="8410249" y="6084768"/>
                </a:lnTo>
                <a:lnTo>
                  <a:pt x="8414744" y="6080797"/>
                </a:lnTo>
                <a:cubicBezTo>
                  <a:pt x="8420699" y="6078506"/>
                  <a:pt x="8428640" y="6079422"/>
                  <a:pt x="8436581" y="6079422"/>
                </a:cubicBezTo>
                <a:cubicBezTo>
                  <a:pt x="8504993" y="6079422"/>
                  <a:pt x="8573405" y="6079422"/>
                  <a:pt x="8641819" y="6079422"/>
                </a:cubicBezTo>
                <a:cubicBezTo>
                  <a:pt x="8660144" y="6079422"/>
                  <a:pt x="8677247" y="6078202"/>
                  <a:pt x="8690684" y="6065984"/>
                </a:cubicBezTo>
                <a:cubicBezTo>
                  <a:pt x="8713896" y="6046439"/>
                  <a:pt x="8726112" y="6030557"/>
                  <a:pt x="8693127" y="6003680"/>
                </a:cubicBezTo>
                <a:cubicBezTo>
                  <a:pt x="8633267" y="5957258"/>
                  <a:pt x="8633267" y="5909613"/>
                  <a:pt x="8688242" y="5855861"/>
                </a:cubicBezTo>
                <a:cubicBezTo>
                  <a:pt x="8746881" y="5798443"/>
                  <a:pt x="8856828" y="5805773"/>
                  <a:pt x="8909360" y="5870521"/>
                </a:cubicBezTo>
                <a:cubicBezTo>
                  <a:pt x="8949675" y="5919386"/>
                  <a:pt x="8946010" y="5954815"/>
                  <a:pt x="8900808" y="5998795"/>
                </a:cubicBezTo>
                <a:cubicBezTo>
                  <a:pt x="8888593" y="6011010"/>
                  <a:pt x="8861716" y="6017119"/>
                  <a:pt x="8873933" y="6041552"/>
                </a:cubicBezTo>
                <a:cubicBezTo>
                  <a:pt x="8884928" y="6063542"/>
                  <a:pt x="8904473" y="6078202"/>
                  <a:pt x="8931350" y="6078202"/>
                </a:cubicBezTo>
                <a:cubicBezTo>
                  <a:pt x="8999762" y="6078202"/>
                  <a:pt x="9068174" y="6080644"/>
                  <a:pt x="9136587" y="6076979"/>
                </a:cubicBezTo>
                <a:cubicBezTo>
                  <a:pt x="9146055" y="6076369"/>
                  <a:pt x="9153537" y="6076751"/>
                  <a:pt x="9159416" y="6078201"/>
                </a:cubicBezTo>
                <a:lnTo>
                  <a:pt x="9160395" y="6078767"/>
                </a:lnTo>
                <a:lnTo>
                  <a:pt x="9159383" y="6065178"/>
                </a:lnTo>
                <a:cubicBezTo>
                  <a:pt x="9161828" y="5995543"/>
                  <a:pt x="9159383" y="5925909"/>
                  <a:pt x="9160606" y="5856275"/>
                </a:cubicBezTo>
                <a:cubicBezTo>
                  <a:pt x="9160606" y="5828177"/>
                  <a:pt x="9147168" y="5809852"/>
                  <a:pt x="9125178" y="5798859"/>
                </a:cubicBezTo>
                <a:cubicBezTo>
                  <a:pt x="9099523" y="5785420"/>
                  <a:pt x="9094636" y="5813517"/>
                  <a:pt x="9083641" y="5825735"/>
                </a:cubicBezTo>
                <a:cubicBezTo>
                  <a:pt x="9042106" y="5869714"/>
                  <a:pt x="9003012" y="5873379"/>
                  <a:pt x="8954147" y="5835507"/>
                </a:cubicBezTo>
                <a:cubicBezTo>
                  <a:pt x="8928492" y="5817184"/>
                  <a:pt x="8916275" y="5790307"/>
                  <a:pt x="8901615" y="5764652"/>
                </a:cubicBezTo>
                <a:cubicBezTo>
                  <a:pt x="8901615" y="5732890"/>
                  <a:pt x="8901615" y="5701127"/>
                  <a:pt x="8902838" y="5668142"/>
                </a:cubicBezTo>
                <a:cubicBezTo>
                  <a:pt x="8963920" y="5559415"/>
                  <a:pt x="9012786" y="5550862"/>
                  <a:pt x="9099523" y="5630271"/>
                </a:cubicBezTo>
                <a:cubicBezTo>
                  <a:pt x="9111739" y="5641266"/>
                  <a:pt x="9120291" y="5642486"/>
                  <a:pt x="9132508" y="5633936"/>
                </a:cubicBezTo>
                <a:cubicBezTo>
                  <a:pt x="9153276" y="5618054"/>
                  <a:pt x="9161828" y="5599729"/>
                  <a:pt x="9161828" y="5572855"/>
                </a:cubicBezTo>
                <a:cubicBezTo>
                  <a:pt x="9160606" y="5509327"/>
                  <a:pt x="9165493" y="5445801"/>
                  <a:pt x="9160606" y="5382276"/>
                </a:cubicBezTo>
                <a:cubicBezTo>
                  <a:pt x="9156941" y="5337075"/>
                  <a:pt x="9174043" y="5329745"/>
                  <a:pt x="9213137" y="5332188"/>
                </a:cubicBezTo>
                <a:cubicBezTo>
                  <a:pt x="9275440" y="5335853"/>
                  <a:pt x="9336524" y="5332188"/>
                  <a:pt x="9398827" y="5333410"/>
                </a:cubicBezTo>
                <a:cubicBezTo>
                  <a:pt x="9430591" y="5333410"/>
                  <a:pt x="9456246" y="5322415"/>
                  <a:pt x="9467240" y="5293094"/>
                </a:cubicBezTo>
                <a:cubicBezTo>
                  <a:pt x="9477013" y="5266220"/>
                  <a:pt x="9447693" y="5262554"/>
                  <a:pt x="9434256" y="5249118"/>
                </a:cubicBezTo>
                <a:cubicBezTo>
                  <a:pt x="9398827" y="5213689"/>
                  <a:pt x="9392719" y="5180704"/>
                  <a:pt x="9419596" y="5139169"/>
                </a:cubicBezTo>
                <a:cubicBezTo>
                  <a:pt x="9467240" y="5064646"/>
                  <a:pt x="9584518" y="5048767"/>
                  <a:pt x="9648044" y="5109848"/>
                </a:cubicBezTo>
                <a:cubicBezTo>
                  <a:pt x="9705461" y="5164823"/>
                  <a:pt x="9706684" y="5208802"/>
                  <a:pt x="9643157" y="5260110"/>
                </a:cubicBezTo>
                <a:cubicBezTo>
                  <a:pt x="9612615" y="5284544"/>
                  <a:pt x="9622389" y="5300426"/>
                  <a:pt x="9644379" y="5319971"/>
                </a:cubicBezTo>
                <a:cubicBezTo>
                  <a:pt x="9660261" y="5333410"/>
                  <a:pt x="9678584" y="5334631"/>
                  <a:pt x="9698131" y="5334631"/>
                </a:cubicBezTo>
                <a:cubicBezTo>
                  <a:pt x="9766544" y="5334631"/>
                  <a:pt x="9834956" y="5335853"/>
                  <a:pt x="9903370" y="5334631"/>
                </a:cubicBezTo>
                <a:cubicBezTo>
                  <a:pt x="9917113" y="5334631"/>
                  <a:pt x="9926046" y="5336007"/>
                  <a:pt x="9929654" y="5346485"/>
                </a:cubicBezTo>
                <a:lnTo>
                  <a:pt x="9930724" y="5354628"/>
                </a:lnTo>
                <a:lnTo>
                  <a:pt x="9932264" y="5354628"/>
                </a:lnTo>
                <a:lnTo>
                  <a:pt x="9932800" y="5349644"/>
                </a:lnTo>
                <a:cubicBezTo>
                  <a:pt x="9935434" y="5343481"/>
                  <a:pt x="9940130" y="5339572"/>
                  <a:pt x="9947918" y="5337597"/>
                </a:cubicBezTo>
                <a:lnTo>
                  <a:pt x="9951318" y="5337347"/>
                </a:lnTo>
                <a:lnTo>
                  <a:pt x="9952291" y="5335521"/>
                </a:lnTo>
                <a:lnTo>
                  <a:pt x="9934946" y="5330599"/>
                </a:lnTo>
                <a:cubicBezTo>
                  <a:pt x="9931128" y="5326323"/>
                  <a:pt x="9930211" y="5319604"/>
                  <a:pt x="9930821" y="5309831"/>
                </a:cubicBezTo>
                <a:cubicBezTo>
                  <a:pt x="9932044" y="5235310"/>
                  <a:pt x="9932044" y="5160790"/>
                  <a:pt x="9930821" y="5086269"/>
                </a:cubicBezTo>
                <a:cubicBezTo>
                  <a:pt x="9930821" y="5052061"/>
                  <a:pt x="9950369" y="5030071"/>
                  <a:pt x="9976023" y="5012969"/>
                </a:cubicBezTo>
                <a:cubicBezTo>
                  <a:pt x="9993126" y="5001974"/>
                  <a:pt x="10009008" y="5003196"/>
                  <a:pt x="10026111" y="5020300"/>
                </a:cubicBezTo>
                <a:cubicBezTo>
                  <a:pt x="10092080" y="5086269"/>
                  <a:pt x="10106740" y="5088711"/>
                  <a:pt x="10151942" y="5045954"/>
                </a:cubicBezTo>
                <a:cubicBezTo>
                  <a:pt x="10198364" y="5001974"/>
                  <a:pt x="10203251" y="4916459"/>
                  <a:pt x="10160492" y="4868816"/>
                </a:cubicBezTo>
                <a:cubicBezTo>
                  <a:pt x="10115292" y="4817505"/>
                  <a:pt x="10084750" y="4817505"/>
                  <a:pt x="10039550" y="4867593"/>
                </a:cubicBezTo>
                <a:cubicBezTo>
                  <a:pt x="10026111" y="4882253"/>
                  <a:pt x="10017560" y="4907907"/>
                  <a:pt x="9987018" y="4895690"/>
                </a:cubicBezTo>
                <a:cubicBezTo>
                  <a:pt x="9956476" y="4883475"/>
                  <a:pt x="9933266" y="4863928"/>
                  <a:pt x="9932044" y="4830943"/>
                </a:cubicBezTo>
                <a:cubicBezTo>
                  <a:pt x="9929601" y="4750316"/>
                  <a:pt x="9930821" y="4669686"/>
                  <a:pt x="9929601" y="4587835"/>
                </a:cubicBezTo>
                <a:cubicBezTo>
                  <a:pt x="9929601" y="4564624"/>
                  <a:pt x="9944261" y="4568288"/>
                  <a:pt x="9957699" y="4568288"/>
                </a:cubicBezTo>
                <a:cubicBezTo>
                  <a:pt x="10024890" y="4568288"/>
                  <a:pt x="10090860" y="4568288"/>
                  <a:pt x="10158050" y="4568288"/>
                </a:cubicBezTo>
                <a:cubicBezTo>
                  <a:pt x="10173932" y="4568288"/>
                  <a:pt x="10189812" y="4569509"/>
                  <a:pt x="10204472" y="4560959"/>
                </a:cubicBezTo>
                <a:cubicBezTo>
                  <a:pt x="10241122" y="4540189"/>
                  <a:pt x="10243566" y="4520644"/>
                  <a:pt x="10213024" y="4493768"/>
                </a:cubicBezTo>
                <a:cubicBezTo>
                  <a:pt x="10155607" y="4442457"/>
                  <a:pt x="10154385" y="4398478"/>
                  <a:pt x="10209359" y="4345948"/>
                </a:cubicBezTo>
                <a:cubicBezTo>
                  <a:pt x="10239900" y="4316628"/>
                  <a:pt x="10283268" y="4304412"/>
                  <a:pt x="10325263" y="4307925"/>
                </a:cubicBezTo>
                <a:cubicBezTo>
                  <a:pt x="10367257" y="4311436"/>
                  <a:pt x="10407876" y="4330677"/>
                  <a:pt x="10432920" y="4364272"/>
                </a:cubicBezTo>
                <a:cubicBezTo>
                  <a:pt x="10467127" y="4409475"/>
                  <a:pt x="10462240" y="4447344"/>
                  <a:pt x="10423148" y="4486437"/>
                </a:cubicBezTo>
                <a:cubicBezTo>
                  <a:pt x="10410932" y="4498655"/>
                  <a:pt x="10377948" y="4502319"/>
                  <a:pt x="10393828" y="4531639"/>
                </a:cubicBezTo>
                <a:cubicBezTo>
                  <a:pt x="10407266" y="4557294"/>
                  <a:pt x="10429257" y="4569509"/>
                  <a:pt x="10459798" y="4569509"/>
                </a:cubicBezTo>
                <a:cubicBezTo>
                  <a:pt x="10526989" y="4568288"/>
                  <a:pt x="10592957" y="4570731"/>
                  <a:pt x="10660149" y="4568288"/>
                </a:cubicBezTo>
                <a:cubicBezTo>
                  <a:pt x="10690691" y="4567067"/>
                  <a:pt x="10701684" y="4574397"/>
                  <a:pt x="10700463" y="4607381"/>
                </a:cubicBezTo>
                <a:cubicBezTo>
                  <a:pt x="10698020" y="4672129"/>
                  <a:pt x="10699241" y="4738097"/>
                  <a:pt x="10699241" y="4802845"/>
                </a:cubicBezTo>
                <a:cubicBezTo>
                  <a:pt x="10699241" y="4830943"/>
                  <a:pt x="10693133" y="4855378"/>
                  <a:pt x="10672366" y="4876145"/>
                </a:cubicBezTo>
                <a:cubicBezTo>
                  <a:pt x="10640602" y="4907907"/>
                  <a:pt x="10621056" y="4906687"/>
                  <a:pt x="10591736" y="4872480"/>
                </a:cubicBezTo>
                <a:cubicBezTo>
                  <a:pt x="10572189" y="4850489"/>
                  <a:pt x="10553864" y="4819948"/>
                  <a:pt x="10518437" y="4833387"/>
                </a:cubicBezTo>
                <a:cubicBezTo>
                  <a:pt x="10479345" y="4848047"/>
                  <a:pt x="10450025" y="4873702"/>
                  <a:pt x="10443915" y="4917681"/>
                </a:cubicBezTo>
                <a:cubicBezTo>
                  <a:pt x="10436587" y="4970212"/>
                  <a:pt x="10439030" y="5019078"/>
                  <a:pt x="10486675" y="5054507"/>
                </a:cubicBezTo>
                <a:cubicBezTo>
                  <a:pt x="10525767" y="5083825"/>
                  <a:pt x="10547757" y="5081381"/>
                  <a:pt x="10580742" y="5045954"/>
                </a:cubicBezTo>
                <a:cubicBezTo>
                  <a:pt x="10597844" y="5027629"/>
                  <a:pt x="10607617" y="4993424"/>
                  <a:pt x="10643046" y="5009304"/>
                </a:cubicBezTo>
                <a:cubicBezTo>
                  <a:pt x="10677251" y="5023964"/>
                  <a:pt x="10698020" y="5052061"/>
                  <a:pt x="10699241" y="5089935"/>
                </a:cubicBezTo>
                <a:cubicBezTo>
                  <a:pt x="10700463" y="5163234"/>
                  <a:pt x="10699241" y="5236532"/>
                  <a:pt x="10700463" y="5308610"/>
                </a:cubicBezTo>
                <a:lnTo>
                  <a:pt x="10695953" y="5325919"/>
                </a:lnTo>
                <a:lnTo>
                  <a:pt x="10695953" y="5342506"/>
                </a:lnTo>
                <a:lnTo>
                  <a:pt x="10697005" y="5340688"/>
                </a:lnTo>
                <a:cubicBezTo>
                  <a:pt x="10705709" y="5333510"/>
                  <a:pt x="10719758" y="5332289"/>
                  <a:pt x="10739305" y="5333510"/>
                </a:cubicBezTo>
                <a:cubicBezTo>
                  <a:pt x="10801608" y="5337175"/>
                  <a:pt x="10862692" y="5333510"/>
                  <a:pt x="10924995" y="5334732"/>
                </a:cubicBezTo>
                <a:cubicBezTo>
                  <a:pt x="10956759" y="5334732"/>
                  <a:pt x="10982414" y="5323737"/>
                  <a:pt x="10993408" y="5294417"/>
                </a:cubicBezTo>
                <a:cubicBezTo>
                  <a:pt x="11003181" y="5267541"/>
                  <a:pt x="10973861" y="5263877"/>
                  <a:pt x="10960424" y="5250439"/>
                </a:cubicBezTo>
                <a:cubicBezTo>
                  <a:pt x="10924995" y="5215009"/>
                  <a:pt x="10918887" y="5182026"/>
                  <a:pt x="10945764" y="5140490"/>
                </a:cubicBezTo>
                <a:cubicBezTo>
                  <a:pt x="10993408" y="5065968"/>
                  <a:pt x="11110686" y="5050088"/>
                  <a:pt x="11174212" y="5111172"/>
                </a:cubicBezTo>
                <a:cubicBezTo>
                  <a:pt x="11231629" y="5166144"/>
                  <a:pt x="11232852" y="5210124"/>
                  <a:pt x="11169325" y="5261432"/>
                </a:cubicBezTo>
                <a:cubicBezTo>
                  <a:pt x="11138783" y="5285866"/>
                  <a:pt x="11148557" y="5301748"/>
                  <a:pt x="11170547" y="5321293"/>
                </a:cubicBezTo>
                <a:cubicBezTo>
                  <a:pt x="11186429" y="5334732"/>
                  <a:pt x="11204752" y="5335954"/>
                  <a:pt x="11224299" y="5335954"/>
                </a:cubicBezTo>
                <a:cubicBezTo>
                  <a:pt x="11292712" y="5335954"/>
                  <a:pt x="11361124" y="5337175"/>
                  <a:pt x="11429538" y="5335954"/>
                </a:cubicBezTo>
                <a:cubicBezTo>
                  <a:pt x="11447862" y="5335954"/>
                  <a:pt x="11457635" y="5338397"/>
                  <a:pt x="11457635" y="5361608"/>
                </a:cubicBezTo>
                <a:cubicBezTo>
                  <a:pt x="11456413" y="5436129"/>
                  <a:pt x="11457635" y="5510649"/>
                  <a:pt x="11456413" y="5585169"/>
                </a:cubicBezTo>
                <a:cubicBezTo>
                  <a:pt x="11455192" y="5623042"/>
                  <a:pt x="11433202" y="5648697"/>
                  <a:pt x="11397773" y="5663355"/>
                </a:cubicBezTo>
                <a:cubicBezTo>
                  <a:pt x="11362346" y="5676794"/>
                  <a:pt x="11356238" y="5645031"/>
                  <a:pt x="11340356" y="5627928"/>
                </a:cubicBezTo>
                <a:cubicBezTo>
                  <a:pt x="11304929" y="5590057"/>
                  <a:pt x="11282939" y="5587614"/>
                  <a:pt x="11242624" y="5618154"/>
                </a:cubicBezTo>
                <a:cubicBezTo>
                  <a:pt x="11203532" y="5647475"/>
                  <a:pt x="11196202" y="5686566"/>
                  <a:pt x="11198645" y="5731767"/>
                </a:cubicBezTo>
                <a:cubicBezTo>
                  <a:pt x="11201089" y="5781856"/>
                  <a:pt x="11227964" y="5823392"/>
                  <a:pt x="11271944" y="5838051"/>
                </a:cubicBezTo>
                <a:cubicBezTo>
                  <a:pt x="11313481" y="5852711"/>
                  <a:pt x="11333026" y="5820947"/>
                  <a:pt x="11352573" y="5795294"/>
                </a:cubicBezTo>
                <a:cubicBezTo>
                  <a:pt x="11377006" y="5764752"/>
                  <a:pt x="11400218" y="5769639"/>
                  <a:pt x="11424650" y="5791629"/>
                </a:cubicBezTo>
                <a:cubicBezTo>
                  <a:pt x="11445418" y="5809954"/>
                  <a:pt x="11457635" y="5833164"/>
                  <a:pt x="11456413" y="5862484"/>
                </a:cubicBezTo>
                <a:cubicBezTo>
                  <a:pt x="11455192" y="5906464"/>
                  <a:pt x="11456413" y="5951665"/>
                  <a:pt x="11456413" y="5995645"/>
                </a:cubicBezTo>
                <a:cubicBezTo>
                  <a:pt x="11456413" y="6035959"/>
                  <a:pt x="11456413" y="6061155"/>
                  <a:pt x="11450808" y="6076903"/>
                </a:cubicBezTo>
                <a:lnTo>
                  <a:pt x="11443434" y="6089200"/>
                </a:lnTo>
                <a:lnTo>
                  <a:pt x="11447629" y="6089179"/>
                </a:lnTo>
                <a:lnTo>
                  <a:pt x="11460380" y="6094729"/>
                </a:lnTo>
                <a:lnTo>
                  <a:pt x="11461414" y="6089396"/>
                </a:lnTo>
                <a:cubicBezTo>
                  <a:pt x="11466607" y="6083288"/>
                  <a:pt x="11475769" y="6080844"/>
                  <a:pt x="11491039" y="6081456"/>
                </a:cubicBezTo>
                <a:cubicBezTo>
                  <a:pt x="11555788" y="6083898"/>
                  <a:pt x="11621755" y="6082676"/>
                  <a:pt x="11686503" y="6082676"/>
                </a:cubicBezTo>
                <a:cubicBezTo>
                  <a:pt x="11702385" y="6082676"/>
                  <a:pt x="11718267" y="6082676"/>
                  <a:pt x="11732927" y="6074124"/>
                </a:cubicBezTo>
                <a:cubicBezTo>
                  <a:pt x="11768354" y="6055799"/>
                  <a:pt x="11770797" y="6033811"/>
                  <a:pt x="11741477" y="6008156"/>
                </a:cubicBezTo>
                <a:cubicBezTo>
                  <a:pt x="11715824" y="5986166"/>
                  <a:pt x="11688947" y="5961732"/>
                  <a:pt x="11698720" y="5923862"/>
                </a:cubicBezTo>
                <a:cubicBezTo>
                  <a:pt x="11710937" y="5878660"/>
                  <a:pt x="11741477" y="5844455"/>
                  <a:pt x="11785457" y="5829795"/>
                </a:cubicBezTo>
                <a:cubicBezTo>
                  <a:pt x="11801644" y="5823992"/>
                  <a:pt x="11818289" y="5821014"/>
                  <a:pt x="11834763" y="5820594"/>
                </a:cubicBezTo>
                <a:cubicBezTo>
                  <a:pt x="11884183" y="5819334"/>
                  <a:pt x="11932056" y="5841095"/>
                  <a:pt x="11961375" y="5878660"/>
                </a:cubicBezTo>
                <a:cubicBezTo>
                  <a:pt x="11998025" y="5925083"/>
                  <a:pt x="11993137" y="5961732"/>
                  <a:pt x="11949158" y="6003269"/>
                </a:cubicBezTo>
                <a:cubicBezTo>
                  <a:pt x="11936942" y="6014264"/>
                  <a:pt x="11910065" y="6019151"/>
                  <a:pt x="11922283" y="6046026"/>
                </a:cubicBezTo>
                <a:cubicBezTo>
                  <a:pt x="11934500" y="6070461"/>
                  <a:pt x="11956488" y="6082676"/>
                  <a:pt x="11983365" y="6082676"/>
                </a:cubicBezTo>
                <a:cubicBezTo>
                  <a:pt x="12050556" y="6082676"/>
                  <a:pt x="12116524" y="6085121"/>
                  <a:pt x="12183716" y="6081456"/>
                </a:cubicBezTo>
                <a:lnTo>
                  <a:pt x="12191999" y="608300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C56809D4-139D-46A4-95D4-28A24193D00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56827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12B8526-6395-40A2-9FBE-B930B478136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80134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382E9E28-B05C-40A5-AA83-1BD424FE702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53888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AC1333C-DE5D-4D51-8B20-FC7CB2F76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77605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7">
            <a:extLst>
              <a:ext uri="{FF2B5EF4-FFF2-40B4-BE49-F238E27FC236}">
                <a16:creationId xmlns:a16="http://schemas.microsoft.com/office/drawing/2014/main" id="{E81299D6-8AE9-46FC-B5BE-5AD543758D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5" name="Picture Placeholder 27">
            <a:extLst>
              <a:ext uri="{FF2B5EF4-FFF2-40B4-BE49-F238E27FC236}">
                <a16:creationId xmlns:a16="http://schemas.microsoft.com/office/drawing/2014/main" id="{D1ABEA86-938E-4CE0-9392-807AB7E71F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6" name="Picture Placeholder 27">
            <a:extLst>
              <a:ext uri="{FF2B5EF4-FFF2-40B4-BE49-F238E27FC236}">
                <a16:creationId xmlns:a16="http://schemas.microsoft.com/office/drawing/2014/main" id="{AB8E6650-9798-496B-A341-D82EE061033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noProof="0" dirty="0"/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A2BF8B38-9CDE-4FA4-BEBF-2098F1B76A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8" name="Picture Placeholder 27">
            <a:extLst>
              <a:ext uri="{FF2B5EF4-FFF2-40B4-BE49-F238E27FC236}">
                <a16:creationId xmlns:a16="http://schemas.microsoft.com/office/drawing/2014/main" id="{ED24B512-6D0F-4C7E-B16A-1FC9182380F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5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D4DDBED3-725B-4B1F-B148-EC667C3F262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9C149B-011B-4621-A8F2-EB7B0444315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06232"/>
            <a:ext cx="1672517" cy="2652021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  <a:gd name="connsiteX0" fmla="*/ 0 w 1672517"/>
              <a:gd name="connsiteY0" fmla="*/ 0 h 2642293"/>
              <a:gd name="connsiteX1" fmla="*/ 1523565 w 1672517"/>
              <a:gd name="connsiteY1" fmla="*/ 45733 h 2642293"/>
              <a:gd name="connsiteX2" fmla="*/ 1672517 w 1672517"/>
              <a:gd name="connsiteY2" fmla="*/ 2609194 h 2642293"/>
              <a:gd name="connsiteX3" fmla="*/ 161364 w 1672517"/>
              <a:gd name="connsiteY3" fmla="*/ 2642293 h 2642293"/>
              <a:gd name="connsiteX4" fmla="*/ 0 w 1672517"/>
              <a:gd name="connsiteY4" fmla="*/ 0 h 2642293"/>
              <a:gd name="connsiteX0" fmla="*/ 0 w 1672517"/>
              <a:gd name="connsiteY0" fmla="*/ 0 h 2642293"/>
              <a:gd name="connsiteX1" fmla="*/ 1523565 w 1672517"/>
              <a:gd name="connsiteY1" fmla="*/ 16550 h 2642293"/>
              <a:gd name="connsiteX2" fmla="*/ 1672517 w 1672517"/>
              <a:gd name="connsiteY2" fmla="*/ 2609194 h 2642293"/>
              <a:gd name="connsiteX3" fmla="*/ 161364 w 1672517"/>
              <a:gd name="connsiteY3" fmla="*/ 2642293 h 2642293"/>
              <a:gd name="connsiteX4" fmla="*/ 0 w 1672517"/>
              <a:gd name="connsiteY4" fmla="*/ 0 h 2642293"/>
              <a:gd name="connsiteX0" fmla="*/ 0 w 1672517"/>
              <a:gd name="connsiteY0" fmla="*/ 0 h 2652021"/>
              <a:gd name="connsiteX1" fmla="*/ 1523565 w 1672517"/>
              <a:gd name="connsiteY1" fmla="*/ 16550 h 2652021"/>
              <a:gd name="connsiteX2" fmla="*/ 1672517 w 1672517"/>
              <a:gd name="connsiteY2" fmla="*/ 2609194 h 2652021"/>
              <a:gd name="connsiteX3" fmla="*/ 161364 w 1672517"/>
              <a:gd name="connsiteY3" fmla="*/ 2652021 h 2652021"/>
              <a:gd name="connsiteX4" fmla="*/ 0 w 1672517"/>
              <a:gd name="connsiteY4" fmla="*/ 0 h 265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52021">
                <a:moveTo>
                  <a:pt x="0" y="0"/>
                </a:moveTo>
                <a:lnTo>
                  <a:pt x="1523565" y="16550"/>
                </a:lnTo>
                <a:lnTo>
                  <a:pt x="1672517" y="2609194"/>
                </a:lnTo>
                <a:lnTo>
                  <a:pt x="161364" y="265202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D990833-0CBB-4C78-8706-0571A6D34C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3" r:id="rId11"/>
    <p:sldLayoutId id="2147483684" r:id="rId12"/>
    <p:sldLayoutId id="2147483686" r:id="rId13"/>
    <p:sldLayoutId id="2147483689" r:id="rId14"/>
    <p:sldLayoutId id="2147483687" r:id="rId15"/>
    <p:sldLayoutId id="2147483688" r:id="rId16"/>
    <p:sldLayoutId id="2147483690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520478" y="746763"/>
            <a:ext cx="608980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accent1"/>
                </a:solidFill>
                <a:latin typeface="+mj-lt"/>
              </a:rPr>
              <a:t>Model-Model Desain</a:t>
            </a:r>
          </a:p>
          <a:p>
            <a:pPr algn="r"/>
            <a:r>
              <a:rPr lang="en-US" sz="5400" dirty="0" err="1">
                <a:solidFill>
                  <a:schemeClr val="accent1"/>
                </a:solidFill>
                <a:latin typeface="+mj-lt"/>
              </a:rPr>
              <a:t>Pembelajaran</a:t>
            </a:r>
            <a:endParaRPr lang="en-US" sz="5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520478" y="2989480"/>
            <a:ext cx="60897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PERTEMUAN KETIGA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A9CBA302-4439-F840-082F-E04C5968C3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sz="2800" dirty="0" err="1">
                <a:latin typeface="STXinwei" panose="02010800040101010101" pitchFamily="2" charset="-122"/>
                <a:ea typeface="STXinwei" panose="02010800040101010101" pitchFamily="2" charset="-122"/>
              </a:rPr>
              <a:t>alur</a:t>
            </a:r>
            <a:r>
              <a:rPr lang="en-US" sz="2800" dirty="0">
                <a:latin typeface="STXinwei" panose="02010800040101010101" pitchFamily="2" charset="-122"/>
                <a:ea typeface="STXinwei" panose="02010800040101010101" pitchFamily="2" charset="-122"/>
              </a:rPr>
              <a:t>/</a:t>
            </a:r>
            <a:r>
              <a:rPr lang="en-US" sz="2800" dirty="0" err="1">
                <a:latin typeface="STXinwei" panose="02010800040101010101" pitchFamily="2" charset="-122"/>
                <a:ea typeface="STXinwei" panose="02010800040101010101" pitchFamily="2" charset="-122"/>
              </a:rPr>
              <a:t>langkah-langkah</a:t>
            </a:r>
            <a:r>
              <a:rPr lang="en-US" sz="2800" dirty="0">
                <a:latin typeface="STXinwei" panose="02010800040101010101" pitchFamily="2" charset="-122"/>
                <a:ea typeface="STXinwei" panose="02010800040101010101" pitchFamily="2" charset="-122"/>
              </a:rPr>
              <a:t> </a:t>
            </a:r>
            <a:r>
              <a:rPr lang="en-US" sz="2800" dirty="0" err="1">
                <a:latin typeface="STXinwei" panose="02010800040101010101" pitchFamily="2" charset="-122"/>
                <a:ea typeface="STXinwei" panose="02010800040101010101" pitchFamily="2" charset="-122"/>
              </a:rPr>
              <a:t>desain</a:t>
            </a:r>
            <a:r>
              <a:rPr lang="en-US" sz="2800" dirty="0">
                <a:latin typeface="STXinwei" panose="02010800040101010101" pitchFamily="2" charset="-122"/>
                <a:ea typeface="STXinwei" panose="02010800040101010101" pitchFamily="2" charset="-122"/>
              </a:rPr>
              <a:t> model </a:t>
            </a:r>
            <a:r>
              <a:rPr lang="en-US" sz="2800" dirty="0" err="1">
                <a:latin typeface="STXinwei" panose="02010800040101010101" pitchFamily="2" charset="-122"/>
                <a:ea typeface="STXinwei" panose="02010800040101010101" pitchFamily="2" charset="-122"/>
              </a:rPr>
              <a:t>pembelajaran</a:t>
            </a:r>
            <a:r>
              <a:rPr lang="en-US" sz="2800" dirty="0">
                <a:latin typeface="STXinwei" panose="02010800040101010101" pitchFamily="2" charset="-122"/>
                <a:ea typeface="STXinwei" panose="02010800040101010101" pitchFamily="2" charset="-122"/>
              </a:rPr>
              <a:t> Dick and Carrey 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65D473A-28D1-1508-E469-13B6CF1CC3A3}"/>
              </a:ext>
            </a:extLst>
          </p:cNvPr>
          <p:cNvSpPr/>
          <p:nvPr/>
        </p:nvSpPr>
        <p:spPr>
          <a:xfrm flipH="1">
            <a:off x="1289868" y="2034211"/>
            <a:ext cx="2115057" cy="3533746"/>
          </a:xfrm>
          <a:custGeom>
            <a:avLst/>
            <a:gdLst>
              <a:gd name="connsiteX0" fmla="*/ 1431131 w 1447800"/>
              <a:gd name="connsiteY0" fmla="*/ 1370171 h 2095500"/>
              <a:gd name="connsiteX1" fmla="*/ 1431131 w 1447800"/>
              <a:gd name="connsiteY1" fmla="*/ 1855946 h 2095500"/>
              <a:gd name="connsiteX2" fmla="*/ 1207294 w 1447800"/>
              <a:gd name="connsiteY2" fmla="*/ 2079784 h 2095500"/>
              <a:gd name="connsiteX3" fmla="*/ 245269 w 1447800"/>
              <a:gd name="connsiteY3" fmla="*/ 2079784 h 2095500"/>
              <a:gd name="connsiteX4" fmla="*/ 21431 w 1447800"/>
              <a:gd name="connsiteY4" fmla="*/ 1854994 h 2095500"/>
              <a:gd name="connsiteX5" fmla="*/ 21431 w 1447800"/>
              <a:gd name="connsiteY5" fmla="*/ 245269 h 2095500"/>
              <a:gd name="connsiteX6" fmla="*/ 245269 w 1447800"/>
              <a:gd name="connsiteY6" fmla="*/ 21431 h 2095500"/>
              <a:gd name="connsiteX7" fmla="*/ 1207294 w 1447800"/>
              <a:gd name="connsiteY7" fmla="*/ 21431 h 2095500"/>
              <a:gd name="connsiteX8" fmla="*/ 1431131 w 1447800"/>
              <a:gd name="connsiteY8" fmla="*/ 245269 h 2095500"/>
              <a:gd name="connsiteX9" fmla="*/ 1431131 w 1447800"/>
              <a:gd name="connsiteY9" fmla="*/ 1050131 h 2095500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1028700 h 2058353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675325 h 205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9700" h="2058353">
                <a:moveTo>
                  <a:pt x="1409700" y="1834515"/>
                </a:moveTo>
                <a:cubicBezTo>
                  <a:pt x="1409700" y="1958340"/>
                  <a:pt x="1309688" y="2058353"/>
                  <a:pt x="1185863" y="2058353"/>
                </a:cubicBezTo>
                <a:lnTo>
                  <a:pt x="223838" y="2058353"/>
                </a:lnTo>
                <a:cubicBezTo>
                  <a:pt x="100013" y="2057400"/>
                  <a:pt x="0" y="1957388"/>
                  <a:pt x="0" y="1833563"/>
                </a:cubicBezTo>
                <a:lnTo>
                  <a:pt x="0" y="223838"/>
                </a:lnTo>
                <a:cubicBezTo>
                  <a:pt x="0" y="100013"/>
                  <a:pt x="100013" y="0"/>
                  <a:pt x="223838" y="0"/>
                </a:cubicBezTo>
                <a:lnTo>
                  <a:pt x="1185863" y="0"/>
                </a:lnTo>
                <a:cubicBezTo>
                  <a:pt x="1309688" y="0"/>
                  <a:pt x="1409700" y="100013"/>
                  <a:pt x="1409700" y="223838"/>
                </a:cubicBezTo>
                <a:lnTo>
                  <a:pt x="1409700" y="675325"/>
                </a:lnTo>
              </a:path>
            </a:pathLst>
          </a:custGeom>
          <a:solidFill>
            <a:srgbClr val="FFFFFF"/>
          </a:solidFill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B143788-1C20-FD4B-7F66-786CA90BFDB3}"/>
              </a:ext>
            </a:extLst>
          </p:cNvPr>
          <p:cNvSpPr/>
          <p:nvPr/>
        </p:nvSpPr>
        <p:spPr>
          <a:xfrm flipH="1">
            <a:off x="5038470" y="1773936"/>
            <a:ext cx="2532761" cy="3794021"/>
          </a:xfrm>
          <a:custGeom>
            <a:avLst/>
            <a:gdLst>
              <a:gd name="connsiteX0" fmla="*/ 1431131 w 1447800"/>
              <a:gd name="connsiteY0" fmla="*/ 1370171 h 2095500"/>
              <a:gd name="connsiteX1" fmla="*/ 1431131 w 1447800"/>
              <a:gd name="connsiteY1" fmla="*/ 1855946 h 2095500"/>
              <a:gd name="connsiteX2" fmla="*/ 1207294 w 1447800"/>
              <a:gd name="connsiteY2" fmla="*/ 2079784 h 2095500"/>
              <a:gd name="connsiteX3" fmla="*/ 245269 w 1447800"/>
              <a:gd name="connsiteY3" fmla="*/ 2079784 h 2095500"/>
              <a:gd name="connsiteX4" fmla="*/ 21431 w 1447800"/>
              <a:gd name="connsiteY4" fmla="*/ 1854994 h 2095500"/>
              <a:gd name="connsiteX5" fmla="*/ 21431 w 1447800"/>
              <a:gd name="connsiteY5" fmla="*/ 245269 h 2095500"/>
              <a:gd name="connsiteX6" fmla="*/ 245269 w 1447800"/>
              <a:gd name="connsiteY6" fmla="*/ 21431 h 2095500"/>
              <a:gd name="connsiteX7" fmla="*/ 1207294 w 1447800"/>
              <a:gd name="connsiteY7" fmla="*/ 21431 h 2095500"/>
              <a:gd name="connsiteX8" fmla="*/ 1431131 w 1447800"/>
              <a:gd name="connsiteY8" fmla="*/ 245269 h 2095500"/>
              <a:gd name="connsiteX9" fmla="*/ 1431131 w 1447800"/>
              <a:gd name="connsiteY9" fmla="*/ 1050131 h 2095500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1028700 h 2058353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675325 h 205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9700" h="2058353">
                <a:moveTo>
                  <a:pt x="1409700" y="1834515"/>
                </a:moveTo>
                <a:cubicBezTo>
                  <a:pt x="1409700" y="1958340"/>
                  <a:pt x="1309688" y="2058353"/>
                  <a:pt x="1185863" y="2058353"/>
                </a:cubicBezTo>
                <a:lnTo>
                  <a:pt x="223838" y="2058353"/>
                </a:lnTo>
                <a:cubicBezTo>
                  <a:pt x="100013" y="2057400"/>
                  <a:pt x="0" y="1957388"/>
                  <a:pt x="0" y="1833563"/>
                </a:cubicBezTo>
                <a:lnTo>
                  <a:pt x="0" y="223838"/>
                </a:lnTo>
                <a:cubicBezTo>
                  <a:pt x="0" y="100013"/>
                  <a:pt x="100013" y="0"/>
                  <a:pt x="223838" y="0"/>
                </a:cubicBezTo>
                <a:lnTo>
                  <a:pt x="1185863" y="0"/>
                </a:lnTo>
                <a:cubicBezTo>
                  <a:pt x="1309688" y="0"/>
                  <a:pt x="1409700" y="100013"/>
                  <a:pt x="1409700" y="223838"/>
                </a:cubicBezTo>
                <a:lnTo>
                  <a:pt x="1409700" y="675325"/>
                </a:lnTo>
              </a:path>
            </a:pathLst>
          </a:custGeom>
          <a:solidFill>
            <a:srgbClr val="FFFFFF"/>
          </a:solidFill>
          <a:ln w="381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r>
              <a:rPr lang="id-ID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Mendesain dan melaksanakan evaluasi formatif</a:t>
            </a:r>
            <a:endParaRPr lang="en-ID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>
              <a:latin typeface="STXinwei" panose="02010800040101010101" pitchFamily="2" charset="-122"/>
              <a:ea typeface="STXinwei" panose="02010800040101010101" pitchFamily="2" charset="-122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97398C1-C04B-C385-A29E-27C0ACA52D06}"/>
              </a:ext>
            </a:extLst>
          </p:cNvPr>
          <p:cNvSpPr/>
          <p:nvPr/>
        </p:nvSpPr>
        <p:spPr>
          <a:xfrm flipH="1">
            <a:off x="8787074" y="2034211"/>
            <a:ext cx="2115057" cy="3533746"/>
          </a:xfrm>
          <a:custGeom>
            <a:avLst/>
            <a:gdLst>
              <a:gd name="connsiteX0" fmla="*/ 1431131 w 1447800"/>
              <a:gd name="connsiteY0" fmla="*/ 1370171 h 2095500"/>
              <a:gd name="connsiteX1" fmla="*/ 1431131 w 1447800"/>
              <a:gd name="connsiteY1" fmla="*/ 1855946 h 2095500"/>
              <a:gd name="connsiteX2" fmla="*/ 1207294 w 1447800"/>
              <a:gd name="connsiteY2" fmla="*/ 2079784 h 2095500"/>
              <a:gd name="connsiteX3" fmla="*/ 245269 w 1447800"/>
              <a:gd name="connsiteY3" fmla="*/ 2079784 h 2095500"/>
              <a:gd name="connsiteX4" fmla="*/ 21431 w 1447800"/>
              <a:gd name="connsiteY4" fmla="*/ 1854994 h 2095500"/>
              <a:gd name="connsiteX5" fmla="*/ 21431 w 1447800"/>
              <a:gd name="connsiteY5" fmla="*/ 245269 h 2095500"/>
              <a:gd name="connsiteX6" fmla="*/ 245269 w 1447800"/>
              <a:gd name="connsiteY6" fmla="*/ 21431 h 2095500"/>
              <a:gd name="connsiteX7" fmla="*/ 1207294 w 1447800"/>
              <a:gd name="connsiteY7" fmla="*/ 21431 h 2095500"/>
              <a:gd name="connsiteX8" fmla="*/ 1431131 w 1447800"/>
              <a:gd name="connsiteY8" fmla="*/ 245269 h 2095500"/>
              <a:gd name="connsiteX9" fmla="*/ 1431131 w 1447800"/>
              <a:gd name="connsiteY9" fmla="*/ 1050131 h 2095500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1028700 h 2058353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675325 h 205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9700" h="2058353">
                <a:moveTo>
                  <a:pt x="1409700" y="1834515"/>
                </a:moveTo>
                <a:cubicBezTo>
                  <a:pt x="1409700" y="1958340"/>
                  <a:pt x="1309688" y="2058353"/>
                  <a:pt x="1185863" y="2058353"/>
                </a:cubicBezTo>
                <a:lnTo>
                  <a:pt x="223838" y="2058353"/>
                </a:lnTo>
                <a:cubicBezTo>
                  <a:pt x="100013" y="2057400"/>
                  <a:pt x="0" y="1957388"/>
                  <a:pt x="0" y="1833563"/>
                </a:cubicBezTo>
                <a:lnTo>
                  <a:pt x="0" y="223838"/>
                </a:lnTo>
                <a:cubicBezTo>
                  <a:pt x="0" y="100013"/>
                  <a:pt x="100013" y="0"/>
                  <a:pt x="223838" y="0"/>
                </a:cubicBezTo>
                <a:lnTo>
                  <a:pt x="1185863" y="0"/>
                </a:lnTo>
                <a:cubicBezTo>
                  <a:pt x="1309688" y="0"/>
                  <a:pt x="1409700" y="100013"/>
                  <a:pt x="1409700" y="223838"/>
                </a:cubicBezTo>
                <a:lnTo>
                  <a:pt x="1409700" y="675325"/>
                </a:lnTo>
              </a:path>
            </a:pathLst>
          </a:custGeom>
          <a:solidFill>
            <a:srgbClr val="FFFFFF"/>
          </a:solidFill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r>
              <a:rPr lang="id-ID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Merevisi bahan pembelajaran</a:t>
            </a:r>
            <a:endParaRPr lang="en-ID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>
              <a:latin typeface="STXinwei" panose="02010800040101010101" pitchFamily="2" charset="-122"/>
              <a:ea typeface="STXinwei" panose="02010800040101010101" pitchFamily="2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142D37-D7EC-6FCB-415E-4966F1BD2802}"/>
              </a:ext>
            </a:extLst>
          </p:cNvPr>
          <p:cNvSpPr txBox="1"/>
          <p:nvPr/>
        </p:nvSpPr>
        <p:spPr>
          <a:xfrm>
            <a:off x="451545" y="3480081"/>
            <a:ext cx="21150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Mengembangkan dan memilih materi pengajaran</a:t>
            </a:r>
            <a:endParaRPr lang="en-ID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831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29638F-C5AE-42BA-B518-50612A972B14}"/>
              </a:ext>
            </a:extLst>
          </p:cNvPr>
          <p:cNvSpPr txBox="1"/>
          <p:nvPr/>
        </p:nvSpPr>
        <p:spPr>
          <a:xfrm>
            <a:off x="564929" y="505018"/>
            <a:ext cx="542497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altLang="ko-KR" sz="3600" b="1" dirty="0" err="1">
                <a:solidFill>
                  <a:schemeClr val="bg1"/>
                </a:solidFill>
                <a:cs typeface="Arial" pitchFamily="34" charset="0"/>
              </a:rPr>
              <a:t>Desain</a:t>
            </a:r>
            <a:r>
              <a:rPr lang="es-ES" altLang="ko-KR" sz="3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s-ES" altLang="ko-KR" sz="3600" b="1" dirty="0" err="1">
                <a:solidFill>
                  <a:schemeClr val="bg1"/>
                </a:solidFill>
                <a:cs typeface="Arial" pitchFamily="34" charset="0"/>
              </a:rPr>
              <a:t>Pembelajaran</a:t>
            </a:r>
            <a:r>
              <a:rPr lang="es-ES" altLang="ko-KR" sz="3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s-ES" altLang="ko-KR" sz="3600" b="1" dirty="0" err="1">
                <a:solidFill>
                  <a:schemeClr val="bg1"/>
                </a:solidFill>
                <a:cs typeface="Arial" pitchFamily="34" charset="0"/>
              </a:rPr>
              <a:t>Model</a:t>
            </a:r>
            <a:r>
              <a:rPr lang="es-ES" altLang="ko-KR" sz="3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s-ES" altLang="ko-KR" sz="3600" b="1" dirty="0" err="1">
                <a:solidFill>
                  <a:schemeClr val="bg1"/>
                </a:solidFill>
                <a:cs typeface="Arial" pitchFamily="34" charset="0"/>
              </a:rPr>
              <a:t>Jerold</a:t>
            </a:r>
            <a:r>
              <a:rPr lang="es-ES" altLang="ko-KR" sz="3600" b="1" dirty="0">
                <a:solidFill>
                  <a:schemeClr val="bg1"/>
                </a:solidFill>
                <a:cs typeface="Arial" pitchFamily="34" charset="0"/>
              </a:rPr>
              <a:t> E. Kemp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365BDF-F603-47B2-8A4E-1A5A59243882}"/>
              </a:ext>
            </a:extLst>
          </p:cNvPr>
          <p:cNvSpPr txBox="1"/>
          <p:nvPr/>
        </p:nvSpPr>
        <p:spPr>
          <a:xfrm>
            <a:off x="632142" y="1869338"/>
            <a:ext cx="3568440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Model Kemp </a:t>
            </a:r>
            <a:r>
              <a:rPr lang="en-GB" altLang="ko-KR" sz="2400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memberikan</a:t>
            </a:r>
            <a:r>
              <a:rPr lang="en-GB" altLang="ko-KR" sz="24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GB" altLang="ko-KR" sz="2400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arahan</a:t>
            </a:r>
            <a:r>
              <a:rPr lang="en-GB" altLang="ko-KR" sz="24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GB" altLang="ko-KR" sz="2400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kepada</a:t>
            </a:r>
            <a:r>
              <a:rPr lang="en-GB" altLang="ko-KR" sz="24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GB" altLang="ko-KR" sz="2400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peserta</a:t>
            </a:r>
            <a:r>
              <a:rPr lang="en-GB" altLang="ko-KR" sz="24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GB" altLang="ko-KR" sz="2400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didik</a:t>
            </a:r>
            <a:r>
              <a:rPr lang="en-GB" altLang="ko-KR" sz="24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GB" altLang="ko-KR" sz="2400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untuk</a:t>
            </a:r>
            <a:r>
              <a:rPr lang="en-GB" altLang="ko-KR" sz="24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GB" altLang="ko-KR" sz="2400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memikirkan</a:t>
            </a:r>
            <a:r>
              <a:rPr lang="en-GB" altLang="ko-KR" sz="24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GB" altLang="ko-KR" sz="2400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tujuan</a:t>
            </a:r>
            <a:r>
              <a:rPr lang="en-GB" altLang="ko-KR" sz="24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GB" altLang="ko-KR" sz="2400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pembelajaran</a:t>
            </a:r>
            <a:r>
              <a:rPr lang="en-GB" altLang="ko-KR" sz="24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dan </a:t>
            </a:r>
            <a:r>
              <a:rPr lang="en-GB" altLang="ko-KR" sz="2400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masalah</a:t>
            </a:r>
            <a:r>
              <a:rPr lang="en-GB" altLang="ko-KR" sz="24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GB" altLang="ko-KR" sz="2400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umum</a:t>
            </a:r>
            <a:endParaRPr lang="ko-KR" altLang="en-US" sz="2400" dirty="0">
              <a:solidFill>
                <a:schemeClr val="bg1"/>
              </a:solidFill>
              <a:latin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5" name="AutoShape 92">
            <a:extLst>
              <a:ext uri="{FF2B5EF4-FFF2-40B4-BE49-F238E27FC236}">
                <a16:creationId xmlns:a16="http://schemas.microsoft.com/office/drawing/2014/main" id="{39B2E59A-80A0-44A8-8543-2682CD08D09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00043" y="5106472"/>
            <a:ext cx="560666" cy="560666"/>
          </a:xfrm>
          <a:prstGeom prst="ellipse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AutoShape 92">
            <a:extLst>
              <a:ext uri="{FF2B5EF4-FFF2-40B4-BE49-F238E27FC236}">
                <a16:creationId xmlns:a16="http://schemas.microsoft.com/office/drawing/2014/main" id="{9BED546E-8A2E-49B5-95A6-0621AA7E6AD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11925" y="5106472"/>
            <a:ext cx="560666" cy="560666"/>
          </a:xfrm>
          <a:prstGeom prst="ellipse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AutoShape 92">
            <a:extLst>
              <a:ext uri="{FF2B5EF4-FFF2-40B4-BE49-F238E27FC236}">
                <a16:creationId xmlns:a16="http://schemas.microsoft.com/office/drawing/2014/main" id="{85D624AC-4771-4486-B808-13B77987FD4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605984" y="5106472"/>
            <a:ext cx="560666" cy="560728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8" name="Trapezoid 10">
            <a:extLst>
              <a:ext uri="{FF2B5EF4-FFF2-40B4-BE49-F238E27FC236}">
                <a16:creationId xmlns:a16="http://schemas.microsoft.com/office/drawing/2014/main" id="{E84C1CA1-A748-4A1A-9B44-3A84466918BF}"/>
              </a:ext>
            </a:extLst>
          </p:cNvPr>
          <p:cNvSpPr/>
          <p:nvPr/>
        </p:nvSpPr>
        <p:spPr>
          <a:xfrm>
            <a:off x="2767809" y="5268482"/>
            <a:ext cx="250594" cy="250301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4A852C0B-4DE3-46BA-935D-3F50A208856E}"/>
              </a:ext>
            </a:extLst>
          </p:cNvPr>
          <p:cNvSpPr>
            <a:spLocks noChangeAspect="1"/>
          </p:cNvSpPr>
          <p:nvPr/>
        </p:nvSpPr>
        <p:spPr>
          <a:xfrm>
            <a:off x="1283694" y="5271591"/>
            <a:ext cx="193364" cy="230428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" name="Rounded Rectangle 1">
            <a:extLst>
              <a:ext uri="{FF2B5EF4-FFF2-40B4-BE49-F238E27FC236}">
                <a16:creationId xmlns:a16="http://schemas.microsoft.com/office/drawing/2014/main" id="{312F118F-F4F2-49D6-A98D-9B02B4FF6113}"/>
              </a:ext>
            </a:extLst>
          </p:cNvPr>
          <p:cNvSpPr>
            <a:spLocks/>
          </p:cNvSpPr>
          <p:nvPr/>
        </p:nvSpPr>
        <p:spPr>
          <a:xfrm>
            <a:off x="4281755" y="5271646"/>
            <a:ext cx="252626" cy="25262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4" name="AutoShape 92">
            <a:extLst>
              <a:ext uri="{FF2B5EF4-FFF2-40B4-BE49-F238E27FC236}">
                <a16:creationId xmlns:a16="http://schemas.microsoft.com/office/drawing/2014/main" id="{C0B663D9-6607-41E6-8823-0D3483C6536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23492" y="5106472"/>
            <a:ext cx="560666" cy="560666"/>
          </a:xfrm>
          <a:prstGeom prst="ellipse">
            <a:avLst/>
          </a:prstGeom>
          <a:noFill/>
          <a:ln w="38100">
            <a:solidFill>
              <a:schemeClr val="accent1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0916E926-62F5-4AB4-8329-E05D3A2426D2}"/>
              </a:ext>
            </a:extLst>
          </p:cNvPr>
          <p:cNvSpPr/>
          <p:nvPr/>
        </p:nvSpPr>
        <p:spPr>
          <a:xfrm>
            <a:off x="5817140" y="5231900"/>
            <a:ext cx="172763" cy="298979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A9CBA302-4439-F840-082F-E04C5968C3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id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Desain pembelajaran model </a:t>
            </a:r>
            <a:r>
              <a:rPr lang="id-ID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Jerold E. Kemp</a:t>
            </a:r>
            <a:r>
              <a:rPr lang="id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disajikan</a:t>
            </a:r>
            <a:endParaRPr lang="en-US" sz="3200" dirty="0">
              <a:latin typeface="STXinwei" panose="02010800040101010101" pitchFamily="2" charset="-122"/>
              <a:ea typeface="STXinwei" panose="02010800040101010101" pitchFamily="2" charset="-122"/>
            </a:endParaRPr>
          </a:p>
        </p:txBody>
      </p:sp>
      <p:pic>
        <p:nvPicPr>
          <p:cNvPr id="2" name="Picture 1" descr="MATERI 5 : PRINSIP DASAR DESAIN SISTEM PEMBELAJARAN KIMIA">
            <a:extLst>
              <a:ext uri="{FF2B5EF4-FFF2-40B4-BE49-F238E27FC236}">
                <a16:creationId xmlns:a16="http://schemas.microsoft.com/office/drawing/2014/main" id="{20079308-8E1B-21C7-A938-A1EA826766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7" r="27396"/>
          <a:stretch>
            <a:fillRect/>
          </a:stretch>
        </p:blipFill>
        <p:spPr bwMode="auto">
          <a:xfrm>
            <a:off x="3151505" y="1608391"/>
            <a:ext cx="5888990" cy="3996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5482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87E42B6-8143-4A2D-AD08-3AD285E5F859}"/>
              </a:ext>
            </a:extLst>
          </p:cNvPr>
          <p:cNvSpPr txBox="1"/>
          <p:nvPr/>
        </p:nvSpPr>
        <p:spPr>
          <a:xfrm>
            <a:off x="6311557" y="3502367"/>
            <a:ext cx="4368669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>
                    <a:lumMod val="9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itchFamily="34" charset="0"/>
              </a:rPr>
              <a:t>model </a:t>
            </a:r>
            <a:r>
              <a:rPr lang="en-GB" altLang="ko-KR" sz="2400" dirty="0" err="1">
                <a:solidFill>
                  <a:schemeClr val="bg1">
                    <a:lumMod val="9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itchFamily="34" charset="0"/>
              </a:rPr>
              <a:t>pembelajaran</a:t>
            </a:r>
            <a:r>
              <a:rPr lang="en-GB" altLang="ko-KR" sz="2400" dirty="0">
                <a:solidFill>
                  <a:schemeClr val="bg1">
                    <a:lumMod val="9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itchFamily="34" charset="0"/>
              </a:rPr>
              <a:t> yang </a:t>
            </a:r>
            <a:r>
              <a:rPr lang="en-GB" altLang="ko-KR" sz="2400" dirty="0" err="1">
                <a:solidFill>
                  <a:schemeClr val="bg1">
                    <a:lumMod val="9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itchFamily="34" charset="0"/>
              </a:rPr>
              <a:t>berorientasi</a:t>
            </a:r>
            <a:r>
              <a:rPr lang="en-GB" altLang="ko-KR" sz="2400" dirty="0">
                <a:solidFill>
                  <a:schemeClr val="bg1">
                    <a:lumMod val="9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itchFamily="34" charset="0"/>
              </a:rPr>
              <a:t> pada </a:t>
            </a:r>
            <a:r>
              <a:rPr lang="en-GB" altLang="ko-KR" sz="2400" dirty="0" err="1">
                <a:solidFill>
                  <a:schemeClr val="bg1">
                    <a:lumMod val="9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itchFamily="34" charset="0"/>
              </a:rPr>
              <a:t>pemilihan</a:t>
            </a:r>
            <a:r>
              <a:rPr lang="en-GB" altLang="ko-KR" sz="2400" dirty="0">
                <a:solidFill>
                  <a:schemeClr val="bg1">
                    <a:lumMod val="9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itchFamily="34" charset="0"/>
              </a:rPr>
              <a:t> dan </a:t>
            </a:r>
            <a:r>
              <a:rPr lang="en-GB" altLang="ko-KR" sz="2400" dirty="0" err="1">
                <a:solidFill>
                  <a:schemeClr val="bg1">
                    <a:lumMod val="9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itchFamily="34" charset="0"/>
              </a:rPr>
              <a:t>pemanfaatan</a:t>
            </a:r>
            <a:r>
              <a:rPr lang="en-GB" altLang="ko-KR" sz="2400" dirty="0">
                <a:solidFill>
                  <a:schemeClr val="bg1">
                    <a:lumMod val="9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itchFamily="34" charset="0"/>
              </a:rPr>
              <a:t> media, </a:t>
            </a:r>
            <a:r>
              <a:rPr lang="en-GB" altLang="ko-KR" sz="2400" dirty="0" err="1">
                <a:solidFill>
                  <a:schemeClr val="bg1">
                    <a:lumMod val="9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itchFamily="34" charset="0"/>
              </a:rPr>
              <a:t>metode</a:t>
            </a:r>
            <a:r>
              <a:rPr lang="en-GB" altLang="ko-KR" sz="2400" dirty="0">
                <a:solidFill>
                  <a:schemeClr val="bg1">
                    <a:lumMod val="9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itchFamily="34" charset="0"/>
              </a:rPr>
              <a:t>, dan </a:t>
            </a:r>
            <a:r>
              <a:rPr lang="en-GB" altLang="ko-KR" sz="2400" dirty="0" err="1">
                <a:solidFill>
                  <a:schemeClr val="bg1">
                    <a:lumMod val="9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itchFamily="34" charset="0"/>
              </a:rPr>
              <a:t>bahan</a:t>
            </a:r>
            <a:r>
              <a:rPr lang="en-GB" altLang="ko-KR" sz="2400" dirty="0">
                <a:solidFill>
                  <a:schemeClr val="bg1">
                    <a:lumMod val="9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itchFamily="34" charset="0"/>
              </a:rPr>
              <a:t> ajar yang </a:t>
            </a:r>
            <a:r>
              <a:rPr lang="en-GB" altLang="ko-KR" sz="2400" dirty="0" err="1">
                <a:solidFill>
                  <a:schemeClr val="bg1">
                    <a:lumMod val="9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itchFamily="34" charset="0"/>
              </a:rPr>
              <a:t>dapat</a:t>
            </a:r>
            <a:r>
              <a:rPr lang="en-GB" altLang="ko-KR" sz="2400" dirty="0">
                <a:solidFill>
                  <a:schemeClr val="bg1">
                    <a:lumMod val="9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itchFamily="34" charset="0"/>
              </a:rPr>
              <a:t> </a:t>
            </a:r>
            <a:r>
              <a:rPr lang="en-GB" altLang="ko-KR" sz="2400" dirty="0" err="1">
                <a:solidFill>
                  <a:schemeClr val="bg1">
                    <a:lumMod val="9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itchFamily="34" charset="0"/>
              </a:rPr>
              <a:t>memfasilitasi</a:t>
            </a:r>
            <a:r>
              <a:rPr lang="en-GB" altLang="ko-KR" sz="2400" dirty="0">
                <a:solidFill>
                  <a:schemeClr val="bg1">
                    <a:lumMod val="9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itchFamily="34" charset="0"/>
              </a:rPr>
              <a:t> </a:t>
            </a:r>
            <a:r>
              <a:rPr lang="en-GB" altLang="ko-KR" sz="2400" dirty="0" err="1">
                <a:solidFill>
                  <a:schemeClr val="bg1">
                    <a:lumMod val="9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itchFamily="34" charset="0"/>
              </a:rPr>
              <a:t>siswa</a:t>
            </a:r>
            <a:r>
              <a:rPr lang="en-GB" altLang="ko-KR" sz="2400" dirty="0">
                <a:solidFill>
                  <a:schemeClr val="bg1">
                    <a:lumMod val="9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itchFamily="34" charset="0"/>
              </a:rPr>
              <a:t> </a:t>
            </a:r>
            <a:r>
              <a:rPr lang="en-GB" altLang="ko-KR" sz="2400" dirty="0" err="1">
                <a:solidFill>
                  <a:schemeClr val="bg1">
                    <a:lumMod val="9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itchFamily="34" charset="0"/>
              </a:rPr>
              <a:t>dalam</a:t>
            </a:r>
            <a:r>
              <a:rPr lang="en-GB" altLang="ko-KR" sz="2400" dirty="0">
                <a:solidFill>
                  <a:schemeClr val="bg1">
                    <a:lumMod val="9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itchFamily="34" charset="0"/>
              </a:rPr>
              <a:t> </a:t>
            </a:r>
            <a:r>
              <a:rPr lang="en-GB" altLang="ko-KR" sz="2400" dirty="0" err="1">
                <a:solidFill>
                  <a:schemeClr val="bg1">
                    <a:lumMod val="9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itchFamily="34" charset="0"/>
              </a:rPr>
              <a:t>menempuh</a:t>
            </a:r>
            <a:r>
              <a:rPr lang="en-GB" altLang="ko-KR" sz="2400" dirty="0">
                <a:solidFill>
                  <a:schemeClr val="bg1">
                    <a:lumMod val="9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itchFamily="34" charset="0"/>
              </a:rPr>
              <a:t> </a:t>
            </a:r>
            <a:r>
              <a:rPr lang="en-GB" altLang="ko-KR" sz="2400" dirty="0" err="1">
                <a:solidFill>
                  <a:schemeClr val="bg1">
                    <a:lumMod val="9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itchFamily="34" charset="0"/>
              </a:rPr>
              <a:t>aktivitas</a:t>
            </a:r>
            <a:r>
              <a:rPr lang="en-GB" altLang="ko-KR" sz="2400" dirty="0">
                <a:solidFill>
                  <a:schemeClr val="bg1">
                    <a:lumMod val="9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itchFamily="34" charset="0"/>
              </a:rPr>
              <a:t> </a:t>
            </a:r>
            <a:r>
              <a:rPr lang="en-GB" altLang="ko-KR" sz="2400" dirty="0" err="1">
                <a:solidFill>
                  <a:schemeClr val="bg1">
                    <a:lumMod val="9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itchFamily="34" charset="0"/>
              </a:rPr>
              <a:t>pembelajaran</a:t>
            </a:r>
            <a:r>
              <a:rPr lang="en-GB" altLang="ko-KR" sz="2400" dirty="0">
                <a:solidFill>
                  <a:schemeClr val="bg1">
                    <a:lumMod val="9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itchFamily="34" charset="0"/>
              </a:rPr>
              <a:t> </a:t>
            </a:r>
            <a:endParaRPr lang="ko-KR" altLang="en-US" sz="2400" dirty="0">
              <a:solidFill>
                <a:schemeClr val="bg1">
                  <a:lumMod val="95000"/>
                </a:schemeClr>
              </a:solidFill>
              <a:latin typeface="STXinwei" panose="02010800040101010101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F59206-778A-4269-B292-9B6BDB293998}"/>
              </a:ext>
            </a:extLst>
          </p:cNvPr>
          <p:cNvSpPr txBox="1"/>
          <p:nvPr/>
        </p:nvSpPr>
        <p:spPr>
          <a:xfrm>
            <a:off x="2737700" y="4841195"/>
            <a:ext cx="33583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Model ASSURE</a:t>
            </a:r>
            <a:endParaRPr lang="en-US" altLang="ko-KR" sz="4800" b="1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869755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1D3ABD6-B302-4AFB-8771-21A5A6213AF7}"/>
              </a:ext>
            </a:extLst>
          </p:cNvPr>
          <p:cNvGrpSpPr/>
          <p:nvPr/>
        </p:nvGrpSpPr>
        <p:grpSpPr>
          <a:xfrm>
            <a:off x="2898066" y="397458"/>
            <a:ext cx="4707541" cy="1015663"/>
            <a:chOff x="5692278" y="3070393"/>
            <a:chExt cx="4707541" cy="101566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6D0DBD-2829-4B23-8B4A-2802E3AA4CE4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model PPSI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B9437F-7AC4-4E32-A58C-73B2AAC57B78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6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4E50FC-ADEE-4659-98A9-7969636B2CF0}"/>
              </a:ext>
            </a:extLst>
          </p:cNvPr>
          <p:cNvGrpSpPr/>
          <p:nvPr/>
        </p:nvGrpSpPr>
        <p:grpSpPr>
          <a:xfrm>
            <a:off x="5685844" y="1418175"/>
            <a:ext cx="4707541" cy="1015663"/>
            <a:chOff x="5692278" y="3070393"/>
            <a:chExt cx="4707541" cy="101566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52E2EC-AEFC-4857-9F3A-00237EE38D74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Dick &amp; Carey, 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D39199-32AC-4158-9298-06328E8C3695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6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A15C372-BC78-4F20-ACE0-21C3E28CE6F8}"/>
              </a:ext>
            </a:extLst>
          </p:cNvPr>
          <p:cNvGrpSpPr/>
          <p:nvPr/>
        </p:nvGrpSpPr>
        <p:grpSpPr>
          <a:xfrm>
            <a:off x="4291955" y="2438892"/>
            <a:ext cx="4707541" cy="1015663"/>
            <a:chOff x="5692278" y="3070393"/>
            <a:chExt cx="4707541" cy="101566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178EACC-F150-4515-9B26-74D00E4DA4C3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Kemp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7CDAF7F-6480-4154-9A50-C8C9D3E72B4C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6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9440456-93C6-4F85-B0FE-A6C0C4E557E6}"/>
              </a:ext>
            </a:extLst>
          </p:cNvPr>
          <p:cNvGrpSpPr/>
          <p:nvPr/>
        </p:nvGrpSpPr>
        <p:grpSpPr>
          <a:xfrm>
            <a:off x="7079732" y="3459609"/>
            <a:ext cx="4707541" cy="1015663"/>
            <a:chOff x="5692278" y="3070393"/>
            <a:chExt cx="4707541" cy="101566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AF6A607-8CF8-4A6E-9C05-2BC089A3C1C3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ASSURE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682A14-0B0C-468E-BAAA-0CD109C89EFA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6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B3C76D9-0ED5-48E4-8865-D7850EFBAB13}"/>
              </a:ext>
            </a:extLst>
          </p:cNvPr>
          <p:cNvSpPr txBox="1"/>
          <p:nvPr/>
        </p:nvSpPr>
        <p:spPr>
          <a:xfrm>
            <a:off x="8569465" y="4734918"/>
            <a:ext cx="327953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accent5"/>
                </a:solidFill>
                <a:cs typeface="Arial" pitchFamily="34" charset="0"/>
              </a:rPr>
              <a:t>Agenda </a:t>
            </a:r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val 62">
            <a:extLst>
              <a:ext uri="{FF2B5EF4-FFF2-40B4-BE49-F238E27FC236}">
                <a16:creationId xmlns:a16="http://schemas.microsoft.com/office/drawing/2014/main" id="{FF60CE38-81C0-41D7-BBE7-670DC7879733}"/>
              </a:ext>
            </a:extLst>
          </p:cNvPr>
          <p:cNvSpPr/>
          <p:nvPr/>
        </p:nvSpPr>
        <p:spPr>
          <a:xfrm>
            <a:off x="743413" y="936804"/>
            <a:ext cx="5482289" cy="5482289"/>
          </a:xfrm>
          <a:prstGeom prst="ellipse">
            <a:avLst/>
          </a:prstGeom>
          <a:solidFill>
            <a:schemeClr val="bg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AAF6868F-FFAA-4BCA-A15B-6C409E50A50D}"/>
              </a:ext>
            </a:extLst>
          </p:cNvPr>
          <p:cNvSpPr/>
          <p:nvPr/>
        </p:nvSpPr>
        <p:spPr>
          <a:xfrm>
            <a:off x="1832108" y="2398616"/>
            <a:ext cx="3373925" cy="3753953"/>
          </a:xfrm>
          <a:custGeom>
            <a:avLst/>
            <a:gdLst>
              <a:gd name="connsiteX0" fmla="*/ 1972711 w 3595513"/>
              <a:gd name="connsiteY0" fmla="*/ 0 h 4000500"/>
              <a:gd name="connsiteX1" fmla="*/ 3052846 w 3595513"/>
              <a:gd name="connsiteY1" fmla="*/ 395288 h 4000500"/>
              <a:gd name="connsiteX2" fmla="*/ 3368123 w 3595513"/>
              <a:gd name="connsiteY2" fmla="*/ 793433 h 4000500"/>
              <a:gd name="connsiteX3" fmla="*/ 3531001 w 3595513"/>
              <a:gd name="connsiteY3" fmla="*/ 2205990 h 4000500"/>
              <a:gd name="connsiteX4" fmla="*/ 2865203 w 3595513"/>
              <a:gd name="connsiteY4" fmla="*/ 3291840 h 4000500"/>
              <a:gd name="connsiteX5" fmla="*/ 2754713 w 3595513"/>
              <a:gd name="connsiteY5" fmla="*/ 3672840 h 4000500"/>
              <a:gd name="connsiteX6" fmla="*/ 2754713 w 3595513"/>
              <a:gd name="connsiteY6" fmla="*/ 4000500 h 4000500"/>
              <a:gd name="connsiteX7" fmla="*/ 2753761 w 3595513"/>
              <a:gd name="connsiteY7" fmla="*/ 4000500 h 4000500"/>
              <a:gd name="connsiteX8" fmla="*/ 1152608 w 3595513"/>
              <a:gd name="connsiteY8" fmla="*/ 4000500 h 4000500"/>
              <a:gd name="connsiteX9" fmla="*/ 1147846 w 3595513"/>
              <a:gd name="connsiteY9" fmla="*/ 3704273 h 4000500"/>
              <a:gd name="connsiteX10" fmla="*/ 968776 w 3595513"/>
              <a:gd name="connsiteY10" fmla="*/ 3565208 h 4000500"/>
              <a:gd name="connsiteX11" fmla="*/ 637306 w 3595513"/>
              <a:gd name="connsiteY11" fmla="*/ 3560445 h 4000500"/>
              <a:gd name="connsiteX12" fmla="*/ 333458 w 3595513"/>
              <a:gd name="connsiteY12" fmla="*/ 3259455 h 4000500"/>
              <a:gd name="connsiteX13" fmla="*/ 333458 w 3595513"/>
              <a:gd name="connsiteY13" fmla="*/ 3257550 h 4000500"/>
              <a:gd name="connsiteX14" fmla="*/ 302978 w 3595513"/>
              <a:gd name="connsiteY14" fmla="*/ 3059430 h 4000500"/>
              <a:gd name="connsiteX15" fmla="*/ 232493 w 3595513"/>
              <a:gd name="connsiteY15" fmla="*/ 2976563 h 4000500"/>
              <a:gd name="connsiteX16" fmla="*/ 222968 w 3595513"/>
              <a:gd name="connsiteY16" fmla="*/ 2823210 h 4000500"/>
              <a:gd name="connsiteX17" fmla="*/ 216301 w 3595513"/>
              <a:gd name="connsiteY17" fmla="*/ 2808923 h 4000500"/>
              <a:gd name="connsiteX18" fmla="*/ 209633 w 3595513"/>
              <a:gd name="connsiteY18" fmla="*/ 2644140 h 4000500"/>
              <a:gd name="connsiteX19" fmla="*/ 14371 w 3595513"/>
              <a:gd name="connsiteY19" fmla="*/ 2391728 h 4000500"/>
              <a:gd name="connsiteX20" fmla="*/ 44851 w 3595513"/>
              <a:gd name="connsiteY20" fmla="*/ 2198370 h 4000500"/>
              <a:gd name="connsiteX21" fmla="*/ 51518 w 3595513"/>
              <a:gd name="connsiteY21" fmla="*/ 2191703 h 4000500"/>
              <a:gd name="connsiteX22" fmla="*/ 58186 w 3595513"/>
              <a:gd name="connsiteY22" fmla="*/ 2186940 h 4000500"/>
              <a:gd name="connsiteX23" fmla="*/ 274403 w 3595513"/>
              <a:gd name="connsiteY23" fmla="*/ 1864043 h 4000500"/>
              <a:gd name="connsiteX24" fmla="*/ 274403 w 3595513"/>
              <a:gd name="connsiteY24" fmla="*/ 1859280 h 4000500"/>
              <a:gd name="connsiteX25" fmla="*/ 274403 w 3595513"/>
              <a:gd name="connsiteY25" fmla="*/ 1854518 h 4000500"/>
              <a:gd name="connsiteX26" fmla="*/ 258211 w 3595513"/>
              <a:gd name="connsiteY26" fmla="*/ 1696403 h 4000500"/>
              <a:gd name="connsiteX27" fmla="*/ 202013 w 3595513"/>
              <a:gd name="connsiteY27" fmla="*/ 1345883 h 4000500"/>
              <a:gd name="connsiteX28" fmla="*/ 416326 w 3595513"/>
              <a:gd name="connsiteY28" fmla="*/ 683895 h 4000500"/>
              <a:gd name="connsiteX29" fmla="*/ 418231 w 3595513"/>
              <a:gd name="connsiteY29" fmla="*/ 681990 h 4000500"/>
              <a:gd name="connsiteX30" fmla="*/ 1774591 w 3595513"/>
              <a:gd name="connsiteY30" fmla="*/ 9525 h 4000500"/>
              <a:gd name="connsiteX31" fmla="*/ 1972711 w 3595513"/>
              <a:gd name="connsiteY31" fmla="*/ 0 h 40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595513" h="4000500">
                <a:moveTo>
                  <a:pt x="1972711" y="0"/>
                </a:moveTo>
                <a:cubicBezTo>
                  <a:pt x="2500396" y="0"/>
                  <a:pt x="2850916" y="214313"/>
                  <a:pt x="3052846" y="395288"/>
                </a:cubicBezTo>
                <a:cubicBezTo>
                  <a:pt x="3262396" y="581025"/>
                  <a:pt x="3356693" y="767715"/>
                  <a:pt x="3368123" y="793433"/>
                </a:cubicBezTo>
                <a:cubicBezTo>
                  <a:pt x="3740551" y="1466850"/>
                  <a:pt x="3547193" y="2156460"/>
                  <a:pt x="3531001" y="2205990"/>
                </a:cubicBezTo>
                <a:cubicBezTo>
                  <a:pt x="3396698" y="2752725"/>
                  <a:pt x="2930926" y="3228023"/>
                  <a:pt x="2865203" y="3291840"/>
                </a:cubicBezTo>
                <a:cubicBezTo>
                  <a:pt x="2770906" y="3449955"/>
                  <a:pt x="2754713" y="3654743"/>
                  <a:pt x="2754713" y="3672840"/>
                </a:cubicBezTo>
                <a:lnTo>
                  <a:pt x="2754713" y="4000500"/>
                </a:lnTo>
                <a:lnTo>
                  <a:pt x="2753761" y="4000500"/>
                </a:lnTo>
                <a:cubicBezTo>
                  <a:pt x="1152608" y="4000500"/>
                  <a:pt x="1152608" y="4000500"/>
                  <a:pt x="1152608" y="4000500"/>
                </a:cubicBezTo>
                <a:cubicBezTo>
                  <a:pt x="1147846" y="3704273"/>
                  <a:pt x="1147846" y="3704273"/>
                  <a:pt x="1147846" y="3704273"/>
                </a:cubicBezTo>
                <a:cubicBezTo>
                  <a:pt x="1119271" y="3635693"/>
                  <a:pt x="1037356" y="3565208"/>
                  <a:pt x="968776" y="3565208"/>
                </a:cubicBezTo>
                <a:cubicBezTo>
                  <a:pt x="637306" y="3560445"/>
                  <a:pt x="637306" y="3560445"/>
                  <a:pt x="637306" y="3560445"/>
                </a:cubicBezTo>
                <a:cubicBezTo>
                  <a:pt x="397276" y="3544253"/>
                  <a:pt x="333458" y="3355658"/>
                  <a:pt x="333458" y="3259455"/>
                </a:cubicBezTo>
                <a:cubicBezTo>
                  <a:pt x="333458" y="3257550"/>
                  <a:pt x="333458" y="3257550"/>
                  <a:pt x="333458" y="3257550"/>
                </a:cubicBezTo>
                <a:cubicBezTo>
                  <a:pt x="335363" y="3147060"/>
                  <a:pt x="312503" y="3083243"/>
                  <a:pt x="302978" y="3059430"/>
                </a:cubicBezTo>
                <a:cubicBezTo>
                  <a:pt x="264878" y="3030855"/>
                  <a:pt x="242018" y="2995613"/>
                  <a:pt x="232493" y="2976563"/>
                </a:cubicBezTo>
                <a:cubicBezTo>
                  <a:pt x="194393" y="2931795"/>
                  <a:pt x="199156" y="2872740"/>
                  <a:pt x="222968" y="2823210"/>
                </a:cubicBezTo>
                <a:cubicBezTo>
                  <a:pt x="221063" y="2818448"/>
                  <a:pt x="218206" y="2813685"/>
                  <a:pt x="216301" y="2808923"/>
                </a:cubicBezTo>
                <a:cubicBezTo>
                  <a:pt x="174391" y="2754630"/>
                  <a:pt x="181058" y="2690813"/>
                  <a:pt x="209633" y="2644140"/>
                </a:cubicBezTo>
                <a:cubicBezTo>
                  <a:pt x="65806" y="2589848"/>
                  <a:pt x="23896" y="2432685"/>
                  <a:pt x="14371" y="2391728"/>
                </a:cubicBezTo>
                <a:cubicBezTo>
                  <a:pt x="-20872" y="2302193"/>
                  <a:pt x="16276" y="2228850"/>
                  <a:pt x="44851" y="2198370"/>
                </a:cubicBezTo>
                <a:cubicBezTo>
                  <a:pt x="51518" y="2191703"/>
                  <a:pt x="51518" y="2191703"/>
                  <a:pt x="51518" y="2191703"/>
                </a:cubicBezTo>
                <a:cubicBezTo>
                  <a:pt x="58186" y="2186940"/>
                  <a:pt x="58186" y="2186940"/>
                  <a:pt x="58186" y="2186940"/>
                </a:cubicBezTo>
                <a:cubicBezTo>
                  <a:pt x="272498" y="2057400"/>
                  <a:pt x="274403" y="1873568"/>
                  <a:pt x="274403" y="1864043"/>
                </a:cubicBezTo>
                <a:cubicBezTo>
                  <a:pt x="274403" y="1859280"/>
                  <a:pt x="274403" y="1859280"/>
                  <a:pt x="274403" y="1859280"/>
                </a:cubicBezTo>
                <a:cubicBezTo>
                  <a:pt x="274403" y="1854518"/>
                  <a:pt x="274403" y="1854518"/>
                  <a:pt x="274403" y="1854518"/>
                </a:cubicBezTo>
                <a:cubicBezTo>
                  <a:pt x="279166" y="1816418"/>
                  <a:pt x="267736" y="1739265"/>
                  <a:pt x="258211" y="1696403"/>
                </a:cubicBezTo>
                <a:cubicBezTo>
                  <a:pt x="206776" y="1578293"/>
                  <a:pt x="202013" y="1368743"/>
                  <a:pt x="202013" y="1345883"/>
                </a:cubicBezTo>
                <a:cubicBezTo>
                  <a:pt x="192488" y="1004888"/>
                  <a:pt x="406801" y="696278"/>
                  <a:pt x="416326" y="683895"/>
                </a:cubicBezTo>
                <a:cubicBezTo>
                  <a:pt x="418231" y="681990"/>
                  <a:pt x="418231" y="681990"/>
                  <a:pt x="418231" y="681990"/>
                </a:cubicBezTo>
                <a:cubicBezTo>
                  <a:pt x="933533" y="30480"/>
                  <a:pt x="1710773" y="9525"/>
                  <a:pt x="1774591" y="9525"/>
                </a:cubicBezTo>
                <a:cubicBezTo>
                  <a:pt x="1840313" y="2858"/>
                  <a:pt x="1906036" y="0"/>
                  <a:pt x="1972711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7FE34EFF-6D5B-4226-855F-1CB74F9D51F1}"/>
              </a:ext>
            </a:extLst>
          </p:cNvPr>
          <p:cNvSpPr/>
          <p:nvPr/>
        </p:nvSpPr>
        <p:spPr>
          <a:xfrm>
            <a:off x="2467980" y="2075356"/>
            <a:ext cx="274021" cy="274021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" name="Right Triangle 13">
            <a:extLst>
              <a:ext uri="{FF2B5EF4-FFF2-40B4-BE49-F238E27FC236}">
                <a16:creationId xmlns:a16="http://schemas.microsoft.com/office/drawing/2014/main" id="{333B6E42-D4C5-4CE2-B195-4C57F80F93F6}"/>
              </a:ext>
            </a:extLst>
          </p:cNvPr>
          <p:cNvSpPr/>
          <p:nvPr/>
        </p:nvSpPr>
        <p:spPr>
          <a:xfrm>
            <a:off x="2431990" y="1527446"/>
            <a:ext cx="274021" cy="274021"/>
          </a:xfrm>
          <a:custGeom>
            <a:avLst/>
            <a:gdLst/>
            <a:ahLst/>
            <a:cxnLst/>
            <a:rect l="l" t="t" r="r" b="b"/>
            <a:pathLst>
              <a:path w="3888432" h="3921971">
                <a:moveTo>
                  <a:pt x="3379043" y="3254688"/>
                </a:moveTo>
                <a:lnTo>
                  <a:pt x="3379043" y="3462328"/>
                </a:lnTo>
                <a:lnTo>
                  <a:pt x="3628183" y="3462328"/>
                </a:lnTo>
                <a:lnTo>
                  <a:pt x="3628183" y="3254688"/>
                </a:lnTo>
                <a:close/>
                <a:moveTo>
                  <a:pt x="2945132" y="3254688"/>
                </a:moveTo>
                <a:lnTo>
                  <a:pt x="2945132" y="3462328"/>
                </a:lnTo>
                <a:lnTo>
                  <a:pt x="3194272" y="3462328"/>
                </a:lnTo>
                <a:lnTo>
                  <a:pt x="3194272" y="3254688"/>
                </a:lnTo>
                <a:close/>
                <a:moveTo>
                  <a:pt x="2514947" y="3254688"/>
                </a:moveTo>
                <a:lnTo>
                  <a:pt x="2514947" y="3462328"/>
                </a:lnTo>
                <a:lnTo>
                  <a:pt x="2764087" y="3462328"/>
                </a:lnTo>
                <a:lnTo>
                  <a:pt x="2764087" y="3254688"/>
                </a:lnTo>
                <a:close/>
                <a:moveTo>
                  <a:pt x="3379043" y="2864535"/>
                </a:moveTo>
                <a:lnTo>
                  <a:pt x="3379043" y="3072175"/>
                </a:lnTo>
                <a:lnTo>
                  <a:pt x="3628183" y="3072175"/>
                </a:lnTo>
                <a:lnTo>
                  <a:pt x="3628183" y="2864535"/>
                </a:lnTo>
                <a:close/>
                <a:moveTo>
                  <a:pt x="2945132" y="2864535"/>
                </a:moveTo>
                <a:lnTo>
                  <a:pt x="2945132" y="3072175"/>
                </a:lnTo>
                <a:lnTo>
                  <a:pt x="3194272" y="3072175"/>
                </a:lnTo>
                <a:lnTo>
                  <a:pt x="3194272" y="2864535"/>
                </a:lnTo>
                <a:close/>
                <a:moveTo>
                  <a:pt x="2514947" y="2864535"/>
                </a:moveTo>
                <a:lnTo>
                  <a:pt x="2514947" y="3072175"/>
                </a:lnTo>
                <a:lnTo>
                  <a:pt x="2764087" y="3072175"/>
                </a:lnTo>
                <a:lnTo>
                  <a:pt x="2764087" y="2864535"/>
                </a:lnTo>
                <a:close/>
                <a:moveTo>
                  <a:pt x="1945832" y="2577619"/>
                </a:moveTo>
                <a:lnTo>
                  <a:pt x="1945832" y="2937659"/>
                </a:lnTo>
                <a:lnTo>
                  <a:pt x="2124754" y="2937659"/>
                </a:lnTo>
                <a:lnTo>
                  <a:pt x="2124754" y="2577619"/>
                </a:lnTo>
                <a:close/>
                <a:moveTo>
                  <a:pt x="1531681" y="2577619"/>
                </a:moveTo>
                <a:lnTo>
                  <a:pt x="1531681" y="2937659"/>
                </a:lnTo>
                <a:lnTo>
                  <a:pt x="1710603" y="2937659"/>
                </a:lnTo>
                <a:lnTo>
                  <a:pt x="1710603" y="2577619"/>
                </a:lnTo>
                <a:close/>
                <a:moveTo>
                  <a:pt x="1117528" y="2577619"/>
                </a:moveTo>
                <a:lnTo>
                  <a:pt x="1117528" y="2937659"/>
                </a:lnTo>
                <a:lnTo>
                  <a:pt x="1296450" y="2937659"/>
                </a:lnTo>
                <a:lnTo>
                  <a:pt x="1296450" y="2577619"/>
                </a:lnTo>
                <a:close/>
                <a:moveTo>
                  <a:pt x="703375" y="2577619"/>
                </a:moveTo>
                <a:lnTo>
                  <a:pt x="703375" y="2937659"/>
                </a:lnTo>
                <a:lnTo>
                  <a:pt x="882297" y="2937659"/>
                </a:lnTo>
                <a:lnTo>
                  <a:pt x="882297" y="2577619"/>
                </a:lnTo>
                <a:close/>
                <a:moveTo>
                  <a:pt x="289222" y="2577619"/>
                </a:moveTo>
                <a:lnTo>
                  <a:pt x="289222" y="2937659"/>
                </a:lnTo>
                <a:lnTo>
                  <a:pt x="468144" y="2937659"/>
                </a:lnTo>
                <a:lnTo>
                  <a:pt x="468144" y="2577619"/>
                </a:lnTo>
                <a:close/>
                <a:moveTo>
                  <a:pt x="3379043" y="2474382"/>
                </a:moveTo>
                <a:lnTo>
                  <a:pt x="3379043" y="2682022"/>
                </a:lnTo>
                <a:lnTo>
                  <a:pt x="3628183" y="2682022"/>
                </a:lnTo>
                <a:lnTo>
                  <a:pt x="3628183" y="2474382"/>
                </a:lnTo>
                <a:close/>
                <a:moveTo>
                  <a:pt x="2945132" y="2474382"/>
                </a:moveTo>
                <a:lnTo>
                  <a:pt x="2945132" y="2682022"/>
                </a:lnTo>
                <a:lnTo>
                  <a:pt x="3194272" y="2682022"/>
                </a:lnTo>
                <a:lnTo>
                  <a:pt x="3194272" y="2474382"/>
                </a:lnTo>
                <a:close/>
                <a:moveTo>
                  <a:pt x="2514947" y="2474382"/>
                </a:moveTo>
                <a:lnTo>
                  <a:pt x="2514947" y="2682022"/>
                </a:lnTo>
                <a:lnTo>
                  <a:pt x="2764087" y="2682022"/>
                </a:lnTo>
                <a:lnTo>
                  <a:pt x="2764087" y="2474382"/>
                </a:lnTo>
                <a:close/>
                <a:moveTo>
                  <a:pt x="3379043" y="2084229"/>
                </a:moveTo>
                <a:lnTo>
                  <a:pt x="3379043" y="2291869"/>
                </a:lnTo>
                <a:lnTo>
                  <a:pt x="3628183" y="2291869"/>
                </a:lnTo>
                <a:lnTo>
                  <a:pt x="3628183" y="2084229"/>
                </a:lnTo>
                <a:close/>
                <a:moveTo>
                  <a:pt x="2945132" y="2084229"/>
                </a:moveTo>
                <a:lnTo>
                  <a:pt x="2945132" y="2291869"/>
                </a:lnTo>
                <a:lnTo>
                  <a:pt x="3194272" y="2291869"/>
                </a:lnTo>
                <a:lnTo>
                  <a:pt x="3194272" y="2084229"/>
                </a:lnTo>
                <a:close/>
                <a:moveTo>
                  <a:pt x="2514947" y="2084229"/>
                </a:moveTo>
                <a:lnTo>
                  <a:pt x="2514947" y="2291869"/>
                </a:lnTo>
                <a:lnTo>
                  <a:pt x="2764087" y="2291869"/>
                </a:lnTo>
                <a:lnTo>
                  <a:pt x="2764087" y="2084229"/>
                </a:lnTo>
                <a:close/>
                <a:moveTo>
                  <a:pt x="2124144" y="1714020"/>
                </a:moveTo>
                <a:lnTo>
                  <a:pt x="2124144" y="2164020"/>
                </a:lnTo>
                <a:lnTo>
                  <a:pt x="1296144" y="2164020"/>
                </a:lnTo>
                <a:close/>
                <a:moveTo>
                  <a:pt x="197090" y="609603"/>
                </a:moveTo>
                <a:lnTo>
                  <a:pt x="525322" y="609603"/>
                </a:lnTo>
                <a:lnTo>
                  <a:pt x="584058" y="2101023"/>
                </a:lnTo>
                <a:lnTo>
                  <a:pt x="1296144" y="1714020"/>
                </a:lnTo>
                <a:lnTo>
                  <a:pt x="1296144" y="2164020"/>
                </a:lnTo>
                <a:lnTo>
                  <a:pt x="586539" y="2164020"/>
                </a:lnTo>
                <a:lnTo>
                  <a:pt x="590547" y="2265787"/>
                </a:lnTo>
                <a:lnTo>
                  <a:pt x="2232248" y="2265787"/>
                </a:lnTo>
                <a:lnTo>
                  <a:pt x="2232248" y="1954513"/>
                </a:lnTo>
                <a:lnTo>
                  <a:pt x="2232248" y="1054513"/>
                </a:lnTo>
                <a:lnTo>
                  <a:pt x="3888248" y="1954513"/>
                </a:lnTo>
                <a:lnTo>
                  <a:pt x="3888432" y="1954513"/>
                </a:lnTo>
                <a:lnTo>
                  <a:pt x="3888432" y="3921971"/>
                </a:lnTo>
                <a:lnTo>
                  <a:pt x="2304256" y="3921971"/>
                </a:lnTo>
                <a:lnTo>
                  <a:pt x="2232248" y="3921971"/>
                </a:lnTo>
                <a:lnTo>
                  <a:pt x="772857" y="3921971"/>
                </a:lnTo>
                <a:lnTo>
                  <a:pt x="772857" y="3290059"/>
                </a:lnTo>
                <a:lnTo>
                  <a:pt x="361206" y="3290059"/>
                </a:lnTo>
                <a:lnTo>
                  <a:pt x="361206" y="3921971"/>
                </a:lnTo>
                <a:lnTo>
                  <a:pt x="0" y="3921971"/>
                </a:lnTo>
                <a:lnTo>
                  <a:pt x="0" y="2265787"/>
                </a:lnTo>
                <a:lnTo>
                  <a:pt x="131865" y="2265787"/>
                </a:lnTo>
                <a:close/>
                <a:moveTo>
                  <a:pt x="929888" y="0"/>
                </a:moveTo>
                <a:cubicBezTo>
                  <a:pt x="1019595" y="0"/>
                  <a:pt x="1124659" y="30463"/>
                  <a:pt x="1166726" y="102575"/>
                </a:cubicBezTo>
                <a:cubicBezTo>
                  <a:pt x="1212070" y="48192"/>
                  <a:pt x="1255094" y="19511"/>
                  <a:pt x="1304210" y="14210"/>
                </a:cubicBezTo>
                <a:cubicBezTo>
                  <a:pt x="1353326" y="8909"/>
                  <a:pt x="1418945" y="35057"/>
                  <a:pt x="1461423" y="70767"/>
                </a:cubicBezTo>
                <a:cubicBezTo>
                  <a:pt x="1500648" y="39845"/>
                  <a:pt x="1550404" y="23049"/>
                  <a:pt x="1604082" y="23049"/>
                </a:cubicBezTo>
                <a:cubicBezTo>
                  <a:pt x="1692530" y="23049"/>
                  <a:pt x="1770327" y="68651"/>
                  <a:pt x="1814928" y="137833"/>
                </a:cubicBezTo>
                <a:cubicBezTo>
                  <a:pt x="1859765" y="69447"/>
                  <a:pt x="1937139" y="24416"/>
                  <a:pt x="2025031" y="24416"/>
                </a:cubicBezTo>
                <a:cubicBezTo>
                  <a:pt x="2135143" y="24416"/>
                  <a:pt x="2228747" y="95092"/>
                  <a:pt x="2261925" y="193913"/>
                </a:cubicBezTo>
                <a:cubicBezTo>
                  <a:pt x="2262329" y="193791"/>
                  <a:pt x="2262735" y="193790"/>
                  <a:pt x="2263140" y="193790"/>
                </a:cubicBezTo>
                <a:cubicBezTo>
                  <a:pt x="2402209" y="193790"/>
                  <a:pt x="2514947" y="306528"/>
                  <a:pt x="2514947" y="445597"/>
                </a:cubicBezTo>
                <a:cubicBezTo>
                  <a:pt x="2514947" y="584666"/>
                  <a:pt x="2402209" y="697404"/>
                  <a:pt x="2263140" y="697404"/>
                </a:cubicBezTo>
                <a:cubicBezTo>
                  <a:pt x="2176391" y="697404"/>
                  <a:pt x="2099888" y="653537"/>
                  <a:pt x="2054640" y="586750"/>
                </a:cubicBezTo>
                <a:cubicBezTo>
                  <a:pt x="2010395" y="653762"/>
                  <a:pt x="1934062" y="697404"/>
                  <a:pt x="1847535" y="697404"/>
                </a:cubicBezTo>
                <a:cubicBezTo>
                  <a:pt x="1789311" y="697404"/>
                  <a:pt x="1735702" y="677642"/>
                  <a:pt x="1693695" y="643630"/>
                </a:cubicBezTo>
                <a:cubicBezTo>
                  <a:pt x="1651689" y="677642"/>
                  <a:pt x="1598080" y="697404"/>
                  <a:pt x="1539855" y="697404"/>
                </a:cubicBezTo>
                <a:cubicBezTo>
                  <a:pt x="1441551" y="697404"/>
                  <a:pt x="1356403" y="641072"/>
                  <a:pt x="1315888" y="558445"/>
                </a:cubicBezTo>
                <a:cubicBezTo>
                  <a:pt x="1272229" y="598661"/>
                  <a:pt x="1206400" y="634839"/>
                  <a:pt x="1149712" y="622576"/>
                </a:cubicBezTo>
                <a:cubicBezTo>
                  <a:pt x="1096483" y="611061"/>
                  <a:pt x="1025744" y="572014"/>
                  <a:pt x="984978" y="498638"/>
                </a:cubicBezTo>
                <a:cubicBezTo>
                  <a:pt x="959504" y="574665"/>
                  <a:pt x="887516" y="629050"/>
                  <a:pt x="802824" y="629050"/>
                </a:cubicBezTo>
                <a:cubicBezTo>
                  <a:pt x="724492" y="629050"/>
                  <a:pt x="657026" y="582526"/>
                  <a:pt x="627413" y="515210"/>
                </a:cubicBezTo>
                <a:cubicBezTo>
                  <a:pt x="584988" y="553591"/>
                  <a:pt x="527392" y="574026"/>
                  <a:pt x="479717" y="567162"/>
                </a:cubicBezTo>
                <a:cubicBezTo>
                  <a:pt x="439788" y="561414"/>
                  <a:pt x="406466" y="547383"/>
                  <a:pt x="379767" y="527160"/>
                </a:cubicBezTo>
                <a:cubicBezTo>
                  <a:pt x="310874" y="498171"/>
                  <a:pt x="262300" y="430445"/>
                  <a:pt x="261518" y="351249"/>
                </a:cubicBezTo>
                <a:cubicBezTo>
                  <a:pt x="261425" y="351089"/>
                  <a:pt x="261381" y="350918"/>
                  <a:pt x="261338" y="350746"/>
                </a:cubicBezTo>
                <a:cubicBezTo>
                  <a:pt x="228153" y="316942"/>
                  <a:pt x="208360" y="270473"/>
                  <a:pt x="208360" y="219381"/>
                </a:cubicBezTo>
                <a:cubicBezTo>
                  <a:pt x="208360" y="112466"/>
                  <a:pt x="295031" y="25795"/>
                  <a:pt x="401946" y="25795"/>
                </a:cubicBezTo>
                <a:cubicBezTo>
                  <a:pt x="425158" y="25795"/>
                  <a:pt x="447416" y="29880"/>
                  <a:pt x="467791" y="38056"/>
                </a:cubicBezTo>
                <a:cubicBezTo>
                  <a:pt x="585794" y="17893"/>
                  <a:pt x="696162" y="87852"/>
                  <a:pt x="737322" y="124235"/>
                </a:cubicBezTo>
                <a:cubicBezTo>
                  <a:pt x="782627" y="68126"/>
                  <a:pt x="852143" y="0"/>
                  <a:pt x="9298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0D46678F-0077-4D59-83FC-41D4AA5999D6}"/>
              </a:ext>
            </a:extLst>
          </p:cNvPr>
          <p:cNvSpPr>
            <a:spLocks noChangeAspect="1"/>
          </p:cNvSpPr>
          <p:nvPr/>
        </p:nvSpPr>
        <p:spPr>
          <a:xfrm rot="18900000">
            <a:off x="5259701" y="2405087"/>
            <a:ext cx="347830" cy="274021"/>
          </a:xfrm>
          <a:custGeom>
            <a:avLst/>
            <a:gdLst/>
            <a:ahLst/>
            <a:cxnLst/>
            <a:rect l="l" t="t" r="r" b="b"/>
            <a:pathLst>
              <a:path w="3805825" h="2998234">
                <a:moveTo>
                  <a:pt x="571963" y="2092124"/>
                </a:moveTo>
                <a:lnTo>
                  <a:pt x="465390" y="2092124"/>
                </a:lnTo>
                <a:lnTo>
                  <a:pt x="571963" y="2198697"/>
                </a:lnTo>
                <a:close/>
                <a:moveTo>
                  <a:pt x="571962" y="1939097"/>
                </a:moveTo>
                <a:lnTo>
                  <a:pt x="465390" y="2045669"/>
                </a:lnTo>
                <a:lnTo>
                  <a:pt x="571962" y="2045669"/>
                </a:lnTo>
                <a:close/>
                <a:moveTo>
                  <a:pt x="724990" y="2092124"/>
                </a:moveTo>
                <a:lnTo>
                  <a:pt x="618417" y="2092124"/>
                </a:lnTo>
                <a:lnTo>
                  <a:pt x="618418" y="2198697"/>
                </a:lnTo>
                <a:close/>
                <a:moveTo>
                  <a:pt x="618418" y="1939104"/>
                </a:moveTo>
                <a:lnTo>
                  <a:pt x="618417" y="2045669"/>
                </a:lnTo>
                <a:lnTo>
                  <a:pt x="724982" y="2045669"/>
                </a:lnTo>
                <a:close/>
                <a:moveTo>
                  <a:pt x="760612" y="1901643"/>
                </a:moveTo>
                <a:lnTo>
                  <a:pt x="654047" y="1901643"/>
                </a:lnTo>
                <a:lnTo>
                  <a:pt x="760612" y="2008208"/>
                </a:lnTo>
                <a:close/>
                <a:moveTo>
                  <a:pt x="760612" y="1748616"/>
                </a:moveTo>
                <a:lnTo>
                  <a:pt x="654040" y="1855188"/>
                </a:lnTo>
                <a:lnTo>
                  <a:pt x="760612" y="1855188"/>
                </a:lnTo>
                <a:close/>
                <a:moveTo>
                  <a:pt x="913640" y="1901643"/>
                </a:moveTo>
                <a:lnTo>
                  <a:pt x="807067" y="1901643"/>
                </a:lnTo>
                <a:lnTo>
                  <a:pt x="807067" y="2008216"/>
                </a:lnTo>
                <a:close/>
                <a:moveTo>
                  <a:pt x="807067" y="1748615"/>
                </a:moveTo>
                <a:lnTo>
                  <a:pt x="807067" y="1855188"/>
                </a:lnTo>
                <a:lnTo>
                  <a:pt x="913640" y="1855188"/>
                </a:lnTo>
                <a:close/>
                <a:moveTo>
                  <a:pt x="953368" y="1708887"/>
                </a:moveTo>
                <a:lnTo>
                  <a:pt x="846796" y="1708887"/>
                </a:lnTo>
                <a:lnTo>
                  <a:pt x="953368" y="1815459"/>
                </a:lnTo>
                <a:close/>
                <a:moveTo>
                  <a:pt x="953368" y="1555860"/>
                </a:moveTo>
                <a:lnTo>
                  <a:pt x="846796" y="1662432"/>
                </a:lnTo>
                <a:lnTo>
                  <a:pt x="953368" y="1662432"/>
                </a:lnTo>
                <a:close/>
                <a:moveTo>
                  <a:pt x="1106396" y="1708887"/>
                </a:moveTo>
                <a:lnTo>
                  <a:pt x="999823" y="1708887"/>
                </a:lnTo>
                <a:lnTo>
                  <a:pt x="999823" y="1815460"/>
                </a:lnTo>
                <a:close/>
                <a:moveTo>
                  <a:pt x="999823" y="1555860"/>
                </a:moveTo>
                <a:lnTo>
                  <a:pt x="999823" y="1662432"/>
                </a:lnTo>
                <a:lnTo>
                  <a:pt x="1106396" y="1662432"/>
                </a:lnTo>
                <a:close/>
                <a:moveTo>
                  <a:pt x="1144754" y="1514764"/>
                </a:moveTo>
                <a:lnTo>
                  <a:pt x="1038182" y="1514764"/>
                </a:lnTo>
                <a:lnTo>
                  <a:pt x="1144754" y="1621337"/>
                </a:lnTo>
                <a:close/>
                <a:moveTo>
                  <a:pt x="1144754" y="1361737"/>
                </a:moveTo>
                <a:lnTo>
                  <a:pt x="1038182" y="1468309"/>
                </a:lnTo>
                <a:lnTo>
                  <a:pt x="1144754" y="1468309"/>
                </a:lnTo>
                <a:close/>
                <a:moveTo>
                  <a:pt x="1297782" y="1514764"/>
                </a:moveTo>
                <a:lnTo>
                  <a:pt x="1191209" y="1514764"/>
                </a:lnTo>
                <a:lnTo>
                  <a:pt x="1191209" y="1621337"/>
                </a:lnTo>
                <a:close/>
                <a:moveTo>
                  <a:pt x="1191209" y="1361737"/>
                </a:moveTo>
                <a:lnTo>
                  <a:pt x="1191209" y="1468309"/>
                </a:lnTo>
                <a:lnTo>
                  <a:pt x="1297782" y="1468309"/>
                </a:lnTo>
                <a:close/>
                <a:moveTo>
                  <a:pt x="1335838" y="1323681"/>
                </a:moveTo>
                <a:lnTo>
                  <a:pt x="1229266" y="1323681"/>
                </a:lnTo>
                <a:lnTo>
                  <a:pt x="1335838" y="1430253"/>
                </a:lnTo>
                <a:close/>
                <a:moveTo>
                  <a:pt x="1335838" y="1170654"/>
                </a:moveTo>
                <a:lnTo>
                  <a:pt x="1229266" y="1277226"/>
                </a:lnTo>
                <a:lnTo>
                  <a:pt x="1335838" y="1277226"/>
                </a:lnTo>
                <a:close/>
                <a:moveTo>
                  <a:pt x="1488865" y="1323681"/>
                </a:moveTo>
                <a:lnTo>
                  <a:pt x="1382293" y="1323681"/>
                </a:lnTo>
                <a:lnTo>
                  <a:pt x="1382293" y="1430253"/>
                </a:lnTo>
                <a:close/>
                <a:moveTo>
                  <a:pt x="1382293" y="1170653"/>
                </a:moveTo>
                <a:lnTo>
                  <a:pt x="1382293" y="1277226"/>
                </a:lnTo>
                <a:lnTo>
                  <a:pt x="1488865" y="1277226"/>
                </a:lnTo>
                <a:close/>
                <a:moveTo>
                  <a:pt x="2914702" y="2523007"/>
                </a:moveTo>
                <a:cubicBezTo>
                  <a:pt x="2900642" y="2508947"/>
                  <a:pt x="2877845" y="2508947"/>
                  <a:pt x="2863784" y="2523007"/>
                </a:cubicBezTo>
                <a:cubicBezTo>
                  <a:pt x="2849724" y="2537067"/>
                  <a:pt x="2849724" y="2559864"/>
                  <a:pt x="2863784" y="2573924"/>
                </a:cubicBezTo>
                <a:cubicBezTo>
                  <a:pt x="2877845" y="2587985"/>
                  <a:pt x="2900642" y="2587985"/>
                  <a:pt x="2914702" y="2573924"/>
                </a:cubicBezTo>
                <a:cubicBezTo>
                  <a:pt x="2928762" y="2559864"/>
                  <a:pt x="2928762" y="2537067"/>
                  <a:pt x="2914702" y="2523007"/>
                </a:cubicBezTo>
                <a:close/>
                <a:moveTo>
                  <a:pt x="1526922" y="1132597"/>
                </a:moveTo>
                <a:lnTo>
                  <a:pt x="1420350" y="1132596"/>
                </a:lnTo>
                <a:lnTo>
                  <a:pt x="1526922" y="1239169"/>
                </a:lnTo>
                <a:close/>
                <a:moveTo>
                  <a:pt x="1526922" y="979569"/>
                </a:moveTo>
                <a:lnTo>
                  <a:pt x="1420350" y="1086141"/>
                </a:lnTo>
                <a:lnTo>
                  <a:pt x="1526922" y="1086142"/>
                </a:lnTo>
                <a:close/>
                <a:moveTo>
                  <a:pt x="1679950" y="1132597"/>
                </a:moveTo>
                <a:lnTo>
                  <a:pt x="1573377" y="1132597"/>
                </a:lnTo>
                <a:lnTo>
                  <a:pt x="1573377" y="1239169"/>
                </a:lnTo>
                <a:close/>
                <a:moveTo>
                  <a:pt x="1573377" y="979569"/>
                </a:moveTo>
                <a:lnTo>
                  <a:pt x="1573377" y="1086142"/>
                </a:lnTo>
                <a:lnTo>
                  <a:pt x="1679950" y="1086142"/>
                </a:lnTo>
                <a:close/>
                <a:moveTo>
                  <a:pt x="1718007" y="941512"/>
                </a:moveTo>
                <a:lnTo>
                  <a:pt x="1611434" y="941512"/>
                </a:lnTo>
                <a:lnTo>
                  <a:pt x="1718007" y="1048085"/>
                </a:lnTo>
                <a:close/>
                <a:moveTo>
                  <a:pt x="1718006" y="788485"/>
                </a:moveTo>
                <a:lnTo>
                  <a:pt x="1611434" y="895057"/>
                </a:lnTo>
                <a:lnTo>
                  <a:pt x="1718006" y="895057"/>
                </a:lnTo>
                <a:close/>
                <a:moveTo>
                  <a:pt x="1871034" y="941512"/>
                </a:moveTo>
                <a:lnTo>
                  <a:pt x="1764461" y="941512"/>
                </a:lnTo>
                <a:lnTo>
                  <a:pt x="1764462" y="1048085"/>
                </a:lnTo>
                <a:close/>
                <a:moveTo>
                  <a:pt x="1764461" y="788485"/>
                </a:moveTo>
                <a:lnTo>
                  <a:pt x="1764462" y="895057"/>
                </a:lnTo>
                <a:lnTo>
                  <a:pt x="1871034" y="895057"/>
                </a:lnTo>
                <a:close/>
                <a:moveTo>
                  <a:pt x="3382381" y="1946466"/>
                </a:moveTo>
                <a:lnTo>
                  <a:pt x="2893361" y="2435486"/>
                </a:lnTo>
                <a:lnTo>
                  <a:pt x="2933988" y="2428503"/>
                </a:lnTo>
                <a:lnTo>
                  <a:pt x="3009207" y="2503722"/>
                </a:lnTo>
                <a:lnTo>
                  <a:pt x="3003173" y="2538827"/>
                </a:lnTo>
                <a:lnTo>
                  <a:pt x="3488958" y="2053042"/>
                </a:lnTo>
                <a:lnTo>
                  <a:pt x="3388629" y="1952714"/>
                </a:lnTo>
                <a:close/>
                <a:moveTo>
                  <a:pt x="2405874" y="794872"/>
                </a:moveTo>
                <a:lnTo>
                  <a:pt x="2299301" y="794872"/>
                </a:lnTo>
                <a:lnTo>
                  <a:pt x="2405874" y="901444"/>
                </a:lnTo>
                <a:close/>
                <a:moveTo>
                  <a:pt x="2789111" y="1176277"/>
                </a:moveTo>
                <a:lnTo>
                  <a:pt x="2682538" y="1176278"/>
                </a:lnTo>
                <a:lnTo>
                  <a:pt x="2789111" y="1282850"/>
                </a:lnTo>
                <a:close/>
                <a:moveTo>
                  <a:pt x="2596355" y="983521"/>
                </a:moveTo>
                <a:lnTo>
                  <a:pt x="2489782" y="983522"/>
                </a:lnTo>
                <a:lnTo>
                  <a:pt x="2596355" y="1090094"/>
                </a:lnTo>
                <a:close/>
                <a:moveTo>
                  <a:pt x="3174317" y="1558747"/>
                </a:moveTo>
                <a:lnTo>
                  <a:pt x="3067745" y="1558747"/>
                </a:lnTo>
                <a:lnTo>
                  <a:pt x="3174317" y="1665320"/>
                </a:lnTo>
                <a:close/>
                <a:moveTo>
                  <a:pt x="2983234" y="1367664"/>
                </a:moveTo>
                <a:lnTo>
                  <a:pt x="2876661" y="1367664"/>
                </a:lnTo>
                <a:lnTo>
                  <a:pt x="2983234" y="1474236"/>
                </a:lnTo>
                <a:close/>
                <a:moveTo>
                  <a:pt x="3556486" y="1940915"/>
                </a:moveTo>
                <a:lnTo>
                  <a:pt x="3449914" y="1940915"/>
                </a:lnTo>
                <a:lnTo>
                  <a:pt x="3556487" y="2047488"/>
                </a:lnTo>
                <a:close/>
                <a:moveTo>
                  <a:pt x="3365402" y="1749831"/>
                </a:moveTo>
                <a:lnTo>
                  <a:pt x="3258830" y="1749831"/>
                </a:lnTo>
                <a:lnTo>
                  <a:pt x="3365402" y="1856404"/>
                </a:lnTo>
                <a:close/>
                <a:moveTo>
                  <a:pt x="3761426" y="2144804"/>
                </a:moveTo>
                <a:lnTo>
                  <a:pt x="3654853" y="2144804"/>
                </a:lnTo>
                <a:lnTo>
                  <a:pt x="3761426" y="2251377"/>
                </a:lnTo>
                <a:close/>
                <a:moveTo>
                  <a:pt x="2405874" y="657532"/>
                </a:moveTo>
                <a:lnTo>
                  <a:pt x="2314989" y="748417"/>
                </a:lnTo>
                <a:lnTo>
                  <a:pt x="2405874" y="748417"/>
                </a:lnTo>
                <a:close/>
                <a:moveTo>
                  <a:pt x="2558894" y="794872"/>
                </a:moveTo>
                <a:lnTo>
                  <a:pt x="2452329" y="794872"/>
                </a:lnTo>
                <a:lnTo>
                  <a:pt x="2452329" y="901437"/>
                </a:lnTo>
                <a:close/>
                <a:moveTo>
                  <a:pt x="2596355" y="830501"/>
                </a:moveTo>
                <a:lnTo>
                  <a:pt x="2489790" y="937067"/>
                </a:lnTo>
                <a:lnTo>
                  <a:pt x="2596355" y="937067"/>
                </a:lnTo>
                <a:close/>
                <a:moveTo>
                  <a:pt x="2942138" y="1176278"/>
                </a:moveTo>
                <a:lnTo>
                  <a:pt x="2835566" y="1176277"/>
                </a:lnTo>
                <a:lnTo>
                  <a:pt x="2835566" y="1282850"/>
                </a:lnTo>
                <a:close/>
                <a:moveTo>
                  <a:pt x="2789111" y="1023250"/>
                </a:moveTo>
                <a:lnTo>
                  <a:pt x="2682538" y="1129823"/>
                </a:lnTo>
                <a:lnTo>
                  <a:pt x="2789111" y="1129823"/>
                </a:lnTo>
                <a:close/>
                <a:moveTo>
                  <a:pt x="2749382" y="983521"/>
                </a:moveTo>
                <a:lnTo>
                  <a:pt x="2642810" y="983522"/>
                </a:lnTo>
                <a:lnTo>
                  <a:pt x="2642810" y="1090094"/>
                </a:lnTo>
                <a:close/>
                <a:moveTo>
                  <a:pt x="3327345" y="1558747"/>
                </a:moveTo>
                <a:lnTo>
                  <a:pt x="3220772" y="1558747"/>
                </a:lnTo>
                <a:lnTo>
                  <a:pt x="3220772" y="1665320"/>
                </a:lnTo>
                <a:close/>
                <a:moveTo>
                  <a:pt x="3174317" y="1405720"/>
                </a:moveTo>
                <a:lnTo>
                  <a:pt x="3067745" y="1512292"/>
                </a:lnTo>
                <a:lnTo>
                  <a:pt x="3174317" y="1512292"/>
                </a:lnTo>
                <a:close/>
                <a:moveTo>
                  <a:pt x="3136261" y="1367664"/>
                </a:moveTo>
                <a:lnTo>
                  <a:pt x="3029688" y="1367664"/>
                </a:lnTo>
                <a:lnTo>
                  <a:pt x="3029689" y="1474236"/>
                </a:lnTo>
                <a:close/>
                <a:moveTo>
                  <a:pt x="2983234" y="1214636"/>
                </a:moveTo>
                <a:lnTo>
                  <a:pt x="2876661" y="1321209"/>
                </a:lnTo>
                <a:lnTo>
                  <a:pt x="2983234" y="1321209"/>
                </a:lnTo>
                <a:close/>
                <a:moveTo>
                  <a:pt x="3709514" y="1940915"/>
                </a:moveTo>
                <a:lnTo>
                  <a:pt x="3602941" y="1940915"/>
                </a:lnTo>
                <a:lnTo>
                  <a:pt x="3602942" y="2047488"/>
                </a:lnTo>
                <a:close/>
                <a:moveTo>
                  <a:pt x="3556487" y="1787888"/>
                </a:moveTo>
                <a:lnTo>
                  <a:pt x="3449914" y="1894460"/>
                </a:lnTo>
                <a:lnTo>
                  <a:pt x="3556486" y="1894460"/>
                </a:lnTo>
                <a:close/>
                <a:moveTo>
                  <a:pt x="3518430" y="1749831"/>
                </a:moveTo>
                <a:lnTo>
                  <a:pt x="3411857" y="1749831"/>
                </a:lnTo>
                <a:lnTo>
                  <a:pt x="3411857" y="1856403"/>
                </a:lnTo>
                <a:close/>
                <a:moveTo>
                  <a:pt x="3365402" y="1596803"/>
                </a:moveTo>
                <a:lnTo>
                  <a:pt x="3258830" y="1703376"/>
                </a:lnTo>
                <a:lnTo>
                  <a:pt x="3365402" y="1703376"/>
                </a:lnTo>
                <a:close/>
                <a:moveTo>
                  <a:pt x="3761426" y="1991777"/>
                </a:moveTo>
                <a:lnTo>
                  <a:pt x="3654853" y="2098349"/>
                </a:lnTo>
                <a:lnTo>
                  <a:pt x="3761426" y="2098349"/>
                </a:lnTo>
                <a:close/>
                <a:moveTo>
                  <a:pt x="2452329" y="641845"/>
                </a:moveTo>
                <a:lnTo>
                  <a:pt x="2452329" y="748417"/>
                </a:lnTo>
                <a:lnTo>
                  <a:pt x="2558901" y="748417"/>
                </a:lnTo>
                <a:close/>
                <a:moveTo>
                  <a:pt x="2835566" y="1023250"/>
                </a:moveTo>
                <a:lnTo>
                  <a:pt x="2835566" y="1129822"/>
                </a:lnTo>
                <a:lnTo>
                  <a:pt x="2942138" y="1129822"/>
                </a:lnTo>
                <a:close/>
                <a:moveTo>
                  <a:pt x="2642810" y="830494"/>
                </a:moveTo>
                <a:lnTo>
                  <a:pt x="2642810" y="937066"/>
                </a:lnTo>
                <a:lnTo>
                  <a:pt x="2749382" y="937066"/>
                </a:lnTo>
                <a:close/>
                <a:moveTo>
                  <a:pt x="3220772" y="1405720"/>
                </a:moveTo>
                <a:lnTo>
                  <a:pt x="3220772" y="1512292"/>
                </a:lnTo>
                <a:lnTo>
                  <a:pt x="3327344" y="1512292"/>
                </a:lnTo>
                <a:close/>
                <a:moveTo>
                  <a:pt x="3029688" y="1214636"/>
                </a:moveTo>
                <a:lnTo>
                  <a:pt x="3029688" y="1321209"/>
                </a:lnTo>
                <a:lnTo>
                  <a:pt x="3136261" y="1321209"/>
                </a:lnTo>
                <a:close/>
                <a:moveTo>
                  <a:pt x="3602941" y="1787888"/>
                </a:moveTo>
                <a:lnTo>
                  <a:pt x="3602941" y="1894460"/>
                </a:lnTo>
                <a:lnTo>
                  <a:pt x="3709514" y="1894460"/>
                </a:lnTo>
                <a:close/>
                <a:moveTo>
                  <a:pt x="3411857" y="1596803"/>
                </a:moveTo>
                <a:lnTo>
                  <a:pt x="3411857" y="1703376"/>
                </a:lnTo>
                <a:lnTo>
                  <a:pt x="3518429" y="1703376"/>
                </a:lnTo>
                <a:close/>
                <a:moveTo>
                  <a:pt x="2353083" y="150965"/>
                </a:moveTo>
                <a:lnTo>
                  <a:pt x="2025288" y="132265"/>
                </a:lnTo>
                <a:lnTo>
                  <a:pt x="2071608" y="178585"/>
                </a:lnTo>
                <a:lnTo>
                  <a:pt x="2093619" y="156574"/>
                </a:lnTo>
                <a:lnTo>
                  <a:pt x="2220546" y="283501"/>
                </a:lnTo>
                <a:close/>
                <a:moveTo>
                  <a:pt x="2523312" y="286240"/>
                </a:moveTo>
                <a:lnTo>
                  <a:pt x="2373298" y="436253"/>
                </a:lnTo>
                <a:lnTo>
                  <a:pt x="2500225" y="563180"/>
                </a:lnTo>
                <a:lnTo>
                  <a:pt x="2473487" y="589919"/>
                </a:lnTo>
                <a:lnTo>
                  <a:pt x="2618667" y="735099"/>
                </a:lnTo>
                <a:lnTo>
                  <a:pt x="2619582" y="734183"/>
                </a:lnTo>
                <a:lnTo>
                  <a:pt x="2812338" y="926939"/>
                </a:lnTo>
                <a:lnTo>
                  <a:pt x="2845693" y="960294"/>
                </a:lnTo>
                <a:lnTo>
                  <a:pt x="3005093" y="1119693"/>
                </a:lnTo>
                <a:lnTo>
                  <a:pt x="3006461" y="1118325"/>
                </a:lnTo>
                <a:lnTo>
                  <a:pt x="3197545" y="1309409"/>
                </a:lnTo>
                <a:lnTo>
                  <a:pt x="3232572" y="1344436"/>
                </a:lnTo>
                <a:lnTo>
                  <a:pt x="3246403" y="1358267"/>
                </a:lnTo>
                <a:close/>
                <a:moveTo>
                  <a:pt x="2523816" y="30335"/>
                </a:moveTo>
                <a:lnTo>
                  <a:pt x="2626629" y="133149"/>
                </a:lnTo>
                <a:lnTo>
                  <a:pt x="2552082" y="207696"/>
                </a:lnTo>
                <a:lnTo>
                  <a:pt x="2576968" y="232583"/>
                </a:lnTo>
                <a:lnTo>
                  <a:pt x="2575182" y="234369"/>
                </a:lnTo>
                <a:lnTo>
                  <a:pt x="3513251" y="1625113"/>
                </a:lnTo>
                <a:lnTo>
                  <a:pt x="3579714" y="1691577"/>
                </a:lnTo>
                <a:lnTo>
                  <a:pt x="3614741" y="1726603"/>
                </a:lnTo>
                <a:lnTo>
                  <a:pt x="3784128" y="1895991"/>
                </a:lnTo>
                <a:lnTo>
                  <a:pt x="3784653" y="1895466"/>
                </a:lnTo>
                <a:lnTo>
                  <a:pt x="3802957" y="1913770"/>
                </a:lnTo>
                <a:lnTo>
                  <a:pt x="3802957" y="1914820"/>
                </a:lnTo>
                <a:lnTo>
                  <a:pt x="3805825" y="1917687"/>
                </a:lnTo>
                <a:lnTo>
                  <a:pt x="3802957" y="1920555"/>
                </a:lnTo>
                <a:lnTo>
                  <a:pt x="3802957" y="2329384"/>
                </a:lnTo>
                <a:lnTo>
                  <a:pt x="3784653" y="2347688"/>
                </a:lnTo>
                <a:lnTo>
                  <a:pt x="3580239" y="2143274"/>
                </a:lnTo>
                <a:lnTo>
                  <a:pt x="3579714" y="2143798"/>
                </a:lnTo>
                <a:lnTo>
                  <a:pt x="3514414" y="2078498"/>
                </a:lnTo>
                <a:lnTo>
                  <a:pt x="2992605" y="2600306"/>
                </a:lnTo>
                <a:lnTo>
                  <a:pt x="2990741" y="2611151"/>
                </a:lnTo>
                <a:lnTo>
                  <a:pt x="2771416" y="2767764"/>
                </a:lnTo>
                <a:lnTo>
                  <a:pt x="2746140" y="2742487"/>
                </a:lnTo>
                <a:lnTo>
                  <a:pt x="2670170" y="2818456"/>
                </a:lnTo>
                <a:lnTo>
                  <a:pt x="2651401" y="2799687"/>
                </a:lnTo>
                <a:cubicBezTo>
                  <a:pt x="2625528" y="2785735"/>
                  <a:pt x="2592950" y="2788926"/>
                  <a:pt x="2569612" y="2809139"/>
                </a:cubicBezTo>
                <a:cubicBezTo>
                  <a:pt x="2540180" y="2834630"/>
                  <a:pt x="2535445" y="2878528"/>
                  <a:pt x="2558763" y="2909709"/>
                </a:cubicBezTo>
                <a:cubicBezTo>
                  <a:pt x="2580225" y="2939886"/>
                  <a:pt x="2602221" y="2944074"/>
                  <a:pt x="2698387" y="2956528"/>
                </a:cubicBezTo>
                <a:cubicBezTo>
                  <a:pt x="2612716" y="3019512"/>
                  <a:pt x="2549084" y="3004923"/>
                  <a:pt x="2499317" y="2954166"/>
                </a:cubicBezTo>
                <a:cubicBezTo>
                  <a:pt x="2449549" y="2903408"/>
                  <a:pt x="2462151" y="2804007"/>
                  <a:pt x="2521014" y="2753027"/>
                </a:cubicBezTo>
                <a:cubicBezTo>
                  <a:pt x="2561003" y="2718393"/>
                  <a:pt x="2614554" y="2708748"/>
                  <a:pt x="2661444" y="2725347"/>
                </a:cubicBezTo>
                <a:lnTo>
                  <a:pt x="2695222" y="2691569"/>
                </a:lnTo>
                <a:lnTo>
                  <a:pt x="2669947" y="2666294"/>
                </a:lnTo>
                <a:lnTo>
                  <a:pt x="2810390" y="2469612"/>
                </a:lnTo>
                <a:lnTo>
                  <a:pt x="2809356" y="2468579"/>
                </a:lnTo>
                <a:lnTo>
                  <a:pt x="2815551" y="2462385"/>
                </a:lnTo>
                <a:lnTo>
                  <a:pt x="2826559" y="2446968"/>
                </a:lnTo>
                <a:lnTo>
                  <a:pt x="2831882" y="2446053"/>
                </a:lnTo>
                <a:lnTo>
                  <a:pt x="3356925" y="1921010"/>
                </a:lnTo>
                <a:lnTo>
                  <a:pt x="3353603" y="1917688"/>
                </a:lnTo>
                <a:lnTo>
                  <a:pt x="3197545" y="1761630"/>
                </a:lnTo>
                <a:lnTo>
                  <a:pt x="3197544" y="1761631"/>
                </a:lnTo>
                <a:lnTo>
                  <a:pt x="3006461" y="1570547"/>
                </a:lnTo>
                <a:lnTo>
                  <a:pt x="2971434" y="1535520"/>
                </a:lnTo>
                <a:lnTo>
                  <a:pt x="2813706" y="1377793"/>
                </a:lnTo>
                <a:lnTo>
                  <a:pt x="2812338" y="1379161"/>
                </a:lnTo>
                <a:lnTo>
                  <a:pt x="2619582" y="1186405"/>
                </a:lnTo>
                <a:lnTo>
                  <a:pt x="2586227" y="1153050"/>
                </a:lnTo>
                <a:lnTo>
                  <a:pt x="2430017" y="996839"/>
                </a:lnTo>
                <a:lnTo>
                  <a:pt x="2429101" y="997755"/>
                </a:lnTo>
                <a:lnTo>
                  <a:pt x="2247376" y="816030"/>
                </a:lnTo>
                <a:lnTo>
                  <a:pt x="2194721" y="868684"/>
                </a:lnTo>
                <a:lnTo>
                  <a:pt x="2169629" y="843592"/>
                </a:lnTo>
                <a:lnTo>
                  <a:pt x="2012511" y="1000710"/>
                </a:lnTo>
                <a:lnTo>
                  <a:pt x="1948715" y="936915"/>
                </a:lnTo>
                <a:lnTo>
                  <a:pt x="1776261" y="1109369"/>
                </a:lnTo>
                <a:lnTo>
                  <a:pt x="1741234" y="1144396"/>
                </a:lnTo>
                <a:lnTo>
                  <a:pt x="1585176" y="1300453"/>
                </a:lnTo>
                <a:lnTo>
                  <a:pt x="1550150" y="1335480"/>
                </a:lnTo>
                <a:lnTo>
                  <a:pt x="1394093" y="1491537"/>
                </a:lnTo>
                <a:lnTo>
                  <a:pt x="1359065" y="1526564"/>
                </a:lnTo>
                <a:lnTo>
                  <a:pt x="1201338" y="1684291"/>
                </a:lnTo>
                <a:lnTo>
                  <a:pt x="1202706" y="1685660"/>
                </a:lnTo>
                <a:lnTo>
                  <a:pt x="1009951" y="1878416"/>
                </a:lnTo>
                <a:lnTo>
                  <a:pt x="976596" y="1911771"/>
                </a:lnTo>
                <a:lnTo>
                  <a:pt x="820385" y="2067981"/>
                </a:lnTo>
                <a:lnTo>
                  <a:pt x="821301" y="2068897"/>
                </a:lnTo>
                <a:lnTo>
                  <a:pt x="612116" y="2278081"/>
                </a:lnTo>
                <a:lnTo>
                  <a:pt x="673628" y="2339593"/>
                </a:lnTo>
                <a:lnTo>
                  <a:pt x="567426" y="2445795"/>
                </a:lnTo>
                <a:lnTo>
                  <a:pt x="672230" y="2550598"/>
                </a:lnTo>
                <a:lnTo>
                  <a:pt x="566028" y="2656800"/>
                </a:lnTo>
                <a:lnTo>
                  <a:pt x="0" y="2090772"/>
                </a:lnTo>
                <a:lnTo>
                  <a:pt x="106202" y="1984570"/>
                </a:lnTo>
                <a:lnTo>
                  <a:pt x="211005" y="2089373"/>
                </a:lnTo>
                <a:lnTo>
                  <a:pt x="317206" y="1983171"/>
                </a:lnTo>
                <a:lnTo>
                  <a:pt x="386005" y="2051970"/>
                </a:lnTo>
                <a:lnTo>
                  <a:pt x="558644" y="1879331"/>
                </a:lnTo>
                <a:lnTo>
                  <a:pt x="557729" y="1878415"/>
                </a:lnTo>
                <a:lnTo>
                  <a:pt x="750485" y="1685660"/>
                </a:lnTo>
                <a:lnTo>
                  <a:pt x="783839" y="1652305"/>
                </a:lnTo>
                <a:lnTo>
                  <a:pt x="943239" y="1492905"/>
                </a:lnTo>
                <a:lnTo>
                  <a:pt x="941871" y="1491537"/>
                </a:lnTo>
                <a:lnTo>
                  <a:pt x="1132954" y="1300453"/>
                </a:lnTo>
                <a:lnTo>
                  <a:pt x="1167982" y="1265426"/>
                </a:lnTo>
                <a:lnTo>
                  <a:pt x="1324039" y="1109369"/>
                </a:lnTo>
                <a:lnTo>
                  <a:pt x="1359065" y="1074342"/>
                </a:lnTo>
                <a:lnTo>
                  <a:pt x="1515123" y="918285"/>
                </a:lnTo>
                <a:lnTo>
                  <a:pt x="1550150" y="883258"/>
                </a:lnTo>
                <a:lnTo>
                  <a:pt x="1722604" y="710804"/>
                </a:lnTo>
                <a:lnTo>
                  <a:pt x="1656089" y="644289"/>
                </a:lnTo>
                <a:lnTo>
                  <a:pt x="1813208" y="487170"/>
                </a:lnTo>
                <a:lnTo>
                  <a:pt x="1788115" y="462078"/>
                </a:lnTo>
                <a:lnTo>
                  <a:pt x="1817021" y="433172"/>
                </a:lnTo>
                <a:lnTo>
                  <a:pt x="1638436" y="254587"/>
                </a:lnTo>
                <a:lnTo>
                  <a:pt x="1893022" y="0"/>
                </a:lnTo>
                <a:lnTo>
                  <a:pt x="1948799" y="55777"/>
                </a:lnTo>
                <a:lnTo>
                  <a:pt x="2421315" y="82732"/>
                </a:lnTo>
                <a:lnTo>
                  <a:pt x="2424216" y="79831"/>
                </a:lnTo>
                <a:lnTo>
                  <a:pt x="2449269" y="1048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832ADFA3-926D-4CC2-A81B-8EE4FFF45E95}"/>
              </a:ext>
            </a:extLst>
          </p:cNvPr>
          <p:cNvSpPr>
            <a:spLocks noChangeAspect="1"/>
          </p:cNvSpPr>
          <p:nvPr/>
        </p:nvSpPr>
        <p:spPr>
          <a:xfrm>
            <a:off x="2132976" y="2206373"/>
            <a:ext cx="239181" cy="329225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" name="Oval 17">
            <a:extLst>
              <a:ext uri="{FF2B5EF4-FFF2-40B4-BE49-F238E27FC236}">
                <a16:creationId xmlns:a16="http://schemas.microsoft.com/office/drawing/2014/main" id="{0CDFF802-485A-4C29-807F-BE3CB622D4CD}"/>
              </a:ext>
            </a:extLst>
          </p:cNvPr>
          <p:cNvSpPr/>
          <p:nvPr/>
        </p:nvSpPr>
        <p:spPr>
          <a:xfrm rot="18918221">
            <a:off x="2794041" y="1813839"/>
            <a:ext cx="266610" cy="438869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" name="Isosceles Triangle 15">
            <a:extLst>
              <a:ext uri="{FF2B5EF4-FFF2-40B4-BE49-F238E27FC236}">
                <a16:creationId xmlns:a16="http://schemas.microsoft.com/office/drawing/2014/main" id="{1F0B127E-BAE3-4E96-A6B8-2E1D6C53BB7C}"/>
              </a:ext>
            </a:extLst>
          </p:cNvPr>
          <p:cNvSpPr/>
          <p:nvPr/>
        </p:nvSpPr>
        <p:spPr>
          <a:xfrm rot="2700000">
            <a:off x="1047942" y="2342625"/>
            <a:ext cx="325314" cy="388490"/>
          </a:xfrm>
          <a:custGeom>
            <a:avLst/>
            <a:gdLst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4379"/>
              <a:gd name="connsiteY0" fmla="*/ 0 h 2717137"/>
              <a:gd name="connsiteX1" fmla="*/ 1297521 w 2274379"/>
              <a:gd name="connsiteY1" fmla="*/ 278058 h 2717137"/>
              <a:gd name="connsiteX2" fmla="*/ 1297521 w 2274379"/>
              <a:gd name="connsiteY2" fmla="*/ 1136177 h 2717137"/>
              <a:gd name="connsiteX3" fmla="*/ 2243605 w 2274379"/>
              <a:gd name="connsiteY3" fmla="*/ 1859882 h 2717137"/>
              <a:gd name="connsiteX4" fmla="*/ 2273082 w 2274379"/>
              <a:gd name="connsiteY4" fmla="*/ 2022587 h 2717137"/>
              <a:gd name="connsiteX5" fmla="*/ 1297521 w 2274379"/>
              <a:gd name="connsiteY5" fmla="*/ 1619844 h 2717137"/>
              <a:gd name="connsiteX6" fmla="*/ 1297521 w 2274379"/>
              <a:gd name="connsiteY6" fmla="*/ 1921812 h 2717137"/>
              <a:gd name="connsiteX7" fmla="*/ 1298247 w 2274379"/>
              <a:gd name="connsiteY7" fmla="*/ 1921812 h 2717137"/>
              <a:gd name="connsiteX8" fmla="*/ 1220288 w 2274379"/>
              <a:gd name="connsiteY8" fmla="*/ 2268335 h 2717137"/>
              <a:gd name="connsiteX9" fmla="*/ 1622045 w 2274379"/>
              <a:gd name="connsiteY9" fmla="*/ 2444341 h 2717137"/>
              <a:gd name="connsiteX10" fmla="*/ 1683005 w 2274379"/>
              <a:gd name="connsiteY10" fmla="*/ 2717137 h 2717137"/>
              <a:gd name="connsiteX11" fmla="*/ 1138503 w 2274379"/>
              <a:gd name="connsiteY11" fmla="*/ 2509111 h 2717137"/>
              <a:gd name="connsiteX12" fmla="*/ 594001 w 2274379"/>
              <a:gd name="connsiteY12" fmla="*/ 2717137 h 2717137"/>
              <a:gd name="connsiteX13" fmla="*/ 643531 w 2274379"/>
              <a:gd name="connsiteY13" fmla="*/ 2451961 h 2717137"/>
              <a:gd name="connsiteX14" fmla="*/ 1052704 w 2274379"/>
              <a:gd name="connsiteY14" fmla="*/ 2270546 h 2717137"/>
              <a:gd name="connsiteX15" fmla="*/ 974247 w 2274379"/>
              <a:gd name="connsiteY15" fmla="*/ 1921812 h 2717137"/>
              <a:gd name="connsiteX16" fmla="*/ 974974 w 2274379"/>
              <a:gd name="connsiteY16" fmla="*/ 1921812 h 2717137"/>
              <a:gd name="connsiteX17" fmla="*/ 974974 w 2274379"/>
              <a:gd name="connsiteY17" fmla="*/ 1620087 h 2717137"/>
              <a:gd name="connsiteX18" fmla="*/ 0 w 2274379"/>
              <a:gd name="connsiteY18" fmla="*/ 2022587 h 2717137"/>
              <a:gd name="connsiteX19" fmla="*/ 48527 w 2274379"/>
              <a:gd name="connsiteY19" fmla="*/ 1856072 h 2717137"/>
              <a:gd name="connsiteX20" fmla="*/ 974974 w 2274379"/>
              <a:gd name="connsiteY20" fmla="*/ 1136848 h 2717137"/>
              <a:gd name="connsiteX21" fmla="*/ 974974 w 2274379"/>
              <a:gd name="connsiteY21" fmla="*/ 278058 h 2717137"/>
              <a:gd name="connsiteX22" fmla="*/ 1136248 w 2274379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75272" h="2717137">
                <a:moveTo>
                  <a:pt x="1136248" y="0"/>
                </a:moveTo>
                <a:cubicBezTo>
                  <a:pt x="1209824" y="92686"/>
                  <a:pt x="1256150" y="148214"/>
                  <a:pt x="1297521" y="278058"/>
                </a:cubicBezTo>
                <a:lnTo>
                  <a:pt x="1297521" y="1136177"/>
                </a:lnTo>
                <a:lnTo>
                  <a:pt x="2243605" y="1859882"/>
                </a:lnTo>
                <a:cubicBezTo>
                  <a:pt x="2268294" y="1919072"/>
                  <a:pt x="2280597" y="1951012"/>
                  <a:pt x="2273082" y="2022587"/>
                </a:cubicBezTo>
                <a:lnTo>
                  <a:pt x="1297521" y="1619844"/>
                </a:lnTo>
                <a:lnTo>
                  <a:pt x="1297521" y="1921812"/>
                </a:lnTo>
                <a:lnTo>
                  <a:pt x="1298247" y="1921812"/>
                </a:lnTo>
                <a:cubicBezTo>
                  <a:pt x="1272261" y="2037320"/>
                  <a:pt x="1273523" y="2135486"/>
                  <a:pt x="1220288" y="2268335"/>
                </a:cubicBezTo>
                <a:lnTo>
                  <a:pt x="1622045" y="2444341"/>
                </a:lnTo>
                <a:lnTo>
                  <a:pt x="1683005" y="2717137"/>
                </a:lnTo>
                <a:cubicBezTo>
                  <a:pt x="1508936" y="2640364"/>
                  <a:pt x="1332391" y="2561112"/>
                  <a:pt x="1138503" y="2509111"/>
                </a:cubicBezTo>
                <a:cubicBezTo>
                  <a:pt x="924798" y="2551203"/>
                  <a:pt x="777979" y="2630455"/>
                  <a:pt x="594001" y="2717137"/>
                </a:cubicBezTo>
                <a:lnTo>
                  <a:pt x="643531" y="2451961"/>
                </a:lnTo>
                <a:lnTo>
                  <a:pt x="1052704" y="2270546"/>
                </a:lnTo>
                <a:cubicBezTo>
                  <a:pt x="1001780" y="2159255"/>
                  <a:pt x="1000399" y="2038057"/>
                  <a:pt x="974247" y="1921812"/>
                </a:cubicBezTo>
                <a:lnTo>
                  <a:pt x="974974" y="1921812"/>
                </a:lnTo>
                <a:lnTo>
                  <a:pt x="974974" y="1620087"/>
                </a:lnTo>
                <a:lnTo>
                  <a:pt x="0" y="2022587"/>
                </a:lnTo>
                <a:cubicBezTo>
                  <a:pt x="6266" y="1947265"/>
                  <a:pt x="17488" y="1916531"/>
                  <a:pt x="48527" y="1856072"/>
                </a:cubicBezTo>
                <a:lnTo>
                  <a:pt x="974974" y="1136848"/>
                </a:lnTo>
                <a:lnTo>
                  <a:pt x="974974" y="278058"/>
                </a:lnTo>
                <a:cubicBezTo>
                  <a:pt x="1006436" y="163077"/>
                  <a:pt x="1057717" y="102595"/>
                  <a:pt x="11362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Rounded Rectangle 23551">
            <a:extLst>
              <a:ext uri="{FF2B5EF4-FFF2-40B4-BE49-F238E27FC236}">
                <a16:creationId xmlns:a16="http://schemas.microsoft.com/office/drawing/2014/main" id="{83CC2625-913F-4001-A738-51DBB21F8464}"/>
              </a:ext>
            </a:extLst>
          </p:cNvPr>
          <p:cNvSpPr>
            <a:spLocks noChangeAspect="1"/>
          </p:cNvSpPr>
          <p:nvPr/>
        </p:nvSpPr>
        <p:spPr>
          <a:xfrm>
            <a:off x="3539503" y="1604344"/>
            <a:ext cx="413246" cy="217218"/>
          </a:xfrm>
          <a:custGeom>
            <a:avLst/>
            <a:gdLst/>
            <a:ahLst/>
            <a:cxnLst/>
            <a:rect l="l" t="t" r="r" b="b"/>
            <a:pathLst>
              <a:path w="3888432" h="1556502">
                <a:moveTo>
                  <a:pt x="1020793" y="1148393"/>
                </a:moveTo>
                <a:cubicBezTo>
                  <a:pt x="1088601" y="1148393"/>
                  <a:pt x="1143569" y="1203362"/>
                  <a:pt x="1143569" y="1271170"/>
                </a:cubicBezTo>
                <a:cubicBezTo>
                  <a:pt x="1143569" y="1338977"/>
                  <a:pt x="1088601" y="1393946"/>
                  <a:pt x="1020793" y="1393946"/>
                </a:cubicBezTo>
                <a:cubicBezTo>
                  <a:pt x="952985" y="1393946"/>
                  <a:pt x="898016" y="1338977"/>
                  <a:pt x="898016" y="1271170"/>
                </a:cubicBezTo>
                <a:cubicBezTo>
                  <a:pt x="898016" y="1203362"/>
                  <a:pt x="952985" y="1148393"/>
                  <a:pt x="1020793" y="1148393"/>
                </a:cubicBezTo>
                <a:close/>
                <a:moveTo>
                  <a:pt x="2976975" y="1148393"/>
                </a:moveTo>
                <a:cubicBezTo>
                  <a:pt x="3044783" y="1148393"/>
                  <a:pt x="3099752" y="1203362"/>
                  <a:pt x="3099752" y="1271170"/>
                </a:cubicBezTo>
                <a:cubicBezTo>
                  <a:pt x="3099752" y="1338978"/>
                  <a:pt x="3044783" y="1393946"/>
                  <a:pt x="2976975" y="1393946"/>
                </a:cubicBezTo>
                <a:cubicBezTo>
                  <a:pt x="2909167" y="1393946"/>
                  <a:pt x="2854198" y="1338978"/>
                  <a:pt x="2854198" y="1271170"/>
                </a:cubicBezTo>
                <a:cubicBezTo>
                  <a:pt x="2854198" y="1203362"/>
                  <a:pt x="2909167" y="1148393"/>
                  <a:pt x="2976975" y="1148393"/>
                </a:cubicBezTo>
                <a:close/>
                <a:moveTo>
                  <a:pt x="2971358" y="981192"/>
                </a:moveTo>
                <a:cubicBezTo>
                  <a:pt x="2812490" y="981192"/>
                  <a:pt x="2683702" y="1109979"/>
                  <a:pt x="2683702" y="1268847"/>
                </a:cubicBezTo>
                <a:cubicBezTo>
                  <a:pt x="2683702" y="1427715"/>
                  <a:pt x="2812490" y="1556502"/>
                  <a:pt x="2971358" y="1556502"/>
                </a:cubicBezTo>
                <a:cubicBezTo>
                  <a:pt x="3130226" y="1556502"/>
                  <a:pt x="3259013" y="1427715"/>
                  <a:pt x="3259013" y="1268847"/>
                </a:cubicBezTo>
                <a:cubicBezTo>
                  <a:pt x="3259013" y="1109979"/>
                  <a:pt x="3130226" y="981192"/>
                  <a:pt x="2971358" y="981192"/>
                </a:cubicBezTo>
                <a:close/>
                <a:moveTo>
                  <a:pt x="1015175" y="981191"/>
                </a:moveTo>
                <a:cubicBezTo>
                  <a:pt x="856308" y="981191"/>
                  <a:pt x="727520" y="1109979"/>
                  <a:pt x="727520" y="1268847"/>
                </a:cubicBezTo>
                <a:cubicBezTo>
                  <a:pt x="727520" y="1427715"/>
                  <a:pt x="856308" y="1556502"/>
                  <a:pt x="1015175" y="1556502"/>
                </a:cubicBezTo>
                <a:cubicBezTo>
                  <a:pt x="1174043" y="1556502"/>
                  <a:pt x="1302831" y="1427715"/>
                  <a:pt x="1302831" y="1268847"/>
                </a:cubicBezTo>
                <a:cubicBezTo>
                  <a:pt x="1302831" y="1109979"/>
                  <a:pt x="1174043" y="981191"/>
                  <a:pt x="1015175" y="981191"/>
                </a:cubicBezTo>
                <a:close/>
                <a:moveTo>
                  <a:pt x="2078038" y="174262"/>
                </a:moveTo>
                <a:lnTo>
                  <a:pt x="2078038" y="503839"/>
                </a:lnTo>
                <a:lnTo>
                  <a:pt x="1360941" y="503839"/>
                </a:lnTo>
                <a:lnTo>
                  <a:pt x="1717210" y="174262"/>
                </a:lnTo>
                <a:close/>
                <a:moveTo>
                  <a:pt x="2605475" y="174262"/>
                </a:moveTo>
                <a:lnTo>
                  <a:pt x="2961744" y="503839"/>
                </a:lnTo>
                <a:lnTo>
                  <a:pt x="2233507" y="503839"/>
                </a:lnTo>
                <a:lnTo>
                  <a:pt x="2233507" y="174262"/>
                </a:lnTo>
                <a:close/>
                <a:moveTo>
                  <a:pt x="2636232" y="0"/>
                </a:moveTo>
                <a:lnTo>
                  <a:pt x="1656145" y="0"/>
                </a:lnTo>
                <a:lnTo>
                  <a:pt x="1063172" y="515033"/>
                </a:lnTo>
                <a:lnTo>
                  <a:pt x="406409" y="515033"/>
                </a:lnTo>
                <a:cubicBezTo>
                  <a:pt x="249014" y="515033"/>
                  <a:pt x="121419" y="642628"/>
                  <a:pt x="121419" y="800023"/>
                </a:cubicBezTo>
                <a:lnTo>
                  <a:pt x="121419" y="889271"/>
                </a:lnTo>
                <a:cubicBezTo>
                  <a:pt x="121419" y="909592"/>
                  <a:pt x="123545" y="929417"/>
                  <a:pt x="127765" y="948497"/>
                </a:cubicBezTo>
                <a:cubicBezTo>
                  <a:pt x="54389" y="961341"/>
                  <a:pt x="0" y="1026124"/>
                  <a:pt x="0" y="1103610"/>
                </a:cubicBezTo>
                <a:lnTo>
                  <a:pt x="0" y="1109160"/>
                </a:lnTo>
                <a:cubicBezTo>
                  <a:pt x="0" y="1198648"/>
                  <a:pt x="72543" y="1271192"/>
                  <a:pt x="162031" y="1271192"/>
                </a:cubicBezTo>
                <a:lnTo>
                  <a:pt x="218719" y="1271192"/>
                </a:lnTo>
                <a:lnTo>
                  <a:pt x="218719" y="1274779"/>
                </a:lnTo>
                <a:lnTo>
                  <a:pt x="509289" y="1274779"/>
                </a:lnTo>
                <a:lnTo>
                  <a:pt x="509289" y="1273860"/>
                </a:lnTo>
                <a:lnTo>
                  <a:pt x="642206" y="1273860"/>
                </a:lnTo>
                <a:lnTo>
                  <a:pt x="641487" y="1266729"/>
                </a:lnTo>
                <a:cubicBezTo>
                  <a:pt x="641487" y="1188532"/>
                  <a:pt x="665232" y="1115881"/>
                  <a:pt x="705924" y="1055606"/>
                </a:cubicBezTo>
                <a:lnTo>
                  <a:pt x="706310" y="1055063"/>
                </a:lnTo>
                <a:lnTo>
                  <a:pt x="747091" y="1005636"/>
                </a:lnTo>
                <a:lnTo>
                  <a:pt x="758703" y="994078"/>
                </a:lnTo>
                <a:lnTo>
                  <a:pt x="793327" y="965510"/>
                </a:lnTo>
                <a:lnTo>
                  <a:pt x="819302" y="947229"/>
                </a:lnTo>
                <a:lnTo>
                  <a:pt x="840004" y="935993"/>
                </a:lnTo>
                <a:cubicBezTo>
                  <a:pt x="891959" y="907399"/>
                  <a:pt x="951737" y="891735"/>
                  <a:pt x="1015174" y="891735"/>
                </a:cubicBezTo>
                <a:cubicBezTo>
                  <a:pt x="1084098" y="891735"/>
                  <a:pt x="1148704" y="910225"/>
                  <a:pt x="1204246" y="942564"/>
                </a:cubicBezTo>
                <a:cubicBezTo>
                  <a:pt x="1149428" y="908365"/>
                  <a:pt x="1084703" y="889259"/>
                  <a:pt x="1015546" y="889127"/>
                </a:cubicBezTo>
                <a:cubicBezTo>
                  <a:pt x="1016856" y="888736"/>
                  <a:pt x="1018171" y="888729"/>
                  <a:pt x="1019487" y="888729"/>
                </a:cubicBezTo>
                <a:cubicBezTo>
                  <a:pt x="1228251" y="888729"/>
                  <a:pt x="1397487" y="1057965"/>
                  <a:pt x="1397487" y="1266729"/>
                </a:cubicBezTo>
                <a:cubicBezTo>
                  <a:pt x="1397487" y="1269424"/>
                  <a:pt x="1397459" y="1272113"/>
                  <a:pt x="1396675" y="1274779"/>
                </a:cubicBezTo>
                <a:lnTo>
                  <a:pt x="1485322" y="1274779"/>
                </a:lnTo>
                <a:lnTo>
                  <a:pt x="1485322" y="1271192"/>
                </a:lnTo>
                <a:lnTo>
                  <a:pt x="2594483" y="1271192"/>
                </a:lnTo>
                <a:cubicBezTo>
                  <a:pt x="2594248" y="1270411"/>
                  <a:pt x="2594246" y="1269629"/>
                  <a:pt x="2594246" y="1268846"/>
                </a:cubicBezTo>
                <a:cubicBezTo>
                  <a:pt x="2594246" y="1060573"/>
                  <a:pt x="2763083" y="891735"/>
                  <a:pt x="2971356" y="891735"/>
                </a:cubicBezTo>
                <a:cubicBezTo>
                  <a:pt x="3179630" y="891735"/>
                  <a:pt x="3348467" y="1060573"/>
                  <a:pt x="3348467" y="1268846"/>
                </a:cubicBezTo>
                <a:lnTo>
                  <a:pt x="3348230" y="1271192"/>
                </a:lnTo>
                <a:lnTo>
                  <a:pt x="3726400" y="1271192"/>
                </a:lnTo>
                <a:cubicBezTo>
                  <a:pt x="3815888" y="1271192"/>
                  <a:pt x="3888432" y="1198648"/>
                  <a:pt x="3888432" y="1109160"/>
                </a:cubicBezTo>
                <a:lnTo>
                  <a:pt x="3888432" y="1103610"/>
                </a:lnTo>
                <a:cubicBezTo>
                  <a:pt x="3888432" y="1035369"/>
                  <a:pt x="3846247" y="976982"/>
                  <a:pt x="3786305" y="953672"/>
                </a:cubicBezTo>
                <a:cubicBezTo>
                  <a:pt x="3791719" y="933075"/>
                  <a:pt x="3794257" y="911469"/>
                  <a:pt x="3794257" y="889271"/>
                </a:cubicBezTo>
                <a:lnTo>
                  <a:pt x="3794257" y="800023"/>
                </a:lnTo>
                <a:cubicBezTo>
                  <a:pt x="3794257" y="642628"/>
                  <a:pt x="3666662" y="515033"/>
                  <a:pt x="3509267" y="515033"/>
                </a:cubicBezTo>
                <a:lnTo>
                  <a:pt x="3229205" y="5150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" name="Rectangle 23554">
            <a:extLst>
              <a:ext uri="{FF2B5EF4-FFF2-40B4-BE49-F238E27FC236}">
                <a16:creationId xmlns:a16="http://schemas.microsoft.com/office/drawing/2014/main" id="{FD59A94E-67B3-41AA-99C3-6B0B20911945}"/>
              </a:ext>
            </a:extLst>
          </p:cNvPr>
          <p:cNvSpPr>
            <a:spLocks noChangeAspect="1"/>
          </p:cNvSpPr>
          <p:nvPr/>
        </p:nvSpPr>
        <p:spPr>
          <a:xfrm flipH="1">
            <a:off x="990547" y="3669660"/>
            <a:ext cx="356871" cy="303202"/>
          </a:xfrm>
          <a:custGeom>
            <a:avLst/>
            <a:gdLst/>
            <a:ahLst/>
            <a:cxnLst/>
            <a:rect l="l" t="t" r="r" b="b"/>
            <a:pathLst>
              <a:path w="3960441" h="3364818">
                <a:moveTo>
                  <a:pt x="1333915" y="2579977"/>
                </a:moveTo>
                <a:cubicBezTo>
                  <a:pt x="1328835" y="2579977"/>
                  <a:pt x="1324717" y="2584094"/>
                  <a:pt x="1324717" y="2589174"/>
                </a:cubicBezTo>
                <a:lnTo>
                  <a:pt x="1324717" y="2625964"/>
                </a:lnTo>
                <a:cubicBezTo>
                  <a:pt x="1324717" y="2631044"/>
                  <a:pt x="1328835" y="2635161"/>
                  <a:pt x="1333915" y="2635161"/>
                </a:cubicBezTo>
                <a:lnTo>
                  <a:pt x="2639943" y="2635161"/>
                </a:lnTo>
                <a:cubicBezTo>
                  <a:pt x="2645023" y="2635161"/>
                  <a:pt x="2649141" y="2631044"/>
                  <a:pt x="2649141" y="2625964"/>
                </a:cubicBezTo>
                <a:lnTo>
                  <a:pt x="2649141" y="2589174"/>
                </a:lnTo>
                <a:cubicBezTo>
                  <a:pt x="2649141" y="2584094"/>
                  <a:pt x="2645023" y="2579977"/>
                  <a:pt x="2639943" y="2579977"/>
                </a:cubicBezTo>
                <a:close/>
                <a:moveTo>
                  <a:pt x="1333915" y="2420180"/>
                </a:moveTo>
                <a:cubicBezTo>
                  <a:pt x="1328835" y="2420180"/>
                  <a:pt x="1324717" y="2424297"/>
                  <a:pt x="1324717" y="2429377"/>
                </a:cubicBezTo>
                <a:lnTo>
                  <a:pt x="1324717" y="2466167"/>
                </a:lnTo>
                <a:cubicBezTo>
                  <a:pt x="1324717" y="2471247"/>
                  <a:pt x="1328835" y="2475364"/>
                  <a:pt x="1333915" y="2475364"/>
                </a:cubicBezTo>
                <a:lnTo>
                  <a:pt x="2639943" y="2475364"/>
                </a:lnTo>
                <a:cubicBezTo>
                  <a:pt x="2645023" y="2475364"/>
                  <a:pt x="2649141" y="2471247"/>
                  <a:pt x="2649141" y="2466167"/>
                </a:cubicBezTo>
                <a:lnTo>
                  <a:pt x="2649141" y="2429377"/>
                </a:lnTo>
                <a:cubicBezTo>
                  <a:pt x="2649141" y="2424297"/>
                  <a:pt x="2645023" y="2420180"/>
                  <a:pt x="2639943" y="2420180"/>
                </a:cubicBezTo>
                <a:close/>
                <a:moveTo>
                  <a:pt x="1333915" y="2260382"/>
                </a:moveTo>
                <a:cubicBezTo>
                  <a:pt x="1328835" y="2260382"/>
                  <a:pt x="1324717" y="2264499"/>
                  <a:pt x="1324717" y="2269579"/>
                </a:cubicBezTo>
                <a:lnTo>
                  <a:pt x="1324717" y="2306368"/>
                </a:lnTo>
                <a:cubicBezTo>
                  <a:pt x="1324717" y="2311448"/>
                  <a:pt x="1328835" y="2315566"/>
                  <a:pt x="1333915" y="2315566"/>
                </a:cubicBezTo>
                <a:lnTo>
                  <a:pt x="2639943" y="2315566"/>
                </a:lnTo>
                <a:cubicBezTo>
                  <a:pt x="2645023" y="2315566"/>
                  <a:pt x="2649141" y="2311448"/>
                  <a:pt x="2649141" y="2306368"/>
                </a:cubicBezTo>
                <a:lnTo>
                  <a:pt x="2649141" y="2269579"/>
                </a:lnTo>
                <a:cubicBezTo>
                  <a:pt x="2649141" y="2264499"/>
                  <a:pt x="2645023" y="2260382"/>
                  <a:pt x="2639943" y="2260382"/>
                </a:cubicBezTo>
                <a:close/>
                <a:moveTo>
                  <a:pt x="3126189" y="2223642"/>
                </a:moveTo>
                <a:cubicBezTo>
                  <a:pt x="3006895" y="2223642"/>
                  <a:pt x="2910189" y="2320348"/>
                  <a:pt x="2910189" y="2439642"/>
                </a:cubicBezTo>
                <a:cubicBezTo>
                  <a:pt x="2910189" y="2558936"/>
                  <a:pt x="3006895" y="2655642"/>
                  <a:pt x="3126189" y="2655642"/>
                </a:cubicBezTo>
                <a:cubicBezTo>
                  <a:pt x="3245483" y="2655642"/>
                  <a:pt x="3342189" y="2558936"/>
                  <a:pt x="3342189" y="2439642"/>
                </a:cubicBezTo>
                <a:cubicBezTo>
                  <a:pt x="3342189" y="2320348"/>
                  <a:pt x="3245483" y="2223642"/>
                  <a:pt x="3126189" y="2223642"/>
                </a:cubicBezTo>
                <a:close/>
                <a:moveTo>
                  <a:pt x="859578" y="2218523"/>
                </a:moveTo>
                <a:cubicBezTo>
                  <a:pt x="744527" y="2218523"/>
                  <a:pt x="651259" y="2311790"/>
                  <a:pt x="651259" y="2426842"/>
                </a:cubicBezTo>
                <a:cubicBezTo>
                  <a:pt x="651259" y="2541893"/>
                  <a:pt x="744527" y="2635161"/>
                  <a:pt x="859578" y="2635161"/>
                </a:cubicBezTo>
                <a:cubicBezTo>
                  <a:pt x="974630" y="2635161"/>
                  <a:pt x="1067897" y="2541893"/>
                  <a:pt x="1067897" y="2426842"/>
                </a:cubicBezTo>
                <a:cubicBezTo>
                  <a:pt x="1067897" y="2311790"/>
                  <a:pt x="974630" y="2218523"/>
                  <a:pt x="859578" y="2218523"/>
                </a:cubicBezTo>
                <a:close/>
                <a:moveTo>
                  <a:pt x="1871701" y="635200"/>
                </a:moveTo>
                <a:cubicBezTo>
                  <a:pt x="1381458" y="644736"/>
                  <a:pt x="1018694" y="716473"/>
                  <a:pt x="980424" y="801248"/>
                </a:cubicBezTo>
                <a:lnTo>
                  <a:pt x="979954" y="801248"/>
                </a:lnTo>
                <a:lnTo>
                  <a:pt x="977292" y="811895"/>
                </a:lnTo>
                <a:cubicBezTo>
                  <a:pt x="976157" y="813296"/>
                  <a:pt x="976066" y="814820"/>
                  <a:pt x="976180" y="816347"/>
                </a:cubicBezTo>
                <a:lnTo>
                  <a:pt x="795977" y="1537155"/>
                </a:lnTo>
                <a:lnTo>
                  <a:pt x="3168603" y="1537155"/>
                </a:lnTo>
                <a:lnTo>
                  <a:pt x="2984626" y="801248"/>
                </a:lnTo>
                <a:lnTo>
                  <a:pt x="2976093" y="801248"/>
                </a:lnTo>
                <a:cubicBezTo>
                  <a:pt x="2937858" y="717165"/>
                  <a:pt x="2580113" y="645145"/>
                  <a:pt x="2088410" y="635267"/>
                </a:cubicBezTo>
                <a:cubicBezTo>
                  <a:pt x="2016399" y="633822"/>
                  <a:pt x="1943738" y="633799"/>
                  <a:pt x="1871701" y="635200"/>
                </a:cubicBezTo>
                <a:close/>
                <a:moveTo>
                  <a:pt x="1462979" y="0"/>
                </a:moveTo>
                <a:lnTo>
                  <a:pt x="2510732" y="0"/>
                </a:lnTo>
                <a:cubicBezTo>
                  <a:pt x="2553905" y="0"/>
                  <a:pt x="2588903" y="34997"/>
                  <a:pt x="2588903" y="78170"/>
                </a:cubicBezTo>
                <a:lnTo>
                  <a:pt x="2588903" y="433797"/>
                </a:lnTo>
                <a:cubicBezTo>
                  <a:pt x="3038017" y="475961"/>
                  <a:pt x="3324934" y="564368"/>
                  <a:pt x="3312039" y="659853"/>
                </a:cubicBezTo>
                <a:lnTo>
                  <a:pt x="3314035" y="659853"/>
                </a:lnTo>
                <a:lnTo>
                  <a:pt x="3516885" y="1471251"/>
                </a:lnTo>
                <a:cubicBezTo>
                  <a:pt x="3530074" y="1447322"/>
                  <a:pt x="3549491" y="1432519"/>
                  <a:pt x="3571039" y="1432519"/>
                </a:cubicBezTo>
                <a:lnTo>
                  <a:pt x="3885785" y="1432519"/>
                </a:lnTo>
                <a:cubicBezTo>
                  <a:pt x="3927012" y="1432519"/>
                  <a:pt x="3960441" y="1486709"/>
                  <a:pt x="3960441" y="1553561"/>
                </a:cubicBezTo>
                <a:cubicBezTo>
                  <a:pt x="3960441" y="1620415"/>
                  <a:pt x="3927012" y="1674603"/>
                  <a:pt x="3885785" y="1674603"/>
                </a:cubicBezTo>
                <a:lnTo>
                  <a:pt x="3571039" y="1674603"/>
                </a:lnTo>
                <a:lnTo>
                  <a:pt x="3567428" y="1673421"/>
                </a:lnTo>
                <a:lnTo>
                  <a:pt x="3568671" y="1678393"/>
                </a:lnTo>
                <a:cubicBezTo>
                  <a:pt x="3672942" y="1773136"/>
                  <a:pt x="3737544" y="1910038"/>
                  <a:pt x="3737544" y="2062028"/>
                </a:cubicBezTo>
                <a:lnTo>
                  <a:pt x="3737544" y="2413961"/>
                </a:lnTo>
                <a:cubicBezTo>
                  <a:pt x="3737544" y="2629713"/>
                  <a:pt x="3607370" y="2815060"/>
                  <a:pt x="3420381" y="2892817"/>
                </a:cubicBezTo>
                <a:lnTo>
                  <a:pt x="3420381" y="3209197"/>
                </a:lnTo>
                <a:cubicBezTo>
                  <a:pt x="3420381" y="3295143"/>
                  <a:pt x="3350708" y="3364816"/>
                  <a:pt x="3264762" y="3364816"/>
                </a:cubicBezTo>
                <a:lnTo>
                  <a:pt x="2999936" y="3364816"/>
                </a:lnTo>
                <a:cubicBezTo>
                  <a:pt x="2913990" y="3364816"/>
                  <a:pt x="2844317" y="3295143"/>
                  <a:pt x="2844317" y="3209197"/>
                </a:cubicBezTo>
                <a:lnTo>
                  <a:pt x="2844317" y="2907616"/>
                </a:lnTo>
                <a:lnTo>
                  <a:pt x="1116125" y="2907616"/>
                </a:lnTo>
                <a:lnTo>
                  <a:pt x="1116125" y="3209199"/>
                </a:lnTo>
                <a:cubicBezTo>
                  <a:pt x="1116125" y="3295145"/>
                  <a:pt x="1046452" y="3364818"/>
                  <a:pt x="960506" y="3364818"/>
                </a:cubicBezTo>
                <a:lnTo>
                  <a:pt x="695680" y="3364818"/>
                </a:lnTo>
                <a:cubicBezTo>
                  <a:pt x="609734" y="3364818"/>
                  <a:pt x="540061" y="3295145"/>
                  <a:pt x="540061" y="3209199"/>
                </a:cubicBezTo>
                <a:lnTo>
                  <a:pt x="540061" y="2888789"/>
                </a:lnTo>
                <a:cubicBezTo>
                  <a:pt x="360356" y="2806419"/>
                  <a:pt x="236167" y="2624693"/>
                  <a:pt x="236167" y="2413961"/>
                </a:cubicBezTo>
                <a:lnTo>
                  <a:pt x="236167" y="2062028"/>
                </a:lnTo>
                <a:cubicBezTo>
                  <a:pt x="236167" y="1910038"/>
                  <a:pt x="300770" y="1773136"/>
                  <a:pt x="405042" y="1678393"/>
                </a:cubicBezTo>
                <a:lnTo>
                  <a:pt x="407467" y="1668691"/>
                </a:lnTo>
                <a:cubicBezTo>
                  <a:pt x="402272" y="1673244"/>
                  <a:pt x="395935" y="1674603"/>
                  <a:pt x="389402" y="1674603"/>
                </a:cubicBezTo>
                <a:lnTo>
                  <a:pt x="74658" y="1674603"/>
                </a:lnTo>
                <a:cubicBezTo>
                  <a:pt x="33429" y="1674603"/>
                  <a:pt x="0" y="1620415"/>
                  <a:pt x="0" y="1553561"/>
                </a:cubicBezTo>
                <a:cubicBezTo>
                  <a:pt x="0" y="1486709"/>
                  <a:pt x="33429" y="1432519"/>
                  <a:pt x="74658" y="1432519"/>
                </a:cubicBezTo>
                <a:lnTo>
                  <a:pt x="389402" y="1432519"/>
                </a:lnTo>
                <a:cubicBezTo>
                  <a:pt x="416427" y="1432519"/>
                  <a:pt x="440099" y="1455801"/>
                  <a:pt x="451844" y="1491180"/>
                </a:cubicBezTo>
                <a:lnTo>
                  <a:pt x="659676" y="659853"/>
                </a:lnTo>
                <a:lnTo>
                  <a:pt x="666048" y="659853"/>
                </a:lnTo>
                <a:cubicBezTo>
                  <a:pt x="653344" y="564084"/>
                  <a:pt x="940380" y="476400"/>
                  <a:pt x="1384809" y="434090"/>
                </a:cubicBezTo>
                <a:lnTo>
                  <a:pt x="1384809" y="78170"/>
                </a:lnTo>
                <a:cubicBezTo>
                  <a:pt x="1384809" y="34997"/>
                  <a:pt x="1419806" y="0"/>
                  <a:pt x="1462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5F85DA63-D283-4D55-8453-10FE2BE354F8}"/>
              </a:ext>
            </a:extLst>
          </p:cNvPr>
          <p:cNvSpPr>
            <a:spLocks noChangeAspect="1"/>
          </p:cNvSpPr>
          <p:nvPr/>
        </p:nvSpPr>
        <p:spPr>
          <a:xfrm flipH="1">
            <a:off x="5434288" y="3187459"/>
            <a:ext cx="278980" cy="278988"/>
          </a:xfrm>
          <a:custGeom>
            <a:avLst/>
            <a:gdLst/>
            <a:ahLst/>
            <a:cxnLst/>
            <a:rect l="l" t="t" r="r" b="b"/>
            <a:pathLst>
              <a:path w="3946957" h="3947095">
                <a:moveTo>
                  <a:pt x="455702" y="3587095"/>
                </a:moveTo>
                <a:lnTo>
                  <a:pt x="1175702" y="3587095"/>
                </a:lnTo>
                <a:lnTo>
                  <a:pt x="1175702" y="3799441"/>
                </a:lnTo>
                <a:cubicBezTo>
                  <a:pt x="1175702" y="3880988"/>
                  <a:pt x="1109595" y="3947095"/>
                  <a:pt x="1028048" y="3947095"/>
                </a:cubicBezTo>
                <a:lnTo>
                  <a:pt x="603356" y="3947095"/>
                </a:lnTo>
                <a:cubicBezTo>
                  <a:pt x="521809" y="3947095"/>
                  <a:pt x="455702" y="3880988"/>
                  <a:pt x="455702" y="3799441"/>
                </a:cubicBezTo>
                <a:close/>
                <a:moveTo>
                  <a:pt x="2751999" y="3587094"/>
                </a:moveTo>
                <a:lnTo>
                  <a:pt x="3471999" y="3587094"/>
                </a:lnTo>
                <a:lnTo>
                  <a:pt x="3471999" y="3799440"/>
                </a:lnTo>
                <a:cubicBezTo>
                  <a:pt x="3471999" y="3880987"/>
                  <a:pt x="3405892" y="3947094"/>
                  <a:pt x="3324345" y="3947094"/>
                </a:cubicBezTo>
                <a:lnTo>
                  <a:pt x="2899653" y="3947094"/>
                </a:lnTo>
                <a:cubicBezTo>
                  <a:pt x="2818106" y="3947094"/>
                  <a:pt x="2751999" y="3880987"/>
                  <a:pt x="2751999" y="3799440"/>
                </a:cubicBezTo>
                <a:close/>
                <a:moveTo>
                  <a:pt x="1383221" y="3134113"/>
                </a:moveTo>
                <a:cubicBezTo>
                  <a:pt x="1353398" y="3134113"/>
                  <a:pt x="1329221" y="3158290"/>
                  <a:pt x="1329221" y="3188113"/>
                </a:cubicBezTo>
                <a:cubicBezTo>
                  <a:pt x="1329221" y="3217936"/>
                  <a:pt x="1353398" y="3242113"/>
                  <a:pt x="1383221" y="3242113"/>
                </a:cubicBezTo>
                <a:lnTo>
                  <a:pt x="2535221" y="3242113"/>
                </a:lnTo>
                <a:cubicBezTo>
                  <a:pt x="2565044" y="3242113"/>
                  <a:pt x="2589221" y="3217936"/>
                  <a:pt x="2589221" y="3188113"/>
                </a:cubicBezTo>
                <a:cubicBezTo>
                  <a:pt x="2589221" y="3158290"/>
                  <a:pt x="2565044" y="3134113"/>
                  <a:pt x="2535221" y="3134113"/>
                </a:cubicBezTo>
                <a:close/>
                <a:moveTo>
                  <a:pt x="1383221" y="2844258"/>
                </a:moveTo>
                <a:cubicBezTo>
                  <a:pt x="1353398" y="2844258"/>
                  <a:pt x="1329221" y="2868435"/>
                  <a:pt x="1329221" y="2898258"/>
                </a:cubicBezTo>
                <a:cubicBezTo>
                  <a:pt x="1329221" y="2928081"/>
                  <a:pt x="1353398" y="2952258"/>
                  <a:pt x="1383221" y="2952258"/>
                </a:cubicBezTo>
                <a:lnTo>
                  <a:pt x="2535221" y="2952258"/>
                </a:lnTo>
                <a:cubicBezTo>
                  <a:pt x="2565044" y="2952258"/>
                  <a:pt x="2589221" y="2928081"/>
                  <a:pt x="2589221" y="2898258"/>
                </a:cubicBezTo>
                <a:cubicBezTo>
                  <a:pt x="2589221" y="2868435"/>
                  <a:pt x="2565044" y="2844258"/>
                  <a:pt x="2535221" y="2844258"/>
                </a:cubicBezTo>
                <a:close/>
                <a:moveTo>
                  <a:pt x="1383221" y="2554402"/>
                </a:moveTo>
                <a:cubicBezTo>
                  <a:pt x="1353398" y="2554402"/>
                  <a:pt x="1329221" y="2578579"/>
                  <a:pt x="1329221" y="2608402"/>
                </a:cubicBezTo>
                <a:cubicBezTo>
                  <a:pt x="1329221" y="2638225"/>
                  <a:pt x="1353398" y="2662402"/>
                  <a:pt x="1383221" y="2662402"/>
                </a:cubicBezTo>
                <a:lnTo>
                  <a:pt x="2535221" y="2662402"/>
                </a:lnTo>
                <a:cubicBezTo>
                  <a:pt x="2565044" y="2662402"/>
                  <a:pt x="2589221" y="2638225"/>
                  <a:pt x="2589221" y="2608402"/>
                </a:cubicBezTo>
                <a:cubicBezTo>
                  <a:pt x="2589221" y="2578579"/>
                  <a:pt x="2565044" y="2554402"/>
                  <a:pt x="2535221" y="2554402"/>
                </a:cubicBezTo>
                <a:close/>
                <a:moveTo>
                  <a:pt x="3111999" y="2270017"/>
                </a:moveTo>
                <a:cubicBezTo>
                  <a:pt x="2985747" y="2270017"/>
                  <a:pt x="2883399" y="2372365"/>
                  <a:pt x="2883399" y="2498617"/>
                </a:cubicBezTo>
                <a:cubicBezTo>
                  <a:pt x="2883399" y="2624869"/>
                  <a:pt x="2985747" y="2727217"/>
                  <a:pt x="3111999" y="2727217"/>
                </a:cubicBezTo>
                <a:cubicBezTo>
                  <a:pt x="3238251" y="2727217"/>
                  <a:pt x="3340599" y="2624869"/>
                  <a:pt x="3340599" y="2498617"/>
                </a:cubicBezTo>
                <a:cubicBezTo>
                  <a:pt x="3340599" y="2372365"/>
                  <a:pt x="3238251" y="2270017"/>
                  <a:pt x="3111999" y="2270017"/>
                </a:cubicBezTo>
                <a:close/>
                <a:moveTo>
                  <a:pt x="760887" y="2270017"/>
                </a:moveTo>
                <a:cubicBezTo>
                  <a:pt x="634635" y="2270017"/>
                  <a:pt x="532287" y="2372365"/>
                  <a:pt x="532287" y="2498617"/>
                </a:cubicBezTo>
                <a:cubicBezTo>
                  <a:pt x="532287" y="2624869"/>
                  <a:pt x="634635" y="2727217"/>
                  <a:pt x="760887" y="2727217"/>
                </a:cubicBezTo>
                <a:cubicBezTo>
                  <a:pt x="887139" y="2727217"/>
                  <a:pt x="989487" y="2624869"/>
                  <a:pt x="989487" y="2498617"/>
                </a:cubicBezTo>
                <a:cubicBezTo>
                  <a:pt x="989487" y="2372365"/>
                  <a:pt x="887139" y="2270017"/>
                  <a:pt x="760887" y="2270017"/>
                </a:cubicBezTo>
                <a:close/>
                <a:moveTo>
                  <a:pt x="971207" y="829857"/>
                </a:moveTo>
                <a:cubicBezTo>
                  <a:pt x="870305" y="829857"/>
                  <a:pt x="788507" y="911655"/>
                  <a:pt x="788507" y="1012557"/>
                </a:cubicBezTo>
                <a:lnTo>
                  <a:pt x="788507" y="1926037"/>
                </a:lnTo>
                <a:lnTo>
                  <a:pt x="3156387" y="1926037"/>
                </a:lnTo>
                <a:lnTo>
                  <a:pt x="3156387" y="1012557"/>
                </a:lnTo>
                <a:cubicBezTo>
                  <a:pt x="3156387" y="911655"/>
                  <a:pt x="3074589" y="829857"/>
                  <a:pt x="2973687" y="829857"/>
                </a:cubicBezTo>
                <a:close/>
                <a:moveTo>
                  <a:pt x="1090121" y="237323"/>
                </a:moveTo>
                <a:cubicBezTo>
                  <a:pt x="1000767" y="237323"/>
                  <a:pt x="928331" y="309759"/>
                  <a:pt x="928331" y="399113"/>
                </a:cubicBezTo>
                <a:cubicBezTo>
                  <a:pt x="928331" y="488467"/>
                  <a:pt x="1000767" y="560903"/>
                  <a:pt x="1090121" y="560903"/>
                </a:cubicBezTo>
                <a:lnTo>
                  <a:pt x="2854773" y="560903"/>
                </a:lnTo>
                <a:cubicBezTo>
                  <a:pt x="2944127" y="560903"/>
                  <a:pt x="3016563" y="488467"/>
                  <a:pt x="3016563" y="399113"/>
                </a:cubicBezTo>
                <a:cubicBezTo>
                  <a:pt x="3016563" y="309759"/>
                  <a:pt x="2944127" y="237323"/>
                  <a:pt x="2854773" y="237323"/>
                </a:cubicBezTo>
                <a:close/>
                <a:moveTo>
                  <a:pt x="754613" y="0"/>
                </a:moveTo>
                <a:lnTo>
                  <a:pt x="1184466" y="0"/>
                </a:lnTo>
                <a:lnTo>
                  <a:pt x="2753503" y="0"/>
                </a:lnTo>
                <a:lnTo>
                  <a:pt x="3190281" y="0"/>
                </a:lnTo>
                <a:cubicBezTo>
                  <a:pt x="3392606" y="0"/>
                  <a:pt x="3556623" y="164017"/>
                  <a:pt x="3556623" y="366342"/>
                </a:cubicBezTo>
                <a:lnTo>
                  <a:pt x="3556623" y="2083289"/>
                </a:lnTo>
                <a:cubicBezTo>
                  <a:pt x="3623269" y="2093308"/>
                  <a:pt x="3680196" y="2132276"/>
                  <a:pt x="3715583" y="2186636"/>
                </a:cubicBezTo>
                <a:cubicBezTo>
                  <a:pt x="3751084" y="2177432"/>
                  <a:pt x="3776678" y="2144881"/>
                  <a:pt x="3776678" y="2106351"/>
                </a:cubicBezTo>
                <a:lnTo>
                  <a:pt x="3776678" y="2014806"/>
                </a:lnTo>
                <a:lnTo>
                  <a:pt x="3738736" y="2014806"/>
                </a:lnTo>
                <a:cubicBezTo>
                  <a:pt x="3694658" y="2014806"/>
                  <a:pt x="3658925" y="1979073"/>
                  <a:pt x="3658925" y="1934995"/>
                </a:cubicBezTo>
                <a:lnTo>
                  <a:pt x="3658925" y="1524592"/>
                </a:lnTo>
                <a:cubicBezTo>
                  <a:pt x="3658925" y="1480514"/>
                  <a:pt x="3694658" y="1444781"/>
                  <a:pt x="3738736" y="1444781"/>
                </a:cubicBezTo>
                <a:lnTo>
                  <a:pt x="3867146" y="1444781"/>
                </a:lnTo>
                <a:cubicBezTo>
                  <a:pt x="3911224" y="1444781"/>
                  <a:pt x="3946957" y="1480514"/>
                  <a:pt x="3946957" y="1524592"/>
                </a:cubicBezTo>
                <a:lnTo>
                  <a:pt x="3946957" y="1934995"/>
                </a:lnTo>
                <a:lnTo>
                  <a:pt x="3942009" y="1959504"/>
                </a:lnTo>
                <a:lnTo>
                  <a:pt x="3946957" y="1964452"/>
                </a:lnTo>
                <a:lnTo>
                  <a:pt x="3941010" y="1964452"/>
                </a:lnTo>
                <a:cubicBezTo>
                  <a:pt x="3932395" y="1986875"/>
                  <a:pt x="3913715" y="2004223"/>
                  <a:pt x="3890197" y="2010152"/>
                </a:cubicBezTo>
                <a:lnTo>
                  <a:pt x="3890197" y="2106351"/>
                </a:lnTo>
                <a:cubicBezTo>
                  <a:pt x="3890197" y="2194633"/>
                  <a:pt x="3832612" y="2269465"/>
                  <a:pt x="3752660" y="2294428"/>
                </a:cubicBezTo>
                <a:cubicBezTo>
                  <a:pt x="3754645" y="2302103"/>
                  <a:pt x="3755036" y="2310007"/>
                  <a:pt x="3755036" y="2318002"/>
                </a:cubicBezTo>
                <a:lnTo>
                  <a:pt x="3755036" y="3278100"/>
                </a:lnTo>
                <a:cubicBezTo>
                  <a:pt x="3755036" y="3410665"/>
                  <a:pt x="3647570" y="3518131"/>
                  <a:pt x="3515005" y="3518131"/>
                </a:cubicBezTo>
                <a:lnTo>
                  <a:pt x="422750" y="3518131"/>
                </a:lnTo>
                <a:cubicBezTo>
                  <a:pt x="290185" y="3518131"/>
                  <a:pt x="182719" y="3410665"/>
                  <a:pt x="182719" y="3278100"/>
                </a:cubicBezTo>
                <a:lnTo>
                  <a:pt x="182719" y="2318002"/>
                </a:lnTo>
                <a:lnTo>
                  <a:pt x="185375" y="2291659"/>
                </a:lnTo>
                <a:cubicBezTo>
                  <a:pt x="110118" y="2263849"/>
                  <a:pt x="56760" y="2191331"/>
                  <a:pt x="56760" y="2106351"/>
                </a:cubicBezTo>
                <a:lnTo>
                  <a:pt x="56760" y="2010152"/>
                </a:lnTo>
                <a:cubicBezTo>
                  <a:pt x="33242" y="2004223"/>
                  <a:pt x="14562" y="1986875"/>
                  <a:pt x="5947" y="1964452"/>
                </a:cubicBezTo>
                <a:lnTo>
                  <a:pt x="0" y="1964452"/>
                </a:lnTo>
                <a:lnTo>
                  <a:pt x="4948" y="1959504"/>
                </a:lnTo>
                <a:cubicBezTo>
                  <a:pt x="1383" y="1952016"/>
                  <a:pt x="0" y="1943667"/>
                  <a:pt x="0" y="1934995"/>
                </a:cubicBezTo>
                <a:lnTo>
                  <a:pt x="0" y="1524592"/>
                </a:lnTo>
                <a:cubicBezTo>
                  <a:pt x="0" y="1480514"/>
                  <a:pt x="35733" y="1444781"/>
                  <a:pt x="79811" y="1444781"/>
                </a:cubicBezTo>
                <a:lnTo>
                  <a:pt x="208221" y="1444781"/>
                </a:lnTo>
                <a:cubicBezTo>
                  <a:pt x="252299" y="1444781"/>
                  <a:pt x="288032" y="1480514"/>
                  <a:pt x="288032" y="1524592"/>
                </a:cubicBezTo>
                <a:lnTo>
                  <a:pt x="288032" y="1934995"/>
                </a:lnTo>
                <a:cubicBezTo>
                  <a:pt x="288032" y="1979073"/>
                  <a:pt x="252299" y="2014806"/>
                  <a:pt x="208221" y="2014806"/>
                </a:cubicBezTo>
                <a:lnTo>
                  <a:pt x="170279" y="2014806"/>
                </a:lnTo>
                <a:lnTo>
                  <a:pt x="170279" y="2106351"/>
                </a:lnTo>
                <a:cubicBezTo>
                  <a:pt x="170279" y="2141902"/>
                  <a:pt x="192068" y="2172363"/>
                  <a:pt x="223082" y="2184962"/>
                </a:cubicBezTo>
                <a:cubicBezTo>
                  <a:pt x="259935" y="2129570"/>
                  <a:pt x="319242" y="2090441"/>
                  <a:pt x="388271" y="2082340"/>
                </a:cubicBezTo>
                <a:lnTo>
                  <a:pt x="388271" y="366342"/>
                </a:lnTo>
                <a:cubicBezTo>
                  <a:pt x="388271" y="164017"/>
                  <a:pt x="552288" y="0"/>
                  <a:pt x="75461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Rectangle 41">
            <a:extLst>
              <a:ext uri="{FF2B5EF4-FFF2-40B4-BE49-F238E27FC236}">
                <a16:creationId xmlns:a16="http://schemas.microsoft.com/office/drawing/2014/main" id="{8ADF80C3-1867-439D-B18C-584FB58ECCD5}"/>
              </a:ext>
            </a:extLst>
          </p:cNvPr>
          <p:cNvSpPr>
            <a:spLocks/>
          </p:cNvSpPr>
          <p:nvPr/>
        </p:nvSpPr>
        <p:spPr>
          <a:xfrm>
            <a:off x="3792820" y="1921285"/>
            <a:ext cx="274021" cy="274021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Isosceles Triangle 3">
            <a:extLst>
              <a:ext uri="{FF2B5EF4-FFF2-40B4-BE49-F238E27FC236}">
                <a16:creationId xmlns:a16="http://schemas.microsoft.com/office/drawing/2014/main" id="{183AAA12-24BC-476F-A3EF-66A84BD8EC38}"/>
              </a:ext>
            </a:extLst>
          </p:cNvPr>
          <p:cNvSpPr>
            <a:spLocks noChangeAspect="1"/>
          </p:cNvSpPr>
          <p:nvPr/>
        </p:nvSpPr>
        <p:spPr>
          <a:xfrm>
            <a:off x="2912580" y="992448"/>
            <a:ext cx="273763" cy="274021"/>
          </a:xfrm>
          <a:custGeom>
            <a:avLst/>
            <a:gdLst/>
            <a:ahLst/>
            <a:cxnLst/>
            <a:rect l="l" t="t" r="r" b="b"/>
            <a:pathLst>
              <a:path w="3935086" h="3938802">
                <a:moveTo>
                  <a:pt x="1861742" y="3314001"/>
                </a:moveTo>
                <a:cubicBezTo>
                  <a:pt x="1921395" y="3314001"/>
                  <a:pt x="1969754" y="3362360"/>
                  <a:pt x="1969754" y="3422013"/>
                </a:cubicBezTo>
                <a:cubicBezTo>
                  <a:pt x="1969754" y="3481666"/>
                  <a:pt x="1921395" y="3530025"/>
                  <a:pt x="1861742" y="3530025"/>
                </a:cubicBezTo>
                <a:cubicBezTo>
                  <a:pt x="1802089" y="3530025"/>
                  <a:pt x="1753730" y="3481666"/>
                  <a:pt x="1753730" y="3422013"/>
                </a:cubicBezTo>
                <a:cubicBezTo>
                  <a:pt x="1753730" y="3362360"/>
                  <a:pt x="1802089" y="3314001"/>
                  <a:pt x="1861742" y="3314001"/>
                </a:cubicBezTo>
                <a:close/>
                <a:moveTo>
                  <a:pt x="2097646" y="2118753"/>
                </a:moveTo>
                <a:lnTo>
                  <a:pt x="2097646" y="2478753"/>
                </a:lnTo>
                <a:lnTo>
                  <a:pt x="2457646" y="2478753"/>
                </a:lnTo>
                <a:lnTo>
                  <a:pt x="2457646" y="2118753"/>
                </a:lnTo>
                <a:close/>
                <a:moveTo>
                  <a:pt x="1476536" y="2118753"/>
                </a:moveTo>
                <a:lnTo>
                  <a:pt x="1476536" y="2478753"/>
                </a:lnTo>
                <a:lnTo>
                  <a:pt x="1836536" y="2478753"/>
                </a:lnTo>
                <a:lnTo>
                  <a:pt x="1836536" y="2118753"/>
                </a:lnTo>
                <a:close/>
                <a:moveTo>
                  <a:pt x="2097646" y="1539638"/>
                </a:moveTo>
                <a:lnTo>
                  <a:pt x="2097646" y="1899638"/>
                </a:lnTo>
                <a:lnTo>
                  <a:pt x="2457646" y="1899638"/>
                </a:lnTo>
                <a:lnTo>
                  <a:pt x="2457646" y="1539638"/>
                </a:lnTo>
                <a:close/>
                <a:moveTo>
                  <a:pt x="1476536" y="1539638"/>
                </a:moveTo>
                <a:lnTo>
                  <a:pt x="1476536" y="1899638"/>
                </a:lnTo>
                <a:lnTo>
                  <a:pt x="1836536" y="1899638"/>
                </a:lnTo>
                <a:lnTo>
                  <a:pt x="1836536" y="1539638"/>
                </a:lnTo>
                <a:close/>
                <a:moveTo>
                  <a:pt x="1989788" y="770570"/>
                </a:moveTo>
                <a:lnTo>
                  <a:pt x="3429788" y="1850570"/>
                </a:lnTo>
                <a:lnTo>
                  <a:pt x="3430108" y="1850570"/>
                </a:lnTo>
                <a:lnTo>
                  <a:pt x="3430108" y="3938802"/>
                </a:lnTo>
                <a:lnTo>
                  <a:pt x="2265771" y="3938802"/>
                </a:lnTo>
                <a:lnTo>
                  <a:pt x="2265771" y="2786674"/>
                </a:lnTo>
                <a:lnTo>
                  <a:pt x="1669844" y="2786674"/>
                </a:lnTo>
                <a:lnTo>
                  <a:pt x="1669844" y="3938802"/>
                </a:lnTo>
                <a:lnTo>
                  <a:pt x="549788" y="3938802"/>
                </a:lnTo>
                <a:lnTo>
                  <a:pt x="549788" y="1850570"/>
                </a:lnTo>
                <a:close/>
                <a:moveTo>
                  <a:pt x="1969233" y="1003"/>
                </a:moveTo>
                <a:cubicBezTo>
                  <a:pt x="1995162" y="-2644"/>
                  <a:pt x="2022483" y="3601"/>
                  <a:pt x="2045048" y="20601"/>
                </a:cubicBezTo>
                <a:lnTo>
                  <a:pt x="3894333" y="1413834"/>
                </a:lnTo>
                <a:cubicBezTo>
                  <a:pt x="3939464" y="1447835"/>
                  <a:pt x="3948486" y="1511986"/>
                  <a:pt x="3914485" y="1557117"/>
                </a:cubicBezTo>
                <a:lnTo>
                  <a:pt x="3756006" y="1767472"/>
                </a:lnTo>
                <a:cubicBezTo>
                  <a:pt x="3722004" y="1812603"/>
                  <a:pt x="3657854" y="1821626"/>
                  <a:pt x="3612722" y="1787625"/>
                </a:cubicBezTo>
                <a:lnTo>
                  <a:pt x="1967544" y="548164"/>
                </a:lnTo>
                <a:lnTo>
                  <a:pt x="322364" y="1787626"/>
                </a:lnTo>
                <a:cubicBezTo>
                  <a:pt x="277233" y="1821627"/>
                  <a:pt x="213082" y="1812604"/>
                  <a:pt x="179080" y="1767473"/>
                </a:cubicBezTo>
                <a:lnTo>
                  <a:pt x="20601" y="1557118"/>
                </a:lnTo>
                <a:cubicBezTo>
                  <a:pt x="-13400" y="1511987"/>
                  <a:pt x="-4378" y="1447836"/>
                  <a:pt x="40754" y="1413835"/>
                </a:cubicBezTo>
                <a:lnTo>
                  <a:pt x="1890038" y="20602"/>
                </a:lnTo>
                <a:cubicBezTo>
                  <a:pt x="1912604" y="3602"/>
                  <a:pt x="1939924" y="-2643"/>
                  <a:pt x="1965854" y="1004"/>
                </a:cubicBezTo>
                <a:lnTo>
                  <a:pt x="1967542" y="1586"/>
                </a:lnTo>
                <a:cubicBezTo>
                  <a:pt x="1968071" y="1171"/>
                  <a:pt x="1968652" y="1085"/>
                  <a:pt x="1969233" y="100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Parallelogram 16">
            <a:extLst>
              <a:ext uri="{FF2B5EF4-FFF2-40B4-BE49-F238E27FC236}">
                <a16:creationId xmlns:a16="http://schemas.microsoft.com/office/drawing/2014/main" id="{18E16099-A8B0-45FF-A70B-4B08B5AAD615}"/>
              </a:ext>
            </a:extLst>
          </p:cNvPr>
          <p:cNvSpPr>
            <a:spLocks noChangeAspect="1"/>
          </p:cNvSpPr>
          <p:nvPr/>
        </p:nvSpPr>
        <p:spPr>
          <a:xfrm>
            <a:off x="5288852" y="4944107"/>
            <a:ext cx="316863" cy="284490"/>
          </a:xfrm>
          <a:custGeom>
            <a:avLst/>
            <a:gdLst/>
            <a:ahLst/>
            <a:cxnLst/>
            <a:rect l="l" t="t" r="r" b="b"/>
            <a:pathLst>
              <a:path w="3934640" h="3532656">
                <a:moveTo>
                  <a:pt x="2573592" y="1183599"/>
                </a:moveTo>
                <a:lnTo>
                  <a:pt x="2377693" y="2032131"/>
                </a:lnTo>
                <a:lnTo>
                  <a:pt x="2446949" y="2032131"/>
                </a:lnTo>
                <a:lnTo>
                  <a:pt x="2804808" y="1183599"/>
                </a:lnTo>
                <a:close/>
                <a:moveTo>
                  <a:pt x="2007316" y="1183599"/>
                </a:moveTo>
                <a:lnTo>
                  <a:pt x="1947980" y="2032131"/>
                </a:lnTo>
                <a:lnTo>
                  <a:pt x="2122757" y="2032131"/>
                </a:lnTo>
                <a:lnTo>
                  <a:pt x="2318656" y="1183599"/>
                </a:lnTo>
                <a:close/>
                <a:moveTo>
                  <a:pt x="1419083" y="1183599"/>
                </a:moveTo>
                <a:lnTo>
                  <a:pt x="1523269" y="2032131"/>
                </a:lnTo>
                <a:lnTo>
                  <a:pt x="1698972" y="2032131"/>
                </a:lnTo>
                <a:lnTo>
                  <a:pt x="1758307" y="1183599"/>
                </a:lnTo>
                <a:close/>
                <a:moveTo>
                  <a:pt x="877916" y="1183599"/>
                </a:moveTo>
                <a:lnTo>
                  <a:pt x="1073815" y="2032131"/>
                </a:lnTo>
                <a:lnTo>
                  <a:pt x="1273002" y="2032131"/>
                </a:lnTo>
                <a:lnTo>
                  <a:pt x="1168815" y="1183599"/>
                </a:lnTo>
                <a:close/>
                <a:moveTo>
                  <a:pt x="371286" y="1183599"/>
                </a:moveTo>
                <a:lnTo>
                  <a:pt x="697066" y="2032131"/>
                </a:lnTo>
                <a:lnTo>
                  <a:pt x="818879" y="2032131"/>
                </a:lnTo>
                <a:lnTo>
                  <a:pt x="622980" y="1183599"/>
                </a:lnTo>
                <a:close/>
                <a:moveTo>
                  <a:pt x="3322640" y="0"/>
                </a:moveTo>
                <a:lnTo>
                  <a:pt x="3934640" y="0"/>
                </a:lnTo>
                <a:lnTo>
                  <a:pt x="3934640" y="248402"/>
                </a:lnTo>
                <a:lnTo>
                  <a:pt x="3502713" y="248402"/>
                </a:lnTo>
                <a:lnTo>
                  <a:pt x="2335462" y="3016114"/>
                </a:lnTo>
                <a:cubicBezTo>
                  <a:pt x="2402764" y="3068355"/>
                  <a:pt x="2445341" y="3150225"/>
                  <a:pt x="2445341" y="3242039"/>
                </a:cubicBezTo>
                <a:cubicBezTo>
                  <a:pt x="2445341" y="3402542"/>
                  <a:pt x="2315227" y="3532656"/>
                  <a:pt x="2154724" y="3532656"/>
                </a:cubicBezTo>
                <a:cubicBezTo>
                  <a:pt x="1994221" y="3532656"/>
                  <a:pt x="1864107" y="3402542"/>
                  <a:pt x="1864107" y="3242039"/>
                </a:cubicBezTo>
                <a:lnTo>
                  <a:pt x="1868362" y="3199824"/>
                </a:lnTo>
                <a:lnTo>
                  <a:pt x="1016832" y="3199824"/>
                </a:lnTo>
                <a:cubicBezTo>
                  <a:pt x="1020041" y="3213488"/>
                  <a:pt x="1021088" y="3227641"/>
                  <a:pt x="1021088" y="3242039"/>
                </a:cubicBezTo>
                <a:cubicBezTo>
                  <a:pt x="1021088" y="3402542"/>
                  <a:pt x="890974" y="3532656"/>
                  <a:pt x="730471" y="3532656"/>
                </a:cubicBezTo>
                <a:cubicBezTo>
                  <a:pt x="569968" y="3532656"/>
                  <a:pt x="439854" y="3402542"/>
                  <a:pt x="439854" y="3242039"/>
                </a:cubicBezTo>
                <a:cubicBezTo>
                  <a:pt x="439854" y="3081536"/>
                  <a:pt x="569968" y="2951422"/>
                  <a:pt x="730471" y="2951422"/>
                </a:cubicBezTo>
                <a:lnTo>
                  <a:pt x="755059" y="2953901"/>
                </a:lnTo>
                <a:lnTo>
                  <a:pt x="755059" y="2951422"/>
                </a:lnTo>
                <a:lnTo>
                  <a:pt x="2059249" y="2951422"/>
                </a:lnTo>
                <a:lnTo>
                  <a:pt x="2342189" y="2280533"/>
                </a:lnTo>
                <a:lnTo>
                  <a:pt x="568448" y="2280533"/>
                </a:lnTo>
                <a:lnTo>
                  <a:pt x="568448" y="2279626"/>
                </a:lnTo>
                <a:lnTo>
                  <a:pt x="516172" y="2279626"/>
                </a:lnTo>
                <a:lnTo>
                  <a:pt x="95370" y="1183599"/>
                </a:lnTo>
                <a:lnTo>
                  <a:pt x="82280" y="1183599"/>
                </a:lnTo>
                <a:lnTo>
                  <a:pt x="82280" y="1149505"/>
                </a:lnTo>
                <a:lnTo>
                  <a:pt x="0" y="935197"/>
                </a:lnTo>
                <a:lnTo>
                  <a:pt x="82280" y="935197"/>
                </a:lnTo>
                <a:lnTo>
                  <a:pt x="275916" y="935197"/>
                </a:lnTo>
                <a:lnTo>
                  <a:pt x="2909569" y="935197"/>
                </a:lnTo>
                <a:lnTo>
                  <a:pt x="3297651" y="15001"/>
                </a:lnTo>
                <a:lnTo>
                  <a:pt x="3322640" y="150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3A989944-BD14-4E13-90B5-1F397DE992ED}"/>
              </a:ext>
            </a:extLst>
          </p:cNvPr>
          <p:cNvSpPr>
            <a:spLocks/>
          </p:cNvSpPr>
          <p:nvPr/>
        </p:nvSpPr>
        <p:spPr>
          <a:xfrm>
            <a:off x="1437938" y="1687425"/>
            <a:ext cx="413246" cy="330597"/>
          </a:xfrm>
          <a:custGeom>
            <a:avLst/>
            <a:gdLst/>
            <a:ahLst/>
            <a:cxnLst/>
            <a:rect l="l" t="t" r="r" b="b"/>
            <a:pathLst>
              <a:path w="3964058" h="2401366">
                <a:moveTo>
                  <a:pt x="0" y="2185342"/>
                </a:moveTo>
                <a:lnTo>
                  <a:pt x="3964058" y="2185342"/>
                </a:lnTo>
                <a:lnTo>
                  <a:pt x="3964058" y="2401366"/>
                </a:lnTo>
                <a:lnTo>
                  <a:pt x="0" y="2401366"/>
                </a:lnTo>
                <a:close/>
                <a:moveTo>
                  <a:pt x="3366634" y="90453"/>
                </a:moveTo>
                <a:lnTo>
                  <a:pt x="3202377" y="155489"/>
                </a:lnTo>
                <a:lnTo>
                  <a:pt x="3241038" y="189472"/>
                </a:lnTo>
                <a:lnTo>
                  <a:pt x="3405296" y="124437"/>
                </a:lnTo>
                <a:close/>
                <a:moveTo>
                  <a:pt x="3670744" y="384"/>
                </a:moveTo>
                <a:cubicBezTo>
                  <a:pt x="3794484" y="2958"/>
                  <a:pt x="3900638" y="18267"/>
                  <a:pt x="3916429" y="40853"/>
                </a:cubicBezTo>
                <a:cubicBezTo>
                  <a:pt x="4006811" y="254939"/>
                  <a:pt x="3180239" y="539375"/>
                  <a:pt x="2656892" y="780145"/>
                </a:cubicBezTo>
                <a:lnTo>
                  <a:pt x="2287010" y="1217115"/>
                </a:lnTo>
                <a:lnTo>
                  <a:pt x="1812675" y="1059655"/>
                </a:lnTo>
                <a:cubicBezTo>
                  <a:pt x="1363417" y="1215884"/>
                  <a:pt x="1069413" y="1350282"/>
                  <a:pt x="479459" y="1460419"/>
                </a:cubicBezTo>
                <a:cubicBezTo>
                  <a:pt x="514059" y="1427544"/>
                  <a:pt x="497717" y="1409222"/>
                  <a:pt x="505635" y="1393328"/>
                </a:cubicBezTo>
                <a:cubicBezTo>
                  <a:pt x="352375" y="1237485"/>
                  <a:pt x="184559" y="1096199"/>
                  <a:pt x="9468" y="923375"/>
                </a:cubicBezTo>
                <a:cubicBezTo>
                  <a:pt x="172142" y="842599"/>
                  <a:pt x="354222" y="880689"/>
                  <a:pt x="667296" y="1112842"/>
                </a:cubicBezTo>
                <a:cubicBezTo>
                  <a:pt x="958235" y="1051014"/>
                  <a:pt x="1184590" y="920979"/>
                  <a:pt x="1379107" y="831375"/>
                </a:cubicBezTo>
                <a:lnTo>
                  <a:pt x="742785" y="342341"/>
                </a:lnTo>
                <a:lnTo>
                  <a:pt x="1019074" y="236619"/>
                </a:lnTo>
                <a:lnTo>
                  <a:pt x="2335346" y="437418"/>
                </a:lnTo>
                <a:lnTo>
                  <a:pt x="3319535" y="36327"/>
                </a:lnTo>
                <a:cubicBezTo>
                  <a:pt x="3405675" y="7972"/>
                  <a:pt x="3547003" y="-2190"/>
                  <a:pt x="3670744" y="3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BEEDE253-F9B5-4F9D-B851-585833DBD99C}"/>
              </a:ext>
            </a:extLst>
          </p:cNvPr>
          <p:cNvSpPr>
            <a:spLocks/>
          </p:cNvSpPr>
          <p:nvPr/>
        </p:nvSpPr>
        <p:spPr>
          <a:xfrm>
            <a:off x="4615614" y="2118033"/>
            <a:ext cx="320246" cy="320246"/>
          </a:xfrm>
          <a:custGeom>
            <a:avLst/>
            <a:gdLst/>
            <a:ahLst/>
            <a:cxnLst/>
            <a:rect l="l" t="t" r="r" b="b"/>
            <a:pathLst>
              <a:path w="3964058" h="2918304">
                <a:moveTo>
                  <a:pt x="0" y="2702280"/>
                </a:moveTo>
                <a:lnTo>
                  <a:pt x="3964058" y="2702280"/>
                </a:lnTo>
                <a:lnTo>
                  <a:pt x="3964058" y="2918304"/>
                </a:lnTo>
                <a:lnTo>
                  <a:pt x="0" y="2918304"/>
                </a:lnTo>
                <a:close/>
                <a:moveTo>
                  <a:pt x="3246747" y="1714751"/>
                </a:moveTo>
                <a:lnTo>
                  <a:pt x="3250054" y="1766118"/>
                </a:lnTo>
                <a:lnTo>
                  <a:pt x="3412189" y="1836280"/>
                </a:lnTo>
                <a:lnTo>
                  <a:pt x="3408881" y="1784911"/>
                </a:lnTo>
                <a:close/>
                <a:moveTo>
                  <a:pt x="446042" y="0"/>
                </a:moveTo>
                <a:cubicBezTo>
                  <a:pt x="618186" y="57911"/>
                  <a:pt x="720003" y="213595"/>
                  <a:pt x="777223" y="599128"/>
                </a:cubicBezTo>
                <a:cubicBezTo>
                  <a:pt x="1026666" y="761134"/>
                  <a:pt x="1278673" y="829243"/>
                  <a:pt x="1479576" y="903428"/>
                </a:cubicBezTo>
                <a:lnTo>
                  <a:pt x="1375428" y="107681"/>
                </a:lnTo>
                <a:lnTo>
                  <a:pt x="1645551" y="228290"/>
                </a:lnTo>
                <a:lnTo>
                  <a:pt x="2434309" y="1301021"/>
                </a:lnTo>
                <a:lnTo>
                  <a:pt x="3413850" y="1713334"/>
                </a:lnTo>
                <a:cubicBezTo>
                  <a:pt x="3494810" y="1754194"/>
                  <a:pt x="3601930" y="1846942"/>
                  <a:pt x="3687608" y="1936260"/>
                </a:cubicBezTo>
                <a:cubicBezTo>
                  <a:pt x="3773285" y="2025578"/>
                  <a:pt x="3837521" y="2111465"/>
                  <a:pt x="3832717" y="2138602"/>
                </a:cubicBezTo>
                <a:cubicBezTo>
                  <a:pt x="3745245" y="2353893"/>
                  <a:pt x="2959644" y="1970545"/>
                  <a:pt x="2419332" y="1770733"/>
                </a:cubicBezTo>
                <a:lnTo>
                  <a:pt x="1848801" y="1818171"/>
                </a:lnTo>
                <a:lnTo>
                  <a:pt x="1624737" y="1371425"/>
                </a:lnTo>
                <a:cubicBezTo>
                  <a:pt x="1196592" y="1164222"/>
                  <a:pt x="893667" y="1051363"/>
                  <a:pt x="398628" y="712081"/>
                </a:cubicBezTo>
                <a:cubicBezTo>
                  <a:pt x="446340" y="713302"/>
                  <a:pt x="447739" y="688791"/>
                  <a:pt x="464577" y="683150"/>
                </a:cubicBezTo>
                <a:cubicBezTo>
                  <a:pt x="466403" y="464581"/>
                  <a:pt x="447644" y="246014"/>
                  <a:pt x="4460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9" name="Trapezoid 2">
            <a:extLst>
              <a:ext uri="{FF2B5EF4-FFF2-40B4-BE49-F238E27FC236}">
                <a16:creationId xmlns:a16="http://schemas.microsoft.com/office/drawing/2014/main" id="{245B93B4-1DBA-41E4-8F47-2D1E7D3F2915}"/>
              </a:ext>
            </a:extLst>
          </p:cNvPr>
          <p:cNvSpPr>
            <a:spLocks noChangeAspect="1"/>
          </p:cNvSpPr>
          <p:nvPr/>
        </p:nvSpPr>
        <p:spPr>
          <a:xfrm>
            <a:off x="5673799" y="2769498"/>
            <a:ext cx="266083" cy="329430"/>
          </a:xfrm>
          <a:custGeom>
            <a:avLst/>
            <a:gdLst/>
            <a:ahLst/>
            <a:cxnLst/>
            <a:rect l="l" t="t" r="r" b="b"/>
            <a:pathLst>
              <a:path w="3176916" h="3933269">
                <a:moveTo>
                  <a:pt x="1597126" y="1340437"/>
                </a:moveTo>
                <a:cubicBezTo>
                  <a:pt x="1516725" y="1340222"/>
                  <a:pt x="1389074" y="1393456"/>
                  <a:pt x="1340877" y="1496151"/>
                </a:cubicBezTo>
                <a:cubicBezTo>
                  <a:pt x="1343250" y="1522078"/>
                  <a:pt x="1343241" y="1512286"/>
                  <a:pt x="1347995" y="1554882"/>
                </a:cubicBezTo>
                <a:cubicBezTo>
                  <a:pt x="1416100" y="1454837"/>
                  <a:pt x="1524178" y="1437570"/>
                  <a:pt x="1593513" y="1429698"/>
                </a:cubicBezTo>
                <a:cubicBezTo>
                  <a:pt x="1662848" y="1421826"/>
                  <a:pt x="1796931" y="1484376"/>
                  <a:pt x="1831845" y="1544793"/>
                </a:cubicBezTo>
                <a:cubicBezTo>
                  <a:pt x="1835344" y="1495673"/>
                  <a:pt x="1834080" y="1513228"/>
                  <a:pt x="1837578" y="1468870"/>
                </a:cubicBezTo>
                <a:cubicBezTo>
                  <a:pt x="1774303" y="1383001"/>
                  <a:pt x="1677527" y="1340652"/>
                  <a:pt x="1597126" y="1340437"/>
                </a:cubicBezTo>
                <a:close/>
                <a:moveTo>
                  <a:pt x="2160240" y="1304708"/>
                </a:moveTo>
                <a:lnTo>
                  <a:pt x="3176916" y="1304708"/>
                </a:lnTo>
                <a:lnTo>
                  <a:pt x="3176916" y="1520732"/>
                </a:lnTo>
                <a:lnTo>
                  <a:pt x="2160240" y="1520732"/>
                </a:lnTo>
                <a:close/>
                <a:moveTo>
                  <a:pt x="0" y="1304708"/>
                </a:moveTo>
                <a:lnTo>
                  <a:pt x="1016676" y="1304708"/>
                </a:lnTo>
                <a:lnTo>
                  <a:pt x="1016676" y="1520732"/>
                </a:lnTo>
                <a:lnTo>
                  <a:pt x="0" y="1520732"/>
                </a:lnTo>
                <a:close/>
                <a:moveTo>
                  <a:pt x="1586368" y="1190405"/>
                </a:moveTo>
                <a:cubicBezTo>
                  <a:pt x="1742191" y="1188817"/>
                  <a:pt x="1896109" y="1256762"/>
                  <a:pt x="1914771" y="1391382"/>
                </a:cubicBezTo>
                <a:lnTo>
                  <a:pt x="2359597" y="3933269"/>
                </a:lnTo>
                <a:lnTo>
                  <a:pt x="847429" y="3933269"/>
                </a:lnTo>
                <a:lnTo>
                  <a:pt x="1246535" y="1406622"/>
                </a:lnTo>
                <a:cubicBezTo>
                  <a:pt x="1272818" y="1263112"/>
                  <a:pt x="1430545" y="1191992"/>
                  <a:pt x="1586368" y="1190405"/>
                </a:cubicBezTo>
                <a:close/>
                <a:moveTo>
                  <a:pt x="2642670" y="318729"/>
                </a:moveTo>
                <a:lnTo>
                  <a:pt x="2795422" y="471481"/>
                </a:lnTo>
                <a:lnTo>
                  <a:pt x="2076524" y="1190379"/>
                </a:lnTo>
                <a:lnTo>
                  <a:pt x="1923772" y="1037627"/>
                </a:lnTo>
                <a:close/>
                <a:moveTo>
                  <a:pt x="564355" y="318729"/>
                </a:moveTo>
                <a:lnTo>
                  <a:pt x="1283254" y="1037627"/>
                </a:lnTo>
                <a:lnTo>
                  <a:pt x="1130501" y="1190379"/>
                </a:lnTo>
                <a:lnTo>
                  <a:pt x="411603" y="471481"/>
                </a:lnTo>
                <a:close/>
                <a:moveTo>
                  <a:pt x="1495501" y="0"/>
                </a:moveTo>
                <a:lnTo>
                  <a:pt x="1711525" y="0"/>
                </a:lnTo>
                <a:lnTo>
                  <a:pt x="1711525" y="1016676"/>
                </a:lnTo>
                <a:lnTo>
                  <a:pt x="1495501" y="10166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0" name="Pie 2">
            <a:extLst>
              <a:ext uri="{FF2B5EF4-FFF2-40B4-BE49-F238E27FC236}">
                <a16:creationId xmlns:a16="http://schemas.microsoft.com/office/drawing/2014/main" id="{6496D44A-6E81-4299-B5FF-50CDA9195019}"/>
              </a:ext>
            </a:extLst>
          </p:cNvPr>
          <p:cNvSpPr>
            <a:spLocks noChangeAspect="1"/>
          </p:cNvSpPr>
          <p:nvPr/>
        </p:nvSpPr>
        <p:spPr>
          <a:xfrm>
            <a:off x="1701627" y="2124656"/>
            <a:ext cx="312121" cy="306896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278FE5F1-6212-40DA-B1A8-FD53F470AF7A}"/>
              </a:ext>
            </a:extLst>
          </p:cNvPr>
          <p:cNvSpPr/>
          <p:nvPr/>
        </p:nvSpPr>
        <p:spPr>
          <a:xfrm>
            <a:off x="1084006" y="4235649"/>
            <a:ext cx="239935" cy="245971"/>
          </a:xfrm>
          <a:custGeom>
            <a:avLst/>
            <a:gdLst/>
            <a:ahLst/>
            <a:cxnLst/>
            <a:rect l="l" t="t" r="r" b="b"/>
            <a:pathLst>
              <a:path w="3888432" h="3986242">
                <a:moveTo>
                  <a:pt x="1060704" y="2277639"/>
                </a:moveTo>
                <a:lnTo>
                  <a:pt x="1060704" y="3485989"/>
                </a:lnTo>
                <a:lnTo>
                  <a:pt x="520704" y="3485989"/>
                </a:lnTo>
                <a:lnTo>
                  <a:pt x="520704" y="2578397"/>
                </a:lnTo>
                <a:close/>
                <a:moveTo>
                  <a:pt x="1767636" y="1883906"/>
                </a:moveTo>
                <a:lnTo>
                  <a:pt x="1767636" y="3485989"/>
                </a:lnTo>
                <a:lnTo>
                  <a:pt x="1227636" y="3485989"/>
                </a:lnTo>
                <a:lnTo>
                  <a:pt x="1227636" y="2184664"/>
                </a:lnTo>
                <a:close/>
                <a:moveTo>
                  <a:pt x="2474568" y="1490174"/>
                </a:moveTo>
                <a:lnTo>
                  <a:pt x="2474568" y="3485989"/>
                </a:lnTo>
                <a:lnTo>
                  <a:pt x="1934568" y="3485989"/>
                </a:lnTo>
                <a:lnTo>
                  <a:pt x="1934568" y="1790932"/>
                </a:lnTo>
                <a:close/>
                <a:moveTo>
                  <a:pt x="3181500" y="1096441"/>
                </a:moveTo>
                <a:lnTo>
                  <a:pt x="3181500" y="3485989"/>
                </a:lnTo>
                <a:lnTo>
                  <a:pt x="2641500" y="3485989"/>
                </a:lnTo>
                <a:lnTo>
                  <a:pt x="2641500" y="1397199"/>
                </a:lnTo>
                <a:close/>
                <a:moveTo>
                  <a:pt x="3888432" y="702709"/>
                </a:moveTo>
                <a:lnTo>
                  <a:pt x="3888432" y="3485989"/>
                </a:lnTo>
                <a:lnTo>
                  <a:pt x="3348432" y="3485989"/>
                </a:lnTo>
                <a:lnTo>
                  <a:pt x="3348432" y="1003467"/>
                </a:lnTo>
                <a:close/>
                <a:moveTo>
                  <a:pt x="0" y="1427"/>
                </a:moveTo>
                <a:lnTo>
                  <a:pt x="360000" y="1427"/>
                </a:lnTo>
                <a:lnTo>
                  <a:pt x="360000" y="3626242"/>
                </a:lnTo>
                <a:lnTo>
                  <a:pt x="3888432" y="3626242"/>
                </a:lnTo>
                <a:lnTo>
                  <a:pt x="3888432" y="3986242"/>
                </a:lnTo>
                <a:lnTo>
                  <a:pt x="0" y="3986242"/>
                </a:lnTo>
                <a:lnTo>
                  <a:pt x="0" y="3889859"/>
                </a:lnTo>
                <a:lnTo>
                  <a:pt x="0" y="3626242"/>
                </a:lnTo>
                <a:close/>
                <a:moveTo>
                  <a:pt x="3116446" y="0"/>
                </a:moveTo>
                <a:lnTo>
                  <a:pt x="3874383" y="16355"/>
                </a:lnTo>
                <a:lnTo>
                  <a:pt x="3507531" y="679701"/>
                </a:lnTo>
                <a:lnTo>
                  <a:pt x="3394003" y="482392"/>
                </a:lnTo>
                <a:lnTo>
                  <a:pt x="568716" y="2113573"/>
                </a:lnTo>
                <a:lnTo>
                  <a:pt x="388716" y="1801804"/>
                </a:lnTo>
                <a:lnTo>
                  <a:pt x="3214465" y="17035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FB7BF892-8044-4BEA-9439-42A57FF68335}"/>
              </a:ext>
            </a:extLst>
          </p:cNvPr>
          <p:cNvSpPr>
            <a:spLocks noChangeAspect="1"/>
          </p:cNvSpPr>
          <p:nvPr/>
        </p:nvSpPr>
        <p:spPr>
          <a:xfrm>
            <a:off x="4751182" y="1723189"/>
            <a:ext cx="249227" cy="254070"/>
          </a:xfrm>
          <a:custGeom>
            <a:avLst/>
            <a:gdLst/>
            <a:ahLst/>
            <a:cxnLst/>
            <a:rect l="l" t="t" r="r" b="b"/>
            <a:pathLst>
              <a:path w="3908866" h="3984815">
                <a:moveTo>
                  <a:pt x="3299723" y="2249687"/>
                </a:move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close/>
                <a:moveTo>
                  <a:pt x="2592791" y="1855954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close/>
                <a:moveTo>
                  <a:pt x="1885859" y="1462222"/>
                </a:moveTo>
                <a:lnTo>
                  <a:pt x="2425859" y="1762980"/>
                </a:lnTo>
                <a:lnTo>
                  <a:pt x="2425859" y="3458037"/>
                </a:lnTo>
                <a:lnTo>
                  <a:pt x="1885859" y="3458037"/>
                </a:lnTo>
                <a:close/>
                <a:moveTo>
                  <a:pt x="1178927" y="1068489"/>
                </a:moveTo>
                <a:lnTo>
                  <a:pt x="1718927" y="136924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1011995" y="975515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756196" y="9210"/>
                </a:moveTo>
                <a:lnTo>
                  <a:pt x="3466058" y="1521082"/>
                </a:lnTo>
                <a:lnTo>
                  <a:pt x="3562058" y="1349580"/>
                </a:lnTo>
                <a:lnTo>
                  <a:pt x="3908866" y="1993248"/>
                </a:lnTo>
                <a:lnTo>
                  <a:pt x="3179028" y="2033852"/>
                </a:lnTo>
                <a:lnTo>
                  <a:pt x="3290216" y="1835216"/>
                </a:lnTo>
                <a:lnTo>
                  <a:pt x="580798" y="323591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1B56D73A-F74F-490C-B3A2-91EE98B2D7A3}"/>
              </a:ext>
            </a:extLst>
          </p:cNvPr>
          <p:cNvSpPr/>
          <p:nvPr/>
        </p:nvSpPr>
        <p:spPr>
          <a:xfrm>
            <a:off x="3638553" y="1246550"/>
            <a:ext cx="250131" cy="256331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3131805" y="2156163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lnTo>
                  <a:pt x="2592791" y="2392416"/>
                </a:lnTo>
                <a:lnTo>
                  <a:pt x="3131805" y="2392416"/>
                </a:lnTo>
                <a:close/>
                <a:moveTo>
                  <a:pt x="1894806" y="1447696"/>
                </a:moveTo>
                <a:lnTo>
                  <a:pt x="2434806" y="1447696"/>
                </a:lnTo>
                <a:lnTo>
                  <a:pt x="2434806" y="3067696"/>
                </a:lnTo>
                <a:lnTo>
                  <a:pt x="2425859" y="3067696"/>
                </a:lnTo>
                <a:lnTo>
                  <a:pt x="2425859" y="3458037"/>
                </a:lnTo>
                <a:lnTo>
                  <a:pt x="1885859" y="3458037"/>
                </a:lnTo>
                <a:lnTo>
                  <a:pt x="1885859" y="1462222"/>
                </a:lnTo>
                <a:lnTo>
                  <a:pt x="1894806" y="1467205"/>
                </a:lnTo>
                <a:close/>
                <a:moveTo>
                  <a:pt x="1178927" y="1068489"/>
                </a:moveTo>
                <a:lnTo>
                  <a:pt x="1179306" y="1068700"/>
                </a:lnTo>
                <a:lnTo>
                  <a:pt x="1179306" y="1992407"/>
                </a:lnTo>
                <a:lnTo>
                  <a:pt x="1718927" y="199240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482407" y="680556"/>
                </a:lnTo>
                <a:lnTo>
                  <a:pt x="1022307" y="680556"/>
                </a:lnTo>
                <a:lnTo>
                  <a:pt x="1022307" y="2085638"/>
                </a:lnTo>
                <a:lnTo>
                  <a:pt x="1011995" y="2085638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3301860" y="259154"/>
                </a:moveTo>
                <a:lnTo>
                  <a:pt x="3841860" y="259154"/>
                </a:lnTo>
                <a:lnTo>
                  <a:pt x="3841860" y="2548347"/>
                </a:lnTo>
                <a:lnTo>
                  <a:pt x="3835956" y="2548347"/>
                </a:ln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lnTo>
                  <a:pt x="3299723" y="2249687"/>
                </a:lnTo>
                <a:lnTo>
                  <a:pt x="3301860" y="2250877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Rounded Rectangle 4">
            <a:extLst>
              <a:ext uri="{FF2B5EF4-FFF2-40B4-BE49-F238E27FC236}">
                <a16:creationId xmlns:a16="http://schemas.microsoft.com/office/drawing/2014/main" id="{A5E8D466-CC64-444F-9B40-1A37FCD01C69}"/>
              </a:ext>
            </a:extLst>
          </p:cNvPr>
          <p:cNvSpPr>
            <a:spLocks noChangeAspect="1"/>
          </p:cNvSpPr>
          <p:nvPr/>
        </p:nvSpPr>
        <p:spPr>
          <a:xfrm>
            <a:off x="1881615" y="2587423"/>
            <a:ext cx="348897" cy="247399"/>
          </a:xfrm>
          <a:custGeom>
            <a:avLst/>
            <a:gdLst/>
            <a:ahLst/>
            <a:cxnLst/>
            <a:rect l="l" t="t" r="r" b="b"/>
            <a:pathLst>
              <a:path w="3960000" h="2808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00AC4C59-A077-4373-A880-03865E08D802}"/>
              </a:ext>
            </a:extLst>
          </p:cNvPr>
          <p:cNvSpPr>
            <a:spLocks noChangeAspect="1"/>
          </p:cNvSpPr>
          <p:nvPr/>
        </p:nvSpPr>
        <p:spPr>
          <a:xfrm>
            <a:off x="5371910" y="2117966"/>
            <a:ext cx="245204" cy="245022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18950DD0-7926-4C49-B629-B8AE3AB0B1D8}"/>
              </a:ext>
            </a:extLst>
          </p:cNvPr>
          <p:cNvSpPr>
            <a:spLocks noChangeAspect="1"/>
          </p:cNvSpPr>
          <p:nvPr/>
        </p:nvSpPr>
        <p:spPr>
          <a:xfrm>
            <a:off x="5454038" y="2712659"/>
            <a:ext cx="249229" cy="196508"/>
          </a:xfrm>
          <a:custGeom>
            <a:avLst/>
            <a:gdLst/>
            <a:ahLst/>
            <a:cxnLst/>
            <a:rect l="l" t="t" r="r" b="b"/>
            <a:pathLst>
              <a:path w="3744416" h="2952328">
                <a:moveTo>
                  <a:pt x="184806" y="576064"/>
                </a:moveTo>
                <a:lnTo>
                  <a:pt x="895314" y="576064"/>
                </a:lnTo>
                <a:cubicBezTo>
                  <a:pt x="997380" y="576064"/>
                  <a:pt x="1080120" y="658804"/>
                  <a:pt x="1080120" y="760870"/>
                </a:cubicBezTo>
                <a:lnTo>
                  <a:pt x="1080120" y="792088"/>
                </a:lnTo>
                <a:lnTo>
                  <a:pt x="3312368" y="792088"/>
                </a:lnTo>
                <a:lnTo>
                  <a:pt x="3312368" y="2952328"/>
                </a:lnTo>
                <a:lnTo>
                  <a:pt x="0" y="2952328"/>
                </a:lnTo>
                <a:lnTo>
                  <a:pt x="0" y="1072569"/>
                </a:lnTo>
                <a:lnTo>
                  <a:pt x="0" y="792088"/>
                </a:lnTo>
                <a:lnTo>
                  <a:pt x="0" y="760870"/>
                </a:lnTo>
                <a:cubicBezTo>
                  <a:pt x="0" y="658804"/>
                  <a:pt x="82740" y="576064"/>
                  <a:pt x="184806" y="576064"/>
                </a:cubicBezTo>
                <a:close/>
                <a:moveTo>
                  <a:pt x="616854" y="0"/>
                </a:moveTo>
                <a:lnTo>
                  <a:pt x="1327362" y="0"/>
                </a:lnTo>
                <a:cubicBezTo>
                  <a:pt x="1429428" y="0"/>
                  <a:pt x="1512168" y="82740"/>
                  <a:pt x="1512168" y="184806"/>
                </a:cubicBezTo>
                <a:lnTo>
                  <a:pt x="1512168" y="216024"/>
                </a:lnTo>
                <a:lnTo>
                  <a:pt x="3744416" y="216024"/>
                </a:lnTo>
                <a:lnTo>
                  <a:pt x="3744416" y="2376264"/>
                </a:lnTo>
                <a:lnTo>
                  <a:pt x="3464768" y="2376264"/>
                </a:lnTo>
                <a:lnTo>
                  <a:pt x="3464768" y="648072"/>
                </a:lnTo>
                <a:lnTo>
                  <a:pt x="1232520" y="648072"/>
                </a:lnTo>
                <a:lnTo>
                  <a:pt x="1232520" y="616854"/>
                </a:lnTo>
                <a:cubicBezTo>
                  <a:pt x="1232520" y="514788"/>
                  <a:pt x="1149780" y="432048"/>
                  <a:pt x="1047714" y="432048"/>
                </a:cubicBezTo>
                <a:lnTo>
                  <a:pt x="432048" y="432048"/>
                </a:lnTo>
                <a:lnTo>
                  <a:pt x="432048" y="216024"/>
                </a:lnTo>
                <a:lnTo>
                  <a:pt x="432048" y="184806"/>
                </a:lnTo>
                <a:cubicBezTo>
                  <a:pt x="432048" y="82740"/>
                  <a:pt x="514788" y="0"/>
                  <a:pt x="616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Rounded Rectangle 15">
            <a:extLst>
              <a:ext uri="{FF2B5EF4-FFF2-40B4-BE49-F238E27FC236}">
                <a16:creationId xmlns:a16="http://schemas.microsoft.com/office/drawing/2014/main" id="{808BB162-34DD-44E4-B276-0BEA31F62310}"/>
              </a:ext>
            </a:extLst>
          </p:cNvPr>
          <p:cNvSpPr>
            <a:spLocks noChangeAspect="1"/>
          </p:cNvSpPr>
          <p:nvPr/>
        </p:nvSpPr>
        <p:spPr>
          <a:xfrm>
            <a:off x="5544597" y="4040152"/>
            <a:ext cx="220067" cy="348897"/>
          </a:xfrm>
          <a:custGeom>
            <a:avLst/>
            <a:gdLst/>
            <a:ahLst/>
            <a:cxnLst/>
            <a:rect l="l" t="t" r="r" b="b"/>
            <a:pathLst>
              <a:path w="2448272" h="3881510">
                <a:moveTo>
                  <a:pt x="543085" y="3318905"/>
                </a:moveTo>
                <a:cubicBezTo>
                  <a:pt x="520356" y="3318905"/>
                  <a:pt x="501931" y="3337330"/>
                  <a:pt x="501931" y="3360059"/>
                </a:cubicBezTo>
                <a:lnTo>
                  <a:pt x="501931" y="3385751"/>
                </a:lnTo>
                <a:cubicBezTo>
                  <a:pt x="501931" y="3408480"/>
                  <a:pt x="520356" y="3426905"/>
                  <a:pt x="543085" y="3426905"/>
                </a:cubicBezTo>
                <a:lnTo>
                  <a:pt x="1900777" y="3426905"/>
                </a:lnTo>
                <a:cubicBezTo>
                  <a:pt x="1923506" y="3426905"/>
                  <a:pt x="1941931" y="3408480"/>
                  <a:pt x="1941931" y="3385751"/>
                </a:cubicBezTo>
                <a:lnTo>
                  <a:pt x="1941931" y="3360059"/>
                </a:lnTo>
                <a:cubicBezTo>
                  <a:pt x="1941931" y="3337330"/>
                  <a:pt x="1923506" y="3318905"/>
                  <a:pt x="1900777" y="3318905"/>
                </a:cubicBezTo>
                <a:close/>
                <a:moveTo>
                  <a:pt x="543085" y="3058505"/>
                </a:moveTo>
                <a:cubicBezTo>
                  <a:pt x="520356" y="3058505"/>
                  <a:pt x="501931" y="3076930"/>
                  <a:pt x="501931" y="3099659"/>
                </a:cubicBezTo>
                <a:lnTo>
                  <a:pt x="501931" y="3125351"/>
                </a:lnTo>
                <a:cubicBezTo>
                  <a:pt x="501931" y="3148080"/>
                  <a:pt x="520356" y="3166505"/>
                  <a:pt x="543085" y="3166505"/>
                </a:cubicBezTo>
                <a:lnTo>
                  <a:pt x="1900777" y="3166505"/>
                </a:lnTo>
                <a:cubicBezTo>
                  <a:pt x="1923506" y="3166505"/>
                  <a:pt x="1941931" y="3148080"/>
                  <a:pt x="1941931" y="3125351"/>
                </a:cubicBezTo>
                <a:lnTo>
                  <a:pt x="1941931" y="3099659"/>
                </a:lnTo>
                <a:cubicBezTo>
                  <a:pt x="1941931" y="3076930"/>
                  <a:pt x="1923506" y="3058505"/>
                  <a:pt x="1900777" y="3058505"/>
                </a:cubicBezTo>
                <a:close/>
                <a:moveTo>
                  <a:pt x="543085" y="2798105"/>
                </a:moveTo>
                <a:cubicBezTo>
                  <a:pt x="520356" y="2798105"/>
                  <a:pt x="501931" y="2816530"/>
                  <a:pt x="501931" y="2839259"/>
                </a:cubicBezTo>
                <a:lnTo>
                  <a:pt x="501931" y="2864951"/>
                </a:lnTo>
                <a:cubicBezTo>
                  <a:pt x="501931" y="2887680"/>
                  <a:pt x="520356" y="2906105"/>
                  <a:pt x="543085" y="2906105"/>
                </a:cubicBezTo>
                <a:lnTo>
                  <a:pt x="1900777" y="2906105"/>
                </a:lnTo>
                <a:cubicBezTo>
                  <a:pt x="1923506" y="2906105"/>
                  <a:pt x="1941931" y="2887680"/>
                  <a:pt x="1941931" y="2864951"/>
                </a:cubicBezTo>
                <a:lnTo>
                  <a:pt x="1941931" y="2839259"/>
                </a:lnTo>
                <a:cubicBezTo>
                  <a:pt x="1941931" y="2816530"/>
                  <a:pt x="1923506" y="2798105"/>
                  <a:pt x="1900777" y="2798105"/>
                </a:cubicBezTo>
                <a:close/>
                <a:moveTo>
                  <a:pt x="543085" y="2537705"/>
                </a:moveTo>
                <a:cubicBezTo>
                  <a:pt x="520356" y="2537705"/>
                  <a:pt x="501931" y="2556130"/>
                  <a:pt x="501931" y="2578859"/>
                </a:cubicBezTo>
                <a:lnTo>
                  <a:pt x="501931" y="2604551"/>
                </a:lnTo>
                <a:cubicBezTo>
                  <a:pt x="501931" y="2627280"/>
                  <a:pt x="520356" y="2645705"/>
                  <a:pt x="543085" y="2645705"/>
                </a:cubicBezTo>
                <a:lnTo>
                  <a:pt x="1900777" y="2645705"/>
                </a:lnTo>
                <a:cubicBezTo>
                  <a:pt x="1923506" y="2645705"/>
                  <a:pt x="1941931" y="2627280"/>
                  <a:pt x="1941931" y="2604551"/>
                </a:cubicBezTo>
                <a:lnTo>
                  <a:pt x="1941931" y="2578859"/>
                </a:lnTo>
                <a:cubicBezTo>
                  <a:pt x="1941931" y="2556130"/>
                  <a:pt x="1923506" y="2537705"/>
                  <a:pt x="1900777" y="2537705"/>
                </a:cubicBezTo>
                <a:close/>
                <a:moveTo>
                  <a:pt x="1407963" y="1741759"/>
                </a:moveTo>
                <a:lnTo>
                  <a:pt x="1648053" y="1843688"/>
                </a:lnTo>
                <a:lnTo>
                  <a:pt x="1645107" y="1848987"/>
                </a:lnTo>
                <a:lnTo>
                  <a:pt x="1652185" y="1848987"/>
                </a:lnTo>
                <a:lnTo>
                  <a:pt x="1734988" y="2200120"/>
                </a:lnTo>
                <a:lnTo>
                  <a:pt x="1162614" y="2200120"/>
                </a:lnTo>
                <a:lnTo>
                  <a:pt x="1208622" y="1885046"/>
                </a:lnTo>
                <a:lnTo>
                  <a:pt x="1201960" y="1885046"/>
                </a:lnTo>
                <a:lnTo>
                  <a:pt x="1181260" y="1814733"/>
                </a:lnTo>
                <a:lnTo>
                  <a:pt x="1235452" y="1771276"/>
                </a:lnTo>
                <a:lnTo>
                  <a:pt x="1289644" y="1814733"/>
                </a:lnTo>
                <a:lnTo>
                  <a:pt x="1268945" y="1885046"/>
                </a:lnTo>
                <a:lnTo>
                  <a:pt x="1259625" y="1885046"/>
                </a:lnTo>
                <a:lnTo>
                  <a:pt x="1305086" y="2196367"/>
                </a:lnTo>
                <a:lnTo>
                  <a:pt x="1318623" y="2137060"/>
                </a:lnTo>
                <a:lnTo>
                  <a:pt x="1317360" y="2137060"/>
                </a:lnTo>
                <a:close/>
                <a:moveTo>
                  <a:pt x="1044150" y="1737444"/>
                </a:moveTo>
                <a:lnTo>
                  <a:pt x="1144370" y="2137060"/>
                </a:lnTo>
                <a:lnTo>
                  <a:pt x="1142987" y="2137060"/>
                </a:lnTo>
                <a:lnTo>
                  <a:pt x="1158737" y="2200120"/>
                </a:lnTo>
                <a:lnTo>
                  <a:pt x="969555" y="2200120"/>
                </a:lnTo>
                <a:lnTo>
                  <a:pt x="969555" y="2205317"/>
                </a:lnTo>
                <a:lnTo>
                  <a:pt x="801444" y="2205317"/>
                </a:lnTo>
                <a:lnTo>
                  <a:pt x="801444" y="2200120"/>
                </a:lnTo>
                <a:lnTo>
                  <a:pt x="708875" y="2200120"/>
                </a:lnTo>
                <a:lnTo>
                  <a:pt x="791678" y="1848987"/>
                </a:lnTo>
                <a:lnTo>
                  <a:pt x="796841" y="1848987"/>
                </a:lnTo>
                <a:lnTo>
                  <a:pt x="793895" y="1843688"/>
                </a:lnTo>
                <a:close/>
                <a:moveTo>
                  <a:pt x="1418147" y="1592214"/>
                </a:moveTo>
                <a:lnTo>
                  <a:pt x="1417993" y="1592480"/>
                </a:lnTo>
                <a:lnTo>
                  <a:pt x="1417532" y="1592480"/>
                </a:lnTo>
                <a:close/>
                <a:moveTo>
                  <a:pt x="1175822" y="1169553"/>
                </a:moveTo>
                <a:lnTo>
                  <a:pt x="1284798" y="1169553"/>
                </a:lnTo>
                <a:cubicBezTo>
                  <a:pt x="1357903" y="1169553"/>
                  <a:pt x="1418253" y="1224159"/>
                  <a:pt x="1426606" y="1294895"/>
                </a:cubicBezTo>
                <a:lnTo>
                  <a:pt x="1428452" y="1294895"/>
                </a:lnTo>
                <a:lnTo>
                  <a:pt x="1428452" y="1313203"/>
                </a:lnTo>
                <a:lnTo>
                  <a:pt x="1428452" y="1373838"/>
                </a:lnTo>
                <a:cubicBezTo>
                  <a:pt x="1455007" y="1380394"/>
                  <a:pt x="1475468" y="1402726"/>
                  <a:pt x="1479456" y="1431026"/>
                </a:cubicBezTo>
                <a:cubicBezTo>
                  <a:pt x="1484416" y="1466221"/>
                  <a:pt x="1462341" y="1499586"/>
                  <a:pt x="1428010" y="1508785"/>
                </a:cubicBezTo>
                <a:lnTo>
                  <a:pt x="1427342" y="1504048"/>
                </a:lnTo>
                <a:lnTo>
                  <a:pt x="1423287" y="1530397"/>
                </a:lnTo>
                <a:cubicBezTo>
                  <a:pt x="1423194" y="1625698"/>
                  <a:pt x="1345902" y="1702920"/>
                  <a:pt x="1250574" y="1702920"/>
                </a:cubicBezTo>
                <a:lnTo>
                  <a:pt x="1212759" y="1702920"/>
                </a:lnTo>
                <a:cubicBezTo>
                  <a:pt x="1124641" y="1702920"/>
                  <a:pt x="1051933" y="1636936"/>
                  <a:pt x="1042181" y="1551580"/>
                </a:cubicBezTo>
                <a:cubicBezTo>
                  <a:pt x="1036298" y="1535297"/>
                  <a:pt x="1033353" y="1517836"/>
                  <a:pt x="1032845" y="1499760"/>
                </a:cubicBezTo>
                <a:cubicBezTo>
                  <a:pt x="1009566" y="1485946"/>
                  <a:pt x="996357" y="1459067"/>
                  <a:pt x="1000309" y="1431026"/>
                </a:cubicBezTo>
                <a:cubicBezTo>
                  <a:pt x="1003240" y="1410221"/>
                  <a:pt x="1015076" y="1392641"/>
                  <a:pt x="1032167" y="1382743"/>
                </a:cubicBezTo>
                <a:lnTo>
                  <a:pt x="1032167" y="1313207"/>
                </a:lnTo>
                <a:lnTo>
                  <a:pt x="1032167" y="1294895"/>
                </a:lnTo>
                <a:lnTo>
                  <a:pt x="1034013" y="1294895"/>
                </a:lnTo>
                <a:cubicBezTo>
                  <a:pt x="1042367" y="1224159"/>
                  <a:pt x="1102717" y="1169553"/>
                  <a:pt x="1175822" y="1169553"/>
                </a:cubicBezTo>
                <a:close/>
                <a:moveTo>
                  <a:pt x="537855" y="927758"/>
                </a:moveTo>
                <a:lnTo>
                  <a:pt x="537855" y="2309705"/>
                </a:lnTo>
                <a:lnTo>
                  <a:pt x="1906007" y="2309705"/>
                </a:lnTo>
                <a:lnTo>
                  <a:pt x="1906007" y="927758"/>
                </a:lnTo>
                <a:close/>
                <a:moveTo>
                  <a:pt x="408053" y="253635"/>
                </a:moveTo>
                <a:lnTo>
                  <a:pt x="899721" y="253635"/>
                </a:lnTo>
                <a:lnTo>
                  <a:pt x="899721" y="441670"/>
                </a:lnTo>
                <a:cubicBezTo>
                  <a:pt x="847459" y="456941"/>
                  <a:pt x="810090" y="505588"/>
                  <a:pt x="810090" y="562964"/>
                </a:cubicBezTo>
                <a:lnTo>
                  <a:pt x="810090" y="608858"/>
                </a:lnTo>
                <a:cubicBezTo>
                  <a:pt x="810090" y="680271"/>
                  <a:pt x="867981" y="738162"/>
                  <a:pt x="939394" y="738162"/>
                </a:cubicBezTo>
                <a:lnTo>
                  <a:pt x="1508878" y="738162"/>
                </a:lnTo>
                <a:cubicBezTo>
                  <a:pt x="1580291" y="738162"/>
                  <a:pt x="1638182" y="680271"/>
                  <a:pt x="1638182" y="608858"/>
                </a:cubicBezTo>
                <a:lnTo>
                  <a:pt x="1638182" y="562964"/>
                </a:lnTo>
                <a:cubicBezTo>
                  <a:pt x="1638182" y="492319"/>
                  <a:pt x="1581530" y="434907"/>
                  <a:pt x="1511170" y="434123"/>
                </a:cubicBezTo>
                <a:lnTo>
                  <a:pt x="1511170" y="253635"/>
                </a:lnTo>
                <a:lnTo>
                  <a:pt x="2040219" y="253635"/>
                </a:lnTo>
                <a:cubicBezTo>
                  <a:pt x="2265580" y="253635"/>
                  <a:pt x="2448272" y="436327"/>
                  <a:pt x="2448272" y="661688"/>
                </a:cubicBezTo>
                <a:lnTo>
                  <a:pt x="2448272" y="3473457"/>
                </a:lnTo>
                <a:cubicBezTo>
                  <a:pt x="2448272" y="3698818"/>
                  <a:pt x="2265580" y="3881510"/>
                  <a:pt x="2040219" y="3881510"/>
                </a:cubicBezTo>
                <a:lnTo>
                  <a:pt x="408053" y="3881510"/>
                </a:lnTo>
                <a:cubicBezTo>
                  <a:pt x="182692" y="3881510"/>
                  <a:pt x="0" y="3698818"/>
                  <a:pt x="0" y="3473457"/>
                </a:cubicBezTo>
                <a:lnTo>
                  <a:pt x="0" y="661688"/>
                </a:lnTo>
                <a:cubicBezTo>
                  <a:pt x="0" y="436327"/>
                  <a:pt x="182692" y="253635"/>
                  <a:pt x="408053" y="253635"/>
                </a:cubicBezTo>
                <a:close/>
                <a:moveTo>
                  <a:pt x="1008112" y="0"/>
                </a:moveTo>
                <a:lnTo>
                  <a:pt x="1431181" y="0"/>
                </a:lnTo>
                <a:lnTo>
                  <a:pt x="1431181" y="593489"/>
                </a:lnTo>
                <a:lnTo>
                  <a:pt x="1008112" y="59348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F3868E19-6218-4BA1-B69A-C2531AF32318}"/>
              </a:ext>
            </a:extLst>
          </p:cNvPr>
          <p:cNvSpPr>
            <a:spLocks noChangeAspect="1"/>
          </p:cNvSpPr>
          <p:nvPr/>
        </p:nvSpPr>
        <p:spPr>
          <a:xfrm>
            <a:off x="1263490" y="4719876"/>
            <a:ext cx="348897" cy="245520"/>
          </a:xfrm>
          <a:custGeom>
            <a:avLst/>
            <a:gdLst/>
            <a:ahLst/>
            <a:cxnLst/>
            <a:rect l="l" t="t" r="r" b="b"/>
            <a:pathLst>
              <a:path w="3888432" h="2736304">
                <a:moveTo>
                  <a:pt x="1324542" y="1693069"/>
                </a:moveTo>
                <a:lnTo>
                  <a:pt x="1371242" y="1693069"/>
                </a:lnTo>
                <a:cubicBezTo>
                  <a:pt x="1385857" y="1693069"/>
                  <a:pt x="1397704" y="1704917"/>
                  <a:pt x="1397704" y="1719531"/>
                </a:cubicBezTo>
                <a:lnTo>
                  <a:pt x="1397704" y="1766231"/>
                </a:lnTo>
                <a:cubicBezTo>
                  <a:pt x="1397704" y="1780846"/>
                  <a:pt x="1385857" y="1792693"/>
                  <a:pt x="1371242" y="1792693"/>
                </a:cubicBezTo>
                <a:lnTo>
                  <a:pt x="1324542" y="1792693"/>
                </a:lnTo>
                <a:cubicBezTo>
                  <a:pt x="1309928" y="1792693"/>
                  <a:pt x="1298080" y="1780846"/>
                  <a:pt x="1298080" y="1766231"/>
                </a:cubicBezTo>
                <a:lnTo>
                  <a:pt x="1298080" y="1719531"/>
                </a:lnTo>
                <a:cubicBezTo>
                  <a:pt x="1298080" y="1704917"/>
                  <a:pt x="1309928" y="1693069"/>
                  <a:pt x="1324542" y="1693069"/>
                </a:cubicBezTo>
                <a:close/>
                <a:moveTo>
                  <a:pt x="1174792" y="1693069"/>
                </a:moveTo>
                <a:lnTo>
                  <a:pt x="1221492" y="1693069"/>
                </a:lnTo>
                <a:cubicBezTo>
                  <a:pt x="1236107" y="1693069"/>
                  <a:pt x="1247954" y="1704917"/>
                  <a:pt x="1247954" y="1719531"/>
                </a:cubicBezTo>
                <a:lnTo>
                  <a:pt x="1247954" y="1766231"/>
                </a:lnTo>
                <a:cubicBezTo>
                  <a:pt x="1247954" y="1780846"/>
                  <a:pt x="1236107" y="1792693"/>
                  <a:pt x="1221492" y="1792693"/>
                </a:cubicBezTo>
                <a:lnTo>
                  <a:pt x="1174792" y="1792693"/>
                </a:lnTo>
                <a:cubicBezTo>
                  <a:pt x="1160178" y="1792693"/>
                  <a:pt x="1148330" y="1780846"/>
                  <a:pt x="1148330" y="1766231"/>
                </a:cubicBezTo>
                <a:lnTo>
                  <a:pt x="1148330" y="1719531"/>
                </a:lnTo>
                <a:cubicBezTo>
                  <a:pt x="1148330" y="1704917"/>
                  <a:pt x="1160178" y="1693069"/>
                  <a:pt x="1174792" y="1693069"/>
                </a:cubicBezTo>
                <a:close/>
                <a:moveTo>
                  <a:pt x="1025670" y="1693069"/>
                </a:moveTo>
                <a:lnTo>
                  <a:pt x="1072369" y="1693069"/>
                </a:lnTo>
                <a:cubicBezTo>
                  <a:pt x="1086984" y="1693069"/>
                  <a:pt x="1098832" y="1704917"/>
                  <a:pt x="1098832" y="1719531"/>
                </a:cubicBezTo>
                <a:lnTo>
                  <a:pt x="1098832" y="1766231"/>
                </a:lnTo>
                <a:cubicBezTo>
                  <a:pt x="1098832" y="1780846"/>
                  <a:pt x="1086984" y="1792693"/>
                  <a:pt x="1072369" y="1792693"/>
                </a:cubicBezTo>
                <a:lnTo>
                  <a:pt x="1025670" y="1792693"/>
                </a:lnTo>
                <a:cubicBezTo>
                  <a:pt x="1011055" y="1792693"/>
                  <a:pt x="999207" y="1780846"/>
                  <a:pt x="999207" y="1766231"/>
                </a:cubicBezTo>
                <a:lnTo>
                  <a:pt x="999207" y="1719531"/>
                </a:lnTo>
                <a:cubicBezTo>
                  <a:pt x="999207" y="1704917"/>
                  <a:pt x="1011055" y="1693069"/>
                  <a:pt x="1025670" y="1693069"/>
                </a:cubicBezTo>
                <a:close/>
                <a:moveTo>
                  <a:pt x="2538530" y="1609316"/>
                </a:moveTo>
                <a:lnTo>
                  <a:pt x="2133002" y="1939195"/>
                </a:lnTo>
                <a:lnTo>
                  <a:pt x="3272021" y="1939195"/>
                </a:lnTo>
                <a:lnTo>
                  <a:pt x="2866494" y="1609316"/>
                </a:lnTo>
                <a:close/>
                <a:moveTo>
                  <a:pt x="1324542" y="1547147"/>
                </a:moveTo>
                <a:lnTo>
                  <a:pt x="1371242" y="1547147"/>
                </a:lnTo>
                <a:cubicBezTo>
                  <a:pt x="1385857" y="1547147"/>
                  <a:pt x="1397704" y="1558995"/>
                  <a:pt x="1397704" y="1573609"/>
                </a:cubicBezTo>
                <a:lnTo>
                  <a:pt x="1397704" y="1620309"/>
                </a:lnTo>
                <a:cubicBezTo>
                  <a:pt x="1397704" y="1634924"/>
                  <a:pt x="1385857" y="1646771"/>
                  <a:pt x="1371242" y="1646771"/>
                </a:cubicBezTo>
                <a:lnTo>
                  <a:pt x="1324542" y="1646771"/>
                </a:lnTo>
                <a:cubicBezTo>
                  <a:pt x="1309928" y="1646771"/>
                  <a:pt x="1298080" y="1634924"/>
                  <a:pt x="1298080" y="1620309"/>
                </a:cubicBezTo>
                <a:lnTo>
                  <a:pt x="1298080" y="1573609"/>
                </a:lnTo>
                <a:cubicBezTo>
                  <a:pt x="1298080" y="1558995"/>
                  <a:pt x="1309928" y="1547147"/>
                  <a:pt x="1324542" y="1547147"/>
                </a:cubicBezTo>
                <a:close/>
                <a:moveTo>
                  <a:pt x="1174792" y="1547147"/>
                </a:moveTo>
                <a:lnTo>
                  <a:pt x="1221492" y="1547147"/>
                </a:lnTo>
                <a:cubicBezTo>
                  <a:pt x="1236107" y="1547147"/>
                  <a:pt x="1247954" y="1558995"/>
                  <a:pt x="1247954" y="1573609"/>
                </a:cubicBezTo>
                <a:lnTo>
                  <a:pt x="1247954" y="1620309"/>
                </a:lnTo>
                <a:cubicBezTo>
                  <a:pt x="1247954" y="1634924"/>
                  <a:pt x="1236107" y="1646771"/>
                  <a:pt x="1221492" y="1646771"/>
                </a:cubicBezTo>
                <a:lnTo>
                  <a:pt x="1174792" y="1646771"/>
                </a:lnTo>
                <a:cubicBezTo>
                  <a:pt x="1160178" y="1646771"/>
                  <a:pt x="1148330" y="1634924"/>
                  <a:pt x="1148330" y="1620309"/>
                </a:cubicBezTo>
                <a:lnTo>
                  <a:pt x="1148330" y="1573609"/>
                </a:lnTo>
                <a:cubicBezTo>
                  <a:pt x="1148330" y="1558995"/>
                  <a:pt x="1160178" y="1547147"/>
                  <a:pt x="1174792" y="1547147"/>
                </a:cubicBezTo>
                <a:close/>
                <a:moveTo>
                  <a:pt x="1025670" y="1547147"/>
                </a:moveTo>
                <a:lnTo>
                  <a:pt x="1072369" y="1547147"/>
                </a:lnTo>
                <a:cubicBezTo>
                  <a:pt x="1086984" y="1547147"/>
                  <a:pt x="1098832" y="1558995"/>
                  <a:pt x="1098832" y="1573609"/>
                </a:cubicBezTo>
                <a:lnTo>
                  <a:pt x="1098832" y="1620309"/>
                </a:lnTo>
                <a:cubicBezTo>
                  <a:pt x="1098832" y="1634924"/>
                  <a:pt x="1086984" y="1646771"/>
                  <a:pt x="1072369" y="1646771"/>
                </a:cubicBezTo>
                <a:lnTo>
                  <a:pt x="1025670" y="1646771"/>
                </a:lnTo>
                <a:cubicBezTo>
                  <a:pt x="1011055" y="1646771"/>
                  <a:pt x="999207" y="1634924"/>
                  <a:pt x="999207" y="1620309"/>
                </a:cubicBezTo>
                <a:lnTo>
                  <a:pt x="999207" y="1573609"/>
                </a:lnTo>
                <a:cubicBezTo>
                  <a:pt x="999207" y="1558995"/>
                  <a:pt x="1011055" y="1547147"/>
                  <a:pt x="1025670" y="1547147"/>
                </a:cubicBezTo>
                <a:close/>
                <a:moveTo>
                  <a:pt x="2504665" y="1505875"/>
                </a:moveTo>
                <a:cubicBezTo>
                  <a:pt x="2501347" y="1505875"/>
                  <a:pt x="2498657" y="1508565"/>
                  <a:pt x="2498657" y="1511883"/>
                </a:cubicBezTo>
                <a:lnTo>
                  <a:pt x="2498657" y="1535912"/>
                </a:lnTo>
                <a:cubicBezTo>
                  <a:pt x="2498657" y="1539230"/>
                  <a:pt x="2501347" y="1541920"/>
                  <a:pt x="2504665" y="1541920"/>
                </a:cubicBezTo>
                <a:lnTo>
                  <a:pt x="2893211" y="1541920"/>
                </a:lnTo>
                <a:cubicBezTo>
                  <a:pt x="2896529" y="1541920"/>
                  <a:pt x="2899219" y="1539230"/>
                  <a:pt x="2899219" y="1535912"/>
                </a:cubicBezTo>
                <a:lnTo>
                  <a:pt x="2899219" y="1511883"/>
                </a:lnTo>
                <a:cubicBezTo>
                  <a:pt x="2899219" y="1508565"/>
                  <a:pt x="2896529" y="1505875"/>
                  <a:pt x="2893211" y="1505875"/>
                </a:cubicBezTo>
                <a:close/>
                <a:moveTo>
                  <a:pt x="2504665" y="1422733"/>
                </a:moveTo>
                <a:cubicBezTo>
                  <a:pt x="2501347" y="1422733"/>
                  <a:pt x="2498657" y="1425422"/>
                  <a:pt x="2498657" y="1428740"/>
                </a:cubicBezTo>
                <a:lnTo>
                  <a:pt x="2498657" y="1452770"/>
                </a:lnTo>
                <a:cubicBezTo>
                  <a:pt x="2498657" y="1456088"/>
                  <a:pt x="2501347" y="1458777"/>
                  <a:pt x="2504665" y="1458777"/>
                </a:cubicBezTo>
                <a:lnTo>
                  <a:pt x="2893211" y="1458777"/>
                </a:lnTo>
                <a:cubicBezTo>
                  <a:pt x="2896529" y="1458777"/>
                  <a:pt x="2899219" y="1456088"/>
                  <a:pt x="2899219" y="1452770"/>
                </a:cubicBezTo>
                <a:lnTo>
                  <a:pt x="2899219" y="1428740"/>
                </a:lnTo>
                <a:cubicBezTo>
                  <a:pt x="2899219" y="1425422"/>
                  <a:pt x="2896529" y="1422733"/>
                  <a:pt x="2893211" y="1422733"/>
                </a:cubicBezTo>
                <a:close/>
                <a:moveTo>
                  <a:pt x="1324542" y="1401225"/>
                </a:moveTo>
                <a:lnTo>
                  <a:pt x="1371242" y="1401225"/>
                </a:lnTo>
                <a:cubicBezTo>
                  <a:pt x="1385857" y="1401225"/>
                  <a:pt x="1397704" y="1413073"/>
                  <a:pt x="1397704" y="1427687"/>
                </a:cubicBezTo>
                <a:lnTo>
                  <a:pt x="1397704" y="1474387"/>
                </a:lnTo>
                <a:cubicBezTo>
                  <a:pt x="1397704" y="1489001"/>
                  <a:pt x="1385857" y="1500849"/>
                  <a:pt x="1371242" y="1500849"/>
                </a:cubicBezTo>
                <a:lnTo>
                  <a:pt x="1324542" y="1500849"/>
                </a:lnTo>
                <a:cubicBezTo>
                  <a:pt x="1309928" y="1500849"/>
                  <a:pt x="1298080" y="1489001"/>
                  <a:pt x="1298080" y="1474387"/>
                </a:cubicBezTo>
                <a:lnTo>
                  <a:pt x="1298080" y="1427687"/>
                </a:lnTo>
                <a:cubicBezTo>
                  <a:pt x="1298080" y="1413073"/>
                  <a:pt x="1309928" y="1401225"/>
                  <a:pt x="1324542" y="1401225"/>
                </a:cubicBezTo>
                <a:close/>
                <a:moveTo>
                  <a:pt x="1174792" y="1401225"/>
                </a:moveTo>
                <a:lnTo>
                  <a:pt x="1221492" y="1401225"/>
                </a:lnTo>
                <a:cubicBezTo>
                  <a:pt x="1236107" y="1401225"/>
                  <a:pt x="1247954" y="1413073"/>
                  <a:pt x="1247954" y="1427687"/>
                </a:cubicBezTo>
                <a:lnTo>
                  <a:pt x="1247954" y="1474387"/>
                </a:lnTo>
                <a:cubicBezTo>
                  <a:pt x="1247954" y="1489001"/>
                  <a:pt x="1236107" y="1500849"/>
                  <a:pt x="1221492" y="1500849"/>
                </a:cubicBezTo>
                <a:lnTo>
                  <a:pt x="1174792" y="1500849"/>
                </a:lnTo>
                <a:cubicBezTo>
                  <a:pt x="1160178" y="1500849"/>
                  <a:pt x="1148330" y="1489001"/>
                  <a:pt x="1148330" y="1474387"/>
                </a:cubicBezTo>
                <a:lnTo>
                  <a:pt x="1148330" y="1427687"/>
                </a:lnTo>
                <a:cubicBezTo>
                  <a:pt x="1148330" y="1413073"/>
                  <a:pt x="1160178" y="1401225"/>
                  <a:pt x="1174792" y="1401225"/>
                </a:cubicBezTo>
                <a:close/>
                <a:moveTo>
                  <a:pt x="1025670" y="1401225"/>
                </a:moveTo>
                <a:lnTo>
                  <a:pt x="1072369" y="1401225"/>
                </a:lnTo>
                <a:cubicBezTo>
                  <a:pt x="1086984" y="1401225"/>
                  <a:pt x="1098832" y="1413073"/>
                  <a:pt x="1098832" y="1427687"/>
                </a:cubicBezTo>
                <a:lnTo>
                  <a:pt x="1098832" y="1474387"/>
                </a:lnTo>
                <a:cubicBezTo>
                  <a:pt x="1098832" y="1489001"/>
                  <a:pt x="1086984" y="1500849"/>
                  <a:pt x="1072369" y="1500849"/>
                </a:cubicBezTo>
                <a:lnTo>
                  <a:pt x="1025670" y="1500849"/>
                </a:lnTo>
                <a:cubicBezTo>
                  <a:pt x="1011055" y="1500849"/>
                  <a:pt x="999207" y="1489001"/>
                  <a:pt x="999207" y="1474387"/>
                </a:cubicBezTo>
                <a:lnTo>
                  <a:pt x="999207" y="1427687"/>
                </a:lnTo>
                <a:cubicBezTo>
                  <a:pt x="999207" y="1413073"/>
                  <a:pt x="1011055" y="1401225"/>
                  <a:pt x="1025670" y="1401225"/>
                </a:cubicBezTo>
                <a:close/>
                <a:moveTo>
                  <a:pt x="2504665" y="1339590"/>
                </a:moveTo>
                <a:cubicBezTo>
                  <a:pt x="2501347" y="1339590"/>
                  <a:pt x="2498657" y="1342280"/>
                  <a:pt x="2498657" y="1345598"/>
                </a:cubicBezTo>
                <a:lnTo>
                  <a:pt x="2498657" y="1369628"/>
                </a:lnTo>
                <a:cubicBezTo>
                  <a:pt x="2498657" y="1372945"/>
                  <a:pt x="2501347" y="1375635"/>
                  <a:pt x="2504665" y="1375635"/>
                </a:cubicBezTo>
                <a:lnTo>
                  <a:pt x="2893211" y="1375635"/>
                </a:lnTo>
                <a:cubicBezTo>
                  <a:pt x="2896529" y="1375635"/>
                  <a:pt x="2899219" y="1372945"/>
                  <a:pt x="2899219" y="1369628"/>
                </a:cubicBezTo>
                <a:lnTo>
                  <a:pt x="2899219" y="1345598"/>
                </a:lnTo>
                <a:cubicBezTo>
                  <a:pt x="2899219" y="1342280"/>
                  <a:pt x="2896529" y="1339590"/>
                  <a:pt x="2893211" y="1339590"/>
                </a:cubicBezTo>
                <a:close/>
                <a:moveTo>
                  <a:pt x="2088232" y="1285358"/>
                </a:moveTo>
                <a:lnTo>
                  <a:pt x="2088232" y="1938513"/>
                </a:lnTo>
                <a:lnTo>
                  <a:pt x="2504773" y="1611936"/>
                </a:lnTo>
                <a:close/>
                <a:moveTo>
                  <a:pt x="3314199" y="1280118"/>
                </a:moveTo>
                <a:lnTo>
                  <a:pt x="2897658" y="1608841"/>
                </a:lnTo>
                <a:lnTo>
                  <a:pt x="3314199" y="1937564"/>
                </a:lnTo>
                <a:close/>
                <a:moveTo>
                  <a:pt x="1527230" y="1221901"/>
                </a:moveTo>
                <a:cubicBezTo>
                  <a:pt x="1521727" y="1221901"/>
                  <a:pt x="1517267" y="1226362"/>
                  <a:pt x="1517267" y="1231864"/>
                </a:cubicBezTo>
                <a:lnTo>
                  <a:pt x="1517267" y="1271713"/>
                </a:lnTo>
                <a:cubicBezTo>
                  <a:pt x="1517267" y="1277215"/>
                  <a:pt x="1521727" y="1281676"/>
                  <a:pt x="1527230" y="1281676"/>
                </a:cubicBezTo>
                <a:lnTo>
                  <a:pt x="1732319" y="1281676"/>
                </a:lnTo>
                <a:cubicBezTo>
                  <a:pt x="1737821" y="1281676"/>
                  <a:pt x="1742281" y="1277215"/>
                  <a:pt x="1742281" y="1271713"/>
                </a:cubicBezTo>
                <a:lnTo>
                  <a:pt x="1742281" y="1231864"/>
                </a:lnTo>
                <a:cubicBezTo>
                  <a:pt x="1742281" y="1226362"/>
                  <a:pt x="1737821" y="1221901"/>
                  <a:pt x="1732319" y="1221901"/>
                </a:cubicBezTo>
                <a:close/>
                <a:moveTo>
                  <a:pt x="666834" y="1221901"/>
                </a:moveTo>
                <a:cubicBezTo>
                  <a:pt x="661332" y="1221901"/>
                  <a:pt x="656871" y="1226362"/>
                  <a:pt x="656871" y="1231864"/>
                </a:cubicBezTo>
                <a:lnTo>
                  <a:pt x="656871" y="1271713"/>
                </a:lnTo>
                <a:cubicBezTo>
                  <a:pt x="656871" y="1277215"/>
                  <a:pt x="661332" y="1281676"/>
                  <a:pt x="666834" y="1281676"/>
                </a:cubicBezTo>
                <a:lnTo>
                  <a:pt x="871923" y="1281676"/>
                </a:lnTo>
                <a:cubicBezTo>
                  <a:pt x="877425" y="1281676"/>
                  <a:pt x="881885" y="1277215"/>
                  <a:pt x="881885" y="1271713"/>
                </a:cubicBezTo>
                <a:lnTo>
                  <a:pt x="881885" y="1231864"/>
                </a:lnTo>
                <a:cubicBezTo>
                  <a:pt x="881885" y="1226362"/>
                  <a:pt x="877425" y="1221901"/>
                  <a:pt x="871923" y="1221901"/>
                </a:cubicBezTo>
                <a:close/>
                <a:moveTo>
                  <a:pt x="1052149" y="1111644"/>
                </a:moveTo>
                <a:cubicBezTo>
                  <a:pt x="1044919" y="1111644"/>
                  <a:pt x="1039057" y="1117506"/>
                  <a:pt x="1039057" y="1124736"/>
                </a:cubicBezTo>
                <a:lnTo>
                  <a:pt x="1039057" y="1168203"/>
                </a:lnTo>
                <a:lnTo>
                  <a:pt x="1009466" y="1168203"/>
                </a:lnTo>
                <a:cubicBezTo>
                  <a:pt x="969193" y="1174775"/>
                  <a:pt x="956437" y="1243393"/>
                  <a:pt x="940007" y="1277093"/>
                </a:cubicBezTo>
                <a:cubicBezTo>
                  <a:pt x="776268" y="1309492"/>
                  <a:pt x="775043" y="1328679"/>
                  <a:pt x="736793" y="1421744"/>
                </a:cubicBezTo>
                <a:lnTo>
                  <a:pt x="648072" y="1812480"/>
                </a:lnTo>
                <a:cubicBezTo>
                  <a:pt x="648072" y="1882463"/>
                  <a:pt x="704805" y="1939195"/>
                  <a:pt x="774788" y="1939195"/>
                </a:cubicBezTo>
                <a:lnTo>
                  <a:pt x="1183772" y="1939195"/>
                </a:lnTo>
                <a:lnTo>
                  <a:pt x="1198456" y="1939195"/>
                </a:lnTo>
                <a:lnTo>
                  <a:pt x="1607440" y="1939195"/>
                </a:lnTo>
                <a:cubicBezTo>
                  <a:pt x="1677423" y="1939195"/>
                  <a:pt x="1734156" y="1882463"/>
                  <a:pt x="1734156" y="1812480"/>
                </a:cubicBezTo>
                <a:lnTo>
                  <a:pt x="1645435" y="1421744"/>
                </a:lnTo>
                <a:cubicBezTo>
                  <a:pt x="1607185" y="1328679"/>
                  <a:pt x="1605960" y="1309492"/>
                  <a:pt x="1442221" y="1277093"/>
                </a:cubicBezTo>
                <a:cubicBezTo>
                  <a:pt x="1425791" y="1243393"/>
                  <a:pt x="1413035" y="1174775"/>
                  <a:pt x="1372762" y="1168203"/>
                </a:cubicBezTo>
                <a:lnTo>
                  <a:pt x="1357854" y="1168203"/>
                </a:lnTo>
                <a:lnTo>
                  <a:pt x="1357854" y="1124736"/>
                </a:lnTo>
                <a:cubicBezTo>
                  <a:pt x="1357854" y="1117506"/>
                  <a:pt x="1351993" y="1111644"/>
                  <a:pt x="1344762" y="1111644"/>
                </a:cubicBezTo>
                <a:lnTo>
                  <a:pt x="1268702" y="1111644"/>
                </a:lnTo>
                <a:cubicBezTo>
                  <a:pt x="1261471" y="1111644"/>
                  <a:pt x="1255610" y="1117506"/>
                  <a:pt x="1255610" y="1124736"/>
                </a:cubicBezTo>
                <a:lnTo>
                  <a:pt x="1255610" y="1168203"/>
                </a:lnTo>
                <a:lnTo>
                  <a:pt x="1198456" y="1168203"/>
                </a:lnTo>
                <a:lnTo>
                  <a:pt x="1183772" y="1168203"/>
                </a:lnTo>
                <a:lnTo>
                  <a:pt x="1141302" y="1168203"/>
                </a:lnTo>
                <a:lnTo>
                  <a:pt x="1141302" y="1124736"/>
                </a:lnTo>
                <a:cubicBezTo>
                  <a:pt x="1141302" y="1117506"/>
                  <a:pt x="1135440" y="1111644"/>
                  <a:pt x="1128210" y="1111644"/>
                </a:cubicBezTo>
                <a:close/>
                <a:moveTo>
                  <a:pt x="2705133" y="840243"/>
                </a:moveTo>
                <a:lnTo>
                  <a:pt x="2088233" y="1255464"/>
                </a:lnTo>
                <a:lnTo>
                  <a:pt x="2299068" y="1414858"/>
                </a:lnTo>
                <a:lnTo>
                  <a:pt x="2299068" y="1228076"/>
                </a:lnTo>
                <a:lnTo>
                  <a:pt x="3108494" y="1228076"/>
                </a:lnTo>
                <a:lnTo>
                  <a:pt x="3108494" y="1416902"/>
                </a:lnTo>
                <a:lnTo>
                  <a:pt x="3322033" y="1255464"/>
                </a:lnTo>
                <a:lnTo>
                  <a:pt x="3322033" y="1255464"/>
                </a:lnTo>
                <a:close/>
                <a:moveTo>
                  <a:pt x="1195706" y="835207"/>
                </a:moveTo>
                <a:lnTo>
                  <a:pt x="1195706" y="835221"/>
                </a:lnTo>
                <a:cubicBezTo>
                  <a:pt x="866618" y="834160"/>
                  <a:pt x="692194" y="969423"/>
                  <a:pt x="665970" y="1132153"/>
                </a:cubicBezTo>
                <a:cubicBezTo>
                  <a:pt x="665970" y="1145595"/>
                  <a:pt x="659622" y="1181725"/>
                  <a:pt x="663418" y="1194550"/>
                </a:cubicBezTo>
                <a:lnTo>
                  <a:pt x="878440" y="1194550"/>
                </a:lnTo>
                <a:cubicBezTo>
                  <a:pt x="887485" y="1007425"/>
                  <a:pt x="1085027" y="1006045"/>
                  <a:pt x="1195706" y="1007712"/>
                </a:cubicBezTo>
                <a:lnTo>
                  <a:pt x="1195706" y="1007714"/>
                </a:lnTo>
                <a:cubicBezTo>
                  <a:pt x="1195809" y="1007712"/>
                  <a:pt x="1195911" y="1007710"/>
                  <a:pt x="1196014" y="1007712"/>
                </a:cubicBezTo>
                <a:lnTo>
                  <a:pt x="1196322" y="1007714"/>
                </a:lnTo>
                <a:lnTo>
                  <a:pt x="1196322" y="1007712"/>
                </a:lnTo>
                <a:cubicBezTo>
                  <a:pt x="1307001" y="1006045"/>
                  <a:pt x="1504542" y="1007425"/>
                  <a:pt x="1513587" y="1194550"/>
                </a:cubicBezTo>
                <a:lnTo>
                  <a:pt x="1728609" y="1194550"/>
                </a:lnTo>
                <a:cubicBezTo>
                  <a:pt x="1732405" y="1181725"/>
                  <a:pt x="1726057" y="1145595"/>
                  <a:pt x="1726057" y="1132153"/>
                </a:cubicBezTo>
                <a:cubicBezTo>
                  <a:pt x="1699834" y="969423"/>
                  <a:pt x="1525410" y="834160"/>
                  <a:pt x="1196322" y="835221"/>
                </a:cubicBezTo>
                <a:lnTo>
                  <a:pt x="1196322" y="835207"/>
                </a:lnTo>
                <a:cubicBezTo>
                  <a:pt x="1196219" y="835207"/>
                  <a:pt x="1196117" y="835206"/>
                  <a:pt x="1196014" y="835214"/>
                </a:cubicBezTo>
                <a:close/>
                <a:moveTo>
                  <a:pt x="713043" y="263029"/>
                </a:moveTo>
                <a:lnTo>
                  <a:pt x="3158596" y="263029"/>
                </a:lnTo>
                <a:cubicBezTo>
                  <a:pt x="3365555" y="263029"/>
                  <a:pt x="3533328" y="430802"/>
                  <a:pt x="3533328" y="637761"/>
                </a:cubicBezTo>
                <a:lnTo>
                  <a:pt x="3533328" y="2136642"/>
                </a:lnTo>
                <a:cubicBezTo>
                  <a:pt x="3533328" y="2343601"/>
                  <a:pt x="3365555" y="2511374"/>
                  <a:pt x="3158596" y="2511374"/>
                </a:cubicBezTo>
                <a:lnTo>
                  <a:pt x="713043" y="2511374"/>
                </a:lnTo>
                <a:cubicBezTo>
                  <a:pt x="506084" y="2511374"/>
                  <a:pt x="338311" y="2343601"/>
                  <a:pt x="338311" y="2136642"/>
                </a:cubicBezTo>
                <a:lnTo>
                  <a:pt x="338311" y="637761"/>
                </a:lnTo>
                <a:cubicBezTo>
                  <a:pt x="338311" y="430802"/>
                  <a:pt x="506084" y="263029"/>
                  <a:pt x="713043" y="263029"/>
                </a:cubicBezTo>
                <a:close/>
                <a:moveTo>
                  <a:pt x="593824" y="142875"/>
                </a:moveTo>
                <a:cubicBezTo>
                  <a:pt x="365814" y="142875"/>
                  <a:pt x="180975" y="327714"/>
                  <a:pt x="180975" y="555724"/>
                </a:cubicBezTo>
                <a:lnTo>
                  <a:pt x="180975" y="2207068"/>
                </a:lnTo>
                <a:cubicBezTo>
                  <a:pt x="180975" y="2435078"/>
                  <a:pt x="365814" y="2619917"/>
                  <a:pt x="593824" y="2619917"/>
                </a:cubicBezTo>
                <a:lnTo>
                  <a:pt x="3288134" y="2619917"/>
                </a:lnTo>
                <a:cubicBezTo>
                  <a:pt x="3516144" y="2619917"/>
                  <a:pt x="3700983" y="2435078"/>
                  <a:pt x="3700983" y="2207068"/>
                </a:cubicBezTo>
                <a:lnTo>
                  <a:pt x="3700983" y="555724"/>
                </a:lnTo>
                <a:cubicBezTo>
                  <a:pt x="3700983" y="327714"/>
                  <a:pt x="3516144" y="142875"/>
                  <a:pt x="3288134" y="142875"/>
                </a:cubicBezTo>
                <a:close/>
                <a:moveTo>
                  <a:pt x="456060" y="0"/>
                </a:moveTo>
                <a:lnTo>
                  <a:pt x="3432372" y="0"/>
                </a:lnTo>
                <a:cubicBezTo>
                  <a:pt x="3684247" y="0"/>
                  <a:pt x="3888432" y="204185"/>
                  <a:pt x="3888432" y="456060"/>
                </a:cubicBezTo>
                <a:lnTo>
                  <a:pt x="3888432" y="2280244"/>
                </a:lnTo>
                <a:cubicBezTo>
                  <a:pt x="3888432" y="2532119"/>
                  <a:pt x="3684247" y="2736304"/>
                  <a:pt x="3432372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9" name="Donut 21">
            <a:extLst>
              <a:ext uri="{FF2B5EF4-FFF2-40B4-BE49-F238E27FC236}">
                <a16:creationId xmlns:a16="http://schemas.microsoft.com/office/drawing/2014/main" id="{B64C54AE-84BB-4382-B0A6-C6DDEE405934}"/>
              </a:ext>
            </a:extLst>
          </p:cNvPr>
          <p:cNvSpPr>
            <a:spLocks/>
          </p:cNvSpPr>
          <p:nvPr/>
        </p:nvSpPr>
        <p:spPr>
          <a:xfrm>
            <a:off x="5237021" y="4459583"/>
            <a:ext cx="249227" cy="249227"/>
          </a:xfrm>
          <a:custGeom>
            <a:avLst/>
            <a:gdLst/>
            <a:ahLst/>
            <a:cxnLst/>
            <a:rect l="l" t="t" r="r" b="b"/>
            <a:pathLst>
              <a:path w="3934148" h="3956624">
                <a:moveTo>
                  <a:pt x="3047194" y="2259765"/>
                </a:moveTo>
                <a:cubicBezTo>
                  <a:pt x="2802268" y="2259765"/>
                  <a:pt x="2603717" y="2540344"/>
                  <a:pt x="2603717" y="2886456"/>
                </a:cubicBezTo>
                <a:cubicBezTo>
                  <a:pt x="2603717" y="3232568"/>
                  <a:pt x="2802268" y="3513147"/>
                  <a:pt x="3047194" y="3513147"/>
                </a:cubicBezTo>
                <a:cubicBezTo>
                  <a:pt x="3292120" y="3513147"/>
                  <a:pt x="3490671" y="3232568"/>
                  <a:pt x="3490671" y="2886456"/>
                </a:cubicBezTo>
                <a:cubicBezTo>
                  <a:pt x="3490671" y="2540344"/>
                  <a:pt x="3292120" y="2259765"/>
                  <a:pt x="3047194" y="2259765"/>
                </a:cubicBezTo>
                <a:close/>
                <a:moveTo>
                  <a:pt x="3047194" y="1816288"/>
                </a:moveTo>
                <a:cubicBezTo>
                  <a:pt x="3537045" y="1816288"/>
                  <a:pt x="3934148" y="2295419"/>
                  <a:pt x="3934148" y="2886456"/>
                </a:cubicBezTo>
                <a:cubicBezTo>
                  <a:pt x="3934148" y="3477493"/>
                  <a:pt x="3537045" y="3956624"/>
                  <a:pt x="3047194" y="3956624"/>
                </a:cubicBezTo>
                <a:cubicBezTo>
                  <a:pt x="2557343" y="3956624"/>
                  <a:pt x="2160240" y="3477493"/>
                  <a:pt x="2160240" y="2886456"/>
                </a:cubicBezTo>
                <a:cubicBezTo>
                  <a:pt x="2160240" y="2295419"/>
                  <a:pt x="2557343" y="1816288"/>
                  <a:pt x="3047194" y="1816288"/>
                </a:cubicBezTo>
                <a:close/>
                <a:moveTo>
                  <a:pt x="886954" y="443477"/>
                </a:moveTo>
                <a:cubicBezTo>
                  <a:pt x="642028" y="443477"/>
                  <a:pt x="443477" y="724056"/>
                  <a:pt x="443477" y="1070168"/>
                </a:cubicBezTo>
                <a:cubicBezTo>
                  <a:pt x="443477" y="1416280"/>
                  <a:pt x="642028" y="1696859"/>
                  <a:pt x="886954" y="1696859"/>
                </a:cubicBezTo>
                <a:cubicBezTo>
                  <a:pt x="1131880" y="1696859"/>
                  <a:pt x="1330431" y="1416280"/>
                  <a:pt x="1330431" y="1070168"/>
                </a:cubicBezTo>
                <a:cubicBezTo>
                  <a:pt x="1330431" y="724056"/>
                  <a:pt x="1131880" y="443477"/>
                  <a:pt x="886954" y="443477"/>
                </a:cubicBezTo>
                <a:close/>
                <a:moveTo>
                  <a:pt x="2992326" y="5291"/>
                </a:moveTo>
                <a:lnTo>
                  <a:pt x="3531059" y="5291"/>
                </a:lnTo>
                <a:lnTo>
                  <a:pt x="896107" y="3919534"/>
                </a:lnTo>
                <a:lnTo>
                  <a:pt x="357374" y="3919534"/>
                </a:lnTo>
                <a:close/>
                <a:moveTo>
                  <a:pt x="886954" y="0"/>
                </a:moveTo>
                <a:cubicBezTo>
                  <a:pt x="1376805" y="0"/>
                  <a:pt x="1773908" y="479131"/>
                  <a:pt x="1773908" y="1070168"/>
                </a:cubicBezTo>
                <a:cubicBezTo>
                  <a:pt x="1773908" y="1661205"/>
                  <a:pt x="1376805" y="2140336"/>
                  <a:pt x="886954" y="2140336"/>
                </a:cubicBezTo>
                <a:cubicBezTo>
                  <a:pt x="397103" y="2140336"/>
                  <a:pt x="0" y="1661205"/>
                  <a:pt x="0" y="1070168"/>
                </a:cubicBezTo>
                <a:cubicBezTo>
                  <a:pt x="0" y="479131"/>
                  <a:pt x="397103" y="0"/>
                  <a:pt x="8869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0" name="Round Same Side Corner Rectangle 20">
            <a:extLst>
              <a:ext uri="{FF2B5EF4-FFF2-40B4-BE49-F238E27FC236}">
                <a16:creationId xmlns:a16="http://schemas.microsoft.com/office/drawing/2014/main" id="{7040DCD6-F382-47E5-A007-7CBF79844003}"/>
              </a:ext>
            </a:extLst>
          </p:cNvPr>
          <p:cNvSpPr>
            <a:spLocks noChangeAspect="1"/>
          </p:cNvSpPr>
          <p:nvPr/>
        </p:nvSpPr>
        <p:spPr>
          <a:xfrm>
            <a:off x="1426714" y="3317601"/>
            <a:ext cx="325577" cy="348895"/>
          </a:xfrm>
          <a:custGeom>
            <a:avLst/>
            <a:gdLst/>
            <a:ahLst/>
            <a:cxnLst/>
            <a:rect l="l" t="t" r="r" b="b"/>
            <a:pathLst>
              <a:path w="3693941" h="3958524">
                <a:moveTo>
                  <a:pt x="1259659" y="1763929"/>
                </a:moveTo>
                <a:lnTo>
                  <a:pt x="1093043" y="1930546"/>
                </a:lnTo>
                <a:lnTo>
                  <a:pt x="1097397" y="2187994"/>
                </a:lnTo>
                <a:lnTo>
                  <a:pt x="1266879" y="2190860"/>
                </a:lnTo>
                <a:close/>
                <a:moveTo>
                  <a:pt x="1949135" y="1602992"/>
                </a:moveTo>
                <a:lnTo>
                  <a:pt x="1831095" y="1721032"/>
                </a:lnTo>
                <a:lnTo>
                  <a:pt x="1780848" y="1670785"/>
                </a:lnTo>
                <a:lnTo>
                  <a:pt x="1789784" y="2199254"/>
                </a:lnTo>
                <a:lnTo>
                  <a:pt x="1959266" y="2202120"/>
                </a:lnTo>
                <a:close/>
                <a:moveTo>
                  <a:pt x="1486555" y="1537034"/>
                </a:moveTo>
                <a:lnTo>
                  <a:pt x="1319938" y="1703650"/>
                </a:lnTo>
                <a:lnTo>
                  <a:pt x="1328203" y="2192344"/>
                </a:lnTo>
                <a:lnTo>
                  <a:pt x="1497685" y="2195210"/>
                </a:lnTo>
                <a:close/>
                <a:moveTo>
                  <a:pt x="1555241" y="1445177"/>
                </a:moveTo>
                <a:lnTo>
                  <a:pt x="1546449" y="1453969"/>
                </a:lnTo>
                <a:lnTo>
                  <a:pt x="1558993" y="2195799"/>
                </a:lnTo>
                <a:lnTo>
                  <a:pt x="1728476" y="2198665"/>
                </a:lnTo>
                <a:lnTo>
                  <a:pt x="1718495" y="1608431"/>
                </a:lnTo>
                <a:close/>
                <a:moveTo>
                  <a:pt x="2176261" y="1389700"/>
                </a:moveTo>
                <a:lnTo>
                  <a:pt x="2009815" y="1566435"/>
                </a:lnTo>
                <a:lnTo>
                  <a:pt x="2020575" y="2202709"/>
                </a:lnTo>
                <a:lnTo>
                  <a:pt x="2190057" y="2205575"/>
                </a:lnTo>
                <a:close/>
                <a:moveTo>
                  <a:pt x="2359564" y="1195064"/>
                </a:moveTo>
                <a:lnTo>
                  <a:pt x="2236479" y="1325759"/>
                </a:lnTo>
                <a:lnTo>
                  <a:pt x="2251397" y="2207956"/>
                </a:lnTo>
                <a:lnTo>
                  <a:pt x="2420879" y="2210822"/>
                </a:lnTo>
                <a:lnTo>
                  <a:pt x="2404462" y="1239962"/>
                </a:lnTo>
                <a:close/>
                <a:moveTo>
                  <a:pt x="2155383" y="876720"/>
                </a:moveTo>
                <a:lnTo>
                  <a:pt x="2212254" y="933591"/>
                </a:lnTo>
                <a:lnTo>
                  <a:pt x="1826009" y="1319836"/>
                </a:lnTo>
                <a:lnTo>
                  <a:pt x="1563397" y="1057223"/>
                </a:lnTo>
                <a:lnTo>
                  <a:pt x="1560389" y="1060231"/>
                </a:lnTo>
                <a:lnTo>
                  <a:pt x="1557198" y="1057040"/>
                </a:lnTo>
                <a:lnTo>
                  <a:pt x="1092172" y="1522067"/>
                </a:lnTo>
                <a:lnTo>
                  <a:pt x="1091115" y="1816522"/>
                </a:lnTo>
                <a:lnTo>
                  <a:pt x="1091395" y="1816802"/>
                </a:lnTo>
                <a:lnTo>
                  <a:pt x="1565094" y="1343103"/>
                </a:lnTo>
                <a:lnTo>
                  <a:pt x="1829645" y="1607654"/>
                </a:lnTo>
                <a:lnTo>
                  <a:pt x="1971736" y="1465563"/>
                </a:lnTo>
                <a:lnTo>
                  <a:pt x="1971389" y="1465216"/>
                </a:lnTo>
                <a:lnTo>
                  <a:pt x="2357634" y="1078971"/>
                </a:lnTo>
                <a:lnTo>
                  <a:pt x="2414505" y="1135842"/>
                </a:lnTo>
                <a:lnTo>
                  <a:pt x="2411278" y="879947"/>
                </a:lnTo>
                <a:close/>
                <a:moveTo>
                  <a:pt x="2527403" y="872992"/>
                </a:moveTo>
                <a:cubicBezTo>
                  <a:pt x="2497077" y="872479"/>
                  <a:pt x="2472908" y="896648"/>
                  <a:pt x="2473421" y="926974"/>
                </a:cubicBezTo>
                <a:lnTo>
                  <a:pt x="2496340" y="2282330"/>
                </a:lnTo>
                <a:lnTo>
                  <a:pt x="1148248" y="2259534"/>
                </a:lnTo>
                <a:cubicBezTo>
                  <a:pt x="1117921" y="2259021"/>
                  <a:pt x="1093753" y="2283189"/>
                  <a:pt x="1094266" y="2313516"/>
                </a:cubicBezTo>
                <a:cubicBezTo>
                  <a:pt x="1094778" y="2343843"/>
                  <a:pt x="1119778" y="2368843"/>
                  <a:pt x="1150105" y="2369356"/>
                </a:cubicBezTo>
                <a:lnTo>
                  <a:pt x="2498197" y="2392152"/>
                </a:lnTo>
                <a:lnTo>
                  <a:pt x="2608020" y="2394009"/>
                </a:lnTo>
                <a:lnTo>
                  <a:pt x="2606162" y="2284187"/>
                </a:lnTo>
                <a:lnTo>
                  <a:pt x="2583243" y="928832"/>
                </a:lnTo>
                <a:cubicBezTo>
                  <a:pt x="2582730" y="898505"/>
                  <a:pt x="2557730" y="873505"/>
                  <a:pt x="2527403" y="872992"/>
                </a:cubicBezTo>
                <a:close/>
                <a:moveTo>
                  <a:pt x="1814377" y="0"/>
                </a:moveTo>
                <a:lnTo>
                  <a:pt x="1927791" y="0"/>
                </a:lnTo>
                <a:cubicBezTo>
                  <a:pt x="2022725" y="0"/>
                  <a:pt x="2099684" y="76959"/>
                  <a:pt x="2099684" y="171893"/>
                </a:cubicBezTo>
                <a:lnTo>
                  <a:pt x="2099684" y="220828"/>
                </a:lnTo>
                <a:lnTo>
                  <a:pt x="3593525" y="220828"/>
                </a:lnTo>
                <a:cubicBezTo>
                  <a:pt x="3636470" y="220828"/>
                  <a:pt x="3671284" y="255642"/>
                  <a:pt x="3671284" y="298587"/>
                </a:cubicBezTo>
                <a:lnTo>
                  <a:pt x="3671284" y="436388"/>
                </a:lnTo>
                <a:cubicBezTo>
                  <a:pt x="3671284" y="479333"/>
                  <a:pt x="3636470" y="514147"/>
                  <a:pt x="3593525" y="514147"/>
                </a:cubicBezTo>
                <a:lnTo>
                  <a:pt x="2099684" y="514147"/>
                </a:lnTo>
                <a:lnTo>
                  <a:pt x="2099684" y="584283"/>
                </a:lnTo>
                <a:lnTo>
                  <a:pt x="3485177" y="584283"/>
                </a:lnTo>
                <a:lnTo>
                  <a:pt x="3485177" y="2592297"/>
                </a:lnTo>
                <a:lnTo>
                  <a:pt x="2099684" y="2592297"/>
                </a:lnTo>
                <a:lnTo>
                  <a:pt x="2099684" y="2648596"/>
                </a:lnTo>
                <a:lnTo>
                  <a:pt x="3522641" y="2648596"/>
                </a:lnTo>
                <a:cubicBezTo>
                  <a:pt x="3565586" y="2648596"/>
                  <a:pt x="3600400" y="2683410"/>
                  <a:pt x="3600400" y="2726355"/>
                </a:cubicBezTo>
                <a:lnTo>
                  <a:pt x="3600400" y="2864156"/>
                </a:lnTo>
                <a:cubicBezTo>
                  <a:pt x="3600400" y="2907101"/>
                  <a:pt x="3565586" y="2941915"/>
                  <a:pt x="3522641" y="2941915"/>
                </a:cubicBezTo>
                <a:lnTo>
                  <a:pt x="2832113" y="2941915"/>
                </a:lnTo>
                <a:lnTo>
                  <a:pt x="3693941" y="3958522"/>
                </a:lnTo>
                <a:lnTo>
                  <a:pt x="3372650" y="3958522"/>
                </a:lnTo>
                <a:lnTo>
                  <a:pt x="2510822" y="2941915"/>
                </a:lnTo>
                <a:lnTo>
                  <a:pt x="1183121" y="2941915"/>
                </a:lnTo>
                <a:lnTo>
                  <a:pt x="321291" y="3958524"/>
                </a:lnTo>
                <a:lnTo>
                  <a:pt x="0" y="3958524"/>
                </a:lnTo>
                <a:lnTo>
                  <a:pt x="861830" y="2941915"/>
                </a:lnTo>
                <a:lnTo>
                  <a:pt x="77759" y="2941915"/>
                </a:lnTo>
                <a:cubicBezTo>
                  <a:pt x="34814" y="2941915"/>
                  <a:pt x="0" y="2907101"/>
                  <a:pt x="0" y="2864156"/>
                </a:cubicBezTo>
                <a:lnTo>
                  <a:pt x="0" y="2726355"/>
                </a:lnTo>
                <a:cubicBezTo>
                  <a:pt x="0" y="2683410"/>
                  <a:pt x="34814" y="2648596"/>
                  <a:pt x="77759" y="2648596"/>
                </a:cubicBezTo>
                <a:lnTo>
                  <a:pt x="1642484" y="2648596"/>
                </a:lnTo>
                <a:lnTo>
                  <a:pt x="1642484" y="2592297"/>
                </a:lnTo>
                <a:lnTo>
                  <a:pt x="100801" y="2592297"/>
                </a:lnTo>
                <a:lnTo>
                  <a:pt x="100801" y="584283"/>
                </a:lnTo>
                <a:lnTo>
                  <a:pt x="1642484" y="584283"/>
                </a:lnTo>
                <a:lnTo>
                  <a:pt x="1642484" y="514147"/>
                </a:lnTo>
                <a:lnTo>
                  <a:pt x="148643" y="514147"/>
                </a:lnTo>
                <a:cubicBezTo>
                  <a:pt x="105698" y="514147"/>
                  <a:pt x="70884" y="479333"/>
                  <a:pt x="70884" y="436388"/>
                </a:cubicBezTo>
                <a:lnTo>
                  <a:pt x="70884" y="298587"/>
                </a:lnTo>
                <a:cubicBezTo>
                  <a:pt x="70884" y="255642"/>
                  <a:pt x="105698" y="220828"/>
                  <a:pt x="148643" y="220828"/>
                </a:cubicBezTo>
                <a:lnTo>
                  <a:pt x="1642484" y="220828"/>
                </a:lnTo>
                <a:lnTo>
                  <a:pt x="1642484" y="171893"/>
                </a:lnTo>
                <a:cubicBezTo>
                  <a:pt x="1642484" y="76959"/>
                  <a:pt x="1719443" y="0"/>
                  <a:pt x="18143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" name="Round Same Side Corner Rectangle 3">
            <a:extLst>
              <a:ext uri="{FF2B5EF4-FFF2-40B4-BE49-F238E27FC236}">
                <a16:creationId xmlns:a16="http://schemas.microsoft.com/office/drawing/2014/main" id="{383159BD-4D42-4175-856E-F66EC3A0F276}"/>
              </a:ext>
            </a:extLst>
          </p:cNvPr>
          <p:cNvSpPr>
            <a:spLocks noChangeAspect="1"/>
          </p:cNvSpPr>
          <p:nvPr/>
        </p:nvSpPr>
        <p:spPr>
          <a:xfrm rot="10800000">
            <a:off x="1053454" y="2799490"/>
            <a:ext cx="243847" cy="245204"/>
          </a:xfrm>
          <a:custGeom>
            <a:avLst/>
            <a:gdLst/>
            <a:ahLst/>
            <a:cxnLst/>
            <a:rect l="l" t="t" r="r" b="b"/>
            <a:pathLst>
              <a:path w="3935149" h="3957041">
                <a:moveTo>
                  <a:pt x="2899653" y="531993"/>
                </a:moveTo>
                <a:lnTo>
                  <a:pt x="2899653" y="423993"/>
                </a:lnTo>
                <a:lnTo>
                  <a:pt x="271653" y="423993"/>
                </a:lnTo>
                <a:lnTo>
                  <a:pt x="271653" y="531993"/>
                </a:lnTo>
                <a:close/>
                <a:moveTo>
                  <a:pt x="2899653" y="893649"/>
                </a:moveTo>
                <a:lnTo>
                  <a:pt x="2899653" y="785649"/>
                </a:lnTo>
                <a:lnTo>
                  <a:pt x="271653" y="785649"/>
                </a:lnTo>
                <a:lnTo>
                  <a:pt x="271653" y="893649"/>
                </a:lnTo>
                <a:close/>
                <a:moveTo>
                  <a:pt x="2899653" y="1255303"/>
                </a:moveTo>
                <a:lnTo>
                  <a:pt x="2899653" y="1147303"/>
                </a:lnTo>
                <a:lnTo>
                  <a:pt x="271653" y="1147303"/>
                </a:lnTo>
                <a:lnTo>
                  <a:pt x="271653" y="1255303"/>
                </a:lnTo>
                <a:close/>
                <a:moveTo>
                  <a:pt x="2899653" y="1616957"/>
                </a:moveTo>
                <a:lnTo>
                  <a:pt x="2899653" y="1508957"/>
                </a:lnTo>
                <a:lnTo>
                  <a:pt x="271653" y="1508957"/>
                </a:lnTo>
                <a:lnTo>
                  <a:pt x="271653" y="1616957"/>
                </a:lnTo>
                <a:close/>
                <a:moveTo>
                  <a:pt x="1315653" y="1999083"/>
                </a:moveTo>
                <a:lnTo>
                  <a:pt x="1315653" y="1891083"/>
                </a:lnTo>
                <a:lnTo>
                  <a:pt x="271653" y="1891083"/>
                </a:lnTo>
                <a:lnTo>
                  <a:pt x="271653" y="1999083"/>
                </a:lnTo>
                <a:close/>
                <a:moveTo>
                  <a:pt x="1315653" y="2360737"/>
                </a:moveTo>
                <a:lnTo>
                  <a:pt x="1315653" y="2252737"/>
                </a:lnTo>
                <a:lnTo>
                  <a:pt x="271653" y="2252737"/>
                </a:lnTo>
                <a:lnTo>
                  <a:pt x="271653" y="2360737"/>
                </a:lnTo>
                <a:close/>
                <a:moveTo>
                  <a:pt x="1315653" y="2722391"/>
                </a:moveTo>
                <a:lnTo>
                  <a:pt x="1315653" y="2614391"/>
                </a:lnTo>
                <a:lnTo>
                  <a:pt x="271653" y="2614391"/>
                </a:lnTo>
                <a:lnTo>
                  <a:pt x="271653" y="2722391"/>
                </a:lnTo>
                <a:close/>
                <a:moveTo>
                  <a:pt x="2900162" y="2797568"/>
                </a:moveTo>
                <a:lnTo>
                  <a:pt x="2900162" y="1844447"/>
                </a:lnTo>
                <a:lnTo>
                  <a:pt x="1629979" y="1844447"/>
                </a:lnTo>
                <a:lnTo>
                  <a:pt x="1629979" y="2797568"/>
                </a:lnTo>
                <a:close/>
                <a:moveTo>
                  <a:pt x="3810581" y="2815737"/>
                </a:moveTo>
                <a:lnTo>
                  <a:pt x="3810581" y="306661"/>
                </a:lnTo>
                <a:cubicBezTo>
                  <a:pt x="3810581" y="280746"/>
                  <a:pt x="3789572" y="259737"/>
                  <a:pt x="3763657" y="259737"/>
                </a:cubicBezTo>
                <a:cubicBezTo>
                  <a:pt x="3737742" y="259737"/>
                  <a:pt x="3716733" y="280746"/>
                  <a:pt x="3716733" y="306661"/>
                </a:cubicBezTo>
                <a:lnTo>
                  <a:pt x="3716733" y="2815737"/>
                </a:lnTo>
                <a:close/>
                <a:moveTo>
                  <a:pt x="3598887" y="2979130"/>
                </a:moveTo>
                <a:lnTo>
                  <a:pt x="3598887" y="218054"/>
                </a:lnTo>
                <a:cubicBezTo>
                  <a:pt x="3598887" y="192139"/>
                  <a:pt x="3577878" y="171130"/>
                  <a:pt x="3551963" y="171130"/>
                </a:cubicBezTo>
                <a:cubicBezTo>
                  <a:pt x="3526048" y="171130"/>
                  <a:pt x="3505039" y="192139"/>
                  <a:pt x="3505039" y="218054"/>
                </a:cubicBezTo>
                <a:lnTo>
                  <a:pt x="3505039" y="2979130"/>
                </a:lnTo>
                <a:close/>
                <a:moveTo>
                  <a:pt x="3355251" y="3231428"/>
                </a:moveTo>
                <a:lnTo>
                  <a:pt x="3355251" y="182352"/>
                </a:lnTo>
                <a:cubicBezTo>
                  <a:pt x="3355251" y="156437"/>
                  <a:pt x="3334242" y="135428"/>
                  <a:pt x="3308327" y="135428"/>
                </a:cubicBezTo>
                <a:cubicBezTo>
                  <a:pt x="3282412" y="135428"/>
                  <a:pt x="3261403" y="156437"/>
                  <a:pt x="3261403" y="182352"/>
                </a:cubicBezTo>
                <a:lnTo>
                  <a:pt x="3261403" y="3231428"/>
                </a:lnTo>
                <a:close/>
                <a:moveTo>
                  <a:pt x="689888" y="3532959"/>
                </a:moveTo>
                <a:cubicBezTo>
                  <a:pt x="817550" y="3530004"/>
                  <a:pt x="918251" y="3455702"/>
                  <a:pt x="916146" y="3366015"/>
                </a:cubicBezTo>
                <a:cubicBezTo>
                  <a:pt x="914042" y="3276328"/>
                  <a:pt x="809910" y="3204397"/>
                  <a:pt x="682179" y="3204397"/>
                </a:cubicBezTo>
                <a:lnTo>
                  <a:pt x="682179" y="3204473"/>
                </a:lnTo>
                <a:cubicBezTo>
                  <a:pt x="645571" y="3204473"/>
                  <a:pt x="615727" y="3183857"/>
                  <a:pt x="615124" y="3158153"/>
                </a:cubicBezTo>
                <a:cubicBezTo>
                  <a:pt x="614521" y="3132449"/>
                  <a:pt x="643381" y="3111154"/>
                  <a:pt x="679969" y="3110307"/>
                </a:cubicBezTo>
                <a:cubicBezTo>
                  <a:pt x="716557" y="3109460"/>
                  <a:pt x="747352" y="3129374"/>
                  <a:pt x="749161" y="3155050"/>
                </a:cubicBezTo>
                <a:lnTo>
                  <a:pt x="915893" y="3149258"/>
                </a:lnTo>
                <a:cubicBezTo>
                  <a:pt x="909582" y="3059669"/>
                  <a:pt x="802131" y="2990185"/>
                  <a:pt x="674469" y="2993141"/>
                </a:cubicBezTo>
                <a:cubicBezTo>
                  <a:pt x="546807" y="2996096"/>
                  <a:pt x="446107" y="3070398"/>
                  <a:pt x="448211" y="3160085"/>
                </a:cubicBezTo>
                <a:cubicBezTo>
                  <a:pt x="450316" y="3249772"/>
                  <a:pt x="554448" y="3321703"/>
                  <a:pt x="682179" y="3321703"/>
                </a:cubicBezTo>
                <a:lnTo>
                  <a:pt x="682179" y="3321627"/>
                </a:lnTo>
                <a:cubicBezTo>
                  <a:pt x="718786" y="3321627"/>
                  <a:pt x="748631" y="3342242"/>
                  <a:pt x="749234" y="3367946"/>
                </a:cubicBezTo>
                <a:cubicBezTo>
                  <a:pt x="749837" y="3393651"/>
                  <a:pt x="720976" y="3414946"/>
                  <a:pt x="684388" y="3415793"/>
                </a:cubicBezTo>
                <a:cubicBezTo>
                  <a:pt x="647800" y="3416640"/>
                  <a:pt x="617005" y="3396726"/>
                  <a:pt x="615196" y="3371049"/>
                </a:cubicBezTo>
                <a:lnTo>
                  <a:pt x="448465" y="3376842"/>
                </a:lnTo>
                <a:cubicBezTo>
                  <a:pt x="454776" y="3466431"/>
                  <a:pt x="562226" y="3535915"/>
                  <a:pt x="689888" y="3532959"/>
                </a:cubicBezTo>
                <a:close/>
                <a:moveTo>
                  <a:pt x="1563929" y="3533050"/>
                </a:moveTo>
                <a:lnTo>
                  <a:pt x="1450158" y="2995479"/>
                </a:lnTo>
                <a:cubicBezTo>
                  <a:pt x="1450329" y="2994669"/>
                  <a:pt x="1450501" y="2993860"/>
                  <a:pt x="1450672" y="2993050"/>
                </a:cubicBezTo>
                <a:lnTo>
                  <a:pt x="1449643" y="2993050"/>
                </a:lnTo>
                <a:lnTo>
                  <a:pt x="1303428" y="2993050"/>
                </a:lnTo>
                <a:lnTo>
                  <a:pt x="1302400" y="2993050"/>
                </a:lnTo>
                <a:cubicBezTo>
                  <a:pt x="1302571" y="2993860"/>
                  <a:pt x="1302743" y="2994669"/>
                  <a:pt x="1302914" y="2995479"/>
                </a:cubicBezTo>
                <a:lnTo>
                  <a:pt x="1260527" y="3195759"/>
                </a:lnTo>
                <a:lnTo>
                  <a:pt x="1218140" y="2995479"/>
                </a:lnTo>
                <a:cubicBezTo>
                  <a:pt x="1218311" y="2994669"/>
                  <a:pt x="1218483" y="2993860"/>
                  <a:pt x="1218654" y="2993050"/>
                </a:cubicBezTo>
                <a:lnTo>
                  <a:pt x="1217625" y="2993050"/>
                </a:lnTo>
                <a:lnTo>
                  <a:pt x="1071410" y="2993050"/>
                </a:lnTo>
                <a:lnTo>
                  <a:pt x="1070382" y="2993050"/>
                </a:lnTo>
                <a:cubicBezTo>
                  <a:pt x="1070553" y="2993860"/>
                  <a:pt x="1070725" y="2994669"/>
                  <a:pt x="1070896" y="2995479"/>
                </a:cubicBezTo>
                <a:lnTo>
                  <a:pt x="957124" y="3533050"/>
                </a:lnTo>
                <a:lnTo>
                  <a:pt x="1104368" y="3533050"/>
                </a:lnTo>
                <a:lnTo>
                  <a:pt x="1144518" y="3343342"/>
                </a:lnTo>
                <a:lnTo>
                  <a:pt x="1184667" y="3533050"/>
                </a:lnTo>
                <a:lnTo>
                  <a:pt x="1189142" y="3533050"/>
                </a:lnTo>
                <a:lnTo>
                  <a:pt x="1331911" y="3533050"/>
                </a:lnTo>
                <a:lnTo>
                  <a:pt x="1336386" y="3533050"/>
                </a:lnTo>
                <a:lnTo>
                  <a:pt x="1376536" y="3343342"/>
                </a:lnTo>
                <a:lnTo>
                  <a:pt x="1416686" y="3533050"/>
                </a:lnTo>
                <a:close/>
                <a:moveTo>
                  <a:pt x="2126028" y="3533050"/>
                </a:moveTo>
                <a:lnTo>
                  <a:pt x="2126028" y="3406155"/>
                </a:lnTo>
                <a:lnTo>
                  <a:pt x="2126028" y="3326497"/>
                </a:lnTo>
                <a:lnTo>
                  <a:pt x="2126028" y="3199602"/>
                </a:lnTo>
                <a:lnTo>
                  <a:pt x="2126028" y="3119945"/>
                </a:lnTo>
                <a:lnTo>
                  <a:pt x="2126028" y="2993050"/>
                </a:lnTo>
                <a:lnTo>
                  <a:pt x="1658028" y="2993050"/>
                </a:lnTo>
                <a:lnTo>
                  <a:pt x="1658028" y="3119945"/>
                </a:lnTo>
                <a:lnTo>
                  <a:pt x="1989309" y="3119945"/>
                </a:lnTo>
                <a:lnTo>
                  <a:pt x="1989309" y="3199602"/>
                </a:lnTo>
                <a:lnTo>
                  <a:pt x="1658028" y="3199602"/>
                </a:lnTo>
                <a:lnTo>
                  <a:pt x="1658028" y="3326497"/>
                </a:lnTo>
                <a:lnTo>
                  <a:pt x="1989309" y="3326497"/>
                </a:lnTo>
                <a:lnTo>
                  <a:pt x="1989309" y="3406155"/>
                </a:lnTo>
                <a:lnTo>
                  <a:pt x="1658028" y="3406155"/>
                </a:lnTo>
                <a:lnTo>
                  <a:pt x="1658028" y="3533050"/>
                </a:lnTo>
                <a:close/>
                <a:moveTo>
                  <a:pt x="2721509" y="3533050"/>
                </a:moveTo>
                <a:lnTo>
                  <a:pt x="2721509" y="2993050"/>
                </a:lnTo>
                <a:lnTo>
                  <a:pt x="2610374" y="2993050"/>
                </a:lnTo>
                <a:lnTo>
                  <a:pt x="2610374" y="3332072"/>
                </a:lnTo>
                <a:lnTo>
                  <a:pt x="2365383" y="2996750"/>
                </a:lnTo>
                <a:lnTo>
                  <a:pt x="2365383" y="2993050"/>
                </a:lnTo>
                <a:lnTo>
                  <a:pt x="2254248" y="2993050"/>
                </a:lnTo>
                <a:lnTo>
                  <a:pt x="2254248" y="3533050"/>
                </a:lnTo>
                <a:lnTo>
                  <a:pt x="2365383" y="3533050"/>
                </a:lnTo>
                <a:lnTo>
                  <a:pt x="2365383" y="3195316"/>
                </a:lnTo>
                <a:lnTo>
                  <a:pt x="2610374" y="3530639"/>
                </a:lnTo>
                <a:lnTo>
                  <a:pt x="2610374" y="3533050"/>
                </a:lnTo>
                <a:close/>
                <a:moveTo>
                  <a:pt x="3240360" y="3957041"/>
                </a:moveTo>
                <a:lnTo>
                  <a:pt x="0" y="3957041"/>
                </a:lnTo>
                <a:cubicBezTo>
                  <a:pt x="1236" y="2806695"/>
                  <a:pt x="2473" y="1669946"/>
                  <a:pt x="3709" y="519600"/>
                </a:cubicBezTo>
                <a:cubicBezTo>
                  <a:pt x="5872" y="183235"/>
                  <a:pt x="181397" y="16834"/>
                  <a:pt x="503091" y="0"/>
                </a:cubicBezTo>
                <a:lnTo>
                  <a:pt x="3441061" y="1"/>
                </a:lnTo>
                <a:cubicBezTo>
                  <a:pt x="3578904" y="24486"/>
                  <a:pt x="3655553" y="22411"/>
                  <a:pt x="3759198" y="79593"/>
                </a:cubicBezTo>
                <a:cubicBezTo>
                  <a:pt x="3885281" y="187263"/>
                  <a:pt x="3932832" y="263653"/>
                  <a:pt x="3933900" y="449681"/>
                </a:cubicBezTo>
                <a:cubicBezTo>
                  <a:pt x="3936712" y="939497"/>
                  <a:pt x="3933899" y="2112038"/>
                  <a:pt x="3933899" y="3013339"/>
                </a:cubicBezTo>
                <a:lnTo>
                  <a:pt x="3711125" y="3015171"/>
                </a:lnTo>
                <a:cubicBezTo>
                  <a:pt x="3710964" y="3066672"/>
                  <a:pt x="3710896" y="3117212"/>
                  <a:pt x="3710896" y="3166612"/>
                </a:cubicBezTo>
                <a:lnTo>
                  <a:pt x="3501148" y="3170775"/>
                </a:lnTo>
                <a:lnTo>
                  <a:pt x="3501148" y="3349247"/>
                </a:lnTo>
                <a:lnTo>
                  <a:pt x="3290598" y="3353687"/>
                </a:lnTo>
                <a:lnTo>
                  <a:pt x="3240846" y="335072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2" name="Donut 2">
            <a:extLst>
              <a:ext uri="{FF2B5EF4-FFF2-40B4-BE49-F238E27FC236}">
                <a16:creationId xmlns:a16="http://schemas.microsoft.com/office/drawing/2014/main" id="{43F30CBE-F220-4BFE-B67C-183C51AF84EF}"/>
              </a:ext>
            </a:extLst>
          </p:cNvPr>
          <p:cNvSpPr>
            <a:spLocks noChangeAspect="1"/>
          </p:cNvSpPr>
          <p:nvPr/>
        </p:nvSpPr>
        <p:spPr>
          <a:xfrm>
            <a:off x="5197950" y="2909228"/>
            <a:ext cx="273004" cy="296797"/>
          </a:xfrm>
          <a:custGeom>
            <a:avLst/>
            <a:gdLst/>
            <a:ahLst/>
            <a:cxnLst/>
            <a:rect l="l" t="t" r="r" b="b"/>
            <a:pathLst>
              <a:path w="3708000" h="4031150">
                <a:moveTo>
                  <a:pt x="2226025" y="2078010"/>
                </a:moveTo>
                <a:lnTo>
                  <a:pt x="1976753" y="2339372"/>
                </a:lnTo>
                <a:lnTo>
                  <a:pt x="1976910" y="2339581"/>
                </a:lnTo>
                <a:lnTo>
                  <a:pt x="1976204" y="2339948"/>
                </a:lnTo>
                <a:lnTo>
                  <a:pt x="1975656" y="2340523"/>
                </a:lnTo>
                <a:lnTo>
                  <a:pt x="1975499" y="2340314"/>
                </a:lnTo>
                <a:lnTo>
                  <a:pt x="1688579" y="2489240"/>
                </a:lnTo>
                <a:cubicBezTo>
                  <a:pt x="1740712" y="2519877"/>
                  <a:pt x="1801557" y="2536438"/>
                  <a:pt x="1866270" y="2536438"/>
                </a:cubicBezTo>
                <a:cubicBezTo>
                  <a:pt x="2071258" y="2536438"/>
                  <a:pt x="2237434" y="2370262"/>
                  <a:pt x="2237434" y="2165274"/>
                </a:cubicBezTo>
                <a:cubicBezTo>
                  <a:pt x="2237434" y="2135129"/>
                  <a:pt x="2233840" y="2105822"/>
                  <a:pt x="2226025" y="2078010"/>
                </a:cubicBezTo>
                <a:close/>
                <a:moveTo>
                  <a:pt x="1866270" y="1794110"/>
                </a:moveTo>
                <a:cubicBezTo>
                  <a:pt x="1661282" y="1794110"/>
                  <a:pt x="1495106" y="1960286"/>
                  <a:pt x="1495106" y="2165274"/>
                </a:cubicBezTo>
                <a:cubicBezTo>
                  <a:pt x="1495106" y="2194876"/>
                  <a:pt x="1498572" y="2223668"/>
                  <a:pt x="1506052" y="2251046"/>
                </a:cubicBezTo>
                <a:lnTo>
                  <a:pt x="1731247" y="2014929"/>
                </a:lnTo>
                <a:lnTo>
                  <a:pt x="1731090" y="2014720"/>
                </a:lnTo>
                <a:lnTo>
                  <a:pt x="1731796" y="2014353"/>
                </a:lnTo>
                <a:lnTo>
                  <a:pt x="1732344" y="2013778"/>
                </a:lnTo>
                <a:lnTo>
                  <a:pt x="1732501" y="2013987"/>
                </a:lnTo>
                <a:lnTo>
                  <a:pt x="2054335" y="1846939"/>
                </a:lnTo>
                <a:cubicBezTo>
                  <a:pt x="1999773" y="1812909"/>
                  <a:pt x="1935217" y="1794110"/>
                  <a:pt x="1866270" y="1794110"/>
                </a:cubicBezTo>
                <a:close/>
                <a:moveTo>
                  <a:pt x="1866270" y="1281021"/>
                </a:moveTo>
                <a:lnTo>
                  <a:pt x="1995916" y="1728077"/>
                </a:lnTo>
                <a:cubicBezTo>
                  <a:pt x="2049420" y="1742880"/>
                  <a:pt x="2098387" y="1768442"/>
                  <a:pt x="2141027" y="1801941"/>
                </a:cubicBezTo>
                <a:lnTo>
                  <a:pt x="2830781" y="1443923"/>
                </a:lnTo>
                <a:lnTo>
                  <a:pt x="2293677" y="2007077"/>
                </a:lnTo>
                <a:lnTo>
                  <a:pt x="2302169" y="2036187"/>
                </a:lnTo>
                <a:lnTo>
                  <a:pt x="2755181" y="2167560"/>
                </a:lnTo>
                <a:lnTo>
                  <a:pt x="2301207" y="2299213"/>
                </a:lnTo>
                <a:cubicBezTo>
                  <a:pt x="2288949" y="2340747"/>
                  <a:pt x="2270868" y="2379745"/>
                  <a:pt x="2246307" y="2414255"/>
                </a:cubicBezTo>
                <a:lnTo>
                  <a:pt x="2368615" y="2636476"/>
                </a:lnTo>
                <a:lnTo>
                  <a:pt x="2152396" y="2517472"/>
                </a:lnTo>
                <a:cubicBezTo>
                  <a:pt x="2112986" y="2553805"/>
                  <a:pt x="2065424" y="2580505"/>
                  <a:pt x="2013636" y="2598144"/>
                </a:cubicBezTo>
                <a:lnTo>
                  <a:pt x="1875846" y="3073280"/>
                </a:lnTo>
                <a:lnTo>
                  <a:pt x="1739624" y="2603548"/>
                </a:lnTo>
                <a:cubicBezTo>
                  <a:pt x="1688445" y="2589723"/>
                  <a:pt x="1641302" y="2566161"/>
                  <a:pt x="1599709" y="2535368"/>
                </a:cubicBezTo>
                <a:lnTo>
                  <a:pt x="877219" y="2910378"/>
                </a:lnTo>
                <a:lnTo>
                  <a:pt x="1438400" y="2321979"/>
                </a:lnTo>
                <a:lnTo>
                  <a:pt x="1437655" y="2319411"/>
                </a:lnTo>
                <a:lnTo>
                  <a:pt x="963153" y="2181805"/>
                </a:lnTo>
                <a:lnTo>
                  <a:pt x="1425898" y="2047609"/>
                </a:lnTo>
                <a:cubicBezTo>
                  <a:pt x="1440318" y="1991458"/>
                  <a:pt x="1465316" y="1939627"/>
                  <a:pt x="1501635" y="1896529"/>
                </a:cubicBezTo>
                <a:lnTo>
                  <a:pt x="1375628" y="1667588"/>
                </a:lnTo>
                <a:lnTo>
                  <a:pt x="1605635" y="1794181"/>
                </a:lnTo>
                <a:cubicBezTo>
                  <a:pt x="1643852" y="1764149"/>
                  <a:pt x="1688437" y="1742763"/>
                  <a:pt x="1736328" y="1729097"/>
                </a:cubicBezTo>
                <a:close/>
                <a:moveTo>
                  <a:pt x="1801446" y="873772"/>
                </a:moveTo>
                <a:cubicBezTo>
                  <a:pt x="1122607" y="899096"/>
                  <a:pt x="577020" y="1443990"/>
                  <a:pt x="550657" y="2122563"/>
                </a:cubicBezTo>
                <a:lnTo>
                  <a:pt x="754935" y="2181804"/>
                </a:lnTo>
                <a:lnTo>
                  <a:pt x="551187" y="2240891"/>
                </a:lnTo>
                <a:cubicBezTo>
                  <a:pt x="582476" y="2925954"/>
                  <a:pt x="1143118" y="3472541"/>
                  <a:pt x="1833783" y="3482192"/>
                </a:cubicBezTo>
                <a:lnTo>
                  <a:pt x="1883029" y="3312376"/>
                </a:lnTo>
                <a:lnTo>
                  <a:pt x="1931451" y="3479348"/>
                </a:lnTo>
                <a:cubicBezTo>
                  <a:pt x="2602724" y="3441618"/>
                  <a:pt x="3137685" y="2895457"/>
                  <a:pt x="3157888" y="2219621"/>
                </a:cubicBezTo>
                <a:lnTo>
                  <a:pt x="2970483" y="2165273"/>
                </a:lnTo>
                <a:lnTo>
                  <a:pt x="3156785" y="2111246"/>
                </a:lnTo>
                <a:cubicBezTo>
                  <a:pt x="3124894" y="1437932"/>
                  <a:pt x="2581609" y="898954"/>
                  <a:pt x="1906553" y="873772"/>
                </a:cubicBezTo>
                <a:lnTo>
                  <a:pt x="1853999" y="1054992"/>
                </a:lnTo>
                <a:close/>
                <a:moveTo>
                  <a:pt x="1842112" y="204015"/>
                </a:moveTo>
                <a:cubicBezTo>
                  <a:pt x="1750186" y="208331"/>
                  <a:pt x="1671595" y="261235"/>
                  <a:pt x="1631665" y="337724"/>
                </a:cubicBezTo>
                <a:cubicBezTo>
                  <a:pt x="1704451" y="327639"/>
                  <a:pt x="1778701" y="323150"/>
                  <a:pt x="1854000" y="323150"/>
                </a:cubicBezTo>
                <a:cubicBezTo>
                  <a:pt x="1929687" y="323150"/>
                  <a:pt x="2004315" y="327685"/>
                  <a:pt x="2077458" y="337895"/>
                </a:cubicBezTo>
                <a:cubicBezTo>
                  <a:pt x="2032849" y="253989"/>
                  <a:pt x="1942703" y="199292"/>
                  <a:pt x="1842112" y="204015"/>
                </a:cubicBezTo>
                <a:close/>
                <a:moveTo>
                  <a:pt x="1832557" y="511"/>
                </a:moveTo>
                <a:cubicBezTo>
                  <a:pt x="2064724" y="-10390"/>
                  <a:pt x="2266043" y="154192"/>
                  <a:pt x="2302551" y="380077"/>
                </a:cubicBezTo>
                <a:cubicBezTo>
                  <a:pt x="3110034" y="578670"/>
                  <a:pt x="3708000" y="1308079"/>
                  <a:pt x="3708000" y="2177150"/>
                </a:cubicBezTo>
                <a:cubicBezTo>
                  <a:pt x="3708000" y="3201086"/>
                  <a:pt x="2877936" y="4031150"/>
                  <a:pt x="1854000" y="4031150"/>
                </a:cubicBezTo>
                <a:cubicBezTo>
                  <a:pt x="830064" y="4031150"/>
                  <a:pt x="0" y="3201086"/>
                  <a:pt x="0" y="2177150"/>
                </a:cubicBezTo>
                <a:cubicBezTo>
                  <a:pt x="0" y="1308490"/>
                  <a:pt x="597400" y="579361"/>
                  <a:pt x="1404307" y="380371"/>
                </a:cubicBezTo>
                <a:cubicBezTo>
                  <a:pt x="1438620" y="172028"/>
                  <a:pt x="1614858" y="10733"/>
                  <a:pt x="1832557" y="51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3" name="Rectangle 19">
            <a:extLst>
              <a:ext uri="{FF2B5EF4-FFF2-40B4-BE49-F238E27FC236}">
                <a16:creationId xmlns:a16="http://schemas.microsoft.com/office/drawing/2014/main" id="{CF5AA673-0BDF-4DE7-ABD3-A22D0FE64ACC}"/>
              </a:ext>
            </a:extLst>
          </p:cNvPr>
          <p:cNvSpPr>
            <a:spLocks noChangeAspect="1"/>
          </p:cNvSpPr>
          <p:nvPr/>
        </p:nvSpPr>
        <p:spPr>
          <a:xfrm>
            <a:off x="1472694" y="4277668"/>
            <a:ext cx="270957" cy="348895"/>
          </a:xfrm>
          <a:custGeom>
            <a:avLst/>
            <a:gdLst/>
            <a:ahLst/>
            <a:cxnLst/>
            <a:rect l="l" t="t" r="r" b="b"/>
            <a:pathLst>
              <a:path w="3039346" h="3913585">
                <a:moveTo>
                  <a:pt x="1527178" y="2618567"/>
                </a:moveTo>
                <a:cubicBezTo>
                  <a:pt x="1429201" y="2618567"/>
                  <a:pt x="1349775" y="2697993"/>
                  <a:pt x="1349775" y="2795971"/>
                </a:cubicBezTo>
                <a:cubicBezTo>
                  <a:pt x="1349775" y="2861110"/>
                  <a:pt x="1384883" y="2918050"/>
                  <a:pt x="1437574" y="2948279"/>
                </a:cubicBezTo>
                <a:lnTo>
                  <a:pt x="1275150" y="3311239"/>
                </a:lnTo>
                <a:lnTo>
                  <a:pt x="1779206" y="3311239"/>
                </a:lnTo>
                <a:lnTo>
                  <a:pt x="1616782" y="2948279"/>
                </a:lnTo>
                <a:cubicBezTo>
                  <a:pt x="1669475" y="2918050"/>
                  <a:pt x="1704582" y="2861110"/>
                  <a:pt x="1704582" y="2795971"/>
                </a:cubicBezTo>
                <a:cubicBezTo>
                  <a:pt x="1704582" y="2697993"/>
                  <a:pt x="1625156" y="2618567"/>
                  <a:pt x="1527178" y="2618567"/>
                </a:cubicBezTo>
                <a:close/>
                <a:moveTo>
                  <a:pt x="1527178" y="0"/>
                </a:moveTo>
                <a:cubicBezTo>
                  <a:pt x="2026975" y="0"/>
                  <a:pt x="2435288" y="391686"/>
                  <a:pt x="2460697" y="884907"/>
                </a:cubicBezTo>
                <a:lnTo>
                  <a:pt x="2463282" y="884907"/>
                </a:lnTo>
                <a:lnTo>
                  <a:pt x="2463282" y="936104"/>
                </a:lnTo>
                <a:lnTo>
                  <a:pt x="2463282" y="1656184"/>
                </a:lnTo>
                <a:lnTo>
                  <a:pt x="2067282" y="1656184"/>
                </a:lnTo>
                <a:lnTo>
                  <a:pt x="2067282" y="1427425"/>
                </a:lnTo>
                <a:lnTo>
                  <a:pt x="2310132" y="1427584"/>
                </a:lnTo>
                <a:cubicBezTo>
                  <a:pt x="2310132" y="1320268"/>
                  <a:pt x="2206785" y="1230216"/>
                  <a:pt x="2067282" y="1206340"/>
                </a:cubicBezTo>
                <a:lnTo>
                  <a:pt x="2067282" y="936104"/>
                </a:lnTo>
                <a:lnTo>
                  <a:pt x="2066786" y="936104"/>
                </a:lnTo>
                <a:cubicBezTo>
                  <a:pt x="2066786" y="638087"/>
                  <a:pt x="1825195" y="396496"/>
                  <a:pt x="1527178" y="396496"/>
                </a:cubicBezTo>
                <a:cubicBezTo>
                  <a:pt x="1229161" y="396496"/>
                  <a:pt x="987570" y="638087"/>
                  <a:pt x="987570" y="936104"/>
                </a:cubicBezTo>
                <a:lnTo>
                  <a:pt x="987074" y="936104"/>
                </a:lnTo>
                <a:lnTo>
                  <a:pt x="987074" y="1872209"/>
                </a:lnTo>
                <a:lnTo>
                  <a:pt x="2699110" y="1872209"/>
                </a:lnTo>
                <a:cubicBezTo>
                  <a:pt x="2887017" y="1872209"/>
                  <a:pt x="3039346" y="2024538"/>
                  <a:pt x="3039346" y="2212445"/>
                </a:cubicBezTo>
                <a:lnTo>
                  <a:pt x="3039346" y="3573349"/>
                </a:lnTo>
                <a:cubicBezTo>
                  <a:pt x="3039346" y="3761256"/>
                  <a:pt x="2887017" y="3913585"/>
                  <a:pt x="2699110" y="3913585"/>
                </a:cubicBezTo>
                <a:lnTo>
                  <a:pt x="340236" y="3913585"/>
                </a:lnTo>
                <a:cubicBezTo>
                  <a:pt x="152329" y="3913585"/>
                  <a:pt x="0" y="3761256"/>
                  <a:pt x="0" y="3573349"/>
                </a:cubicBezTo>
                <a:lnTo>
                  <a:pt x="0" y="2212445"/>
                </a:lnTo>
                <a:cubicBezTo>
                  <a:pt x="0" y="2024538"/>
                  <a:pt x="152329" y="1872209"/>
                  <a:pt x="340236" y="1872209"/>
                </a:cubicBezTo>
                <a:lnTo>
                  <a:pt x="591074" y="1872209"/>
                </a:lnTo>
                <a:lnTo>
                  <a:pt x="591074" y="936104"/>
                </a:lnTo>
                <a:cubicBezTo>
                  <a:pt x="591074" y="419108"/>
                  <a:pt x="1010182" y="0"/>
                  <a:pt x="15271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0BA495ED-8F56-4FD5-8532-D9F68F8A9AD0}"/>
              </a:ext>
            </a:extLst>
          </p:cNvPr>
          <p:cNvSpPr>
            <a:spLocks noChangeAspect="1"/>
          </p:cNvSpPr>
          <p:nvPr/>
        </p:nvSpPr>
        <p:spPr>
          <a:xfrm>
            <a:off x="5827747" y="3472879"/>
            <a:ext cx="244056" cy="250103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1060704" y="2605404"/>
                </a:moveTo>
                <a:lnTo>
                  <a:pt x="1060704" y="3484562"/>
                </a:lnTo>
                <a:lnTo>
                  <a:pt x="520704" y="3484562"/>
                </a:lnTo>
                <a:lnTo>
                  <a:pt x="520704" y="2921369"/>
                </a:lnTo>
                <a:close/>
                <a:moveTo>
                  <a:pt x="1767636" y="2191764"/>
                </a:moveTo>
                <a:lnTo>
                  <a:pt x="1767636" y="3484562"/>
                </a:lnTo>
                <a:lnTo>
                  <a:pt x="1227636" y="3484562"/>
                </a:lnTo>
                <a:lnTo>
                  <a:pt x="1227636" y="2507729"/>
                </a:lnTo>
                <a:close/>
                <a:moveTo>
                  <a:pt x="727824" y="1898926"/>
                </a:moveTo>
                <a:cubicBezTo>
                  <a:pt x="778935" y="1901797"/>
                  <a:pt x="823008" y="1922133"/>
                  <a:pt x="848185" y="1959270"/>
                </a:cubicBezTo>
                <a:lnTo>
                  <a:pt x="709850" y="2046427"/>
                </a:lnTo>
                <a:cubicBezTo>
                  <a:pt x="695418" y="2025141"/>
                  <a:pt x="659325" y="2023114"/>
                  <a:pt x="628755" y="2041873"/>
                </a:cubicBezTo>
                <a:cubicBezTo>
                  <a:pt x="598186" y="2060633"/>
                  <a:pt x="584435" y="2093247"/>
                  <a:pt x="597859" y="2115152"/>
                </a:cubicBezTo>
                <a:cubicBezTo>
                  <a:pt x="611284" y="2137057"/>
                  <a:pt x="646923" y="2140159"/>
                  <a:pt x="677935" y="2122121"/>
                </a:cubicBezTo>
                <a:lnTo>
                  <a:pt x="677897" y="2122055"/>
                </a:lnTo>
                <a:cubicBezTo>
                  <a:pt x="786104" y="2059118"/>
                  <a:pt x="910457" y="2069940"/>
                  <a:pt x="957298" y="2146370"/>
                </a:cubicBezTo>
                <a:cubicBezTo>
                  <a:pt x="1004139" y="2222801"/>
                  <a:pt x="956160" y="2336598"/>
                  <a:pt x="849496" y="2402054"/>
                </a:cubicBezTo>
                <a:cubicBezTo>
                  <a:pt x="742833" y="2467510"/>
                  <a:pt x="616898" y="2460438"/>
                  <a:pt x="566543" y="2386164"/>
                </a:cubicBezTo>
                <a:lnTo>
                  <a:pt x="704879" y="2299007"/>
                </a:lnTo>
                <a:cubicBezTo>
                  <a:pt x="719311" y="2320294"/>
                  <a:pt x="755403" y="2322320"/>
                  <a:pt x="785973" y="2303561"/>
                </a:cubicBezTo>
                <a:cubicBezTo>
                  <a:pt x="816543" y="2284801"/>
                  <a:pt x="830294" y="2252187"/>
                  <a:pt x="816869" y="2230282"/>
                </a:cubicBezTo>
                <a:cubicBezTo>
                  <a:pt x="803444" y="2208377"/>
                  <a:pt x="767805" y="2205275"/>
                  <a:pt x="736793" y="2223313"/>
                </a:cubicBezTo>
                <a:lnTo>
                  <a:pt x="736831" y="2223379"/>
                </a:lnTo>
                <a:cubicBezTo>
                  <a:pt x="628624" y="2286317"/>
                  <a:pt x="504271" y="2275495"/>
                  <a:pt x="457430" y="2199064"/>
                </a:cubicBezTo>
                <a:cubicBezTo>
                  <a:pt x="410589" y="2122633"/>
                  <a:pt x="458569" y="2008836"/>
                  <a:pt x="565232" y="1943380"/>
                </a:cubicBezTo>
                <a:cubicBezTo>
                  <a:pt x="618564" y="1910652"/>
                  <a:pt x="676713" y="1896056"/>
                  <a:pt x="727824" y="1898926"/>
                </a:cubicBezTo>
                <a:close/>
                <a:moveTo>
                  <a:pt x="2474568" y="1778124"/>
                </a:moveTo>
                <a:lnTo>
                  <a:pt x="2474568" y="3484562"/>
                </a:lnTo>
                <a:lnTo>
                  <a:pt x="1934568" y="3484562"/>
                </a:lnTo>
                <a:lnTo>
                  <a:pt x="1934568" y="2094088"/>
                </a:lnTo>
                <a:close/>
                <a:moveTo>
                  <a:pt x="1224767" y="1559663"/>
                </a:moveTo>
                <a:lnTo>
                  <a:pt x="1357901" y="1788558"/>
                </a:lnTo>
                <a:lnTo>
                  <a:pt x="1360429" y="1792904"/>
                </a:lnTo>
                <a:lnTo>
                  <a:pt x="1360300" y="1792978"/>
                </a:lnTo>
                <a:cubicBezTo>
                  <a:pt x="1407585" y="1877153"/>
                  <a:pt x="1412196" y="1977076"/>
                  <a:pt x="1372257" y="2055997"/>
                </a:cubicBezTo>
                <a:cubicBezTo>
                  <a:pt x="1331625" y="2136287"/>
                  <a:pt x="1251098" y="2182566"/>
                  <a:pt x="1161171" y="2177306"/>
                </a:cubicBezTo>
                <a:cubicBezTo>
                  <a:pt x="1073551" y="2172181"/>
                  <a:pt x="990060" y="2118890"/>
                  <a:pt x="940792" y="2036981"/>
                </a:cubicBezTo>
                <a:lnTo>
                  <a:pt x="940643" y="2037067"/>
                </a:lnTo>
                <a:lnTo>
                  <a:pt x="804981" y="1803827"/>
                </a:lnTo>
                <a:lnTo>
                  <a:pt x="919468" y="1737237"/>
                </a:lnTo>
                <a:lnTo>
                  <a:pt x="1052024" y="1965138"/>
                </a:lnTo>
                <a:lnTo>
                  <a:pt x="1052135" y="1965075"/>
                </a:lnTo>
                <a:cubicBezTo>
                  <a:pt x="1074300" y="2003905"/>
                  <a:pt x="1113155" y="2029329"/>
                  <a:pt x="1153985" y="2031717"/>
                </a:cubicBezTo>
                <a:cubicBezTo>
                  <a:pt x="1194815" y="2034105"/>
                  <a:pt x="1231378" y="2013093"/>
                  <a:pt x="1249826" y="1976638"/>
                </a:cubicBezTo>
                <a:cubicBezTo>
                  <a:pt x="1268275" y="1940183"/>
                  <a:pt x="1265788" y="1893859"/>
                  <a:pt x="1243308" y="1855210"/>
                </a:cubicBezTo>
                <a:lnTo>
                  <a:pt x="1243414" y="1855148"/>
                </a:lnTo>
                <a:lnTo>
                  <a:pt x="1110280" y="1626253"/>
                </a:lnTo>
                <a:close/>
                <a:moveTo>
                  <a:pt x="1640138" y="1367306"/>
                </a:moveTo>
                <a:cubicBezTo>
                  <a:pt x="1702502" y="1369961"/>
                  <a:pt x="1763949" y="1394172"/>
                  <a:pt x="1812541" y="1439430"/>
                </a:cubicBezTo>
                <a:lnTo>
                  <a:pt x="1703977" y="1555990"/>
                </a:lnTo>
                <a:cubicBezTo>
                  <a:pt x="1664170" y="1518915"/>
                  <a:pt x="1603302" y="1516323"/>
                  <a:pt x="1560488" y="1549881"/>
                </a:cubicBezTo>
                <a:cubicBezTo>
                  <a:pt x="1517674" y="1583438"/>
                  <a:pt x="1505649" y="1643162"/>
                  <a:pt x="1532141" y="1690673"/>
                </a:cubicBezTo>
                <a:cubicBezTo>
                  <a:pt x="1558633" y="1738185"/>
                  <a:pt x="1615761" y="1759350"/>
                  <a:pt x="1666814" y="1740568"/>
                </a:cubicBezTo>
                <a:cubicBezTo>
                  <a:pt x="1717867" y="1721786"/>
                  <a:pt x="1747658" y="1668643"/>
                  <a:pt x="1737042" y="1615291"/>
                </a:cubicBezTo>
                <a:lnTo>
                  <a:pt x="1893267" y="1584208"/>
                </a:lnTo>
                <a:cubicBezTo>
                  <a:pt x="1919183" y="1714462"/>
                  <a:pt x="1846451" y="1844204"/>
                  <a:pt x="1721811" y="1890058"/>
                </a:cubicBezTo>
                <a:cubicBezTo>
                  <a:pt x="1597171" y="1935912"/>
                  <a:pt x="1457698" y="1884239"/>
                  <a:pt x="1393021" y="1768245"/>
                </a:cubicBezTo>
                <a:cubicBezTo>
                  <a:pt x="1328344" y="1652252"/>
                  <a:pt x="1357701" y="1506440"/>
                  <a:pt x="1462228" y="1424513"/>
                </a:cubicBezTo>
                <a:cubicBezTo>
                  <a:pt x="1514491" y="1383550"/>
                  <a:pt x="1577773" y="1364650"/>
                  <a:pt x="1640138" y="1367306"/>
                </a:cubicBezTo>
                <a:close/>
                <a:moveTo>
                  <a:pt x="3181500" y="1364483"/>
                </a:moveTo>
                <a:lnTo>
                  <a:pt x="3181500" y="3484562"/>
                </a:lnTo>
                <a:lnTo>
                  <a:pt x="2641500" y="3484562"/>
                </a:lnTo>
                <a:lnTo>
                  <a:pt x="2641500" y="1680448"/>
                </a:lnTo>
                <a:close/>
                <a:moveTo>
                  <a:pt x="2141599" y="1075636"/>
                </a:moveTo>
                <a:cubicBezTo>
                  <a:pt x="2203963" y="1078291"/>
                  <a:pt x="2265410" y="1102502"/>
                  <a:pt x="2314002" y="1147760"/>
                </a:cubicBezTo>
                <a:lnTo>
                  <a:pt x="2205438" y="1264320"/>
                </a:lnTo>
                <a:cubicBezTo>
                  <a:pt x="2165631" y="1227245"/>
                  <a:pt x="2104763" y="1224653"/>
                  <a:pt x="2061949" y="1258211"/>
                </a:cubicBezTo>
                <a:cubicBezTo>
                  <a:pt x="2019135" y="1291768"/>
                  <a:pt x="2007110" y="1351492"/>
                  <a:pt x="2033602" y="1399003"/>
                </a:cubicBezTo>
                <a:cubicBezTo>
                  <a:pt x="2060094" y="1446515"/>
                  <a:pt x="2117222" y="1467680"/>
                  <a:pt x="2168275" y="1448898"/>
                </a:cubicBezTo>
                <a:cubicBezTo>
                  <a:pt x="2219328" y="1430116"/>
                  <a:pt x="2249119" y="1376973"/>
                  <a:pt x="2238503" y="1323621"/>
                </a:cubicBezTo>
                <a:lnTo>
                  <a:pt x="2394728" y="1292538"/>
                </a:lnTo>
                <a:cubicBezTo>
                  <a:pt x="2420644" y="1422792"/>
                  <a:pt x="2347912" y="1552534"/>
                  <a:pt x="2223272" y="1598388"/>
                </a:cubicBezTo>
                <a:cubicBezTo>
                  <a:pt x="2098632" y="1644242"/>
                  <a:pt x="1959159" y="1592569"/>
                  <a:pt x="1894482" y="1476575"/>
                </a:cubicBezTo>
                <a:cubicBezTo>
                  <a:pt x="1829805" y="1360582"/>
                  <a:pt x="1859162" y="1214770"/>
                  <a:pt x="1963689" y="1132843"/>
                </a:cubicBezTo>
                <a:cubicBezTo>
                  <a:pt x="2015952" y="1091880"/>
                  <a:pt x="2079234" y="1072980"/>
                  <a:pt x="2141599" y="1075636"/>
                </a:cubicBezTo>
                <a:close/>
                <a:moveTo>
                  <a:pt x="3888432" y="950843"/>
                </a:moveTo>
                <a:lnTo>
                  <a:pt x="3888432" y="3484562"/>
                </a:lnTo>
                <a:lnTo>
                  <a:pt x="3348432" y="3484562"/>
                </a:lnTo>
                <a:lnTo>
                  <a:pt x="3348432" y="1266808"/>
                </a:lnTo>
                <a:close/>
                <a:moveTo>
                  <a:pt x="2612541" y="752479"/>
                </a:moveTo>
                <a:lnTo>
                  <a:pt x="2676292" y="862085"/>
                </a:lnTo>
                <a:lnTo>
                  <a:pt x="2428666" y="1006115"/>
                </a:lnTo>
                <a:lnTo>
                  <a:pt x="2468686" y="1074919"/>
                </a:lnTo>
                <a:lnTo>
                  <a:pt x="2716312" y="930890"/>
                </a:lnTo>
                <a:lnTo>
                  <a:pt x="2780063" y="1040496"/>
                </a:lnTo>
                <a:lnTo>
                  <a:pt x="2532437" y="1184525"/>
                </a:lnTo>
                <a:lnTo>
                  <a:pt x="2572457" y="1253330"/>
                </a:lnTo>
                <a:lnTo>
                  <a:pt x="2820083" y="1109301"/>
                </a:lnTo>
                <a:lnTo>
                  <a:pt x="2883834" y="1218907"/>
                </a:lnTo>
                <a:lnTo>
                  <a:pt x="2534013" y="1422377"/>
                </a:lnTo>
                <a:lnTo>
                  <a:pt x="2470261" y="1312771"/>
                </a:lnTo>
                <a:lnTo>
                  <a:pt x="2470262" y="1312771"/>
                </a:lnTo>
                <a:lnTo>
                  <a:pt x="2430242" y="1243966"/>
                </a:lnTo>
                <a:lnTo>
                  <a:pt x="2366491" y="1134360"/>
                </a:lnTo>
                <a:lnTo>
                  <a:pt x="2366491" y="1134360"/>
                </a:lnTo>
                <a:lnTo>
                  <a:pt x="2326471" y="1065555"/>
                </a:lnTo>
                <a:lnTo>
                  <a:pt x="2262720" y="955949"/>
                </a:lnTo>
                <a:close/>
                <a:moveTo>
                  <a:pt x="3001911" y="576226"/>
                </a:moveTo>
                <a:cubicBezTo>
                  <a:pt x="3053022" y="579097"/>
                  <a:pt x="3097095" y="599433"/>
                  <a:pt x="3122273" y="636570"/>
                </a:cubicBezTo>
                <a:lnTo>
                  <a:pt x="2983937" y="723727"/>
                </a:lnTo>
                <a:cubicBezTo>
                  <a:pt x="2969505" y="702441"/>
                  <a:pt x="2933412" y="700414"/>
                  <a:pt x="2902842" y="719173"/>
                </a:cubicBezTo>
                <a:cubicBezTo>
                  <a:pt x="2872273" y="737933"/>
                  <a:pt x="2858522" y="770547"/>
                  <a:pt x="2871946" y="792452"/>
                </a:cubicBezTo>
                <a:cubicBezTo>
                  <a:pt x="2885371" y="814357"/>
                  <a:pt x="2921011" y="817459"/>
                  <a:pt x="2952022" y="799421"/>
                </a:cubicBezTo>
                <a:lnTo>
                  <a:pt x="2951984" y="799355"/>
                </a:lnTo>
                <a:cubicBezTo>
                  <a:pt x="3060191" y="736418"/>
                  <a:pt x="3184544" y="747240"/>
                  <a:pt x="3231385" y="823670"/>
                </a:cubicBezTo>
                <a:cubicBezTo>
                  <a:pt x="3278226" y="900101"/>
                  <a:pt x="3230247" y="1013898"/>
                  <a:pt x="3123583" y="1079354"/>
                </a:cubicBezTo>
                <a:cubicBezTo>
                  <a:pt x="3016920" y="1144810"/>
                  <a:pt x="2890986" y="1137738"/>
                  <a:pt x="2840630" y="1063464"/>
                </a:cubicBezTo>
                <a:lnTo>
                  <a:pt x="2978966" y="976307"/>
                </a:lnTo>
                <a:cubicBezTo>
                  <a:pt x="2993398" y="997594"/>
                  <a:pt x="3029490" y="999620"/>
                  <a:pt x="3060060" y="980861"/>
                </a:cubicBezTo>
                <a:cubicBezTo>
                  <a:pt x="3090630" y="962101"/>
                  <a:pt x="3104381" y="929487"/>
                  <a:pt x="3090956" y="907582"/>
                </a:cubicBezTo>
                <a:cubicBezTo>
                  <a:pt x="3077531" y="885677"/>
                  <a:pt x="3041892" y="882575"/>
                  <a:pt x="3010880" y="900613"/>
                </a:cubicBezTo>
                <a:lnTo>
                  <a:pt x="3010918" y="900679"/>
                </a:lnTo>
                <a:cubicBezTo>
                  <a:pt x="2902711" y="963617"/>
                  <a:pt x="2778358" y="952795"/>
                  <a:pt x="2731517" y="876364"/>
                </a:cubicBezTo>
                <a:cubicBezTo>
                  <a:pt x="2684676" y="799933"/>
                  <a:pt x="2732656" y="686136"/>
                  <a:pt x="2839319" y="620680"/>
                </a:cubicBezTo>
                <a:cubicBezTo>
                  <a:pt x="2892651" y="587952"/>
                  <a:pt x="2950800" y="573356"/>
                  <a:pt x="3001911" y="576226"/>
                </a:cubicBezTo>
                <a:close/>
                <a:moveTo>
                  <a:pt x="3433408" y="325251"/>
                </a:moveTo>
                <a:cubicBezTo>
                  <a:pt x="3484519" y="328122"/>
                  <a:pt x="3528592" y="348458"/>
                  <a:pt x="3553770" y="385595"/>
                </a:cubicBezTo>
                <a:lnTo>
                  <a:pt x="3415434" y="472752"/>
                </a:lnTo>
                <a:cubicBezTo>
                  <a:pt x="3401002" y="451466"/>
                  <a:pt x="3364909" y="449439"/>
                  <a:pt x="3334339" y="468198"/>
                </a:cubicBezTo>
                <a:cubicBezTo>
                  <a:pt x="3303770" y="486958"/>
                  <a:pt x="3290019" y="519572"/>
                  <a:pt x="3303443" y="541477"/>
                </a:cubicBezTo>
                <a:cubicBezTo>
                  <a:pt x="3316868" y="563382"/>
                  <a:pt x="3352508" y="566484"/>
                  <a:pt x="3383519" y="548446"/>
                </a:cubicBezTo>
                <a:lnTo>
                  <a:pt x="3383481" y="548380"/>
                </a:lnTo>
                <a:cubicBezTo>
                  <a:pt x="3491688" y="485443"/>
                  <a:pt x="3616041" y="496264"/>
                  <a:pt x="3662882" y="572695"/>
                </a:cubicBezTo>
                <a:cubicBezTo>
                  <a:pt x="3709723" y="649126"/>
                  <a:pt x="3661744" y="762923"/>
                  <a:pt x="3555080" y="828379"/>
                </a:cubicBezTo>
                <a:cubicBezTo>
                  <a:pt x="3448417" y="893835"/>
                  <a:pt x="3322483" y="886763"/>
                  <a:pt x="3272127" y="812489"/>
                </a:cubicBezTo>
                <a:lnTo>
                  <a:pt x="3410463" y="725332"/>
                </a:lnTo>
                <a:cubicBezTo>
                  <a:pt x="3424895" y="746619"/>
                  <a:pt x="3460987" y="748645"/>
                  <a:pt x="3491557" y="729886"/>
                </a:cubicBezTo>
                <a:cubicBezTo>
                  <a:pt x="3522127" y="711126"/>
                  <a:pt x="3535878" y="678512"/>
                  <a:pt x="3522453" y="656607"/>
                </a:cubicBezTo>
                <a:cubicBezTo>
                  <a:pt x="3509028" y="634702"/>
                  <a:pt x="3473389" y="631600"/>
                  <a:pt x="3442377" y="649638"/>
                </a:cubicBezTo>
                <a:lnTo>
                  <a:pt x="3442415" y="649704"/>
                </a:lnTo>
                <a:cubicBezTo>
                  <a:pt x="3334208" y="712642"/>
                  <a:pt x="3209855" y="701820"/>
                  <a:pt x="3163014" y="625389"/>
                </a:cubicBezTo>
                <a:cubicBezTo>
                  <a:pt x="3116173" y="548958"/>
                  <a:pt x="3164153" y="435161"/>
                  <a:pt x="3270816" y="369705"/>
                </a:cubicBezTo>
                <a:cubicBezTo>
                  <a:pt x="3324148" y="336977"/>
                  <a:pt x="3382297" y="322381"/>
                  <a:pt x="3433408" y="325251"/>
                </a:cubicBez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Block Arc 21">
            <a:extLst>
              <a:ext uri="{FF2B5EF4-FFF2-40B4-BE49-F238E27FC236}">
                <a16:creationId xmlns:a16="http://schemas.microsoft.com/office/drawing/2014/main" id="{1810B446-8AE5-49B0-9CC5-AC06A908079D}"/>
              </a:ext>
            </a:extLst>
          </p:cNvPr>
          <p:cNvSpPr>
            <a:spLocks noChangeAspect="1"/>
          </p:cNvSpPr>
          <p:nvPr/>
        </p:nvSpPr>
        <p:spPr>
          <a:xfrm>
            <a:off x="4099013" y="1676452"/>
            <a:ext cx="205791" cy="282024"/>
          </a:xfrm>
          <a:custGeom>
            <a:avLst/>
            <a:gdLst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641823 w 1649823"/>
              <a:gd name="connsiteY16" fmla="*/ 1880682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3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26019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26019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26019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26019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8529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41714 w 1649823"/>
              <a:gd name="connsiteY16" fmla="*/ 1888529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41714 w 1649823"/>
              <a:gd name="connsiteY16" fmla="*/ 1888529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41714 w 1649823"/>
              <a:gd name="connsiteY16" fmla="*/ 1888529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85082 w 1649823"/>
              <a:gd name="connsiteY19" fmla="*/ 2260987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50449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85082 w 1649823"/>
              <a:gd name="connsiteY19" fmla="*/ 2260987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50449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85082 w 1649823"/>
              <a:gd name="connsiteY19" fmla="*/ 2260987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88799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85082 w 1649823"/>
              <a:gd name="connsiteY19" fmla="*/ 2260987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60987"/>
              <a:gd name="connsiteX1" fmla="*/ 1299369 w 1649823"/>
              <a:gd name="connsiteY1" fmla="*/ 94365 h 2260987"/>
              <a:gd name="connsiteX2" fmla="*/ 1649823 w 1649823"/>
              <a:gd name="connsiteY2" fmla="*/ 702944 h 2260987"/>
              <a:gd name="connsiteX3" fmla="*/ 1257111 w 1649823"/>
              <a:gd name="connsiteY3" fmla="*/ 702416 h 2260987"/>
              <a:gd name="connsiteX4" fmla="*/ 1102708 w 1649823"/>
              <a:gd name="connsiteY4" fmla="*/ 434288 h 2260987"/>
              <a:gd name="connsiteX5" fmla="*/ 793301 w 1649823"/>
              <a:gd name="connsiteY5" fmla="*/ 434080 h 2260987"/>
              <a:gd name="connsiteX6" fmla="*/ 639582 w 1649823"/>
              <a:gd name="connsiteY6" fmla="*/ 694124 h 2260987"/>
              <a:gd name="connsiteX7" fmla="*/ 641823 w 1649823"/>
              <a:gd name="connsiteY7" fmla="*/ 694124 h 2260987"/>
              <a:gd name="connsiteX8" fmla="*/ 641823 w 1649823"/>
              <a:gd name="connsiteY8" fmla="*/ 922486 h 2260987"/>
              <a:gd name="connsiteX9" fmla="*/ 1090531 w 1649823"/>
              <a:gd name="connsiteY9" fmla="*/ 922486 h 2260987"/>
              <a:gd name="connsiteX10" fmla="*/ 1090531 w 1649823"/>
              <a:gd name="connsiteY10" fmla="*/ 1210486 h 2260987"/>
              <a:gd name="connsiteX11" fmla="*/ 641823 w 1649823"/>
              <a:gd name="connsiteY11" fmla="*/ 1210486 h 2260987"/>
              <a:gd name="connsiteX12" fmla="*/ 641823 w 1649823"/>
              <a:gd name="connsiteY12" fmla="*/ 1308697 h 2260987"/>
              <a:gd name="connsiteX13" fmla="*/ 1080000 w 1649823"/>
              <a:gd name="connsiteY13" fmla="*/ 1308697 h 2260987"/>
              <a:gd name="connsiteX14" fmla="*/ 1080000 w 1649823"/>
              <a:gd name="connsiteY14" fmla="*/ 1596697 h 2260987"/>
              <a:gd name="connsiteX15" fmla="*/ 641823 w 1649823"/>
              <a:gd name="connsiteY15" fmla="*/ 1596697 h 2260987"/>
              <a:gd name="connsiteX16" fmla="*/ 488799 w 1649823"/>
              <a:gd name="connsiteY16" fmla="*/ 1884606 h 2260987"/>
              <a:gd name="connsiteX17" fmla="*/ 1534707 w 1649823"/>
              <a:gd name="connsiteY17" fmla="*/ 1880682 h 2260987"/>
              <a:gd name="connsiteX18" fmla="*/ 1550401 w 1649823"/>
              <a:gd name="connsiteY18" fmla="*/ 2257063 h 2260987"/>
              <a:gd name="connsiteX19" fmla="*/ 85082 w 1649823"/>
              <a:gd name="connsiteY19" fmla="*/ 2260987 h 2260987"/>
              <a:gd name="connsiteX20" fmla="*/ 10531 w 1649823"/>
              <a:gd name="connsiteY20" fmla="*/ 1880682 h 2260987"/>
              <a:gd name="connsiteX21" fmla="*/ 14323 w 1649823"/>
              <a:gd name="connsiteY21" fmla="*/ 1892454 h 2260987"/>
              <a:gd name="connsiteX22" fmla="*/ 245823 w 1649823"/>
              <a:gd name="connsiteY22" fmla="*/ 1596697 h 2260987"/>
              <a:gd name="connsiteX23" fmla="*/ 0 w 1649823"/>
              <a:gd name="connsiteY23" fmla="*/ 1596697 h 2260987"/>
              <a:gd name="connsiteX24" fmla="*/ 0 w 1649823"/>
              <a:gd name="connsiteY24" fmla="*/ 1308697 h 2260987"/>
              <a:gd name="connsiteX25" fmla="*/ 245823 w 1649823"/>
              <a:gd name="connsiteY25" fmla="*/ 1308697 h 2260987"/>
              <a:gd name="connsiteX26" fmla="*/ 245823 w 1649823"/>
              <a:gd name="connsiteY26" fmla="*/ 1210486 h 2260987"/>
              <a:gd name="connsiteX27" fmla="*/ 10531 w 1649823"/>
              <a:gd name="connsiteY27" fmla="*/ 1210486 h 2260987"/>
              <a:gd name="connsiteX28" fmla="*/ 10531 w 1649823"/>
              <a:gd name="connsiteY28" fmla="*/ 922486 h 2260987"/>
              <a:gd name="connsiteX29" fmla="*/ 245823 w 1649823"/>
              <a:gd name="connsiteY29" fmla="*/ 922486 h 2260987"/>
              <a:gd name="connsiteX30" fmla="*/ 245823 w 1649823"/>
              <a:gd name="connsiteY30" fmla="*/ 694124 h 2260987"/>
              <a:gd name="connsiteX31" fmla="*/ 246347 w 1649823"/>
              <a:gd name="connsiteY31" fmla="*/ 694124 h 2260987"/>
              <a:gd name="connsiteX32" fmla="*/ 597097 w 1649823"/>
              <a:gd name="connsiteY32" fmla="*/ 93893 h 2260987"/>
              <a:gd name="connsiteX33" fmla="*/ 948296 w 1649823"/>
              <a:gd name="connsiteY33" fmla="*/ 0 h 2260987"/>
              <a:gd name="connsiteX0" fmla="*/ 948296 w 1649823"/>
              <a:gd name="connsiteY0" fmla="*/ 0 h 2260987"/>
              <a:gd name="connsiteX1" fmla="*/ 1299369 w 1649823"/>
              <a:gd name="connsiteY1" fmla="*/ 94365 h 2260987"/>
              <a:gd name="connsiteX2" fmla="*/ 1649823 w 1649823"/>
              <a:gd name="connsiteY2" fmla="*/ 702944 h 2260987"/>
              <a:gd name="connsiteX3" fmla="*/ 1257111 w 1649823"/>
              <a:gd name="connsiteY3" fmla="*/ 702416 h 2260987"/>
              <a:gd name="connsiteX4" fmla="*/ 1102708 w 1649823"/>
              <a:gd name="connsiteY4" fmla="*/ 434288 h 2260987"/>
              <a:gd name="connsiteX5" fmla="*/ 793301 w 1649823"/>
              <a:gd name="connsiteY5" fmla="*/ 434080 h 2260987"/>
              <a:gd name="connsiteX6" fmla="*/ 639582 w 1649823"/>
              <a:gd name="connsiteY6" fmla="*/ 694124 h 2260987"/>
              <a:gd name="connsiteX7" fmla="*/ 641823 w 1649823"/>
              <a:gd name="connsiteY7" fmla="*/ 694124 h 2260987"/>
              <a:gd name="connsiteX8" fmla="*/ 641823 w 1649823"/>
              <a:gd name="connsiteY8" fmla="*/ 922486 h 2260987"/>
              <a:gd name="connsiteX9" fmla="*/ 1090531 w 1649823"/>
              <a:gd name="connsiteY9" fmla="*/ 922486 h 2260987"/>
              <a:gd name="connsiteX10" fmla="*/ 1090531 w 1649823"/>
              <a:gd name="connsiteY10" fmla="*/ 1210486 h 2260987"/>
              <a:gd name="connsiteX11" fmla="*/ 641823 w 1649823"/>
              <a:gd name="connsiteY11" fmla="*/ 1210486 h 2260987"/>
              <a:gd name="connsiteX12" fmla="*/ 641823 w 1649823"/>
              <a:gd name="connsiteY12" fmla="*/ 1308697 h 2260987"/>
              <a:gd name="connsiteX13" fmla="*/ 1080000 w 1649823"/>
              <a:gd name="connsiteY13" fmla="*/ 1308697 h 2260987"/>
              <a:gd name="connsiteX14" fmla="*/ 1080000 w 1649823"/>
              <a:gd name="connsiteY14" fmla="*/ 1596697 h 2260987"/>
              <a:gd name="connsiteX15" fmla="*/ 641823 w 1649823"/>
              <a:gd name="connsiteY15" fmla="*/ 1596697 h 2260987"/>
              <a:gd name="connsiteX16" fmla="*/ 488799 w 1649823"/>
              <a:gd name="connsiteY16" fmla="*/ 1884606 h 2260987"/>
              <a:gd name="connsiteX17" fmla="*/ 1534707 w 1649823"/>
              <a:gd name="connsiteY17" fmla="*/ 1880682 h 2260987"/>
              <a:gd name="connsiteX18" fmla="*/ 1538630 w 1649823"/>
              <a:gd name="connsiteY18" fmla="*/ 2253139 h 2260987"/>
              <a:gd name="connsiteX19" fmla="*/ 85082 w 1649823"/>
              <a:gd name="connsiteY19" fmla="*/ 2260987 h 2260987"/>
              <a:gd name="connsiteX20" fmla="*/ 10531 w 1649823"/>
              <a:gd name="connsiteY20" fmla="*/ 1880682 h 2260987"/>
              <a:gd name="connsiteX21" fmla="*/ 14323 w 1649823"/>
              <a:gd name="connsiteY21" fmla="*/ 1892454 h 2260987"/>
              <a:gd name="connsiteX22" fmla="*/ 245823 w 1649823"/>
              <a:gd name="connsiteY22" fmla="*/ 1596697 h 2260987"/>
              <a:gd name="connsiteX23" fmla="*/ 0 w 1649823"/>
              <a:gd name="connsiteY23" fmla="*/ 1596697 h 2260987"/>
              <a:gd name="connsiteX24" fmla="*/ 0 w 1649823"/>
              <a:gd name="connsiteY24" fmla="*/ 1308697 h 2260987"/>
              <a:gd name="connsiteX25" fmla="*/ 245823 w 1649823"/>
              <a:gd name="connsiteY25" fmla="*/ 1308697 h 2260987"/>
              <a:gd name="connsiteX26" fmla="*/ 245823 w 1649823"/>
              <a:gd name="connsiteY26" fmla="*/ 1210486 h 2260987"/>
              <a:gd name="connsiteX27" fmla="*/ 10531 w 1649823"/>
              <a:gd name="connsiteY27" fmla="*/ 1210486 h 2260987"/>
              <a:gd name="connsiteX28" fmla="*/ 10531 w 1649823"/>
              <a:gd name="connsiteY28" fmla="*/ 922486 h 2260987"/>
              <a:gd name="connsiteX29" fmla="*/ 245823 w 1649823"/>
              <a:gd name="connsiteY29" fmla="*/ 922486 h 2260987"/>
              <a:gd name="connsiteX30" fmla="*/ 245823 w 1649823"/>
              <a:gd name="connsiteY30" fmla="*/ 694124 h 2260987"/>
              <a:gd name="connsiteX31" fmla="*/ 246347 w 1649823"/>
              <a:gd name="connsiteY31" fmla="*/ 694124 h 2260987"/>
              <a:gd name="connsiteX32" fmla="*/ 597097 w 1649823"/>
              <a:gd name="connsiteY32" fmla="*/ 93893 h 2260987"/>
              <a:gd name="connsiteX33" fmla="*/ 948296 w 1649823"/>
              <a:gd name="connsiteY33" fmla="*/ 0 h 2260987"/>
              <a:gd name="connsiteX0" fmla="*/ 948296 w 1649823"/>
              <a:gd name="connsiteY0" fmla="*/ 0 h 2260987"/>
              <a:gd name="connsiteX1" fmla="*/ 1299369 w 1649823"/>
              <a:gd name="connsiteY1" fmla="*/ 94365 h 2260987"/>
              <a:gd name="connsiteX2" fmla="*/ 1649823 w 1649823"/>
              <a:gd name="connsiteY2" fmla="*/ 702944 h 2260987"/>
              <a:gd name="connsiteX3" fmla="*/ 1257111 w 1649823"/>
              <a:gd name="connsiteY3" fmla="*/ 702416 h 2260987"/>
              <a:gd name="connsiteX4" fmla="*/ 1102708 w 1649823"/>
              <a:gd name="connsiteY4" fmla="*/ 434288 h 2260987"/>
              <a:gd name="connsiteX5" fmla="*/ 793301 w 1649823"/>
              <a:gd name="connsiteY5" fmla="*/ 434080 h 2260987"/>
              <a:gd name="connsiteX6" fmla="*/ 639582 w 1649823"/>
              <a:gd name="connsiteY6" fmla="*/ 694124 h 2260987"/>
              <a:gd name="connsiteX7" fmla="*/ 641823 w 1649823"/>
              <a:gd name="connsiteY7" fmla="*/ 694124 h 2260987"/>
              <a:gd name="connsiteX8" fmla="*/ 641823 w 1649823"/>
              <a:gd name="connsiteY8" fmla="*/ 922486 h 2260987"/>
              <a:gd name="connsiteX9" fmla="*/ 1090531 w 1649823"/>
              <a:gd name="connsiteY9" fmla="*/ 922486 h 2260987"/>
              <a:gd name="connsiteX10" fmla="*/ 1090531 w 1649823"/>
              <a:gd name="connsiteY10" fmla="*/ 1210486 h 2260987"/>
              <a:gd name="connsiteX11" fmla="*/ 641823 w 1649823"/>
              <a:gd name="connsiteY11" fmla="*/ 1210486 h 2260987"/>
              <a:gd name="connsiteX12" fmla="*/ 641823 w 1649823"/>
              <a:gd name="connsiteY12" fmla="*/ 1308697 h 2260987"/>
              <a:gd name="connsiteX13" fmla="*/ 1080000 w 1649823"/>
              <a:gd name="connsiteY13" fmla="*/ 1308697 h 2260987"/>
              <a:gd name="connsiteX14" fmla="*/ 1080000 w 1649823"/>
              <a:gd name="connsiteY14" fmla="*/ 1596697 h 2260987"/>
              <a:gd name="connsiteX15" fmla="*/ 641823 w 1649823"/>
              <a:gd name="connsiteY15" fmla="*/ 1596697 h 2260987"/>
              <a:gd name="connsiteX16" fmla="*/ 488799 w 1649823"/>
              <a:gd name="connsiteY16" fmla="*/ 1884606 h 2260987"/>
              <a:gd name="connsiteX17" fmla="*/ 1534707 w 1649823"/>
              <a:gd name="connsiteY17" fmla="*/ 1880682 h 2260987"/>
              <a:gd name="connsiteX18" fmla="*/ 1538630 w 1649823"/>
              <a:gd name="connsiteY18" fmla="*/ 2253139 h 2260987"/>
              <a:gd name="connsiteX19" fmla="*/ 85082 w 1649823"/>
              <a:gd name="connsiteY19" fmla="*/ 2260987 h 2260987"/>
              <a:gd name="connsiteX20" fmla="*/ 10531 w 1649823"/>
              <a:gd name="connsiteY20" fmla="*/ 1880682 h 2260987"/>
              <a:gd name="connsiteX21" fmla="*/ 14323 w 1649823"/>
              <a:gd name="connsiteY21" fmla="*/ 1892454 h 2260987"/>
              <a:gd name="connsiteX22" fmla="*/ 245823 w 1649823"/>
              <a:gd name="connsiteY22" fmla="*/ 1596697 h 2260987"/>
              <a:gd name="connsiteX23" fmla="*/ 0 w 1649823"/>
              <a:gd name="connsiteY23" fmla="*/ 1596697 h 2260987"/>
              <a:gd name="connsiteX24" fmla="*/ 0 w 1649823"/>
              <a:gd name="connsiteY24" fmla="*/ 1308697 h 2260987"/>
              <a:gd name="connsiteX25" fmla="*/ 245823 w 1649823"/>
              <a:gd name="connsiteY25" fmla="*/ 1308697 h 2260987"/>
              <a:gd name="connsiteX26" fmla="*/ 245823 w 1649823"/>
              <a:gd name="connsiteY26" fmla="*/ 1210486 h 2260987"/>
              <a:gd name="connsiteX27" fmla="*/ 10531 w 1649823"/>
              <a:gd name="connsiteY27" fmla="*/ 1210486 h 2260987"/>
              <a:gd name="connsiteX28" fmla="*/ 10531 w 1649823"/>
              <a:gd name="connsiteY28" fmla="*/ 922486 h 2260987"/>
              <a:gd name="connsiteX29" fmla="*/ 245823 w 1649823"/>
              <a:gd name="connsiteY29" fmla="*/ 922486 h 2260987"/>
              <a:gd name="connsiteX30" fmla="*/ 245823 w 1649823"/>
              <a:gd name="connsiteY30" fmla="*/ 694124 h 2260987"/>
              <a:gd name="connsiteX31" fmla="*/ 246347 w 1649823"/>
              <a:gd name="connsiteY31" fmla="*/ 694124 h 2260987"/>
              <a:gd name="connsiteX32" fmla="*/ 597097 w 1649823"/>
              <a:gd name="connsiteY32" fmla="*/ 93893 h 2260987"/>
              <a:gd name="connsiteX33" fmla="*/ 948296 w 1649823"/>
              <a:gd name="connsiteY33" fmla="*/ 0 h 2260987"/>
              <a:gd name="connsiteX0" fmla="*/ 948296 w 1649823"/>
              <a:gd name="connsiteY0" fmla="*/ 0 h 2260987"/>
              <a:gd name="connsiteX1" fmla="*/ 1299369 w 1649823"/>
              <a:gd name="connsiteY1" fmla="*/ 94365 h 2260987"/>
              <a:gd name="connsiteX2" fmla="*/ 1649823 w 1649823"/>
              <a:gd name="connsiteY2" fmla="*/ 702944 h 2260987"/>
              <a:gd name="connsiteX3" fmla="*/ 1257111 w 1649823"/>
              <a:gd name="connsiteY3" fmla="*/ 702416 h 2260987"/>
              <a:gd name="connsiteX4" fmla="*/ 1102708 w 1649823"/>
              <a:gd name="connsiteY4" fmla="*/ 434288 h 2260987"/>
              <a:gd name="connsiteX5" fmla="*/ 793301 w 1649823"/>
              <a:gd name="connsiteY5" fmla="*/ 434080 h 2260987"/>
              <a:gd name="connsiteX6" fmla="*/ 639582 w 1649823"/>
              <a:gd name="connsiteY6" fmla="*/ 694124 h 2260987"/>
              <a:gd name="connsiteX7" fmla="*/ 641823 w 1649823"/>
              <a:gd name="connsiteY7" fmla="*/ 694124 h 2260987"/>
              <a:gd name="connsiteX8" fmla="*/ 641823 w 1649823"/>
              <a:gd name="connsiteY8" fmla="*/ 922486 h 2260987"/>
              <a:gd name="connsiteX9" fmla="*/ 1090531 w 1649823"/>
              <a:gd name="connsiteY9" fmla="*/ 922486 h 2260987"/>
              <a:gd name="connsiteX10" fmla="*/ 1090531 w 1649823"/>
              <a:gd name="connsiteY10" fmla="*/ 1210486 h 2260987"/>
              <a:gd name="connsiteX11" fmla="*/ 641823 w 1649823"/>
              <a:gd name="connsiteY11" fmla="*/ 1210486 h 2260987"/>
              <a:gd name="connsiteX12" fmla="*/ 641823 w 1649823"/>
              <a:gd name="connsiteY12" fmla="*/ 1308697 h 2260987"/>
              <a:gd name="connsiteX13" fmla="*/ 1080000 w 1649823"/>
              <a:gd name="connsiteY13" fmla="*/ 1308697 h 2260987"/>
              <a:gd name="connsiteX14" fmla="*/ 1080000 w 1649823"/>
              <a:gd name="connsiteY14" fmla="*/ 1596697 h 2260987"/>
              <a:gd name="connsiteX15" fmla="*/ 641823 w 1649823"/>
              <a:gd name="connsiteY15" fmla="*/ 1596697 h 2260987"/>
              <a:gd name="connsiteX16" fmla="*/ 488799 w 1649823"/>
              <a:gd name="connsiteY16" fmla="*/ 1884606 h 2260987"/>
              <a:gd name="connsiteX17" fmla="*/ 1534707 w 1649823"/>
              <a:gd name="connsiteY17" fmla="*/ 1880682 h 2260987"/>
              <a:gd name="connsiteX18" fmla="*/ 1538630 w 1649823"/>
              <a:gd name="connsiteY18" fmla="*/ 2253139 h 2260987"/>
              <a:gd name="connsiteX19" fmla="*/ 85082 w 1649823"/>
              <a:gd name="connsiteY19" fmla="*/ 2260987 h 2260987"/>
              <a:gd name="connsiteX20" fmla="*/ 10531 w 1649823"/>
              <a:gd name="connsiteY20" fmla="*/ 1880682 h 2260987"/>
              <a:gd name="connsiteX21" fmla="*/ 14323 w 1649823"/>
              <a:gd name="connsiteY21" fmla="*/ 1892454 h 2260987"/>
              <a:gd name="connsiteX22" fmla="*/ 245823 w 1649823"/>
              <a:gd name="connsiteY22" fmla="*/ 1596697 h 2260987"/>
              <a:gd name="connsiteX23" fmla="*/ 0 w 1649823"/>
              <a:gd name="connsiteY23" fmla="*/ 1596697 h 2260987"/>
              <a:gd name="connsiteX24" fmla="*/ 0 w 1649823"/>
              <a:gd name="connsiteY24" fmla="*/ 1308697 h 2260987"/>
              <a:gd name="connsiteX25" fmla="*/ 245823 w 1649823"/>
              <a:gd name="connsiteY25" fmla="*/ 1308697 h 2260987"/>
              <a:gd name="connsiteX26" fmla="*/ 245823 w 1649823"/>
              <a:gd name="connsiteY26" fmla="*/ 1210486 h 2260987"/>
              <a:gd name="connsiteX27" fmla="*/ 10531 w 1649823"/>
              <a:gd name="connsiteY27" fmla="*/ 1210486 h 2260987"/>
              <a:gd name="connsiteX28" fmla="*/ 10531 w 1649823"/>
              <a:gd name="connsiteY28" fmla="*/ 922486 h 2260987"/>
              <a:gd name="connsiteX29" fmla="*/ 245823 w 1649823"/>
              <a:gd name="connsiteY29" fmla="*/ 922486 h 2260987"/>
              <a:gd name="connsiteX30" fmla="*/ 245823 w 1649823"/>
              <a:gd name="connsiteY30" fmla="*/ 694124 h 2260987"/>
              <a:gd name="connsiteX31" fmla="*/ 246347 w 1649823"/>
              <a:gd name="connsiteY31" fmla="*/ 694124 h 2260987"/>
              <a:gd name="connsiteX32" fmla="*/ 597097 w 1649823"/>
              <a:gd name="connsiteY32" fmla="*/ 93893 h 2260987"/>
              <a:gd name="connsiteX33" fmla="*/ 948296 w 1649823"/>
              <a:gd name="connsiteY33" fmla="*/ 0 h 226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49823" h="2260987">
                <a:moveTo>
                  <a:pt x="948296" y="0"/>
                </a:moveTo>
                <a:cubicBezTo>
                  <a:pt x="1069547" y="82"/>
                  <a:pt x="1190777" y="31540"/>
                  <a:pt x="1299369" y="94365"/>
                </a:cubicBezTo>
                <a:cubicBezTo>
                  <a:pt x="1516553" y="220016"/>
                  <a:pt x="1650161" y="452031"/>
                  <a:pt x="1649823" y="702944"/>
                </a:cubicBezTo>
                <a:lnTo>
                  <a:pt x="1257111" y="702416"/>
                </a:lnTo>
                <a:cubicBezTo>
                  <a:pt x="1257260" y="591869"/>
                  <a:pt x="1198395" y="489648"/>
                  <a:pt x="1102708" y="434288"/>
                </a:cubicBezTo>
                <a:cubicBezTo>
                  <a:pt x="1007021" y="378929"/>
                  <a:pt x="889062" y="378849"/>
                  <a:pt x="793301" y="434080"/>
                </a:cubicBezTo>
                <a:cubicBezTo>
                  <a:pt x="699825" y="487993"/>
                  <a:pt x="641374" y="586604"/>
                  <a:pt x="639582" y="694124"/>
                </a:cubicBezTo>
                <a:lnTo>
                  <a:pt x="641823" y="694124"/>
                </a:lnTo>
                <a:lnTo>
                  <a:pt x="641823" y="922486"/>
                </a:lnTo>
                <a:lnTo>
                  <a:pt x="1090531" y="922486"/>
                </a:lnTo>
                <a:lnTo>
                  <a:pt x="1090531" y="1210486"/>
                </a:lnTo>
                <a:lnTo>
                  <a:pt x="641823" y="1210486"/>
                </a:lnTo>
                <a:lnTo>
                  <a:pt x="641823" y="1308697"/>
                </a:lnTo>
                <a:lnTo>
                  <a:pt x="1080000" y="1308697"/>
                </a:lnTo>
                <a:lnTo>
                  <a:pt x="1080000" y="1596697"/>
                </a:lnTo>
                <a:lnTo>
                  <a:pt x="641823" y="1596697"/>
                </a:lnTo>
                <a:cubicBezTo>
                  <a:pt x="616973" y="1735828"/>
                  <a:pt x="568580" y="1816102"/>
                  <a:pt x="488799" y="1884606"/>
                </a:cubicBezTo>
                <a:lnTo>
                  <a:pt x="1534707" y="1880682"/>
                </a:lnTo>
                <a:cubicBezTo>
                  <a:pt x="1536015" y="2004834"/>
                  <a:pt x="1537322" y="2128987"/>
                  <a:pt x="1538630" y="2253139"/>
                </a:cubicBezTo>
                <a:lnTo>
                  <a:pt x="85082" y="2260987"/>
                </a:lnTo>
                <a:lnTo>
                  <a:pt x="10531" y="1880682"/>
                </a:lnTo>
                <a:lnTo>
                  <a:pt x="14323" y="1892454"/>
                </a:lnTo>
                <a:cubicBezTo>
                  <a:pt x="142499" y="1821335"/>
                  <a:pt x="231436" y="1758063"/>
                  <a:pt x="245823" y="1596697"/>
                </a:cubicBezTo>
                <a:lnTo>
                  <a:pt x="0" y="1596697"/>
                </a:lnTo>
                <a:lnTo>
                  <a:pt x="0" y="1308697"/>
                </a:lnTo>
                <a:lnTo>
                  <a:pt x="245823" y="1308697"/>
                </a:lnTo>
                <a:lnTo>
                  <a:pt x="245823" y="1210486"/>
                </a:lnTo>
                <a:lnTo>
                  <a:pt x="10531" y="1210486"/>
                </a:lnTo>
                <a:lnTo>
                  <a:pt x="10531" y="922486"/>
                </a:lnTo>
                <a:lnTo>
                  <a:pt x="245823" y="922486"/>
                </a:lnTo>
                <a:lnTo>
                  <a:pt x="245823" y="694124"/>
                </a:lnTo>
                <a:lnTo>
                  <a:pt x="246347" y="694124"/>
                </a:lnTo>
                <a:cubicBezTo>
                  <a:pt x="248640" y="446240"/>
                  <a:pt x="382021" y="217938"/>
                  <a:pt x="597097" y="93893"/>
                </a:cubicBezTo>
                <a:cubicBezTo>
                  <a:pt x="705773" y="31214"/>
                  <a:pt x="827045" y="-81"/>
                  <a:pt x="9482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547FBCFF-D93F-45D7-8358-D48D1BEC9469}"/>
              </a:ext>
            </a:extLst>
          </p:cNvPr>
          <p:cNvSpPr>
            <a:spLocks noChangeAspect="1"/>
          </p:cNvSpPr>
          <p:nvPr/>
        </p:nvSpPr>
        <p:spPr>
          <a:xfrm>
            <a:off x="1449537" y="2732307"/>
            <a:ext cx="231845" cy="282024"/>
          </a:xfrm>
          <a:custGeom>
            <a:avLst/>
            <a:gdLst/>
            <a:ahLst/>
            <a:cxnLst/>
            <a:rect l="l" t="t" r="r" b="b"/>
            <a:pathLst>
              <a:path w="3201962" h="3894964">
                <a:moveTo>
                  <a:pt x="230584" y="0"/>
                </a:moveTo>
                <a:lnTo>
                  <a:pt x="393650" y="0"/>
                </a:lnTo>
                <a:lnTo>
                  <a:pt x="806648" y="0"/>
                </a:lnTo>
                <a:lnTo>
                  <a:pt x="3201962" y="0"/>
                </a:lnTo>
                <a:lnTo>
                  <a:pt x="3201962" y="649007"/>
                </a:lnTo>
                <a:lnTo>
                  <a:pt x="806648" y="649007"/>
                </a:lnTo>
                <a:lnTo>
                  <a:pt x="806648" y="1720444"/>
                </a:lnTo>
                <a:lnTo>
                  <a:pt x="3017140" y="1720444"/>
                </a:lnTo>
                <a:lnTo>
                  <a:pt x="3017140" y="2369451"/>
                </a:lnTo>
                <a:lnTo>
                  <a:pt x="806648" y="2369451"/>
                </a:lnTo>
                <a:lnTo>
                  <a:pt x="806648" y="2584541"/>
                </a:lnTo>
                <a:lnTo>
                  <a:pt x="2169844" y="2584541"/>
                </a:lnTo>
                <a:lnTo>
                  <a:pt x="2169844" y="3125069"/>
                </a:lnTo>
                <a:lnTo>
                  <a:pt x="806648" y="3125069"/>
                </a:lnTo>
                <a:lnTo>
                  <a:pt x="806648" y="3894964"/>
                </a:lnTo>
                <a:lnTo>
                  <a:pt x="230584" y="3894964"/>
                </a:lnTo>
                <a:lnTo>
                  <a:pt x="230584" y="3125069"/>
                </a:lnTo>
                <a:lnTo>
                  <a:pt x="0" y="3125069"/>
                </a:lnTo>
                <a:lnTo>
                  <a:pt x="0" y="2584541"/>
                </a:lnTo>
                <a:lnTo>
                  <a:pt x="230584" y="25845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Isosceles Triangle 33">
            <a:extLst>
              <a:ext uri="{FF2B5EF4-FFF2-40B4-BE49-F238E27FC236}">
                <a16:creationId xmlns:a16="http://schemas.microsoft.com/office/drawing/2014/main" id="{0377D630-3092-4813-B1E0-E79E84F72964}"/>
              </a:ext>
            </a:extLst>
          </p:cNvPr>
          <p:cNvSpPr>
            <a:spLocks/>
          </p:cNvSpPr>
          <p:nvPr/>
        </p:nvSpPr>
        <p:spPr>
          <a:xfrm rot="10800000">
            <a:off x="3888684" y="1062633"/>
            <a:ext cx="282024" cy="282024"/>
          </a:xfrm>
          <a:custGeom>
            <a:avLst/>
            <a:gdLst/>
            <a:ahLst/>
            <a:cxnLst/>
            <a:rect l="l" t="t" r="r" b="b"/>
            <a:pathLst>
              <a:path w="3982665" h="3915008">
                <a:moveTo>
                  <a:pt x="0" y="2664000"/>
                </a:moveTo>
                <a:lnTo>
                  <a:pt x="1911318" y="72000"/>
                </a:lnTo>
                <a:lnTo>
                  <a:pt x="1142725" y="2655962"/>
                </a:lnTo>
                <a:close/>
                <a:moveTo>
                  <a:pt x="3982665" y="2664000"/>
                </a:moveTo>
                <a:lnTo>
                  <a:pt x="2839940" y="2655962"/>
                </a:lnTo>
                <a:lnTo>
                  <a:pt x="2071347" y="72000"/>
                </a:lnTo>
                <a:close/>
                <a:moveTo>
                  <a:pt x="2621333" y="2664000"/>
                </a:moveTo>
                <a:lnTo>
                  <a:pt x="1361333" y="2664000"/>
                </a:lnTo>
                <a:lnTo>
                  <a:pt x="1991333" y="0"/>
                </a:lnTo>
                <a:close/>
                <a:moveTo>
                  <a:pt x="1806654" y="3915007"/>
                </a:moveTo>
                <a:lnTo>
                  <a:pt x="726654" y="3915007"/>
                </a:lnTo>
                <a:lnTo>
                  <a:pt x="1266654" y="2835007"/>
                </a:lnTo>
                <a:close/>
                <a:moveTo>
                  <a:pt x="555902" y="3915008"/>
                </a:moveTo>
                <a:lnTo>
                  <a:pt x="15902" y="2835008"/>
                </a:lnTo>
                <a:lnTo>
                  <a:pt x="1095902" y="2835008"/>
                </a:lnTo>
                <a:close/>
                <a:moveTo>
                  <a:pt x="1977406" y="3915008"/>
                </a:moveTo>
                <a:lnTo>
                  <a:pt x="1437406" y="2835008"/>
                </a:lnTo>
                <a:lnTo>
                  <a:pt x="2517406" y="2835008"/>
                </a:lnTo>
                <a:close/>
                <a:moveTo>
                  <a:pt x="3228158" y="3915008"/>
                </a:moveTo>
                <a:lnTo>
                  <a:pt x="2148158" y="3915008"/>
                </a:lnTo>
                <a:lnTo>
                  <a:pt x="2688158" y="2835008"/>
                </a:lnTo>
                <a:close/>
                <a:moveTo>
                  <a:pt x="3398910" y="3915008"/>
                </a:moveTo>
                <a:lnTo>
                  <a:pt x="2858910" y="2835008"/>
                </a:lnTo>
                <a:lnTo>
                  <a:pt x="3938910" y="283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3E2BC03F-717B-4022-81B0-9B87B70CFE7E}"/>
              </a:ext>
            </a:extLst>
          </p:cNvPr>
          <p:cNvSpPr>
            <a:spLocks/>
          </p:cNvSpPr>
          <p:nvPr/>
        </p:nvSpPr>
        <p:spPr>
          <a:xfrm>
            <a:off x="1672219" y="2991402"/>
            <a:ext cx="282024" cy="282024"/>
          </a:xfrm>
          <a:custGeom>
            <a:avLst/>
            <a:gdLst/>
            <a:ahLst/>
            <a:cxnLst/>
            <a:rect l="l" t="t" r="r" b="b"/>
            <a:pathLst>
              <a:path w="3928707" h="3954781">
                <a:moveTo>
                  <a:pt x="2773336" y="2238726"/>
                </a:moveTo>
                <a:cubicBezTo>
                  <a:pt x="2746826" y="2238726"/>
                  <a:pt x="2725335" y="2260217"/>
                  <a:pt x="2725335" y="2286727"/>
                </a:cubicBezTo>
                <a:lnTo>
                  <a:pt x="2725335" y="2478725"/>
                </a:lnTo>
                <a:cubicBezTo>
                  <a:pt x="2725335" y="2505235"/>
                  <a:pt x="2746826" y="2526726"/>
                  <a:pt x="2773336" y="2526726"/>
                </a:cubicBezTo>
                <a:lnTo>
                  <a:pt x="2965334" y="2526726"/>
                </a:lnTo>
                <a:cubicBezTo>
                  <a:pt x="2991844" y="2526726"/>
                  <a:pt x="3013335" y="2505235"/>
                  <a:pt x="3013335" y="2478725"/>
                </a:cubicBezTo>
                <a:lnTo>
                  <a:pt x="3013335" y="2286727"/>
                </a:lnTo>
                <a:cubicBezTo>
                  <a:pt x="3013335" y="2260217"/>
                  <a:pt x="2991844" y="2238726"/>
                  <a:pt x="2965334" y="2238726"/>
                </a:cubicBezTo>
                <a:close/>
                <a:moveTo>
                  <a:pt x="2313922" y="2238726"/>
                </a:moveTo>
                <a:cubicBezTo>
                  <a:pt x="2287412" y="2238726"/>
                  <a:pt x="2265921" y="2260217"/>
                  <a:pt x="2265921" y="2286727"/>
                </a:cubicBezTo>
                <a:lnTo>
                  <a:pt x="2265921" y="2478725"/>
                </a:lnTo>
                <a:cubicBezTo>
                  <a:pt x="2265921" y="2505235"/>
                  <a:pt x="2287412" y="2526726"/>
                  <a:pt x="2313922" y="2526726"/>
                </a:cubicBezTo>
                <a:lnTo>
                  <a:pt x="2505920" y="2526726"/>
                </a:lnTo>
                <a:cubicBezTo>
                  <a:pt x="2532430" y="2526726"/>
                  <a:pt x="2553921" y="2505235"/>
                  <a:pt x="2553921" y="2478725"/>
                </a:cubicBezTo>
                <a:lnTo>
                  <a:pt x="2553921" y="2286727"/>
                </a:lnTo>
                <a:cubicBezTo>
                  <a:pt x="2553921" y="2260217"/>
                  <a:pt x="2532430" y="2238726"/>
                  <a:pt x="2505920" y="2238726"/>
                </a:cubicBezTo>
                <a:close/>
                <a:moveTo>
                  <a:pt x="1854508" y="2238726"/>
                </a:moveTo>
                <a:cubicBezTo>
                  <a:pt x="1827998" y="2238726"/>
                  <a:pt x="1806507" y="2260217"/>
                  <a:pt x="1806507" y="2286727"/>
                </a:cubicBezTo>
                <a:lnTo>
                  <a:pt x="1806507" y="2478725"/>
                </a:lnTo>
                <a:cubicBezTo>
                  <a:pt x="1806507" y="2505235"/>
                  <a:pt x="1827998" y="2526726"/>
                  <a:pt x="1854508" y="2526726"/>
                </a:cubicBezTo>
                <a:lnTo>
                  <a:pt x="2046506" y="2526726"/>
                </a:lnTo>
                <a:cubicBezTo>
                  <a:pt x="2073016" y="2526726"/>
                  <a:pt x="2094507" y="2505235"/>
                  <a:pt x="2094507" y="2478725"/>
                </a:cubicBezTo>
                <a:lnTo>
                  <a:pt x="2094507" y="2286727"/>
                </a:lnTo>
                <a:cubicBezTo>
                  <a:pt x="2094507" y="2260217"/>
                  <a:pt x="2073016" y="2238726"/>
                  <a:pt x="2046506" y="2238726"/>
                </a:cubicBezTo>
                <a:close/>
                <a:moveTo>
                  <a:pt x="879732" y="2133675"/>
                </a:moveTo>
                <a:cubicBezTo>
                  <a:pt x="767330" y="2133675"/>
                  <a:pt x="676210" y="2224795"/>
                  <a:pt x="676210" y="2337197"/>
                </a:cubicBezTo>
                <a:cubicBezTo>
                  <a:pt x="676210" y="2449599"/>
                  <a:pt x="767330" y="2540719"/>
                  <a:pt x="879732" y="2540719"/>
                </a:cubicBezTo>
                <a:cubicBezTo>
                  <a:pt x="956121" y="2540719"/>
                  <a:pt x="1022681" y="2498634"/>
                  <a:pt x="1054808" y="2434886"/>
                </a:cubicBezTo>
                <a:lnTo>
                  <a:pt x="1469273" y="2434887"/>
                </a:lnTo>
                <a:cubicBezTo>
                  <a:pt x="1529381" y="2434887"/>
                  <a:pt x="1578108" y="2386160"/>
                  <a:pt x="1578108" y="2326052"/>
                </a:cubicBezTo>
                <a:cubicBezTo>
                  <a:pt x="1578108" y="2265944"/>
                  <a:pt x="1529381" y="2217217"/>
                  <a:pt x="1469273" y="2217217"/>
                </a:cubicBezTo>
                <a:lnTo>
                  <a:pt x="1039779" y="2217217"/>
                </a:lnTo>
                <a:cubicBezTo>
                  <a:pt x="1005455" y="2165662"/>
                  <a:pt x="946329" y="2133675"/>
                  <a:pt x="879732" y="2133675"/>
                </a:cubicBezTo>
                <a:close/>
                <a:moveTo>
                  <a:pt x="2773336" y="1699178"/>
                </a:moveTo>
                <a:cubicBezTo>
                  <a:pt x="2746826" y="1699178"/>
                  <a:pt x="2725335" y="1720669"/>
                  <a:pt x="2725335" y="1747179"/>
                </a:cubicBezTo>
                <a:lnTo>
                  <a:pt x="2725335" y="1939177"/>
                </a:lnTo>
                <a:cubicBezTo>
                  <a:pt x="2725335" y="1965687"/>
                  <a:pt x="2746826" y="1987178"/>
                  <a:pt x="2773336" y="1987178"/>
                </a:cubicBezTo>
                <a:lnTo>
                  <a:pt x="2965334" y="1987178"/>
                </a:lnTo>
                <a:cubicBezTo>
                  <a:pt x="2991844" y="1987178"/>
                  <a:pt x="3013335" y="1965687"/>
                  <a:pt x="3013335" y="1939177"/>
                </a:cubicBezTo>
                <a:lnTo>
                  <a:pt x="3013335" y="1747179"/>
                </a:lnTo>
                <a:cubicBezTo>
                  <a:pt x="3013335" y="1720669"/>
                  <a:pt x="2991844" y="1699178"/>
                  <a:pt x="2965334" y="1699178"/>
                </a:cubicBezTo>
                <a:close/>
                <a:moveTo>
                  <a:pt x="2313922" y="1699178"/>
                </a:moveTo>
                <a:cubicBezTo>
                  <a:pt x="2287412" y="1699178"/>
                  <a:pt x="2265921" y="1720669"/>
                  <a:pt x="2265921" y="1747179"/>
                </a:cubicBezTo>
                <a:lnTo>
                  <a:pt x="2265921" y="1939177"/>
                </a:lnTo>
                <a:cubicBezTo>
                  <a:pt x="2265921" y="1965687"/>
                  <a:pt x="2287412" y="1987178"/>
                  <a:pt x="2313922" y="1987178"/>
                </a:cubicBezTo>
                <a:lnTo>
                  <a:pt x="2505920" y="1987178"/>
                </a:lnTo>
                <a:cubicBezTo>
                  <a:pt x="2532430" y="1987178"/>
                  <a:pt x="2553921" y="1965687"/>
                  <a:pt x="2553921" y="1939177"/>
                </a:cubicBezTo>
                <a:lnTo>
                  <a:pt x="2553921" y="1747179"/>
                </a:lnTo>
                <a:cubicBezTo>
                  <a:pt x="2553921" y="1720669"/>
                  <a:pt x="2532430" y="1699178"/>
                  <a:pt x="2505920" y="1699178"/>
                </a:cubicBezTo>
                <a:close/>
                <a:moveTo>
                  <a:pt x="1854508" y="1699178"/>
                </a:moveTo>
                <a:cubicBezTo>
                  <a:pt x="1827998" y="1699178"/>
                  <a:pt x="1806507" y="1720669"/>
                  <a:pt x="1806507" y="1747179"/>
                </a:cubicBezTo>
                <a:lnTo>
                  <a:pt x="1806507" y="1939177"/>
                </a:lnTo>
                <a:cubicBezTo>
                  <a:pt x="1806507" y="1965687"/>
                  <a:pt x="1827998" y="1987178"/>
                  <a:pt x="1854508" y="1987178"/>
                </a:cubicBezTo>
                <a:lnTo>
                  <a:pt x="2046506" y="1987178"/>
                </a:lnTo>
                <a:cubicBezTo>
                  <a:pt x="2073016" y="1987178"/>
                  <a:pt x="2094507" y="1965687"/>
                  <a:pt x="2094507" y="1939177"/>
                </a:cubicBezTo>
                <a:lnTo>
                  <a:pt x="2094507" y="1747179"/>
                </a:lnTo>
                <a:cubicBezTo>
                  <a:pt x="2094507" y="1720669"/>
                  <a:pt x="2073016" y="1699178"/>
                  <a:pt x="2046506" y="1699178"/>
                </a:cubicBezTo>
                <a:close/>
                <a:moveTo>
                  <a:pt x="1035948" y="1186216"/>
                </a:moveTo>
                <a:cubicBezTo>
                  <a:pt x="1165960" y="1186216"/>
                  <a:pt x="1271356" y="1291612"/>
                  <a:pt x="1271356" y="1421624"/>
                </a:cubicBezTo>
                <a:cubicBezTo>
                  <a:pt x="1271356" y="1551636"/>
                  <a:pt x="1165960" y="1657032"/>
                  <a:pt x="1035948" y="1657032"/>
                </a:cubicBezTo>
                <a:cubicBezTo>
                  <a:pt x="905936" y="1657032"/>
                  <a:pt x="800540" y="1551636"/>
                  <a:pt x="800540" y="1421624"/>
                </a:cubicBezTo>
                <a:cubicBezTo>
                  <a:pt x="800540" y="1291612"/>
                  <a:pt x="905936" y="1186216"/>
                  <a:pt x="1035948" y="1186216"/>
                </a:cubicBezTo>
                <a:close/>
                <a:moveTo>
                  <a:pt x="2773336" y="1159631"/>
                </a:moveTo>
                <a:cubicBezTo>
                  <a:pt x="2746826" y="1159631"/>
                  <a:pt x="2725335" y="1181122"/>
                  <a:pt x="2725335" y="1207632"/>
                </a:cubicBezTo>
                <a:lnTo>
                  <a:pt x="2725335" y="1399630"/>
                </a:lnTo>
                <a:cubicBezTo>
                  <a:pt x="2725335" y="1426140"/>
                  <a:pt x="2746826" y="1447631"/>
                  <a:pt x="2773336" y="1447631"/>
                </a:cubicBezTo>
                <a:lnTo>
                  <a:pt x="2965334" y="1447631"/>
                </a:lnTo>
                <a:cubicBezTo>
                  <a:pt x="2991844" y="1447631"/>
                  <a:pt x="3013335" y="1426140"/>
                  <a:pt x="3013335" y="1399630"/>
                </a:cubicBezTo>
                <a:lnTo>
                  <a:pt x="3013335" y="1207632"/>
                </a:lnTo>
                <a:cubicBezTo>
                  <a:pt x="3013335" y="1181122"/>
                  <a:pt x="2991844" y="1159631"/>
                  <a:pt x="2965334" y="1159631"/>
                </a:cubicBezTo>
                <a:close/>
                <a:moveTo>
                  <a:pt x="2313922" y="1159631"/>
                </a:moveTo>
                <a:cubicBezTo>
                  <a:pt x="2287412" y="1159631"/>
                  <a:pt x="2265921" y="1181122"/>
                  <a:pt x="2265921" y="1207632"/>
                </a:cubicBezTo>
                <a:lnTo>
                  <a:pt x="2265921" y="1399630"/>
                </a:lnTo>
                <a:cubicBezTo>
                  <a:pt x="2265921" y="1426140"/>
                  <a:pt x="2287412" y="1447631"/>
                  <a:pt x="2313922" y="1447631"/>
                </a:cubicBezTo>
                <a:lnTo>
                  <a:pt x="2505920" y="1447631"/>
                </a:lnTo>
                <a:cubicBezTo>
                  <a:pt x="2532430" y="1447631"/>
                  <a:pt x="2553921" y="1426140"/>
                  <a:pt x="2553921" y="1399630"/>
                </a:cubicBezTo>
                <a:lnTo>
                  <a:pt x="2553921" y="1207632"/>
                </a:lnTo>
                <a:cubicBezTo>
                  <a:pt x="2553921" y="1181122"/>
                  <a:pt x="2532430" y="1159631"/>
                  <a:pt x="2505920" y="1159631"/>
                </a:cubicBezTo>
                <a:close/>
                <a:moveTo>
                  <a:pt x="1854508" y="1159631"/>
                </a:moveTo>
                <a:cubicBezTo>
                  <a:pt x="1827998" y="1159631"/>
                  <a:pt x="1806507" y="1181122"/>
                  <a:pt x="1806507" y="1207632"/>
                </a:cubicBezTo>
                <a:lnTo>
                  <a:pt x="1806507" y="1399630"/>
                </a:lnTo>
                <a:cubicBezTo>
                  <a:pt x="1806507" y="1426140"/>
                  <a:pt x="1827998" y="1447631"/>
                  <a:pt x="1854508" y="1447631"/>
                </a:cubicBezTo>
                <a:lnTo>
                  <a:pt x="2046506" y="1447631"/>
                </a:lnTo>
                <a:cubicBezTo>
                  <a:pt x="2073016" y="1447631"/>
                  <a:pt x="2094507" y="1426140"/>
                  <a:pt x="2094507" y="1399630"/>
                </a:cubicBezTo>
                <a:lnTo>
                  <a:pt x="2094507" y="1207632"/>
                </a:lnTo>
                <a:cubicBezTo>
                  <a:pt x="2094507" y="1181122"/>
                  <a:pt x="2073016" y="1159631"/>
                  <a:pt x="2046506" y="1159631"/>
                </a:cubicBezTo>
                <a:close/>
                <a:moveTo>
                  <a:pt x="1035947" y="1097587"/>
                </a:moveTo>
                <a:cubicBezTo>
                  <a:pt x="856987" y="1097587"/>
                  <a:pt x="711911" y="1242663"/>
                  <a:pt x="711911" y="1421623"/>
                </a:cubicBezTo>
                <a:cubicBezTo>
                  <a:pt x="711911" y="1600583"/>
                  <a:pt x="856987" y="1745659"/>
                  <a:pt x="1035947" y="1745659"/>
                </a:cubicBezTo>
                <a:cubicBezTo>
                  <a:pt x="1214907" y="1745659"/>
                  <a:pt x="1359983" y="1600583"/>
                  <a:pt x="1359983" y="1421623"/>
                </a:cubicBezTo>
                <a:cubicBezTo>
                  <a:pt x="1359983" y="1242663"/>
                  <a:pt x="1214907" y="1097587"/>
                  <a:pt x="1035947" y="1097587"/>
                </a:cubicBezTo>
                <a:close/>
                <a:moveTo>
                  <a:pt x="593124" y="376367"/>
                </a:moveTo>
                <a:lnTo>
                  <a:pt x="3225543" y="376367"/>
                </a:lnTo>
                <a:cubicBezTo>
                  <a:pt x="3328637" y="376367"/>
                  <a:pt x="3412211" y="459941"/>
                  <a:pt x="3412211" y="563035"/>
                </a:cubicBezTo>
                <a:lnTo>
                  <a:pt x="3412211" y="3074837"/>
                </a:lnTo>
                <a:cubicBezTo>
                  <a:pt x="3412211" y="3177931"/>
                  <a:pt x="3328637" y="3261505"/>
                  <a:pt x="3225543" y="3261505"/>
                </a:cubicBezTo>
                <a:lnTo>
                  <a:pt x="593124" y="3261505"/>
                </a:lnTo>
                <a:cubicBezTo>
                  <a:pt x="490030" y="3261505"/>
                  <a:pt x="406456" y="3177931"/>
                  <a:pt x="406456" y="3074837"/>
                </a:cubicBezTo>
                <a:lnTo>
                  <a:pt x="406456" y="563035"/>
                </a:lnTo>
                <a:cubicBezTo>
                  <a:pt x="406456" y="459941"/>
                  <a:pt x="490030" y="376367"/>
                  <a:pt x="593124" y="376367"/>
                </a:cubicBezTo>
                <a:close/>
                <a:moveTo>
                  <a:pt x="466365" y="263607"/>
                </a:moveTo>
                <a:cubicBezTo>
                  <a:pt x="353740" y="263607"/>
                  <a:pt x="262440" y="354907"/>
                  <a:pt x="262440" y="467532"/>
                </a:cubicBezTo>
                <a:lnTo>
                  <a:pt x="262440" y="3211530"/>
                </a:lnTo>
                <a:cubicBezTo>
                  <a:pt x="262440" y="3324155"/>
                  <a:pt x="353740" y="3415455"/>
                  <a:pt x="466365" y="3415455"/>
                </a:cubicBezTo>
                <a:lnTo>
                  <a:pt x="3352302" y="3415455"/>
                </a:lnTo>
                <a:cubicBezTo>
                  <a:pt x="3464927" y="3415455"/>
                  <a:pt x="3556227" y="3324155"/>
                  <a:pt x="3556227" y="3211530"/>
                </a:cubicBezTo>
                <a:lnTo>
                  <a:pt x="3556227" y="2945906"/>
                </a:lnTo>
                <a:lnTo>
                  <a:pt x="3604113" y="2945906"/>
                </a:lnTo>
                <a:cubicBezTo>
                  <a:pt x="3647262" y="2945906"/>
                  <a:pt x="3682241" y="2910927"/>
                  <a:pt x="3682241" y="2867778"/>
                </a:cubicBezTo>
                <a:lnTo>
                  <a:pt x="3682241" y="2555278"/>
                </a:lnTo>
                <a:cubicBezTo>
                  <a:pt x="3682241" y="2512129"/>
                  <a:pt x="3647262" y="2477150"/>
                  <a:pt x="3604113" y="2477150"/>
                </a:cubicBezTo>
                <a:lnTo>
                  <a:pt x="3556227" y="2477150"/>
                </a:lnTo>
                <a:lnTo>
                  <a:pt x="3556227" y="1181006"/>
                </a:lnTo>
                <a:lnTo>
                  <a:pt x="3604113" y="1181006"/>
                </a:lnTo>
                <a:cubicBezTo>
                  <a:pt x="3647262" y="1181006"/>
                  <a:pt x="3682241" y="1146027"/>
                  <a:pt x="3682241" y="1102878"/>
                </a:cubicBezTo>
                <a:lnTo>
                  <a:pt x="3682241" y="790378"/>
                </a:lnTo>
                <a:cubicBezTo>
                  <a:pt x="3682241" y="747229"/>
                  <a:pt x="3647262" y="712250"/>
                  <a:pt x="3604113" y="712250"/>
                </a:cubicBezTo>
                <a:lnTo>
                  <a:pt x="3556227" y="712250"/>
                </a:lnTo>
                <a:lnTo>
                  <a:pt x="3556227" y="467532"/>
                </a:lnTo>
                <a:cubicBezTo>
                  <a:pt x="3556227" y="354907"/>
                  <a:pt x="3464927" y="263607"/>
                  <a:pt x="3352302" y="263607"/>
                </a:cubicBezTo>
                <a:close/>
                <a:moveTo>
                  <a:pt x="235370" y="0"/>
                </a:moveTo>
                <a:lnTo>
                  <a:pt x="3693337" y="0"/>
                </a:lnTo>
                <a:cubicBezTo>
                  <a:pt x="3823328" y="0"/>
                  <a:pt x="3928707" y="105379"/>
                  <a:pt x="3928707" y="235370"/>
                </a:cubicBezTo>
                <a:lnTo>
                  <a:pt x="3928707" y="3402502"/>
                </a:lnTo>
                <a:cubicBezTo>
                  <a:pt x="3928707" y="3485210"/>
                  <a:pt x="3886047" y="3557954"/>
                  <a:pt x="3821334" y="3599629"/>
                </a:cubicBezTo>
                <a:lnTo>
                  <a:pt x="3732546" y="3954781"/>
                </a:lnTo>
                <a:lnTo>
                  <a:pt x="2998166" y="3954781"/>
                </a:lnTo>
                <a:lnTo>
                  <a:pt x="2918939" y="3637872"/>
                </a:lnTo>
                <a:lnTo>
                  <a:pt x="1025164" y="3637872"/>
                </a:lnTo>
                <a:lnTo>
                  <a:pt x="945937" y="3954781"/>
                </a:lnTo>
                <a:lnTo>
                  <a:pt x="211557" y="3954781"/>
                </a:lnTo>
                <a:lnTo>
                  <a:pt x="125186" y="3609298"/>
                </a:lnTo>
                <a:cubicBezTo>
                  <a:pt x="50483" y="3570656"/>
                  <a:pt x="0" y="3492475"/>
                  <a:pt x="0" y="3402502"/>
                </a:cubicBezTo>
                <a:lnTo>
                  <a:pt x="0" y="235370"/>
                </a:lnTo>
                <a:cubicBezTo>
                  <a:pt x="0" y="105379"/>
                  <a:pt x="105379" y="0"/>
                  <a:pt x="2353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Oval 22">
            <a:extLst>
              <a:ext uri="{FF2B5EF4-FFF2-40B4-BE49-F238E27FC236}">
                <a16:creationId xmlns:a16="http://schemas.microsoft.com/office/drawing/2014/main" id="{B520B318-7678-4D15-8B5A-324D7D011430}"/>
              </a:ext>
            </a:extLst>
          </p:cNvPr>
          <p:cNvSpPr>
            <a:spLocks/>
          </p:cNvSpPr>
          <p:nvPr/>
        </p:nvSpPr>
        <p:spPr>
          <a:xfrm>
            <a:off x="5819447" y="3841611"/>
            <a:ext cx="282024" cy="282024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0" name="Round Same Side Corner Rectangle 24">
            <a:extLst>
              <a:ext uri="{FF2B5EF4-FFF2-40B4-BE49-F238E27FC236}">
                <a16:creationId xmlns:a16="http://schemas.microsoft.com/office/drawing/2014/main" id="{E37747E0-77F0-43A9-A8F1-86E1F2310980}"/>
              </a:ext>
            </a:extLst>
          </p:cNvPr>
          <p:cNvSpPr>
            <a:spLocks noChangeAspect="1"/>
          </p:cNvSpPr>
          <p:nvPr/>
        </p:nvSpPr>
        <p:spPr>
          <a:xfrm rot="16200000">
            <a:off x="5019081" y="2529229"/>
            <a:ext cx="282024" cy="265409"/>
          </a:xfrm>
          <a:custGeom>
            <a:avLst/>
            <a:gdLst/>
            <a:ahLst/>
            <a:cxnLst/>
            <a:rect l="l" t="t" r="r" b="b"/>
            <a:pathLst>
              <a:path w="4021059" h="3784144">
                <a:moveTo>
                  <a:pt x="1438082" y="3038644"/>
                </a:moveTo>
                <a:cubicBezTo>
                  <a:pt x="1438082" y="2940622"/>
                  <a:pt x="1358620" y="2861160"/>
                  <a:pt x="1260598" y="2861160"/>
                </a:cubicBezTo>
                <a:cubicBezTo>
                  <a:pt x="1162576" y="2861160"/>
                  <a:pt x="1083114" y="2940622"/>
                  <a:pt x="1083114" y="3038644"/>
                </a:cubicBezTo>
                <a:cubicBezTo>
                  <a:pt x="1083114" y="3136666"/>
                  <a:pt x="1162576" y="3216128"/>
                  <a:pt x="1260598" y="3216128"/>
                </a:cubicBezTo>
                <a:cubicBezTo>
                  <a:pt x="1358620" y="3216128"/>
                  <a:pt x="1438082" y="3136666"/>
                  <a:pt x="1438082" y="3038644"/>
                </a:cubicBezTo>
                <a:close/>
                <a:moveTo>
                  <a:pt x="1685789" y="2848634"/>
                </a:moveTo>
                <a:lnTo>
                  <a:pt x="1685789" y="3784144"/>
                </a:lnTo>
                <a:lnTo>
                  <a:pt x="835406" y="3784144"/>
                </a:lnTo>
                <a:lnTo>
                  <a:pt x="835406" y="2848634"/>
                </a:lnTo>
                <a:cubicBezTo>
                  <a:pt x="835406" y="2715464"/>
                  <a:pt x="943362" y="2607508"/>
                  <a:pt x="1076532" y="2607508"/>
                </a:cubicBezTo>
                <a:lnTo>
                  <a:pt x="1444663" y="2607508"/>
                </a:lnTo>
                <a:cubicBezTo>
                  <a:pt x="1577833" y="2607508"/>
                  <a:pt x="1685789" y="2715464"/>
                  <a:pt x="1685789" y="2848634"/>
                </a:cubicBezTo>
                <a:close/>
                <a:moveTo>
                  <a:pt x="2681691" y="1560784"/>
                </a:moveTo>
                <a:lnTo>
                  <a:pt x="2520278" y="1399371"/>
                </a:lnTo>
                <a:lnTo>
                  <a:pt x="2520278" y="1722197"/>
                </a:lnTo>
                <a:close/>
                <a:moveTo>
                  <a:pt x="2690551" y="2062563"/>
                </a:moveTo>
                <a:lnTo>
                  <a:pt x="2571773" y="2172028"/>
                </a:lnTo>
                <a:lnTo>
                  <a:pt x="2571565" y="2170767"/>
                </a:lnTo>
                <a:cubicBezTo>
                  <a:pt x="2565295" y="2133316"/>
                  <a:pt x="2579835" y="2102890"/>
                  <a:pt x="2605809" y="2080762"/>
                </a:cubicBezTo>
                <a:lnTo>
                  <a:pt x="2605085" y="2080039"/>
                </a:lnTo>
                <a:cubicBezTo>
                  <a:pt x="2629312" y="2061231"/>
                  <a:pt x="2660801" y="2054760"/>
                  <a:pt x="2690551" y="2062563"/>
                </a:cubicBezTo>
                <a:close/>
                <a:moveTo>
                  <a:pt x="2805318" y="271915"/>
                </a:moveTo>
                <a:cubicBezTo>
                  <a:pt x="2805318" y="213510"/>
                  <a:pt x="2757972" y="166164"/>
                  <a:pt x="2699567" y="166165"/>
                </a:cubicBezTo>
                <a:lnTo>
                  <a:pt x="2605985" y="166164"/>
                </a:lnTo>
                <a:cubicBezTo>
                  <a:pt x="2569718" y="166164"/>
                  <a:pt x="2537715" y="184420"/>
                  <a:pt x="2520278" y="213348"/>
                </a:cubicBezTo>
                <a:lnTo>
                  <a:pt x="2520278" y="1144667"/>
                </a:lnTo>
                <a:lnTo>
                  <a:pt x="2805318" y="1429706"/>
                </a:lnTo>
                <a:close/>
                <a:moveTo>
                  <a:pt x="2914414" y="2183230"/>
                </a:moveTo>
                <a:cubicBezTo>
                  <a:pt x="2916138" y="2161337"/>
                  <a:pt x="2914974" y="2139034"/>
                  <a:pt x="2910723" y="2116871"/>
                </a:cubicBezTo>
                <a:cubicBezTo>
                  <a:pt x="2904917" y="2086596"/>
                  <a:pt x="2893664" y="2058206"/>
                  <a:pt x="2877586" y="2033043"/>
                </a:cubicBezTo>
                <a:lnTo>
                  <a:pt x="2910320" y="2002876"/>
                </a:lnTo>
                <a:lnTo>
                  <a:pt x="2839132" y="1925632"/>
                </a:lnTo>
                <a:lnTo>
                  <a:pt x="2804911" y="1957169"/>
                </a:lnTo>
                <a:cubicBezTo>
                  <a:pt x="2786423" y="1944693"/>
                  <a:pt x="2766308" y="1928861"/>
                  <a:pt x="2744536" y="1921686"/>
                </a:cubicBezTo>
                <a:cubicBezTo>
                  <a:pt x="2663685" y="1894525"/>
                  <a:pt x="2593444" y="1900720"/>
                  <a:pt x="2520278" y="1962365"/>
                </a:cubicBezTo>
                <a:lnTo>
                  <a:pt x="2520278" y="2377609"/>
                </a:lnTo>
                <a:lnTo>
                  <a:pt x="2534679" y="2403844"/>
                </a:lnTo>
                <a:cubicBezTo>
                  <a:pt x="2535520" y="2412330"/>
                  <a:pt x="2535725" y="2419536"/>
                  <a:pt x="2535211" y="2425889"/>
                </a:cubicBezTo>
                <a:cubicBezTo>
                  <a:pt x="2534104" y="2439525"/>
                  <a:pt x="2529673" y="2449229"/>
                  <a:pt x="2520278" y="2458554"/>
                </a:cubicBezTo>
                <a:lnTo>
                  <a:pt x="2520278" y="2643589"/>
                </a:lnTo>
                <a:cubicBezTo>
                  <a:pt x="2555319" y="2634093"/>
                  <a:pt x="2587477" y="2615579"/>
                  <a:pt x="2615369" y="2590681"/>
                </a:cubicBezTo>
                <a:lnTo>
                  <a:pt x="2615836" y="2591152"/>
                </a:lnTo>
                <a:cubicBezTo>
                  <a:pt x="2616723" y="2590269"/>
                  <a:pt x="2617603" y="2589375"/>
                  <a:pt x="2618311" y="2588315"/>
                </a:cubicBezTo>
                <a:lnTo>
                  <a:pt x="2619475" y="2587378"/>
                </a:lnTo>
                <a:lnTo>
                  <a:pt x="2619297" y="2587184"/>
                </a:lnTo>
                <a:cubicBezTo>
                  <a:pt x="2669117" y="2535196"/>
                  <a:pt x="2699996" y="2462122"/>
                  <a:pt x="2687110" y="2392597"/>
                </a:cubicBezTo>
                <a:cubicBezTo>
                  <a:pt x="2678683" y="2347127"/>
                  <a:pt x="2659987" y="2307337"/>
                  <a:pt x="2625854" y="2265038"/>
                </a:cubicBezTo>
                <a:lnTo>
                  <a:pt x="2766406" y="2135507"/>
                </a:lnTo>
                <a:lnTo>
                  <a:pt x="2769253" y="2144002"/>
                </a:lnTo>
                <a:cubicBezTo>
                  <a:pt x="2776409" y="2181310"/>
                  <a:pt x="2762789" y="2219567"/>
                  <a:pt x="2733668" y="2243962"/>
                </a:cubicBezTo>
                <a:lnTo>
                  <a:pt x="2826169" y="2354385"/>
                </a:lnTo>
                <a:cubicBezTo>
                  <a:pt x="2878065" y="2310913"/>
                  <a:pt x="2909241" y="2248912"/>
                  <a:pt x="2914414" y="2183230"/>
                </a:cubicBezTo>
                <a:close/>
                <a:moveTo>
                  <a:pt x="3235338" y="2774350"/>
                </a:moveTo>
                <a:cubicBezTo>
                  <a:pt x="3235338" y="2877325"/>
                  <a:pt x="3151861" y="2960802"/>
                  <a:pt x="3048886" y="2960802"/>
                </a:cubicBezTo>
                <a:cubicBezTo>
                  <a:pt x="2945911" y="2960803"/>
                  <a:pt x="2862434" y="2877325"/>
                  <a:pt x="2862434" y="2774350"/>
                </a:cubicBezTo>
                <a:cubicBezTo>
                  <a:pt x="2862434" y="2671376"/>
                  <a:pt x="2945911" y="2587898"/>
                  <a:pt x="3048886" y="2587898"/>
                </a:cubicBezTo>
                <a:cubicBezTo>
                  <a:pt x="3151861" y="2587898"/>
                  <a:pt x="3235338" y="2671376"/>
                  <a:pt x="3235338" y="2774350"/>
                </a:cubicBezTo>
                <a:close/>
                <a:moveTo>
                  <a:pt x="3606651" y="2485745"/>
                </a:moveTo>
                <a:lnTo>
                  <a:pt x="3292699" y="2171793"/>
                </a:lnTo>
                <a:lnTo>
                  <a:pt x="2520278" y="2944214"/>
                </a:lnTo>
                <a:lnTo>
                  <a:pt x="2520278" y="3010525"/>
                </a:lnTo>
                <a:lnTo>
                  <a:pt x="2808865" y="3299112"/>
                </a:lnTo>
                <a:cubicBezTo>
                  <a:pt x="2860660" y="3255244"/>
                  <a:pt x="2927822" y="3229604"/>
                  <a:pt x="3000972" y="3229604"/>
                </a:cubicBezTo>
                <a:cubicBezTo>
                  <a:pt x="3062536" y="3229604"/>
                  <a:pt x="3119856" y="3247765"/>
                  <a:pt x="3167617" y="3279410"/>
                </a:cubicBezTo>
                <a:lnTo>
                  <a:pt x="3587562" y="2859467"/>
                </a:lnTo>
                <a:cubicBezTo>
                  <a:pt x="3545449" y="2800746"/>
                  <a:pt x="3525068" y="2726637"/>
                  <a:pt x="3534396" y="2649265"/>
                </a:cubicBezTo>
                <a:cubicBezTo>
                  <a:pt x="3541975" y="2586391"/>
                  <a:pt x="3568098" y="2530271"/>
                  <a:pt x="3606651" y="2485745"/>
                </a:cubicBezTo>
                <a:close/>
                <a:moveTo>
                  <a:pt x="4021059" y="2645448"/>
                </a:moveTo>
                <a:lnTo>
                  <a:pt x="2951795" y="3714712"/>
                </a:lnTo>
                <a:lnTo>
                  <a:pt x="2509320" y="3272237"/>
                </a:lnTo>
                <a:cubicBezTo>
                  <a:pt x="2467852" y="3459824"/>
                  <a:pt x="2300387" y="3599829"/>
                  <a:pt x="2100223" y="3599828"/>
                </a:cubicBezTo>
                <a:lnTo>
                  <a:pt x="1854311" y="3599828"/>
                </a:lnTo>
                <a:lnTo>
                  <a:pt x="1854311" y="2814686"/>
                </a:lnTo>
                <a:cubicBezTo>
                  <a:pt x="1854311" y="2634262"/>
                  <a:pt x="1708049" y="2488000"/>
                  <a:pt x="1527625" y="2488000"/>
                </a:cubicBezTo>
                <a:lnTo>
                  <a:pt x="1028869" y="2488000"/>
                </a:lnTo>
                <a:cubicBezTo>
                  <a:pt x="848445" y="2488000"/>
                  <a:pt x="702182" y="2634263"/>
                  <a:pt x="702182" y="2814687"/>
                </a:cubicBezTo>
                <a:lnTo>
                  <a:pt x="702182" y="3599827"/>
                </a:lnTo>
                <a:lnTo>
                  <a:pt x="420055" y="3599828"/>
                </a:lnTo>
                <a:cubicBezTo>
                  <a:pt x="188065" y="3599829"/>
                  <a:pt x="-1" y="3411763"/>
                  <a:pt x="0" y="3179773"/>
                </a:cubicBezTo>
                <a:lnTo>
                  <a:pt x="0" y="0"/>
                </a:lnTo>
                <a:lnTo>
                  <a:pt x="2520277" y="0"/>
                </a:lnTo>
                <a:lnTo>
                  <a:pt x="2520278" y="1"/>
                </a:lnTo>
                <a:lnTo>
                  <a:pt x="2669855" y="1"/>
                </a:lnTo>
                <a:cubicBezTo>
                  <a:pt x="2828680" y="1"/>
                  <a:pt x="2957434" y="128755"/>
                  <a:pt x="2957434" y="287580"/>
                </a:cubicBezTo>
                <a:lnTo>
                  <a:pt x="2957433" y="1512336"/>
                </a:lnTo>
                <a:cubicBezTo>
                  <a:pt x="2957434" y="1533672"/>
                  <a:pt x="2955111" y="1554464"/>
                  <a:pt x="2949906" y="15742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Rectangle 50">
            <a:extLst>
              <a:ext uri="{FF2B5EF4-FFF2-40B4-BE49-F238E27FC236}">
                <a16:creationId xmlns:a16="http://schemas.microsoft.com/office/drawing/2014/main" id="{ACAF1188-5C4F-4B1C-A301-FFB5123680E4}"/>
              </a:ext>
            </a:extLst>
          </p:cNvPr>
          <p:cNvSpPr>
            <a:spLocks noChangeAspect="1"/>
          </p:cNvSpPr>
          <p:nvPr/>
        </p:nvSpPr>
        <p:spPr>
          <a:xfrm>
            <a:off x="1323941" y="4017263"/>
            <a:ext cx="282024" cy="161533"/>
          </a:xfrm>
          <a:custGeom>
            <a:avLst/>
            <a:gdLst/>
            <a:ahLst/>
            <a:cxnLst/>
            <a:rect l="l" t="t" r="r" b="b"/>
            <a:pathLst>
              <a:path w="2797236" h="1602166">
                <a:moveTo>
                  <a:pt x="676854" y="738042"/>
                </a:moveTo>
                <a:cubicBezTo>
                  <a:pt x="614942" y="702297"/>
                  <a:pt x="535774" y="723510"/>
                  <a:pt x="500029" y="785422"/>
                </a:cubicBezTo>
                <a:cubicBezTo>
                  <a:pt x="464284" y="847335"/>
                  <a:pt x="485497" y="926503"/>
                  <a:pt x="547409" y="962248"/>
                </a:cubicBezTo>
                <a:cubicBezTo>
                  <a:pt x="609321" y="997993"/>
                  <a:pt x="688490" y="976780"/>
                  <a:pt x="724235" y="914867"/>
                </a:cubicBezTo>
                <a:cubicBezTo>
                  <a:pt x="759980" y="852955"/>
                  <a:pt x="738766" y="773787"/>
                  <a:pt x="676854" y="738042"/>
                </a:cubicBezTo>
                <a:close/>
                <a:moveTo>
                  <a:pt x="1505478" y="880583"/>
                </a:moveTo>
                <a:lnTo>
                  <a:pt x="1475082" y="873061"/>
                </a:lnTo>
                <a:lnTo>
                  <a:pt x="1475082" y="1008668"/>
                </a:lnTo>
                <a:cubicBezTo>
                  <a:pt x="1478425" y="1007382"/>
                  <a:pt x="1481683" y="1005827"/>
                  <a:pt x="1484860" y="1004059"/>
                </a:cubicBezTo>
                <a:cubicBezTo>
                  <a:pt x="1512039" y="988933"/>
                  <a:pt x="1529130" y="960585"/>
                  <a:pt x="1529788" y="929597"/>
                </a:cubicBezTo>
                <a:cubicBezTo>
                  <a:pt x="1530028" y="906726"/>
                  <a:pt x="1526034" y="896074"/>
                  <a:pt x="1505478" y="880583"/>
                </a:cubicBezTo>
                <a:close/>
                <a:moveTo>
                  <a:pt x="1395816" y="619564"/>
                </a:moveTo>
                <a:cubicBezTo>
                  <a:pt x="1376272" y="632083"/>
                  <a:pt x="1363760" y="652864"/>
                  <a:pt x="1361807" y="675926"/>
                </a:cubicBezTo>
                <a:lnTo>
                  <a:pt x="1362578" y="675894"/>
                </a:lnTo>
                <a:cubicBezTo>
                  <a:pt x="1361574" y="701623"/>
                  <a:pt x="1371022" y="725250"/>
                  <a:pt x="1395009" y="740923"/>
                </a:cubicBezTo>
                <a:lnTo>
                  <a:pt x="1395816" y="741452"/>
                </a:lnTo>
                <a:close/>
                <a:moveTo>
                  <a:pt x="1475082" y="467094"/>
                </a:moveTo>
                <a:lnTo>
                  <a:pt x="1475082" y="500684"/>
                </a:lnTo>
                <a:cubicBezTo>
                  <a:pt x="1497267" y="504631"/>
                  <a:pt x="1518774" y="512905"/>
                  <a:pt x="1538543" y="525166"/>
                </a:cubicBezTo>
                <a:cubicBezTo>
                  <a:pt x="1596427" y="561066"/>
                  <a:pt x="1630319" y="625508"/>
                  <a:pt x="1627098" y="693545"/>
                </a:cubicBezTo>
                <a:lnTo>
                  <a:pt x="1518521" y="688404"/>
                </a:lnTo>
                <a:cubicBezTo>
                  <a:pt x="1519877" y="659770"/>
                  <a:pt x="1505613" y="632649"/>
                  <a:pt x="1481252" y="617540"/>
                </a:cubicBezTo>
                <a:lnTo>
                  <a:pt x="1475082" y="614775"/>
                </a:lnTo>
                <a:lnTo>
                  <a:pt x="1475082" y="759007"/>
                </a:lnTo>
                <a:cubicBezTo>
                  <a:pt x="1516008" y="761698"/>
                  <a:pt x="1547648" y="771672"/>
                  <a:pt x="1577189" y="790249"/>
                </a:cubicBezTo>
                <a:cubicBezTo>
                  <a:pt x="1622357" y="818652"/>
                  <a:pt x="1647114" y="873156"/>
                  <a:pt x="1650484" y="927386"/>
                </a:cubicBezTo>
                <a:lnTo>
                  <a:pt x="1650683" y="927386"/>
                </a:lnTo>
                <a:lnTo>
                  <a:pt x="1650607" y="928511"/>
                </a:lnTo>
                <a:cubicBezTo>
                  <a:pt x="1650834" y="929446"/>
                  <a:pt x="1650880" y="930391"/>
                  <a:pt x="1650916" y="931336"/>
                </a:cubicBezTo>
                <a:lnTo>
                  <a:pt x="1650415" y="931353"/>
                </a:lnTo>
                <a:cubicBezTo>
                  <a:pt x="1649239" y="1005482"/>
                  <a:pt x="1608533" y="1073418"/>
                  <a:pt x="1543577" y="1109567"/>
                </a:cubicBezTo>
                <a:cubicBezTo>
                  <a:pt x="1521978" y="1121587"/>
                  <a:pt x="1498805" y="1129476"/>
                  <a:pt x="1475082" y="1132835"/>
                </a:cubicBezTo>
                <a:lnTo>
                  <a:pt x="1475082" y="1165545"/>
                </a:lnTo>
                <a:lnTo>
                  <a:pt x="1395816" y="1165545"/>
                </a:lnTo>
                <a:lnTo>
                  <a:pt x="1395816" y="1130194"/>
                </a:lnTo>
                <a:cubicBezTo>
                  <a:pt x="1373613" y="1125585"/>
                  <a:pt x="1352168" y="1116888"/>
                  <a:pt x="1332303" y="1104568"/>
                </a:cubicBezTo>
                <a:cubicBezTo>
                  <a:pt x="1268003" y="1064689"/>
                  <a:pt x="1230355" y="993103"/>
                  <a:pt x="1233933" y="917525"/>
                </a:cubicBezTo>
                <a:lnTo>
                  <a:pt x="1354544" y="923236"/>
                </a:lnTo>
                <a:cubicBezTo>
                  <a:pt x="1353040" y="954989"/>
                  <a:pt x="1368828" y="985067"/>
                  <a:pt x="1395816" y="1001849"/>
                </a:cubicBezTo>
                <a:lnTo>
                  <a:pt x="1395816" y="862479"/>
                </a:lnTo>
                <a:cubicBezTo>
                  <a:pt x="1368998" y="855832"/>
                  <a:pt x="1344002" y="843677"/>
                  <a:pt x="1322380" y="825533"/>
                </a:cubicBezTo>
                <a:cubicBezTo>
                  <a:pt x="1279142" y="789250"/>
                  <a:pt x="1253317" y="736644"/>
                  <a:pt x="1251176" y="680490"/>
                </a:cubicBezTo>
                <a:cubicBezTo>
                  <a:pt x="1251334" y="597461"/>
                  <a:pt x="1284345" y="551005"/>
                  <a:pt x="1345251" y="517567"/>
                </a:cubicBezTo>
                <a:cubicBezTo>
                  <a:pt x="1360367" y="509155"/>
                  <a:pt x="1379438" y="506089"/>
                  <a:pt x="1395816" y="502211"/>
                </a:cubicBezTo>
                <a:lnTo>
                  <a:pt x="1395816" y="467094"/>
                </a:lnTo>
                <a:close/>
                <a:moveTo>
                  <a:pt x="1670907" y="420372"/>
                </a:moveTo>
                <a:cubicBezTo>
                  <a:pt x="1452232" y="294120"/>
                  <a:pt x="1172613" y="369043"/>
                  <a:pt x="1046361" y="587719"/>
                </a:cubicBezTo>
                <a:cubicBezTo>
                  <a:pt x="920108" y="806395"/>
                  <a:pt x="995032" y="1086013"/>
                  <a:pt x="1213707" y="1212266"/>
                </a:cubicBezTo>
                <a:cubicBezTo>
                  <a:pt x="1432383" y="1338518"/>
                  <a:pt x="1712002" y="1263595"/>
                  <a:pt x="1838254" y="1044919"/>
                </a:cubicBezTo>
                <a:cubicBezTo>
                  <a:pt x="1964507" y="826243"/>
                  <a:pt x="1889583" y="546625"/>
                  <a:pt x="1670907" y="420372"/>
                </a:cubicBezTo>
                <a:close/>
                <a:moveTo>
                  <a:pt x="2337204" y="670392"/>
                </a:moveTo>
                <a:cubicBezTo>
                  <a:pt x="2275292" y="634647"/>
                  <a:pt x="2196124" y="655860"/>
                  <a:pt x="2160379" y="717772"/>
                </a:cubicBezTo>
                <a:cubicBezTo>
                  <a:pt x="2124634" y="779684"/>
                  <a:pt x="2145847" y="858852"/>
                  <a:pt x="2207759" y="894597"/>
                </a:cubicBezTo>
                <a:cubicBezTo>
                  <a:pt x="2269672" y="930342"/>
                  <a:pt x="2348840" y="909129"/>
                  <a:pt x="2384585" y="847217"/>
                </a:cubicBezTo>
                <a:cubicBezTo>
                  <a:pt x="2420330" y="785305"/>
                  <a:pt x="2399117" y="706137"/>
                  <a:pt x="2337204" y="670392"/>
                </a:cubicBezTo>
                <a:close/>
                <a:moveTo>
                  <a:pt x="2384613" y="233313"/>
                </a:moveTo>
                <a:cubicBezTo>
                  <a:pt x="2428818" y="319090"/>
                  <a:pt x="2503845" y="385970"/>
                  <a:pt x="2595156" y="420224"/>
                </a:cubicBezTo>
                <a:lnTo>
                  <a:pt x="2595155" y="1152677"/>
                </a:lnTo>
                <a:cubicBezTo>
                  <a:pt x="2489919" y="1191773"/>
                  <a:pt x="2405690" y="1273809"/>
                  <a:pt x="2363285" y="1377636"/>
                </a:cubicBezTo>
                <a:lnTo>
                  <a:pt x="402182" y="1377636"/>
                </a:lnTo>
                <a:cubicBezTo>
                  <a:pt x="366180" y="1300676"/>
                  <a:pt x="305669" y="1237745"/>
                  <a:pt x="230221" y="1198942"/>
                </a:cubicBezTo>
                <a:lnTo>
                  <a:pt x="230221" y="415045"/>
                </a:lnTo>
                <a:cubicBezTo>
                  <a:pt x="307865" y="376272"/>
                  <a:pt x="370258" y="312122"/>
                  <a:pt x="407224" y="233313"/>
                </a:cubicBezTo>
                <a:close/>
                <a:moveTo>
                  <a:pt x="2374194" y="127259"/>
                </a:moveTo>
                <a:lnTo>
                  <a:pt x="406569" y="127259"/>
                </a:lnTo>
                <a:cubicBezTo>
                  <a:pt x="368226" y="267341"/>
                  <a:pt x="255955" y="376146"/>
                  <a:pt x="114433" y="410154"/>
                </a:cubicBezTo>
                <a:lnTo>
                  <a:pt x="114433" y="1207711"/>
                </a:lnTo>
                <a:cubicBezTo>
                  <a:pt x="249220" y="1241659"/>
                  <a:pt x="356431" y="1343562"/>
                  <a:pt x="397550" y="1475019"/>
                </a:cubicBezTo>
                <a:lnTo>
                  <a:pt x="2364592" y="1475019"/>
                </a:lnTo>
                <a:cubicBezTo>
                  <a:pt x="2403043" y="1323089"/>
                  <a:pt x="2527516" y="1206120"/>
                  <a:pt x="2682804" y="1177407"/>
                </a:cubicBezTo>
                <a:lnTo>
                  <a:pt x="2682804" y="401000"/>
                </a:lnTo>
                <a:cubicBezTo>
                  <a:pt x="2536308" y="373254"/>
                  <a:pt x="2418049" y="266915"/>
                  <a:pt x="2374194" y="127259"/>
                </a:cubicBezTo>
                <a:close/>
                <a:moveTo>
                  <a:pt x="2797236" y="112"/>
                </a:moveTo>
                <a:lnTo>
                  <a:pt x="2797236" y="1602166"/>
                </a:lnTo>
                <a:lnTo>
                  <a:pt x="419639" y="1602166"/>
                </a:lnTo>
                <a:lnTo>
                  <a:pt x="12661" y="1602166"/>
                </a:lnTo>
                <a:lnTo>
                  <a:pt x="0" y="1602166"/>
                </a:lnTo>
                <a:lnTo>
                  <a:pt x="0" y="112"/>
                </a:lnTo>
                <a:lnTo>
                  <a:pt x="2352082" y="112"/>
                </a:lnTo>
                <a:cubicBezTo>
                  <a:pt x="2352071" y="75"/>
                  <a:pt x="2352071" y="37"/>
                  <a:pt x="2352071" y="0"/>
                </a:cubicBezTo>
                <a:lnTo>
                  <a:pt x="2759048" y="0"/>
                </a:lnTo>
                <a:lnTo>
                  <a:pt x="2759047" y="1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Diagonal Stripe 18">
            <a:extLst>
              <a:ext uri="{FF2B5EF4-FFF2-40B4-BE49-F238E27FC236}">
                <a16:creationId xmlns:a16="http://schemas.microsoft.com/office/drawing/2014/main" id="{9DAA3909-F89E-41EA-862F-E0B5C60845D3}"/>
              </a:ext>
            </a:extLst>
          </p:cNvPr>
          <p:cNvSpPr>
            <a:spLocks noChangeAspect="1"/>
          </p:cNvSpPr>
          <p:nvPr/>
        </p:nvSpPr>
        <p:spPr>
          <a:xfrm rot="2848566">
            <a:off x="5523639" y="4523798"/>
            <a:ext cx="310689" cy="310226"/>
          </a:xfrm>
          <a:custGeom>
            <a:avLst/>
            <a:gdLst>
              <a:gd name="connsiteX0" fmla="*/ 2711097 w 4203112"/>
              <a:gd name="connsiteY0" fmla="*/ 2591096 h 4242998"/>
              <a:gd name="connsiteX1" fmla="*/ 2769667 w 4203112"/>
              <a:gd name="connsiteY1" fmla="*/ 2552217 h 4242998"/>
              <a:gd name="connsiteX2" fmla="*/ 2887654 w 4203112"/>
              <a:gd name="connsiteY2" fmla="*/ 2586370 h 4242998"/>
              <a:gd name="connsiteX3" fmla="*/ 2942683 w 4203112"/>
              <a:gd name="connsiteY3" fmla="*/ 2773697 h 4242998"/>
              <a:gd name="connsiteX4" fmla="*/ 2935472 w 4203112"/>
              <a:gd name="connsiteY4" fmla="*/ 2796870 h 4242998"/>
              <a:gd name="connsiteX5" fmla="*/ 2711097 w 4203112"/>
              <a:gd name="connsiteY5" fmla="*/ 2591096 h 4242998"/>
              <a:gd name="connsiteX6" fmla="*/ 2171384 w 4203112"/>
              <a:gd name="connsiteY6" fmla="*/ 2337588 h 4242998"/>
              <a:gd name="connsiteX7" fmla="*/ 2373058 w 4203112"/>
              <a:gd name="connsiteY7" fmla="*/ 2522544 h 4242998"/>
              <a:gd name="connsiteX8" fmla="*/ 2370959 w 4203112"/>
              <a:gd name="connsiteY8" fmla="*/ 2523075 h 4242998"/>
              <a:gd name="connsiteX9" fmla="*/ 2214151 w 4203112"/>
              <a:gd name="connsiteY9" fmla="*/ 2478059 h 4242998"/>
              <a:gd name="connsiteX10" fmla="*/ 2213034 w 4203112"/>
              <a:gd name="connsiteY10" fmla="*/ 2479384 h 4242998"/>
              <a:gd name="connsiteX11" fmla="*/ 2171384 w 4203112"/>
              <a:gd name="connsiteY11" fmla="*/ 2337588 h 4242998"/>
              <a:gd name="connsiteX12" fmla="*/ 1919108 w 4203112"/>
              <a:gd name="connsiteY12" fmla="*/ 2106226 h 4242998"/>
              <a:gd name="connsiteX13" fmla="*/ 1977212 w 4203112"/>
              <a:gd name="connsiteY13" fmla="*/ 2159513 h 4242998"/>
              <a:gd name="connsiteX14" fmla="*/ 1925891 w 4203112"/>
              <a:gd name="connsiteY14" fmla="*/ 2266478 h 4242998"/>
              <a:gd name="connsiteX15" fmla="*/ 2052710 w 4203112"/>
              <a:gd name="connsiteY15" fmla="*/ 2669358 h 4242998"/>
              <a:gd name="connsiteX16" fmla="*/ 2400744 w 4203112"/>
              <a:gd name="connsiteY16" fmla="*/ 2771636 h 4242998"/>
              <a:gd name="connsiteX17" fmla="*/ 2573309 w 4203112"/>
              <a:gd name="connsiteY17" fmla="*/ 2706193 h 4242998"/>
              <a:gd name="connsiteX18" fmla="*/ 2803909 w 4203112"/>
              <a:gd name="connsiteY18" fmla="*/ 2917676 h 4242998"/>
              <a:gd name="connsiteX19" fmla="*/ 2611209 w 4203112"/>
              <a:gd name="connsiteY19" fmla="*/ 2866675 h 4242998"/>
              <a:gd name="connsiteX20" fmla="*/ 2418743 w 4203112"/>
              <a:gd name="connsiteY20" fmla="*/ 3057571 h 4242998"/>
              <a:gd name="connsiteX21" fmla="*/ 2877490 w 4203112"/>
              <a:gd name="connsiteY21" fmla="*/ 3178631 h 4242998"/>
              <a:gd name="connsiteX22" fmla="*/ 3016268 w 4203112"/>
              <a:gd name="connsiteY22" fmla="*/ 3112430 h 4242998"/>
              <a:gd name="connsiteX23" fmla="*/ 3074759 w 4203112"/>
              <a:gd name="connsiteY23" fmla="*/ 3166072 h 4242998"/>
              <a:gd name="connsiteX24" fmla="*/ 3195039 w 4203112"/>
              <a:gd name="connsiteY24" fmla="*/ 3034919 h 4242998"/>
              <a:gd name="connsiteX25" fmla="*/ 3140917 w 4203112"/>
              <a:gd name="connsiteY25" fmla="*/ 2985283 h 4242998"/>
              <a:gd name="connsiteX26" fmla="*/ 3206354 w 4203112"/>
              <a:gd name="connsiteY26" fmla="*/ 2836645 h 4242998"/>
              <a:gd name="connsiteX27" fmla="*/ 3073603 w 4203112"/>
              <a:gd name="connsiteY27" fmla="*/ 2389446 h 4242998"/>
              <a:gd name="connsiteX28" fmla="*/ 3074334 w 4203112"/>
              <a:gd name="connsiteY28" fmla="*/ 2388590 h 4242998"/>
              <a:gd name="connsiteX29" fmla="*/ 3069192 w 4203112"/>
              <a:gd name="connsiteY29" fmla="*/ 2384816 h 4242998"/>
              <a:gd name="connsiteX30" fmla="*/ 3067445 w 4203112"/>
              <a:gd name="connsiteY30" fmla="*/ 2382983 h 4242998"/>
              <a:gd name="connsiteX31" fmla="*/ 3067143 w 4203112"/>
              <a:gd name="connsiteY31" fmla="*/ 2383312 h 4242998"/>
              <a:gd name="connsiteX32" fmla="*/ 2729016 w 4203112"/>
              <a:gd name="connsiteY32" fmla="*/ 2296491 h 4242998"/>
              <a:gd name="connsiteX33" fmla="*/ 2522385 w 4203112"/>
              <a:gd name="connsiteY33" fmla="*/ 2418029 h 4242998"/>
              <a:gd name="connsiteX34" fmla="*/ 2283741 w 4203112"/>
              <a:gd name="connsiteY34" fmla="*/ 2199168 h 4242998"/>
              <a:gd name="connsiteX35" fmla="*/ 2297678 w 4203112"/>
              <a:gd name="connsiteY35" fmla="*/ 2193154 h 4242998"/>
              <a:gd name="connsiteX36" fmla="*/ 2471482 w 4203112"/>
              <a:gd name="connsiteY36" fmla="*/ 2239020 h 4242998"/>
              <a:gd name="connsiteX37" fmla="*/ 2644745 w 4203112"/>
              <a:gd name="connsiteY37" fmla="*/ 2067171 h 4242998"/>
              <a:gd name="connsiteX38" fmla="*/ 2231772 w 4203112"/>
              <a:gd name="connsiteY38" fmla="*/ 1958190 h 4242998"/>
              <a:gd name="connsiteX39" fmla="*/ 2094967 w 4203112"/>
              <a:gd name="connsiteY39" fmla="*/ 2026044 h 4242998"/>
              <a:gd name="connsiteX40" fmla="*/ 2039388 w 4203112"/>
              <a:gd name="connsiteY40" fmla="*/ 1975073 h 4242998"/>
              <a:gd name="connsiteX41" fmla="*/ 1919108 w 4203112"/>
              <a:gd name="connsiteY41" fmla="*/ 2106226 h 4242998"/>
              <a:gd name="connsiteX42" fmla="*/ 1078927 w 4203112"/>
              <a:gd name="connsiteY42" fmla="*/ 2448738 h 4242998"/>
              <a:gd name="connsiteX43" fmla="*/ 2259074 w 4203112"/>
              <a:gd name="connsiteY43" fmla="*/ 1170963 h 4242998"/>
              <a:gd name="connsiteX44" fmla="*/ 3829901 w 4203112"/>
              <a:gd name="connsiteY44" fmla="*/ 1459901 h 4242998"/>
              <a:gd name="connsiteX45" fmla="*/ 3448965 w 4203112"/>
              <a:gd name="connsiteY45" fmla="*/ 3384214 h 4242998"/>
              <a:gd name="connsiteX46" fmla="*/ 1444117 w 4203112"/>
              <a:gd name="connsiteY46" fmla="*/ 3911639 h 4242998"/>
              <a:gd name="connsiteX47" fmla="*/ 1441457 w 4203112"/>
              <a:gd name="connsiteY47" fmla="*/ 3907642 h 4242998"/>
              <a:gd name="connsiteX48" fmla="*/ 1078927 w 4203112"/>
              <a:gd name="connsiteY48" fmla="*/ 2448738 h 4242998"/>
              <a:gd name="connsiteX49" fmla="*/ 844073 w 4203112"/>
              <a:gd name="connsiteY49" fmla="*/ 2182941 h 4242998"/>
              <a:gd name="connsiteX50" fmla="*/ 1947259 w 4203112"/>
              <a:gd name="connsiteY50" fmla="*/ 980032 h 4242998"/>
              <a:gd name="connsiteX51" fmla="*/ 2015087 w 4203112"/>
              <a:gd name="connsiteY51" fmla="*/ 977099 h 4242998"/>
              <a:gd name="connsiteX52" fmla="*/ 2156605 w 4203112"/>
              <a:gd name="connsiteY52" fmla="*/ 1106884 h 4242998"/>
              <a:gd name="connsiteX53" fmla="*/ 2159538 w 4203112"/>
              <a:gd name="connsiteY53" fmla="*/ 1174712 h 4242998"/>
              <a:gd name="connsiteX54" fmla="*/ 1056351 w 4203112"/>
              <a:gd name="connsiteY54" fmla="*/ 2377621 h 4242998"/>
              <a:gd name="connsiteX55" fmla="*/ 988524 w 4203112"/>
              <a:gd name="connsiteY55" fmla="*/ 2380554 h 4242998"/>
              <a:gd name="connsiteX56" fmla="*/ 847006 w 4203112"/>
              <a:gd name="connsiteY56" fmla="*/ 2250768 h 4242998"/>
              <a:gd name="connsiteX57" fmla="*/ 844073 w 4203112"/>
              <a:gd name="connsiteY57" fmla="*/ 2182941 h 4242998"/>
              <a:gd name="connsiteX58" fmla="*/ 608369 w 4203112"/>
              <a:gd name="connsiteY58" fmla="*/ 694413 h 4242998"/>
              <a:gd name="connsiteX59" fmla="*/ 1323969 w 4203112"/>
              <a:gd name="connsiteY59" fmla="*/ 580732 h 4242998"/>
              <a:gd name="connsiteX60" fmla="*/ 1407055 w 4203112"/>
              <a:gd name="connsiteY60" fmla="*/ 95866 h 4242998"/>
              <a:gd name="connsiteX61" fmla="*/ 1935243 w 4203112"/>
              <a:gd name="connsiteY61" fmla="*/ 122235 h 4242998"/>
              <a:gd name="connsiteX62" fmla="*/ 1869929 w 4203112"/>
              <a:gd name="connsiteY62" fmla="*/ 929632 h 4242998"/>
              <a:gd name="connsiteX63" fmla="*/ 830647 w 4203112"/>
              <a:gd name="connsiteY63" fmla="*/ 2091045 h 4242998"/>
              <a:gd name="connsiteX64" fmla="*/ 111882 w 4203112"/>
              <a:gd name="connsiteY64" fmla="*/ 2120016 h 4242998"/>
              <a:gd name="connsiteX65" fmla="*/ 509974 w 4203112"/>
              <a:gd name="connsiteY65" fmla="*/ 1414093 h 4242998"/>
              <a:gd name="connsiteX66" fmla="*/ 530788 w 4203112"/>
              <a:gd name="connsiteY66" fmla="*/ 798353 h 4242998"/>
              <a:gd name="connsiteX67" fmla="*/ 608369 w 4203112"/>
              <a:gd name="connsiteY67" fmla="*/ 694413 h 4242998"/>
              <a:gd name="connsiteX0" fmla="*/ 2711097 w 4203112"/>
              <a:gd name="connsiteY0" fmla="*/ 2521084 h 4172986"/>
              <a:gd name="connsiteX1" fmla="*/ 2769667 w 4203112"/>
              <a:gd name="connsiteY1" fmla="*/ 2482205 h 4172986"/>
              <a:gd name="connsiteX2" fmla="*/ 2887654 w 4203112"/>
              <a:gd name="connsiteY2" fmla="*/ 2516358 h 4172986"/>
              <a:gd name="connsiteX3" fmla="*/ 2942683 w 4203112"/>
              <a:gd name="connsiteY3" fmla="*/ 2703685 h 4172986"/>
              <a:gd name="connsiteX4" fmla="*/ 2935472 w 4203112"/>
              <a:gd name="connsiteY4" fmla="*/ 2726858 h 4172986"/>
              <a:gd name="connsiteX5" fmla="*/ 2711097 w 4203112"/>
              <a:gd name="connsiteY5" fmla="*/ 2521084 h 4172986"/>
              <a:gd name="connsiteX6" fmla="*/ 2171384 w 4203112"/>
              <a:gd name="connsiteY6" fmla="*/ 2267576 h 4172986"/>
              <a:gd name="connsiteX7" fmla="*/ 2373058 w 4203112"/>
              <a:gd name="connsiteY7" fmla="*/ 2452532 h 4172986"/>
              <a:gd name="connsiteX8" fmla="*/ 2370959 w 4203112"/>
              <a:gd name="connsiteY8" fmla="*/ 2453063 h 4172986"/>
              <a:gd name="connsiteX9" fmla="*/ 2214151 w 4203112"/>
              <a:gd name="connsiteY9" fmla="*/ 2408047 h 4172986"/>
              <a:gd name="connsiteX10" fmla="*/ 2213034 w 4203112"/>
              <a:gd name="connsiteY10" fmla="*/ 2409372 h 4172986"/>
              <a:gd name="connsiteX11" fmla="*/ 2171384 w 4203112"/>
              <a:gd name="connsiteY11" fmla="*/ 2267576 h 4172986"/>
              <a:gd name="connsiteX12" fmla="*/ 1919108 w 4203112"/>
              <a:gd name="connsiteY12" fmla="*/ 2036214 h 4172986"/>
              <a:gd name="connsiteX13" fmla="*/ 1977212 w 4203112"/>
              <a:gd name="connsiteY13" fmla="*/ 2089501 h 4172986"/>
              <a:gd name="connsiteX14" fmla="*/ 1925891 w 4203112"/>
              <a:gd name="connsiteY14" fmla="*/ 2196466 h 4172986"/>
              <a:gd name="connsiteX15" fmla="*/ 2052710 w 4203112"/>
              <a:gd name="connsiteY15" fmla="*/ 2599346 h 4172986"/>
              <a:gd name="connsiteX16" fmla="*/ 2400744 w 4203112"/>
              <a:gd name="connsiteY16" fmla="*/ 2701624 h 4172986"/>
              <a:gd name="connsiteX17" fmla="*/ 2573309 w 4203112"/>
              <a:gd name="connsiteY17" fmla="*/ 2636181 h 4172986"/>
              <a:gd name="connsiteX18" fmla="*/ 2803909 w 4203112"/>
              <a:gd name="connsiteY18" fmla="*/ 2847664 h 4172986"/>
              <a:gd name="connsiteX19" fmla="*/ 2611209 w 4203112"/>
              <a:gd name="connsiteY19" fmla="*/ 2796663 h 4172986"/>
              <a:gd name="connsiteX20" fmla="*/ 2418743 w 4203112"/>
              <a:gd name="connsiteY20" fmla="*/ 2987559 h 4172986"/>
              <a:gd name="connsiteX21" fmla="*/ 2877490 w 4203112"/>
              <a:gd name="connsiteY21" fmla="*/ 3108619 h 4172986"/>
              <a:gd name="connsiteX22" fmla="*/ 3016268 w 4203112"/>
              <a:gd name="connsiteY22" fmla="*/ 3042418 h 4172986"/>
              <a:gd name="connsiteX23" fmla="*/ 3074759 w 4203112"/>
              <a:gd name="connsiteY23" fmla="*/ 3096060 h 4172986"/>
              <a:gd name="connsiteX24" fmla="*/ 3195039 w 4203112"/>
              <a:gd name="connsiteY24" fmla="*/ 2964907 h 4172986"/>
              <a:gd name="connsiteX25" fmla="*/ 3140917 w 4203112"/>
              <a:gd name="connsiteY25" fmla="*/ 2915271 h 4172986"/>
              <a:gd name="connsiteX26" fmla="*/ 3206354 w 4203112"/>
              <a:gd name="connsiteY26" fmla="*/ 2766633 h 4172986"/>
              <a:gd name="connsiteX27" fmla="*/ 3073603 w 4203112"/>
              <a:gd name="connsiteY27" fmla="*/ 2319434 h 4172986"/>
              <a:gd name="connsiteX28" fmla="*/ 3074334 w 4203112"/>
              <a:gd name="connsiteY28" fmla="*/ 2318578 h 4172986"/>
              <a:gd name="connsiteX29" fmla="*/ 3069192 w 4203112"/>
              <a:gd name="connsiteY29" fmla="*/ 2314804 h 4172986"/>
              <a:gd name="connsiteX30" fmla="*/ 3067445 w 4203112"/>
              <a:gd name="connsiteY30" fmla="*/ 2312971 h 4172986"/>
              <a:gd name="connsiteX31" fmla="*/ 3067143 w 4203112"/>
              <a:gd name="connsiteY31" fmla="*/ 2313300 h 4172986"/>
              <a:gd name="connsiteX32" fmla="*/ 2729016 w 4203112"/>
              <a:gd name="connsiteY32" fmla="*/ 2226479 h 4172986"/>
              <a:gd name="connsiteX33" fmla="*/ 2522385 w 4203112"/>
              <a:gd name="connsiteY33" fmla="*/ 2348017 h 4172986"/>
              <a:gd name="connsiteX34" fmla="*/ 2283741 w 4203112"/>
              <a:gd name="connsiteY34" fmla="*/ 2129156 h 4172986"/>
              <a:gd name="connsiteX35" fmla="*/ 2297678 w 4203112"/>
              <a:gd name="connsiteY35" fmla="*/ 2123142 h 4172986"/>
              <a:gd name="connsiteX36" fmla="*/ 2471482 w 4203112"/>
              <a:gd name="connsiteY36" fmla="*/ 2169008 h 4172986"/>
              <a:gd name="connsiteX37" fmla="*/ 2644745 w 4203112"/>
              <a:gd name="connsiteY37" fmla="*/ 1997159 h 4172986"/>
              <a:gd name="connsiteX38" fmla="*/ 2231772 w 4203112"/>
              <a:gd name="connsiteY38" fmla="*/ 1888178 h 4172986"/>
              <a:gd name="connsiteX39" fmla="*/ 2094967 w 4203112"/>
              <a:gd name="connsiteY39" fmla="*/ 1956032 h 4172986"/>
              <a:gd name="connsiteX40" fmla="*/ 2039388 w 4203112"/>
              <a:gd name="connsiteY40" fmla="*/ 1905061 h 4172986"/>
              <a:gd name="connsiteX41" fmla="*/ 1919108 w 4203112"/>
              <a:gd name="connsiteY41" fmla="*/ 2036214 h 4172986"/>
              <a:gd name="connsiteX42" fmla="*/ 1078927 w 4203112"/>
              <a:gd name="connsiteY42" fmla="*/ 2378726 h 4172986"/>
              <a:gd name="connsiteX43" fmla="*/ 2259074 w 4203112"/>
              <a:gd name="connsiteY43" fmla="*/ 1100951 h 4172986"/>
              <a:gd name="connsiteX44" fmla="*/ 3829901 w 4203112"/>
              <a:gd name="connsiteY44" fmla="*/ 1389889 h 4172986"/>
              <a:gd name="connsiteX45" fmla="*/ 3448965 w 4203112"/>
              <a:gd name="connsiteY45" fmla="*/ 3314202 h 4172986"/>
              <a:gd name="connsiteX46" fmla="*/ 1444117 w 4203112"/>
              <a:gd name="connsiteY46" fmla="*/ 3841627 h 4172986"/>
              <a:gd name="connsiteX47" fmla="*/ 1441457 w 4203112"/>
              <a:gd name="connsiteY47" fmla="*/ 3837630 h 4172986"/>
              <a:gd name="connsiteX48" fmla="*/ 1078927 w 4203112"/>
              <a:gd name="connsiteY48" fmla="*/ 2378726 h 4172986"/>
              <a:gd name="connsiteX49" fmla="*/ 844073 w 4203112"/>
              <a:gd name="connsiteY49" fmla="*/ 2112929 h 4172986"/>
              <a:gd name="connsiteX50" fmla="*/ 1947259 w 4203112"/>
              <a:gd name="connsiteY50" fmla="*/ 910020 h 4172986"/>
              <a:gd name="connsiteX51" fmla="*/ 2015087 w 4203112"/>
              <a:gd name="connsiteY51" fmla="*/ 907087 h 4172986"/>
              <a:gd name="connsiteX52" fmla="*/ 2156605 w 4203112"/>
              <a:gd name="connsiteY52" fmla="*/ 1036872 h 4172986"/>
              <a:gd name="connsiteX53" fmla="*/ 2159538 w 4203112"/>
              <a:gd name="connsiteY53" fmla="*/ 1104700 h 4172986"/>
              <a:gd name="connsiteX54" fmla="*/ 1056351 w 4203112"/>
              <a:gd name="connsiteY54" fmla="*/ 2307609 h 4172986"/>
              <a:gd name="connsiteX55" fmla="*/ 988524 w 4203112"/>
              <a:gd name="connsiteY55" fmla="*/ 2310542 h 4172986"/>
              <a:gd name="connsiteX56" fmla="*/ 847006 w 4203112"/>
              <a:gd name="connsiteY56" fmla="*/ 2180756 h 4172986"/>
              <a:gd name="connsiteX57" fmla="*/ 844073 w 4203112"/>
              <a:gd name="connsiteY57" fmla="*/ 2112929 h 4172986"/>
              <a:gd name="connsiteX58" fmla="*/ 608369 w 4203112"/>
              <a:gd name="connsiteY58" fmla="*/ 624401 h 4172986"/>
              <a:gd name="connsiteX59" fmla="*/ 1323969 w 4203112"/>
              <a:gd name="connsiteY59" fmla="*/ 510720 h 4172986"/>
              <a:gd name="connsiteX60" fmla="*/ 1407055 w 4203112"/>
              <a:gd name="connsiteY60" fmla="*/ 25854 h 4172986"/>
              <a:gd name="connsiteX61" fmla="*/ 1845112 w 4203112"/>
              <a:gd name="connsiteY61" fmla="*/ 150503 h 4172986"/>
              <a:gd name="connsiteX62" fmla="*/ 1869929 w 4203112"/>
              <a:gd name="connsiteY62" fmla="*/ 859620 h 4172986"/>
              <a:gd name="connsiteX63" fmla="*/ 830647 w 4203112"/>
              <a:gd name="connsiteY63" fmla="*/ 2021033 h 4172986"/>
              <a:gd name="connsiteX64" fmla="*/ 111882 w 4203112"/>
              <a:gd name="connsiteY64" fmla="*/ 2050004 h 4172986"/>
              <a:gd name="connsiteX65" fmla="*/ 509974 w 4203112"/>
              <a:gd name="connsiteY65" fmla="*/ 1344081 h 4172986"/>
              <a:gd name="connsiteX66" fmla="*/ 530788 w 4203112"/>
              <a:gd name="connsiteY66" fmla="*/ 728341 h 4172986"/>
              <a:gd name="connsiteX67" fmla="*/ 608369 w 4203112"/>
              <a:gd name="connsiteY67" fmla="*/ 624401 h 4172986"/>
              <a:gd name="connsiteX0" fmla="*/ 2711097 w 4203112"/>
              <a:gd name="connsiteY0" fmla="*/ 2579505 h 4231407"/>
              <a:gd name="connsiteX1" fmla="*/ 2769667 w 4203112"/>
              <a:gd name="connsiteY1" fmla="*/ 2540626 h 4231407"/>
              <a:gd name="connsiteX2" fmla="*/ 2887654 w 4203112"/>
              <a:gd name="connsiteY2" fmla="*/ 2574779 h 4231407"/>
              <a:gd name="connsiteX3" fmla="*/ 2942683 w 4203112"/>
              <a:gd name="connsiteY3" fmla="*/ 2762106 h 4231407"/>
              <a:gd name="connsiteX4" fmla="*/ 2935472 w 4203112"/>
              <a:gd name="connsiteY4" fmla="*/ 2785279 h 4231407"/>
              <a:gd name="connsiteX5" fmla="*/ 2711097 w 4203112"/>
              <a:gd name="connsiteY5" fmla="*/ 2579505 h 4231407"/>
              <a:gd name="connsiteX6" fmla="*/ 2171384 w 4203112"/>
              <a:gd name="connsiteY6" fmla="*/ 2325997 h 4231407"/>
              <a:gd name="connsiteX7" fmla="*/ 2373058 w 4203112"/>
              <a:gd name="connsiteY7" fmla="*/ 2510953 h 4231407"/>
              <a:gd name="connsiteX8" fmla="*/ 2370959 w 4203112"/>
              <a:gd name="connsiteY8" fmla="*/ 2511484 h 4231407"/>
              <a:gd name="connsiteX9" fmla="*/ 2214151 w 4203112"/>
              <a:gd name="connsiteY9" fmla="*/ 2466468 h 4231407"/>
              <a:gd name="connsiteX10" fmla="*/ 2213034 w 4203112"/>
              <a:gd name="connsiteY10" fmla="*/ 2467793 h 4231407"/>
              <a:gd name="connsiteX11" fmla="*/ 2171384 w 4203112"/>
              <a:gd name="connsiteY11" fmla="*/ 2325997 h 4231407"/>
              <a:gd name="connsiteX12" fmla="*/ 1919108 w 4203112"/>
              <a:gd name="connsiteY12" fmla="*/ 2094635 h 4231407"/>
              <a:gd name="connsiteX13" fmla="*/ 1977212 w 4203112"/>
              <a:gd name="connsiteY13" fmla="*/ 2147922 h 4231407"/>
              <a:gd name="connsiteX14" fmla="*/ 1925891 w 4203112"/>
              <a:gd name="connsiteY14" fmla="*/ 2254887 h 4231407"/>
              <a:gd name="connsiteX15" fmla="*/ 2052710 w 4203112"/>
              <a:gd name="connsiteY15" fmla="*/ 2657767 h 4231407"/>
              <a:gd name="connsiteX16" fmla="*/ 2400744 w 4203112"/>
              <a:gd name="connsiteY16" fmla="*/ 2760045 h 4231407"/>
              <a:gd name="connsiteX17" fmla="*/ 2573309 w 4203112"/>
              <a:gd name="connsiteY17" fmla="*/ 2694602 h 4231407"/>
              <a:gd name="connsiteX18" fmla="*/ 2803909 w 4203112"/>
              <a:gd name="connsiteY18" fmla="*/ 2906085 h 4231407"/>
              <a:gd name="connsiteX19" fmla="*/ 2611209 w 4203112"/>
              <a:gd name="connsiteY19" fmla="*/ 2855084 h 4231407"/>
              <a:gd name="connsiteX20" fmla="*/ 2418743 w 4203112"/>
              <a:gd name="connsiteY20" fmla="*/ 3045980 h 4231407"/>
              <a:gd name="connsiteX21" fmla="*/ 2877490 w 4203112"/>
              <a:gd name="connsiteY21" fmla="*/ 3167040 h 4231407"/>
              <a:gd name="connsiteX22" fmla="*/ 3016268 w 4203112"/>
              <a:gd name="connsiteY22" fmla="*/ 3100839 h 4231407"/>
              <a:gd name="connsiteX23" fmla="*/ 3074759 w 4203112"/>
              <a:gd name="connsiteY23" fmla="*/ 3154481 h 4231407"/>
              <a:gd name="connsiteX24" fmla="*/ 3195039 w 4203112"/>
              <a:gd name="connsiteY24" fmla="*/ 3023328 h 4231407"/>
              <a:gd name="connsiteX25" fmla="*/ 3140917 w 4203112"/>
              <a:gd name="connsiteY25" fmla="*/ 2973692 h 4231407"/>
              <a:gd name="connsiteX26" fmla="*/ 3206354 w 4203112"/>
              <a:gd name="connsiteY26" fmla="*/ 2825054 h 4231407"/>
              <a:gd name="connsiteX27" fmla="*/ 3073603 w 4203112"/>
              <a:gd name="connsiteY27" fmla="*/ 2377855 h 4231407"/>
              <a:gd name="connsiteX28" fmla="*/ 3074334 w 4203112"/>
              <a:gd name="connsiteY28" fmla="*/ 2376999 h 4231407"/>
              <a:gd name="connsiteX29" fmla="*/ 3069192 w 4203112"/>
              <a:gd name="connsiteY29" fmla="*/ 2373225 h 4231407"/>
              <a:gd name="connsiteX30" fmla="*/ 3067445 w 4203112"/>
              <a:gd name="connsiteY30" fmla="*/ 2371392 h 4231407"/>
              <a:gd name="connsiteX31" fmla="*/ 3067143 w 4203112"/>
              <a:gd name="connsiteY31" fmla="*/ 2371721 h 4231407"/>
              <a:gd name="connsiteX32" fmla="*/ 2729016 w 4203112"/>
              <a:gd name="connsiteY32" fmla="*/ 2284900 h 4231407"/>
              <a:gd name="connsiteX33" fmla="*/ 2522385 w 4203112"/>
              <a:gd name="connsiteY33" fmla="*/ 2406438 h 4231407"/>
              <a:gd name="connsiteX34" fmla="*/ 2283741 w 4203112"/>
              <a:gd name="connsiteY34" fmla="*/ 2187577 h 4231407"/>
              <a:gd name="connsiteX35" fmla="*/ 2297678 w 4203112"/>
              <a:gd name="connsiteY35" fmla="*/ 2181563 h 4231407"/>
              <a:gd name="connsiteX36" fmla="*/ 2471482 w 4203112"/>
              <a:gd name="connsiteY36" fmla="*/ 2227429 h 4231407"/>
              <a:gd name="connsiteX37" fmla="*/ 2644745 w 4203112"/>
              <a:gd name="connsiteY37" fmla="*/ 2055580 h 4231407"/>
              <a:gd name="connsiteX38" fmla="*/ 2231772 w 4203112"/>
              <a:gd name="connsiteY38" fmla="*/ 1946599 h 4231407"/>
              <a:gd name="connsiteX39" fmla="*/ 2094967 w 4203112"/>
              <a:gd name="connsiteY39" fmla="*/ 2014453 h 4231407"/>
              <a:gd name="connsiteX40" fmla="*/ 2039388 w 4203112"/>
              <a:gd name="connsiteY40" fmla="*/ 1963482 h 4231407"/>
              <a:gd name="connsiteX41" fmla="*/ 1919108 w 4203112"/>
              <a:gd name="connsiteY41" fmla="*/ 2094635 h 4231407"/>
              <a:gd name="connsiteX42" fmla="*/ 1078927 w 4203112"/>
              <a:gd name="connsiteY42" fmla="*/ 2437147 h 4231407"/>
              <a:gd name="connsiteX43" fmla="*/ 2259074 w 4203112"/>
              <a:gd name="connsiteY43" fmla="*/ 1159372 h 4231407"/>
              <a:gd name="connsiteX44" fmla="*/ 3829901 w 4203112"/>
              <a:gd name="connsiteY44" fmla="*/ 1448310 h 4231407"/>
              <a:gd name="connsiteX45" fmla="*/ 3448965 w 4203112"/>
              <a:gd name="connsiteY45" fmla="*/ 3372623 h 4231407"/>
              <a:gd name="connsiteX46" fmla="*/ 1444117 w 4203112"/>
              <a:gd name="connsiteY46" fmla="*/ 3900048 h 4231407"/>
              <a:gd name="connsiteX47" fmla="*/ 1441457 w 4203112"/>
              <a:gd name="connsiteY47" fmla="*/ 3896051 h 4231407"/>
              <a:gd name="connsiteX48" fmla="*/ 1078927 w 4203112"/>
              <a:gd name="connsiteY48" fmla="*/ 2437147 h 4231407"/>
              <a:gd name="connsiteX49" fmla="*/ 844073 w 4203112"/>
              <a:gd name="connsiteY49" fmla="*/ 2171350 h 4231407"/>
              <a:gd name="connsiteX50" fmla="*/ 1947259 w 4203112"/>
              <a:gd name="connsiteY50" fmla="*/ 968441 h 4231407"/>
              <a:gd name="connsiteX51" fmla="*/ 2015087 w 4203112"/>
              <a:gd name="connsiteY51" fmla="*/ 965508 h 4231407"/>
              <a:gd name="connsiteX52" fmla="*/ 2156605 w 4203112"/>
              <a:gd name="connsiteY52" fmla="*/ 1095293 h 4231407"/>
              <a:gd name="connsiteX53" fmla="*/ 2159538 w 4203112"/>
              <a:gd name="connsiteY53" fmla="*/ 1163121 h 4231407"/>
              <a:gd name="connsiteX54" fmla="*/ 1056351 w 4203112"/>
              <a:gd name="connsiteY54" fmla="*/ 2366030 h 4231407"/>
              <a:gd name="connsiteX55" fmla="*/ 988524 w 4203112"/>
              <a:gd name="connsiteY55" fmla="*/ 2368963 h 4231407"/>
              <a:gd name="connsiteX56" fmla="*/ 847006 w 4203112"/>
              <a:gd name="connsiteY56" fmla="*/ 2239177 h 4231407"/>
              <a:gd name="connsiteX57" fmla="*/ 844073 w 4203112"/>
              <a:gd name="connsiteY57" fmla="*/ 2171350 h 4231407"/>
              <a:gd name="connsiteX58" fmla="*/ 608369 w 4203112"/>
              <a:gd name="connsiteY58" fmla="*/ 682822 h 4231407"/>
              <a:gd name="connsiteX59" fmla="*/ 1323969 w 4203112"/>
              <a:gd name="connsiteY59" fmla="*/ 569141 h 4231407"/>
              <a:gd name="connsiteX60" fmla="*/ 1407055 w 4203112"/>
              <a:gd name="connsiteY60" fmla="*/ 84275 h 4231407"/>
              <a:gd name="connsiteX61" fmla="*/ 1845112 w 4203112"/>
              <a:gd name="connsiteY61" fmla="*/ 208924 h 4231407"/>
              <a:gd name="connsiteX62" fmla="*/ 1869929 w 4203112"/>
              <a:gd name="connsiteY62" fmla="*/ 918041 h 4231407"/>
              <a:gd name="connsiteX63" fmla="*/ 830647 w 4203112"/>
              <a:gd name="connsiteY63" fmla="*/ 2079454 h 4231407"/>
              <a:gd name="connsiteX64" fmla="*/ 111882 w 4203112"/>
              <a:gd name="connsiteY64" fmla="*/ 2108425 h 4231407"/>
              <a:gd name="connsiteX65" fmla="*/ 509974 w 4203112"/>
              <a:gd name="connsiteY65" fmla="*/ 1402502 h 4231407"/>
              <a:gd name="connsiteX66" fmla="*/ 530788 w 4203112"/>
              <a:gd name="connsiteY66" fmla="*/ 786762 h 4231407"/>
              <a:gd name="connsiteX67" fmla="*/ 608369 w 4203112"/>
              <a:gd name="connsiteY67" fmla="*/ 682822 h 4231407"/>
              <a:gd name="connsiteX0" fmla="*/ 2711097 w 4203112"/>
              <a:gd name="connsiteY0" fmla="*/ 2591123 h 4243025"/>
              <a:gd name="connsiteX1" fmla="*/ 2769667 w 4203112"/>
              <a:gd name="connsiteY1" fmla="*/ 2552244 h 4243025"/>
              <a:gd name="connsiteX2" fmla="*/ 2887654 w 4203112"/>
              <a:gd name="connsiteY2" fmla="*/ 2586397 h 4243025"/>
              <a:gd name="connsiteX3" fmla="*/ 2942683 w 4203112"/>
              <a:gd name="connsiteY3" fmla="*/ 2773724 h 4243025"/>
              <a:gd name="connsiteX4" fmla="*/ 2935472 w 4203112"/>
              <a:gd name="connsiteY4" fmla="*/ 2796897 h 4243025"/>
              <a:gd name="connsiteX5" fmla="*/ 2711097 w 4203112"/>
              <a:gd name="connsiteY5" fmla="*/ 2591123 h 4243025"/>
              <a:gd name="connsiteX6" fmla="*/ 2171384 w 4203112"/>
              <a:gd name="connsiteY6" fmla="*/ 2337615 h 4243025"/>
              <a:gd name="connsiteX7" fmla="*/ 2373058 w 4203112"/>
              <a:gd name="connsiteY7" fmla="*/ 2522571 h 4243025"/>
              <a:gd name="connsiteX8" fmla="*/ 2370959 w 4203112"/>
              <a:gd name="connsiteY8" fmla="*/ 2523102 h 4243025"/>
              <a:gd name="connsiteX9" fmla="*/ 2214151 w 4203112"/>
              <a:gd name="connsiteY9" fmla="*/ 2478086 h 4243025"/>
              <a:gd name="connsiteX10" fmla="*/ 2213034 w 4203112"/>
              <a:gd name="connsiteY10" fmla="*/ 2479411 h 4243025"/>
              <a:gd name="connsiteX11" fmla="*/ 2171384 w 4203112"/>
              <a:gd name="connsiteY11" fmla="*/ 2337615 h 4243025"/>
              <a:gd name="connsiteX12" fmla="*/ 1919108 w 4203112"/>
              <a:gd name="connsiteY12" fmla="*/ 2106253 h 4243025"/>
              <a:gd name="connsiteX13" fmla="*/ 1977212 w 4203112"/>
              <a:gd name="connsiteY13" fmla="*/ 2159540 h 4243025"/>
              <a:gd name="connsiteX14" fmla="*/ 1925891 w 4203112"/>
              <a:gd name="connsiteY14" fmla="*/ 2266505 h 4243025"/>
              <a:gd name="connsiteX15" fmla="*/ 2052710 w 4203112"/>
              <a:gd name="connsiteY15" fmla="*/ 2669385 h 4243025"/>
              <a:gd name="connsiteX16" fmla="*/ 2400744 w 4203112"/>
              <a:gd name="connsiteY16" fmla="*/ 2771663 h 4243025"/>
              <a:gd name="connsiteX17" fmla="*/ 2573309 w 4203112"/>
              <a:gd name="connsiteY17" fmla="*/ 2706220 h 4243025"/>
              <a:gd name="connsiteX18" fmla="*/ 2803909 w 4203112"/>
              <a:gd name="connsiteY18" fmla="*/ 2917703 h 4243025"/>
              <a:gd name="connsiteX19" fmla="*/ 2611209 w 4203112"/>
              <a:gd name="connsiteY19" fmla="*/ 2866702 h 4243025"/>
              <a:gd name="connsiteX20" fmla="*/ 2418743 w 4203112"/>
              <a:gd name="connsiteY20" fmla="*/ 3057598 h 4243025"/>
              <a:gd name="connsiteX21" fmla="*/ 2877490 w 4203112"/>
              <a:gd name="connsiteY21" fmla="*/ 3178658 h 4243025"/>
              <a:gd name="connsiteX22" fmla="*/ 3016268 w 4203112"/>
              <a:gd name="connsiteY22" fmla="*/ 3112457 h 4243025"/>
              <a:gd name="connsiteX23" fmla="*/ 3074759 w 4203112"/>
              <a:gd name="connsiteY23" fmla="*/ 3166099 h 4243025"/>
              <a:gd name="connsiteX24" fmla="*/ 3195039 w 4203112"/>
              <a:gd name="connsiteY24" fmla="*/ 3034946 h 4243025"/>
              <a:gd name="connsiteX25" fmla="*/ 3140917 w 4203112"/>
              <a:gd name="connsiteY25" fmla="*/ 2985310 h 4243025"/>
              <a:gd name="connsiteX26" fmla="*/ 3206354 w 4203112"/>
              <a:gd name="connsiteY26" fmla="*/ 2836672 h 4243025"/>
              <a:gd name="connsiteX27" fmla="*/ 3073603 w 4203112"/>
              <a:gd name="connsiteY27" fmla="*/ 2389473 h 4243025"/>
              <a:gd name="connsiteX28" fmla="*/ 3074334 w 4203112"/>
              <a:gd name="connsiteY28" fmla="*/ 2388617 h 4243025"/>
              <a:gd name="connsiteX29" fmla="*/ 3069192 w 4203112"/>
              <a:gd name="connsiteY29" fmla="*/ 2384843 h 4243025"/>
              <a:gd name="connsiteX30" fmla="*/ 3067445 w 4203112"/>
              <a:gd name="connsiteY30" fmla="*/ 2383010 h 4243025"/>
              <a:gd name="connsiteX31" fmla="*/ 3067143 w 4203112"/>
              <a:gd name="connsiteY31" fmla="*/ 2383339 h 4243025"/>
              <a:gd name="connsiteX32" fmla="*/ 2729016 w 4203112"/>
              <a:gd name="connsiteY32" fmla="*/ 2296518 h 4243025"/>
              <a:gd name="connsiteX33" fmla="*/ 2522385 w 4203112"/>
              <a:gd name="connsiteY33" fmla="*/ 2418056 h 4243025"/>
              <a:gd name="connsiteX34" fmla="*/ 2283741 w 4203112"/>
              <a:gd name="connsiteY34" fmla="*/ 2199195 h 4243025"/>
              <a:gd name="connsiteX35" fmla="*/ 2297678 w 4203112"/>
              <a:gd name="connsiteY35" fmla="*/ 2193181 h 4243025"/>
              <a:gd name="connsiteX36" fmla="*/ 2471482 w 4203112"/>
              <a:gd name="connsiteY36" fmla="*/ 2239047 h 4243025"/>
              <a:gd name="connsiteX37" fmla="*/ 2644745 w 4203112"/>
              <a:gd name="connsiteY37" fmla="*/ 2067198 h 4243025"/>
              <a:gd name="connsiteX38" fmla="*/ 2231772 w 4203112"/>
              <a:gd name="connsiteY38" fmla="*/ 1958217 h 4243025"/>
              <a:gd name="connsiteX39" fmla="*/ 2094967 w 4203112"/>
              <a:gd name="connsiteY39" fmla="*/ 2026071 h 4243025"/>
              <a:gd name="connsiteX40" fmla="*/ 2039388 w 4203112"/>
              <a:gd name="connsiteY40" fmla="*/ 1975100 h 4243025"/>
              <a:gd name="connsiteX41" fmla="*/ 1919108 w 4203112"/>
              <a:gd name="connsiteY41" fmla="*/ 2106253 h 4243025"/>
              <a:gd name="connsiteX42" fmla="*/ 1078927 w 4203112"/>
              <a:gd name="connsiteY42" fmla="*/ 2448765 h 4243025"/>
              <a:gd name="connsiteX43" fmla="*/ 2259074 w 4203112"/>
              <a:gd name="connsiteY43" fmla="*/ 1170990 h 4243025"/>
              <a:gd name="connsiteX44" fmla="*/ 3829901 w 4203112"/>
              <a:gd name="connsiteY44" fmla="*/ 1459928 h 4243025"/>
              <a:gd name="connsiteX45" fmla="*/ 3448965 w 4203112"/>
              <a:gd name="connsiteY45" fmla="*/ 3384241 h 4243025"/>
              <a:gd name="connsiteX46" fmla="*/ 1444117 w 4203112"/>
              <a:gd name="connsiteY46" fmla="*/ 3911666 h 4243025"/>
              <a:gd name="connsiteX47" fmla="*/ 1441457 w 4203112"/>
              <a:gd name="connsiteY47" fmla="*/ 3907669 h 4243025"/>
              <a:gd name="connsiteX48" fmla="*/ 1078927 w 4203112"/>
              <a:gd name="connsiteY48" fmla="*/ 2448765 h 4243025"/>
              <a:gd name="connsiteX49" fmla="*/ 844073 w 4203112"/>
              <a:gd name="connsiteY49" fmla="*/ 2182968 h 4243025"/>
              <a:gd name="connsiteX50" fmla="*/ 1947259 w 4203112"/>
              <a:gd name="connsiteY50" fmla="*/ 980059 h 4243025"/>
              <a:gd name="connsiteX51" fmla="*/ 2015087 w 4203112"/>
              <a:gd name="connsiteY51" fmla="*/ 977126 h 4243025"/>
              <a:gd name="connsiteX52" fmla="*/ 2156605 w 4203112"/>
              <a:gd name="connsiteY52" fmla="*/ 1106911 h 4243025"/>
              <a:gd name="connsiteX53" fmla="*/ 2159538 w 4203112"/>
              <a:gd name="connsiteY53" fmla="*/ 1174739 h 4243025"/>
              <a:gd name="connsiteX54" fmla="*/ 1056351 w 4203112"/>
              <a:gd name="connsiteY54" fmla="*/ 2377648 h 4243025"/>
              <a:gd name="connsiteX55" fmla="*/ 988524 w 4203112"/>
              <a:gd name="connsiteY55" fmla="*/ 2380581 h 4243025"/>
              <a:gd name="connsiteX56" fmla="*/ 847006 w 4203112"/>
              <a:gd name="connsiteY56" fmla="*/ 2250795 h 4243025"/>
              <a:gd name="connsiteX57" fmla="*/ 844073 w 4203112"/>
              <a:gd name="connsiteY57" fmla="*/ 2182968 h 4243025"/>
              <a:gd name="connsiteX58" fmla="*/ 608369 w 4203112"/>
              <a:gd name="connsiteY58" fmla="*/ 694440 h 4243025"/>
              <a:gd name="connsiteX59" fmla="*/ 1323969 w 4203112"/>
              <a:gd name="connsiteY59" fmla="*/ 580759 h 4243025"/>
              <a:gd name="connsiteX60" fmla="*/ 1407055 w 4203112"/>
              <a:gd name="connsiteY60" fmla="*/ 95893 h 4243025"/>
              <a:gd name="connsiteX61" fmla="*/ 1845112 w 4203112"/>
              <a:gd name="connsiteY61" fmla="*/ 220542 h 4243025"/>
              <a:gd name="connsiteX62" fmla="*/ 1869929 w 4203112"/>
              <a:gd name="connsiteY62" fmla="*/ 929659 h 4243025"/>
              <a:gd name="connsiteX63" fmla="*/ 830647 w 4203112"/>
              <a:gd name="connsiteY63" fmla="*/ 2091072 h 4243025"/>
              <a:gd name="connsiteX64" fmla="*/ 111882 w 4203112"/>
              <a:gd name="connsiteY64" fmla="*/ 2120043 h 4243025"/>
              <a:gd name="connsiteX65" fmla="*/ 509974 w 4203112"/>
              <a:gd name="connsiteY65" fmla="*/ 1414120 h 4243025"/>
              <a:gd name="connsiteX66" fmla="*/ 530788 w 4203112"/>
              <a:gd name="connsiteY66" fmla="*/ 798380 h 4243025"/>
              <a:gd name="connsiteX67" fmla="*/ 608369 w 4203112"/>
              <a:gd name="connsiteY67" fmla="*/ 694440 h 4243025"/>
              <a:gd name="connsiteX0" fmla="*/ 2711097 w 4203112"/>
              <a:gd name="connsiteY0" fmla="*/ 2522365 h 4174267"/>
              <a:gd name="connsiteX1" fmla="*/ 2769667 w 4203112"/>
              <a:gd name="connsiteY1" fmla="*/ 2483486 h 4174267"/>
              <a:gd name="connsiteX2" fmla="*/ 2887654 w 4203112"/>
              <a:gd name="connsiteY2" fmla="*/ 2517639 h 4174267"/>
              <a:gd name="connsiteX3" fmla="*/ 2942683 w 4203112"/>
              <a:gd name="connsiteY3" fmla="*/ 2704966 h 4174267"/>
              <a:gd name="connsiteX4" fmla="*/ 2935472 w 4203112"/>
              <a:gd name="connsiteY4" fmla="*/ 2728139 h 4174267"/>
              <a:gd name="connsiteX5" fmla="*/ 2711097 w 4203112"/>
              <a:gd name="connsiteY5" fmla="*/ 2522365 h 4174267"/>
              <a:gd name="connsiteX6" fmla="*/ 2171384 w 4203112"/>
              <a:gd name="connsiteY6" fmla="*/ 2268857 h 4174267"/>
              <a:gd name="connsiteX7" fmla="*/ 2373058 w 4203112"/>
              <a:gd name="connsiteY7" fmla="*/ 2453813 h 4174267"/>
              <a:gd name="connsiteX8" fmla="*/ 2370959 w 4203112"/>
              <a:gd name="connsiteY8" fmla="*/ 2454344 h 4174267"/>
              <a:gd name="connsiteX9" fmla="*/ 2214151 w 4203112"/>
              <a:gd name="connsiteY9" fmla="*/ 2409328 h 4174267"/>
              <a:gd name="connsiteX10" fmla="*/ 2213034 w 4203112"/>
              <a:gd name="connsiteY10" fmla="*/ 2410653 h 4174267"/>
              <a:gd name="connsiteX11" fmla="*/ 2171384 w 4203112"/>
              <a:gd name="connsiteY11" fmla="*/ 2268857 h 4174267"/>
              <a:gd name="connsiteX12" fmla="*/ 1919108 w 4203112"/>
              <a:gd name="connsiteY12" fmla="*/ 2037495 h 4174267"/>
              <a:gd name="connsiteX13" fmla="*/ 1977212 w 4203112"/>
              <a:gd name="connsiteY13" fmla="*/ 2090782 h 4174267"/>
              <a:gd name="connsiteX14" fmla="*/ 1925891 w 4203112"/>
              <a:gd name="connsiteY14" fmla="*/ 2197747 h 4174267"/>
              <a:gd name="connsiteX15" fmla="*/ 2052710 w 4203112"/>
              <a:gd name="connsiteY15" fmla="*/ 2600627 h 4174267"/>
              <a:gd name="connsiteX16" fmla="*/ 2400744 w 4203112"/>
              <a:gd name="connsiteY16" fmla="*/ 2702905 h 4174267"/>
              <a:gd name="connsiteX17" fmla="*/ 2573309 w 4203112"/>
              <a:gd name="connsiteY17" fmla="*/ 2637462 h 4174267"/>
              <a:gd name="connsiteX18" fmla="*/ 2803909 w 4203112"/>
              <a:gd name="connsiteY18" fmla="*/ 2848945 h 4174267"/>
              <a:gd name="connsiteX19" fmla="*/ 2611209 w 4203112"/>
              <a:gd name="connsiteY19" fmla="*/ 2797944 h 4174267"/>
              <a:gd name="connsiteX20" fmla="*/ 2418743 w 4203112"/>
              <a:gd name="connsiteY20" fmla="*/ 2988840 h 4174267"/>
              <a:gd name="connsiteX21" fmla="*/ 2877490 w 4203112"/>
              <a:gd name="connsiteY21" fmla="*/ 3109900 h 4174267"/>
              <a:gd name="connsiteX22" fmla="*/ 3016268 w 4203112"/>
              <a:gd name="connsiteY22" fmla="*/ 3043699 h 4174267"/>
              <a:gd name="connsiteX23" fmla="*/ 3074759 w 4203112"/>
              <a:gd name="connsiteY23" fmla="*/ 3097341 h 4174267"/>
              <a:gd name="connsiteX24" fmla="*/ 3195039 w 4203112"/>
              <a:gd name="connsiteY24" fmla="*/ 2966188 h 4174267"/>
              <a:gd name="connsiteX25" fmla="*/ 3140917 w 4203112"/>
              <a:gd name="connsiteY25" fmla="*/ 2916552 h 4174267"/>
              <a:gd name="connsiteX26" fmla="*/ 3206354 w 4203112"/>
              <a:gd name="connsiteY26" fmla="*/ 2767914 h 4174267"/>
              <a:gd name="connsiteX27" fmla="*/ 3073603 w 4203112"/>
              <a:gd name="connsiteY27" fmla="*/ 2320715 h 4174267"/>
              <a:gd name="connsiteX28" fmla="*/ 3074334 w 4203112"/>
              <a:gd name="connsiteY28" fmla="*/ 2319859 h 4174267"/>
              <a:gd name="connsiteX29" fmla="*/ 3069192 w 4203112"/>
              <a:gd name="connsiteY29" fmla="*/ 2316085 h 4174267"/>
              <a:gd name="connsiteX30" fmla="*/ 3067445 w 4203112"/>
              <a:gd name="connsiteY30" fmla="*/ 2314252 h 4174267"/>
              <a:gd name="connsiteX31" fmla="*/ 3067143 w 4203112"/>
              <a:gd name="connsiteY31" fmla="*/ 2314581 h 4174267"/>
              <a:gd name="connsiteX32" fmla="*/ 2729016 w 4203112"/>
              <a:gd name="connsiteY32" fmla="*/ 2227760 h 4174267"/>
              <a:gd name="connsiteX33" fmla="*/ 2522385 w 4203112"/>
              <a:gd name="connsiteY33" fmla="*/ 2349298 h 4174267"/>
              <a:gd name="connsiteX34" fmla="*/ 2283741 w 4203112"/>
              <a:gd name="connsiteY34" fmla="*/ 2130437 h 4174267"/>
              <a:gd name="connsiteX35" fmla="*/ 2297678 w 4203112"/>
              <a:gd name="connsiteY35" fmla="*/ 2124423 h 4174267"/>
              <a:gd name="connsiteX36" fmla="*/ 2471482 w 4203112"/>
              <a:gd name="connsiteY36" fmla="*/ 2170289 h 4174267"/>
              <a:gd name="connsiteX37" fmla="*/ 2644745 w 4203112"/>
              <a:gd name="connsiteY37" fmla="*/ 1998440 h 4174267"/>
              <a:gd name="connsiteX38" fmla="*/ 2231772 w 4203112"/>
              <a:gd name="connsiteY38" fmla="*/ 1889459 h 4174267"/>
              <a:gd name="connsiteX39" fmla="*/ 2094967 w 4203112"/>
              <a:gd name="connsiteY39" fmla="*/ 1957313 h 4174267"/>
              <a:gd name="connsiteX40" fmla="*/ 2039388 w 4203112"/>
              <a:gd name="connsiteY40" fmla="*/ 1906342 h 4174267"/>
              <a:gd name="connsiteX41" fmla="*/ 1919108 w 4203112"/>
              <a:gd name="connsiteY41" fmla="*/ 2037495 h 4174267"/>
              <a:gd name="connsiteX42" fmla="*/ 1078927 w 4203112"/>
              <a:gd name="connsiteY42" fmla="*/ 2380007 h 4174267"/>
              <a:gd name="connsiteX43" fmla="*/ 2259074 w 4203112"/>
              <a:gd name="connsiteY43" fmla="*/ 1102232 h 4174267"/>
              <a:gd name="connsiteX44" fmla="*/ 3829901 w 4203112"/>
              <a:gd name="connsiteY44" fmla="*/ 1391170 h 4174267"/>
              <a:gd name="connsiteX45" fmla="*/ 3448965 w 4203112"/>
              <a:gd name="connsiteY45" fmla="*/ 3315483 h 4174267"/>
              <a:gd name="connsiteX46" fmla="*/ 1444117 w 4203112"/>
              <a:gd name="connsiteY46" fmla="*/ 3842908 h 4174267"/>
              <a:gd name="connsiteX47" fmla="*/ 1441457 w 4203112"/>
              <a:gd name="connsiteY47" fmla="*/ 3838911 h 4174267"/>
              <a:gd name="connsiteX48" fmla="*/ 1078927 w 4203112"/>
              <a:gd name="connsiteY48" fmla="*/ 2380007 h 4174267"/>
              <a:gd name="connsiteX49" fmla="*/ 844073 w 4203112"/>
              <a:gd name="connsiteY49" fmla="*/ 2114210 h 4174267"/>
              <a:gd name="connsiteX50" fmla="*/ 1947259 w 4203112"/>
              <a:gd name="connsiteY50" fmla="*/ 911301 h 4174267"/>
              <a:gd name="connsiteX51" fmla="*/ 2015087 w 4203112"/>
              <a:gd name="connsiteY51" fmla="*/ 908368 h 4174267"/>
              <a:gd name="connsiteX52" fmla="*/ 2156605 w 4203112"/>
              <a:gd name="connsiteY52" fmla="*/ 1038153 h 4174267"/>
              <a:gd name="connsiteX53" fmla="*/ 2159538 w 4203112"/>
              <a:gd name="connsiteY53" fmla="*/ 1105981 h 4174267"/>
              <a:gd name="connsiteX54" fmla="*/ 1056351 w 4203112"/>
              <a:gd name="connsiteY54" fmla="*/ 2308890 h 4174267"/>
              <a:gd name="connsiteX55" fmla="*/ 988524 w 4203112"/>
              <a:gd name="connsiteY55" fmla="*/ 2311823 h 4174267"/>
              <a:gd name="connsiteX56" fmla="*/ 847006 w 4203112"/>
              <a:gd name="connsiteY56" fmla="*/ 2182037 h 4174267"/>
              <a:gd name="connsiteX57" fmla="*/ 844073 w 4203112"/>
              <a:gd name="connsiteY57" fmla="*/ 2114210 h 4174267"/>
              <a:gd name="connsiteX58" fmla="*/ 608369 w 4203112"/>
              <a:gd name="connsiteY58" fmla="*/ 625682 h 4174267"/>
              <a:gd name="connsiteX59" fmla="*/ 1230346 w 4203112"/>
              <a:gd name="connsiteY59" fmla="*/ 529532 h 4174267"/>
              <a:gd name="connsiteX60" fmla="*/ 1407055 w 4203112"/>
              <a:gd name="connsiteY60" fmla="*/ 27135 h 4174267"/>
              <a:gd name="connsiteX61" fmla="*/ 1845112 w 4203112"/>
              <a:gd name="connsiteY61" fmla="*/ 151784 h 4174267"/>
              <a:gd name="connsiteX62" fmla="*/ 1869929 w 4203112"/>
              <a:gd name="connsiteY62" fmla="*/ 860901 h 4174267"/>
              <a:gd name="connsiteX63" fmla="*/ 830647 w 4203112"/>
              <a:gd name="connsiteY63" fmla="*/ 2022314 h 4174267"/>
              <a:gd name="connsiteX64" fmla="*/ 111882 w 4203112"/>
              <a:gd name="connsiteY64" fmla="*/ 2051285 h 4174267"/>
              <a:gd name="connsiteX65" fmla="*/ 509974 w 4203112"/>
              <a:gd name="connsiteY65" fmla="*/ 1345362 h 4174267"/>
              <a:gd name="connsiteX66" fmla="*/ 530788 w 4203112"/>
              <a:gd name="connsiteY66" fmla="*/ 729622 h 4174267"/>
              <a:gd name="connsiteX67" fmla="*/ 608369 w 4203112"/>
              <a:gd name="connsiteY67" fmla="*/ 625682 h 417426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7353 w 4183969"/>
              <a:gd name="connsiteY66" fmla="*/ 75378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2673 w 4183969"/>
              <a:gd name="connsiteY66" fmla="*/ 749490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685517 w 4177532"/>
              <a:gd name="connsiteY0" fmla="*/ 2541845 h 4193747"/>
              <a:gd name="connsiteX1" fmla="*/ 2744087 w 4177532"/>
              <a:gd name="connsiteY1" fmla="*/ 2502966 h 4193747"/>
              <a:gd name="connsiteX2" fmla="*/ 2862074 w 4177532"/>
              <a:gd name="connsiteY2" fmla="*/ 2537119 h 4193747"/>
              <a:gd name="connsiteX3" fmla="*/ 2917103 w 4177532"/>
              <a:gd name="connsiteY3" fmla="*/ 2724446 h 4193747"/>
              <a:gd name="connsiteX4" fmla="*/ 2909892 w 4177532"/>
              <a:gd name="connsiteY4" fmla="*/ 2747619 h 4193747"/>
              <a:gd name="connsiteX5" fmla="*/ 2685517 w 4177532"/>
              <a:gd name="connsiteY5" fmla="*/ 2541845 h 4193747"/>
              <a:gd name="connsiteX6" fmla="*/ 2145804 w 4177532"/>
              <a:gd name="connsiteY6" fmla="*/ 2288337 h 4193747"/>
              <a:gd name="connsiteX7" fmla="*/ 2347478 w 4177532"/>
              <a:gd name="connsiteY7" fmla="*/ 2473293 h 4193747"/>
              <a:gd name="connsiteX8" fmla="*/ 2345379 w 4177532"/>
              <a:gd name="connsiteY8" fmla="*/ 2473824 h 4193747"/>
              <a:gd name="connsiteX9" fmla="*/ 2188571 w 4177532"/>
              <a:gd name="connsiteY9" fmla="*/ 2428808 h 4193747"/>
              <a:gd name="connsiteX10" fmla="*/ 2187454 w 4177532"/>
              <a:gd name="connsiteY10" fmla="*/ 2430133 h 4193747"/>
              <a:gd name="connsiteX11" fmla="*/ 2145804 w 4177532"/>
              <a:gd name="connsiteY11" fmla="*/ 2288337 h 4193747"/>
              <a:gd name="connsiteX12" fmla="*/ 1893528 w 4177532"/>
              <a:gd name="connsiteY12" fmla="*/ 2056975 h 4193747"/>
              <a:gd name="connsiteX13" fmla="*/ 1951632 w 4177532"/>
              <a:gd name="connsiteY13" fmla="*/ 2110262 h 4193747"/>
              <a:gd name="connsiteX14" fmla="*/ 1900311 w 4177532"/>
              <a:gd name="connsiteY14" fmla="*/ 2217227 h 4193747"/>
              <a:gd name="connsiteX15" fmla="*/ 2027130 w 4177532"/>
              <a:gd name="connsiteY15" fmla="*/ 2620107 h 4193747"/>
              <a:gd name="connsiteX16" fmla="*/ 2375164 w 4177532"/>
              <a:gd name="connsiteY16" fmla="*/ 2722385 h 4193747"/>
              <a:gd name="connsiteX17" fmla="*/ 2547729 w 4177532"/>
              <a:gd name="connsiteY17" fmla="*/ 2656942 h 4193747"/>
              <a:gd name="connsiteX18" fmla="*/ 2778329 w 4177532"/>
              <a:gd name="connsiteY18" fmla="*/ 2868425 h 4193747"/>
              <a:gd name="connsiteX19" fmla="*/ 2585629 w 4177532"/>
              <a:gd name="connsiteY19" fmla="*/ 2817424 h 4193747"/>
              <a:gd name="connsiteX20" fmla="*/ 2393163 w 4177532"/>
              <a:gd name="connsiteY20" fmla="*/ 3008320 h 4193747"/>
              <a:gd name="connsiteX21" fmla="*/ 2851910 w 4177532"/>
              <a:gd name="connsiteY21" fmla="*/ 3129380 h 4193747"/>
              <a:gd name="connsiteX22" fmla="*/ 2990688 w 4177532"/>
              <a:gd name="connsiteY22" fmla="*/ 3063179 h 4193747"/>
              <a:gd name="connsiteX23" fmla="*/ 3049179 w 4177532"/>
              <a:gd name="connsiteY23" fmla="*/ 3116821 h 4193747"/>
              <a:gd name="connsiteX24" fmla="*/ 3169459 w 4177532"/>
              <a:gd name="connsiteY24" fmla="*/ 2985668 h 4193747"/>
              <a:gd name="connsiteX25" fmla="*/ 3115337 w 4177532"/>
              <a:gd name="connsiteY25" fmla="*/ 2936032 h 4193747"/>
              <a:gd name="connsiteX26" fmla="*/ 3180774 w 4177532"/>
              <a:gd name="connsiteY26" fmla="*/ 2787394 h 4193747"/>
              <a:gd name="connsiteX27" fmla="*/ 3048023 w 4177532"/>
              <a:gd name="connsiteY27" fmla="*/ 2340195 h 4193747"/>
              <a:gd name="connsiteX28" fmla="*/ 3048754 w 4177532"/>
              <a:gd name="connsiteY28" fmla="*/ 2339339 h 4193747"/>
              <a:gd name="connsiteX29" fmla="*/ 3043612 w 4177532"/>
              <a:gd name="connsiteY29" fmla="*/ 2335565 h 4193747"/>
              <a:gd name="connsiteX30" fmla="*/ 3041865 w 4177532"/>
              <a:gd name="connsiteY30" fmla="*/ 2333732 h 4193747"/>
              <a:gd name="connsiteX31" fmla="*/ 3041563 w 4177532"/>
              <a:gd name="connsiteY31" fmla="*/ 2334061 h 4193747"/>
              <a:gd name="connsiteX32" fmla="*/ 2703436 w 4177532"/>
              <a:gd name="connsiteY32" fmla="*/ 2247240 h 4193747"/>
              <a:gd name="connsiteX33" fmla="*/ 2496805 w 4177532"/>
              <a:gd name="connsiteY33" fmla="*/ 2368778 h 4193747"/>
              <a:gd name="connsiteX34" fmla="*/ 2258161 w 4177532"/>
              <a:gd name="connsiteY34" fmla="*/ 2149917 h 4193747"/>
              <a:gd name="connsiteX35" fmla="*/ 2272098 w 4177532"/>
              <a:gd name="connsiteY35" fmla="*/ 2143903 h 4193747"/>
              <a:gd name="connsiteX36" fmla="*/ 2445902 w 4177532"/>
              <a:gd name="connsiteY36" fmla="*/ 2189769 h 4193747"/>
              <a:gd name="connsiteX37" fmla="*/ 2619165 w 4177532"/>
              <a:gd name="connsiteY37" fmla="*/ 2017920 h 4193747"/>
              <a:gd name="connsiteX38" fmla="*/ 2206192 w 4177532"/>
              <a:gd name="connsiteY38" fmla="*/ 1908939 h 4193747"/>
              <a:gd name="connsiteX39" fmla="*/ 2069387 w 4177532"/>
              <a:gd name="connsiteY39" fmla="*/ 1976793 h 4193747"/>
              <a:gd name="connsiteX40" fmla="*/ 2013808 w 4177532"/>
              <a:gd name="connsiteY40" fmla="*/ 1925822 h 4193747"/>
              <a:gd name="connsiteX41" fmla="*/ 1893528 w 4177532"/>
              <a:gd name="connsiteY41" fmla="*/ 2056975 h 4193747"/>
              <a:gd name="connsiteX42" fmla="*/ 1053347 w 4177532"/>
              <a:gd name="connsiteY42" fmla="*/ 2399487 h 4193747"/>
              <a:gd name="connsiteX43" fmla="*/ 2233494 w 4177532"/>
              <a:gd name="connsiteY43" fmla="*/ 1121712 h 4193747"/>
              <a:gd name="connsiteX44" fmla="*/ 3804321 w 4177532"/>
              <a:gd name="connsiteY44" fmla="*/ 1410650 h 4193747"/>
              <a:gd name="connsiteX45" fmla="*/ 3423385 w 4177532"/>
              <a:gd name="connsiteY45" fmla="*/ 3334963 h 4193747"/>
              <a:gd name="connsiteX46" fmla="*/ 1418537 w 4177532"/>
              <a:gd name="connsiteY46" fmla="*/ 3862388 h 4193747"/>
              <a:gd name="connsiteX47" fmla="*/ 1415877 w 4177532"/>
              <a:gd name="connsiteY47" fmla="*/ 3858391 h 4193747"/>
              <a:gd name="connsiteX48" fmla="*/ 1053347 w 4177532"/>
              <a:gd name="connsiteY48" fmla="*/ 2399487 h 4193747"/>
              <a:gd name="connsiteX49" fmla="*/ 818493 w 4177532"/>
              <a:gd name="connsiteY49" fmla="*/ 2133690 h 4193747"/>
              <a:gd name="connsiteX50" fmla="*/ 1921679 w 4177532"/>
              <a:gd name="connsiteY50" fmla="*/ 930781 h 4193747"/>
              <a:gd name="connsiteX51" fmla="*/ 1989507 w 4177532"/>
              <a:gd name="connsiteY51" fmla="*/ 927848 h 4193747"/>
              <a:gd name="connsiteX52" fmla="*/ 2131025 w 4177532"/>
              <a:gd name="connsiteY52" fmla="*/ 1057633 h 4193747"/>
              <a:gd name="connsiteX53" fmla="*/ 2133958 w 4177532"/>
              <a:gd name="connsiteY53" fmla="*/ 1125461 h 4193747"/>
              <a:gd name="connsiteX54" fmla="*/ 1030771 w 4177532"/>
              <a:gd name="connsiteY54" fmla="*/ 2328370 h 4193747"/>
              <a:gd name="connsiteX55" fmla="*/ 962944 w 4177532"/>
              <a:gd name="connsiteY55" fmla="*/ 2331303 h 4193747"/>
              <a:gd name="connsiteX56" fmla="*/ 821426 w 4177532"/>
              <a:gd name="connsiteY56" fmla="*/ 2201517 h 4193747"/>
              <a:gd name="connsiteX57" fmla="*/ 818493 w 4177532"/>
              <a:gd name="connsiteY57" fmla="*/ 2133690 h 4193747"/>
              <a:gd name="connsiteX58" fmla="*/ 582789 w 4177532"/>
              <a:gd name="connsiteY58" fmla="*/ 645162 h 4193747"/>
              <a:gd name="connsiteX59" fmla="*/ 1204766 w 4177532"/>
              <a:gd name="connsiteY59" fmla="*/ 549012 h 4193747"/>
              <a:gd name="connsiteX60" fmla="*/ 1381475 w 4177532"/>
              <a:gd name="connsiteY60" fmla="*/ 46615 h 4193747"/>
              <a:gd name="connsiteX61" fmla="*/ 1819532 w 4177532"/>
              <a:gd name="connsiteY61" fmla="*/ 171264 h 4193747"/>
              <a:gd name="connsiteX62" fmla="*/ 1844349 w 4177532"/>
              <a:gd name="connsiteY62" fmla="*/ 880381 h 4193747"/>
              <a:gd name="connsiteX63" fmla="*/ 805067 w 4177532"/>
              <a:gd name="connsiteY63" fmla="*/ 2041794 h 4193747"/>
              <a:gd name="connsiteX64" fmla="*/ 86302 w 4177532"/>
              <a:gd name="connsiteY64" fmla="*/ 2070765 h 4193747"/>
              <a:gd name="connsiteX65" fmla="*/ 406751 w 4177532"/>
              <a:gd name="connsiteY65" fmla="*/ 1440109 h 4193747"/>
              <a:gd name="connsiteX66" fmla="*/ 582789 w 4177532"/>
              <a:gd name="connsiteY66" fmla="*/ 645162 h 4193747"/>
              <a:gd name="connsiteX0" fmla="*/ 2706143 w 4198158"/>
              <a:gd name="connsiteY0" fmla="*/ 2541845 h 4193747"/>
              <a:gd name="connsiteX1" fmla="*/ 2764713 w 4198158"/>
              <a:gd name="connsiteY1" fmla="*/ 2502966 h 4193747"/>
              <a:gd name="connsiteX2" fmla="*/ 2882700 w 4198158"/>
              <a:gd name="connsiteY2" fmla="*/ 2537119 h 4193747"/>
              <a:gd name="connsiteX3" fmla="*/ 2937729 w 4198158"/>
              <a:gd name="connsiteY3" fmla="*/ 2724446 h 4193747"/>
              <a:gd name="connsiteX4" fmla="*/ 2930518 w 4198158"/>
              <a:gd name="connsiteY4" fmla="*/ 2747619 h 4193747"/>
              <a:gd name="connsiteX5" fmla="*/ 2706143 w 4198158"/>
              <a:gd name="connsiteY5" fmla="*/ 2541845 h 4193747"/>
              <a:gd name="connsiteX6" fmla="*/ 2166430 w 4198158"/>
              <a:gd name="connsiteY6" fmla="*/ 2288337 h 4193747"/>
              <a:gd name="connsiteX7" fmla="*/ 2368104 w 4198158"/>
              <a:gd name="connsiteY7" fmla="*/ 2473293 h 4193747"/>
              <a:gd name="connsiteX8" fmla="*/ 2366005 w 4198158"/>
              <a:gd name="connsiteY8" fmla="*/ 2473824 h 4193747"/>
              <a:gd name="connsiteX9" fmla="*/ 2209197 w 4198158"/>
              <a:gd name="connsiteY9" fmla="*/ 2428808 h 4193747"/>
              <a:gd name="connsiteX10" fmla="*/ 2208080 w 4198158"/>
              <a:gd name="connsiteY10" fmla="*/ 2430133 h 4193747"/>
              <a:gd name="connsiteX11" fmla="*/ 2166430 w 4198158"/>
              <a:gd name="connsiteY11" fmla="*/ 2288337 h 4193747"/>
              <a:gd name="connsiteX12" fmla="*/ 1914154 w 4198158"/>
              <a:gd name="connsiteY12" fmla="*/ 2056975 h 4193747"/>
              <a:gd name="connsiteX13" fmla="*/ 1972258 w 4198158"/>
              <a:gd name="connsiteY13" fmla="*/ 2110262 h 4193747"/>
              <a:gd name="connsiteX14" fmla="*/ 1920937 w 4198158"/>
              <a:gd name="connsiteY14" fmla="*/ 2217227 h 4193747"/>
              <a:gd name="connsiteX15" fmla="*/ 2047756 w 4198158"/>
              <a:gd name="connsiteY15" fmla="*/ 2620107 h 4193747"/>
              <a:gd name="connsiteX16" fmla="*/ 2395790 w 4198158"/>
              <a:gd name="connsiteY16" fmla="*/ 2722385 h 4193747"/>
              <a:gd name="connsiteX17" fmla="*/ 2568355 w 4198158"/>
              <a:gd name="connsiteY17" fmla="*/ 2656942 h 4193747"/>
              <a:gd name="connsiteX18" fmla="*/ 2798955 w 4198158"/>
              <a:gd name="connsiteY18" fmla="*/ 2868425 h 4193747"/>
              <a:gd name="connsiteX19" fmla="*/ 2606255 w 4198158"/>
              <a:gd name="connsiteY19" fmla="*/ 2817424 h 4193747"/>
              <a:gd name="connsiteX20" fmla="*/ 2413789 w 4198158"/>
              <a:gd name="connsiteY20" fmla="*/ 3008320 h 4193747"/>
              <a:gd name="connsiteX21" fmla="*/ 2872536 w 4198158"/>
              <a:gd name="connsiteY21" fmla="*/ 3129380 h 4193747"/>
              <a:gd name="connsiteX22" fmla="*/ 3011314 w 4198158"/>
              <a:gd name="connsiteY22" fmla="*/ 3063179 h 4193747"/>
              <a:gd name="connsiteX23" fmla="*/ 3069805 w 4198158"/>
              <a:gd name="connsiteY23" fmla="*/ 3116821 h 4193747"/>
              <a:gd name="connsiteX24" fmla="*/ 3190085 w 4198158"/>
              <a:gd name="connsiteY24" fmla="*/ 2985668 h 4193747"/>
              <a:gd name="connsiteX25" fmla="*/ 3135963 w 4198158"/>
              <a:gd name="connsiteY25" fmla="*/ 2936032 h 4193747"/>
              <a:gd name="connsiteX26" fmla="*/ 3201400 w 4198158"/>
              <a:gd name="connsiteY26" fmla="*/ 2787394 h 4193747"/>
              <a:gd name="connsiteX27" fmla="*/ 3068649 w 4198158"/>
              <a:gd name="connsiteY27" fmla="*/ 2340195 h 4193747"/>
              <a:gd name="connsiteX28" fmla="*/ 3069380 w 4198158"/>
              <a:gd name="connsiteY28" fmla="*/ 2339339 h 4193747"/>
              <a:gd name="connsiteX29" fmla="*/ 3064238 w 4198158"/>
              <a:gd name="connsiteY29" fmla="*/ 2335565 h 4193747"/>
              <a:gd name="connsiteX30" fmla="*/ 3062491 w 4198158"/>
              <a:gd name="connsiteY30" fmla="*/ 2333732 h 4193747"/>
              <a:gd name="connsiteX31" fmla="*/ 3062189 w 4198158"/>
              <a:gd name="connsiteY31" fmla="*/ 2334061 h 4193747"/>
              <a:gd name="connsiteX32" fmla="*/ 2724062 w 4198158"/>
              <a:gd name="connsiteY32" fmla="*/ 2247240 h 4193747"/>
              <a:gd name="connsiteX33" fmla="*/ 2517431 w 4198158"/>
              <a:gd name="connsiteY33" fmla="*/ 2368778 h 4193747"/>
              <a:gd name="connsiteX34" fmla="*/ 2278787 w 4198158"/>
              <a:gd name="connsiteY34" fmla="*/ 2149917 h 4193747"/>
              <a:gd name="connsiteX35" fmla="*/ 2292724 w 4198158"/>
              <a:gd name="connsiteY35" fmla="*/ 2143903 h 4193747"/>
              <a:gd name="connsiteX36" fmla="*/ 2466528 w 4198158"/>
              <a:gd name="connsiteY36" fmla="*/ 2189769 h 4193747"/>
              <a:gd name="connsiteX37" fmla="*/ 2639791 w 4198158"/>
              <a:gd name="connsiteY37" fmla="*/ 2017920 h 4193747"/>
              <a:gd name="connsiteX38" fmla="*/ 2226818 w 4198158"/>
              <a:gd name="connsiteY38" fmla="*/ 1908939 h 4193747"/>
              <a:gd name="connsiteX39" fmla="*/ 2090013 w 4198158"/>
              <a:gd name="connsiteY39" fmla="*/ 1976793 h 4193747"/>
              <a:gd name="connsiteX40" fmla="*/ 2034434 w 4198158"/>
              <a:gd name="connsiteY40" fmla="*/ 1925822 h 4193747"/>
              <a:gd name="connsiteX41" fmla="*/ 1914154 w 4198158"/>
              <a:gd name="connsiteY41" fmla="*/ 2056975 h 4193747"/>
              <a:gd name="connsiteX42" fmla="*/ 1073973 w 4198158"/>
              <a:gd name="connsiteY42" fmla="*/ 2399487 h 4193747"/>
              <a:gd name="connsiteX43" fmla="*/ 2254120 w 4198158"/>
              <a:gd name="connsiteY43" fmla="*/ 1121712 h 4193747"/>
              <a:gd name="connsiteX44" fmla="*/ 3824947 w 4198158"/>
              <a:gd name="connsiteY44" fmla="*/ 1410650 h 4193747"/>
              <a:gd name="connsiteX45" fmla="*/ 3444011 w 4198158"/>
              <a:gd name="connsiteY45" fmla="*/ 3334963 h 4193747"/>
              <a:gd name="connsiteX46" fmla="*/ 1439163 w 4198158"/>
              <a:gd name="connsiteY46" fmla="*/ 3862388 h 4193747"/>
              <a:gd name="connsiteX47" fmla="*/ 1436503 w 4198158"/>
              <a:gd name="connsiteY47" fmla="*/ 3858391 h 4193747"/>
              <a:gd name="connsiteX48" fmla="*/ 1073973 w 4198158"/>
              <a:gd name="connsiteY48" fmla="*/ 2399487 h 4193747"/>
              <a:gd name="connsiteX49" fmla="*/ 839119 w 4198158"/>
              <a:gd name="connsiteY49" fmla="*/ 2133690 h 4193747"/>
              <a:gd name="connsiteX50" fmla="*/ 1942305 w 4198158"/>
              <a:gd name="connsiteY50" fmla="*/ 930781 h 4193747"/>
              <a:gd name="connsiteX51" fmla="*/ 2010133 w 4198158"/>
              <a:gd name="connsiteY51" fmla="*/ 927848 h 4193747"/>
              <a:gd name="connsiteX52" fmla="*/ 2151651 w 4198158"/>
              <a:gd name="connsiteY52" fmla="*/ 1057633 h 4193747"/>
              <a:gd name="connsiteX53" fmla="*/ 2154584 w 4198158"/>
              <a:gd name="connsiteY53" fmla="*/ 1125461 h 4193747"/>
              <a:gd name="connsiteX54" fmla="*/ 1051397 w 4198158"/>
              <a:gd name="connsiteY54" fmla="*/ 2328370 h 4193747"/>
              <a:gd name="connsiteX55" fmla="*/ 983570 w 4198158"/>
              <a:gd name="connsiteY55" fmla="*/ 2331303 h 4193747"/>
              <a:gd name="connsiteX56" fmla="*/ 842052 w 4198158"/>
              <a:gd name="connsiteY56" fmla="*/ 2201517 h 4193747"/>
              <a:gd name="connsiteX57" fmla="*/ 839119 w 4198158"/>
              <a:gd name="connsiteY57" fmla="*/ 2133690 h 4193747"/>
              <a:gd name="connsiteX58" fmla="*/ 603415 w 4198158"/>
              <a:gd name="connsiteY58" fmla="*/ 645162 h 4193747"/>
              <a:gd name="connsiteX59" fmla="*/ 1225392 w 4198158"/>
              <a:gd name="connsiteY59" fmla="*/ 549012 h 4193747"/>
              <a:gd name="connsiteX60" fmla="*/ 1402101 w 4198158"/>
              <a:gd name="connsiteY60" fmla="*/ 46615 h 4193747"/>
              <a:gd name="connsiteX61" fmla="*/ 1840158 w 4198158"/>
              <a:gd name="connsiteY61" fmla="*/ 171264 h 4193747"/>
              <a:gd name="connsiteX62" fmla="*/ 1864975 w 4198158"/>
              <a:gd name="connsiteY62" fmla="*/ 880381 h 4193747"/>
              <a:gd name="connsiteX63" fmla="*/ 825693 w 4198158"/>
              <a:gd name="connsiteY63" fmla="*/ 2041794 h 4193747"/>
              <a:gd name="connsiteX64" fmla="*/ 106928 w 4198158"/>
              <a:gd name="connsiteY64" fmla="*/ 2070765 h 4193747"/>
              <a:gd name="connsiteX65" fmla="*/ 427377 w 4198158"/>
              <a:gd name="connsiteY65" fmla="*/ 1440109 h 4193747"/>
              <a:gd name="connsiteX66" fmla="*/ 603415 w 4198158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498676 h 4150578"/>
              <a:gd name="connsiteX1" fmla="*/ 2785542 w 4218987"/>
              <a:gd name="connsiteY1" fmla="*/ 2459797 h 4150578"/>
              <a:gd name="connsiteX2" fmla="*/ 2903529 w 4218987"/>
              <a:gd name="connsiteY2" fmla="*/ 2493950 h 4150578"/>
              <a:gd name="connsiteX3" fmla="*/ 2958558 w 4218987"/>
              <a:gd name="connsiteY3" fmla="*/ 2681277 h 4150578"/>
              <a:gd name="connsiteX4" fmla="*/ 2951347 w 4218987"/>
              <a:gd name="connsiteY4" fmla="*/ 2704450 h 4150578"/>
              <a:gd name="connsiteX5" fmla="*/ 2726972 w 4218987"/>
              <a:gd name="connsiteY5" fmla="*/ 2498676 h 4150578"/>
              <a:gd name="connsiteX6" fmla="*/ 2187259 w 4218987"/>
              <a:gd name="connsiteY6" fmla="*/ 2245168 h 4150578"/>
              <a:gd name="connsiteX7" fmla="*/ 2388933 w 4218987"/>
              <a:gd name="connsiteY7" fmla="*/ 2430124 h 4150578"/>
              <a:gd name="connsiteX8" fmla="*/ 2386834 w 4218987"/>
              <a:gd name="connsiteY8" fmla="*/ 2430655 h 4150578"/>
              <a:gd name="connsiteX9" fmla="*/ 2230026 w 4218987"/>
              <a:gd name="connsiteY9" fmla="*/ 2385639 h 4150578"/>
              <a:gd name="connsiteX10" fmla="*/ 2228909 w 4218987"/>
              <a:gd name="connsiteY10" fmla="*/ 2386964 h 4150578"/>
              <a:gd name="connsiteX11" fmla="*/ 2187259 w 4218987"/>
              <a:gd name="connsiteY11" fmla="*/ 2245168 h 4150578"/>
              <a:gd name="connsiteX12" fmla="*/ 1934983 w 4218987"/>
              <a:gd name="connsiteY12" fmla="*/ 2013806 h 4150578"/>
              <a:gd name="connsiteX13" fmla="*/ 1993087 w 4218987"/>
              <a:gd name="connsiteY13" fmla="*/ 2067093 h 4150578"/>
              <a:gd name="connsiteX14" fmla="*/ 1941766 w 4218987"/>
              <a:gd name="connsiteY14" fmla="*/ 2174058 h 4150578"/>
              <a:gd name="connsiteX15" fmla="*/ 2068585 w 4218987"/>
              <a:gd name="connsiteY15" fmla="*/ 2576938 h 4150578"/>
              <a:gd name="connsiteX16" fmla="*/ 2416619 w 4218987"/>
              <a:gd name="connsiteY16" fmla="*/ 2679216 h 4150578"/>
              <a:gd name="connsiteX17" fmla="*/ 2589184 w 4218987"/>
              <a:gd name="connsiteY17" fmla="*/ 2613773 h 4150578"/>
              <a:gd name="connsiteX18" fmla="*/ 2819784 w 4218987"/>
              <a:gd name="connsiteY18" fmla="*/ 2825256 h 4150578"/>
              <a:gd name="connsiteX19" fmla="*/ 2627084 w 4218987"/>
              <a:gd name="connsiteY19" fmla="*/ 2774255 h 4150578"/>
              <a:gd name="connsiteX20" fmla="*/ 2434618 w 4218987"/>
              <a:gd name="connsiteY20" fmla="*/ 2965151 h 4150578"/>
              <a:gd name="connsiteX21" fmla="*/ 2893365 w 4218987"/>
              <a:gd name="connsiteY21" fmla="*/ 3086211 h 4150578"/>
              <a:gd name="connsiteX22" fmla="*/ 3032143 w 4218987"/>
              <a:gd name="connsiteY22" fmla="*/ 3020010 h 4150578"/>
              <a:gd name="connsiteX23" fmla="*/ 3090634 w 4218987"/>
              <a:gd name="connsiteY23" fmla="*/ 3073652 h 4150578"/>
              <a:gd name="connsiteX24" fmla="*/ 3210914 w 4218987"/>
              <a:gd name="connsiteY24" fmla="*/ 2942499 h 4150578"/>
              <a:gd name="connsiteX25" fmla="*/ 3156792 w 4218987"/>
              <a:gd name="connsiteY25" fmla="*/ 2892863 h 4150578"/>
              <a:gd name="connsiteX26" fmla="*/ 3222229 w 4218987"/>
              <a:gd name="connsiteY26" fmla="*/ 2744225 h 4150578"/>
              <a:gd name="connsiteX27" fmla="*/ 3089478 w 4218987"/>
              <a:gd name="connsiteY27" fmla="*/ 2297026 h 4150578"/>
              <a:gd name="connsiteX28" fmla="*/ 3090209 w 4218987"/>
              <a:gd name="connsiteY28" fmla="*/ 2296170 h 4150578"/>
              <a:gd name="connsiteX29" fmla="*/ 3085067 w 4218987"/>
              <a:gd name="connsiteY29" fmla="*/ 2292396 h 4150578"/>
              <a:gd name="connsiteX30" fmla="*/ 3083320 w 4218987"/>
              <a:gd name="connsiteY30" fmla="*/ 2290563 h 4150578"/>
              <a:gd name="connsiteX31" fmla="*/ 3083018 w 4218987"/>
              <a:gd name="connsiteY31" fmla="*/ 2290892 h 4150578"/>
              <a:gd name="connsiteX32" fmla="*/ 2744891 w 4218987"/>
              <a:gd name="connsiteY32" fmla="*/ 2204071 h 4150578"/>
              <a:gd name="connsiteX33" fmla="*/ 2538260 w 4218987"/>
              <a:gd name="connsiteY33" fmla="*/ 2325609 h 4150578"/>
              <a:gd name="connsiteX34" fmla="*/ 2299616 w 4218987"/>
              <a:gd name="connsiteY34" fmla="*/ 2106748 h 4150578"/>
              <a:gd name="connsiteX35" fmla="*/ 2313553 w 4218987"/>
              <a:gd name="connsiteY35" fmla="*/ 2100734 h 4150578"/>
              <a:gd name="connsiteX36" fmla="*/ 2487357 w 4218987"/>
              <a:gd name="connsiteY36" fmla="*/ 2146600 h 4150578"/>
              <a:gd name="connsiteX37" fmla="*/ 2660620 w 4218987"/>
              <a:gd name="connsiteY37" fmla="*/ 1974751 h 4150578"/>
              <a:gd name="connsiteX38" fmla="*/ 2247647 w 4218987"/>
              <a:gd name="connsiteY38" fmla="*/ 1865770 h 4150578"/>
              <a:gd name="connsiteX39" fmla="*/ 2110842 w 4218987"/>
              <a:gd name="connsiteY39" fmla="*/ 1933624 h 4150578"/>
              <a:gd name="connsiteX40" fmla="*/ 2055263 w 4218987"/>
              <a:gd name="connsiteY40" fmla="*/ 1882653 h 4150578"/>
              <a:gd name="connsiteX41" fmla="*/ 1934983 w 4218987"/>
              <a:gd name="connsiteY41" fmla="*/ 2013806 h 4150578"/>
              <a:gd name="connsiteX42" fmla="*/ 1094802 w 4218987"/>
              <a:gd name="connsiteY42" fmla="*/ 2356318 h 4150578"/>
              <a:gd name="connsiteX43" fmla="*/ 2274949 w 4218987"/>
              <a:gd name="connsiteY43" fmla="*/ 1078543 h 4150578"/>
              <a:gd name="connsiteX44" fmla="*/ 3845776 w 4218987"/>
              <a:gd name="connsiteY44" fmla="*/ 1367481 h 4150578"/>
              <a:gd name="connsiteX45" fmla="*/ 3464840 w 4218987"/>
              <a:gd name="connsiteY45" fmla="*/ 3291794 h 4150578"/>
              <a:gd name="connsiteX46" fmla="*/ 1459992 w 4218987"/>
              <a:gd name="connsiteY46" fmla="*/ 3819219 h 4150578"/>
              <a:gd name="connsiteX47" fmla="*/ 1457332 w 4218987"/>
              <a:gd name="connsiteY47" fmla="*/ 3815222 h 4150578"/>
              <a:gd name="connsiteX48" fmla="*/ 1094802 w 4218987"/>
              <a:gd name="connsiteY48" fmla="*/ 2356318 h 4150578"/>
              <a:gd name="connsiteX49" fmla="*/ 859948 w 4218987"/>
              <a:gd name="connsiteY49" fmla="*/ 2090521 h 4150578"/>
              <a:gd name="connsiteX50" fmla="*/ 1963134 w 4218987"/>
              <a:gd name="connsiteY50" fmla="*/ 887612 h 4150578"/>
              <a:gd name="connsiteX51" fmla="*/ 2030962 w 4218987"/>
              <a:gd name="connsiteY51" fmla="*/ 884679 h 4150578"/>
              <a:gd name="connsiteX52" fmla="*/ 2172480 w 4218987"/>
              <a:gd name="connsiteY52" fmla="*/ 1014464 h 4150578"/>
              <a:gd name="connsiteX53" fmla="*/ 2175413 w 4218987"/>
              <a:gd name="connsiteY53" fmla="*/ 1082292 h 4150578"/>
              <a:gd name="connsiteX54" fmla="*/ 1072226 w 4218987"/>
              <a:gd name="connsiteY54" fmla="*/ 2285201 h 4150578"/>
              <a:gd name="connsiteX55" fmla="*/ 1004399 w 4218987"/>
              <a:gd name="connsiteY55" fmla="*/ 2288134 h 4150578"/>
              <a:gd name="connsiteX56" fmla="*/ 862881 w 4218987"/>
              <a:gd name="connsiteY56" fmla="*/ 2158348 h 4150578"/>
              <a:gd name="connsiteX57" fmla="*/ 859948 w 4218987"/>
              <a:gd name="connsiteY57" fmla="*/ 2090521 h 4150578"/>
              <a:gd name="connsiteX58" fmla="*/ 624244 w 4218987"/>
              <a:gd name="connsiteY58" fmla="*/ 601993 h 4150578"/>
              <a:gd name="connsiteX59" fmla="*/ 1246221 w 4218987"/>
              <a:gd name="connsiteY59" fmla="*/ 505843 h 4150578"/>
              <a:gd name="connsiteX60" fmla="*/ 1422930 w 4218987"/>
              <a:gd name="connsiteY60" fmla="*/ 3446 h 4150578"/>
              <a:gd name="connsiteX61" fmla="*/ 1885804 w 4218987"/>
              <a:gd name="connsiteY61" fmla="*/ 837212 h 4150578"/>
              <a:gd name="connsiteX62" fmla="*/ 846522 w 4218987"/>
              <a:gd name="connsiteY62" fmla="*/ 1998625 h 4150578"/>
              <a:gd name="connsiteX63" fmla="*/ 127757 w 4218987"/>
              <a:gd name="connsiteY63" fmla="*/ 2027596 h 4150578"/>
              <a:gd name="connsiteX64" fmla="*/ 448206 w 4218987"/>
              <a:gd name="connsiteY64" fmla="*/ 1396940 h 4150578"/>
              <a:gd name="connsiteX65" fmla="*/ 624244 w 4218987"/>
              <a:gd name="connsiteY65" fmla="*/ 601993 h 4150578"/>
              <a:gd name="connsiteX0" fmla="*/ 2726972 w 4218987"/>
              <a:gd name="connsiteY0" fmla="*/ 2657094 h 4308996"/>
              <a:gd name="connsiteX1" fmla="*/ 2785542 w 4218987"/>
              <a:gd name="connsiteY1" fmla="*/ 2618215 h 4308996"/>
              <a:gd name="connsiteX2" fmla="*/ 2903529 w 4218987"/>
              <a:gd name="connsiteY2" fmla="*/ 2652368 h 4308996"/>
              <a:gd name="connsiteX3" fmla="*/ 2958558 w 4218987"/>
              <a:gd name="connsiteY3" fmla="*/ 2839695 h 4308996"/>
              <a:gd name="connsiteX4" fmla="*/ 2951347 w 4218987"/>
              <a:gd name="connsiteY4" fmla="*/ 2862868 h 4308996"/>
              <a:gd name="connsiteX5" fmla="*/ 2726972 w 4218987"/>
              <a:gd name="connsiteY5" fmla="*/ 2657094 h 4308996"/>
              <a:gd name="connsiteX6" fmla="*/ 2187259 w 4218987"/>
              <a:gd name="connsiteY6" fmla="*/ 2403586 h 4308996"/>
              <a:gd name="connsiteX7" fmla="*/ 2388933 w 4218987"/>
              <a:gd name="connsiteY7" fmla="*/ 2588542 h 4308996"/>
              <a:gd name="connsiteX8" fmla="*/ 2386834 w 4218987"/>
              <a:gd name="connsiteY8" fmla="*/ 2589073 h 4308996"/>
              <a:gd name="connsiteX9" fmla="*/ 2230026 w 4218987"/>
              <a:gd name="connsiteY9" fmla="*/ 2544057 h 4308996"/>
              <a:gd name="connsiteX10" fmla="*/ 2228909 w 4218987"/>
              <a:gd name="connsiteY10" fmla="*/ 2545382 h 4308996"/>
              <a:gd name="connsiteX11" fmla="*/ 2187259 w 4218987"/>
              <a:gd name="connsiteY11" fmla="*/ 2403586 h 4308996"/>
              <a:gd name="connsiteX12" fmla="*/ 1934983 w 4218987"/>
              <a:gd name="connsiteY12" fmla="*/ 2172224 h 4308996"/>
              <a:gd name="connsiteX13" fmla="*/ 1993087 w 4218987"/>
              <a:gd name="connsiteY13" fmla="*/ 2225511 h 4308996"/>
              <a:gd name="connsiteX14" fmla="*/ 1941766 w 4218987"/>
              <a:gd name="connsiteY14" fmla="*/ 2332476 h 4308996"/>
              <a:gd name="connsiteX15" fmla="*/ 2068585 w 4218987"/>
              <a:gd name="connsiteY15" fmla="*/ 2735356 h 4308996"/>
              <a:gd name="connsiteX16" fmla="*/ 2416619 w 4218987"/>
              <a:gd name="connsiteY16" fmla="*/ 2837634 h 4308996"/>
              <a:gd name="connsiteX17" fmla="*/ 2589184 w 4218987"/>
              <a:gd name="connsiteY17" fmla="*/ 2772191 h 4308996"/>
              <a:gd name="connsiteX18" fmla="*/ 2819784 w 4218987"/>
              <a:gd name="connsiteY18" fmla="*/ 2983674 h 4308996"/>
              <a:gd name="connsiteX19" fmla="*/ 2627084 w 4218987"/>
              <a:gd name="connsiteY19" fmla="*/ 2932673 h 4308996"/>
              <a:gd name="connsiteX20" fmla="*/ 2434618 w 4218987"/>
              <a:gd name="connsiteY20" fmla="*/ 3123569 h 4308996"/>
              <a:gd name="connsiteX21" fmla="*/ 2893365 w 4218987"/>
              <a:gd name="connsiteY21" fmla="*/ 3244629 h 4308996"/>
              <a:gd name="connsiteX22" fmla="*/ 3032143 w 4218987"/>
              <a:gd name="connsiteY22" fmla="*/ 3178428 h 4308996"/>
              <a:gd name="connsiteX23" fmla="*/ 3090634 w 4218987"/>
              <a:gd name="connsiteY23" fmla="*/ 3232070 h 4308996"/>
              <a:gd name="connsiteX24" fmla="*/ 3210914 w 4218987"/>
              <a:gd name="connsiteY24" fmla="*/ 3100917 h 4308996"/>
              <a:gd name="connsiteX25" fmla="*/ 3156792 w 4218987"/>
              <a:gd name="connsiteY25" fmla="*/ 3051281 h 4308996"/>
              <a:gd name="connsiteX26" fmla="*/ 3222229 w 4218987"/>
              <a:gd name="connsiteY26" fmla="*/ 2902643 h 4308996"/>
              <a:gd name="connsiteX27" fmla="*/ 3089478 w 4218987"/>
              <a:gd name="connsiteY27" fmla="*/ 2455444 h 4308996"/>
              <a:gd name="connsiteX28" fmla="*/ 3090209 w 4218987"/>
              <a:gd name="connsiteY28" fmla="*/ 2454588 h 4308996"/>
              <a:gd name="connsiteX29" fmla="*/ 3085067 w 4218987"/>
              <a:gd name="connsiteY29" fmla="*/ 2450814 h 4308996"/>
              <a:gd name="connsiteX30" fmla="*/ 3083320 w 4218987"/>
              <a:gd name="connsiteY30" fmla="*/ 2448981 h 4308996"/>
              <a:gd name="connsiteX31" fmla="*/ 3083018 w 4218987"/>
              <a:gd name="connsiteY31" fmla="*/ 2449310 h 4308996"/>
              <a:gd name="connsiteX32" fmla="*/ 2744891 w 4218987"/>
              <a:gd name="connsiteY32" fmla="*/ 2362489 h 4308996"/>
              <a:gd name="connsiteX33" fmla="*/ 2538260 w 4218987"/>
              <a:gd name="connsiteY33" fmla="*/ 2484027 h 4308996"/>
              <a:gd name="connsiteX34" fmla="*/ 2299616 w 4218987"/>
              <a:gd name="connsiteY34" fmla="*/ 2265166 h 4308996"/>
              <a:gd name="connsiteX35" fmla="*/ 2313553 w 4218987"/>
              <a:gd name="connsiteY35" fmla="*/ 2259152 h 4308996"/>
              <a:gd name="connsiteX36" fmla="*/ 2487357 w 4218987"/>
              <a:gd name="connsiteY36" fmla="*/ 2305018 h 4308996"/>
              <a:gd name="connsiteX37" fmla="*/ 2660620 w 4218987"/>
              <a:gd name="connsiteY37" fmla="*/ 2133169 h 4308996"/>
              <a:gd name="connsiteX38" fmla="*/ 2247647 w 4218987"/>
              <a:gd name="connsiteY38" fmla="*/ 2024188 h 4308996"/>
              <a:gd name="connsiteX39" fmla="*/ 2110842 w 4218987"/>
              <a:gd name="connsiteY39" fmla="*/ 2092042 h 4308996"/>
              <a:gd name="connsiteX40" fmla="*/ 2055263 w 4218987"/>
              <a:gd name="connsiteY40" fmla="*/ 2041071 h 4308996"/>
              <a:gd name="connsiteX41" fmla="*/ 1934983 w 4218987"/>
              <a:gd name="connsiteY41" fmla="*/ 2172224 h 4308996"/>
              <a:gd name="connsiteX42" fmla="*/ 1094802 w 4218987"/>
              <a:gd name="connsiteY42" fmla="*/ 2514736 h 4308996"/>
              <a:gd name="connsiteX43" fmla="*/ 2274949 w 4218987"/>
              <a:gd name="connsiteY43" fmla="*/ 1236961 h 4308996"/>
              <a:gd name="connsiteX44" fmla="*/ 3845776 w 4218987"/>
              <a:gd name="connsiteY44" fmla="*/ 1525899 h 4308996"/>
              <a:gd name="connsiteX45" fmla="*/ 3464840 w 4218987"/>
              <a:gd name="connsiteY45" fmla="*/ 3450212 h 4308996"/>
              <a:gd name="connsiteX46" fmla="*/ 1459992 w 4218987"/>
              <a:gd name="connsiteY46" fmla="*/ 3977637 h 4308996"/>
              <a:gd name="connsiteX47" fmla="*/ 1457332 w 4218987"/>
              <a:gd name="connsiteY47" fmla="*/ 3973640 h 4308996"/>
              <a:gd name="connsiteX48" fmla="*/ 1094802 w 4218987"/>
              <a:gd name="connsiteY48" fmla="*/ 2514736 h 4308996"/>
              <a:gd name="connsiteX49" fmla="*/ 859948 w 4218987"/>
              <a:gd name="connsiteY49" fmla="*/ 2248939 h 4308996"/>
              <a:gd name="connsiteX50" fmla="*/ 1963134 w 4218987"/>
              <a:gd name="connsiteY50" fmla="*/ 1046030 h 4308996"/>
              <a:gd name="connsiteX51" fmla="*/ 2030962 w 4218987"/>
              <a:gd name="connsiteY51" fmla="*/ 1043097 h 4308996"/>
              <a:gd name="connsiteX52" fmla="*/ 2172480 w 4218987"/>
              <a:gd name="connsiteY52" fmla="*/ 1172882 h 4308996"/>
              <a:gd name="connsiteX53" fmla="*/ 2175413 w 4218987"/>
              <a:gd name="connsiteY53" fmla="*/ 1240710 h 4308996"/>
              <a:gd name="connsiteX54" fmla="*/ 1072226 w 4218987"/>
              <a:gd name="connsiteY54" fmla="*/ 2443619 h 4308996"/>
              <a:gd name="connsiteX55" fmla="*/ 1004399 w 4218987"/>
              <a:gd name="connsiteY55" fmla="*/ 2446552 h 4308996"/>
              <a:gd name="connsiteX56" fmla="*/ 862881 w 4218987"/>
              <a:gd name="connsiteY56" fmla="*/ 2316766 h 4308996"/>
              <a:gd name="connsiteX57" fmla="*/ 859948 w 4218987"/>
              <a:gd name="connsiteY57" fmla="*/ 2248939 h 4308996"/>
              <a:gd name="connsiteX58" fmla="*/ 624244 w 4218987"/>
              <a:gd name="connsiteY58" fmla="*/ 760411 h 4308996"/>
              <a:gd name="connsiteX59" fmla="*/ 1246221 w 4218987"/>
              <a:gd name="connsiteY59" fmla="*/ 664261 h 4308996"/>
              <a:gd name="connsiteX60" fmla="*/ 1422930 w 4218987"/>
              <a:gd name="connsiteY60" fmla="*/ 161864 h 4308996"/>
              <a:gd name="connsiteX61" fmla="*/ 1885804 w 4218987"/>
              <a:gd name="connsiteY61" fmla="*/ 995630 h 4308996"/>
              <a:gd name="connsiteX62" fmla="*/ 846522 w 4218987"/>
              <a:gd name="connsiteY62" fmla="*/ 2157043 h 4308996"/>
              <a:gd name="connsiteX63" fmla="*/ 127757 w 4218987"/>
              <a:gd name="connsiteY63" fmla="*/ 2186014 h 4308996"/>
              <a:gd name="connsiteX64" fmla="*/ 448206 w 4218987"/>
              <a:gd name="connsiteY64" fmla="*/ 1555358 h 4308996"/>
              <a:gd name="connsiteX65" fmla="*/ 624244 w 4218987"/>
              <a:gd name="connsiteY65" fmla="*/ 760411 h 4308996"/>
              <a:gd name="connsiteX0" fmla="*/ 2726972 w 4218987"/>
              <a:gd name="connsiteY0" fmla="*/ 2714720 h 4366622"/>
              <a:gd name="connsiteX1" fmla="*/ 2785542 w 4218987"/>
              <a:gd name="connsiteY1" fmla="*/ 2675841 h 4366622"/>
              <a:gd name="connsiteX2" fmla="*/ 2903529 w 4218987"/>
              <a:gd name="connsiteY2" fmla="*/ 2709994 h 4366622"/>
              <a:gd name="connsiteX3" fmla="*/ 2958558 w 4218987"/>
              <a:gd name="connsiteY3" fmla="*/ 2897321 h 4366622"/>
              <a:gd name="connsiteX4" fmla="*/ 2951347 w 4218987"/>
              <a:gd name="connsiteY4" fmla="*/ 2920494 h 4366622"/>
              <a:gd name="connsiteX5" fmla="*/ 2726972 w 4218987"/>
              <a:gd name="connsiteY5" fmla="*/ 2714720 h 4366622"/>
              <a:gd name="connsiteX6" fmla="*/ 2187259 w 4218987"/>
              <a:gd name="connsiteY6" fmla="*/ 2461212 h 4366622"/>
              <a:gd name="connsiteX7" fmla="*/ 2388933 w 4218987"/>
              <a:gd name="connsiteY7" fmla="*/ 2646168 h 4366622"/>
              <a:gd name="connsiteX8" fmla="*/ 2386834 w 4218987"/>
              <a:gd name="connsiteY8" fmla="*/ 2646699 h 4366622"/>
              <a:gd name="connsiteX9" fmla="*/ 2230026 w 4218987"/>
              <a:gd name="connsiteY9" fmla="*/ 2601683 h 4366622"/>
              <a:gd name="connsiteX10" fmla="*/ 2228909 w 4218987"/>
              <a:gd name="connsiteY10" fmla="*/ 2603008 h 4366622"/>
              <a:gd name="connsiteX11" fmla="*/ 2187259 w 4218987"/>
              <a:gd name="connsiteY11" fmla="*/ 2461212 h 4366622"/>
              <a:gd name="connsiteX12" fmla="*/ 1934983 w 4218987"/>
              <a:gd name="connsiteY12" fmla="*/ 2229850 h 4366622"/>
              <a:gd name="connsiteX13" fmla="*/ 1993087 w 4218987"/>
              <a:gd name="connsiteY13" fmla="*/ 2283137 h 4366622"/>
              <a:gd name="connsiteX14" fmla="*/ 1941766 w 4218987"/>
              <a:gd name="connsiteY14" fmla="*/ 2390102 h 4366622"/>
              <a:gd name="connsiteX15" fmla="*/ 2068585 w 4218987"/>
              <a:gd name="connsiteY15" fmla="*/ 2792982 h 4366622"/>
              <a:gd name="connsiteX16" fmla="*/ 2416619 w 4218987"/>
              <a:gd name="connsiteY16" fmla="*/ 2895260 h 4366622"/>
              <a:gd name="connsiteX17" fmla="*/ 2589184 w 4218987"/>
              <a:gd name="connsiteY17" fmla="*/ 2829817 h 4366622"/>
              <a:gd name="connsiteX18" fmla="*/ 2819784 w 4218987"/>
              <a:gd name="connsiteY18" fmla="*/ 3041300 h 4366622"/>
              <a:gd name="connsiteX19" fmla="*/ 2627084 w 4218987"/>
              <a:gd name="connsiteY19" fmla="*/ 2990299 h 4366622"/>
              <a:gd name="connsiteX20" fmla="*/ 2434618 w 4218987"/>
              <a:gd name="connsiteY20" fmla="*/ 3181195 h 4366622"/>
              <a:gd name="connsiteX21" fmla="*/ 2893365 w 4218987"/>
              <a:gd name="connsiteY21" fmla="*/ 3302255 h 4366622"/>
              <a:gd name="connsiteX22" fmla="*/ 3032143 w 4218987"/>
              <a:gd name="connsiteY22" fmla="*/ 3236054 h 4366622"/>
              <a:gd name="connsiteX23" fmla="*/ 3090634 w 4218987"/>
              <a:gd name="connsiteY23" fmla="*/ 3289696 h 4366622"/>
              <a:gd name="connsiteX24" fmla="*/ 3210914 w 4218987"/>
              <a:gd name="connsiteY24" fmla="*/ 3158543 h 4366622"/>
              <a:gd name="connsiteX25" fmla="*/ 3156792 w 4218987"/>
              <a:gd name="connsiteY25" fmla="*/ 3108907 h 4366622"/>
              <a:gd name="connsiteX26" fmla="*/ 3222229 w 4218987"/>
              <a:gd name="connsiteY26" fmla="*/ 2960269 h 4366622"/>
              <a:gd name="connsiteX27" fmla="*/ 3089478 w 4218987"/>
              <a:gd name="connsiteY27" fmla="*/ 2513070 h 4366622"/>
              <a:gd name="connsiteX28" fmla="*/ 3090209 w 4218987"/>
              <a:gd name="connsiteY28" fmla="*/ 2512214 h 4366622"/>
              <a:gd name="connsiteX29" fmla="*/ 3085067 w 4218987"/>
              <a:gd name="connsiteY29" fmla="*/ 2508440 h 4366622"/>
              <a:gd name="connsiteX30" fmla="*/ 3083320 w 4218987"/>
              <a:gd name="connsiteY30" fmla="*/ 2506607 h 4366622"/>
              <a:gd name="connsiteX31" fmla="*/ 3083018 w 4218987"/>
              <a:gd name="connsiteY31" fmla="*/ 2506936 h 4366622"/>
              <a:gd name="connsiteX32" fmla="*/ 2744891 w 4218987"/>
              <a:gd name="connsiteY32" fmla="*/ 2420115 h 4366622"/>
              <a:gd name="connsiteX33" fmla="*/ 2538260 w 4218987"/>
              <a:gd name="connsiteY33" fmla="*/ 2541653 h 4366622"/>
              <a:gd name="connsiteX34" fmla="*/ 2299616 w 4218987"/>
              <a:gd name="connsiteY34" fmla="*/ 2322792 h 4366622"/>
              <a:gd name="connsiteX35" fmla="*/ 2313553 w 4218987"/>
              <a:gd name="connsiteY35" fmla="*/ 2316778 h 4366622"/>
              <a:gd name="connsiteX36" fmla="*/ 2487357 w 4218987"/>
              <a:gd name="connsiteY36" fmla="*/ 2362644 h 4366622"/>
              <a:gd name="connsiteX37" fmla="*/ 2660620 w 4218987"/>
              <a:gd name="connsiteY37" fmla="*/ 2190795 h 4366622"/>
              <a:gd name="connsiteX38" fmla="*/ 2247647 w 4218987"/>
              <a:gd name="connsiteY38" fmla="*/ 2081814 h 4366622"/>
              <a:gd name="connsiteX39" fmla="*/ 2110842 w 4218987"/>
              <a:gd name="connsiteY39" fmla="*/ 2149668 h 4366622"/>
              <a:gd name="connsiteX40" fmla="*/ 2055263 w 4218987"/>
              <a:gd name="connsiteY40" fmla="*/ 2098697 h 4366622"/>
              <a:gd name="connsiteX41" fmla="*/ 1934983 w 4218987"/>
              <a:gd name="connsiteY41" fmla="*/ 2229850 h 4366622"/>
              <a:gd name="connsiteX42" fmla="*/ 1094802 w 4218987"/>
              <a:gd name="connsiteY42" fmla="*/ 2572362 h 4366622"/>
              <a:gd name="connsiteX43" fmla="*/ 2274949 w 4218987"/>
              <a:gd name="connsiteY43" fmla="*/ 1294587 h 4366622"/>
              <a:gd name="connsiteX44" fmla="*/ 3845776 w 4218987"/>
              <a:gd name="connsiteY44" fmla="*/ 1583525 h 4366622"/>
              <a:gd name="connsiteX45" fmla="*/ 3464840 w 4218987"/>
              <a:gd name="connsiteY45" fmla="*/ 3507838 h 4366622"/>
              <a:gd name="connsiteX46" fmla="*/ 1459992 w 4218987"/>
              <a:gd name="connsiteY46" fmla="*/ 4035263 h 4366622"/>
              <a:gd name="connsiteX47" fmla="*/ 1457332 w 4218987"/>
              <a:gd name="connsiteY47" fmla="*/ 4031266 h 4366622"/>
              <a:gd name="connsiteX48" fmla="*/ 1094802 w 4218987"/>
              <a:gd name="connsiteY48" fmla="*/ 2572362 h 4366622"/>
              <a:gd name="connsiteX49" fmla="*/ 859948 w 4218987"/>
              <a:gd name="connsiteY49" fmla="*/ 2306565 h 4366622"/>
              <a:gd name="connsiteX50" fmla="*/ 1963134 w 4218987"/>
              <a:gd name="connsiteY50" fmla="*/ 1103656 h 4366622"/>
              <a:gd name="connsiteX51" fmla="*/ 2030962 w 4218987"/>
              <a:gd name="connsiteY51" fmla="*/ 1100723 h 4366622"/>
              <a:gd name="connsiteX52" fmla="*/ 2172480 w 4218987"/>
              <a:gd name="connsiteY52" fmla="*/ 1230508 h 4366622"/>
              <a:gd name="connsiteX53" fmla="*/ 2175413 w 4218987"/>
              <a:gd name="connsiteY53" fmla="*/ 1298336 h 4366622"/>
              <a:gd name="connsiteX54" fmla="*/ 1072226 w 4218987"/>
              <a:gd name="connsiteY54" fmla="*/ 2501245 h 4366622"/>
              <a:gd name="connsiteX55" fmla="*/ 1004399 w 4218987"/>
              <a:gd name="connsiteY55" fmla="*/ 2504178 h 4366622"/>
              <a:gd name="connsiteX56" fmla="*/ 862881 w 4218987"/>
              <a:gd name="connsiteY56" fmla="*/ 2374392 h 4366622"/>
              <a:gd name="connsiteX57" fmla="*/ 859948 w 4218987"/>
              <a:gd name="connsiteY57" fmla="*/ 2306565 h 4366622"/>
              <a:gd name="connsiteX58" fmla="*/ 624244 w 4218987"/>
              <a:gd name="connsiteY58" fmla="*/ 818037 h 4366622"/>
              <a:gd name="connsiteX59" fmla="*/ 1246221 w 4218987"/>
              <a:gd name="connsiteY59" fmla="*/ 721887 h 4366622"/>
              <a:gd name="connsiteX60" fmla="*/ 1422930 w 4218987"/>
              <a:gd name="connsiteY60" fmla="*/ 219490 h 4366622"/>
              <a:gd name="connsiteX61" fmla="*/ 1885804 w 4218987"/>
              <a:gd name="connsiteY61" fmla="*/ 1053256 h 4366622"/>
              <a:gd name="connsiteX62" fmla="*/ 846522 w 4218987"/>
              <a:gd name="connsiteY62" fmla="*/ 2214669 h 4366622"/>
              <a:gd name="connsiteX63" fmla="*/ 127757 w 4218987"/>
              <a:gd name="connsiteY63" fmla="*/ 2243640 h 4366622"/>
              <a:gd name="connsiteX64" fmla="*/ 448206 w 4218987"/>
              <a:gd name="connsiteY64" fmla="*/ 1612984 h 4366622"/>
              <a:gd name="connsiteX65" fmla="*/ 624244 w 4218987"/>
              <a:gd name="connsiteY65" fmla="*/ 818037 h 4366622"/>
              <a:gd name="connsiteX0" fmla="*/ 2726972 w 4218987"/>
              <a:gd name="connsiteY0" fmla="*/ 2679961 h 4331863"/>
              <a:gd name="connsiteX1" fmla="*/ 2785542 w 4218987"/>
              <a:gd name="connsiteY1" fmla="*/ 2641082 h 4331863"/>
              <a:gd name="connsiteX2" fmla="*/ 2903529 w 4218987"/>
              <a:gd name="connsiteY2" fmla="*/ 2675235 h 4331863"/>
              <a:gd name="connsiteX3" fmla="*/ 2958558 w 4218987"/>
              <a:gd name="connsiteY3" fmla="*/ 2862562 h 4331863"/>
              <a:gd name="connsiteX4" fmla="*/ 2951347 w 4218987"/>
              <a:gd name="connsiteY4" fmla="*/ 2885735 h 4331863"/>
              <a:gd name="connsiteX5" fmla="*/ 2726972 w 4218987"/>
              <a:gd name="connsiteY5" fmla="*/ 2679961 h 4331863"/>
              <a:gd name="connsiteX6" fmla="*/ 2187259 w 4218987"/>
              <a:gd name="connsiteY6" fmla="*/ 2426453 h 4331863"/>
              <a:gd name="connsiteX7" fmla="*/ 2388933 w 4218987"/>
              <a:gd name="connsiteY7" fmla="*/ 2611409 h 4331863"/>
              <a:gd name="connsiteX8" fmla="*/ 2386834 w 4218987"/>
              <a:gd name="connsiteY8" fmla="*/ 2611940 h 4331863"/>
              <a:gd name="connsiteX9" fmla="*/ 2230026 w 4218987"/>
              <a:gd name="connsiteY9" fmla="*/ 2566924 h 4331863"/>
              <a:gd name="connsiteX10" fmla="*/ 2228909 w 4218987"/>
              <a:gd name="connsiteY10" fmla="*/ 2568249 h 4331863"/>
              <a:gd name="connsiteX11" fmla="*/ 2187259 w 4218987"/>
              <a:gd name="connsiteY11" fmla="*/ 2426453 h 4331863"/>
              <a:gd name="connsiteX12" fmla="*/ 1934983 w 4218987"/>
              <a:gd name="connsiteY12" fmla="*/ 2195091 h 4331863"/>
              <a:gd name="connsiteX13" fmla="*/ 1993087 w 4218987"/>
              <a:gd name="connsiteY13" fmla="*/ 2248378 h 4331863"/>
              <a:gd name="connsiteX14" fmla="*/ 1941766 w 4218987"/>
              <a:gd name="connsiteY14" fmla="*/ 2355343 h 4331863"/>
              <a:gd name="connsiteX15" fmla="*/ 2068585 w 4218987"/>
              <a:gd name="connsiteY15" fmla="*/ 2758223 h 4331863"/>
              <a:gd name="connsiteX16" fmla="*/ 2416619 w 4218987"/>
              <a:gd name="connsiteY16" fmla="*/ 2860501 h 4331863"/>
              <a:gd name="connsiteX17" fmla="*/ 2589184 w 4218987"/>
              <a:gd name="connsiteY17" fmla="*/ 2795058 h 4331863"/>
              <a:gd name="connsiteX18" fmla="*/ 2819784 w 4218987"/>
              <a:gd name="connsiteY18" fmla="*/ 3006541 h 4331863"/>
              <a:gd name="connsiteX19" fmla="*/ 2627084 w 4218987"/>
              <a:gd name="connsiteY19" fmla="*/ 2955540 h 4331863"/>
              <a:gd name="connsiteX20" fmla="*/ 2434618 w 4218987"/>
              <a:gd name="connsiteY20" fmla="*/ 3146436 h 4331863"/>
              <a:gd name="connsiteX21" fmla="*/ 2893365 w 4218987"/>
              <a:gd name="connsiteY21" fmla="*/ 3267496 h 4331863"/>
              <a:gd name="connsiteX22" fmla="*/ 3032143 w 4218987"/>
              <a:gd name="connsiteY22" fmla="*/ 3201295 h 4331863"/>
              <a:gd name="connsiteX23" fmla="*/ 3090634 w 4218987"/>
              <a:gd name="connsiteY23" fmla="*/ 3254937 h 4331863"/>
              <a:gd name="connsiteX24" fmla="*/ 3210914 w 4218987"/>
              <a:gd name="connsiteY24" fmla="*/ 3123784 h 4331863"/>
              <a:gd name="connsiteX25" fmla="*/ 3156792 w 4218987"/>
              <a:gd name="connsiteY25" fmla="*/ 3074148 h 4331863"/>
              <a:gd name="connsiteX26" fmla="*/ 3222229 w 4218987"/>
              <a:gd name="connsiteY26" fmla="*/ 2925510 h 4331863"/>
              <a:gd name="connsiteX27" fmla="*/ 3089478 w 4218987"/>
              <a:gd name="connsiteY27" fmla="*/ 2478311 h 4331863"/>
              <a:gd name="connsiteX28" fmla="*/ 3090209 w 4218987"/>
              <a:gd name="connsiteY28" fmla="*/ 2477455 h 4331863"/>
              <a:gd name="connsiteX29" fmla="*/ 3085067 w 4218987"/>
              <a:gd name="connsiteY29" fmla="*/ 2473681 h 4331863"/>
              <a:gd name="connsiteX30" fmla="*/ 3083320 w 4218987"/>
              <a:gd name="connsiteY30" fmla="*/ 2471848 h 4331863"/>
              <a:gd name="connsiteX31" fmla="*/ 3083018 w 4218987"/>
              <a:gd name="connsiteY31" fmla="*/ 2472177 h 4331863"/>
              <a:gd name="connsiteX32" fmla="*/ 2744891 w 4218987"/>
              <a:gd name="connsiteY32" fmla="*/ 2385356 h 4331863"/>
              <a:gd name="connsiteX33" fmla="*/ 2538260 w 4218987"/>
              <a:gd name="connsiteY33" fmla="*/ 2506894 h 4331863"/>
              <a:gd name="connsiteX34" fmla="*/ 2299616 w 4218987"/>
              <a:gd name="connsiteY34" fmla="*/ 2288033 h 4331863"/>
              <a:gd name="connsiteX35" fmla="*/ 2313553 w 4218987"/>
              <a:gd name="connsiteY35" fmla="*/ 2282019 h 4331863"/>
              <a:gd name="connsiteX36" fmla="*/ 2487357 w 4218987"/>
              <a:gd name="connsiteY36" fmla="*/ 2327885 h 4331863"/>
              <a:gd name="connsiteX37" fmla="*/ 2660620 w 4218987"/>
              <a:gd name="connsiteY37" fmla="*/ 2156036 h 4331863"/>
              <a:gd name="connsiteX38" fmla="*/ 2247647 w 4218987"/>
              <a:gd name="connsiteY38" fmla="*/ 2047055 h 4331863"/>
              <a:gd name="connsiteX39" fmla="*/ 2110842 w 4218987"/>
              <a:gd name="connsiteY39" fmla="*/ 2114909 h 4331863"/>
              <a:gd name="connsiteX40" fmla="*/ 2055263 w 4218987"/>
              <a:gd name="connsiteY40" fmla="*/ 2063938 h 4331863"/>
              <a:gd name="connsiteX41" fmla="*/ 1934983 w 4218987"/>
              <a:gd name="connsiteY41" fmla="*/ 2195091 h 4331863"/>
              <a:gd name="connsiteX42" fmla="*/ 1094802 w 4218987"/>
              <a:gd name="connsiteY42" fmla="*/ 2537603 h 4331863"/>
              <a:gd name="connsiteX43" fmla="*/ 2274949 w 4218987"/>
              <a:gd name="connsiteY43" fmla="*/ 1259828 h 4331863"/>
              <a:gd name="connsiteX44" fmla="*/ 3845776 w 4218987"/>
              <a:gd name="connsiteY44" fmla="*/ 1548766 h 4331863"/>
              <a:gd name="connsiteX45" fmla="*/ 3464840 w 4218987"/>
              <a:gd name="connsiteY45" fmla="*/ 3473079 h 4331863"/>
              <a:gd name="connsiteX46" fmla="*/ 1459992 w 4218987"/>
              <a:gd name="connsiteY46" fmla="*/ 4000504 h 4331863"/>
              <a:gd name="connsiteX47" fmla="*/ 1457332 w 4218987"/>
              <a:gd name="connsiteY47" fmla="*/ 3996507 h 4331863"/>
              <a:gd name="connsiteX48" fmla="*/ 1094802 w 4218987"/>
              <a:gd name="connsiteY48" fmla="*/ 2537603 h 4331863"/>
              <a:gd name="connsiteX49" fmla="*/ 859948 w 4218987"/>
              <a:gd name="connsiteY49" fmla="*/ 2271806 h 4331863"/>
              <a:gd name="connsiteX50" fmla="*/ 1963134 w 4218987"/>
              <a:gd name="connsiteY50" fmla="*/ 1068897 h 4331863"/>
              <a:gd name="connsiteX51" fmla="*/ 2030962 w 4218987"/>
              <a:gd name="connsiteY51" fmla="*/ 1065964 h 4331863"/>
              <a:gd name="connsiteX52" fmla="*/ 2172480 w 4218987"/>
              <a:gd name="connsiteY52" fmla="*/ 1195749 h 4331863"/>
              <a:gd name="connsiteX53" fmla="*/ 2175413 w 4218987"/>
              <a:gd name="connsiteY53" fmla="*/ 1263577 h 4331863"/>
              <a:gd name="connsiteX54" fmla="*/ 1072226 w 4218987"/>
              <a:gd name="connsiteY54" fmla="*/ 2466486 h 4331863"/>
              <a:gd name="connsiteX55" fmla="*/ 1004399 w 4218987"/>
              <a:gd name="connsiteY55" fmla="*/ 2469419 h 4331863"/>
              <a:gd name="connsiteX56" fmla="*/ 862881 w 4218987"/>
              <a:gd name="connsiteY56" fmla="*/ 2339633 h 4331863"/>
              <a:gd name="connsiteX57" fmla="*/ 859948 w 4218987"/>
              <a:gd name="connsiteY57" fmla="*/ 2271806 h 4331863"/>
              <a:gd name="connsiteX58" fmla="*/ 624244 w 4218987"/>
              <a:gd name="connsiteY58" fmla="*/ 783278 h 4331863"/>
              <a:gd name="connsiteX59" fmla="*/ 1246221 w 4218987"/>
              <a:gd name="connsiteY59" fmla="*/ 687128 h 4331863"/>
              <a:gd name="connsiteX60" fmla="*/ 1422930 w 4218987"/>
              <a:gd name="connsiteY60" fmla="*/ 184731 h 4331863"/>
              <a:gd name="connsiteX61" fmla="*/ 1885804 w 4218987"/>
              <a:gd name="connsiteY61" fmla="*/ 1018497 h 4331863"/>
              <a:gd name="connsiteX62" fmla="*/ 846522 w 4218987"/>
              <a:gd name="connsiteY62" fmla="*/ 2179910 h 4331863"/>
              <a:gd name="connsiteX63" fmla="*/ 127757 w 4218987"/>
              <a:gd name="connsiteY63" fmla="*/ 2208881 h 4331863"/>
              <a:gd name="connsiteX64" fmla="*/ 448206 w 4218987"/>
              <a:gd name="connsiteY64" fmla="*/ 1578225 h 4331863"/>
              <a:gd name="connsiteX65" fmla="*/ 624244 w 4218987"/>
              <a:gd name="connsiteY65" fmla="*/ 783278 h 433186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24244 w 4218987"/>
              <a:gd name="connsiteY58" fmla="*/ 804258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24244 w 4218987"/>
              <a:gd name="connsiteY65" fmla="*/ 804258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498006 h 4149908"/>
              <a:gd name="connsiteX1" fmla="*/ 2785542 w 4218987"/>
              <a:gd name="connsiteY1" fmla="*/ 2459127 h 4149908"/>
              <a:gd name="connsiteX2" fmla="*/ 2903529 w 4218987"/>
              <a:gd name="connsiteY2" fmla="*/ 2493280 h 4149908"/>
              <a:gd name="connsiteX3" fmla="*/ 2958558 w 4218987"/>
              <a:gd name="connsiteY3" fmla="*/ 2680607 h 4149908"/>
              <a:gd name="connsiteX4" fmla="*/ 2951347 w 4218987"/>
              <a:gd name="connsiteY4" fmla="*/ 2703780 h 4149908"/>
              <a:gd name="connsiteX5" fmla="*/ 2726972 w 4218987"/>
              <a:gd name="connsiteY5" fmla="*/ 2498006 h 4149908"/>
              <a:gd name="connsiteX6" fmla="*/ 2187259 w 4218987"/>
              <a:gd name="connsiteY6" fmla="*/ 2244498 h 4149908"/>
              <a:gd name="connsiteX7" fmla="*/ 2388933 w 4218987"/>
              <a:gd name="connsiteY7" fmla="*/ 2429454 h 4149908"/>
              <a:gd name="connsiteX8" fmla="*/ 2386834 w 4218987"/>
              <a:gd name="connsiteY8" fmla="*/ 2429985 h 4149908"/>
              <a:gd name="connsiteX9" fmla="*/ 2230026 w 4218987"/>
              <a:gd name="connsiteY9" fmla="*/ 2384969 h 4149908"/>
              <a:gd name="connsiteX10" fmla="*/ 2228909 w 4218987"/>
              <a:gd name="connsiteY10" fmla="*/ 2386294 h 4149908"/>
              <a:gd name="connsiteX11" fmla="*/ 2187259 w 4218987"/>
              <a:gd name="connsiteY11" fmla="*/ 2244498 h 4149908"/>
              <a:gd name="connsiteX12" fmla="*/ 1934983 w 4218987"/>
              <a:gd name="connsiteY12" fmla="*/ 2013136 h 4149908"/>
              <a:gd name="connsiteX13" fmla="*/ 1993087 w 4218987"/>
              <a:gd name="connsiteY13" fmla="*/ 2066423 h 4149908"/>
              <a:gd name="connsiteX14" fmla="*/ 1941766 w 4218987"/>
              <a:gd name="connsiteY14" fmla="*/ 2173388 h 4149908"/>
              <a:gd name="connsiteX15" fmla="*/ 2068585 w 4218987"/>
              <a:gd name="connsiteY15" fmla="*/ 2576268 h 4149908"/>
              <a:gd name="connsiteX16" fmla="*/ 2416619 w 4218987"/>
              <a:gd name="connsiteY16" fmla="*/ 2678546 h 4149908"/>
              <a:gd name="connsiteX17" fmla="*/ 2589184 w 4218987"/>
              <a:gd name="connsiteY17" fmla="*/ 2613103 h 4149908"/>
              <a:gd name="connsiteX18" fmla="*/ 2819784 w 4218987"/>
              <a:gd name="connsiteY18" fmla="*/ 2824586 h 4149908"/>
              <a:gd name="connsiteX19" fmla="*/ 2627084 w 4218987"/>
              <a:gd name="connsiteY19" fmla="*/ 2773585 h 4149908"/>
              <a:gd name="connsiteX20" fmla="*/ 2434618 w 4218987"/>
              <a:gd name="connsiteY20" fmla="*/ 2964481 h 4149908"/>
              <a:gd name="connsiteX21" fmla="*/ 2893365 w 4218987"/>
              <a:gd name="connsiteY21" fmla="*/ 3085541 h 4149908"/>
              <a:gd name="connsiteX22" fmla="*/ 3032143 w 4218987"/>
              <a:gd name="connsiteY22" fmla="*/ 3019340 h 4149908"/>
              <a:gd name="connsiteX23" fmla="*/ 3090634 w 4218987"/>
              <a:gd name="connsiteY23" fmla="*/ 3072982 h 4149908"/>
              <a:gd name="connsiteX24" fmla="*/ 3210914 w 4218987"/>
              <a:gd name="connsiteY24" fmla="*/ 2941829 h 4149908"/>
              <a:gd name="connsiteX25" fmla="*/ 3156792 w 4218987"/>
              <a:gd name="connsiteY25" fmla="*/ 2892193 h 4149908"/>
              <a:gd name="connsiteX26" fmla="*/ 3222229 w 4218987"/>
              <a:gd name="connsiteY26" fmla="*/ 2743555 h 4149908"/>
              <a:gd name="connsiteX27" fmla="*/ 3089478 w 4218987"/>
              <a:gd name="connsiteY27" fmla="*/ 2296356 h 4149908"/>
              <a:gd name="connsiteX28" fmla="*/ 3090209 w 4218987"/>
              <a:gd name="connsiteY28" fmla="*/ 2295500 h 4149908"/>
              <a:gd name="connsiteX29" fmla="*/ 3085067 w 4218987"/>
              <a:gd name="connsiteY29" fmla="*/ 2291726 h 4149908"/>
              <a:gd name="connsiteX30" fmla="*/ 3083320 w 4218987"/>
              <a:gd name="connsiteY30" fmla="*/ 2289893 h 4149908"/>
              <a:gd name="connsiteX31" fmla="*/ 3083018 w 4218987"/>
              <a:gd name="connsiteY31" fmla="*/ 2290222 h 4149908"/>
              <a:gd name="connsiteX32" fmla="*/ 2744891 w 4218987"/>
              <a:gd name="connsiteY32" fmla="*/ 2203401 h 4149908"/>
              <a:gd name="connsiteX33" fmla="*/ 2538260 w 4218987"/>
              <a:gd name="connsiteY33" fmla="*/ 2324939 h 4149908"/>
              <a:gd name="connsiteX34" fmla="*/ 2299616 w 4218987"/>
              <a:gd name="connsiteY34" fmla="*/ 2106078 h 4149908"/>
              <a:gd name="connsiteX35" fmla="*/ 2313553 w 4218987"/>
              <a:gd name="connsiteY35" fmla="*/ 2100064 h 4149908"/>
              <a:gd name="connsiteX36" fmla="*/ 2487357 w 4218987"/>
              <a:gd name="connsiteY36" fmla="*/ 2145930 h 4149908"/>
              <a:gd name="connsiteX37" fmla="*/ 2660620 w 4218987"/>
              <a:gd name="connsiteY37" fmla="*/ 1974081 h 4149908"/>
              <a:gd name="connsiteX38" fmla="*/ 2247647 w 4218987"/>
              <a:gd name="connsiteY38" fmla="*/ 1865100 h 4149908"/>
              <a:gd name="connsiteX39" fmla="*/ 2110842 w 4218987"/>
              <a:gd name="connsiteY39" fmla="*/ 1932954 h 4149908"/>
              <a:gd name="connsiteX40" fmla="*/ 2055263 w 4218987"/>
              <a:gd name="connsiteY40" fmla="*/ 1881983 h 4149908"/>
              <a:gd name="connsiteX41" fmla="*/ 1934983 w 4218987"/>
              <a:gd name="connsiteY41" fmla="*/ 2013136 h 4149908"/>
              <a:gd name="connsiteX42" fmla="*/ 1094802 w 4218987"/>
              <a:gd name="connsiteY42" fmla="*/ 2355648 h 4149908"/>
              <a:gd name="connsiteX43" fmla="*/ 2274949 w 4218987"/>
              <a:gd name="connsiteY43" fmla="*/ 1077873 h 4149908"/>
              <a:gd name="connsiteX44" fmla="*/ 3845776 w 4218987"/>
              <a:gd name="connsiteY44" fmla="*/ 1366811 h 4149908"/>
              <a:gd name="connsiteX45" fmla="*/ 3464840 w 4218987"/>
              <a:gd name="connsiteY45" fmla="*/ 3291124 h 4149908"/>
              <a:gd name="connsiteX46" fmla="*/ 1459992 w 4218987"/>
              <a:gd name="connsiteY46" fmla="*/ 3818549 h 4149908"/>
              <a:gd name="connsiteX47" fmla="*/ 1457332 w 4218987"/>
              <a:gd name="connsiteY47" fmla="*/ 3814552 h 4149908"/>
              <a:gd name="connsiteX48" fmla="*/ 1094802 w 4218987"/>
              <a:gd name="connsiteY48" fmla="*/ 2355648 h 4149908"/>
              <a:gd name="connsiteX49" fmla="*/ 859948 w 4218987"/>
              <a:gd name="connsiteY49" fmla="*/ 2089851 h 4149908"/>
              <a:gd name="connsiteX50" fmla="*/ 1963134 w 4218987"/>
              <a:gd name="connsiteY50" fmla="*/ 886942 h 4149908"/>
              <a:gd name="connsiteX51" fmla="*/ 2030962 w 4218987"/>
              <a:gd name="connsiteY51" fmla="*/ 884009 h 4149908"/>
              <a:gd name="connsiteX52" fmla="*/ 2172480 w 4218987"/>
              <a:gd name="connsiteY52" fmla="*/ 1013794 h 4149908"/>
              <a:gd name="connsiteX53" fmla="*/ 2175413 w 4218987"/>
              <a:gd name="connsiteY53" fmla="*/ 1081622 h 4149908"/>
              <a:gd name="connsiteX54" fmla="*/ 1072226 w 4218987"/>
              <a:gd name="connsiteY54" fmla="*/ 2284531 h 4149908"/>
              <a:gd name="connsiteX55" fmla="*/ 1004399 w 4218987"/>
              <a:gd name="connsiteY55" fmla="*/ 2287464 h 4149908"/>
              <a:gd name="connsiteX56" fmla="*/ 862881 w 4218987"/>
              <a:gd name="connsiteY56" fmla="*/ 2157678 h 4149908"/>
              <a:gd name="connsiteX57" fmla="*/ 859948 w 4218987"/>
              <a:gd name="connsiteY57" fmla="*/ 2089851 h 4149908"/>
              <a:gd name="connsiteX58" fmla="*/ 617213 w 4218987"/>
              <a:gd name="connsiteY58" fmla="*/ 646571 h 4149908"/>
              <a:gd name="connsiteX59" fmla="*/ 1193554 w 4218987"/>
              <a:gd name="connsiteY59" fmla="*/ 534417 h 4149908"/>
              <a:gd name="connsiteX60" fmla="*/ 1422930 w 4218987"/>
              <a:gd name="connsiteY60" fmla="*/ 2776 h 4149908"/>
              <a:gd name="connsiteX61" fmla="*/ 1885804 w 4218987"/>
              <a:gd name="connsiteY61" fmla="*/ 836542 h 4149908"/>
              <a:gd name="connsiteX62" fmla="*/ 846522 w 4218987"/>
              <a:gd name="connsiteY62" fmla="*/ 1997955 h 4149908"/>
              <a:gd name="connsiteX63" fmla="*/ 127757 w 4218987"/>
              <a:gd name="connsiteY63" fmla="*/ 2026926 h 4149908"/>
              <a:gd name="connsiteX64" fmla="*/ 448206 w 4218987"/>
              <a:gd name="connsiteY64" fmla="*/ 1396270 h 4149908"/>
              <a:gd name="connsiteX65" fmla="*/ 617213 w 4218987"/>
              <a:gd name="connsiteY65" fmla="*/ 646571 h 4149908"/>
              <a:gd name="connsiteX0" fmla="*/ 2726972 w 4218987"/>
              <a:gd name="connsiteY0" fmla="*/ 2558980 h 4210882"/>
              <a:gd name="connsiteX1" fmla="*/ 2785542 w 4218987"/>
              <a:gd name="connsiteY1" fmla="*/ 2520101 h 4210882"/>
              <a:gd name="connsiteX2" fmla="*/ 2903529 w 4218987"/>
              <a:gd name="connsiteY2" fmla="*/ 2554254 h 4210882"/>
              <a:gd name="connsiteX3" fmla="*/ 2958558 w 4218987"/>
              <a:gd name="connsiteY3" fmla="*/ 2741581 h 4210882"/>
              <a:gd name="connsiteX4" fmla="*/ 2951347 w 4218987"/>
              <a:gd name="connsiteY4" fmla="*/ 2764754 h 4210882"/>
              <a:gd name="connsiteX5" fmla="*/ 2726972 w 4218987"/>
              <a:gd name="connsiteY5" fmla="*/ 2558980 h 4210882"/>
              <a:gd name="connsiteX6" fmla="*/ 2187259 w 4218987"/>
              <a:gd name="connsiteY6" fmla="*/ 2305472 h 4210882"/>
              <a:gd name="connsiteX7" fmla="*/ 2388933 w 4218987"/>
              <a:gd name="connsiteY7" fmla="*/ 2490428 h 4210882"/>
              <a:gd name="connsiteX8" fmla="*/ 2386834 w 4218987"/>
              <a:gd name="connsiteY8" fmla="*/ 2490959 h 4210882"/>
              <a:gd name="connsiteX9" fmla="*/ 2230026 w 4218987"/>
              <a:gd name="connsiteY9" fmla="*/ 2445943 h 4210882"/>
              <a:gd name="connsiteX10" fmla="*/ 2228909 w 4218987"/>
              <a:gd name="connsiteY10" fmla="*/ 2447268 h 4210882"/>
              <a:gd name="connsiteX11" fmla="*/ 2187259 w 4218987"/>
              <a:gd name="connsiteY11" fmla="*/ 2305472 h 4210882"/>
              <a:gd name="connsiteX12" fmla="*/ 1934983 w 4218987"/>
              <a:gd name="connsiteY12" fmla="*/ 2074110 h 4210882"/>
              <a:gd name="connsiteX13" fmla="*/ 1993087 w 4218987"/>
              <a:gd name="connsiteY13" fmla="*/ 2127397 h 4210882"/>
              <a:gd name="connsiteX14" fmla="*/ 1941766 w 4218987"/>
              <a:gd name="connsiteY14" fmla="*/ 2234362 h 4210882"/>
              <a:gd name="connsiteX15" fmla="*/ 2068585 w 4218987"/>
              <a:gd name="connsiteY15" fmla="*/ 2637242 h 4210882"/>
              <a:gd name="connsiteX16" fmla="*/ 2416619 w 4218987"/>
              <a:gd name="connsiteY16" fmla="*/ 2739520 h 4210882"/>
              <a:gd name="connsiteX17" fmla="*/ 2589184 w 4218987"/>
              <a:gd name="connsiteY17" fmla="*/ 2674077 h 4210882"/>
              <a:gd name="connsiteX18" fmla="*/ 2819784 w 4218987"/>
              <a:gd name="connsiteY18" fmla="*/ 2885560 h 4210882"/>
              <a:gd name="connsiteX19" fmla="*/ 2627084 w 4218987"/>
              <a:gd name="connsiteY19" fmla="*/ 2834559 h 4210882"/>
              <a:gd name="connsiteX20" fmla="*/ 2434618 w 4218987"/>
              <a:gd name="connsiteY20" fmla="*/ 3025455 h 4210882"/>
              <a:gd name="connsiteX21" fmla="*/ 2893365 w 4218987"/>
              <a:gd name="connsiteY21" fmla="*/ 3146515 h 4210882"/>
              <a:gd name="connsiteX22" fmla="*/ 3032143 w 4218987"/>
              <a:gd name="connsiteY22" fmla="*/ 3080314 h 4210882"/>
              <a:gd name="connsiteX23" fmla="*/ 3090634 w 4218987"/>
              <a:gd name="connsiteY23" fmla="*/ 3133956 h 4210882"/>
              <a:gd name="connsiteX24" fmla="*/ 3210914 w 4218987"/>
              <a:gd name="connsiteY24" fmla="*/ 3002803 h 4210882"/>
              <a:gd name="connsiteX25" fmla="*/ 3156792 w 4218987"/>
              <a:gd name="connsiteY25" fmla="*/ 2953167 h 4210882"/>
              <a:gd name="connsiteX26" fmla="*/ 3222229 w 4218987"/>
              <a:gd name="connsiteY26" fmla="*/ 2804529 h 4210882"/>
              <a:gd name="connsiteX27" fmla="*/ 3089478 w 4218987"/>
              <a:gd name="connsiteY27" fmla="*/ 2357330 h 4210882"/>
              <a:gd name="connsiteX28" fmla="*/ 3090209 w 4218987"/>
              <a:gd name="connsiteY28" fmla="*/ 2356474 h 4210882"/>
              <a:gd name="connsiteX29" fmla="*/ 3085067 w 4218987"/>
              <a:gd name="connsiteY29" fmla="*/ 2352700 h 4210882"/>
              <a:gd name="connsiteX30" fmla="*/ 3083320 w 4218987"/>
              <a:gd name="connsiteY30" fmla="*/ 2350867 h 4210882"/>
              <a:gd name="connsiteX31" fmla="*/ 3083018 w 4218987"/>
              <a:gd name="connsiteY31" fmla="*/ 2351196 h 4210882"/>
              <a:gd name="connsiteX32" fmla="*/ 2744891 w 4218987"/>
              <a:gd name="connsiteY32" fmla="*/ 2264375 h 4210882"/>
              <a:gd name="connsiteX33" fmla="*/ 2538260 w 4218987"/>
              <a:gd name="connsiteY33" fmla="*/ 2385913 h 4210882"/>
              <a:gd name="connsiteX34" fmla="*/ 2299616 w 4218987"/>
              <a:gd name="connsiteY34" fmla="*/ 2167052 h 4210882"/>
              <a:gd name="connsiteX35" fmla="*/ 2313553 w 4218987"/>
              <a:gd name="connsiteY35" fmla="*/ 2161038 h 4210882"/>
              <a:gd name="connsiteX36" fmla="*/ 2487357 w 4218987"/>
              <a:gd name="connsiteY36" fmla="*/ 2206904 h 4210882"/>
              <a:gd name="connsiteX37" fmla="*/ 2660620 w 4218987"/>
              <a:gd name="connsiteY37" fmla="*/ 2035055 h 4210882"/>
              <a:gd name="connsiteX38" fmla="*/ 2247647 w 4218987"/>
              <a:gd name="connsiteY38" fmla="*/ 1926074 h 4210882"/>
              <a:gd name="connsiteX39" fmla="*/ 2110842 w 4218987"/>
              <a:gd name="connsiteY39" fmla="*/ 1993928 h 4210882"/>
              <a:gd name="connsiteX40" fmla="*/ 2055263 w 4218987"/>
              <a:gd name="connsiteY40" fmla="*/ 1942957 h 4210882"/>
              <a:gd name="connsiteX41" fmla="*/ 1934983 w 4218987"/>
              <a:gd name="connsiteY41" fmla="*/ 2074110 h 4210882"/>
              <a:gd name="connsiteX42" fmla="*/ 1094802 w 4218987"/>
              <a:gd name="connsiteY42" fmla="*/ 2416622 h 4210882"/>
              <a:gd name="connsiteX43" fmla="*/ 2274949 w 4218987"/>
              <a:gd name="connsiteY43" fmla="*/ 1138847 h 4210882"/>
              <a:gd name="connsiteX44" fmla="*/ 3845776 w 4218987"/>
              <a:gd name="connsiteY44" fmla="*/ 1427785 h 4210882"/>
              <a:gd name="connsiteX45" fmla="*/ 3464840 w 4218987"/>
              <a:gd name="connsiteY45" fmla="*/ 3352098 h 4210882"/>
              <a:gd name="connsiteX46" fmla="*/ 1459992 w 4218987"/>
              <a:gd name="connsiteY46" fmla="*/ 3879523 h 4210882"/>
              <a:gd name="connsiteX47" fmla="*/ 1457332 w 4218987"/>
              <a:gd name="connsiteY47" fmla="*/ 3875526 h 4210882"/>
              <a:gd name="connsiteX48" fmla="*/ 1094802 w 4218987"/>
              <a:gd name="connsiteY48" fmla="*/ 2416622 h 4210882"/>
              <a:gd name="connsiteX49" fmla="*/ 859948 w 4218987"/>
              <a:gd name="connsiteY49" fmla="*/ 2150825 h 4210882"/>
              <a:gd name="connsiteX50" fmla="*/ 1963134 w 4218987"/>
              <a:gd name="connsiteY50" fmla="*/ 947916 h 4210882"/>
              <a:gd name="connsiteX51" fmla="*/ 2030962 w 4218987"/>
              <a:gd name="connsiteY51" fmla="*/ 944983 h 4210882"/>
              <a:gd name="connsiteX52" fmla="*/ 2172480 w 4218987"/>
              <a:gd name="connsiteY52" fmla="*/ 1074768 h 4210882"/>
              <a:gd name="connsiteX53" fmla="*/ 2175413 w 4218987"/>
              <a:gd name="connsiteY53" fmla="*/ 1142596 h 4210882"/>
              <a:gd name="connsiteX54" fmla="*/ 1072226 w 4218987"/>
              <a:gd name="connsiteY54" fmla="*/ 2345505 h 4210882"/>
              <a:gd name="connsiteX55" fmla="*/ 1004399 w 4218987"/>
              <a:gd name="connsiteY55" fmla="*/ 2348438 h 4210882"/>
              <a:gd name="connsiteX56" fmla="*/ 862881 w 4218987"/>
              <a:gd name="connsiteY56" fmla="*/ 2218652 h 4210882"/>
              <a:gd name="connsiteX57" fmla="*/ 859948 w 4218987"/>
              <a:gd name="connsiteY57" fmla="*/ 2150825 h 4210882"/>
              <a:gd name="connsiteX58" fmla="*/ 617213 w 4218987"/>
              <a:gd name="connsiteY58" fmla="*/ 707545 h 4210882"/>
              <a:gd name="connsiteX59" fmla="*/ 1193554 w 4218987"/>
              <a:gd name="connsiteY59" fmla="*/ 595391 h 4210882"/>
              <a:gd name="connsiteX60" fmla="*/ 1591068 w 4218987"/>
              <a:gd name="connsiteY60" fmla="*/ 2547 h 4210882"/>
              <a:gd name="connsiteX61" fmla="*/ 1885804 w 4218987"/>
              <a:gd name="connsiteY61" fmla="*/ 897516 h 4210882"/>
              <a:gd name="connsiteX62" fmla="*/ 846522 w 4218987"/>
              <a:gd name="connsiteY62" fmla="*/ 2058929 h 4210882"/>
              <a:gd name="connsiteX63" fmla="*/ 127757 w 4218987"/>
              <a:gd name="connsiteY63" fmla="*/ 2087900 h 4210882"/>
              <a:gd name="connsiteX64" fmla="*/ 448206 w 4218987"/>
              <a:gd name="connsiteY64" fmla="*/ 1457244 h 4210882"/>
              <a:gd name="connsiteX65" fmla="*/ 617213 w 4218987"/>
              <a:gd name="connsiteY65" fmla="*/ 707545 h 4210882"/>
              <a:gd name="connsiteX0" fmla="*/ 2726972 w 4218987"/>
              <a:gd name="connsiteY0" fmla="*/ 2566931 h 4218833"/>
              <a:gd name="connsiteX1" fmla="*/ 2785542 w 4218987"/>
              <a:gd name="connsiteY1" fmla="*/ 2528052 h 4218833"/>
              <a:gd name="connsiteX2" fmla="*/ 2903529 w 4218987"/>
              <a:gd name="connsiteY2" fmla="*/ 2562205 h 4218833"/>
              <a:gd name="connsiteX3" fmla="*/ 2958558 w 4218987"/>
              <a:gd name="connsiteY3" fmla="*/ 2749532 h 4218833"/>
              <a:gd name="connsiteX4" fmla="*/ 2951347 w 4218987"/>
              <a:gd name="connsiteY4" fmla="*/ 2772705 h 4218833"/>
              <a:gd name="connsiteX5" fmla="*/ 2726972 w 4218987"/>
              <a:gd name="connsiteY5" fmla="*/ 2566931 h 4218833"/>
              <a:gd name="connsiteX6" fmla="*/ 2187259 w 4218987"/>
              <a:gd name="connsiteY6" fmla="*/ 2313423 h 4218833"/>
              <a:gd name="connsiteX7" fmla="*/ 2388933 w 4218987"/>
              <a:gd name="connsiteY7" fmla="*/ 2498379 h 4218833"/>
              <a:gd name="connsiteX8" fmla="*/ 2386834 w 4218987"/>
              <a:gd name="connsiteY8" fmla="*/ 2498910 h 4218833"/>
              <a:gd name="connsiteX9" fmla="*/ 2230026 w 4218987"/>
              <a:gd name="connsiteY9" fmla="*/ 2453894 h 4218833"/>
              <a:gd name="connsiteX10" fmla="*/ 2228909 w 4218987"/>
              <a:gd name="connsiteY10" fmla="*/ 2455219 h 4218833"/>
              <a:gd name="connsiteX11" fmla="*/ 2187259 w 4218987"/>
              <a:gd name="connsiteY11" fmla="*/ 2313423 h 4218833"/>
              <a:gd name="connsiteX12" fmla="*/ 1934983 w 4218987"/>
              <a:gd name="connsiteY12" fmla="*/ 2082061 h 4218833"/>
              <a:gd name="connsiteX13" fmla="*/ 1993087 w 4218987"/>
              <a:gd name="connsiteY13" fmla="*/ 2135348 h 4218833"/>
              <a:gd name="connsiteX14" fmla="*/ 1941766 w 4218987"/>
              <a:gd name="connsiteY14" fmla="*/ 2242313 h 4218833"/>
              <a:gd name="connsiteX15" fmla="*/ 2068585 w 4218987"/>
              <a:gd name="connsiteY15" fmla="*/ 2645193 h 4218833"/>
              <a:gd name="connsiteX16" fmla="*/ 2416619 w 4218987"/>
              <a:gd name="connsiteY16" fmla="*/ 2747471 h 4218833"/>
              <a:gd name="connsiteX17" fmla="*/ 2589184 w 4218987"/>
              <a:gd name="connsiteY17" fmla="*/ 2682028 h 4218833"/>
              <a:gd name="connsiteX18" fmla="*/ 2819784 w 4218987"/>
              <a:gd name="connsiteY18" fmla="*/ 2893511 h 4218833"/>
              <a:gd name="connsiteX19" fmla="*/ 2627084 w 4218987"/>
              <a:gd name="connsiteY19" fmla="*/ 2842510 h 4218833"/>
              <a:gd name="connsiteX20" fmla="*/ 2434618 w 4218987"/>
              <a:gd name="connsiteY20" fmla="*/ 3033406 h 4218833"/>
              <a:gd name="connsiteX21" fmla="*/ 2893365 w 4218987"/>
              <a:gd name="connsiteY21" fmla="*/ 3154466 h 4218833"/>
              <a:gd name="connsiteX22" fmla="*/ 3032143 w 4218987"/>
              <a:gd name="connsiteY22" fmla="*/ 3088265 h 4218833"/>
              <a:gd name="connsiteX23" fmla="*/ 3090634 w 4218987"/>
              <a:gd name="connsiteY23" fmla="*/ 3141907 h 4218833"/>
              <a:gd name="connsiteX24" fmla="*/ 3210914 w 4218987"/>
              <a:gd name="connsiteY24" fmla="*/ 3010754 h 4218833"/>
              <a:gd name="connsiteX25" fmla="*/ 3156792 w 4218987"/>
              <a:gd name="connsiteY25" fmla="*/ 2961118 h 4218833"/>
              <a:gd name="connsiteX26" fmla="*/ 3222229 w 4218987"/>
              <a:gd name="connsiteY26" fmla="*/ 2812480 h 4218833"/>
              <a:gd name="connsiteX27" fmla="*/ 3089478 w 4218987"/>
              <a:gd name="connsiteY27" fmla="*/ 2365281 h 4218833"/>
              <a:gd name="connsiteX28" fmla="*/ 3090209 w 4218987"/>
              <a:gd name="connsiteY28" fmla="*/ 2364425 h 4218833"/>
              <a:gd name="connsiteX29" fmla="*/ 3085067 w 4218987"/>
              <a:gd name="connsiteY29" fmla="*/ 2360651 h 4218833"/>
              <a:gd name="connsiteX30" fmla="*/ 3083320 w 4218987"/>
              <a:gd name="connsiteY30" fmla="*/ 2358818 h 4218833"/>
              <a:gd name="connsiteX31" fmla="*/ 3083018 w 4218987"/>
              <a:gd name="connsiteY31" fmla="*/ 2359147 h 4218833"/>
              <a:gd name="connsiteX32" fmla="*/ 2744891 w 4218987"/>
              <a:gd name="connsiteY32" fmla="*/ 2272326 h 4218833"/>
              <a:gd name="connsiteX33" fmla="*/ 2538260 w 4218987"/>
              <a:gd name="connsiteY33" fmla="*/ 2393864 h 4218833"/>
              <a:gd name="connsiteX34" fmla="*/ 2299616 w 4218987"/>
              <a:gd name="connsiteY34" fmla="*/ 2175003 h 4218833"/>
              <a:gd name="connsiteX35" fmla="*/ 2313553 w 4218987"/>
              <a:gd name="connsiteY35" fmla="*/ 2168989 h 4218833"/>
              <a:gd name="connsiteX36" fmla="*/ 2487357 w 4218987"/>
              <a:gd name="connsiteY36" fmla="*/ 2214855 h 4218833"/>
              <a:gd name="connsiteX37" fmla="*/ 2660620 w 4218987"/>
              <a:gd name="connsiteY37" fmla="*/ 2043006 h 4218833"/>
              <a:gd name="connsiteX38" fmla="*/ 2247647 w 4218987"/>
              <a:gd name="connsiteY38" fmla="*/ 1934025 h 4218833"/>
              <a:gd name="connsiteX39" fmla="*/ 2110842 w 4218987"/>
              <a:gd name="connsiteY39" fmla="*/ 2001879 h 4218833"/>
              <a:gd name="connsiteX40" fmla="*/ 2055263 w 4218987"/>
              <a:gd name="connsiteY40" fmla="*/ 1950908 h 4218833"/>
              <a:gd name="connsiteX41" fmla="*/ 1934983 w 4218987"/>
              <a:gd name="connsiteY41" fmla="*/ 2082061 h 4218833"/>
              <a:gd name="connsiteX42" fmla="*/ 1094802 w 4218987"/>
              <a:gd name="connsiteY42" fmla="*/ 2424573 h 4218833"/>
              <a:gd name="connsiteX43" fmla="*/ 2274949 w 4218987"/>
              <a:gd name="connsiteY43" fmla="*/ 1146798 h 4218833"/>
              <a:gd name="connsiteX44" fmla="*/ 3845776 w 4218987"/>
              <a:gd name="connsiteY44" fmla="*/ 1435736 h 4218833"/>
              <a:gd name="connsiteX45" fmla="*/ 3464840 w 4218987"/>
              <a:gd name="connsiteY45" fmla="*/ 3360049 h 4218833"/>
              <a:gd name="connsiteX46" fmla="*/ 1459992 w 4218987"/>
              <a:gd name="connsiteY46" fmla="*/ 3887474 h 4218833"/>
              <a:gd name="connsiteX47" fmla="*/ 1457332 w 4218987"/>
              <a:gd name="connsiteY47" fmla="*/ 3883477 h 4218833"/>
              <a:gd name="connsiteX48" fmla="*/ 1094802 w 4218987"/>
              <a:gd name="connsiteY48" fmla="*/ 2424573 h 4218833"/>
              <a:gd name="connsiteX49" fmla="*/ 859948 w 4218987"/>
              <a:gd name="connsiteY49" fmla="*/ 2158776 h 4218833"/>
              <a:gd name="connsiteX50" fmla="*/ 1963134 w 4218987"/>
              <a:gd name="connsiteY50" fmla="*/ 955867 h 4218833"/>
              <a:gd name="connsiteX51" fmla="*/ 2030962 w 4218987"/>
              <a:gd name="connsiteY51" fmla="*/ 952934 h 4218833"/>
              <a:gd name="connsiteX52" fmla="*/ 2172480 w 4218987"/>
              <a:gd name="connsiteY52" fmla="*/ 1082719 h 4218833"/>
              <a:gd name="connsiteX53" fmla="*/ 2175413 w 4218987"/>
              <a:gd name="connsiteY53" fmla="*/ 1150547 h 4218833"/>
              <a:gd name="connsiteX54" fmla="*/ 1072226 w 4218987"/>
              <a:gd name="connsiteY54" fmla="*/ 2353456 h 4218833"/>
              <a:gd name="connsiteX55" fmla="*/ 1004399 w 4218987"/>
              <a:gd name="connsiteY55" fmla="*/ 2356389 h 4218833"/>
              <a:gd name="connsiteX56" fmla="*/ 862881 w 4218987"/>
              <a:gd name="connsiteY56" fmla="*/ 2226603 h 4218833"/>
              <a:gd name="connsiteX57" fmla="*/ 859948 w 4218987"/>
              <a:gd name="connsiteY57" fmla="*/ 2158776 h 4218833"/>
              <a:gd name="connsiteX58" fmla="*/ 617213 w 4218987"/>
              <a:gd name="connsiteY58" fmla="*/ 715496 h 4218833"/>
              <a:gd name="connsiteX59" fmla="*/ 1193554 w 4218987"/>
              <a:gd name="connsiteY59" fmla="*/ 603342 h 4218833"/>
              <a:gd name="connsiteX60" fmla="*/ 1591068 w 4218987"/>
              <a:gd name="connsiteY60" fmla="*/ 10498 h 4218833"/>
              <a:gd name="connsiteX61" fmla="*/ 1885804 w 4218987"/>
              <a:gd name="connsiteY61" fmla="*/ 905467 h 4218833"/>
              <a:gd name="connsiteX62" fmla="*/ 846522 w 4218987"/>
              <a:gd name="connsiteY62" fmla="*/ 2066880 h 4218833"/>
              <a:gd name="connsiteX63" fmla="*/ 127757 w 4218987"/>
              <a:gd name="connsiteY63" fmla="*/ 2095851 h 4218833"/>
              <a:gd name="connsiteX64" fmla="*/ 448206 w 4218987"/>
              <a:gd name="connsiteY64" fmla="*/ 1465195 h 4218833"/>
              <a:gd name="connsiteX65" fmla="*/ 617213 w 4218987"/>
              <a:gd name="connsiteY65" fmla="*/ 715496 h 4218833"/>
              <a:gd name="connsiteX0" fmla="*/ 2726972 w 4218987"/>
              <a:gd name="connsiteY0" fmla="*/ 2560838 h 4212740"/>
              <a:gd name="connsiteX1" fmla="*/ 2785542 w 4218987"/>
              <a:gd name="connsiteY1" fmla="*/ 2521959 h 4212740"/>
              <a:gd name="connsiteX2" fmla="*/ 2903529 w 4218987"/>
              <a:gd name="connsiteY2" fmla="*/ 2556112 h 4212740"/>
              <a:gd name="connsiteX3" fmla="*/ 2958558 w 4218987"/>
              <a:gd name="connsiteY3" fmla="*/ 2743439 h 4212740"/>
              <a:gd name="connsiteX4" fmla="*/ 2951347 w 4218987"/>
              <a:gd name="connsiteY4" fmla="*/ 2766612 h 4212740"/>
              <a:gd name="connsiteX5" fmla="*/ 2726972 w 4218987"/>
              <a:gd name="connsiteY5" fmla="*/ 2560838 h 4212740"/>
              <a:gd name="connsiteX6" fmla="*/ 2187259 w 4218987"/>
              <a:gd name="connsiteY6" fmla="*/ 2307330 h 4212740"/>
              <a:gd name="connsiteX7" fmla="*/ 2388933 w 4218987"/>
              <a:gd name="connsiteY7" fmla="*/ 2492286 h 4212740"/>
              <a:gd name="connsiteX8" fmla="*/ 2386834 w 4218987"/>
              <a:gd name="connsiteY8" fmla="*/ 2492817 h 4212740"/>
              <a:gd name="connsiteX9" fmla="*/ 2230026 w 4218987"/>
              <a:gd name="connsiteY9" fmla="*/ 2447801 h 4212740"/>
              <a:gd name="connsiteX10" fmla="*/ 2228909 w 4218987"/>
              <a:gd name="connsiteY10" fmla="*/ 2449126 h 4212740"/>
              <a:gd name="connsiteX11" fmla="*/ 2187259 w 4218987"/>
              <a:gd name="connsiteY11" fmla="*/ 2307330 h 4212740"/>
              <a:gd name="connsiteX12" fmla="*/ 1934983 w 4218987"/>
              <a:gd name="connsiteY12" fmla="*/ 2075968 h 4212740"/>
              <a:gd name="connsiteX13" fmla="*/ 1993087 w 4218987"/>
              <a:gd name="connsiteY13" fmla="*/ 2129255 h 4212740"/>
              <a:gd name="connsiteX14" fmla="*/ 1941766 w 4218987"/>
              <a:gd name="connsiteY14" fmla="*/ 2236220 h 4212740"/>
              <a:gd name="connsiteX15" fmla="*/ 2068585 w 4218987"/>
              <a:gd name="connsiteY15" fmla="*/ 2639100 h 4212740"/>
              <a:gd name="connsiteX16" fmla="*/ 2416619 w 4218987"/>
              <a:gd name="connsiteY16" fmla="*/ 2741378 h 4212740"/>
              <a:gd name="connsiteX17" fmla="*/ 2589184 w 4218987"/>
              <a:gd name="connsiteY17" fmla="*/ 2675935 h 4212740"/>
              <a:gd name="connsiteX18" fmla="*/ 2819784 w 4218987"/>
              <a:gd name="connsiteY18" fmla="*/ 2887418 h 4212740"/>
              <a:gd name="connsiteX19" fmla="*/ 2627084 w 4218987"/>
              <a:gd name="connsiteY19" fmla="*/ 2836417 h 4212740"/>
              <a:gd name="connsiteX20" fmla="*/ 2434618 w 4218987"/>
              <a:gd name="connsiteY20" fmla="*/ 3027313 h 4212740"/>
              <a:gd name="connsiteX21" fmla="*/ 2893365 w 4218987"/>
              <a:gd name="connsiteY21" fmla="*/ 3148373 h 4212740"/>
              <a:gd name="connsiteX22" fmla="*/ 3032143 w 4218987"/>
              <a:gd name="connsiteY22" fmla="*/ 3082172 h 4212740"/>
              <a:gd name="connsiteX23" fmla="*/ 3090634 w 4218987"/>
              <a:gd name="connsiteY23" fmla="*/ 3135814 h 4212740"/>
              <a:gd name="connsiteX24" fmla="*/ 3210914 w 4218987"/>
              <a:gd name="connsiteY24" fmla="*/ 3004661 h 4212740"/>
              <a:gd name="connsiteX25" fmla="*/ 3156792 w 4218987"/>
              <a:gd name="connsiteY25" fmla="*/ 2955025 h 4212740"/>
              <a:gd name="connsiteX26" fmla="*/ 3222229 w 4218987"/>
              <a:gd name="connsiteY26" fmla="*/ 2806387 h 4212740"/>
              <a:gd name="connsiteX27" fmla="*/ 3089478 w 4218987"/>
              <a:gd name="connsiteY27" fmla="*/ 2359188 h 4212740"/>
              <a:gd name="connsiteX28" fmla="*/ 3090209 w 4218987"/>
              <a:gd name="connsiteY28" fmla="*/ 2358332 h 4212740"/>
              <a:gd name="connsiteX29" fmla="*/ 3085067 w 4218987"/>
              <a:gd name="connsiteY29" fmla="*/ 2354558 h 4212740"/>
              <a:gd name="connsiteX30" fmla="*/ 3083320 w 4218987"/>
              <a:gd name="connsiteY30" fmla="*/ 2352725 h 4212740"/>
              <a:gd name="connsiteX31" fmla="*/ 3083018 w 4218987"/>
              <a:gd name="connsiteY31" fmla="*/ 2353054 h 4212740"/>
              <a:gd name="connsiteX32" fmla="*/ 2744891 w 4218987"/>
              <a:gd name="connsiteY32" fmla="*/ 2266233 h 4212740"/>
              <a:gd name="connsiteX33" fmla="*/ 2538260 w 4218987"/>
              <a:gd name="connsiteY33" fmla="*/ 2387771 h 4212740"/>
              <a:gd name="connsiteX34" fmla="*/ 2299616 w 4218987"/>
              <a:gd name="connsiteY34" fmla="*/ 2168910 h 4212740"/>
              <a:gd name="connsiteX35" fmla="*/ 2313553 w 4218987"/>
              <a:gd name="connsiteY35" fmla="*/ 2162896 h 4212740"/>
              <a:gd name="connsiteX36" fmla="*/ 2487357 w 4218987"/>
              <a:gd name="connsiteY36" fmla="*/ 2208762 h 4212740"/>
              <a:gd name="connsiteX37" fmla="*/ 2660620 w 4218987"/>
              <a:gd name="connsiteY37" fmla="*/ 2036913 h 4212740"/>
              <a:gd name="connsiteX38" fmla="*/ 2247647 w 4218987"/>
              <a:gd name="connsiteY38" fmla="*/ 1927932 h 4212740"/>
              <a:gd name="connsiteX39" fmla="*/ 2110842 w 4218987"/>
              <a:gd name="connsiteY39" fmla="*/ 1995786 h 4212740"/>
              <a:gd name="connsiteX40" fmla="*/ 2055263 w 4218987"/>
              <a:gd name="connsiteY40" fmla="*/ 1944815 h 4212740"/>
              <a:gd name="connsiteX41" fmla="*/ 1934983 w 4218987"/>
              <a:gd name="connsiteY41" fmla="*/ 2075968 h 4212740"/>
              <a:gd name="connsiteX42" fmla="*/ 1094802 w 4218987"/>
              <a:gd name="connsiteY42" fmla="*/ 2418480 h 4212740"/>
              <a:gd name="connsiteX43" fmla="*/ 2274949 w 4218987"/>
              <a:gd name="connsiteY43" fmla="*/ 1140705 h 4212740"/>
              <a:gd name="connsiteX44" fmla="*/ 3845776 w 4218987"/>
              <a:gd name="connsiteY44" fmla="*/ 1429643 h 4212740"/>
              <a:gd name="connsiteX45" fmla="*/ 3464840 w 4218987"/>
              <a:gd name="connsiteY45" fmla="*/ 3353956 h 4212740"/>
              <a:gd name="connsiteX46" fmla="*/ 1459992 w 4218987"/>
              <a:gd name="connsiteY46" fmla="*/ 3881381 h 4212740"/>
              <a:gd name="connsiteX47" fmla="*/ 1457332 w 4218987"/>
              <a:gd name="connsiteY47" fmla="*/ 3877384 h 4212740"/>
              <a:gd name="connsiteX48" fmla="*/ 1094802 w 4218987"/>
              <a:gd name="connsiteY48" fmla="*/ 2418480 h 4212740"/>
              <a:gd name="connsiteX49" fmla="*/ 859948 w 4218987"/>
              <a:gd name="connsiteY49" fmla="*/ 2152683 h 4212740"/>
              <a:gd name="connsiteX50" fmla="*/ 1963134 w 4218987"/>
              <a:gd name="connsiteY50" fmla="*/ 949774 h 4212740"/>
              <a:gd name="connsiteX51" fmla="*/ 2030962 w 4218987"/>
              <a:gd name="connsiteY51" fmla="*/ 946841 h 4212740"/>
              <a:gd name="connsiteX52" fmla="*/ 2172480 w 4218987"/>
              <a:gd name="connsiteY52" fmla="*/ 1076626 h 4212740"/>
              <a:gd name="connsiteX53" fmla="*/ 2175413 w 4218987"/>
              <a:gd name="connsiteY53" fmla="*/ 1144454 h 4212740"/>
              <a:gd name="connsiteX54" fmla="*/ 1072226 w 4218987"/>
              <a:gd name="connsiteY54" fmla="*/ 2347363 h 4212740"/>
              <a:gd name="connsiteX55" fmla="*/ 1004399 w 4218987"/>
              <a:gd name="connsiteY55" fmla="*/ 2350296 h 4212740"/>
              <a:gd name="connsiteX56" fmla="*/ 862881 w 4218987"/>
              <a:gd name="connsiteY56" fmla="*/ 2220510 h 4212740"/>
              <a:gd name="connsiteX57" fmla="*/ 859948 w 4218987"/>
              <a:gd name="connsiteY57" fmla="*/ 2152683 h 4212740"/>
              <a:gd name="connsiteX58" fmla="*/ 617213 w 4218987"/>
              <a:gd name="connsiteY58" fmla="*/ 709403 h 4212740"/>
              <a:gd name="connsiteX59" fmla="*/ 1193554 w 4218987"/>
              <a:gd name="connsiteY59" fmla="*/ 597249 h 4212740"/>
              <a:gd name="connsiteX60" fmla="*/ 1591068 w 4218987"/>
              <a:gd name="connsiteY60" fmla="*/ 4405 h 4212740"/>
              <a:gd name="connsiteX61" fmla="*/ 1885804 w 4218987"/>
              <a:gd name="connsiteY61" fmla="*/ 899374 h 4212740"/>
              <a:gd name="connsiteX62" fmla="*/ 846522 w 4218987"/>
              <a:gd name="connsiteY62" fmla="*/ 2060787 h 4212740"/>
              <a:gd name="connsiteX63" fmla="*/ 127757 w 4218987"/>
              <a:gd name="connsiteY63" fmla="*/ 2089758 h 4212740"/>
              <a:gd name="connsiteX64" fmla="*/ 448206 w 4218987"/>
              <a:gd name="connsiteY64" fmla="*/ 1459102 h 4212740"/>
              <a:gd name="connsiteX65" fmla="*/ 617213 w 4218987"/>
              <a:gd name="connsiteY65" fmla="*/ 709403 h 421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18987" h="4212740">
                <a:moveTo>
                  <a:pt x="2726972" y="2560838"/>
                </a:moveTo>
                <a:cubicBezTo>
                  <a:pt x="2742919" y="2545669"/>
                  <a:pt x="2761036" y="2532131"/>
                  <a:pt x="2785542" y="2521959"/>
                </a:cubicBezTo>
                <a:cubicBezTo>
                  <a:pt x="2842367" y="2511454"/>
                  <a:pt x="2866050" y="2521010"/>
                  <a:pt x="2903529" y="2556112"/>
                </a:cubicBezTo>
                <a:cubicBezTo>
                  <a:pt x="2953803" y="2604223"/>
                  <a:pt x="2974773" y="2675518"/>
                  <a:pt x="2958558" y="2743439"/>
                </a:cubicBezTo>
                <a:cubicBezTo>
                  <a:pt x="2956662" y="2751378"/>
                  <a:pt x="2954293" y="2759129"/>
                  <a:pt x="2951347" y="2766612"/>
                </a:cubicBezTo>
                <a:lnTo>
                  <a:pt x="2726972" y="2560838"/>
                </a:lnTo>
                <a:close/>
                <a:moveTo>
                  <a:pt x="2187259" y="2307330"/>
                </a:moveTo>
                <a:lnTo>
                  <a:pt x="2388933" y="2492286"/>
                </a:lnTo>
                <a:lnTo>
                  <a:pt x="2386834" y="2492817"/>
                </a:lnTo>
                <a:cubicBezTo>
                  <a:pt x="2324502" y="2508724"/>
                  <a:pt x="2271072" y="2488504"/>
                  <a:pt x="2230026" y="2447801"/>
                </a:cubicBezTo>
                <a:lnTo>
                  <a:pt x="2228909" y="2449126"/>
                </a:lnTo>
                <a:cubicBezTo>
                  <a:pt x="2193714" y="2410899"/>
                  <a:pt x="2178315" y="2358663"/>
                  <a:pt x="2187259" y="2307330"/>
                </a:cubicBezTo>
                <a:close/>
                <a:moveTo>
                  <a:pt x="1934983" y="2075968"/>
                </a:moveTo>
                <a:lnTo>
                  <a:pt x="1993087" y="2129255"/>
                </a:lnTo>
                <a:cubicBezTo>
                  <a:pt x="1974652" y="2162240"/>
                  <a:pt x="1950785" y="2198446"/>
                  <a:pt x="1941766" y="2236220"/>
                </a:cubicBezTo>
                <a:cubicBezTo>
                  <a:pt x="1904674" y="2387735"/>
                  <a:pt x="1931447" y="2512849"/>
                  <a:pt x="2068585" y="2639100"/>
                </a:cubicBezTo>
                <a:cubicBezTo>
                  <a:pt x="2164747" y="2720768"/>
                  <a:pt x="2290975" y="2757863"/>
                  <a:pt x="2416619" y="2741378"/>
                </a:cubicBezTo>
                <a:cubicBezTo>
                  <a:pt x="2479450" y="2733135"/>
                  <a:pt x="2537492" y="2710222"/>
                  <a:pt x="2589184" y="2675935"/>
                </a:cubicBezTo>
                <a:lnTo>
                  <a:pt x="2819784" y="2887418"/>
                </a:lnTo>
                <a:cubicBezTo>
                  <a:pt x="2751065" y="2906608"/>
                  <a:pt x="2677341" y="2887088"/>
                  <a:pt x="2627084" y="2836417"/>
                </a:cubicBezTo>
                <a:lnTo>
                  <a:pt x="2434618" y="3027313"/>
                </a:lnTo>
                <a:cubicBezTo>
                  <a:pt x="2554238" y="3147918"/>
                  <a:pt x="2729811" y="3194250"/>
                  <a:pt x="2893365" y="3148373"/>
                </a:cubicBezTo>
                <a:cubicBezTo>
                  <a:pt x="2943893" y="3134200"/>
                  <a:pt x="2990823" y="3111914"/>
                  <a:pt x="3032143" y="3082172"/>
                </a:cubicBezTo>
                <a:lnTo>
                  <a:pt x="3090634" y="3135814"/>
                </a:lnTo>
                <a:lnTo>
                  <a:pt x="3210914" y="3004661"/>
                </a:lnTo>
                <a:lnTo>
                  <a:pt x="3156792" y="2955025"/>
                </a:lnTo>
                <a:cubicBezTo>
                  <a:pt x="3187233" y="2910677"/>
                  <a:pt x="3209343" y="2860364"/>
                  <a:pt x="3222229" y="2806387"/>
                </a:cubicBezTo>
                <a:cubicBezTo>
                  <a:pt x="3260983" y="2644060"/>
                  <a:pt x="3210346" y="2473619"/>
                  <a:pt x="3089478" y="2359188"/>
                </a:cubicBezTo>
                <a:lnTo>
                  <a:pt x="3090209" y="2358332"/>
                </a:lnTo>
                <a:cubicBezTo>
                  <a:pt x="3088590" y="2356959"/>
                  <a:pt x="3086958" y="2355602"/>
                  <a:pt x="3085067" y="2354558"/>
                </a:cubicBezTo>
                <a:lnTo>
                  <a:pt x="3083320" y="2352725"/>
                </a:lnTo>
                <a:lnTo>
                  <a:pt x="3083018" y="2353054"/>
                </a:lnTo>
                <a:cubicBezTo>
                  <a:pt x="2988175" y="2276339"/>
                  <a:pt x="2860427" y="2234599"/>
                  <a:pt x="2744891" y="2266233"/>
                </a:cubicBezTo>
                <a:cubicBezTo>
                  <a:pt x="2669329" y="2286922"/>
                  <a:pt x="2604815" y="2324138"/>
                  <a:pt x="2538260" y="2387771"/>
                </a:cubicBezTo>
                <a:lnTo>
                  <a:pt x="2299616" y="2168910"/>
                </a:lnTo>
                <a:lnTo>
                  <a:pt x="2313553" y="2162896"/>
                </a:lnTo>
                <a:cubicBezTo>
                  <a:pt x="2375518" y="2145515"/>
                  <a:pt x="2442037" y="2163069"/>
                  <a:pt x="2487357" y="2208762"/>
                </a:cubicBezTo>
                <a:lnTo>
                  <a:pt x="2660620" y="2036913"/>
                </a:lnTo>
                <a:cubicBezTo>
                  <a:pt x="2552935" y="1928342"/>
                  <a:pt x="2394881" y="1886633"/>
                  <a:pt x="2247647" y="1927932"/>
                </a:cubicBezTo>
                <a:cubicBezTo>
                  <a:pt x="2197362" y="1942037"/>
                  <a:pt x="2151035" y="1965068"/>
                  <a:pt x="2110842" y="1995786"/>
                </a:cubicBezTo>
                <a:lnTo>
                  <a:pt x="2055263" y="1944815"/>
                </a:lnTo>
                <a:lnTo>
                  <a:pt x="1934983" y="2075968"/>
                </a:lnTo>
                <a:close/>
                <a:moveTo>
                  <a:pt x="1094802" y="2418480"/>
                </a:moveTo>
                <a:lnTo>
                  <a:pt x="2274949" y="1140705"/>
                </a:lnTo>
                <a:cubicBezTo>
                  <a:pt x="3066920" y="1107715"/>
                  <a:pt x="3506098" y="1181630"/>
                  <a:pt x="3845776" y="1429643"/>
                </a:cubicBezTo>
                <a:cubicBezTo>
                  <a:pt x="4361123" y="1802856"/>
                  <a:pt x="4436743" y="2218686"/>
                  <a:pt x="3464840" y="3353956"/>
                </a:cubicBezTo>
                <a:cubicBezTo>
                  <a:pt x="2372477" y="4481621"/>
                  <a:pt x="1885659" y="4318774"/>
                  <a:pt x="1459992" y="3881381"/>
                </a:cubicBezTo>
                <a:lnTo>
                  <a:pt x="1457332" y="3877384"/>
                </a:lnTo>
                <a:cubicBezTo>
                  <a:pt x="1174687" y="3560083"/>
                  <a:pt x="1093021" y="3193236"/>
                  <a:pt x="1094802" y="2418480"/>
                </a:cubicBezTo>
                <a:close/>
                <a:moveTo>
                  <a:pt x="859948" y="2152683"/>
                </a:moveTo>
                <a:lnTo>
                  <a:pt x="1963134" y="949774"/>
                </a:lnTo>
                <a:cubicBezTo>
                  <a:pt x="1981055" y="930234"/>
                  <a:pt x="2011422" y="928920"/>
                  <a:pt x="2030962" y="946841"/>
                </a:cubicBezTo>
                <a:lnTo>
                  <a:pt x="2172480" y="1076626"/>
                </a:lnTo>
                <a:cubicBezTo>
                  <a:pt x="2192020" y="1094546"/>
                  <a:pt x="2193333" y="1124914"/>
                  <a:pt x="2175413" y="1144454"/>
                </a:cubicBezTo>
                <a:lnTo>
                  <a:pt x="1072226" y="2347363"/>
                </a:lnTo>
                <a:cubicBezTo>
                  <a:pt x="1054306" y="2366903"/>
                  <a:pt x="1023939" y="2368216"/>
                  <a:pt x="1004399" y="2350296"/>
                </a:cubicBezTo>
                <a:lnTo>
                  <a:pt x="862881" y="2220510"/>
                </a:lnTo>
                <a:cubicBezTo>
                  <a:pt x="843341" y="2202590"/>
                  <a:pt x="842028" y="2172223"/>
                  <a:pt x="859948" y="2152683"/>
                </a:cubicBezTo>
                <a:close/>
                <a:moveTo>
                  <a:pt x="617213" y="709403"/>
                </a:moveTo>
                <a:cubicBezTo>
                  <a:pt x="867493" y="482409"/>
                  <a:pt x="905041" y="540987"/>
                  <a:pt x="1193554" y="597249"/>
                </a:cubicBezTo>
                <a:cubicBezTo>
                  <a:pt x="1611640" y="667547"/>
                  <a:pt x="1434098" y="64942"/>
                  <a:pt x="1591068" y="4405"/>
                </a:cubicBezTo>
                <a:cubicBezTo>
                  <a:pt x="1728507" y="-48600"/>
                  <a:pt x="2045888" y="384303"/>
                  <a:pt x="1885804" y="899374"/>
                </a:cubicBezTo>
                <a:cubicBezTo>
                  <a:pt x="1524682" y="1293140"/>
                  <a:pt x="1207644" y="1667021"/>
                  <a:pt x="846522" y="2060787"/>
                </a:cubicBezTo>
                <a:cubicBezTo>
                  <a:pt x="455578" y="2242802"/>
                  <a:pt x="293609" y="2203716"/>
                  <a:pt x="127757" y="2089758"/>
                </a:cubicBezTo>
                <a:cubicBezTo>
                  <a:pt x="-38095" y="1975800"/>
                  <a:pt x="-136790" y="1614018"/>
                  <a:pt x="448206" y="1459102"/>
                </a:cubicBezTo>
                <a:cubicBezTo>
                  <a:pt x="669775" y="1417745"/>
                  <a:pt x="251827" y="1252233"/>
                  <a:pt x="617213" y="7094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43" name="Isosceles Triangle 22">
            <a:extLst>
              <a:ext uri="{FF2B5EF4-FFF2-40B4-BE49-F238E27FC236}">
                <a16:creationId xmlns:a16="http://schemas.microsoft.com/office/drawing/2014/main" id="{381C5832-E95A-4EDB-9480-0C6F8E339E13}"/>
              </a:ext>
            </a:extLst>
          </p:cNvPr>
          <p:cNvSpPr>
            <a:spLocks noChangeAspect="1"/>
          </p:cNvSpPr>
          <p:nvPr/>
        </p:nvSpPr>
        <p:spPr>
          <a:xfrm rot="19800000">
            <a:off x="1517512" y="5040939"/>
            <a:ext cx="324382" cy="324328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Freeform 63">
            <a:extLst>
              <a:ext uri="{FF2B5EF4-FFF2-40B4-BE49-F238E27FC236}">
                <a16:creationId xmlns:a16="http://schemas.microsoft.com/office/drawing/2014/main" id="{592D3A7F-A8FB-4638-B443-4A53502CF004}"/>
              </a:ext>
            </a:extLst>
          </p:cNvPr>
          <p:cNvSpPr>
            <a:spLocks/>
          </p:cNvSpPr>
          <p:nvPr/>
        </p:nvSpPr>
        <p:spPr>
          <a:xfrm>
            <a:off x="2480579" y="1093736"/>
            <a:ext cx="332288" cy="332288"/>
          </a:xfrm>
          <a:custGeom>
            <a:avLst/>
            <a:gdLst/>
            <a:ahLst/>
            <a:cxnLst/>
            <a:rect l="l" t="t" r="r" b="b"/>
            <a:pathLst>
              <a:path w="2376266" h="2700265">
                <a:moveTo>
                  <a:pt x="1656387" y="1972892"/>
                </a:moveTo>
                <a:cubicBezTo>
                  <a:pt x="1611887" y="1973356"/>
                  <a:pt x="1563385" y="2005080"/>
                  <a:pt x="1534629" y="2057337"/>
                </a:cubicBezTo>
                <a:cubicBezTo>
                  <a:pt x="1496288" y="2127013"/>
                  <a:pt x="1507568" y="2206808"/>
                  <a:pt x="1559826" y="2235565"/>
                </a:cubicBezTo>
                <a:cubicBezTo>
                  <a:pt x="1612084" y="2264320"/>
                  <a:pt x="1685527" y="2231149"/>
                  <a:pt x="1723869" y="2161473"/>
                </a:cubicBezTo>
                <a:cubicBezTo>
                  <a:pt x="1762211" y="2091796"/>
                  <a:pt x="1750931" y="2012000"/>
                  <a:pt x="1698673" y="1983245"/>
                </a:cubicBezTo>
                <a:cubicBezTo>
                  <a:pt x="1685608" y="1976055"/>
                  <a:pt x="1671220" y="1972736"/>
                  <a:pt x="1656387" y="1972892"/>
                </a:cubicBezTo>
                <a:close/>
                <a:moveTo>
                  <a:pt x="312688" y="1634792"/>
                </a:moveTo>
                <a:cubicBezTo>
                  <a:pt x="281116" y="1626772"/>
                  <a:pt x="249981" y="1631172"/>
                  <a:pt x="226763" y="1649891"/>
                </a:cubicBezTo>
                <a:cubicBezTo>
                  <a:pt x="180329" y="1687329"/>
                  <a:pt x="183153" y="1767868"/>
                  <a:pt x="233071" y="1829780"/>
                </a:cubicBezTo>
                <a:cubicBezTo>
                  <a:pt x="282989" y="1891692"/>
                  <a:pt x="361097" y="1911533"/>
                  <a:pt x="407532" y="1874094"/>
                </a:cubicBezTo>
                <a:cubicBezTo>
                  <a:pt x="453966" y="1836657"/>
                  <a:pt x="451142" y="1756118"/>
                  <a:pt x="401224" y="1694205"/>
                </a:cubicBezTo>
                <a:cubicBezTo>
                  <a:pt x="376265" y="1663249"/>
                  <a:pt x="344258" y="1642811"/>
                  <a:pt x="312688" y="1634792"/>
                </a:cubicBezTo>
                <a:close/>
                <a:moveTo>
                  <a:pt x="1869299" y="1519920"/>
                </a:moveTo>
                <a:cubicBezTo>
                  <a:pt x="1824865" y="1522388"/>
                  <a:pt x="1777842" y="1556264"/>
                  <a:pt x="1751468" y="1609764"/>
                </a:cubicBezTo>
                <a:cubicBezTo>
                  <a:pt x="1716305" y="1681096"/>
                  <a:pt x="1731168" y="1760303"/>
                  <a:pt x="1784668" y="1786676"/>
                </a:cubicBezTo>
                <a:cubicBezTo>
                  <a:pt x="1838168" y="1813049"/>
                  <a:pt x="1910044" y="1776602"/>
                  <a:pt x="1945208" y="1705269"/>
                </a:cubicBezTo>
                <a:cubicBezTo>
                  <a:pt x="1980371" y="1633937"/>
                  <a:pt x="1965508" y="1554730"/>
                  <a:pt x="1912008" y="1528357"/>
                </a:cubicBezTo>
                <a:cubicBezTo>
                  <a:pt x="1898633" y="1521764"/>
                  <a:pt x="1884109" y="1519097"/>
                  <a:pt x="1869299" y="1519920"/>
                </a:cubicBezTo>
                <a:close/>
                <a:moveTo>
                  <a:pt x="741251" y="1329992"/>
                </a:moveTo>
                <a:cubicBezTo>
                  <a:pt x="709680" y="1321974"/>
                  <a:pt x="678544" y="1326372"/>
                  <a:pt x="655326" y="1345092"/>
                </a:cubicBezTo>
                <a:cubicBezTo>
                  <a:pt x="608892" y="1382530"/>
                  <a:pt x="611716" y="1463069"/>
                  <a:pt x="661634" y="1524981"/>
                </a:cubicBezTo>
                <a:cubicBezTo>
                  <a:pt x="711552" y="1586893"/>
                  <a:pt x="789660" y="1606734"/>
                  <a:pt x="836094" y="1569294"/>
                </a:cubicBezTo>
                <a:cubicBezTo>
                  <a:pt x="882529" y="1531856"/>
                  <a:pt x="879704" y="1451317"/>
                  <a:pt x="829787" y="1389406"/>
                </a:cubicBezTo>
                <a:cubicBezTo>
                  <a:pt x="804828" y="1358450"/>
                  <a:pt x="772822" y="1338012"/>
                  <a:pt x="741251" y="1329992"/>
                </a:cubicBezTo>
                <a:close/>
                <a:moveTo>
                  <a:pt x="2079316" y="1065457"/>
                </a:moveTo>
                <a:cubicBezTo>
                  <a:pt x="2035146" y="1070876"/>
                  <a:pt x="1990481" y="1107807"/>
                  <a:pt x="1967725" y="1162943"/>
                </a:cubicBezTo>
                <a:cubicBezTo>
                  <a:pt x="1937386" y="1236457"/>
                  <a:pt x="1957487" y="1314499"/>
                  <a:pt x="2012623" y="1337253"/>
                </a:cubicBezTo>
                <a:cubicBezTo>
                  <a:pt x="2067759" y="1360009"/>
                  <a:pt x="2137051" y="1318860"/>
                  <a:pt x="2167391" y="1245345"/>
                </a:cubicBezTo>
                <a:cubicBezTo>
                  <a:pt x="2197730" y="1171831"/>
                  <a:pt x="2177629" y="1093789"/>
                  <a:pt x="2122493" y="1071035"/>
                </a:cubicBezTo>
                <a:cubicBezTo>
                  <a:pt x="2108709" y="1065345"/>
                  <a:pt x="2094040" y="1063650"/>
                  <a:pt x="2079316" y="1065457"/>
                </a:cubicBezTo>
                <a:close/>
                <a:moveTo>
                  <a:pt x="0" y="654162"/>
                </a:moveTo>
                <a:lnTo>
                  <a:pt x="1082073" y="1244384"/>
                </a:lnTo>
                <a:lnTo>
                  <a:pt x="1121421" y="2700265"/>
                </a:lnTo>
                <a:lnTo>
                  <a:pt x="4918" y="1923139"/>
                </a:lnTo>
                <a:cubicBezTo>
                  <a:pt x="3279" y="1498508"/>
                  <a:pt x="1639" y="1073875"/>
                  <a:pt x="0" y="654162"/>
                </a:cubicBezTo>
                <a:close/>
                <a:moveTo>
                  <a:pt x="2375644" y="688592"/>
                </a:moveTo>
                <a:lnTo>
                  <a:pt x="2360889" y="1967406"/>
                </a:lnTo>
                <a:lnTo>
                  <a:pt x="1293570" y="2700265"/>
                </a:lnTo>
                <a:lnTo>
                  <a:pt x="1249303" y="1239466"/>
                </a:lnTo>
                <a:close/>
                <a:moveTo>
                  <a:pt x="1214923" y="371219"/>
                </a:moveTo>
                <a:cubicBezTo>
                  <a:pt x="1197013" y="368793"/>
                  <a:pt x="1177834" y="369067"/>
                  <a:pt x="1158247" y="372480"/>
                </a:cubicBezTo>
                <a:cubicBezTo>
                  <a:pt x="1079899" y="386133"/>
                  <a:pt x="1024686" y="444836"/>
                  <a:pt x="1034926" y="503598"/>
                </a:cubicBezTo>
                <a:cubicBezTo>
                  <a:pt x="1045165" y="562359"/>
                  <a:pt x="1116980" y="598927"/>
                  <a:pt x="1195328" y="585274"/>
                </a:cubicBezTo>
                <a:cubicBezTo>
                  <a:pt x="1273676" y="571621"/>
                  <a:pt x="1328889" y="512918"/>
                  <a:pt x="1318650" y="454156"/>
                </a:cubicBezTo>
                <a:cubicBezTo>
                  <a:pt x="1310970" y="410086"/>
                  <a:pt x="1268654" y="378499"/>
                  <a:pt x="1214923" y="371219"/>
                </a:cubicBezTo>
                <a:close/>
                <a:moveTo>
                  <a:pt x="1185985" y="0"/>
                </a:moveTo>
                <a:lnTo>
                  <a:pt x="2376266" y="506608"/>
                </a:lnTo>
                <a:lnTo>
                  <a:pt x="1161392" y="1101748"/>
                </a:lnTo>
                <a:lnTo>
                  <a:pt x="10460" y="49185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Rectangle 15">
            <a:extLst>
              <a:ext uri="{FF2B5EF4-FFF2-40B4-BE49-F238E27FC236}">
                <a16:creationId xmlns:a16="http://schemas.microsoft.com/office/drawing/2014/main" id="{03DE0452-F1F8-4B76-9F6C-2B9702EDD710}"/>
              </a:ext>
            </a:extLst>
          </p:cNvPr>
          <p:cNvSpPr>
            <a:spLocks/>
          </p:cNvSpPr>
          <p:nvPr/>
        </p:nvSpPr>
        <p:spPr>
          <a:xfrm>
            <a:off x="1623422" y="3786983"/>
            <a:ext cx="332288" cy="33228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Rectangle 1">
            <a:extLst>
              <a:ext uri="{FF2B5EF4-FFF2-40B4-BE49-F238E27FC236}">
                <a16:creationId xmlns:a16="http://schemas.microsoft.com/office/drawing/2014/main" id="{61C8EA5E-47DF-4EEF-800C-B096042B47EF}"/>
              </a:ext>
            </a:extLst>
          </p:cNvPr>
          <p:cNvSpPr>
            <a:spLocks noChangeAspect="1"/>
          </p:cNvSpPr>
          <p:nvPr/>
        </p:nvSpPr>
        <p:spPr>
          <a:xfrm>
            <a:off x="5406704" y="3549594"/>
            <a:ext cx="332926" cy="332288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Oval 21">
            <a:extLst>
              <a:ext uri="{FF2B5EF4-FFF2-40B4-BE49-F238E27FC236}">
                <a16:creationId xmlns:a16="http://schemas.microsoft.com/office/drawing/2014/main" id="{291E4410-6E2C-4782-881A-647129E21FB1}"/>
              </a:ext>
            </a:extLst>
          </p:cNvPr>
          <p:cNvSpPr>
            <a:spLocks noChangeAspect="1"/>
          </p:cNvSpPr>
          <p:nvPr/>
        </p:nvSpPr>
        <p:spPr>
          <a:xfrm rot="20700000">
            <a:off x="5007582" y="2112700"/>
            <a:ext cx="332288" cy="26992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8" name="Trapezoid 11">
            <a:extLst>
              <a:ext uri="{FF2B5EF4-FFF2-40B4-BE49-F238E27FC236}">
                <a16:creationId xmlns:a16="http://schemas.microsoft.com/office/drawing/2014/main" id="{850954EC-8BF9-4CD4-AEDD-A2B2D6820CCB}"/>
              </a:ext>
            </a:extLst>
          </p:cNvPr>
          <p:cNvSpPr>
            <a:spLocks noChangeAspect="1"/>
          </p:cNvSpPr>
          <p:nvPr/>
        </p:nvSpPr>
        <p:spPr>
          <a:xfrm rot="9900000">
            <a:off x="4964989" y="5088350"/>
            <a:ext cx="297208" cy="358315"/>
          </a:xfrm>
          <a:custGeom>
            <a:avLst/>
            <a:gdLst/>
            <a:ahLst/>
            <a:cxnLst/>
            <a:rect l="l" t="t" r="r" b="b"/>
            <a:pathLst>
              <a:path w="3370953" h="4064034">
                <a:moveTo>
                  <a:pt x="307836" y="3226369"/>
                </a:moveTo>
                <a:lnTo>
                  <a:pt x="307836" y="2810144"/>
                </a:lnTo>
                <a:lnTo>
                  <a:pt x="1258549" y="2810144"/>
                </a:lnTo>
                <a:lnTo>
                  <a:pt x="1331954" y="2516524"/>
                </a:lnTo>
                <a:lnTo>
                  <a:pt x="1639161" y="2516524"/>
                </a:lnTo>
                <a:lnTo>
                  <a:pt x="1806826" y="1890788"/>
                </a:lnTo>
                <a:cubicBezTo>
                  <a:pt x="1709407" y="1836984"/>
                  <a:pt x="1651662" y="1730051"/>
                  <a:pt x="1660897" y="1618049"/>
                </a:cubicBezTo>
                <a:lnTo>
                  <a:pt x="497736" y="946498"/>
                </a:lnTo>
                <a:lnTo>
                  <a:pt x="415801" y="1252284"/>
                </a:lnTo>
                <a:cubicBezTo>
                  <a:pt x="388670" y="1353539"/>
                  <a:pt x="284592" y="1413628"/>
                  <a:pt x="183338" y="1386497"/>
                </a:cubicBezTo>
                <a:lnTo>
                  <a:pt x="0" y="1337372"/>
                </a:lnTo>
                <a:lnTo>
                  <a:pt x="358348" y="0"/>
                </a:lnTo>
                <a:lnTo>
                  <a:pt x="541685" y="49125"/>
                </a:lnTo>
                <a:cubicBezTo>
                  <a:pt x="642940" y="76256"/>
                  <a:pt x="703029" y="180334"/>
                  <a:pt x="675898" y="281588"/>
                </a:cubicBezTo>
                <a:lnTo>
                  <a:pt x="574914" y="658466"/>
                </a:lnTo>
                <a:lnTo>
                  <a:pt x="1826395" y="1381009"/>
                </a:lnTo>
                <a:cubicBezTo>
                  <a:pt x="1885142" y="1352063"/>
                  <a:pt x="1954182" y="1344264"/>
                  <a:pt x="2022379" y="1362537"/>
                </a:cubicBezTo>
                <a:cubicBezTo>
                  <a:pt x="2176035" y="1403709"/>
                  <a:pt x="2267221" y="1561647"/>
                  <a:pt x="2226049" y="1715303"/>
                </a:cubicBezTo>
                <a:cubicBezTo>
                  <a:pt x="2207347" y="1785100"/>
                  <a:pt x="2164552" y="1842007"/>
                  <a:pt x="2108323" y="1878457"/>
                </a:cubicBezTo>
                <a:lnTo>
                  <a:pt x="1937353" y="2516524"/>
                </a:lnTo>
                <a:lnTo>
                  <a:pt x="2236046" y="2516524"/>
                </a:lnTo>
                <a:lnTo>
                  <a:pt x="2309451" y="2810144"/>
                </a:lnTo>
                <a:lnTo>
                  <a:pt x="2828116" y="2810144"/>
                </a:lnTo>
                <a:lnTo>
                  <a:pt x="2828116" y="2930119"/>
                </a:lnTo>
                <a:lnTo>
                  <a:pt x="2945247" y="2930119"/>
                </a:lnTo>
                <a:lnTo>
                  <a:pt x="3109201" y="2856867"/>
                </a:lnTo>
                <a:cubicBezTo>
                  <a:pt x="3112004" y="2849082"/>
                  <a:pt x="3119624" y="2844415"/>
                  <a:pt x="3128335" y="2844415"/>
                </a:cubicBezTo>
                <a:lnTo>
                  <a:pt x="3223771" y="2844415"/>
                </a:lnTo>
                <a:cubicBezTo>
                  <a:pt x="3236949" y="2844415"/>
                  <a:pt x="3247631" y="2855097"/>
                  <a:pt x="3247631" y="2868275"/>
                </a:cubicBezTo>
                <a:lnTo>
                  <a:pt x="3247631" y="3606750"/>
                </a:lnTo>
                <a:cubicBezTo>
                  <a:pt x="3247631" y="3619928"/>
                  <a:pt x="3236949" y="3630610"/>
                  <a:pt x="3223771" y="3630610"/>
                </a:cubicBezTo>
                <a:lnTo>
                  <a:pt x="3128335" y="3630610"/>
                </a:lnTo>
                <a:cubicBezTo>
                  <a:pt x="3120852" y="3630610"/>
                  <a:pt x="3114174" y="3627166"/>
                  <a:pt x="3110472" y="3621230"/>
                </a:cubicBezTo>
                <a:lnTo>
                  <a:pt x="3110472" y="3624351"/>
                </a:lnTo>
                <a:lnTo>
                  <a:pt x="2954172" y="3554518"/>
                </a:lnTo>
                <a:lnTo>
                  <a:pt x="2954172" y="3558788"/>
                </a:lnTo>
                <a:lnTo>
                  <a:pt x="2828116" y="3558788"/>
                </a:lnTo>
                <a:lnTo>
                  <a:pt x="2828116" y="3630610"/>
                </a:lnTo>
                <a:lnTo>
                  <a:pt x="2038337" y="3226369"/>
                </a:lnTo>
                <a:close/>
                <a:moveTo>
                  <a:pt x="77048" y="4064034"/>
                </a:moveTo>
                <a:lnTo>
                  <a:pt x="77048" y="3342578"/>
                </a:lnTo>
                <a:lnTo>
                  <a:pt x="2050947" y="3342578"/>
                </a:lnTo>
                <a:lnTo>
                  <a:pt x="3370953" y="4058524"/>
                </a:lnTo>
                <a:lnTo>
                  <a:pt x="3370953" y="40640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Round Same Side Corner Rectangle 2">
            <a:extLst>
              <a:ext uri="{FF2B5EF4-FFF2-40B4-BE49-F238E27FC236}">
                <a16:creationId xmlns:a16="http://schemas.microsoft.com/office/drawing/2014/main" id="{266EB7A7-61E6-42BC-A752-D8211B73BF11}"/>
              </a:ext>
            </a:extLst>
          </p:cNvPr>
          <p:cNvSpPr/>
          <p:nvPr/>
        </p:nvSpPr>
        <p:spPr>
          <a:xfrm rot="5400000" flipH="1">
            <a:off x="5086443" y="1710992"/>
            <a:ext cx="332288" cy="332288"/>
          </a:xfrm>
          <a:custGeom>
            <a:avLst/>
            <a:gdLst/>
            <a:ahLst/>
            <a:cxnLst/>
            <a:rect l="l" t="t" r="r" b="b"/>
            <a:pathLst>
              <a:path w="3287892" h="3786923">
                <a:moveTo>
                  <a:pt x="2574092" y="3411971"/>
                </a:moveTo>
                <a:cubicBezTo>
                  <a:pt x="2577477" y="3551838"/>
                  <a:pt x="2489596" y="3681234"/>
                  <a:pt x="2347458" y="3745664"/>
                </a:cubicBezTo>
                <a:cubicBezTo>
                  <a:pt x="2228355" y="3799653"/>
                  <a:pt x="2086904" y="3800713"/>
                  <a:pt x="1966757" y="3748519"/>
                </a:cubicBezTo>
                <a:cubicBezTo>
                  <a:pt x="1823914" y="3686464"/>
                  <a:pt x="1733597" y="3559106"/>
                  <a:pt x="1733597" y="3419734"/>
                </a:cubicBezTo>
                <a:cubicBezTo>
                  <a:pt x="2013762" y="3417146"/>
                  <a:pt x="2293927" y="3414559"/>
                  <a:pt x="2574092" y="3411971"/>
                </a:cubicBezTo>
                <a:close/>
                <a:moveTo>
                  <a:pt x="2574187" y="367189"/>
                </a:moveTo>
                <a:cubicBezTo>
                  <a:pt x="2294022" y="369777"/>
                  <a:pt x="2013857" y="372364"/>
                  <a:pt x="1733692" y="374952"/>
                </a:cubicBezTo>
                <a:cubicBezTo>
                  <a:pt x="1730307" y="235085"/>
                  <a:pt x="1818188" y="105689"/>
                  <a:pt x="1960326" y="41259"/>
                </a:cubicBezTo>
                <a:cubicBezTo>
                  <a:pt x="2079429" y="-12730"/>
                  <a:pt x="2220880" y="-13790"/>
                  <a:pt x="2341027" y="38404"/>
                </a:cubicBezTo>
                <a:cubicBezTo>
                  <a:pt x="2483870" y="100459"/>
                  <a:pt x="2574187" y="227817"/>
                  <a:pt x="2574187" y="367189"/>
                </a:cubicBezTo>
                <a:close/>
                <a:moveTo>
                  <a:pt x="2688290" y="635445"/>
                </a:moveTo>
                <a:lnTo>
                  <a:pt x="2688290" y="1612884"/>
                </a:lnTo>
                <a:lnTo>
                  <a:pt x="1619492" y="1612884"/>
                </a:lnTo>
                <a:lnTo>
                  <a:pt x="1619492" y="1396859"/>
                </a:lnTo>
                <a:lnTo>
                  <a:pt x="201708" y="1396859"/>
                </a:lnTo>
                <a:cubicBezTo>
                  <a:pt x="90308" y="1396859"/>
                  <a:pt x="0" y="1306551"/>
                  <a:pt x="0" y="1195151"/>
                </a:cubicBezTo>
                <a:lnTo>
                  <a:pt x="0" y="907003"/>
                </a:lnTo>
                <a:cubicBezTo>
                  <a:pt x="0" y="795603"/>
                  <a:pt x="90308" y="705295"/>
                  <a:pt x="201708" y="705295"/>
                </a:cubicBezTo>
                <a:lnTo>
                  <a:pt x="1619492" y="705295"/>
                </a:lnTo>
                <a:lnTo>
                  <a:pt x="1619492" y="635445"/>
                </a:lnTo>
                <a:cubicBezTo>
                  <a:pt x="1619492" y="537063"/>
                  <a:pt x="1699247" y="457308"/>
                  <a:pt x="1797629" y="457308"/>
                </a:cubicBezTo>
                <a:lnTo>
                  <a:pt x="2510153" y="457308"/>
                </a:lnTo>
                <a:cubicBezTo>
                  <a:pt x="2608535" y="457308"/>
                  <a:pt x="2688290" y="537063"/>
                  <a:pt x="2688290" y="635445"/>
                </a:cubicBezTo>
                <a:close/>
                <a:moveTo>
                  <a:pt x="3177333" y="2901044"/>
                </a:moveTo>
                <a:lnTo>
                  <a:pt x="1130451" y="2901044"/>
                </a:lnTo>
                <a:cubicBezTo>
                  <a:pt x="1350134" y="2526253"/>
                  <a:pt x="1481437" y="2165059"/>
                  <a:pt x="1605942" y="1684892"/>
                </a:cubicBezTo>
                <a:lnTo>
                  <a:pt x="2701842" y="1684892"/>
                </a:lnTo>
                <a:cubicBezTo>
                  <a:pt x="2809350" y="2117470"/>
                  <a:pt x="2933855" y="2516056"/>
                  <a:pt x="3177333" y="2901044"/>
                </a:cubicBezTo>
                <a:close/>
                <a:moveTo>
                  <a:pt x="3287892" y="3137537"/>
                </a:moveTo>
                <a:lnTo>
                  <a:pt x="3287892" y="3248909"/>
                </a:lnTo>
                <a:cubicBezTo>
                  <a:pt x="3287892" y="3295849"/>
                  <a:pt x="3249839" y="3333902"/>
                  <a:pt x="3202899" y="3333902"/>
                </a:cubicBezTo>
                <a:lnTo>
                  <a:pt x="1104885" y="3333902"/>
                </a:lnTo>
                <a:cubicBezTo>
                  <a:pt x="1057945" y="3333902"/>
                  <a:pt x="1019892" y="3295849"/>
                  <a:pt x="1019892" y="3248909"/>
                </a:cubicBezTo>
                <a:lnTo>
                  <a:pt x="1019892" y="3137537"/>
                </a:lnTo>
                <a:cubicBezTo>
                  <a:pt x="1019892" y="3090597"/>
                  <a:pt x="1057945" y="3052544"/>
                  <a:pt x="1104885" y="3052544"/>
                </a:cubicBezTo>
                <a:lnTo>
                  <a:pt x="3202899" y="3052544"/>
                </a:lnTo>
                <a:cubicBezTo>
                  <a:pt x="3249839" y="3052544"/>
                  <a:pt x="3287892" y="3090597"/>
                  <a:pt x="3287892" y="31375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0" name="Trapezoid 6">
            <a:extLst>
              <a:ext uri="{FF2B5EF4-FFF2-40B4-BE49-F238E27FC236}">
                <a16:creationId xmlns:a16="http://schemas.microsoft.com/office/drawing/2014/main" id="{59AABEB6-8389-4AED-B0A1-66913A631B7B}"/>
              </a:ext>
            </a:extLst>
          </p:cNvPr>
          <p:cNvSpPr>
            <a:spLocks/>
          </p:cNvSpPr>
          <p:nvPr/>
        </p:nvSpPr>
        <p:spPr>
          <a:xfrm>
            <a:off x="1982904" y="1743129"/>
            <a:ext cx="332288" cy="332288"/>
          </a:xfrm>
          <a:custGeom>
            <a:avLst/>
            <a:gdLst/>
            <a:ahLst/>
            <a:cxnLst/>
            <a:rect l="l" t="t" r="r" b="b"/>
            <a:pathLst>
              <a:path w="2801488" h="2964099">
                <a:moveTo>
                  <a:pt x="1393788" y="2251706"/>
                </a:moveTo>
                <a:cubicBezTo>
                  <a:pt x="1338380" y="2251706"/>
                  <a:pt x="1293463" y="2296623"/>
                  <a:pt x="1293463" y="2352031"/>
                </a:cubicBezTo>
                <a:cubicBezTo>
                  <a:pt x="1293463" y="2407439"/>
                  <a:pt x="1338380" y="2452356"/>
                  <a:pt x="1393788" y="2452356"/>
                </a:cubicBezTo>
                <a:cubicBezTo>
                  <a:pt x="1449196" y="2452356"/>
                  <a:pt x="1494113" y="2407439"/>
                  <a:pt x="1494113" y="2352031"/>
                </a:cubicBezTo>
                <a:cubicBezTo>
                  <a:pt x="1494113" y="2296623"/>
                  <a:pt x="1449196" y="2251706"/>
                  <a:pt x="1393788" y="2251706"/>
                </a:cubicBezTo>
                <a:close/>
                <a:moveTo>
                  <a:pt x="2189420" y="1936547"/>
                </a:moveTo>
                <a:cubicBezTo>
                  <a:pt x="1959955" y="1936547"/>
                  <a:pt x="1773936" y="2122566"/>
                  <a:pt x="1773936" y="2352031"/>
                </a:cubicBezTo>
                <a:cubicBezTo>
                  <a:pt x="1773936" y="2581496"/>
                  <a:pt x="1959955" y="2767515"/>
                  <a:pt x="2189420" y="2767515"/>
                </a:cubicBezTo>
                <a:cubicBezTo>
                  <a:pt x="2418885" y="2767515"/>
                  <a:pt x="2604904" y="2581496"/>
                  <a:pt x="2604904" y="2352031"/>
                </a:cubicBezTo>
                <a:cubicBezTo>
                  <a:pt x="2604904" y="2122566"/>
                  <a:pt x="2418885" y="1936547"/>
                  <a:pt x="2189420" y="1936547"/>
                </a:cubicBezTo>
                <a:close/>
                <a:moveTo>
                  <a:pt x="612068" y="1936547"/>
                </a:moveTo>
                <a:cubicBezTo>
                  <a:pt x="382603" y="1936547"/>
                  <a:pt x="196584" y="2122566"/>
                  <a:pt x="196584" y="2352031"/>
                </a:cubicBezTo>
                <a:cubicBezTo>
                  <a:pt x="196584" y="2581496"/>
                  <a:pt x="382603" y="2767515"/>
                  <a:pt x="612068" y="2767515"/>
                </a:cubicBezTo>
                <a:cubicBezTo>
                  <a:pt x="841533" y="2767515"/>
                  <a:pt x="1027552" y="2581496"/>
                  <a:pt x="1027552" y="2352031"/>
                </a:cubicBezTo>
                <a:cubicBezTo>
                  <a:pt x="1027552" y="2122566"/>
                  <a:pt x="841533" y="1936547"/>
                  <a:pt x="612068" y="1936547"/>
                </a:cubicBezTo>
                <a:close/>
                <a:moveTo>
                  <a:pt x="845776" y="315"/>
                </a:moveTo>
                <a:cubicBezTo>
                  <a:pt x="1032101" y="7965"/>
                  <a:pt x="1181399" y="153129"/>
                  <a:pt x="1195696" y="335717"/>
                </a:cubicBezTo>
                <a:lnTo>
                  <a:pt x="1198885" y="335806"/>
                </a:lnTo>
                <a:lnTo>
                  <a:pt x="1198706" y="366401"/>
                </a:lnTo>
                <a:cubicBezTo>
                  <a:pt x="1198883" y="367005"/>
                  <a:pt x="1198884" y="367612"/>
                  <a:pt x="1198884" y="368218"/>
                </a:cubicBezTo>
                <a:lnTo>
                  <a:pt x="1198695" y="368210"/>
                </a:lnTo>
                <a:lnTo>
                  <a:pt x="1197421" y="585651"/>
                </a:lnTo>
                <a:cubicBezTo>
                  <a:pt x="1245519" y="531733"/>
                  <a:pt x="1316597" y="499778"/>
                  <a:pt x="1394104" y="502960"/>
                </a:cubicBezTo>
                <a:cubicBezTo>
                  <a:pt x="1472998" y="506199"/>
                  <a:pt x="1542269" y="545176"/>
                  <a:pt x="1585751" y="604519"/>
                </a:cubicBezTo>
                <a:cubicBezTo>
                  <a:pt x="1585226" y="514948"/>
                  <a:pt x="1584701" y="425377"/>
                  <a:pt x="1584176" y="335806"/>
                </a:cubicBezTo>
                <a:lnTo>
                  <a:pt x="1585829" y="335760"/>
                </a:lnTo>
                <a:cubicBezTo>
                  <a:pt x="1602915" y="140060"/>
                  <a:pt x="1770945" y="-7755"/>
                  <a:pt x="1967493" y="315"/>
                </a:cubicBezTo>
                <a:cubicBezTo>
                  <a:pt x="2146853" y="7679"/>
                  <a:pt x="2291902" y="142468"/>
                  <a:pt x="2315427" y="315465"/>
                </a:cubicBezTo>
                <a:lnTo>
                  <a:pt x="2320109" y="315335"/>
                </a:lnTo>
                <a:lnTo>
                  <a:pt x="2729306" y="2069418"/>
                </a:lnTo>
                <a:cubicBezTo>
                  <a:pt x="2776307" y="2152970"/>
                  <a:pt x="2801488" y="2249560"/>
                  <a:pt x="2801488" y="2352031"/>
                </a:cubicBezTo>
                <a:cubicBezTo>
                  <a:pt x="2801488" y="2690067"/>
                  <a:pt x="2527456" y="2964099"/>
                  <a:pt x="2189420" y="2964099"/>
                </a:cubicBezTo>
                <a:cubicBezTo>
                  <a:pt x="1922036" y="2964099"/>
                  <a:pt x="1694697" y="2792645"/>
                  <a:pt x="1613824" y="2552817"/>
                </a:cubicBezTo>
                <a:cubicBezTo>
                  <a:pt x="1559905" y="2613347"/>
                  <a:pt x="1481232" y="2650901"/>
                  <a:pt x="1393788" y="2650901"/>
                </a:cubicBezTo>
                <a:cubicBezTo>
                  <a:pt x="1311973" y="2650901"/>
                  <a:pt x="1237837" y="2618027"/>
                  <a:pt x="1183996" y="2564635"/>
                </a:cubicBezTo>
                <a:cubicBezTo>
                  <a:pt x="1099341" y="2798210"/>
                  <a:pt x="875077" y="2964099"/>
                  <a:pt x="612068" y="2964099"/>
                </a:cubicBezTo>
                <a:cubicBezTo>
                  <a:pt x="274032" y="2964099"/>
                  <a:pt x="0" y="2690067"/>
                  <a:pt x="0" y="2352031"/>
                </a:cubicBezTo>
                <a:cubicBezTo>
                  <a:pt x="0" y="2288533"/>
                  <a:pt x="9669" y="2227293"/>
                  <a:pt x="30466" y="2170591"/>
                </a:cubicBezTo>
                <a:lnTo>
                  <a:pt x="30153" y="2170591"/>
                </a:lnTo>
                <a:lnTo>
                  <a:pt x="462952" y="315335"/>
                </a:lnTo>
                <a:lnTo>
                  <a:pt x="467801" y="315470"/>
                </a:lnTo>
                <a:cubicBezTo>
                  <a:pt x="493068" y="129842"/>
                  <a:pt x="656149" y="-7470"/>
                  <a:pt x="845776" y="3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1" name="Rounded Rectangle 24">
            <a:extLst>
              <a:ext uri="{FF2B5EF4-FFF2-40B4-BE49-F238E27FC236}">
                <a16:creationId xmlns:a16="http://schemas.microsoft.com/office/drawing/2014/main" id="{1F2C9B83-7AFB-4309-9A32-3FCAE613E31A}"/>
              </a:ext>
            </a:extLst>
          </p:cNvPr>
          <p:cNvSpPr>
            <a:spLocks noChangeAspect="1"/>
          </p:cNvSpPr>
          <p:nvPr/>
        </p:nvSpPr>
        <p:spPr>
          <a:xfrm>
            <a:off x="945107" y="3215258"/>
            <a:ext cx="332288" cy="257106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Rounded Rectangle 1">
            <a:extLst>
              <a:ext uri="{FF2B5EF4-FFF2-40B4-BE49-F238E27FC236}">
                <a16:creationId xmlns:a16="http://schemas.microsoft.com/office/drawing/2014/main" id="{E39BF809-34DC-46DF-8DFC-7F84476E983F}"/>
              </a:ext>
            </a:extLst>
          </p:cNvPr>
          <p:cNvSpPr>
            <a:spLocks noChangeAspect="1"/>
          </p:cNvSpPr>
          <p:nvPr/>
        </p:nvSpPr>
        <p:spPr>
          <a:xfrm>
            <a:off x="1389430" y="2155147"/>
            <a:ext cx="196905" cy="332288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3" name="Isosceles Triangle 2">
            <a:extLst>
              <a:ext uri="{FF2B5EF4-FFF2-40B4-BE49-F238E27FC236}">
                <a16:creationId xmlns:a16="http://schemas.microsoft.com/office/drawing/2014/main" id="{E2D0CB92-521F-46F6-A607-3FF5F2DA8443}"/>
              </a:ext>
            </a:extLst>
          </p:cNvPr>
          <p:cNvSpPr>
            <a:spLocks/>
          </p:cNvSpPr>
          <p:nvPr/>
        </p:nvSpPr>
        <p:spPr>
          <a:xfrm rot="2498363">
            <a:off x="4523352" y="5653781"/>
            <a:ext cx="332288" cy="332288"/>
          </a:xfrm>
          <a:custGeom>
            <a:avLst/>
            <a:gdLst/>
            <a:ahLst/>
            <a:cxnLst/>
            <a:rect l="l" t="t" r="r" b="b"/>
            <a:pathLst>
              <a:path w="3860438" h="3938940">
                <a:moveTo>
                  <a:pt x="1862067" y="2433815"/>
                </a:moveTo>
                <a:lnTo>
                  <a:pt x="1970067" y="2433815"/>
                </a:lnTo>
                <a:lnTo>
                  <a:pt x="1970067" y="3362873"/>
                </a:lnTo>
                <a:lnTo>
                  <a:pt x="2004792" y="3362873"/>
                </a:lnTo>
                <a:lnTo>
                  <a:pt x="2004792" y="3650907"/>
                </a:lnTo>
                <a:cubicBezTo>
                  <a:pt x="2004792" y="3808349"/>
                  <a:pt x="1878374" y="3936619"/>
                  <a:pt x="1720949" y="3938909"/>
                </a:cubicBezTo>
                <a:cubicBezTo>
                  <a:pt x="1564029" y="3941192"/>
                  <a:pt x="1434265" y="3817458"/>
                  <a:pt x="1429045" y="3660794"/>
                </a:cubicBezTo>
                <a:lnTo>
                  <a:pt x="1428727" y="3660794"/>
                </a:lnTo>
                <a:lnTo>
                  <a:pt x="1428727" y="3588794"/>
                </a:lnTo>
                <a:cubicBezTo>
                  <a:pt x="1428727" y="3549029"/>
                  <a:pt x="1460962" y="3516794"/>
                  <a:pt x="1500727" y="3516794"/>
                </a:cubicBezTo>
                <a:lnTo>
                  <a:pt x="1536727" y="3516794"/>
                </a:lnTo>
                <a:cubicBezTo>
                  <a:pt x="1576492" y="3516794"/>
                  <a:pt x="1608727" y="3549029"/>
                  <a:pt x="1608727" y="3588794"/>
                </a:cubicBezTo>
                <a:lnTo>
                  <a:pt x="1608727" y="3654789"/>
                </a:lnTo>
                <a:cubicBezTo>
                  <a:pt x="1610687" y="3713589"/>
                  <a:pt x="1659418" y="3760001"/>
                  <a:pt x="1718334" y="3759144"/>
                </a:cubicBezTo>
                <a:cubicBezTo>
                  <a:pt x="1777498" y="3758284"/>
                  <a:pt x="1825008" y="3710077"/>
                  <a:pt x="1825008" y="3650907"/>
                </a:cubicBezTo>
                <a:lnTo>
                  <a:pt x="1824792" y="3650907"/>
                </a:lnTo>
                <a:lnTo>
                  <a:pt x="1824792" y="3362873"/>
                </a:lnTo>
                <a:lnTo>
                  <a:pt x="1862067" y="3362873"/>
                </a:lnTo>
                <a:close/>
                <a:moveTo>
                  <a:pt x="1963773" y="341826"/>
                </a:moveTo>
                <a:cubicBezTo>
                  <a:pt x="2603866" y="1105515"/>
                  <a:pt x="2803203" y="1464631"/>
                  <a:pt x="2867684" y="2396069"/>
                </a:cubicBezTo>
                <a:cubicBezTo>
                  <a:pt x="2523234" y="2107144"/>
                  <a:pt x="2324834" y="2107144"/>
                  <a:pt x="1967684" y="2396069"/>
                </a:cubicBezTo>
                <a:cubicBezTo>
                  <a:pt x="1966380" y="1713514"/>
                  <a:pt x="1965077" y="1024381"/>
                  <a:pt x="1963773" y="341826"/>
                </a:cubicBezTo>
                <a:close/>
                <a:moveTo>
                  <a:pt x="1882676" y="341826"/>
                </a:moveTo>
                <a:cubicBezTo>
                  <a:pt x="1881372" y="1024381"/>
                  <a:pt x="1880069" y="1713514"/>
                  <a:pt x="1878765" y="2396069"/>
                </a:cubicBezTo>
                <a:cubicBezTo>
                  <a:pt x="1521615" y="2107144"/>
                  <a:pt x="1323215" y="2107144"/>
                  <a:pt x="978765" y="2396069"/>
                </a:cubicBezTo>
                <a:cubicBezTo>
                  <a:pt x="1043246" y="1464631"/>
                  <a:pt x="1242583" y="1105515"/>
                  <a:pt x="1882676" y="341826"/>
                </a:cubicBezTo>
                <a:close/>
                <a:moveTo>
                  <a:pt x="2058573" y="335248"/>
                </a:moveTo>
                <a:cubicBezTo>
                  <a:pt x="3026489" y="598978"/>
                  <a:pt x="3714825" y="1273857"/>
                  <a:pt x="3860438" y="2396070"/>
                </a:cubicBezTo>
                <a:cubicBezTo>
                  <a:pt x="3515988" y="2107145"/>
                  <a:pt x="3317588" y="2107145"/>
                  <a:pt x="2960438" y="2396070"/>
                </a:cubicBezTo>
                <a:cubicBezTo>
                  <a:pt x="2910892" y="1313327"/>
                  <a:pt x="2647549" y="1036442"/>
                  <a:pt x="2058573" y="335248"/>
                </a:cubicBezTo>
                <a:close/>
                <a:moveTo>
                  <a:pt x="1801865" y="335248"/>
                </a:moveTo>
                <a:cubicBezTo>
                  <a:pt x="1212889" y="1036442"/>
                  <a:pt x="949546" y="1313327"/>
                  <a:pt x="900000" y="2396070"/>
                </a:cubicBezTo>
                <a:cubicBezTo>
                  <a:pt x="542850" y="2107145"/>
                  <a:pt x="344450" y="2107145"/>
                  <a:pt x="0" y="2396070"/>
                </a:cubicBezTo>
                <a:cubicBezTo>
                  <a:pt x="145613" y="1273857"/>
                  <a:pt x="833949" y="598978"/>
                  <a:pt x="1801865" y="335248"/>
                </a:cubicBezTo>
                <a:close/>
                <a:moveTo>
                  <a:pt x="1902679" y="0"/>
                </a:moveTo>
                <a:lnTo>
                  <a:pt x="1929455" y="0"/>
                </a:lnTo>
                <a:lnTo>
                  <a:pt x="1970067" y="288000"/>
                </a:lnTo>
                <a:lnTo>
                  <a:pt x="1862067" y="28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Rectangle 50">
            <a:extLst>
              <a:ext uri="{FF2B5EF4-FFF2-40B4-BE49-F238E27FC236}">
                <a16:creationId xmlns:a16="http://schemas.microsoft.com/office/drawing/2014/main" id="{FF052673-1214-4B04-8ADE-B264AAD80584}"/>
              </a:ext>
            </a:extLst>
          </p:cNvPr>
          <p:cNvSpPr>
            <a:spLocks noChangeAspect="1"/>
          </p:cNvSpPr>
          <p:nvPr/>
        </p:nvSpPr>
        <p:spPr>
          <a:xfrm>
            <a:off x="2011964" y="1307262"/>
            <a:ext cx="324943" cy="186116"/>
          </a:xfrm>
          <a:custGeom>
            <a:avLst/>
            <a:gdLst/>
            <a:ahLst/>
            <a:cxnLst/>
            <a:rect l="l" t="t" r="r" b="b"/>
            <a:pathLst>
              <a:path w="2797236" h="1602166">
                <a:moveTo>
                  <a:pt x="676854" y="738042"/>
                </a:moveTo>
                <a:cubicBezTo>
                  <a:pt x="614942" y="702297"/>
                  <a:pt x="535774" y="723510"/>
                  <a:pt x="500029" y="785422"/>
                </a:cubicBezTo>
                <a:cubicBezTo>
                  <a:pt x="464284" y="847335"/>
                  <a:pt x="485497" y="926503"/>
                  <a:pt x="547409" y="962248"/>
                </a:cubicBezTo>
                <a:cubicBezTo>
                  <a:pt x="609321" y="997993"/>
                  <a:pt x="688490" y="976780"/>
                  <a:pt x="724235" y="914867"/>
                </a:cubicBezTo>
                <a:cubicBezTo>
                  <a:pt x="759980" y="852955"/>
                  <a:pt x="738766" y="773787"/>
                  <a:pt x="676854" y="738042"/>
                </a:cubicBezTo>
                <a:close/>
                <a:moveTo>
                  <a:pt x="1505478" y="880583"/>
                </a:moveTo>
                <a:lnTo>
                  <a:pt x="1475082" y="873061"/>
                </a:lnTo>
                <a:lnTo>
                  <a:pt x="1475082" y="1008668"/>
                </a:lnTo>
                <a:cubicBezTo>
                  <a:pt x="1478425" y="1007382"/>
                  <a:pt x="1481683" y="1005827"/>
                  <a:pt x="1484860" y="1004059"/>
                </a:cubicBezTo>
                <a:cubicBezTo>
                  <a:pt x="1512039" y="988933"/>
                  <a:pt x="1529130" y="960585"/>
                  <a:pt x="1529788" y="929597"/>
                </a:cubicBezTo>
                <a:cubicBezTo>
                  <a:pt x="1530028" y="906726"/>
                  <a:pt x="1526034" y="896074"/>
                  <a:pt x="1505478" y="880583"/>
                </a:cubicBezTo>
                <a:close/>
                <a:moveTo>
                  <a:pt x="1395816" y="619564"/>
                </a:moveTo>
                <a:cubicBezTo>
                  <a:pt x="1376272" y="632083"/>
                  <a:pt x="1363760" y="652864"/>
                  <a:pt x="1361807" y="675926"/>
                </a:cubicBezTo>
                <a:lnTo>
                  <a:pt x="1362578" y="675894"/>
                </a:lnTo>
                <a:cubicBezTo>
                  <a:pt x="1361574" y="701623"/>
                  <a:pt x="1371022" y="725250"/>
                  <a:pt x="1395009" y="740923"/>
                </a:cubicBezTo>
                <a:lnTo>
                  <a:pt x="1395816" y="741452"/>
                </a:lnTo>
                <a:close/>
                <a:moveTo>
                  <a:pt x="1475082" y="467094"/>
                </a:moveTo>
                <a:lnTo>
                  <a:pt x="1475082" y="500684"/>
                </a:lnTo>
                <a:cubicBezTo>
                  <a:pt x="1497267" y="504631"/>
                  <a:pt x="1518774" y="512905"/>
                  <a:pt x="1538543" y="525166"/>
                </a:cubicBezTo>
                <a:cubicBezTo>
                  <a:pt x="1596427" y="561066"/>
                  <a:pt x="1630319" y="625508"/>
                  <a:pt x="1627098" y="693545"/>
                </a:cubicBezTo>
                <a:lnTo>
                  <a:pt x="1518521" y="688404"/>
                </a:lnTo>
                <a:cubicBezTo>
                  <a:pt x="1519877" y="659770"/>
                  <a:pt x="1505613" y="632649"/>
                  <a:pt x="1481252" y="617540"/>
                </a:cubicBezTo>
                <a:lnTo>
                  <a:pt x="1475082" y="614775"/>
                </a:lnTo>
                <a:lnTo>
                  <a:pt x="1475082" y="759007"/>
                </a:lnTo>
                <a:cubicBezTo>
                  <a:pt x="1516008" y="761698"/>
                  <a:pt x="1547648" y="771672"/>
                  <a:pt x="1577189" y="790249"/>
                </a:cubicBezTo>
                <a:cubicBezTo>
                  <a:pt x="1622357" y="818652"/>
                  <a:pt x="1647114" y="873156"/>
                  <a:pt x="1650484" y="927386"/>
                </a:cubicBezTo>
                <a:lnTo>
                  <a:pt x="1650683" y="927386"/>
                </a:lnTo>
                <a:lnTo>
                  <a:pt x="1650607" y="928511"/>
                </a:lnTo>
                <a:cubicBezTo>
                  <a:pt x="1650834" y="929446"/>
                  <a:pt x="1650880" y="930391"/>
                  <a:pt x="1650916" y="931336"/>
                </a:cubicBezTo>
                <a:lnTo>
                  <a:pt x="1650415" y="931353"/>
                </a:lnTo>
                <a:cubicBezTo>
                  <a:pt x="1649239" y="1005482"/>
                  <a:pt x="1608533" y="1073418"/>
                  <a:pt x="1543577" y="1109567"/>
                </a:cubicBezTo>
                <a:cubicBezTo>
                  <a:pt x="1521978" y="1121587"/>
                  <a:pt x="1498805" y="1129476"/>
                  <a:pt x="1475082" y="1132835"/>
                </a:cubicBezTo>
                <a:lnTo>
                  <a:pt x="1475082" y="1165545"/>
                </a:lnTo>
                <a:lnTo>
                  <a:pt x="1395816" y="1165545"/>
                </a:lnTo>
                <a:lnTo>
                  <a:pt x="1395816" y="1130194"/>
                </a:lnTo>
                <a:cubicBezTo>
                  <a:pt x="1373613" y="1125585"/>
                  <a:pt x="1352168" y="1116888"/>
                  <a:pt x="1332303" y="1104568"/>
                </a:cubicBezTo>
                <a:cubicBezTo>
                  <a:pt x="1268003" y="1064689"/>
                  <a:pt x="1230355" y="993103"/>
                  <a:pt x="1233933" y="917525"/>
                </a:cubicBezTo>
                <a:lnTo>
                  <a:pt x="1354544" y="923236"/>
                </a:lnTo>
                <a:cubicBezTo>
                  <a:pt x="1353040" y="954989"/>
                  <a:pt x="1368828" y="985067"/>
                  <a:pt x="1395816" y="1001849"/>
                </a:cubicBezTo>
                <a:lnTo>
                  <a:pt x="1395816" y="862479"/>
                </a:lnTo>
                <a:cubicBezTo>
                  <a:pt x="1368998" y="855832"/>
                  <a:pt x="1344002" y="843677"/>
                  <a:pt x="1322380" y="825533"/>
                </a:cubicBezTo>
                <a:cubicBezTo>
                  <a:pt x="1279142" y="789250"/>
                  <a:pt x="1253317" y="736644"/>
                  <a:pt x="1251176" y="680490"/>
                </a:cubicBezTo>
                <a:cubicBezTo>
                  <a:pt x="1251334" y="597461"/>
                  <a:pt x="1284345" y="551005"/>
                  <a:pt x="1345251" y="517567"/>
                </a:cubicBezTo>
                <a:cubicBezTo>
                  <a:pt x="1360367" y="509155"/>
                  <a:pt x="1379438" y="506089"/>
                  <a:pt x="1395816" y="502211"/>
                </a:cubicBezTo>
                <a:lnTo>
                  <a:pt x="1395816" y="467094"/>
                </a:lnTo>
                <a:close/>
                <a:moveTo>
                  <a:pt x="1670907" y="420372"/>
                </a:moveTo>
                <a:cubicBezTo>
                  <a:pt x="1452232" y="294120"/>
                  <a:pt x="1172613" y="369043"/>
                  <a:pt x="1046361" y="587719"/>
                </a:cubicBezTo>
                <a:cubicBezTo>
                  <a:pt x="920108" y="806395"/>
                  <a:pt x="995032" y="1086013"/>
                  <a:pt x="1213707" y="1212266"/>
                </a:cubicBezTo>
                <a:cubicBezTo>
                  <a:pt x="1432383" y="1338518"/>
                  <a:pt x="1712002" y="1263595"/>
                  <a:pt x="1838254" y="1044919"/>
                </a:cubicBezTo>
                <a:cubicBezTo>
                  <a:pt x="1964507" y="826243"/>
                  <a:pt x="1889583" y="546625"/>
                  <a:pt x="1670907" y="420372"/>
                </a:cubicBezTo>
                <a:close/>
                <a:moveTo>
                  <a:pt x="2337204" y="670392"/>
                </a:moveTo>
                <a:cubicBezTo>
                  <a:pt x="2275292" y="634647"/>
                  <a:pt x="2196124" y="655860"/>
                  <a:pt x="2160379" y="717772"/>
                </a:cubicBezTo>
                <a:cubicBezTo>
                  <a:pt x="2124634" y="779684"/>
                  <a:pt x="2145847" y="858852"/>
                  <a:pt x="2207759" y="894597"/>
                </a:cubicBezTo>
                <a:cubicBezTo>
                  <a:pt x="2269672" y="930342"/>
                  <a:pt x="2348840" y="909129"/>
                  <a:pt x="2384585" y="847217"/>
                </a:cubicBezTo>
                <a:cubicBezTo>
                  <a:pt x="2420330" y="785305"/>
                  <a:pt x="2399117" y="706137"/>
                  <a:pt x="2337204" y="670392"/>
                </a:cubicBezTo>
                <a:close/>
                <a:moveTo>
                  <a:pt x="2384613" y="233313"/>
                </a:moveTo>
                <a:cubicBezTo>
                  <a:pt x="2428818" y="319090"/>
                  <a:pt x="2503845" y="385970"/>
                  <a:pt x="2595156" y="420224"/>
                </a:cubicBezTo>
                <a:lnTo>
                  <a:pt x="2595155" y="1152677"/>
                </a:lnTo>
                <a:cubicBezTo>
                  <a:pt x="2489919" y="1191773"/>
                  <a:pt x="2405690" y="1273809"/>
                  <a:pt x="2363285" y="1377636"/>
                </a:cubicBezTo>
                <a:lnTo>
                  <a:pt x="402182" y="1377636"/>
                </a:lnTo>
                <a:cubicBezTo>
                  <a:pt x="366180" y="1300676"/>
                  <a:pt x="305669" y="1237745"/>
                  <a:pt x="230221" y="1198942"/>
                </a:cubicBezTo>
                <a:lnTo>
                  <a:pt x="230221" y="415045"/>
                </a:lnTo>
                <a:cubicBezTo>
                  <a:pt x="307865" y="376272"/>
                  <a:pt x="370258" y="312122"/>
                  <a:pt x="407224" y="233313"/>
                </a:cubicBezTo>
                <a:close/>
                <a:moveTo>
                  <a:pt x="2374194" y="127259"/>
                </a:moveTo>
                <a:lnTo>
                  <a:pt x="406569" y="127259"/>
                </a:lnTo>
                <a:cubicBezTo>
                  <a:pt x="368226" y="267341"/>
                  <a:pt x="255955" y="376146"/>
                  <a:pt x="114433" y="410154"/>
                </a:cubicBezTo>
                <a:lnTo>
                  <a:pt x="114433" y="1207711"/>
                </a:lnTo>
                <a:cubicBezTo>
                  <a:pt x="249220" y="1241659"/>
                  <a:pt x="356431" y="1343562"/>
                  <a:pt x="397550" y="1475019"/>
                </a:cubicBezTo>
                <a:lnTo>
                  <a:pt x="2364592" y="1475019"/>
                </a:lnTo>
                <a:cubicBezTo>
                  <a:pt x="2403043" y="1323089"/>
                  <a:pt x="2527516" y="1206120"/>
                  <a:pt x="2682804" y="1177407"/>
                </a:cubicBezTo>
                <a:lnTo>
                  <a:pt x="2682804" y="401000"/>
                </a:lnTo>
                <a:cubicBezTo>
                  <a:pt x="2536308" y="373254"/>
                  <a:pt x="2418049" y="266915"/>
                  <a:pt x="2374194" y="127259"/>
                </a:cubicBezTo>
                <a:close/>
                <a:moveTo>
                  <a:pt x="2797236" y="112"/>
                </a:moveTo>
                <a:lnTo>
                  <a:pt x="2797236" y="1602166"/>
                </a:lnTo>
                <a:lnTo>
                  <a:pt x="419639" y="1602166"/>
                </a:lnTo>
                <a:lnTo>
                  <a:pt x="12661" y="1602166"/>
                </a:lnTo>
                <a:lnTo>
                  <a:pt x="0" y="1602166"/>
                </a:lnTo>
                <a:lnTo>
                  <a:pt x="0" y="112"/>
                </a:lnTo>
                <a:lnTo>
                  <a:pt x="2352082" y="112"/>
                </a:lnTo>
                <a:cubicBezTo>
                  <a:pt x="2352071" y="75"/>
                  <a:pt x="2352071" y="37"/>
                  <a:pt x="2352071" y="0"/>
                </a:cubicBezTo>
                <a:lnTo>
                  <a:pt x="2759048" y="0"/>
                </a:lnTo>
                <a:lnTo>
                  <a:pt x="2759047" y="1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Rectangle 15">
            <a:extLst>
              <a:ext uri="{FF2B5EF4-FFF2-40B4-BE49-F238E27FC236}">
                <a16:creationId xmlns:a16="http://schemas.microsoft.com/office/drawing/2014/main" id="{940013C0-CE2F-46A8-908D-53B3BCDE4DCD}"/>
              </a:ext>
            </a:extLst>
          </p:cNvPr>
          <p:cNvSpPr>
            <a:spLocks noChangeAspect="1"/>
          </p:cNvSpPr>
          <p:nvPr/>
        </p:nvSpPr>
        <p:spPr>
          <a:xfrm>
            <a:off x="4132460" y="1297871"/>
            <a:ext cx="249229" cy="196508"/>
          </a:xfrm>
          <a:custGeom>
            <a:avLst/>
            <a:gdLst/>
            <a:ahLst/>
            <a:cxnLst/>
            <a:rect l="l" t="t" r="r" b="b"/>
            <a:pathLst>
              <a:path w="3744416" h="2952328">
                <a:moveTo>
                  <a:pt x="184806" y="576064"/>
                </a:moveTo>
                <a:lnTo>
                  <a:pt x="895314" y="576064"/>
                </a:lnTo>
                <a:cubicBezTo>
                  <a:pt x="997380" y="576064"/>
                  <a:pt x="1080120" y="658804"/>
                  <a:pt x="1080120" y="760870"/>
                </a:cubicBezTo>
                <a:lnTo>
                  <a:pt x="1080120" y="792088"/>
                </a:lnTo>
                <a:lnTo>
                  <a:pt x="3312368" y="792088"/>
                </a:lnTo>
                <a:lnTo>
                  <a:pt x="3312368" y="2952328"/>
                </a:lnTo>
                <a:lnTo>
                  <a:pt x="0" y="2952328"/>
                </a:lnTo>
                <a:lnTo>
                  <a:pt x="0" y="1072569"/>
                </a:lnTo>
                <a:lnTo>
                  <a:pt x="0" y="792088"/>
                </a:lnTo>
                <a:lnTo>
                  <a:pt x="0" y="760870"/>
                </a:lnTo>
                <a:cubicBezTo>
                  <a:pt x="0" y="658804"/>
                  <a:pt x="82740" y="576064"/>
                  <a:pt x="184806" y="576064"/>
                </a:cubicBezTo>
                <a:close/>
                <a:moveTo>
                  <a:pt x="616854" y="0"/>
                </a:moveTo>
                <a:lnTo>
                  <a:pt x="1327362" y="0"/>
                </a:lnTo>
                <a:cubicBezTo>
                  <a:pt x="1429428" y="0"/>
                  <a:pt x="1512168" y="82740"/>
                  <a:pt x="1512168" y="184806"/>
                </a:cubicBezTo>
                <a:lnTo>
                  <a:pt x="1512168" y="216024"/>
                </a:lnTo>
                <a:lnTo>
                  <a:pt x="3744416" y="216024"/>
                </a:lnTo>
                <a:lnTo>
                  <a:pt x="3744416" y="2376264"/>
                </a:lnTo>
                <a:lnTo>
                  <a:pt x="3464768" y="2376264"/>
                </a:lnTo>
                <a:lnTo>
                  <a:pt x="3464768" y="648072"/>
                </a:lnTo>
                <a:lnTo>
                  <a:pt x="1232520" y="648072"/>
                </a:lnTo>
                <a:lnTo>
                  <a:pt x="1232520" y="616854"/>
                </a:lnTo>
                <a:cubicBezTo>
                  <a:pt x="1232520" y="514788"/>
                  <a:pt x="1149780" y="432048"/>
                  <a:pt x="1047714" y="432048"/>
                </a:cubicBezTo>
                <a:lnTo>
                  <a:pt x="432048" y="432048"/>
                </a:lnTo>
                <a:lnTo>
                  <a:pt x="432048" y="216024"/>
                </a:lnTo>
                <a:lnTo>
                  <a:pt x="432048" y="184806"/>
                </a:lnTo>
                <a:cubicBezTo>
                  <a:pt x="432048" y="82740"/>
                  <a:pt x="514788" y="0"/>
                  <a:pt x="616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6" name="Donut 21">
            <a:extLst>
              <a:ext uri="{FF2B5EF4-FFF2-40B4-BE49-F238E27FC236}">
                <a16:creationId xmlns:a16="http://schemas.microsoft.com/office/drawing/2014/main" id="{5F7143FB-E372-4E97-A4F2-C0AB0993EC4D}"/>
              </a:ext>
            </a:extLst>
          </p:cNvPr>
          <p:cNvSpPr>
            <a:spLocks/>
          </p:cNvSpPr>
          <p:nvPr/>
        </p:nvSpPr>
        <p:spPr>
          <a:xfrm>
            <a:off x="5817153" y="3213918"/>
            <a:ext cx="199647" cy="199647"/>
          </a:xfrm>
          <a:custGeom>
            <a:avLst/>
            <a:gdLst/>
            <a:ahLst/>
            <a:cxnLst/>
            <a:rect l="l" t="t" r="r" b="b"/>
            <a:pathLst>
              <a:path w="3934148" h="3956624">
                <a:moveTo>
                  <a:pt x="3047194" y="2259765"/>
                </a:moveTo>
                <a:cubicBezTo>
                  <a:pt x="2802268" y="2259765"/>
                  <a:pt x="2603717" y="2540344"/>
                  <a:pt x="2603717" y="2886456"/>
                </a:cubicBezTo>
                <a:cubicBezTo>
                  <a:pt x="2603717" y="3232568"/>
                  <a:pt x="2802268" y="3513147"/>
                  <a:pt x="3047194" y="3513147"/>
                </a:cubicBezTo>
                <a:cubicBezTo>
                  <a:pt x="3292120" y="3513147"/>
                  <a:pt x="3490671" y="3232568"/>
                  <a:pt x="3490671" y="2886456"/>
                </a:cubicBezTo>
                <a:cubicBezTo>
                  <a:pt x="3490671" y="2540344"/>
                  <a:pt x="3292120" y="2259765"/>
                  <a:pt x="3047194" y="2259765"/>
                </a:cubicBezTo>
                <a:close/>
                <a:moveTo>
                  <a:pt x="3047194" y="1816288"/>
                </a:moveTo>
                <a:cubicBezTo>
                  <a:pt x="3537045" y="1816288"/>
                  <a:pt x="3934148" y="2295419"/>
                  <a:pt x="3934148" y="2886456"/>
                </a:cubicBezTo>
                <a:cubicBezTo>
                  <a:pt x="3934148" y="3477493"/>
                  <a:pt x="3537045" y="3956624"/>
                  <a:pt x="3047194" y="3956624"/>
                </a:cubicBezTo>
                <a:cubicBezTo>
                  <a:pt x="2557343" y="3956624"/>
                  <a:pt x="2160240" y="3477493"/>
                  <a:pt x="2160240" y="2886456"/>
                </a:cubicBezTo>
                <a:cubicBezTo>
                  <a:pt x="2160240" y="2295419"/>
                  <a:pt x="2557343" y="1816288"/>
                  <a:pt x="3047194" y="1816288"/>
                </a:cubicBezTo>
                <a:close/>
                <a:moveTo>
                  <a:pt x="886954" y="443477"/>
                </a:moveTo>
                <a:cubicBezTo>
                  <a:pt x="642028" y="443477"/>
                  <a:pt x="443477" y="724056"/>
                  <a:pt x="443477" y="1070168"/>
                </a:cubicBezTo>
                <a:cubicBezTo>
                  <a:pt x="443477" y="1416280"/>
                  <a:pt x="642028" y="1696859"/>
                  <a:pt x="886954" y="1696859"/>
                </a:cubicBezTo>
                <a:cubicBezTo>
                  <a:pt x="1131880" y="1696859"/>
                  <a:pt x="1330431" y="1416280"/>
                  <a:pt x="1330431" y="1070168"/>
                </a:cubicBezTo>
                <a:cubicBezTo>
                  <a:pt x="1330431" y="724056"/>
                  <a:pt x="1131880" y="443477"/>
                  <a:pt x="886954" y="443477"/>
                </a:cubicBezTo>
                <a:close/>
                <a:moveTo>
                  <a:pt x="2992326" y="5291"/>
                </a:moveTo>
                <a:lnTo>
                  <a:pt x="3531059" y="5291"/>
                </a:lnTo>
                <a:lnTo>
                  <a:pt x="896107" y="3919534"/>
                </a:lnTo>
                <a:lnTo>
                  <a:pt x="357374" y="3919534"/>
                </a:lnTo>
                <a:close/>
                <a:moveTo>
                  <a:pt x="886954" y="0"/>
                </a:moveTo>
                <a:cubicBezTo>
                  <a:pt x="1376805" y="0"/>
                  <a:pt x="1773908" y="479131"/>
                  <a:pt x="1773908" y="1070168"/>
                </a:cubicBezTo>
                <a:cubicBezTo>
                  <a:pt x="1773908" y="1661205"/>
                  <a:pt x="1376805" y="2140336"/>
                  <a:pt x="886954" y="2140336"/>
                </a:cubicBezTo>
                <a:cubicBezTo>
                  <a:pt x="397103" y="2140336"/>
                  <a:pt x="0" y="1661205"/>
                  <a:pt x="0" y="1070168"/>
                </a:cubicBezTo>
                <a:cubicBezTo>
                  <a:pt x="0" y="479131"/>
                  <a:pt x="397103" y="0"/>
                  <a:pt x="8869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7" name="Rounded Rectangle 4">
            <a:extLst>
              <a:ext uri="{FF2B5EF4-FFF2-40B4-BE49-F238E27FC236}">
                <a16:creationId xmlns:a16="http://schemas.microsoft.com/office/drawing/2014/main" id="{C2CCB67B-1529-4125-9912-93542ED88052}"/>
              </a:ext>
            </a:extLst>
          </p:cNvPr>
          <p:cNvSpPr>
            <a:spLocks noChangeAspect="1"/>
          </p:cNvSpPr>
          <p:nvPr/>
        </p:nvSpPr>
        <p:spPr>
          <a:xfrm>
            <a:off x="4809087" y="5349273"/>
            <a:ext cx="239181" cy="329225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8" name="Rounded Rectangle 4">
            <a:extLst>
              <a:ext uri="{FF2B5EF4-FFF2-40B4-BE49-F238E27FC236}">
                <a16:creationId xmlns:a16="http://schemas.microsoft.com/office/drawing/2014/main" id="{197310BD-A540-4755-8437-E0F417623D69}"/>
              </a:ext>
            </a:extLst>
          </p:cNvPr>
          <p:cNvSpPr>
            <a:spLocks noChangeAspect="1"/>
          </p:cNvSpPr>
          <p:nvPr/>
        </p:nvSpPr>
        <p:spPr>
          <a:xfrm>
            <a:off x="4645688" y="1288530"/>
            <a:ext cx="239181" cy="329225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9" name="Rounded Rectangle 4">
            <a:extLst>
              <a:ext uri="{FF2B5EF4-FFF2-40B4-BE49-F238E27FC236}">
                <a16:creationId xmlns:a16="http://schemas.microsoft.com/office/drawing/2014/main" id="{B1A1E2A7-1884-4A7C-AB5E-52159F76DF90}"/>
              </a:ext>
            </a:extLst>
          </p:cNvPr>
          <p:cNvSpPr>
            <a:spLocks noChangeAspect="1"/>
          </p:cNvSpPr>
          <p:nvPr/>
        </p:nvSpPr>
        <p:spPr>
          <a:xfrm>
            <a:off x="4420107" y="1656949"/>
            <a:ext cx="239181" cy="329225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0" name="Rounded Rectangle 4">
            <a:extLst>
              <a:ext uri="{FF2B5EF4-FFF2-40B4-BE49-F238E27FC236}">
                <a16:creationId xmlns:a16="http://schemas.microsoft.com/office/drawing/2014/main" id="{52203002-9CF5-4C0A-9DE3-63EBC0F70A56}"/>
              </a:ext>
            </a:extLst>
          </p:cNvPr>
          <p:cNvSpPr>
            <a:spLocks noChangeAspect="1"/>
          </p:cNvSpPr>
          <p:nvPr/>
        </p:nvSpPr>
        <p:spPr>
          <a:xfrm>
            <a:off x="1710919" y="5409415"/>
            <a:ext cx="239181" cy="329225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4" name="Round Same Side Corner Rectangle 24">
            <a:extLst>
              <a:ext uri="{FF2B5EF4-FFF2-40B4-BE49-F238E27FC236}">
                <a16:creationId xmlns:a16="http://schemas.microsoft.com/office/drawing/2014/main" id="{887F88DB-6845-4BAD-843F-5C7D462837FB}"/>
              </a:ext>
            </a:extLst>
          </p:cNvPr>
          <p:cNvSpPr>
            <a:spLocks noChangeAspect="1"/>
          </p:cNvSpPr>
          <p:nvPr/>
        </p:nvSpPr>
        <p:spPr>
          <a:xfrm rot="16200000">
            <a:off x="2829049" y="1402819"/>
            <a:ext cx="282024" cy="265409"/>
          </a:xfrm>
          <a:custGeom>
            <a:avLst/>
            <a:gdLst/>
            <a:ahLst/>
            <a:cxnLst/>
            <a:rect l="l" t="t" r="r" b="b"/>
            <a:pathLst>
              <a:path w="4021059" h="3784144">
                <a:moveTo>
                  <a:pt x="1438082" y="3038644"/>
                </a:moveTo>
                <a:cubicBezTo>
                  <a:pt x="1438082" y="2940622"/>
                  <a:pt x="1358620" y="2861160"/>
                  <a:pt x="1260598" y="2861160"/>
                </a:cubicBezTo>
                <a:cubicBezTo>
                  <a:pt x="1162576" y="2861160"/>
                  <a:pt x="1083114" y="2940622"/>
                  <a:pt x="1083114" y="3038644"/>
                </a:cubicBezTo>
                <a:cubicBezTo>
                  <a:pt x="1083114" y="3136666"/>
                  <a:pt x="1162576" y="3216128"/>
                  <a:pt x="1260598" y="3216128"/>
                </a:cubicBezTo>
                <a:cubicBezTo>
                  <a:pt x="1358620" y="3216128"/>
                  <a:pt x="1438082" y="3136666"/>
                  <a:pt x="1438082" y="3038644"/>
                </a:cubicBezTo>
                <a:close/>
                <a:moveTo>
                  <a:pt x="1685789" y="2848634"/>
                </a:moveTo>
                <a:lnTo>
                  <a:pt x="1685789" y="3784144"/>
                </a:lnTo>
                <a:lnTo>
                  <a:pt x="835406" y="3784144"/>
                </a:lnTo>
                <a:lnTo>
                  <a:pt x="835406" y="2848634"/>
                </a:lnTo>
                <a:cubicBezTo>
                  <a:pt x="835406" y="2715464"/>
                  <a:pt x="943362" y="2607508"/>
                  <a:pt x="1076532" y="2607508"/>
                </a:cubicBezTo>
                <a:lnTo>
                  <a:pt x="1444663" y="2607508"/>
                </a:lnTo>
                <a:cubicBezTo>
                  <a:pt x="1577833" y="2607508"/>
                  <a:pt x="1685789" y="2715464"/>
                  <a:pt x="1685789" y="2848634"/>
                </a:cubicBezTo>
                <a:close/>
                <a:moveTo>
                  <a:pt x="2681691" y="1560784"/>
                </a:moveTo>
                <a:lnTo>
                  <a:pt x="2520278" y="1399371"/>
                </a:lnTo>
                <a:lnTo>
                  <a:pt x="2520278" y="1722197"/>
                </a:lnTo>
                <a:close/>
                <a:moveTo>
                  <a:pt x="2690551" y="2062563"/>
                </a:moveTo>
                <a:lnTo>
                  <a:pt x="2571773" y="2172028"/>
                </a:lnTo>
                <a:lnTo>
                  <a:pt x="2571565" y="2170767"/>
                </a:lnTo>
                <a:cubicBezTo>
                  <a:pt x="2565295" y="2133316"/>
                  <a:pt x="2579835" y="2102890"/>
                  <a:pt x="2605809" y="2080762"/>
                </a:cubicBezTo>
                <a:lnTo>
                  <a:pt x="2605085" y="2080039"/>
                </a:lnTo>
                <a:cubicBezTo>
                  <a:pt x="2629312" y="2061231"/>
                  <a:pt x="2660801" y="2054760"/>
                  <a:pt x="2690551" y="2062563"/>
                </a:cubicBezTo>
                <a:close/>
                <a:moveTo>
                  <a:pt x="2805318" y="271915"/>
                </a:moveTo>
                <a:cubicBezTo>
                  <a:pt x="2805318" y="213510"/>
                  <a:pt x="2757972" y="166164"/>
                  <a:pt x="2699567" y="166165"/>
                </a:cubicBezTo>
                <a:lnTo>
                  <a:pt x="2605985" y="166164"/>
                </a:lnTo>
                <a:cubicBezTo>
                  <a:pt x="2569718" y="166164"/>
                  <a:pt x="2537715" y="184420"/>
                  <a:pt x="2520278" y="213348"/>
                </a:cubicBezTo>
                <a:lnTo>
                  <a:pt x="2520278" y="1144667"/>
                </a:lnTo>
                <a:lnTo>
                  <a:pt x="2805318" y="1429706"/>
                </a:lnTo>
                <a:close/>
                <a:moveTo>
                  <a:pt x="2914414" y="2183230"/>
                </a:moveTo>
                <a:cubicBezTo>
                  <a:pt x="2916138" y="2161337"/>
                  <a:pt x="2914974" y="2139034"/>
                  <a:pt x="2910723" y="2116871"/>
                </a:cubicBezTo>
                <a:cubicBezTo>
                  <a:pt x="2904917" y="2086596"/>
                  <a:pt x="2893664" y="2058206"/>
                  <a:pt x="2877586" y="2033043"/>
                </a:cubicBezTo>
                <a:lnTo>
                  <a:pt x="2910320" y="2002876"/>
                </a:lnTo>
                <a:lnTo>
                  <a:pt x="2839132" y="1925632"/>
                </a:lnTo>
                <a:lnTo>
                  <a:pt x="2804911" y="1957169"/>
                </a:lnTo>
                <a:cubicBezTo>
                  <a:pt x="2786423" y="1944693"/>
                  <a:pt x="2766308" y="1928861"/>
                  <a:pt x="2744536" y="1921686"/>
                </a:cubicBezTo>
                <a:cubicBezTo>
                  <a:pt x="2663685" y="1894525"/>
                  <a:pt x="2593444" y="1900720"/>
                  <a:pt x="2520278" y="1962365"/>
                </a:cubicBezTo>
                <a:lnTo>
                  <a:pt x="2520278" y="2377609"/>
                </a:lnTo>
                <a:lnTo>
                  <a:pt x="2534679" y="2403844"/>
                </a:lnTo>
                <a:cubicBezTo>
                  <a:pt x="2535520" y="2412330"/>
                  <a:pt x="2535725" y="2419536"/>
                  <a:pt x="2535211" y="2425889"/>
                </a:cubicBezTo>
                <a:cubicBezTo>
                  <a:pt x="2534104" y="2439525"/>
                  <a:pt x="2529673" y="2449229"/>
                  <a:pt x="2520278" y="2458554"/>
                </a:cubicBezTo>
                <a:lnTo>
                  <a:pt x="2520278" y="2643589"/>
                </a:lnTo>
                <a:cubicBezTo>
                  <a:pt x="2555319" y="2634093"/>
                  <a:pt x="2587477" y="2615579"/>
                  <a:pt x="2615369" y="2590681"/>
                </a:cubicBezTo>
                <a:lnTo>
                  <a:pt x="2615836" y="2591152"/>
                </a:lnTo>
                <a:cubicBezTo>
                  <a:pt x="2616723" y="2590269"/>
                  <a:pt x="2617603" y="2589375"/>
                  <a:pt x="2618311" y="2588315"/>
                </a:cubicBezTo>
                <a:lnTo>
                  <a:pt x="2619475" y="2587378"/>
                </a:lnTo>
                <a:lnTo>
                  <a:pt x="2619297" y="2587184"/>
                </a:lnTo>
                <a:cubicBezTo>
                  <a:pt x="2669117" y="2535196"/>
                  <a:pt x="2699996" y="2462122"/>
                  <a:pt x="2687110" y="2392597"/>
                </a:cubicBezTo>
                <a:cubicBezTo>
                  <a:pt x="2678683" y="2347127"/>
                  <a:pt x="2659987" y="2307337"/>
                  <a:pt x="2625854" y="2265038"/>
                </a:cubicBezTo>
                <a:lnTo>
                  <a:pt x="2766406" y="2135507"/>
                </a:lnTo>
                <a:lnTo>
                  <a:pt x="2769253" y="2144002"/>
                </a:lnTo>
                <a:cubicBezTo>
                  <a:pt x="2776409" y="2181310"/>
                  <a:pt x="2762789" y="2219567"/>
                  <a:pt x="2733668" y="2243962"/>
                </a:cubicBezTo>
                <a:lnTo>
                  <a:pt x="2826169" y="2354385"/>
                </a:lnTo>
                <a:cubicBezTo>
                  <a:pt x="2878065" y="2310913"/>
                  <a:pt x="2909241" y="2248912"/>
                  <a:pt x="2914414" y="2183230"/>
                </a:cubicBezTo>
                <a:close/>
                <a:moveTo>
                  <a:pt x="3235338" y="2774350"/>
                </a:moveTo>
                <a:cubicBezTo>
                  <a:pt x="3235338" y="2877325"/>
                  <a:pt x="3151861" y="2960802"/>
                  <a:pt x="3048886" y="2960802"/>
                </a:cubicBezTo>
                <a:cubicBezTo>
                  <a:pt x="2945911" y="2960803"/>
                  <a:pt x="2862434" y="2877325"/>
                  <a:pt x="2862434" y="2774350"/>
                </a:cubicBezTo>
                <a:cubicBezTo>
                  <a:pt x="2862434" y="2671376"/>
                  <a:pt x="2945911" y="2587898"/>
                  <a:pt x="3048886" y="2587898"/>
                </a:cubicBezTo>
                <a:cubicBezTo>
                  <a:pt x="3151861" y="2587898"/>
                  <a:pt x="3235338" y="2671376"/>
                  <a:pt x="3235338" y="2774350"/>
                </a:cubicBezTo>
                <a:close/>
                <a:moveTo>
                  <a:pt x="3606651" y="2485745"/>
                </a:moveTo>
                <a:lnTo>
                  <a:pt x="3292699" y="2171793"/>
                </a:lnTo>
                <a:lnTo>
                  <a:pt x="2520278" y="2944214"/>
                </a:lnTo>
                <a:lnTo>
                  <a:pt x="2520278" y="3010525"/>
                </a:lnTo>
                <a:lnTo>
                  <a:pt x="2808865" y="3299112"/>
                </a:lnTo>
                <a:cubicBezTo>
                  <a:pt x="2860660" y="3255244"/>
                  <a:pt x="2927822" y="3229604"/>
                  <a:pt x="3000972" y="3229604"/>
                </a:cubicBezTo>
                <a:cubicBezTo>
                  <a:pt x="3062536" y="3229604"/>
                  <a:pt x="3119856" y="3247765"/>
                  <a:pt x="3167617" y="3279410"/>
                </a:cubicBezTo>
                <a:lnTo>
                  <a:pt x="3587562" y="2859467"/>
                </a:lnTo>
                <a:cubicBezTo>
                  <a:pt x="3545449" y="2800746"/>
                  <a:pt x="3525068" y="2726637"/>
                  <a:pt x="3534396" y="2649265"/>
                </a:cubicBezTo>
                <a:cubicBezTo>
                  <a:pt x="3541975" y="2586391"/>
                  <a:pt x="3568098" y="2530271"/>
                  <a:pt x="3606651" y="2485745"/>
                </a:cubicBezTo>
                <a:close/>
                <a:moveTo>
                  <a:pt x="4021059" y="2645448"/>
                </a:moveTo>
                <a:lnTo>
                  <a:pt x="2951795" y="3714712"/>
                </a:lnTo>
                <a:lnTo>
                  <a:pt x="2509320" y="3272237"/>
                </a:lnTo>
                <a:cubicBezTo>
                  <a:pt x="2467852" y="3459824"/>
                  <a:pt x="2300387" y="3599829"/>
                  <a:pt x="2100223" y="3599828"/>
                </a:cubicBezTo>
                <a:lnTo>
                  <a:pt x="1854311" y="3599828"/>
                </a:lnTo>
                <a:lnTo>
                  <a:pt x="1854311" y="2814686"/>
                </a:lnTo>
                <a:cubicBezTo>
                  <a:pt x="1854311" y="2634262"/>
                  <a:pt x="1708049" y="2488000"/>
                  <a:pt x="1527625" y="2488000"/>
                </a:cubicBezTo>
                <a:lnTo>
                  <a:pt x="1028869" y="2488000"/>
                </a:lnTo>
                <a:cubicBezTo>
                  <a:pt x="848445" y="2488000"/>
                  <a:pt x="702182" y="2634263"/>
                  <a:pt x="702182" y="2814687"/>
                </a:cubicBezTo>
                <a:lnTo>
                  <a:pt x="702182" y="3599827"/>
                </a:lnTo>
                <a:lnTo>
                  <a:pt x="420055" y="3599828"/>
                </a:lnTo>
                <a:cubicBezTo>
                  <a:pt x="188065" y="3599829"/>
                  <a:pt x="-1" y="3411763"/>
                  <a:pt x="0" y="3179773"/>
                </a:cubicBezTo>
                <a:lnTo>
                  <a:pt x="0" y="0"/>
                </a:lnTo>
                <a:lnTo>
                  <a:pt x="2520277" y="0"/>
                </a:lnTo>
                <a:lnTo>
                  <a:pt x="2520278" y="1"/>
                </a:lnTo>
                <a:lnTo>
                  <a:pt x="2669855" y="1"/>
                </a:lnTo>
                <a:cubicBezTo>
                  <a:pt x="2828680" y="1"/>
                  <a:pt x="2957434" y="128755"/>
                  <a:pt x="2957434" y="287580"/>
                </a:cubicBezTo>
                <a:lnTo>
                  <a:pt x="2957433" y="1512336"/>
                </a:lnTo>
                <a:cubicBezTo>
                  <a:pt x="2957434" y="1533672"/>
                  <a:pt x="2955111" y="1554464"/>
                  <a:pt x="2949906" y="15742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5" name="Isosceles Triangle 33">
            <a:extLst>
              <a:ext uri="{FF2B5EF4-FFF2-40B4-BE49-F238E27FC236}">
                <a16:creationId xmlns:a16="http://schemas.microsoft.com/office/drawing/2014/main" id="{CB7F4B42-51DD-49BA-B89A-63D509ABD46C}"/>
              </a:ext>
            </a:extLst>
          </p:cNvPr>
          <p:cNvSpPr>
            <a:spLocks/>
          </p:cNvSpPr>
          <p:nvPr/>
        </p:nvSpPr>
        <p:spPr>
          <a:xfrm rot="10800000">
            <a:off x="1901248" y="5772460"/>
            <a:ext cx="282024" cy="282024"/>
          </a:xfrm>
          <a:custGeom>
            <a:avLst/>
            <a:gdLst/>
            <a:ahLst/>
            <a:cxnLst/>
            <a:rect l="l" t="t" r="r" b="b"/>
            <a:pathLst>
              <a:path w="3982665" h="3915008">
                <a:moveTo>
                  <a:pt x="0" y="2664000"/>
                </a:moveTo>
                <a:lnTo>
                  <a:pt x="1911318" y="72000"/>
                </a:lnTo>
                <a:lnTo>
                  <a:pt x="1142725" y="2655962"/>
                </a:lnTo>
                <a:close/>
                <a:moveTo>
                  <a:pt x="3982665" y="2664000"/>
                </a:moveTo>
                <a:lnTo>
                  <a:pt x="2839940" y="2655962"/>
                </a:lnTo>
                <a:lnTo>
                  <a:pt x="2071347" y="72000"/>
                </a:lnTo>
                <a:close/>
                <a:moveTo>
                  <a:pt x="2621333" y="2664000"/>
                </a:moveTo>
                <a:lnTo>
                  <a:pt x="1361333" y="2664000"/>
                </a:lnTo>
                <a:lnTo>
                  <a:pt x="1991333" y="0"/>
                </a:lnTo>
                <a:close/>
                <a:moveTo>
                  <a:pt x="1806654" y="3915007"/>
                </a:moveTo>
                <a:lnTo>
                  <a:pt x="726654" y="3915007"/>
                </a:lnTo>
                <a:lnTo>
                  <a:pt x="1266654" y="2835007"/>
                </a:lnTo>
                <a:close/>
                <a:moveTo>
                  <a:pt x="555902" y="3915008"/>
                </a:moveTo>
                <a:lnTo>
                  <a:pt x="15902" y="2835008"/>
                </a:lnTo>
                <a:lnTo>
                  <a:pt x="1095902" y="2835008"/>
                </a:lnTo>
                <a:close/>
                <a:moveTo>
                  <a:pt x="1977406" y="3915008"/>
                </a:moveTo>
                <a:lnTo>
                  <a:pt x="1437406" y="2835008"/>
                </a:lnTo>
                <a:lnTo>
                  <a:pt x="2517406" y="2835008"/>
                </a:lnTo>
                <a:close/>
                <a:moveTo>
                  <a:pt x="3228158" y="3915008"/>
                </a:moveTo>
                <a:lnTo>
                  <a:pt x="2148158" y="3915008"/>
                </a:lnTo>
                <a:lnTo>
                  <a:pt x="2688158" y="2835008"/>
                </a:lnTo>
                <a:close/>
                <a:moveTo>
                  <a:pt x="3398910" y="3915008"/>
                </a:moveTo>
                <a:lnTo>
                  <a:pt x="2858910" y="2835008"/>
                </a:lnTo>
                <a:lnTo>
                  <a:pt x="3938910" y="283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6" name="Rectangle 1">
            <a:extLst>
              <a:ext uri="{FF2B5EF4-FFF2-40B4-BE49-F238E27FC236}">
                <a16:creationId xmlns:a16="http://schemas.microsoft.com/office/drawing/2014/main" id="{670B078A-CDA2-486A-B72F-EAF7EFF34A8A}"/>
              </a:ext>
            </a:extLst>
          </p:cNvPr>
          <p:cNvSpPr>
            <a:spLocks/>
          </p:cNvSpPr>
          <p:nvPr/>
        </p:nvSpPr>
        <p:spPr>
          <a:xfrm>
            <a:off x="3261605" y="1801467"/>
            <a:ext cx="320246" cy="320246"/>
          </a:xfrm>
          <a:custGeom>
            <a:avLst/>
            <a:gdLst/>
            <a:ahLst/>
            <a:cxnLst/>
            <a:rect l="l" t="t" r="r" b="b"/>
            <a:pathLst>
              <a:path w="3964058" h="2918304">
                <a:moveTo>
                  <a:pt x="0" y="2702280"/>
                </a:moveTo>
                <a:lnTo>
                  <a:pt x="3964058" y="2702280"/>
                </a:lnTo>
                <a:lnTo>
                  <a:pt x="3964058" y="2918304"/>
                </a:lnTo>
                <a:lnTo>
                  <a:pt x="0" y="2918304"/>
                </a:lnTo>
                <a:close/>
                <a:moveTo>
                  <a:pt x="3246747" y="1714751"/>
                </a:moveTo>
                <a:lnTo>
                  <a:pt x="3250054" y="1766118"/>
                </a:lnTo>
                <a:lnTo>
                  <a:pt x="3412189" y="1836280"/>
                </a:lnTo>
                <a:lnTo>
                  <a:pt x="3408881" y="1784911"/>
                </a:lnTo>
                <a:close/>
                <a:moveTo>
                  <a:pt x="446042" y="0"/>
                </a:moveTo>
                <a:cubicBezTo>
                  <a:pt x="618186" y="57911"/>
                  <a:pt x="720003" y="213595"/>
                  <a:pt x="777223" y="599128"/>
                </a:cubicBezTo>
                <a:cubicBezTo>
                  <a:pt x="1026666" y="761134"/>
                  <a:pt x="1278673" y="829243"/>
                  <a:pt x="1479576" y="903428"/>
                </a:cubicBezTo>
                <a:lnTo>
                  <a:pt x="1375428" y="107681"/>
                </a:lnTo>
                <a:lnTo>
                  <a:pt x="1645551" y="228290"/>
                </a:lnTo>
                <a:lnTo>
                  <a:pt x="2434309" y="1301021"/>
                </a:lnTo>
                <a:lnTo>
                  <a:pt x="3413850" y="1713334"/>
                </a:lnTo>
                <a:cubicBezTo>
                  <a:pt x="3494810" y="1754194"/>
                  <a:pt x="3601930" y="1846942"/>
                  <a:pt x="3687608" y="1936260"/>
                </a:cubicBezTo>
                <a:cubicBezTo>
                  <a:pt x="3773285" y="2025578"/>
                  <a:pt x="3837521" y="2111465"/>
                  <a:pt x="3832717" y="2138602"/>
                </a:cubicBezTo>
                <a:cubicBezTo>
                  <a:pt x="3745245" y="2353893"/>
                  <a:pt x="2959644" y="1970545"/>
                  <a:pt x="2419332" y="1770733"/>
                </a:cubicBezTo>
                <a:lnTo>
                  <a:pt x="1848801" y="1818171"/>
                </a:lnTo>
                <a:lnTo>
                  <a:pt x="1624737" y="1371425"/>
                </a:lnTo>
                <a:cubicBezTo>
                  <a:pt x="1196592" y="1164222"/>
                  <a:pt x="893667" y="1051363"/>
                  <a:pt x="398628" y="712081"/>
                </a:cubicBezTo>
                <a:cubicBezTo>
                  <a:pt x="446340" y="713302"/>
                  <a:pt x="447739" y="688791"/>
                  <a:pt x="464577" y="683150"/>
                </a:cubicBezTo>
                <a:cubicBezTo>
                  <a:pt x="466403" y="464581"/>
                  <a:pt x="447644" y="246014"/>
                  <a:pt x="4460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7" name="Rectangle 15">
            <a:extLst>
              <a:ext uri="{FF2B5EF4-FFF2-40B4-BE49-F238E27FC236}">
                <a16:creationId xmlns:a16="http://schemas.microsoft.com/office/drawing/2014/main" id="{DB2843E7-DD75-4C83-8118-4A829641BD1A}"/>
              </a:ext>
            </a:extLst>
          </p:cNvPr>
          <p:cNvSpPr>
            <a:spLocks noChangeAspect="1"/>
          </p:cNvSpPr>
          <p:nvPr/>
        </p:nvSpPr>
        <p:spPr>
          <a:xfrm>
            <a:off x="3226670" y="1438615"/>
            <a:ext cx="249229" cy="196508"/>
          </a:xfrm>
          <a:custGeom>
            <a:avLst/>
            <a:gdLst/>
            <a:ahLst/>
            <a:cxnLst/>
            <a:rect l="l" t="t" r="r" b="b"/>
            <a:pathLst>
              <a:path w="3744416" h="2952328">
                <a:moveTo>
                  <a:pt x="184806" y="576064"/>
                </a:moveTo>
                <a:lnTo>
                  <a:pt x="895314" y="576064"/>
                </a:lnTo>
                <a:cubicBezTo>
                  <a:pt x="997380" y="576064"/>
                  <a:pt x="1080120" y="658804"/>
                  <a:pt x="1080120" y="760870"/>
                </a:cubicBezTo>
                <a:lnTo>
                  <a:pt x="1080120" y="792088"/>
                </a:lnTo>
                <a:lnTo>
                  <a:pt x="3312368" y="792088"/>
                </a:lnTo>
                <a:lnTo>
                  <a:pt x="3312368" y="2952328"/>
                </a:lnTo>
                <a:lnTo>
                  <a:pt x="0" y="2952328"/>
                </a:lnTo>
                <a:lnTo>
                  <a:pt x="0" y="1072569"/>
                </a:lnTo>
                <a:lnTo>
                  <a:pt x="0" y="792088"/>
                </a:lnTo>
                <a:lnTo>
                  <a:pt x="0" y="760870"/>
                </a:lnTo>
                <a:cubicBezTo>
                  <a:pt x="0" y="658804"/>
                  <a:pt x="82740" y="576064"/>
                  <a:pt x="184806" y="576064"/>
                </a:cubicBezTo>
                <a:close/>
                <a:moveTo>
                  <a:pt x="616854" y="0"/>
                </a:moveTo>
                <a:lnTo>
                  <a:pt x="1327362" y="0"/>
                </a:lnTo>
                <a:cubicBezTo>
                  <a:pt x="1429428" y="0"/>
                  <a:pt x="1512168" y="82740"/>
                  <a:pt x="1512168" y="184806"/>
                </a:cubicBezTo>
                <a:lnTo>
                  <a:pt x="1512168" y="216024"/>
                </a:lnTo>
                <a:lnTo>
                  <a:pt x="3744416" y="216024"/>
                </a:lnTo>
                <a:lnTo>
                  <a:pt x="3744416" y="2376264"/>
                </a:lnTo>
                <a:lnTo>
                  <a:pt x="3464768" y="2376264"/>
                </a:lnTo>
                <a:lnTo>
                  <a:pt x="3464768" y="648072"/>
                </a:lnTo>
                <a:lnTo>
                  <a:pt x="1232520" y="648072"/>
                </a:lnTo>
                <a:lnTo>
                  <a:pt x="1232520" y="616854"/>
                </a:lnTo>
                <a:cubicBezTo>
                  <a:pt x="1232520" y="514788"/>
                  <a:pt x="1149780" y="432048"/>
                  <a:pt x="1047714" y="432048"/>
                </a:cubicBezTo>
                <a:lnTo>
                  <a:pt x="432048" y="432048"/>
                </a:lnTo>
                <a:lnTo>
                  <a:pt x="432048" y="216024"/>
                </a:lnTo>
                <a:lnTo>
                  <a:pt x="432048" y="184806"/>
                </a:lnTo>
                <a:cubicBezTo>
                  <a:pt x="432048" y="82740"/>
                  <a:pt x="514788" y="0"/>
                  <a:pt x="616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8" name="Round Same Side Corner Rectangle 2">
            <a:extLst>
              <a:ext uri="{FF2B5EF4-FFF2-40B4-BE49-F238E27FC236}">
                <a16:creationId xmlns:a16="http://schemas.microsoft.com/office/drawing/2014/main" id="{991BCE02-BCD4-4913-A645-9268E87BA9D1}"/>
              </a:ext>
            </a:extLst>
          </p:cNvPr>
          <p:cNvSpPr/>
          <p:nvPr/>
        </p:nvSpPr>
        <p:spPr>
          <a:xfrm rot="5400000" flipH="1">
            <a:off x="3318415" y="970304"/>
            <a:ext cx="332288" cy="332288"/>
          </a:xfrm>
          <a:custGeom>
            <a:avLst/>
            <a:gdLst/>
            <a:ahLst/>
            <a:cxnLst/>
            <a:rect l="l" t="t" r="r" b="b"/>
            <a:pathLst>
              <a:path w="3287892" h="3786923">
                <a:moveTo>
                  <a:pt x="2574092" y="3411971"/>
                </a:moveTo>
                <a:cubicBezTo>
                  <a:pt x="2577477" y="3551838"/>
                  <a:pt x="2489596" y="3681234"/>
                  <a:pt x="2347458" y="3745664"/>
                </a:cubicBezTo>
                <a:cubicBezTo>
                  <a:pt x="2228355" y="3799653"/>
                  <a:pt x="2086904" y="3800713"/>
                  <a:pt x="1966757" y="3748519"/>
                </a:cubicBezTo>
                <a:cubicBezTo>
                  <a:pt x="1823914" y="3686464"/>
                  <a:pt x="1733597" y="3559106"/>
                  <a:pt x="1733597" y="3419734"/>
                </a:cubicBezTo>
                <a:cubicBezTo>
                  <a:pt x="2013762" y="3417146"/>
                  <a:pt x="2293927" y="3414559"/>
                  <a:pt x="2574092" y="3411971"/>
                </a:cubicBezTo>
                <a:close/>
                <a:moveTo>
                  <a:pt x="2574187" y="367189"/>
                </a:moveTo>
                <a:cubicBezTo>
                  <a:pt x="2294022" y="369777"/>
                  <a:pt x="2013857" y="372364"/>
                  <a:pt x="1733692" y="374952"/>
                </a:cubicBezTo>
                <a:cubicBezTo>
                  <a:pt x="1730307" y="235085"/>
                  <a:pt x="1818188" y="105689"/>
                  <a:pt x="1960326" y="41259"/>
                </a:cubicBezTo>
                <a:cubicBezTo>
                  <a:pt x="2079429" y="-12730"/>
                  <a:pt x="2220880" y="-13790"/>
                  <a:pt x="2341027" y="38404"/>
                </a:cubicBezTo>
                <a:cubicBezTo>
                  <a:pt x="2483870" y="100459"/>
                  <a:pt x="2574187" y="227817"/>
                  <a:pt x="2574187" y="367189"/>
                </a:cubicBezTo>
                <a:close/>
                <a:moveTo>
                  <a:pt x="2688290" y="635445"/>
                </a:moveTo>
                <a:lnTo>
                  <a:pt x="2688290" y="1612884"/>
                </a:lnTo>
                <a:lnTo>
                  <a:pt x="1619492" y="1612884"/>
                </a:lnTo>
                <a:lnTo>
                  <a:pt x="1619492" y="1396859"/>
                </a:lnTo>
                <a:lnTo>
                  <a:pt x="201708" y="1396859"/>
                </a:lnTo>
                <a:cubicBezTo>
                  <a:pt x="90308" y="1396859"/>
                  <a:pt x="0" y="1306551"/>
                  <a:pt x="0" y="1195151"/>
                </a:cubicBezTo>
                <a:lnTo>
                  <a:pt x="0" y="907003"/>
                </a:lnTo>
                <a:cubicBezTo>
                  <a:pt x="0" y="795603"/>
                  <a:pt x="90308" y="705295"/>
                  <a:pt x="201708" y="705295"/>
                </a:cubicBezTo>
                <a:lnTo>
                  <a:pt x="1619492" y="705295"/>
                </a:lnTo>
                <a:lnTo>
                  <a:pt x="1619492" y="635445"/>
                </a:lnTo>
                <a:cubicBezTo>
                  <a:pt x="1619492" y="537063"/>
                  <a:pt x="1699247" y="457308"/>
                  <a:pt x="1797629" y="457308"/>
                </a:cubicBezTo>
                <a:lnTo>
                  <a:pt x="2510153" y="457308"/>
                </a:lnTo>
                <a:cubicBezTo>
                  <a:pt x="2608535" y="457308"/>
                  <a:pt x="2688290" y="537063"/>
                  <a:pt x="2688290" y="635445"/>
                </a:cubicBezTo>
                <a:close/>
                <a:moveTo>
                  <a:pt x="3177333" y="2901044"/>
                </a:moveTo>
                <a:lnTo>
                  <a:pt x="1130451" y="2901044"/>
                </a:lnTo>
                <a:cubicBezTo>
                  <a:pt x="1350134" y="2526253"/>
                  <a:pt x="1481437" y="2165059"/>
                  <a:pt x="1605942" y="1684892"/>
                </a:cubicBezTo>
                <a:lnTo>
                  <a:pt x="2701842" y="1684892"/>
                </a:lnTo>
                <a:cubicBezTo>
                  <a:pt x="2809350" y="2117470"/>
                  <a:pt x="2933855" y="2516056"/>
                  <a:pt x="3177333" y="2901044"/>
                </a:cubicBezTo>
                <a:close/>
                <a:moveTo>
                  <a:pt x="3287892" y="3137537"/>
                </a:moveTo>
                <a:lnTo>
                  <a:pt x="3287892" y="3248909"/>
                </a:lnTo>
                <a:cubicBezTo>
                  <a:pt x="3287892" y="3295849"/>
                  <a:pt x="3249839" y="3333902"/>
                  <a:pt x="3202899" y="3333902"/>
                </a:cubicBezTo>
                <a:lnTo>
                  <a:pt x="1104885" y="3333902"/>
                </a:lnTo>
                <a:cubicBezTo>
                  <a:pt x="1057945" y="3333902"/>
                  <a:pt x="1019892" y="3295849"/>
                  <a:pt x="1019892" y="3248909"/>
                </a:cubicBezTo>
                <a:lnTo>
                  <a:pt x="1019892" y="3137537"/>
                </a:lnTo>
                <a:cubicBezTo>
                  <a:pt x="1019892" y="3090597"/>
                  <a:pt x="1057945" y="3052544"/>
                  <a:pt x="1104885" y="3052544"/>
                </a:cubicBezTo>
                <a:lnTo>
                  <a:pt x="3202899" y="3052544"/>
                </a:lnTo>
                <a:cubicBezTo>
                  <a:pt x="3249839" y="3052544"/>
                  <a:pt x="3287892" y="3090597"/>
                  <a:pt x="3287892" y="31375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9" name="Pie 2">
            <a:extLst>
              <a:ext uri="{FF2B5EF4-FFF2-40B4-BE49-F238E27FC236}">
                <a16:creationId xmlns:a16="http://schemas.microsoft.com/office/drawing/2014/main" id="{7B0674E5-E55C-4887-AD0E-CCEBE08B0C09}"/>
              </a:ext>
            </a:extLst>
          </p:cNvPr>
          <p:cNvSpPr>
            <a:spLocks noChangeAspect="1"/>
          </p:cNvSpPr>
          <p:nvPr/>
        </p:nvSpPr>
        <p:spPr>
          <a:xfrm>
            <a:off x="4218111" y="2043279"/>
            <a:ext cx="312121" cy="306896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62344F9-7B1C-4F10-8BE4-22F9F37CB443}"/>
              </a:ext>
            </a:extLst>
          </p:cNvPr>
          <p:cNvGrpSpPr/>
          <p:nvPr/>
        </p:nvGrpSpPr>
        <p:grpSpPr>
          <a:xfrm>
            <a:off x="2428607" y="2600095"/>
            <a:ext cx="2616221" cy="2242111"/>
            <a:chOff x="2428607" y="2600095"/>
            <a:chExt cx="2616221" cy="2242111"/>
          </a:xfrm>
        </p:grpSpPr>
        <p:sp>
          <p:nvSpPr>
            <p:cNvPr id="76" name="Freeform 2055">
              <a:extLst>
                <a:ext uri="{FF2B5EF4-FFF2-40B4-BE49-F238E27FC236}">
                  <a16:creationId xmlns:a16="http://schemas.microsoft.com/office/drawing/2014/main" id="{4FCBE650-F4DA-472A-9DE0-A53DBD95FEE3}"/>
                </a:ext>
              </a:extLst>
            </p:cNvPr>
            <p:cNvSpPr/>
            <p:nvPr/>
          </p:nvSpPr>
          <p:spPr>
            <a:xfrm rot="433614">
              <a:off x="3009268" y="3601673"/>
              <a:ext cx="1442156" cy="824647"/>
            </a:xfrm>
            <a:custGeom>
              <a:avLst/>
              <a:gdLst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2007 w 925932"/>
                <a:gd name="connsiteY0" fmla="*/ 466725 h 704850"/>
                <a:gd name="connsiteX1" fmla="*/ 297282 w 925932"/>
                <a:gd name="connsiteY1" fmla="*/ 704850 h 704850"/>
                <a:gd name="connsiteX2" fmla="*/ 925932 w 925932"/>
                <a:gd name="connsiteY2" fmla="*/ 428625 h 704850"/>
                <a:gd name="connsiteX3" fmla="*/ 897357 w 925932"/>
                <a:gd name="connsiteY3" fmla="*/ 0 h 704850"/>
                <a:gd name="connsiteX4" fmla="*/ 602082 w 925932"/>
                <a:gd name="connsiteY4" fmla="*/ 76200 h 704850"/>
                <a:gd name="connsiteX5" fmla="*/ 2007 w 925932"/>
                <a:gd name="connsiteY5" fmla="*/ 466725 h 704850"/>
                <a:gd name="connsiteX0" fmla="*/ 2369 w 926294"/>
                <a:gd name="connsiteY0" fmla="*/ 466725 h 704850"/>
                <a:gd name="connsiteX1" fmla="*/ 297644 w 926294"/>
                <a:gd name="connsiteY1" fmla="*/ 704850 h 704850"/>
                <a:gd name="connsiteX2" fmla="*/ 926294 w 926294"/>
                <a:gd name="connsiteY2" fmla="*/ 428625 h 704850"/>
                <a:gd name="connsiteX3" fmla="*/ 897719 w 926294"/>
                <a:gd name="connsiteY3" fmla="*/ 0 h 704850"/>
                <a:gd name="connsiteX4" fmla="*/ 602444 w 926294"/>
                <a:gd name="connsiteY4" fmla="*/ 76200 h 704850"/>
                <a:gd name="connsiteX5" fmla="*/ 2369 w 926294"/>
                <a:gd name="connsiteY5" fmla="*/ 466725 h 704850"/>
                <a:gd name="connsiteX0" fmla="*/ 2369 w 926294"/>
                <a:gd name="connsiteY0" fmla="*/ 466725 h 704850"/>
                <a:gd name="connsiteX1" fmla="*/ 297644 w 926294"/>
                <a:gd name="connsiteY1" fmla="*/ 704850 h 704850"/>
                <a:gd name="connsiteX2" fmla="*/ 926294 w 926294"/>
                <a:gd name="connsiteY2" fmla="*/ 428625 h 704850"/>
                <a:gd name="connsiteX3" fmla="*/ 897719 w 926294"/>
                <a:gd name="connsiteY3" fmla="*/ 0 h 704850"/>
                <a:gd name="connsiteX4" fmla="*/ 602444 w 926294"/>
                <a:gd name="connsiteY4" fmla="*/ 76200 h 704850"/>
                <a:gd name="connsiteX5" fmla="*/ 2369 w 926294"/>
                <a:gd name="connsiteY5" fmla="*/ 466725 h 704850"/>
                <a:gd name="connsiteX0" fmla="*/ 2369 w 926294"/>
                <a:gd name="connsiteY0" fmla="*/ 466725 h 704850"/>
                <a:gd name="connsiteX1" fmla="*/ 297644 w 926294"/>
                <a:gd name="connsiteY1" fmla="*/ 704850 h 704850"/>
                <a:gd name="connsiteX2" fmla="*/ 926294 w 926294"/>
                <a:gd name="connsiteY2" fmla="*/ 428625 h 704850"/>
                <a:gd name="connsiteX3" fmla="*/ 897719 w 926294"/>
                <a:gd name="connsiteY3" fmla="*/ 0 h 704850"/>
                <a:gd name="connsiteX4" fmla="*/ 602444 w 926294"/>
                <a:gd name="connsiteY4" fmla="*/ 76200 h 704850"/>
                <a:gd name="connsiteX5" fmla="*/ 2369 w 926294"/>
                <a:gd name="connsiteY5" fmla="*/ 466725 h 704850"/>
                <a:gd name="connsiteX0" fmla="*/ 2369 w 959784"/>
                <a:gd name="connsiteY0" fmla="*/ 466725 h 704850"/>
                <a:gd name="connsiteX1" fmla="*/ 297644 w 959784"/>
                <a:gd name="connsiteY1" fmla="*/ 704850 h 704850"/>
                <a:gd name="connsiteX2" fmla="*/ 926294 w 959784"/>
                <a:gd name="connsiteY2" fmla="*/ 428625 h 704850"/>
                <a:gd name="connsiteX3" fmla="*/ 897719 w 959784"/>
                <a:gd name="connsiteY3" fmla="*/ 0 h 704850"/>
                <a:gd name="connsiteX4" fmla="*/ 602444 w 959784"/>
                <a:gd name="connsiteY4" fmla="*/ 76200 h 704850"/>
                <a:gd name="connsiteX5" fmla="*/ 2369 w 959784"/>
                <a:gd name="connsiteY5" fmla="*/ 466725 h 704850"/>
                <a:gd name="connsiteX0" fmla="*/ 2369 w 972332"/>
                <a:gd name="connsiteY0" fmla="*/ 466725 h 704850"/>
                <a:gd name="connsiteX1" fmla="*/ 297644 w 972332"/>
                <a:gd name="connsiteY1" fmla="*/ 704850 h 704850"/>
                <a:gd name="connsiteX2" fmla="*/ 926294 w 972332"/>
                <a:gd name="connsiteY2" fmla="*/ 428625 h 704850"/>
                <a:gd name="connsiteX3" fmla="*/ 897719 w 972332"/>
                <a:gd name="connsiteY3" fmla="*/ 0 h 704850"/>
                <a:gd name="connsiteX4" fmla="*/ 602444 w 972332"/>
                <a:gd name="connsiteY4" fmla="*/ 76200 h 704850"/>
                <a:gd name="connsiteX5" fmla="*/ 2369 w 972332"/>
                <a:gd name="connsiteY5" fmla="*/ 466725 h 704850"/>
                <a:gd name="connsiteX0" fmla="*/ 2369 w 987620"/>
                <a:gd name="connsiteY0" fmla="*/ 466725 h 704850"/>
                <a:gd name="connsiteX1" fmla="*/ 297644 w 987620"/>
                <a:gd name="connsiteY1" fmla="*/ 704850 h 704850"/>
                <a:gd name="connsiteX2" fmla="*/ 926294 w 987620"/>
                <a:gd name="connsiteY2" fmla="*/ 428625 h 704850"/>
                <a:gd name="connsiteX3" fmla="*/ 897719 w 987620"/>
                <a:gd name="connsiteY3" fmla="*/ 0 h 704850"/>
                <a:gd name="connsiteX4" fmla="*/ 602444 w 987620"/>
                <a:gd name="connsiteY4" fmla="*/ 76200 h 704850"/>
                <a:gd name="connsiteX5" fmla="*/ 2369 w 987620"/>
                <a:gd name="connsiteY5" fmla="*/ 466725 h 704850"/>
                <a:gd name="connsiteX0" fmla="*/ 2369 w 987620"/>
                <a:gd name="connsiteY0" fmla="*/ 468385 h 706510"/>
                <a:gd name="connsiteX1" fmla="*/ 297644 w 987620"/>
                <a:gd name="connsiteY1" fmla="*/ 706510 h 706510"/>
                <a:gd name="connsiteX2" fmla="*/ 926294 w 987620"/>
                <a:gd name="connsiteY2" fmla="*/ 430285 h 706510"/>
                <a:gd name="connsiteX3" fmla="*/ 897719 w 987620"/>
                <a:gd name="connsiteY3" fmla="*/ 1660 h 706510"/>
                <a:gd name="connsiteX4" fmla="*/ 602444 w 987620"/>
                <a:gd name="connsiteY4" fmla="*/ 77860 h 706510"/>
                <a:gd name="connsiteX5" fmla="*/ 2369 w 987620"/>
                <a:gd name="connsiteY5" fmla="*/ 468385 h 706510"/>
                <a:gd name="connsiteX0" fmla="*/ 2369 w 987620"/>
                <a:gd name="connsiteY0" fmla="*/ 468196 h 706321"/>
                <a:gd name="connsiteX1" fmla="*/ 297644 w 987620"/>
                <a:gd name="connsiteY1" fmla="*/ 706321 h 706321"/>
                <a:gd name="connsiteX2" fmla="*/ 926294 w 987620"/>
                <a:gd name="connsiteY2" fmla="*/ 430096 h 706321"/>
                <a:gd name="connsiteX3" fmla="*/ 897719 w 987620"/>
                <a:gd name="connsiteY3" fmla="*/ 1471 h 706321"/>
                <a:gd name="connsiteX4" fmla="*/ 526244 w 987620"/>
                <a:gd name="connsiteY4" fmla="*/ 87196 h 706321"/>
                <a:gd name="connsiteX5" fmla="*/ 2369 w 987620"/>
                <a:gd name="connsiteY5" fmla="*/ 468196 h 706321"/>
                <a:gd name="connsiteX0" fmla="*/ 2369 w 987620"/>
                <a:gd name="connsiteY0" fmla="*/ 473062 h 711187"/>
                <a:gd name="connsiteX1" fmla="*/ 297644 w 987620"/>
                <a:gd name="connsiteY1" fmla="*/ 711187 h 711187"/>
                <a:gd name="connsiteX2" fmla="*/ 926294 w 987620"/>
                <a:gd name="connsiteY2" fmla="*/ 434962 h 711187"/>
                <a:gd name="connsiteX3" fmla="*/ 897719 w 987620"/>
                <a:gd name="connsiteY3" fmla="*/ 6337 h 711187"/>
                <a:gd name="connsiteX4" fmla="*/ 526244 w 987620"/>
                <a:gd name="connsiteY4" fmla="*/ 92062 h 711187"/>
                <a:gd name="connsiteX5" fmla="*/ 2369 w 987620"/>
                <a:gd name="connsiteY5" fmla="*/ 473062 h 711187"/>
                <a:gd name="connsiteX0" fmla="*/ 2369 w 987620"/>
                <a:gd name="connsiteY0" fmla="*/ 473062 h 711187"/>
                <a:gd name="connsiteX1" fmla="*/ 297644 w 987620"/>
                <a:gd name="connsiteY1" fmla="*/ 711187 h 711187"/>
                <a:gd name="connsiteX2" fmla="*/ 926294 w 987620"/>
                <a:gd name="connsiteY2" fmla="*/ 434962 h 711187"/>
                <a:gd name="connsiteX3" fmla="*/ 897719 w 987620"/>
                <a:gd name="connsiteY3" fmla="*/ 6337 h 711187"/>
                <a:gd name="connsiteX4" fmla="*/ 526244 w 987620"/>
                <a:gd name="connsiteY4" fmla="*/ 92062 h 711187"/>
                <a:gd name="connsiteX5" fmla="*/ 2369 w 987620"/>
                <a:gd name="connsiteY5" fmla="*/ 473062 h 711187"/>
                <a:gd name="connsiteX0" fmla="*/ 2369 w 987620"/>
                <a:gd name="connsiteY0" fmla="*/ 475191 h 713316"/>
                <a:gd name="connsiteX1" fmla="*/ 297644 w 987620"/>
                <a:gd name="connsiteY1" fmla="*/ 713316 h 713316"/>
                <a:gd name="connsiteX2" fmla="*/ 926294 w 987620"/>
                <a:gd name="connsiteY2" fmla="*/ 437091 h 713316"/>
                <a:gd name="connsiteX3" fmla="*/ 897719 w 987620"/>
                <a:gd name="connsiteY3" fmla="*/ 8466 h 713316"/>
                <a:gd name="connsiteX4" fmla="*/ 488144 w 987620"/>
                <a:gd name="connsiteY4" fmla="*/ 84666 h 713316"/>
                <a:gd name="connsiteX5" fmla="*/ 2369 w 987620"/>
                <a:gd name="connsiteY5" fmla="*/ 475191 h 713316"/>
                <a:gd name="connsiteX0" fmla="*/ 2369 w 987620"/>
                <a:gd name="connsiteY0" fmla="*/ 489496 h 727621"/>
                <a:gd name="connsiteX1" fmla="*/ 297644 w 987620"/>
                <a:gd name="connsiteY1" fmla="*/ 727621 h 727621"/>
                <a:gd name="connsiteX2" fmla="*/ 926294 w 987620"/>
                <a:gd name="connsiteY2" fmla="*/ 451396 h 727621"/>
                <a:gd name="connsiteX3" fmla="*/ 897719 w 987620"/>
                <a:gd name="connsiteY3" fmla="*/ 22771 h 727621"/>
                <a:gd name="connsiteX4" fmla="*/ 488144 w 987620"/>
                <a:gd name="connsiteY4" fmla="*/ 98971 h 727621"/>
                <a:gd name="connsiteX5" fmla="*/ 2369 w 987620"/>
                <a:gd name="connsiteY5" fmla="*/ 489496 h 727621"/>
                <a:gd name="connsiteX0" fmla="*/ 2369 w 984580"/>
                <a:gd name="connsiteY0" fmla="*/ 468707 h 706832"/>
                <a:gd name="connsiteX1" fmla="*/ 297644 w 984580"/>
                <a:gd name="connsiteY1" fmla="*/ 706832 h 706832"/>
                <a:gd name="connsiteX2" fmla="*/ 926294 w 984580"/>
                <a:gd name="connsiteY2" fmla="*/ 430607 h 706832"/>
                <a:gd name="connsiteX3" fmla="*/ 888194 w 984580"/>
                <a:gd name="connsiteY3" fmla="*/ 49607 h 706832"/>
                <a:gd name="connsiteX4" fmla="*/ 488144 w 984580"/>
                <a:gd name="connsiteY4" fmla="*/ 78182 h 706832"/>
                <a:gd name="connsiteX5" fmla="*/ 2369 w 984580"/>
                <a:gd name="connsiteY5" fmla="*/ 468707 h 706832"/>
                <a:gd name="connsiteX0" fmla="*/ 2369 w 984580"/>
                <a:gd name="connsiteY0" fmla="*/ 512615 h 750740"/>
                <a:gd name="connsiteX1" fmla="*/ 297644 w 984580"/>
                <a:gd name="connsiteY1" fmla="*/ 750740 h 750740"/>
                <a:gd name="connsiteX2" fmla="*/ 926294 w 984580"/>
                <a:gd name="connsiteY2" fmla="*/ 474515 h 750740"/>
                <a:gd name="connsiteX3" fmla="*/ 888194 w 984580"/>
                <a:gd name="connsiteY3" fmla="*/ 93515 h 750740"/>
                <a:gd name="connsiteX4" fmla="*/ 488144 w 984580"/>
                <a:gd name="connsiteY4" fmla="*/ 122090 h 750740"/>
                <a:gd name="connsiteX5" fmla="*/ 2369 w 984580"/>
                <a:gd name="connsiteY5" fmla="*/ 512615 h 750740"/>
                <a:gd name="connsiteX0" fmla="*/ 2369 w 974649"/>
                <a:gd name="connsiteY0" fmla="*/ 474206 h 712331"/>
                <a:gd name="connsiteX1" fmla="*/ 297644 w 974649"/>
                <a:gd name="connsiteY1" fmla="*/ 712331 h 712331"/>
                <a:gd name="connsiteX2" fmla="*/ 926294 w 974649"/>
                <a:gd name="connsiteY2" fmla="*/ 436106 h 712331"/>
                <a:gd name="connsiteX3" fmla="*/ 850094 w 974649"/>
                <a:gd name="connsiteY3" fmla="*/ 140831 h 712331"/>
                <a:gd name="connsiteX4" fmla="*/ 488144 w 974649"/>
                <a:gd name="connsiteY4" fmla="*/ 83681 h 712331"/>
                <a:gd name="connsiteX5" fmla="*/ 2369 w 974649"/>
                <a:gd name="connsiteY5" fmla="*/ 474206 h 712331"/>
                <a:gd name="connsiteX0" fmla="*/ 2369 w 974649"/>
                <a:gd name="connsiteY0" fmla="*/ 418934 h 657059"/>
                <a:gd name="connsiteX1" fmla="*/ 297644 w 974649"/>
                <a:gd name="connsiteY1" fmla="*/ 657059 h 657059"/>
                <a:gd name="connsiteX2" fmla="*/ 926294 w 974649"/>
                <a:gd name="connsiteY2" fmla="*/ 380834 h 657059"/>
                <a:gd name="connsiteX3" fmla="*/ 850094 w 974649"/>
                <a:gd name="connsiteY3" fmla="*/ 85559 h 657059"/>
                <a:gd name="connsiteX4" fmla="*/ 421469 w 974649"/>
                <a:gd name="connsiteY4" fmla="*/ 133184 h 657059"/>
                <a:gd name="connsiteX5" fmla="*/ 2369 w 974649"/>
                <a:gd name="connsiteY5" fmla="*/ 418934 h 657059"/>
                <a:gd name="connsiteX0" fmla="*/ 2901 w 937081"/>
                <a:gd name="connsiteY0" fmla="*/ 466559 h 657059"/>
                <a:gd name="connsiteX1" fmla="*/ 260076 w 937081"/>
                <a:gd name="connsiteY1" fmla="*/ 657059 h 657059"/>
                <a:gd name="connsiteX2" fmla="*/ 888726 w 937081"/>
                <a:gd name="connsiteY2" fmla="*/ 380834 h 657059"/>
                <a:gd name="connsiteX3" fmla="*/ 812526 w 937081"/>
                <a:gd name="connsiteY3" fmla="*/ 85559 h 657059"/>
                <a:gd name="connsiteX4" fmla="*/ 383901 w 937081"/>
                <a:gd name="connsiteY4" fmla="*/ 133184 h 657059"/>
                <a:gd name="connsiteX5" fmla="*/ 2901 w 937081"/>
                <a:gd name="connsiteY5" fmla="*/ 466559 h 657059"/>
                <a:gd name="connsiteX0" fmla="*/ 2484 w 936664"/>
                <a:gd name="connsiteY0" fmla="*/ 466559 h 666584"/>
                <a:gd name="connsiteX1" fmla="*/ 288234 w 936664"/>
                <a:gd name="connsiteY1" fmla="*/ 666584 h 666584"/>
                <a:gd name="connsiteX2" fmla="*/ 888309 w 936664"/>
                <a:gd name="connsiteY2" fmla="*/ 380834 h 666584"/>
                <a:gd name="connsiteX3" fmla="*/ 812109 w 936664"/>
                <a:gd name="connsiteY3" fmla="*/ 85559 h 666584"/>
                <a:gd name="connsiteX4" fmla="*/ 383484 w 936664"/>
                <a:gd name="connsiteY4" fmla="*/ 133184 h 666584"/>
                <a:gd name="connsiteX5" fmla="*/ 2484 w 936664"/>
                <a:gd name="connsiteY5" fmla="*/ 466559 h 666584"/>
                <a:gd name="connsiteX0" fmla="*/ 2484 w 936664"/>
                <a:gd name="connsiteY0" fmla="*/ 466559 h 666584"/>
                <a:gd name="connsiteX1" fmla="*/ 288234 w 936664"/>
                <a:gd name="connsiteY1" fmla="*/ 666584 h 666584"/>
                <a:gd name="connsiteX2" fmla="*/ 888309 w 936664"/>
                <a:gd name="connsiteY2" fmla="*/ 380834 h 666584"/>
                <a:gd name="connsiteX3" fmla="*/ 812109 w 936664"/>
                <a:gd name="connsiteY3" fmla="*/ 85559 h 666584"/>
                <a:gd name="connsiteX4" fmla="*/ 383484 w 936664"/>
                <a:gd name="connsiteY4" fmla="*/ 133184 h 666584"/>
                <a:gd name="connsiteX5" fmla="*/ 2484 w 936664"/>
                <a:gd name="connsiteY5" fmla="*/ 466559 h 666584"/>
                <a:gd name="connsiteX0" fmla="*/ 2484 w 929328"/>
                <a:gd name="connsiteY0" fmla="*/ 466559 h 666584"/>
                <a:gd name="connsiteX1" fmla="*/ 288234 w 929328"/>
                <a:gd name="connsiteY1" fmla="*/ 666584 h 666584"/>
                <a:gd name="connsiteX2" fmla="*/ 878784 w 929328"/>
                <a:gd name="connsiteY2" fmla="*/ 352259 h 666584"/>
                <a:gd name="connsiteX3" fmla="*/ 812109 w 929328"/>
                <a:gd name="connsiteY3" fmla="*/ 85559 h 666584"/>
                <a:gd name="connsiteX4" fmla="*/ 383484 w 929328"/>
                <a:gd name="connsiteY4" fmla="*/ 133184 h 666584"/>
                <a:gd name="connsiteX5" fmla="*/ 2484 w 929328"/>
                <a:gd name="connsiteY5" fmla="*/ 466559 h 666584"/>
                <a:gd name="connsiteX0" fmla="*/ 2484 w 903999"/>
                <a:gd name="connsiteY0" fmla="*/ 466559 h 666584"/>
                <a:gd name="connsiteX1" fmla="*/ 288234 w 903999"/>
                <a:gd name="connsiteY1" fmla="*/ 666584 h 666584"/>
                <a:gd name="connsiteX2" fmla="*/ 878784 w 903999"/>
                <a:gd name="connsiteY2" fmla="*/ 352259 h 666584"/>
                <a:gd name="connsiteX3" fmla="*/ 812109 w 903999"/>
                <a:gd name="connsiteY3" fmla="*/ 85559 h 666584"/>
                <a:gd name="connsiteX4" fmla="*/ 383484 w 903999"/>
                <a:gd name="connsiteY4" fmla="*/ 133184 h 666584"/>
                <a:gd name="connsiteX5" fmla="*/ 2484 w 903999"/>
                <a:gd name="connsiteY5" fmla="*/ 466559 h 666584"/>
                <a:gd name="connsiteX0" fmla="*/ 2484 w 894229"/>
                <a:gd name="connsiteY0" fmla="*/ 455466 h 655491"/>
                <a:gd name="connsiteX1" fmla="*/ 288234 w 894229"/>
                <a:gd name="connsiteY1" fmla="*/ 655491 h 655491"/>
                <a:gd name="connsiteX2" fmla="*/ 878784 w 894229"/>
                <a:gd name="connsiteY2" fmla="*/ 341166 h 655491"/>
                <a:gd name="connsiteX3" fmla="*/ 745434 w 894229"/>
                <a:gd name="connsiteY3" fmla="*/ 93516 h 655491"/>
                <a:gd name="connsiteX4" fmla="*/ 383484 w 894229"/>
                <a:gd name="connsiteY4" fmla="*/ 122091 h 655491"/>
                <a:gd name="connsiteX5" fmla="*/ 2484 w 894229"/>
                <a:gd name="connsiteY5" fmla="*/ 455466 h 655491"/>
                <a:gd name="connsiteX0" fmla="*/ 2484 w 909836"/>
                <a:gd name="connsiteY0" fmla="*/ 455466 h 655491"/>
                <a:gd name="connsiteX1" fmla="*/ 288234 w 909836"/>
                <a:gd name="connsiteY1" fmla="*/ 655491 h 655491"/>
                <a:gd name="connsiteX2" fmla="*/ 878784 w 909836"/>
                <a:gd name="connsiteY2" fmla="*/ 341166 h 655491"/>
                <a:gd name="connsiteX3" fmla="*/ 745434 w 909836"/>
                <a:gd name="connsiteY3" fmla="*/ 93516 h 655491"/>
                <a:gd name="connsiteX4" fmla="*/ 383484 w 909836"/>
                <a:gd name="connsiteY4" fmla="*/ 122091 h 655491"/>
                <a:gd name="connsiteX5" fmla="*/ 2484 w 909836"/>
                <a:gd name="connsiteY5" fmla="*/ 455466 h 655491"/>
                <a:gd name="connsiteX0" fmla="*/ 2484 w 909836"/>
                <a:gd name="connsiteY0" fmla="*/ 406321 h 606346"/>
                <a:gd name="connsiteX1" fmla="*/ 288234 w 909836"/>
                <a:gd name="connsiteY1" fmla="*/ 606346 h 606346"/>
                <a:gd name="connsiteX2" fmla="*/ 878784 w 909836"/>
                <a:gd name="connsiteY2" fmla="*/ 292021 h 606346"/>
                <a:gd name="connsiteX3" fmla="*/ 745434 w 909836"/>
                <a:gd name="connsiteY3" fmla="*/ 44371 h 606346"/>
                <a:gd name="connsiteX4" fmla="*/ 383484 w 909836"/>
                <a:gd name="connsiteY4" fmla="*/ 72946 h 606346"/>
                <a:gd name="connsiteX5" fmla="*/ 2484 w 909836"/>
                <a:gd name="connsiteY5" fmla="*/ 406321 h 606346"/>
                <a:gd name="connsiteX0" fmla="*/ 2484 w 909836"/>
                <a:gd name="connsiteY0" fmla="*/ 361950 h 561975"/>
                <a:gd name="connsiteX1" fmla="*/ 288234 w 909836"/>
                <a:gd name="connsiteY1" fmla="*/ 561975 h 561975"/>
                <a:gd name="connsiteX2" fmla="*/ 878784 w 909836"/>
                <a:gd name="connsiteY2" fmla="*/ 247650 h 561975"/>
                <a:gd name="connsiteX3" fmla="*/ 745434 w 909836"/>
                <a:gd name="connsiteY3" fmla="*/ 0 h 561975"/>
                <a:gd name="connsiteX4" fmla="*/ 364434 w 909836"/>
                <a:gd name="connsiteY4" fmla="*/ 161925 h 561975"/>
                <a:gd name="connsiteX5" fmla="*/ 2484 w 909836"/>
                <a:gd name="connsiteY5" fmla="*/ 361950 h 561975"/>
                <a:gd name="connsiteX0" fmla="*/ 4330 w 825957"/>
                <a:gd name="connsiteY0" fmla="*/ 419100 h 561975"/>
                <a:gd name="connsiteX1" fmla="*/ 204355 w 825957"/>
                <a:gd name="connsiteY1" fmla="*/ 561975 h 561975"/>
                <a:gd name="connsiteX2" fmla="*/ 794905 w 825957"/>
                <a:gd name="connsiteY2" fmla="*/ 247650 h 561975"/>
                <a:gd name="connsiteX3" fmla="*/ 661555 w 825957"/>
                <a:gd name="connsiteY3" fmla="*/ 0 h 561975"/>
                <a:gd name="connsiteX4" fmla="*/ 280555 w 825957"/>
                <a:gd name="connsiteY4" fmla="*/ 161925 h 561975"/>
                <a:gd name="connsiteX5" fmla="*/ 4330 w 825957"/>
                <a:gd name="connsiteY5" fmla="*/ 419100 h 561975"/>
                <a:gd name="connsiteX0" fmla="*/ 4330 w 825957"/>
                <a:gd name="connsiteY0" fmla="*/ 419100 h 561975"/>
                <a:gd name="connsiteX1" fmla="*/ 204355 w 825957"/>
                <a:gd name="connsiteY1" fmla="*/ 561975 h 561975"/>
                <a:gd name="connsiteX2" fmla="*/ 794905 w 825957"/>
                <a:gd name="connsiteY2" fmla="*/ 247650 h 561975"/>
                <a:gd name="connsiteX3" fmla="*/ 661555 w 825957"/>
                <a:gd name="connsiteY3" fmla="*/ 0 h 561975"/>
                <a:gd name="connsiteX4" fmla="*/ 280555 w 825957"/>
                <a:gd name="connsiteY4" fmla="*/ 161925 h 561975"/>
                <a:gd name="connsiteX5" fmla="*/ 4330 w 825957"/>
                <a:gd name="connsiteY5" fmla="*/ 419100 h 561975"/>
                <a:gd name="connsiteX0" fmla="*/ 2369 w 919246"/>
                <a:gd name="connsiteY0" fmla="*/ 381000 h 561975"/>
                <a:gd name="connsiteX1" fmla="*/ 297644 w 919246"/>
                <a:gd name="connsiteY1" fmla="*/ 561975 h 561975"/>
                <a:gd name="connsiteX2" fmla="*/ 888194 w 919246"/>
                <a:gd name="connsiteY2" fmla="*/ 247650 h 561975"/>
                <a:gd name="connsiteX3" fmla="*/ 754844 w 919246"/>
                <a:gd name="connsiteY3" fmla="*/ 0 h 561975"/>
                <a:gd name="connsiteX4" fmla="*/ 373844 w 919246"/>
                <a:gd name="connsiteY4" fmla="*/ 161925 h 561975"/>
                <a:gd name="connsiteX5" fmla="*/ 2369 w 919246"/>
                <a:gd name="connsiteY5" fmla="*/ 381000 h 561975"/>
                <a:gd name="connsiteX0" fmla="*/ 0 w 916877"/>
                <a:gd name="connsiteY0" fmla="*/ 381000 h 561975"/>
                <a:gd name="connsiteX1" fmla="*/ 295275 w 916877"/>
                <a:gd name="connsiteY1" fmla="*/ 561975 h 561975"/>
                <a:gd name="connsiteX2" fmla="*/ 885825 w 916877"/>
                <a:gd name="connsiteY2" fmla="*/ 247650 h 561975"/>
                <a:gd name="connsiteX3" fmla="*/ 752475 w 916877"/>
                <a:gd name="connsiteY3" fmla="*/ 0 h 561975"/>
                <a:gd name="connsiteX4" fmla="*/ 371475 w 916877"/>
                <a:gd name="connsiteY4" fmla="*/ 161925 h 561975"/>
                <a:gd name="connsiteX5" fmla="*/ 0 w 916877"/>
                <a:gd name="connsiteY5" fmla="*/ 381000 h 561975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298141"/>
                <a:gd name="connsiteX1" fmla="*/ 857250 w 880080"/>
                <a:gd name="connsiteY1" fmla="*/ 219075 h 298141"/>
                <a:gd name="connsiteX2" fmla="*/ 685800 w 880080"/>
                <a:gd name="connsiteY2" fmla="*/ 0 h 298141"/>
                <a:gd name="connsiteX3" fmla="*/ 342900 w 880080"/>
                <a:gd name="connsiteY3" fmla="*/ 133350 h 298141"/>
                <a:gd name="connsiteX4" fmla="*/ 0 w 880080"/>
                <a:gd name="connsiteY4" fmla="*/ 295275 h 298141"/>
                <a:gd name="connsiteX0" fmla="*/ 0 w 880080"/>
                <a:gd name="connsiteY0" fmla="*/ 295275 h 378434"/>
                <a:gd name="connsiteX1" fmla="*/ 857250 w 880080"/>
                <a:gd name="connsiteY1" fmla="*/ 219075 h 378434"/>
                <a:gd name="connsiteX2" fmla="*/ 685800 w 880080"/>
                <a:gd name="connsiteY2" fmla="*/ 0 h 378434"/>
                <a:gd name="connsiteX3" fmla="*/ 342900 w 880080"/>
                <a:gd name="connsiteY3" fmla="*/ 133350 h 378434"/>
                <a:gd name="connsiteX4" fmla="*/ 0 w 880080"/>
                <a:gd name="connsiteY4" fmla="*/ 295275 h 378434"/>
                <a:gd name="connsiteX0" fmla="*/ 0 w 880080"/>
                <a:gd name="connsiteY0" fmla="*/ 295275 h 432967"/>
                <a:gd name="connsiteX1" fmla="*/ 857250 w 880080"/>
                <a:gd name="connsiteY1" fmla="*/ 219075 h 432967"/>
                <a:gd name="connsiteX2" fmla="*/ 685800 w 880080"/>
                <a:gd name="connsiteY2" fmla="*/ 0 h 432967"/>
                <a:gd name="connsiteX3" fmla="*/ 342900 w 880080"/>
                <a:gd name="connsiteY3" fmla="*/ 133350 h 432967"/>
                <a:gd name="connsiteX4" fmla="*/ 0 w 880080"/>
                <a:gd name="connsiteY4" fmla="*/ 295275 h 432967"/>
                <a:gd name="connsiteX0" fmla="*/ 0 w 857250"/>
                <a:gd name="connsiteY0" fmla="*/ 295275 h 432967"/>
                <a:gd name="connsiteX1" fmla="*/ 857250 w 857250"/>
                <a:gd name="connsiteY1" fmla="*/ 219075 h 432967"/>
                <a:gd name="connsiteX2" fmla="*/ 685800 w 857250"/>
                <a:gd name="connsiteY2" fmla="*/ 0 h 432967"/>
                <a:gd name="connsiteX3" fmla="*/ 342900 w 857250"/>
                <a:gd name="connsiteY3" fmla="*/ 133350 h 432967"/>
                <a:gd name="connsiteX4" fmla="*/ 0 w 857250"/>
                <a:gd name="connsiteY4" fmla="*/ 295275 h 432967"/>
                <a:gd name="connsiteX0" fmla="*/ 0 w 794198"/>
                <a:gd name="connsiteY0" fmla="*/ 295275 h 441269"/>
                <a:gd name="connsiteX1" fmla="*/ 781050 w 794198"/>
                <a:gd name="connsiteY1" fmla="*/ 238125 h 441269"/>
                <a:gd name="connsiteX2" fmla="*/ 685800 w 794198"/>
                <a:gd name="connsiteY2" fmla="*/ 0 h 441269"/>
                <a:gd name="connsiteX3" fmla="*/ 342900 w 794198"/>
                <a:gd name="connsiteY3" fmla="*/ 133350 h 441269"/>
                <a:gd name="connsiteX4" fmla="*/ 0 w 794198"/>
                <a:gd name="connsiteY4" fmla="*/ 295275 h 441269"/>
                <a:gd name="connsiteX0" fmla="*/ 0 w 844906"/>
                <a:gd name="connsiteY0" fmla="*/ 295275 h 441269"/>
                <a:gd name="connsiteX1" fmla="*/ 781050 w 844906"/>
                <a:gd name="connsiteY1" fmla="*/ 238125 h 441269"/>
                <a:gd name="connsiteX2" fmla="*/ 685800 w 844906"/>
                <a:gd name="connsiteY2" fmla="*/ 0 h 441269"/>
                <a:gd name="connsiteX3" fmla="*/ 342900 w 844906"/>
                <a:gd name="connsiteY3" fmla="*/ 133350 h 441269"/>
                <a:gd name="connsiteX4" fmla="*/ 0 w 844906"/>
                <a:gd name="connsiteY4" fmla="*/ 295275 h 441269"/>
                <a:gd name="connsiteX0" fmla="*/ 0 w 828566"/>
                <a:gd name="connsiteY0" fmla="*/ 295275 h 441269"/>
                <a:gd name="connsiteX1" fmla="*/ 781050 w 828566"/>
                <a:gd name="connsiteY1" fmla="*/ 238125 h 441269"/>
                <a:gd name="connsiteX2" fmla="*/ 685800 w 828566"/>
                <a:gd name="connsiteY2" fmla="*/ 0 h 441269"/>
                <a:gd name="connsiteX3" fmla="*/ 342900 w 828566"/>
                <a:gd name="connsiteY3" fmla="*/ 133350 h 441269"/>
                <a:gd name="connsiteX4" fmla="*/ 0 w 828566"/>
                <a:gd name="connsiteY4" fmla="*/ 295275 h 441269"/>
                <a:gd name="connsiteX0" fmla="*/ 0 w 828566"/>
                <a:gd name="connsiteY0" fmla="*/ 295275 h 419263"/>
                <a:gd name="connsiteX1" fmla="*/ 781050 w 828566"/>
                <a:gd name="connsiteY1" fmla="*/ 238125 h 419263"/>
                <a:gd name="connsiteX2" fmla="*/ 685800 w 828566"/>
                <a:gd name="connsiteY2" fmla="*/ 0 h 419263"/>
                <a:gd name="connsiteX3" fmla="*/ 342900 w 828566"/>
                <a:gd name="connsiteY3" fmla="*/ 133350 h 419263"/>
                <a:gd name="connsiteX4" fmla="*/ 0 w 828566"/>
                <a:gd name="connsiteY4" fmla="*/ 295275 h 419263"/>
                <a:gd name="connsiteX0" fmla="*/ 0 w 828566"/>
                <a:gd name="connsiteY0" fmla="*/ 247650 h 391953"/>
                <a:gd name="connsiteX1" fmla="*/ 781050 w 828566"/>
                <a:gd name="connsiteY1" fmla="*/ 238125 h 391953"/>
                <a:gd name="connsiteX2" fmla="*/ 685800 w 828566"/>
                <a:gd name="connsiteY2" fmla="*/ 0 h 391953"/>
                <a:gd name="connsiteX3" fmla="*/ 342900 w 828566"/>
                <a:gd name="connsiteY3" fmla="*/ 133350 h 391953"/>
                <a:gd name="connsiteX4" fmla="*/ 0 w 828566"/>
                <a:gd name="connsiteY4" fmla="*/ 247650 h 391953"/>
                <a:gd name="connsiteX0" fmla="*/ 0 w 809516"/>
                <a:gd name="connsiteY0" fmla="*/ 266700 h 402385"/>
                <a:gd name="connsiteX1" fmla="*/ 762000 w 809516"/>
                <a:gd name="connsiteY1" fmla="*/ 238125 h 402385"/>
                <a:gd name="connsiteX2" fmla="*/ 666750 w 809516"/>
                <a:gd name="connsiteY2" fmla="*/ 0 h 402385"/>
                <a:gd name="connsiteX3" fmla="*/ 323850 w 809516"/>
                <a:gd name="connsiteY3" fmla="*/ 133350 h 402385"/>
                <a:gd name="connsiteX4" fmla="*/ 0 w 809516"/>
                <a:gd name="connsiteY4" fmla="*/ 266700 h 402385"/>
                <a:gd name="connsiteX0" fmla="*/ 0 w 809516"/>
                <a:gd name="connsiteY0" fmla="*/ 266700 h 402385"/>
                <a:gd name="connsiteX1" fmla="*/ 762000 w 809516"/>
                <a:gd name="connsiteY1" fmla="*/ 238125 h 402385"/>
                <a:gd name="connsiteX2" fmla="*/ 666750 w 809516"/>
                <a:gd name="connsiteY2" fmla="*/ 0 h 402385"/>
                <a:gd name="connsiteX3" fmla="*/ 323850 w 809516"/>
                <a:gd name="connsiteY3" fmla="*/ 133350 h 402385"/>
                <a:gd name="connsiteX4" fmla="*/ 0 w 809516"/>
                <a:gd name="connsiteY4" fmla="*/ 266700 h 402385"/>
                <a:gd name="connsiteX0" fmla="*/ 0 w 809516"/>
                <a:gd name="connsiteY0" fmla="*/ 266700 h 406252"/>
                <a:gd name="connsiteX1" fmla="*/ 762000 w 809516"/>
                <a:gd name="connsiteY1" fmla="*/ 238125 h 406252"/>
                <a:gd name="connsiteX2" fmla="*/ 666750 w 809516"/>
                <a:gd name="connsiteY2" fmla="*/ 0 h 406252"/>
                <a:gd name="connsiteX3" fmla="*/ 323850 w 809516"/>
                <a:gd name="connsiteY3" fmla="*/ 133350 h 406252"/>
                <a:gd name="connsiteX4" fmla="*/ 0 w 809516"/>
                <a:gd name="connsiteY4" fmla="*/ 266700 h 406252"/>
                <a:gd name="connsiteX0" fmla="*/ 0 w 809516"/>
                <a:gd name="connsiteY0" fmla="*/ 266700 h 468978"/>
                <a:gd name="connsiteX1" fmla="*/ 446146 w 809516"/>
                <a:gd name="connsiteY1" fmla="*/ 468877 h 468978"/>
                <a:gd name="connsiteX2" fmla="*/ 762000 w 809516"/>
                <a:gd name="connsiteY2" fmla="*/ 238125 h 468978"/>
                <a:gd name="connsiteX3" fmla="*/ 666750 w 809516"/>
                <a:gd name="connsiteY3" fmla="*/ 0 h 468978"/>
                <a:gd name="connsiteX4" fmla="*/ 323850 w 809516"/>
                <a:gd name="connsiteY4" fmla="*/ 133350 h 468978"/>
                <a:gd name="connsiteX5" fmla="*/ 0 w 809516"/>
                <a:gd name="connsiteY5" fmla="*/ 266700 h 468978"/>
                <a:gd name="connsiteX0" fmla="*/ 0 w 809516"/>
                <a:gd name="connsiteY0" fmla="*/ 266700 h 468877"/>
                <a:gd name="connsiteX1" fmla="*/ 446146 w 809516"/>
                <a:gd name="connsiteY1" fmla="*/ 468877 h 468877"/>
                <a:gd name="connsiteX2" fmla="*/ 762000 w 809516"/>
                <a:gd name="connsiteY2" fmla="*/ 238125 h 468877"/>
                <a:gd name="connsiteX3" fmla="*/ 666750 w 809516"/>
                <a:gd name="connsiteY3" fmla="*/ 0 h 468877"/>
                <a:gd name="connsiteX4" fmla="*/ 323850 w 809516"/>
                <a:gd name="connsiteY4" fmla="*/ 133350 h 468877"/>
                <a:gd name="connsiteX5" fmla="*/ 0 w 809516"/>
                <a:gd name="connsiteY5" fmla="*/ 266700 h 468877"/>
                <a:gd name="connsiteX0" fmla="*/ 0 w 809516"/>
                <a:gd name="connsiteY0" fmla="*/ 266700 h 468877"/>
                <a:gd name="connsiteX1" fmla="*/ 446146 w 809516"/>
                <a:gd name="connsiteY1" fmla="*/ 468877 h 468877"/>
                <a:gd name="connsiteX2" fmla="*/ 762000 w 809516"/>
                <a:gd name="connsiteY2" fmla="*/ 238125 h 468877"/>
                <a:gd name="connsiteX3" fmla="*/ 666750 w 809516"/>
                <a:gd name="connsiteY3" fmla="*/ 0 h 468877"/>
                <a:gd name="connsiteX4" fmla="*/ 323850 w 809516"/>
                <a:gd name="connsiteY4" fmla="*/ 133350 h 468877"/>
                <a:gd name="connsiteX5" fmla="*/ 0 w 809516"/>
                <a:gd name="connsiteY5" fmla="*/ 266700 h 468877"/>
                <a:gd name="connsiteX0" fmla="*/ 0 w 815569"/>
                <a:gd name="connsiteY0" fmla="*/ 266700 h 468877"/>
                <a:gd name="connsiteX1" fmla="*/ 446146 w 815569"/>
                <a:gd name="connsiteY1" fmla="*/ 468877 h 468877"/>
                <a:gd name="connsiteX2" fmla="*/ 771525 w 815569"/>
                <a:gd name="connsiteY2" fmla="*/ 304800 h 468877"/>
                <a:gd name="connsiteX3" fmla="*/ 666750 w 815569"/>
                <a:gd name="connsiteY3" fmla="*/ 0 h 468877"/>
                <a:gd name="connsiteX4" fmla="*/ 323850 w 815569"/>
                <a:gd name="connsiteY4" fmla="*/ 133350 h 468877"/>
                <a:gd name="connsiteX5" fmla="*/ 0 w 815569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59352"/>
                <a:gd name="connsiteX1" fmla="*/ 303271 w 795276"/>
                <a:gd name="connsiteY1" fmla="*/ 459352 h 459352"/>
                <a:gd name="connsiteX2" fmla="*/ 771525 w 795276"/>
                <a:gd name="connsiteY2" fmla="*/ 304800 h 459352"/>
                <a:gd name="connsiteX3" fmla="*/ 666750 w 795276"/>
                <a:gd name="connsiteY3" fmla="*/ 0 h 459352"/>
                <a:gd name="connsiteX4" fmla="*/ 323850 w 795276"/>
                <a:gd name="connsiteY4" fmla="*/ 133350 h 459352"/>
                <a:gd name="connsiteX5" fmla="*/ 0 w 795276"/>
                <a:gd name="connsiteY5" fmla="*/ 266700 h 459352"/>
                <a:gd name="connsiteX0" fmla="*/ 0 w 789781"/>
                <a:gd name="connsiteY0" fmla="*/ 266700 h 459352"/>
                <a:gd name="connsiteX1" fmla="*/ 303271 w 789781"/>
                <a:gd name="connsiteY1" fmla="*/ 459352 h 459352"/>
                <a:gd name="connsiteX2" fmla="*/ 762000 w 789781"/>
                <a:gd name="connsiteY2" fmla="*/ 247650 h 459352"/>
                <a:gd name="connsiteX3" fmla="*/ 666750 w 789781"/>
                <a:gd name="connsiteY3" fmla="*/ 0 h 459352"/>
                <a:gd name="connsiteX4" fmla="*/ 323850 w 789781"/>
                <a:gd name="connsiteY4" fmla="*/ 133350 h 459352"/>
                <a:gd name="connsiteX5" fmla="*/ 0 w 789781"/>
                <a:gd name="connsiteY5" fmla="*/ 266700 h 459352"/>
                <a:gd name="connsiteX0" fmla="*/ 0 w 789781"/>
                <a:gd name="connsiteY0" fmla="*/ 266700 h 449827"/>
                <a:gd name="connsiteX1" fmla="*/ 255646 w 789781"/>
                <a:gd name="connsiteY1" fmla="*/ 449827 h 449827"/>
                <a:gd name="connsiteX2" fmla="*/ 762000 w 789781"/>
                <a:gd name="connsiteY2" fmla="*/ 247650 h 449827"/>
                <a:gd name="connsiteX3" fmla="*/ 666750 w 789781"/>
                <a:gd name="connsiteY3" fmla="*/ 0 h 449827"/>
                <a:gd name="connsiteX4" fmla="*/ 323850 w 789781"/>
                <a:gd name="connsiteY4" fmla="*/ 133350 h 449827"/>
                <a:gd name="connsiteX5" fmla="*/ 0 w 789781"/>
                <a:gd name="connsiteY5" fmla="*/ 266700 h 449827"/>
                <a:gd name="connsiteX0" fmla="*/ 0 w 789781"/>
                <a:gd name="connsiteY0" fmla="*/ 266700 h 449827"/>
                <a:gd name="connsiteX1" fmla="*/ 255646 w 789781"/>
                <a:gd name="connsiteY1" fmla="*/ 449827 h 449827"/>
                <a:gd name="connsiteX2" fmla="*/ 762000 w 789781"/>
                <a:gd name="connsiteY2" fmla="*/ 247650 h 449827"/>
                <a:gd name="connsiteX3" fmla="*/ 666750 w 789781"/>
                <a:gd name="connsiteY3" fmla="*/ 0 h 449827"/>
                <a:gd name="connsiteX4" fmla="*/ 323850 w 789781"/>
                <a:gd name="connsiteY4" fmla="*/ 133350 h 449827"/>
                <a:gd name="connsiteX5" fmla="*/ 0 w 789781"/>
                <a:gd name="connsiteY5" fmla="*/ 266700 h 449827"/>
                <a:gd name="connsiteX0" fmla="*/ 0 w 789781"/>
                <a:gd name="connsiteY0" fmla="*/ 266700 h 449827"/>
                <a:gd name="connsiteX1" fmla="*/ 255646 w 789781"/>
                <a:gd name="connsiteY1" fmla="*/ 449827 h 449827"/>
                <a:gd name="connsiteX2" fmla="*/ 762000 w 789781"/>
                <a:gd name="connsiteY2" fmla="*/ 247650 h 449827"/>
                <a:gd name="connsiteX3" fmla="*/ 666750 w 789781"/>
                <a:gd name="connsiteY3" fmla="*/ 0 h 449827"/>
                <a:gd name="connsiteX4" fmla="*/ 323850 w 789781"/>
                <a:gd name="connsiteY4" fmla="*/ 133350 h 449827"/>
                <a:gd name="connsiteX5" fmla="*/ 0 w 789781"/>
                <a:gd name="connsiteY5" fmla="*/ 266700 h 449827"/>
                <a:gd name="connsiteX0" fmla="*/ 0 w 789781"/>
                <a:gd name="connsiteY0" fmla="*/ 266700 h 450000"/>
                <a:gd name="connsiteX1" fmla="*/ 255646 w 789781"/>
                <a:gd name="connsiteY1" fmla="*/ 449827 h 450000"/>
                <a:gd name="connsiteX2" fmla="*/ 762000 w 789781"/>
                <a:gd name="connsiteY2" fmla="*/ 247650 h 450000"/>
                <a:gd name="connsiteX3" fmla="*/ 666750 w 789781"/>
                <a:gd name="connsiteY3" fmla="*/ 0 h 450000"/>
                <a:gd name="connsiteX4" fmla="*/ 323850 w 789781"/>
                <a:gd name="connsiteY4" fmla="*/ 133350 h 450000"/>
                <a:gd name="connsiteX5" fmla="*/ 0 w 789781"/>
                <a:gd name="connsiteY5" fmla="*/ 266700 h 450000"/>
                <a:gd name="connsiteX0" fmla="*/ 0 w 825856"/>
                <a:gd name="connsiteY0" fmla="*/ 266700 h 450000"/>
                <a:gd name="connsiteX1" fmla="*/ 255646 w 825856"/>
                <a:gd name="connsiteY1" fmla="*/ 449827 h 450000"/>
                <a:gd name="connsiteX2" fmla="*/ 762000 w 825856"/>
                <a:gd name="connsiteY2" fmla="*/ 247650 h 450000"/>
                <a:gd name="connsiteX3" fmla="*/ 666750 w 825856"/>
                <a:gd name="connsiteY3" fmla="*/ 0 h 450000"/>
                <a:gd name="connsiteX4" fmla="*/ 323850 w 825856"/>
                <a:gd name="connsiteY4" fmla="*/ 133350 h 450000"/>
                <a:gd name="connsiteX5" fmla="*/ 0 w 825856"/>
                <a:gd name="connsiteY5" fmla="*/ 266700 h 450000"/>
                <a:gd name="connsiteX0" fmla="*/ 0 w 820601"/>
                <a:gd name="connsiteY0" fmla="*/ 269162 h 452462"/>
                <a:gd name="connsiteX1" fmla="*/ 255646 w 820601"/>
                <a:gd name="connsiteY1" fmla="*/ 452289 h 452462"/>
                <a:gd name="connsiteX2" fmla="*/ 762000 w 820601"/>
                <a:gd name="connsiteY2" fmla="*/ 250112 h 452462"/>
                <a:gd name="connsiteX3" fmla="*/ 666750 w 820601"/>
                <a:gd name="connsiteY3" fmla="*/ 2462 h 452462"/>
                <a:gd name="connsiteX4" fmla="*/ 323850 w 820601"/>
                <a:gd name="connsiteY4" fmla="*/ 135812 h 452462"/>
                <a:gd name="connsiteX5" fmla="*/ 0 w 820601"/>
                <a:gd name="connsiteY5" fmla="*/ 269162 h 452462"/>
                <a:gd name="connsiteX0" fmla="*/ 0 w 820601"/>
                <a:gd name="connsiteY0" fmla="*/ 269162 h 452779"/>
                <a:gd name="connsiteX1" fmla="*/ 255646 w 820601"/>
                <a:gd name="connsiteY1" fmla="*/ 452289 h 452779"/>
                <a:gd name="connsiteX2" fmla="*/ 762000 w 820601"/>
                <a:gd name="connsiteY2" fmla="*/ 250112 h 452779"/>
                <a:gd name="connsiteX3" fmla="*/ 666750 w 820601"/>
                <a:gd name="connsiteY3" fmla="*/ 2462 h 452779"/>
                <a:gd name="connsiteX4" fmla="*/ 323850 w 820601"/>
                <a:gd name="connsiteY4" fmla="*/ 135812 h 452779"/>
                <a:gd name="connsiteX5" fmla="*/ 0 w 820601"/>
                <a:gd name="connsiteY5" fmla="*/ 269162 h 452779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23850 w 787521"/>
                <a:gd name="connsiteY4" fmla="*/ 136844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33375 w 787521"/>
                <a:gd name="connsiteY4" fmla="*/ 136844 h 453811"/>
                <a:gd name="connsiteX5" fmla="*/ 0 w 787521"/>
                <a:gd name="connsiteY5" fmla="*/ 270194 h 453811"/>
                <a:gd name="connsiteX0" fmla="*/ 0 w 787521"/>
                <a:gd name="connsiteY0" fmla="*/ 266700 h 450317"/>
                <a:gd name="connsiteX1" fmla="*/ 255646 w 787521"/>
                <a:gd name="connsiteY1" fmla="*/ 449827 h 450317"/>
                <a:gd name="connsiteX2" fmla="*/ 762000 w 787521"/>
                <a:gd name="connsiteY2" fmla="*/ 247650 h 450317"/>
                <a:gd name="connsiteX3" fmla="*/ 666750 w 787521"/>
                <a:gd name="connsiteY3" fmla="*/ 0 h 450317"/>
                <a:gd name="connsiteX4" fmla="*/ 333375 w 787521"/>
                <a:gd name="connsiteY4" fmla="*/ 133350 h 450317"/>
                <a:gd name="connsiteX5" fmla="*/ 0 w 787521"/>
                <a:gd name="connsiteY5" fmla="*/ 266700 h 45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521" h="450317">
                  <a:moveTo>
                    <a:pt x="0" y="266700"/>
                  </a:moveTo>
                  <a:cubicBezTo>
                    <a:pt x="10858" y="357546"/>
                    <a:pt x="100071" y="416489"/>
                    <a:pt x="255646" y="449827"/>
                  </a:cubicBezTo>
                  <a:cubicBezTo>
                    <a:pt x="525521" y="454590"/>
                    <a:pt x="677608" y="427396"/>
                    <a:pt x="762000" y="247650"/>
                  </a:cubicBezTo>
                  <a:cubicBezTo>
                    <a:pt x="790575" y="123825"/>
                    <a:pt x="828675" y="9525"/>
                    <a:pt x="666750" y="0"/>
                  </a:cubicBezTo>
                  <a:cubicBezTo>
                    <a:pt x="482600" y="44450"/>
                    <a:pt x="479425" y="-15875"/>
                    <a:pt x="333375" y="133350"/>
                  </a:cubicBezTo>
                  <a:cubicBezTo>
                    <a:pt x="152400" y="234950"/>
                    <a:pt x="219075" y="212725"/>
                    <a:pt x="0" y="2667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" name="Freeform 2057">
              <a:extLst>
                <a:ext uri="{FF2B5EF4-FFF2-40B4-BE49-F238E27FC236}">
                  <a16:creationId xmlns:a16="http://schemas.microsoft.com/office/drawing/2014/main" id="{637839DE-4276-40CD-B8F9-C49412938C9D}"/>
                </a:ext>
              </a:extLst>
            </p:cNvPr>
            <p:cNvSpPr/>
            <p:nvPr/>
          </p:nvSpPr>
          <p:spPr>
            <a:xfrm rot="433614">
              <a:off x="3580392" y="3448487"/>
              <a:ext cx="1464436" cy="1393719"/>
            </a:xfrm>
            <a:custGeom>
              <a:avLst/>
              <a:gdLst>
                <a:gd name="connsiteX0" fmla="*/ 514350 w 533400"/>
                <a:gd name="connsiteY0" fmla="*/ 0 h 733425"/>
                <a:gd name="connsiteX1" fmla="*/ 533400 w 533400"/>
                <a:gd name="connsiteY1" fmla="*/ 647700 h 733425"/>
                <a:gd name="connsiteX2" fmla="*/ 180975 w 533400"/>
                <a:gd name="connsiteY2" fmla="*/ 733425 h 733425"/>
                <a:gd name="connsiteX3" fmla="*/ 0 w 533400"/>
                <a:gd name="connsiteY3" fmla="*/ 561975 h 733425"/>
                <a:gd name="connsiteX4" fmla="*/ 333375 w 533400"/>
                <a:gd name="connsiteY4" fmla="*/ 114300 h 733425"/>
                <a:gd name="connsiteX5" fmla="*/ 514350 w 533400"/>
                <a:gd name="connsiteY5" fmla="*/ 0 h 733425"/>
                <a:gd name="connsiteX0" fmla="*/ 514350 w 575984"/>
                <a:gd name="connsiteY0" fmla="*/ 0 h 733425"/>
                <a:gd name="connsiteX1" fmla="*/ 533400 w 575984"/>
                <a:gd name="connsiteY1" fmla="*/ 647700 h 733425"/>
                <a:gd name="connsiteX2" fmla="*/ 180975 w 575984"/>
                <a:gd name="connsiteY2" fmla="*/ 733425 h 733425"/>
                <a:gd name="connsiteX3" fmla="*/ 0 w 575984"/>
                <a:gd name="connsiteY3" fmla="*/ 561975 h 733425"/>
                <a:gd name="connsiteX4" fmla="*/ 333375 w 575984"/>
                <a:gd name="connsiteY4" fmla="*/ 114300 h 733425"/>
                <a:gd name="connsiteX5" fmla="*/ 514350 w 575984"/>
                <a:gd name="connsiteY5" fmla="*/ 0 h 733425"/>
                <a:gd name="connsiteX0" fmla="*/ 514350 w 613271"/>
                <a:gd name="connsiteY0" fmla="*/ 0 h 733425"/>
                <a:gd name="connsiteX1" fmla="*/ 533400 w 613271"/>
                <a:gd name="connsiteY1" fmla="*/ 647700 h 733425"/>
                <a:gd name="connsiteX2" fmla="*/ 180975 w 613271"/>
                <a:gd name="connsiteY2" fmla="*/ 733425 h 733425"/>
                <a:gd name="connsiteX3" fmla="*/ 0 w 613271"/>
                <a:gd name="connsiteY3" fmla="*/ 561975 h 733425"/>
                <a:gd name="connsiteX4" fmla="*/ 333375 w 613271"/>
                <a:gd name="connsiteY4" fmla="*/ 114300 h 733425"/>
                <a:gd name="connsiteX5" fmla="*/ 514350 w 613271"/>
                <a:gd name="connsiteY5" fmla="*/ 0 h 733425"/>
                <a:gd name="connsiteX0" fmla="*/ 514350 w 613271"/>
                <a:gd name="connsiteY0" fmla="*/ 0 h 733425"/>
                <a:gd name="connsiteX1" fmla="*/ 533400 w 613271"/>
                <a:gd name="connsiteY1" fmla="*/ 647700 h 733425"/>
                <a:gd name="connsiteX2" fmla="*/ 180975 w 613271"/>
                <a:gd name="connsiteY2" fmla="*/ 733425 h 733425"/>
                <a:gd name="connsiteX3" fmla="*/ 0 w 613271"/>
                <a:gd name="connsiteY3" fmla="*/ 561975 h 733425"/>
                <a:gd name="connsiteX4" fmla="*/ 333375 w 613271"/>
                <a:gd name="connsiteY4" fmla="*/ 114300 h 733425"/>
                <a:gd name="connsiteX5" fmla="*/ 514350 w 613271"/>
                <a:gd name="connsiteY5" fmla="*/ 0 h 733425"/>
                <a:gd name="connsiteX0" fmla="*/ 514350 w 613271"/>
                <a:gd name="connsiteY0" fmla="*/ 0 h 751546"/>
                <a:gd name="connsiteX1" fmla="*/ 533400 w 613271"/>
                <a:gd name="connsiteY1" fmla="*/ 647700 h 751546"/>
                <a:gd name="connsiteX2" fmla="*/ 180975 w 613271"/>
                <a:gd name="connsiteY2" fmla="*/ 733425 h 751546"/>
                <a:gd name="connsiteX3" fmla="*/ 0 w 613271"/>
                <a:gd name="connsiteY3" fmla="*/ 561975 h 751546"/>
                <a:gd name="connsiteX4" fmla="*/ 333375 w 613271"/>
                <a:gd name="connsiteY4" fmla="*/ 114300 h 751546"/>
                <a:gd name="connsiteX5" fmla="*/ 514350 w 613271"/>
                <a:gd name="connsiteY5" fmla="*/ 0 h 751546"/>
                <a:gd name="connsiteX0" fmla="*/ 514350 w 613271"/>
                <a:gd name="connsiteY0" fmla="*/ 0 h 751546"/>
                <a:gd name="connsiteX1" fmla="*/ 533400 w 613271"/>
                <a:gd name="connsiteY1" fmla="*/ 647700 h 751546"/>
                <a:gd name="connsiteX2" fmla="*/ 180975 w 613271"/>
                <a:gd name="connsiteY2" fmla="*/ 733425 h 751546"/>
                <a:gd name="connsiteX3" fmla="*/ 0 w 613271"/>
                <a:gd name="connsiteY3" fmla="*/ 561975 h 751546"/>
                <a:gd name="connsiteX4" fmla="*/ 333375 w 613271"/>
                <a:gd name="connsiteY4" fmla="*/ 114300 h 751546"/>
                <a:gd name="connsiteX5" fmla="*/ 514350 w 613271"/>
                <a:gd name="connsiteY5" fmla="*/ 0 h 751546"/>
                <a:gd name="connsiteX0" fmla="*/ 514350 w 613271"/>
                <a:gd name="connsiteY0" fmla="*/ 0 h 751546"/>
                <a:gd name="connsiteX1" fmla="*/ 533400 w 613271"/>
                <a:gd name="connsiteY1" fmla="*/ 647700 h 751546"/>
                <a:gd name="connsiteX2" fmla="*/ 180975 w 613271"/>
                <a:gd name="connsiteY2" fmla="*/ 733425 h 751546"/>
                <a:gd name="connsiteX3" fmla="*/ 0 w 613271"/>
                <a:gd name="connsiteY3" fmla="*/ 561975 h 751546"/>
                <a:gd name="connsiteX4" fmla="*/ 333375 w 613271"/>
                <a:gd name="connsiteY4" fmla="*/ 114300 h 751546"/>
                <a:gd name="connsiteX5" fmla="*/ 514350 w 613271"/>
                <a:gd name="connsiteY5" fmla="*/ 0 h 751546"/>
                <a:gd name="connsiteX0" fmla="*/ 523875 w 622796"/>
                <a:gd name="connsiteY0" fmla="*/ 0 h 751546"/>
                <a:gd name="connsiteX1" fmla="*/ 542925 w 622796"/>
                <a:gd name="connsiteY1" fmla="*/ 647700 h 751546"/>
                <a:gd name="connsiteX2" fmla="*/ 190500 w 622796"/>
                <a:gd name="connsiteY2" fmla="*/ 733425 h 751546"/>
                <a:gd name="connsiteX3" fmla="*/ 0 w 622796"/>
                <a:gd name="connsiteY3" fmla="*/ 533400 h 751546"/>
                <a:gd name="connsiteX4" fmla="*/ 342900 w 622796"/>
                <a:gd name="connsiteY4" fmla="*/ 114300 h 751546"/>
                <a:gd name="connsiteX5" fmla="*/ 523875 w 622796"/>
                <a:gd name="connsiteY5" fmla="*/ 0 h 751546"/>
                <a:gd name="connsiteX0" fmla="*/ 523875 w 622796"/>
                <a:gd name="connsiteY0" fmla="*/ 0 h 751546"/>
                <a:gd name="connsiteX1" fmla="*/ 542925 w 622796"/>
                <a:gd name="connsiteY1" fmla="*/ 647700 h 751546"/>
                <a:gd name="connsiteX2" fmla="*/ 190500 w 622796"/>
                <a:gd name="connsiteY2" fmla="*/ 733425 h 751546"/>
                <a:gd name="connsiteX3" fmla="*/ 0 w 622796"/>
                <a:gd name="connsiteY3" fmla="*/ 533400 h 751546"/>
                <a:gd name="connsiteX4" fmla="*/ 342900 w 622796"/>
                <a:gd name="connsiteY4" fmla="*/ 114300 h 751546"/>
                <a:gd name="connsiteX5" fmla="*/ 523875 w 622796"/>
                <a:gd name="connsiteY5" fmla="*/ 0 h 751546"/>
                <a:gd name="connsiteX0" fmla="*/ 533400 w 632321"/>
                <a:gd name="connsiteY0" fmla="*/ 0 h 751546"/>
                <a:gd name="connsiteX1" fmla="*/ 552450 w 632321"/>
                <a:gd name="connsiteY1" fmla="*/ 647700 h 751546"/>
                <a:gd name="connsiteX2" fmla="*/ 200025 w 632321"/>
                <a:gd name="connsiteY2" fmla="*/ 733425 h 751546"/>
                <a:gd name="connsiteX3" fmla="*/ 0 w 632321"/>
                <a:gd name="connsiteY3" fmla="*/ 542925 h 751546"/>
                <a:gd name="connsiteX4" fmla="*/ 352425 w 632321"/>
                <a:gd name="connsiteY4" fmla="*/ 114300 h 751546"/>
                <a:gd name="connsiteX5" fmla="*/ 533400 w 632321"/>
                <a:gd name="connsiteY5" fmla="*/ 0 h 751546"/>
                <a:gd name="connsiteX0" fmla="*/ 552170 w 651091"/>
                <a:gd name="connsiteY0" fmla="*/ 0 h 751546"/>
                <a:gd name="connsiteX1" fmla="*/ 571220 w 651091"/>
                <a:gd name="connsiteY1" fmla="*/ 647700 h 751546"/>
                <a:gd name="connsiteX2" fmla="*/ 218795 w 651091"/>
                <a:gd name="connsiteY2" fmla="*/ 733425 h 751546"/>
                <a:gd name="connsiteX3" fmla="*/ 18770 w 651091"/>
                <a:gd name="connsiteY3" fmla="*/ 542925 h 751546"/>
                <a:gd name="connsiteX4" fmla="*/ 371195 w 651091"/>
                <a:gd name="connsiteY4" fmla="*/ 114300 h 751546"/>
                <a:gd name="connsiteX5" fmla="*/ 552170 w 651091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54113 w 634009"/>
                <a:gd name="connsiteY4" fmla="*/ 1143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963 h 752509"/>
                <a:gd name="connsiteX1" fmla="*/ 554138 w 634009"/>
                <a:gd name="connsiteY1" fmla="*/ 648663 h 752509"/>
                <a:gd name="connsiteX2" fmla="*/ 201713 w 634009"/>
                <a:gd name="connsiteY2" fmla="*/ 734388 h 752509"/>
                <a:gd name="connsiteX3" fmla="*/ 1688 w 634009"/>
                <a:gd name="connsiteY3" fmla="*/ 543888 h 752509"/>
                <a:gd name="connsiteX4" fmla="*/ 325538 w 634009"/>
                <a:gd name="connsiteY4" fmla="*/ 153363 h 752509"/>
                <a:gd name="connsiteX5" fmla="*/ 535088 w 634009"/>
                <a:gd name="connsiteY5" fmla="*/ 963 h 752509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258863 w 634009"/>
                <a:gd name="connsiteY4" fmla="*/ 152400 h 751546"/>
                <a:gd name="connsiteX5" fmla="*/ 535088 w 634009"/>
                <a:gd name="connsiteY5" fmla="*/ 0 h 751546"/>
                <a:gd name="connsiteX0" fmla="*/ 563325 w 662246"/>
                <a:gd name="connsiteY0" fmla="*/ 0 h 751546"/>
                <a:gd name="connsiteX1" fmla="*/ 582375 w 662246"/>
                <a:gd name="connsiteY1" fmla="*/ 647700 h 751546"/>
                <a:gd name="connsiteX2" fmla="*/ 229950 w 662246"/>
                <a:gd name="connsiteY2" fmla="*/ 733425 h 751546"/>
                <a:gd name="connsiteX3" fmla="*/ 1350 w 662246"/>
                <a:gd name="connsiteY3" fmla="*/ 542925 h 751546"/>
                <a:gd name="connsiteX4" fmla="*/ 287100 w 662246"/>
                <a:gd name="connsiteY4" fmla="*/ 152400 h 751546"/>
                <a:gd name="connsiteX5" fmla="*/ 563325 w 662246"/>
                <a:gd name="connsiteY5" fmla="*/ 0 h 751546"/>
                <a:gd name="connsiteX0" fmla="*/ 591674 w 690595"/>
                <a:gd name="connsiteY0" fmla="*/ 0 h 751546"/>
                <a:gd name="connsiteX1" fmla="*/ 610724 w 690595"/>
                <a:gd name="connsiteY1" fmla="*/ 647700 h 751546"/>
                <a:gd name="connsiteX2" fmla="*/ 258299 w 690595"/>
                <a:gd name="connsiteY2" fmla="*/ 733425 h 751546"/>
                <a:gd name="connsiteX3" fmla="*/ 1124 w 690595"/>
                <a:gd name="connsiteY3" fmla="*/ 514350 h 751546"/>
                <a:gd name="connsiteX4" fmla="*/ 315449 w 690595"/>
                <a:gd name="connsiteY4" fmla="*/ 152400 h 751546"/>
                <a:gd name="connsiteX5" fmla="*/ 591674 w 690595"/>
                <a:gd name="connsiteY5" fmla="*/ 0 h 751546"/>
                <a:gd name="connsiteX0" fmla="*/ 591674 w 705762"/>
                <a:gd name="connsiteY0" fmla="*/ 0 h 751546"/>
                <a:gd name="connsiteX1" fmla="*/ 610724 w 705762"/>
                <a:gd name="connsiteY1" fmla="*/ 647700 h 751546"/>
                <a:gd name="connsiteX2" fmla="*/ 258299 w 705762"/>
                <a:gd name="connsiteY2" fmla="*/ 733425 h 751546"/>
                <a:gd name="connsiteX3" fmla="*/ 1124 w 705762"/>
                <a:gd name="connsiteY3" fmla="*/ 514350 h 751546"/>
                <a:gd name="connsiteX4" fmla="*/ 315449 w 705762"/>
                <a:gd name="connsiteY4" fmla="*/ 152400 h 751546"/>
                <a:gd name="connsiteX5" fmla="*/ 591674 w 705762"/>
                <a:gd name="connsiteY5" fmla="*/ 0 h 751546"/>
                <a:gd name="connsiteX0" fmla="*/ 591674 w 719146"/>
                <a:gd name="connsiteY0" fmla="*/ 0 h 751546"/>
                <a:gd name="connsiteX1" fmla="*/ 610724 w 719146"/>
                <a:gd name="connsiteY1" fmla="*/ 647700 h 751546"/>
                <a:gd name="connsiteX2" fmla="*/ 258299 w 719146"/>
                <a:gd name="connsiteY2" fmla="*/ 733425 h 751546"/>
                <a:gd name="connsiteX3" fmla="*/ 1124 w 719146"/>
                <a:gd name="connsiteY3" fmla="*/ 514350 h 751546"/>
                <a:gd name="connsiteX4" fmla="*/ 315449 w 719146"/>
                <a:gd name="connsiteY4" fmla="*/ 152400 h 751546"/>
                <a:gd name="connsiteX5" fmla="*/ 591674 w 719146"/>
                <a:gd name="connsiteY5" fmla="*/ 0 h 751546"/>
                <a:gd name="connsiteX0" fmla="*/ 601199 w 723836"/>
                <a:gd name="connsiteY0" fmla="*/ 0 h 761071"/>
                <a:gd name="connsiteX1" fmla="*/ 610724 w 723836"/>
                <a:gd name="connsiteY1" fmla="*/ 657225 h 761071"/>
                <a:gd name="connsiteX2" fmla="*/ 258299 w 723836"/>
                <a:gd name="connsiteY2" fmla="*/ 742950 h 761071"/>
                <a:gd name="connsiteX3" fmla="*/ 1124 w 723836"/>
                <a:gd name="connsiteY3" fmla="*/ 523875 h 761071"/>
                <a:gd name="connsiteX4" fmla="*/ 315449 w 723836"/>
                <a:gd name="connsiteY4" fmla="*/ 161925 h 761071"/>
                <a:gd name="connsiteX5" fmla="*/ 601199 w 723836"/>
                <a:gd name="connsiteY5" fmla="*/ 0 h 761071"/>
                <a:gd name="connsiteX0" fmla="*/ 658065 w 780702"/>
                <a:gd name="connsiteY0" fmla="*/ 0 h 761071"/>
                <a:gd name="connsiteX1" fmla="*/ 667590 w 780702"/>
                <a:gd name="connsiteY1" fmla="*/ 657225 h 761071"/>
                <a:gd name="connsiteX2" fmla="*/ 315165 w 780702"/>
                <a:gd name="connsiteY2" fmla="*/ 742950 h 761071"/>
                <a:gd name="connsiteX3" fmla="*/ 840 w 780702"/>
                <a:gd name="connsiteY3" fmla="*/ 523875 h 761071"/>
                <a:gd name="connsiteX4" fmla="*/ 372315 w 780702"/>
                <a:gd name="connsiteY4" fmla="*/ 161925 h 761071"/>
                <a:gd name="connsiteX5" fmla="*/ 658065 w 780702"/>
                <a:gd name="connsiteY5" fmla="*/ 0 h 761071"/>
                <a:gd name="connsiteX0" fmla="*/ 658065 w 780702"/>
                <a:gd name="connsiteY0" fmla="*/ 0 h 761071"/>
                <a:gd name="connsiteX1" fmla="*/ 667590 w 780702"/>
                <a:gd name="connsiteY1" fmla="*/ 657225 h 761071"/>
                <a:gd name="connsiteX2" fmla="*/ 315165 w 780702"/>
                <a:gd name="connsiteY2" fmla="*/ 742950 h 761071"/>
                <a:gd name="connsiteX3" fmla="*/ 840 w 780702"/>
                <a:gd name="connsiteY3" fmla="*/ 523875 h 761071"/>
                <a:gd name="connsiteX4" fmla="*/ 372315 w 780702"/>
                <a:gd name="connsiteY4" fmla="*/ 161925 h 761071"/>
                <a:gd name="connsiteX5" fmla="*/ 658065 w 780702"/>
                <a:gd name="connsiteY5" fmla="*/ 0 h 761071"/>
                <a:gd name="connsiteX0" fmla="*/ 677050 w 799687"/>
                <a:gd name="connsiteY0" fmla="*/ 0 h 761071"/>
                <a:gd name="connsiteX1" fmla="*/ 686575 w 799687"/>
                <a:gd name="connsiteY1" fmla="*/ 657225 h 761071"/>
                <a:gd name="connsiteX2" fmla="*/ 334150 w 799687"/>
                <a:gd name="connsiteY2" fmla="*/ 742950 h 761071"/>
                <a:gd name="connsiteX3" fmla="*/ 775 w 799687"/>
                <a:gd name="connsiteY3" fmla="*/ 571500 h 761071"/>
                <a:gd name="connsiteX4" fmla="*/ 391300 w 799687"/>
                <a:gd name="connsiteY4" fmla="*/ 161925 h 761071"/>
                <a:gd name="connsiteX5" fmla="*/ 677050 w 799687"/>
                <a:gd name="connsiteY5" fmla="*/ 0 h 76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9687" h="761071">
                  <a:moveTo>
                    <a:pt x="677050" y="0"/>
                  </a:moveTo>
                  <a:cubicBezTo>
                    <a:pt x="845325" y="244475"/>
                    <a:pt x="832625" y="469900"/>
                    <a:pt x="686575" y="657225"/>
                  </a:cubicBezTo>
                  <a:cubicBezTo>
                    <a:pt x="550050" y="781050"/>
                    <a:pt x="404000" y="771525"/>
                    <a:pt x="334150" y="742950"/>
                  </a:cubicBezTo>
                  <a:cubicBezTo>
                    <a:pt x="216675" y="657225"/>
                    <a:pt x="-15100" y="676275"/>
                    <a:pt x="775" y="571500"/>
                  </a:cubicBezTo>
                  <a:cubicBezTo>
                    <a:pt x="410350" y="508000"/>
                    <a:pt x="438925" y="473075"/>
                    <a:pt x="391300" y="161925"/>
                  </a:cubicBezTo>
                  <a:cubicBezTo>
                    <a:pt x="423050" y="25400"/>
                    <a:pt x="531000" y="69850"/>
                    <a:pt x="6770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" name="Freeform 2053">
              <a:extLst>
                <a:ext uri="{FF2B5EF4-FFF2-40B4-BE49-F238E27FC236}">
                  <a16:creationId xmlns:a16="http://schemas.microsoft.com/office/drawing/2014/main" id="{6ADC29A7-272B-49A1-903F-494E4C89E03C}"/>
                </a:ext>
              </a:extLst>
            </p:cNvPr>
            <p:cNvSpPr/>
            <p:nvPr/>
          </p:nvSpPr>
          <p:spPr>
            <a:xfrm rot="1162786">
              <a:off x="2428607" y="2600095"/>
              <a:ext cx="2029427" cy="1500329"/>
            </a:xfrm>
            <a:custGeom>
              <a:avLst/>
              <a:gdLst>
                <a:gd name="connsiteX0" fmla="*/ 914400 w 1057275"/>
                <a:gd name="connsiteY0" fmla="*/ 0 h 857250"/>
                <a:gd name="connsiteX1" fmla="*/ 0 w 1057275"/>
                <a:gd name="connsiteY1" fmla="*/ 381000 h 857250"/>
                <a:gd name="connsiteX2" fmla="*/ 314325 w 1057275"/>
                <a:gd name="connsiteY2" fmla="*/ 857250 h 857250"/>
                <a:gd name="connsiteX3" fmla="*/ 866775 w 1057275"/>
                <a:gd name="connsiteY3" fmla="*/ 542925 h 857250"/>
                <a:gd name="connsiteX4" fmla="*/ 819150 w 1057275"/>
                <a:gd name="connsiteY4" fmla="*/ 247650 h 857250"/>
                <a:gd name="connsiteX5" fmla="*/ 1057275 w 1057275"/>
                <a:gd name="connsiteY5" fmla="*/ 114300 h 857250"/>
                <a:gd name="connsiteX6" fmla="*/ 914400 w 1057275"/>
                <a:gd name="connsiteY6" fmla="*/ 0 h 857250"/>
                <a:gd name="connsiteX0" fmla="*/ 914400 w 1057275"/>
                <a:gd name="connsiteY0" fmla="*/ 0 h 857250"/>
                <a:gd name="connsiteX1" fmla="*/ 0 w 1057275"/>
                <a:gd name="connsiteY1" fmla="*/ 381000 h 857250"/>
                <a:gd name="connsiteX2" fmla="*/ 314325 w 1057275"/>
                <a:gd name="connsiteY2" fmla="*/ 857250 h 857250"/>
                <a:gd name="connsiteX3" fmla="*/ 866775 w 1057275"/>
                <a:gd name="connsiteY3" fmla="*/ 542925 h 857250"/>
                <a:gd name="connsiteX4" fmla="*/ 819150 w 1057275"/>
                <a:gd name="connsiteY4" fmla="*/ 247650 h 857250"/>
                <a:gd name="connsiteX5" fmla="*/ 1057275 w 1057275"/>
                <a:gd name="connsiteY5" fmla="*/ 114300 h 857250"/>
                <a:gd name="connsiteX6" fmla="*/ 914400 w 1057275"/>
                <a:gd name="connsiteY6" fmla="*/ 0 h 857250"/>
                <a:gd name="connsiteX0" fmla="*/ 914400 w 1057275"/>
                <a:gd name="connsiteY0" fmla="*/ 0 h 857250"/>
                <a:gd name="connsiteX1" fmla="*/ 0 w 1057275"/>
                <a:gd name="connsiteY1" fmla="*/ 381000 h 857250"/>
                <a:gd name="connsiteX2" fmla="*/ 314325 w 1057275"/>
                <a:gd name="connsiteY2" fmla="*/ 857250 h 857250"/>
                <a:gd name="connsiteX3" fmla="*/ 866775 w 1057275"/>
                <a:gd name="connsiteY3" fmla="*/ 542925 h 857250"/>
                <a:gd name="connsiteX4" fmla="*/ 819150 w 1057275"/>
                <a:gd name="connsiteY4" fmla="*/ 247650 h 857250"/>
                <a:gd name="connsiteX5" fmla="*/ 1057275 w 1057275"/>
                <a:gd name="connsiteY5" fmla="*/ 114300 h 857250"/>
                <a:gd name="connsiteX6" fmla="*/ 914400 w 1057275"/>
                <a:gd name="connsiteY6" fmla="*/ 0 h 857250"/>
                <a:gd name="connsiteX0" fmla="*/ 866775 w 1009650"/>
                <a:gd name="connsiteY0" fmla="*/ 0 h 857250"/>
                <a:gd name="connsiteX1" fmla="*/ 0 w 1009650"/>
                <a:gd name="connsiteY1" fmla="*/ 400050 h 857250"/>
                <a:gd name="connsiteX2" fmla="*/ 266700 w 1009650"/>
                <a:gd name="connsiteY2" fmla="*/ 857250 h 857250"/>
                <a:gd name="connsiteX3" fmla="*/ 819150 w 1009650"/>
                <a:gd name="connsiteY3" fmla="*/ 542925 h 857250"/>
                <a:gd name="connsiteX4" fmla="*/ 771525 w 1009650"/>
                <a:gd name="connsiteY4" fmla="*/ 247650 h 857250"/>
                <a:gd name="connsiteX5" fmla="*/ 1009650 w 1009650"/>
                <a:gd name="connsiteY5" fmla="*/ 114300 h 857250"/>
                <a:gd name="connsiteX6" fmla="*/ 866775 w 1009650"/>
                <a:gd name="connsiteY6" fmla="*/ 0 h 857250"/>
                <a:gd name="connsiteX0" fmla="*/ 866775 w 1009650"/>
                <a:gd name="connsiteY0" fmla="*/ 0 h 857250"/>
                <a:gd name="connsiteX1" fmla="*/ 0 w 1009650"/>
                <a:gd name="connsiteY1" fmla="*/ 400050 h 857250"/>
                <a:gd name="connsiteX2" fmla="*/ 266700 w 1009650"/>
                <a:gd name="connsiteY2" fmla="*/ 857250 h 857250"/>
                <a:gd name="connsiteX3" fmla="*/ 819150 w 1009650"/>
                <a:gd name="connsiteY3" fmla="*/ 542925 h 857250"/>
                <a:gd name="connsiteX4" fmla="*/ 771525 w 1009650"/>
                <a:gd name="connsiteY4" fmla="*/ 247650 h 857250"/>
                <a:gd name="connsiteX5" fmla="*/ 1009650 w 1009650"/>
                <a:gd name="connsiteY5" fmla="*/ 114300 h 857250"/>
                <a:gd name="connsiteX6" fmla="*/ 866775 w 1009650"/>
                <a:gd name="connsiteY6" fmla="*/ 0 h 857250"/>
                <a:gd name="connsiteX0" fmla="*/ 908732 w 1051607"/>
                <a:gd name="connsiteY0" fmla="*/ 0 h 857250"/>
                <a:gd name="connsiteX1" fmla="*/ 41957 w 1051607"/>
                <a:gd name="connsiteY1" fmla="*/ 400050 h 857250"/>
                <a:gd name="connsiteX2" fmla="*/ 308657 w 1051607"/>
                <a:gd name="connsiteY2" fmla="*/ 857250 h 857250"/>
                <a:gd name="connsiteX3" fmla="*/ 861107 w 1051607"/>
                <a:gd name="connsiteY3" fmla="*/ 542925 h 857250"/>
                <a:gd name="connsiteX4" fmla="*/ 813482 w 1051607"/>
                <a:gd name="connsiteY4" fmla="*/ 247650 h 857250"/>
                <a:gd name="connsiteX5" fmla="*/ 1051607 w 1051607"/>
                <a:gd name="connsiteY5" fmla="*/ 114300 h 857250"/>
                <a:gd name="connsiteX6" fmla="*/ 908732 w 1051607"/>
                <a:gd name="connsiteY6" fmla="*/ 0 h 857250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608"/>
                <a:gd name="connsiteY0" fmla="*/ 0 h 857562"/>
                <a:gd name="connsiteX1" fmla="*/ 48350 w 1058608"/>
                <a:gd name="connsiteY1" fmla="*/ 400050 h 857562"/>
                <a:gd name="connsiteX2" fmla="*/ 315050 w 1058608"/>
                <a:gd name="connsiteY2" fmla="*/ 857250 h 857562"/>
                <a:gd name="connsiteX3" fmla="*/ 867500 w 1058608"/>
                <a:gd name="connsiteY3" fmla="*/ 542925 h 857562"/>
                <a:gd name="connsiteX4" fmla="*/ 857975 w 1058608"/>
                <a:gd name="connsiteY4" fmla="*/ 285750 h 857562"/>
                <a:gd name="connsiteX5" fmla="*/ 1058000 w 1058608"/>
                <a:gd name="connsiteY5" fmla="*/ 114300 h 857562"/>
                <a:gd name="connsiteX6" fmla="*/ 915125 w 1058608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57975 w 1058000"/>
                <a:gd name="connsiteY4" fmla="*/ 30480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57975 w 1058000"/>
                <a:gd name="connsiteY4" fmla="*/ 30480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86550 w 1058000"/>
                <a:gd name="connsiteY4" fmla="*/ 32385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86550 w 1058000"/>
                <a:gd name="connsiteY4" fmla="*/ 32385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86550 w 1058000"/>
                <a:gd name="connsiteY4" fmla="*/ 32385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86550 w 1058000"/>
                <a:gd name="connsiteY3" fmla="*/ 32385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86550 w 1058000"/>
                <a:gd name="connsiteY3" fmla="*/ 32385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947893"/>
                <a:gd name="connsiteY0" fmla="*/ 122 h 876734"/>
                <a:gd name="connsiteX1" fmla="*/ 48350 w 947893"/>
                <a:gd name="connsiteY1" fmla="*/ 419222 h 876734"/>
                <a:gd name="connsiteX2" fmla="*/ 315050 w 947893"/>
                <a:gd name="connsiteY2" fmla="*/ 876422 h 876734"/>
                <a:gd name="connsiteX3" fmla="*/ 877025 w 947893"/>
                <a:gd name="connsiteY3" fmla="*/ 381122 h 876734"/>
                <a:gd name="connsiteX4" fmla="*/ 848450 w 947893"/>
                <a:gd name="connsiteY4" fmla="*/ 122 h 876734"/>
                <a:gd name="connsiteX0" fmla="*/ 848450 w 958274"/>
                <a:gd name="connsiteY0" fmla="*/ 122 h 876734"/>
                <a:gd name="connsiteX1" fmla="*/ 48350 w 958274"/>
                <a:gd name="connsiteY1" fmla="*/ 419222 h 876734"/>
                <a:gd name="connsiteX2" fmla="*/ 315050 w 958274"/>
                <a:gd name="connsiteY2" fmla="*/ 876422 h 876734"/>
                <a:gd name="connsiteX3" fmla="*/ 896075 w 958274"/>
                <a:gd name="connsiteY3" fmla="*/ 381122 h 876734"/>
                <a:gd name="connsiteX4" fmla="*/ 848450 w 958274"/>
                <a:gd name="connsiteY4" fmla="*/ 122 h 876734"/>
                <a:gd name="connsiteX0" fmla="*/ 848450 w 1027683"/>
                <a:gd name="connsiteY0" fmla="*/ 152 h 876764"/>
                <a:gd name="connsiteX1" fmla="*/ 48350 w 1027683"/>
                <a:gd name="connsiteY1" fmla="*/ 419252 h 876764"/>
                <a:gd name="connsiteX2" fmla="*/ 315050 w 1027683"/>
                <a:gd name="connsiteY2" fmla="*/ 876452 h 876764"/>
                <a:gd name="connsiteX3" fmla="*/ 896075 w 1027683"/>
                <a:gd name="connsiteY3" fmla="*/ 381152 h 876764"/>
                <a:gd name="connsiteX4" fmla="*/ 848450 w 1027683"/>
                <a:gd name="connsiteY4" fmla="*/ 152 h 876764"/>
                <a:gd name="connsiteX0" fmla="*/ 848450 w 1075799"/>
                <a:gd name="connsiteY0" fmla="*/ 0 h 876612"/>
                <a:gd name="connsiteX1" fmla="*/ 48350 w 1075799"/>
                <a:gd name="connsiteY1" fmla="*/ 419100 h 876612"/>
                <a:gd name="connsiteX2" fmla="*/ 315050 w 1075799"/>
                <a:gd name="connsiteY2" fmla="*/ 876300 h 876612"/>
                <a:gd name="connsiteX3" fmla="*/ 896075 w 1075799"/>
                <a:gd name="connsiteY3" fmla="*/ 381000 h 876612"/>
                <a:gd name="connsiteX4" fmla="*/ 848450 w 1075799"/>
                <a:gd name="connsiteY4" fmla="*/ 0 h 876612"/>
                <a:gd name="connsiteX0" fmla="*/ 810350 w 1059209"/>
                <a:gd name="connsiteY0" fmla="*/ 0 h 876612"/>
                <a:gd name="connsiteX1" fmla="*/ 48350 w 1059209"/>
                <a:gd name="connsiteY1" fmla="*/ 419100 h 876612"/>
                <a:gd name="connsiteX2" fmla="*/ 315050 w 1059209"/>
                <a:gd name="connsiteY2" fmla="*/ 876300 h 876612"/>
                <a:gd name="connsiteX3" fmla="*/ 896075 w 1059209"/>
                <a:gd name="connsiteY3" fmla="*/ 381000 h 876612"/>
                <a:gd name="connsiteX4" fmla="*/ 810350 w 1059209"/>
                <a:gd name="connsiteY4" fmla="*/ 0 h 876612"/>
                <a:gd name="connsiteX0" fmla="*/ 810350 w 1092130"/>
                <a:gd name="connsiteY0" fmla="*/ 0 h 876612"/>
                <a:gd name="connsiteX1" fmla="*/ 48350 w 1092130"/>
                <a:gd name="connsiteY1" fmla="*/ 419100 h 876612"/>
                <a:gd name="connsiteX2" fmla="*/ 315050 w 1092130"/>
                <a:gd name="connsiteY2" fmla="*/ 876300 h 876612"/>
                <a:gd name="connsiteX3" fmla="*/ 896075 w 1092130"/>
                <a:gd name="connsiteY3" fmla="*/ 381000 h 876612"/>
                <a:gd name="connsiteX4" fmla="*/ 810350 w 1092130"/>
                <a:gd name="connsiteY4" fmla="*/ 0 h 876612"/>
                <a:gd name="connsiteX0" fmla="*/ 810350 w 1092130"/>
                <a:gd name="connsiteY0" fmla="*/ 0 h 876612"/>
                <a:gd name="connsiteX1" fmla="*/ 48350 w 1092130"/>
                <a:gd name="connsiteY1" fmla="*/ 419100 h 876612"/>
                <a:gd name="connsiteX2" fmla="*/ 315050 w 1092130"/>
                <a:gd name="connsiteY2" fmla="*/ 876300 h 876612"/>
                <a:gd name="connsiteX3" fmla="*/ 896075 w 1092130"/>
                <a:gd name="connsiteY3" fmla="*/ 381000 h 876612"/>
                <a:gd name="connsiteX4" fmla="*/ 810350 w 1092130"/>
                <a:gd name="connsiteY4" fmla="*/ 0 h 876612"/>
                <a:gd name="connsiteX0" fmla="*/ 802712 w 1084492"/>
                <a:gd name="connsiteY0" fmla="*/ 0 h 819571"/>
                <a:gd name="connsiteX1" fmla="*/ 40712 w 1084492"/>
                <a:gd name="connsiteY1" fmla="*/ 419100 h 819571"/>
                <a:gd name="connsiteX2" fmla="*/ 383612 w 1084492"/>
                <a:gd name="connsiteY2" fmla="*/ 819150 h 819571"/>
                <a:gd name="connsiteX3" fmla="*/ 888437 w 1084492"/>
                <a:gd name="connsiteY3" fmla="*/ 381000 h 819571"/>
                <a:gd name="connsiteX4" fmla="*/ 802712 w 1084492"/>
                <a:gd name="connsiteY4" fmla="*/ 0 h 819571"/>
                <a:gd name="connsiteX0" fmla="*/ 751047 w 1032827"/>
                <a:gd name="connsiteY0" fmla="*/ 0 h 819492"/>
                <a:gd name="connsiteX1" fmla="*/ 46197 w 1032827"/>
                <a:gd name="connsiteY1" fmla="*/ 381000 h 819492"/>
                <a:gd name="connsiteX2" fmla="*/ 331947 w 1032827"/>
                <a:gd name="connsiteY2" fmla="*/ 819150 h 819492"/>
                <a:gd name="connsiteX3" fmla="*/ 836772 w 1032827"/>
                <a:gd name="connsiteY3" fmla="*/ 381000 h 819492"/>
                <a:gd name="connsiteX4" fmla="*/ 751047 w 1032827"/>
                <a:gd name="connsiteY4" fmla="*/ 0 h 819492"/>
                <a:gd name="connsiteX0" fmla="*/ 723268 w 1005048"/>
                <a:gd name="connsiteY0" fmla="*/ 0 h 819527"/>
                <a:gd name="connsiteX1" fmla="*/ 18418 w 1005048"/>
                <a:gd name="connsiteY1" fmla="*/ 381000 h 819527"/>
                <a:gd name="connsiteX2" fmla="*/ 304168 w 1005048"/>
                <a:gd name="connsiteY2" fmla="*/ 819150 h 819527"/>
                <a:gd name="connsiteX3" fmla="*/ 808993 w 1005048"/>
                <a:gd name="connsiteY3" fmla="*/ 381000 h 819527"/>
                <a:gd name="connsiteX4" fmla="*/ 723268 w 1005048"/>
                <a:gd name="connsiteY4" fmla="*/ 0 h 819527"/>
                <a:gd name="connsiteX0" fmla="*/ 726577 w 1008357"/>
                <a:gd name="connsiteY0" fmla="*/ 0 h 819150"/>
                <a:gd name="connsiteX1" fmla="*/ 21727 w 1008357"/>
                <a:gd name="connsiteY1" fmla="*/ 381000 h 819150"/>
                <a:gd name="connsiteX2" fmla="*/ 307477 w 1008357"/>
                <a:gd name="connsiteY2" fmla="*/ 819150 h 819150"/>
                <a:gd name="connsiteX3" fmla="*/ 812302 w 1008357"/>
                <a:gd name="connsiteY3" fmla="*/ 381000 h 819150"/>
                <a:gd name="connsiteX4" fmla="*/ 726577 w 1008357"/>
                <a:gd name="connsiteY4" fmla="*/ 0 h 819150"/>
                <a:gd name="connsiteX0" fmla="*/ 726577 w 1008357"/>
                <a:gd name="connsiteY0" fmla="*/ 0 h 819150"/>
                <a:gd name="connsiteX1" fmla="*/ 21727 w 1008357"/>
                <a:gd name="connsiteY1" fmla="*/ 381000 h 819150"/>
                <a:gd name="connsiteX2" fmla="*/ 307477 w 1008357"/>
                <a:gd name="connsiteY2" fmla="*/ 819150 h 819150"/>
                <a:gd name="connsiteX3" fmla="*/ 812302 w 1008357"/>
                <a:gd name="connsiteY3" fmla="*/ 381000 h 819150"/>
                <a:gd name="connsiteX4" fmla="*/ 726577 w 1008357"/>
                <a:gd name="connsiteY4" fmla="*/ 0 h 819150"/>
                <a:gd name="connsiteX0" fmla="*/ 726577 w 1008357"/>
                <a:gd name="connsiteY0" fmla="*/ 0 h 819150"/>
                <a:gd name="connsiteX1" fmla="*/ 21727 w 1008357"/>
                <a:gd name="connsiteY1" fmla="*/ 381000 h 819150"/>
                <a:gd name="connsiteX2" fmla="*/ 307477 w 1008357"/>
                <a:gd name="connsiteY2" fmla="*/ 819150 h 819150"/>
                <a:gd name="connsiteX3" fmla="*/ 812302 w 1008357"/>
                <a:gd name="connsiteY3" fmla="*/ 381000 h 819150"/>
                <a:gd name="connsiteX4" fmla="*/ 726577 w 1008357"/>
                <a:gd name="connsiteY4" fmla="*/ 0 h 819150"/>
                <a:gd name="connsiteX0" fmla="*/ 756241 w 1038021"/>
                <a:gd name="connsiteY0" fmla="*/ 0 h 819150"/>
                <a:gd name="connsiteX1" fmla="*/ 51391 w 1038021"/>
                <a:gd name="connsiteY1" fmla="*/ 381000 h 819150"/>
                <a:gd name="connsiteX2" fmla="*/ 337141 w 1038021"/>
                <a:gd name="connsiteY2" fmla="*/ 819150 h 819150"/>
                <a:gd name="connsiteX3" fmla="*/ 841966 w 1038021"/>
                <a:gd name="connsiteY3" fmla="*/ 381000 h 819150"/>
                <a:gd name="connsiteX4" fmla="*/ 756241 w 1038021"/>
                <a:gd name="connsiteY4" fmla="*/ 0 h 819150"/>
                <a:gd name="connsiteX0" fmla="*/ 756241 w 1038021"/>
                <a:gd name="connsiteY0" fmla="*/ 127 h 819277"/>
                <a:gd name="connsiteX1" fmla="*/ 51391 w 1038021"/>
                <a:gd name="connsiteY1" fmla="*/ 381127 h 819277"/>
                <a:gd name="connsiteX2" fmla="*/ 337141 w 1038021"/>
                <a:gd name="connsiteY2" fmla="*/ 819277 h 819277"/>
                <a:gd name="connsiteX3" fmla="*/ 841966 w 1038021"/>
                <a:gd name="connsiteY3" fmla="*/ 381127 h 819277"/>
                <a:gd name="connsiteX4" fmla="*/ 756241 w 1038021"/>
                <a:gd name="connsiteY4" fmla="*/ 127 h 819277"/>
                <a:gd name="connsiteX0" fmla="*/ 789773 w 1071553"/>
                <a:gd name="connsiteY0" fmla="*/ 138 h 819288"/>
                <a:gd name="connsiteX1" fmla="*/ 46823 w 1071553"/>
                <a:gd name="connsiteY1" fmla="*/ 362088 h 819288"/>
                <a:gd name="connsiteX2" fmla="*/ 370673 w 1071553"/>
                <a:gd name="connsiteY2" fmla="*/ 819288 h 819288"/>
                <a:gd name="connsiteX3" fmla="*/ 875498 w 1071553"/>
                <a:gd name="connsiteY3" fmla="*/ 381138 h 819288"/>
                <a:gd name="connsiteX4" fmla="*/ 789773 w 1071553"/>
                <a:gd name="connsiteY4" fmla="*/ 138 h 819288"/>
                <a:gd name="connsiteX0" fmla="*/ 801061 w 1082841"/>
                <a:gd name="connsiteY0" fmla="*/ 138 h 819288"/>
                <a:gd name="connsiteX1" fmla="*/ 58111 w 1082841"/>
                <a:gd name="connsiteY1" fmla="*/ 362088 h 819288"/>
                <a:gd name="connsiteX2" fmla="*/ 381961 w 1082841"/>
                <a:gd name="connsiteY2" fmla="*/ 819288 h 819288"/>
                <a:gd name="connsiteX3" fmla="*/ 886786 w 1082841"/>
                <a:gd name="connsiteY3" fmla="*/ 381138 h 819288"/>
                <a:gd name="connsiteX4" fmla="*/ 801061 w 1082841"/>
                <a:gd name="connsiteY4" fmla="*/ 138 h 819288"/>
                <a:gd name="connsiteX0" fmla="*/ 801061 w 1089831"/>
                <a:gd name="connsiteY0" fmla="*/ 138 h 819288"/>
                <a:gd name="connsiteX1" fmla="*/ 58111 w 1089831"/>
                <a:gd name="connsiteY1" fmla="*/ 362088 h 819288"/>
                <a:gd name="connsiteX2" fmla="*/ 381961 w 1089831"/>
                <a:gd name="connsiteY2" fmla="*/ 819288 h 819288"/>
                <a:gd name="connsiteX3" fmla="*/ 886786 w 1089831"/>
                <a:gd name="connsiteY3" fmla="*/ 381138 h 819288"/>
                <a:gd name="connsiteX4" fmla="*/ 801061 w 1089831"/>
                <a:gd name="connsiteY4" fmla="*/ 138 h 819288"/>
                <a:gd name="connsiteX0" fmla="*/ 801061 w 1108213"/>
                <a:gd name="connsiteY0" fmla="*/ 138 h 819288"/>
                <a:gd name="connsiteX1" fmla="*/ 58111 w 1108213"/>
                <a:gd name="connsiteY1" fmla="*/ 362088 h 819288"/>
                <a:gd name="connsiteX2" fmla="*/ 381961 w 1108213"/>
                <a:gd name="connsiteY2" fmla="*/ 819288 h 819288"/>
                <a:gd name="connsiteX3" fmla="*/ 886786 w 1108213"/>
                <a:gd name="connsiteY3" fmla="*/ 381138 h 819288"/>
                <a:gd name="connsiteX4" fmla="*/ 801061 w 1108213"/>
                <a:gd name="connsiteY4" fmla="*/ 138 h 819288"/>
                <a:gd name="connsiteX0" fmla="*/ 801061 w 1108213"/>
                <a:gd name="connsiteY0" fmla="*/ 138 h 819288"/>
                <a:gd name="connsiteX1" fmla="*/ 58111 w 1108213"/>
                <a:gd name="connsiteY1" fmla="*/ 362088 h 819288"/>
                <a:gd name="connsiteX2" fmla="*/ 381961 w 1108213"/>
                <a:gd name="connsiteY2" fmla="*/ 819288 h 819288"/>
                <a:gd name="connsiteX3" fmla="*/ 886786 w 1108213"/>
                <a:gd name="connsiteY3" fmla="*/ 381138 h 819288"/>
                <a:gd name="connsiteX4" fmla="*/ 801061 w 1108213"/>
                <a:gd name="connsiteY4" fmla="*/ 138 h 81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8213" h="819288">
                  <a:moveTo>
                    <a:pt x="801061" y="138"/>
                  </a:moveTo>
                  <a:cubicBezTo>
                    <a:pt x="239086" y="-6212"/>
                    <a:pt x="210511" y="206513"/>
                    <a:pt x="58111" y="362088"/>
                  </a:cubicBezTo>
                  <a:cubicBezTo>
                    <a:pt x="-129214" y="600213"/>
                    <a:pt x="178761" y="781188"/>
                    <a:pt x="381961" y="819288"/>
                  </a:cubicBezTo>
                  <a:cubicBezTo>
                    <a:pt x="607386" y="793888"/>
                    <a:pt x="705811" y="790713"/>
                    <a:pt x="886786" y="381138"/>
                  </a:cubicBezTo>
                  <a:cubicBezTo>
                    <a:pt x="1185236" y="187463"/>
                    <a:pt x="1205874" y="12838"/>
                    <a:pt x="801061" y="1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9" name="Freeform 2054">
              <a:extLst>
                <a:ext uri="{FF2B5EF4-FFF2-40B4-BE49-F238E27FC236}">
                  <a16:creationId xmlns:a16="http://schemas.microsoft.com/office/drawing/2014/main" id="{06BDB7E2-F009-4EC8-A0DD-E518CEF5DBF7}"/>
                </a:ext>
              </a:extLst>
            </p:cNvPr>
            <p:cNvSpPr/>
            <p:nvPr/>
          </p:nvSpPr>
          <p:spPr>
            <a:xfrm rot="21372279">
              <a:off x="3719843" y="2757748"/>
              <a:ext cx="1217703" cy="1011680"/>
            </a:xfrm>
            <a:custGeom>
              <a:avLst/>
              <a:gdLst>
                <a:gd name="connsiteX0" fmla="*/ 85725 w 561975"/>
                <a:gd name="connsiteY0" fmla="*/ 0 h 485775"/>
                <a:gd name="connsiteX1" fmla="*/ 561975 w 561975"/>
                <a:gd name="connsiteY1" fmla="*/ 219075 h 485775"/>
                <a:gd name="connsiteX2" fmla="*/ 361950 w 561975"/>
                <a:gd name="connsiteY2" fmla="*/ 485775 h 485775"/>
                <a:gd name="connsiteX3" fmla="*/ 0 w 561975"/>
                <a:gd name="connsiteY3" fmla="*/ 476250 h 485775"/>
                <a:gd name="connsiteX4" fmla="*/ 85725 w 561975"/>
                <a:gd name="connsiteY4" fmla="*/ 0 h 485775"/>
                <a:gd name="connsiteX0" fmla="*/ 85725 w 561975"/>
                <a:gd name="connsiteY0" fmla="*/ 0 h 485775"/>
                <a:gd name="connsiteX1" fmla="*/ 561975 w 561975"/>
                <a:gd name="connsiteY1" fmla="*/ 219075 h 485775"/>
                <a:gd name="connsiteX2" fmla="*/ 361950 w 561975"/>
                <a:gd name="connsiteY2" fmla="*/ 485775 h 485775"/>
                <a:gd name="connsiteX3" fmla="*/ 0 w 561975"/>
                <a:gd name="connsiteY3" fmla="*/ 476250 h 485775"/>
                <a:gd name="connsiteX4" fmla="*/ 85725 w 561975"/>
                <a:gd name="connsiteY4" fmla="*/ 0 h 485775"/>
                <a:gd name="connsiteX0" fmla="*/ 85725 w 561975"/>
                <a:gd name="connsiteY0" fmla="*/ 12268 h 498043"/>
                <a:gd name="connsiteX1" fmla="*/ 561975 w 561975"/>
                <a:gd name="connsiteY1" fmla="*/ 231343 h 498043"/>
                <a:gd name="connsiteX2" fmla="*/ 361950 w 561975"/>
                <a:gd name="connsiteY2" fmla="*/ 498043 h 498043"/>
                <a:gd name="connsiteX3" fmla="*/ 0 w 561975"/>
                <a:gd name="connsiteY3" fmla="*/ 488518 h 498043"/>
                <a:gd name="connsiteX4" fmla="*/ 85725 w 561975"/>
                <a:gd name="connsiteY4" fmla="*/ 12268 h 498043"/>
                <a:gd name="connsiteX0" fmla="*/ 85725 w 561975"/>
                <a:gd name="connsiteY0" fmla="*/ 12268 h 498043"/>
                <a:gd name="connsiteX1" fmla="*/ 561975 w 561975"/>
                <a:gd name="connsiteY1" fmla="*/ 231343 h 498043"/>
                <a:gd name="connsiteX2" fmla="*/ 361950 w 561975"/>
                <a:gd name="connsiteY2" fmla="*/ 498043 h 498043"/>
                <a:gd name="connsiteX3" fmla="*/ 0 w 561975"/>
                <a:gd name="connsiteY3" fmla="*/ 488518 h 498043"/>
                <a:gd name="connsiteX4" fmla="*/ 85725 w 561975"/>
                <a:gd name="connsiteY4" fmla="*/ 12268 h 498043"/>
                <a:gd name="connsiteX0" fmla="*/ 114690 w 590940"/>
                <a:gd name="connsiteY0" fmla="*/ 12268 h 498043"/>
                <a:gd name="connsiteX1" fmla="*/ 590940 w 590940"/>
                <a:gd name="connsiteY1" fmla="*/ 231343 h 498043"/>
                <a:gd name="connsiteX2" fmla="*/ 390915 w 590940"/>
                <a:gd name="connsiteY2" fmla="*/ 498043 h 498043"/>
                <a:gd name="connsiteX3" fmla="*/ 28965 w 590940"/>
                <a:gd name="connsiteY3" fmla="*/ 488518 h 498043"/>
                <a:gd name="connsiteX4" fmla="*/ 114690 w 590940"/>
                <a:gd name="connsiteY4" fmla="*/ 12268 h 498043"/>
                <a:gd name="connsiteX0" fmla="*/ 114690 w 590940"/>
                <a:gd name="connsiteY0" fmla="*/ 12268 h 508833"/>
                <a:gd name="connsiteX1" fmla="*/ 590940 w 590940"/>
                <a:gd name="connsiteY1" fmla="*/ 231343 h 508833"/>
                <a:gd name="connsiteX2" fmla="*/ 390915 w 590940"/>
                <a:gd name="connsiteY2" fmla="*/ 498043 h 508833"/>
                <a:gd name="connsiteX3" fmla="*/ 28965 w 590940"/>
                <a:gd name="connsiteY3" fmla="*/ 488518 h 508833"/>
                <a:gd name="connsiteX4" fmla="*/ 114690 w 590940"/>
                <a:gd name="connsiteY4" fmla="*/ 12268 h 508833"/>
                <a:gd name="connsiteX0" fmla="*/ 114690 w 590940"/>
                <a:gd name="connsiteY0" fmla="*/ 12268 h 518297"/>
                <a:gd name="connsiteX1" fmla="*/ 590940 w 590940"/>
                <a:gd name="connsiteY1" fmla="*/ 231343 h 518297"/>
                <a:gd name="connsiteX2" fmla="*/ 390915 w 590940"/>
                <a:gd name="connsiteY2" fmla="*/ 498043 h 518297"/>
                <a:gd name="connsiteX3" fmla="*/ 28965 w 590940"/>
                <a:gd name="connsiteY3" fmla="*/ 488518 h 518297"/>
                <a:gd name="connsiteX4" fmla="*/ 114690 w 590940"/>
                <a:gd name="connsiteY4" fmla="*/ 12268 h 518297"/>
                <a:gd name="connsiteX0" fmla="*/ 114690 w 590940"/>
                <a:gd name="connsiteY0" fmla="*/ 12268 h 518297"/>
                <a:gd name="connsiteX1" fmla="*/ 590940 w 590940"/>
                <a:gd name="connsiteY1" fmla="*/ 231343 h 518297"/>
                <a:gd name="connsiteX2" fmla="*/ 390915 w 590940"/>
                <a:gd name="connsiteY2" fmla="*/ 498043 h 518297"/>
                <a:gd name="connsiteX3" fmla="*/ 28965 w 590940"/>
                <a:gd name="connsiteY3" fmla="*/ 488518 h 518297"/>
                <a:gd name="connsiteX4" fmla="*/ 114690 w 590940"/>
                <a:gd name="connsiteY4" fmla="*/ 12268 h 518297"/>
                <a:gd name="connsiteX0" fmla="*/ 114690 w 590940"/>
                <a:gd name="connsiteY0" fmla="*/ 12268 h 518297"/>
                <a:gd name="connsiteX1" fmla="*/ 590940 w 590940"/>
                <a:gd name="connsiteY1" fmla="*/ 231343 h 518297"/>
                <a:gd name="connsiteX2" fmla="*/ 390915 w 590940"/>
                <a:gd name="connsiteY2" fmla="*/ 498043 h 518297"/>
                <a:gd name="connsiteX3" fmla="*/ 28965 w 590940"/>
                <a:gd name="connsiteY3" fmla="*/ 488518 h 518297"/>
                <a:gd name="connsiteX4" fmla="*/ 114690 w 590940"/>
                <a:gd name="connsiteY4" fmla="*/ 12268 h 518297"/>
                <a:gd name="connsiteX0" fmla="*/ 114690 w 590940"/>
                <a:gd name="connsiteY0" fmla="*/ 9258 h 515287"/>
                <a:gd name="connsiteX1" fmla="*/ 590940 w 590940"/>
                <a:gd name="connsiteY1" fmla="*/ 228333 h 515287"/>
                <a:gd name="connsiteX2" fmla="*/ 390915 w 590940"/>
                <a:gd name="connsiteY2" fmla="*/ 495033 h 515287"/>
                <a:gd name="connsiteX3" fmla="*/ 28965 w 590940"/>
                <a:gd name="connsiteY3" fmla="*/ 485508 h 515287"/>
                <a:gd name="connsiteX4" fmla="*/ 114690 w 590940"/>
                <a:gd name="connsiteY4" fmla="*/ 9258 h 515287"/>
                <a:gd name="connsiteX0" fmla="*/ 114690 w 590940"/>
                <a:gd name="connsiteY0" fmla="*/ 9258 h 495033"/>
                <a:gd name="connsiteX1" fmla="*/ 590940 w 590940"/>
                <a:gd name="connsiteY1" fmla="*/ 228333 h 495033"/>
                <a:gd name="connsiteX2" fmla="*/ 390915 w 590940"/>
                <a:gd name="connsiteY2" fmla="*/ 495033 h 495033"/>
                <a:gd name="connsiteX3" fmla="*/ 28965 w 590940"/>
                <a:gd name="connsiteY3" fmla="*/ 485508 h 495033"/>
                <a:gd name="connsiteX4" fmla="*/ 114690 w 590940"/>
                <a:gd name="connsiteY4" fmla="*/ 9258 h 495033"/>
                <a:gd name="connsiteX0" fmla="*/ 95473 w 571723"/>
                <a:gd name="connsiteY0" fmla="*/ 9258 h 495033"/>
                <a:gd name="connsiteX1" fmla="*/ 571723 w 571723"/>
                <a:gd name="connsiteY1" fmla="*/ 228333 h 495033"/>
                <a:gd name="connsiteX2" fmla="*/ 371698 w 571723"/>
                <a:gd name="connsiteY2" fmla="*/ 495033 h 495033"/>
                <a:gd name="connsiteX3" fmla="*/ 9748 w 571723"/>
                <a:gd name="connsiteY3" fmla="*/ 485508 h 495033"/>
                <a:gd name="connsiteX4" fmla="*/ 95473 w 571723"/>
                <a:gd name="connsiteY4" fmla="*/ 9258 h 495033"/>
                <a:gd name="connsiteX0" fmla="*/ 127602 w 603852"/>
                <a:gd name="connsiteY0" fmla="*/ 9258 h 495033"/>
                <a:gd name="connsiteX1" fmla="*/ 603852 w 603852"/>
                <a:gd name="connsiteY1" fmla="*/ 228333 h 495033"/>
                <a:gd name="connsiteX2" fmla="*/ 403827 w 603852"/>
                <a:gd name="connsiteY2" fmla="*/ 495033 h 495033"/>
                <a:gd name="connsiteX3" fmla="*/ 41877 w 603852"/>
                <a:gd name="connsiteY3" fmla="*/ 485508 h 495033"/>
                <a:gd name="connsiteX4" fmla="*/ 127602 w 603852"/>
                <a:gd name="connsiteY4" fmla="*/ 9258 h 495033"/>
                <a:gd name="connsiteX0" fmla="*/ 128767 w 605017"/>
                <a:gd name="connsiteY0" fmla="*/ 9258 h 495033"/>
                <a:gd name="connsiteX1" fmla="*/ 605017 w 605017"/>
                <a:gd name="connsiteY1" fmla="*/ 228333 h 495033"/>
                <a:gd name="connsiteX2" fmla="*/ 404992 w 605017"/>
                <a:gd name="connsiteY2" fmla="*/ 495033 h 495033"/>
                <a:gd name="connsiteX3" fmla="*/ 43042 w 605017"/>
                <a:gd name="connsiteY3" fmla="*/ 485508 h 495033"/>
                <a:gd name="connsiteX4" fmla="*/ 128767 w 605017"/>
                <a:gd name="connsiteY4" fmla="*/ 9258 h 495033"/>
                <a:gd name="connsiteX0" fmla="*/ 122532 w 598782"/>
                <a:gd name="connsiteY0" fmla="*/ 9258 h 495033"/>
                <a:gd name="connsiteX1" fmla="*/ 598782 w 598782"/>
                <a:gd name="connsiteY1" fmla="*/ 228333 h 495033"/>
                <a:gd name="connsiteX2" fmla="*/ 398757 w 598782"/>
                <a:gd name="connsiteY2" fmla="*/ 495033 h 495033"/>
                <a:gd name="connsiteX3" fmla="*/ 36807 w 598782"/>
                <a:gd name="connsiteY3" fmla="*/ 485508 h 495033"/>
                <a:gd name="connsiteX4" fmla="*/ 122532 w 598782"/>
                <a:gd name="connsiteY4" fmla="*/ 9258 h 495033"/>
                <a:gd name="connsiteX0" fmla="*/ 122532 w 598782"/>
                <a:gd name="connsiteY0" fmla="*/ 9258 h 495033"/>
                <a:gd name="connsiteX1" fmla="*/ 598782 w 598782"/>
                <a:gd name="connsiteY1" fmla="*/ 228333 h 495033"/>
                <a:gd name="connsiteX2" fmla="*/ 398757 w 598782"/>
                <a:gd name="connsiteY2" fmla="*/ 495033 h 495033"/>
                <a:gd name="connsiteX3" fmla="*/ 36807 w 598782"/>
                <a:gd name="connsiteY3" fmla="*/ 485508 h 495033"/>
                <a:gd name="connsiteX4" fmla="*/ 122532 w 598782"/>
                <a:gd name="connsiteY4" fmla="*/ 9258 h 495033"/>
                <a:gd name="connsiteX0" fmla="*/ 145167 w 621417"/>
                <a:gd name="connsiteY0" fmla="*/ 9258 h 495033"/>
                <a:gd name="connsiteX1" fmla="*/ 621417 w 621417"/>
                <a:gd name="connsiteY1" fmla="*/ 228333 h 495033"/>
                <a:gd name="connsiteX2" fmla="*/ 421392 w 621417"/>
                <a:gd name="connsiteY2" fmla="*/ 495033 h 495033"/>
                <a:gd name="connsiteX3" fmla="*/ 59442 w 621417"/>
                <a:gd name="connsiteY3" fmla="*/ 485508 h 495033"/>
                <a:gd name="connsiteX4" fmla="*/ 145167 w 621417"/>
                <a:gd name="connsiteY4" fmla="*/ 9258 h 495033"/>
                <a:gd name="connsiteX0" fmla="*/ 145167 w 621417"/>
                <a:gd name="connsiteY0" fmla="*/ 9258 h 509367"/>
                <a:gd name="connsiteX1" fmla="*/ 621417 w 621417"/>
                <a:gd name="connsiteY1" fmla="*/ 228333 h 509367"/>
                <a:gd name="connsiteX2" fmla="*/ 421392 w 621417"/>
                <a:gd name="connsiteY2" fmla="*/ 495033 h 509367"/>
                <a:gd name="connsiteX3" fmla="*/ 59442 w 621417"/>
                <a:gd name="connsiteY3" fmla="*/ 485508 h 509367"/>
                <a:gd name="connsiteX4" fmla="*/ 145167 w 621417"/>
                <a:gd name="connsiteY4" fmla="*/ 9258 h 509367"/>
                <a:gd name="connsiteX0" fmla="*/ 145167 w 621417"/>
                <a:gd name="connsiteY0" fmla="*/ 9258 h 504429"/>
                <a:gd name="connsiteX1" fmla="*/ 621417 w 621417"/>
                <a:gd name="connsiteY1" fmla="*/ 228333 h 504429"/>
                <a:gd name="connsiteX2" fmla="*/ 421392 w 621417"/>
                <a:gd name="connsiteY2" fmla="*/ 495033 h 504429"/>
                <a:gd name="connsiteX3" fmla="*/ 59442 w 621417"/>
                <a:gd name="connsiteY3" fmla="*/ 485508 h 504429"/>
                <a:gd name="connsiteX4" fmla="*/ 145167 w 621417"/>
                <a:gd name="connsiteY4" fmla="*/ 9258 h 504429"/>
                <a:gd name="connsiteX0" fmla="*/ 145167 w 621417"/>
                <a:gd name="connsiteY0" fmla="*/ 9258 h 504429"/>
                <a:gd name="connsiteX1" fmla="*/ 621417 w 621417"/>
                <a:gd name="connsiteY1" fmla="*/ 228333 h 504429"/>
                <a:gd name="connsiteX2" fmla="*/ 421392 w 621417"/>
                <a:gd name="connsiteY2" fmla="*/ 495033 h 504429"/>
                <a:gd name="connsiteX3" fmla="*/ 59442 w 621417"/>
                <a:gd name="connsiteY3" fmla="*/ 485508 h 504429"/>
                <a:gd name="connsiteX4" fmla="*/ 145167 w 621417"/>
                <a:gd name="connsiteY4" fmla="*/ 9258 h 504429"/>
                <a:gd name="connsiteX0" fmla="*/ 145167 w 625276"/>
                <a:gd name="connsiteY0" fmla="*/ 9258 h 505046"/>
                <a:gd name="connsiteX1" fmla="*/ 621417 w 625276"/>
                <a:gd name="connsiteY1" fmla="*/ 228333 h 505046"/>
                <a:gd name="connsiteX2" fmla="*/ 488067 w 625276"/>
                <a:gd name="connsiteY2" fmla="*/ 504558 h 505046"/>
                <a:gd name="connsiteX3" fmla="*/ 59442 w 625276"/>
                <a:gd name="connsiteY3" fmla="*/ 485508 h 505046"/>
                <a:gd name="connsiteX4" fmla="*/ 145167 w 625276"/>
                <a:gd name="connsiteY4" fmla="*/ 9258 h 505046"/>
                <a:gd name="connsiteX0" fmla="*/ 145167 w 625276"/>
                <a:gd name="connsiteY0" fmla="*/ 9258 h 509439"/>
                <a:gd name="connsiteX1" fmla="*/ 621417 w 625276"/>
                <a:gd name="connsiteY1" fmla="*/ 228333 h 509439"/>
                <a:gd name="connsiteX2" fmla="*/ 488067 w 625276"/>
                <a:gd name="connsiteY2" fmla="*/ 504558 h 509439"/>
                <a:gd name="connsiteX3" fmla="*/ 59442 w 625276"/>
                <a:gd name="connsiteY3" fmla="*/ 485508 h 509439"/>
                <a:gd name="connsiteX4" fmla="*/ 145167 w 625276"/>
                <a:gd name="connsiteY4" fmla="*/ 9258 h 509439"/>
                <a:gd name="connsiteX0" fmla="*/ 145167 w 637261"/>
                <a:gd name="connsiteY0" fmla="*/ 9258 h 509439"/>
                <a:gd name="connsiteX1" fmla="*/ 621417 w 637261"/>
                <a:gd name="connsiteY1" fmla="*/ 228333 h 509439"/>
                <a:gd name="connsiteX2" fmla="*/ 488067 w 637261"/>
                <a:gd name="connsiteY2" fmla="*/ 504558 h 509439"/>
                <a:gd name="connsiteX3" fmla="*/ 59442 w 637261"/>
                <a:gd name="connsiteY3" fmla="*/ 485508 h 509439"/>
                <a:gd name="connsiteX4" fmla="*/ 145167 w 637261"/>
                <a:gd name="connsiteY4" fmla="*/ 9258 h 509439"/>
                <a:gd name="connsiteX0" fmla="*/ 145167 w 637261"/>
                <a:gd name="connsiteY0" fmla="*/ 9258 h 548325"/>
                <a:gd name="connsiteX1" fmla="*/ 621417 w 637261"/>
                <a:gd name="connsiteY1" fmla="*/ 228333 h 548325"/>
                <a:gd name="connsiteX2" fmla="*/ 488067 w 637261"/>
                <a:gd name="connsiteY2" fmla="*/ 504558 h 548325"/>
                <a:gd name="connsiteX3" fmla="*/ 59442 w 637261"/>
                <a:gd name="connsiteY3" fmla="*/ 485508 h 548325"/>
                <a:gd name="connsiteX4" fmla="*/ 145167 w 637261"/>
                <a:gd name="connsiteY4" fmla="*/ 9258 h 548325"/>
                <a:gd name="connsiteX0" fmla="*/ 160844 w 652938"/>
                <a:gd name="connsiteY0" fmla="*/ 9258 h 548325"/>
                <a:gd name="connsiteX1" fmla="*/ 637094 w 652938"/>
                <a:gd name="connsiteY1" fmla="*/ 228333 h 548325"/>
                <a:gd name="connsiteX2" fmla="*/ 503744 w 652938"/>
                <a:gd name="connsiteY2" fmla="*/ 504558 h 548325"/>
                <a:gd name="connsiteX3" fmla="*/ 75119 w 652938"/>
                <a:gd name="connsiteY3" fmla="*/ 485508 h 548325"/>
                <a:gd name="connsiteX4" fmla="*/ 160844 w 652938"/>
                <a:gd name="connsiteY4" fmla="*/ 9258 h 548325"/>
                <a:gd name="connsiteX0" fmla="*/ 261595 w 639389"/>
                <a:gd name="connsiteY0" fmla="*/ 5718 h 601935"/>
                <a:gd name="connsiteX1" fmla="*/ 623545 w 639389"/>
                <a:gd name="connsiteY1" fmla="*/ 281943 h 601935"/>
                <a:gd name="connsiteX2" fmla="*/ 490195 w 639389"/>
                <a:gd name="connsiteY2" fmla="*/ 558168 h 601935"/>
                <a:gd name="connsiteX3" fmla="*/ 61570 w 639389"/>
                <a:gd name="connsiteY3" fmla="*/ 539118 h 601935"/>
                <a:gd name="connsiteX4" fmla="*/ 261595 w 639389"/>
                <a:gd name="connsiteY4" fmla="*/ 5718 h 601935"/>
                <a:gd name="connsiteX0" fmla="*/ 218968 w 644387"/>
                <a:gd name="connsiteY0" fmla="*/ 5718 h 601935"/>
                <a:gd name="connsiteX1" fmla="*/ 628543 w 644387"/>
                <a:gd name="connsiteY1" fmla="*/ 281943 h 601935"/>
                <a:gd name="connsiteX2" fmla="*/ 495193 w 644387"/>
                <a:gd name="connsiteY2" fmla="*/ 558168 h 601935"/>
                <a:gd name="connsiteX3" fmla="*/ 66568 w 644387"/>
                <a:gd name="connsiteY3" fmla="*/ 539118 h 601935"/>
                <a:gd name="connsiteX4" fmla="*/ 218968 w 644387"/>
                <a:gd name="connsiteY4" fmla="*/ 5718 h 601935"/>
                <a:gd name="connsiteX0" fmla="*/ 218968 w 644387"/>
                <a:gd name="connsiteY0" fmla="*/ 0 h 596217"/>
                <a:gd name="connsiteX1" fmla="*/ 628543 w 644387"/>
                <a:gd name="connsiteY1" fmla="*/ 276225 h 596217"/>
                <a:gd name="connsiteX2" fmla="*/ 495193 w 644387"/>
                <a:gd name="connsiteY2" fmla="*/ 552450 h 596217"/>
                <a:gd name="connsiteX3" fmla="*/ 66568 w 644387"/>
                <a:gd name="connsiteY3" fmla="*/ 533400 h 596217"/>
                <a:gd name="connsiteX4" fmla="*/ 218968 w 644387"/>
                <a:gd name="connsiteY4" fmla="*/ 0 h 596217"/>
                <a:gd name="connsiteX0" fmla="*/ 212616 w 638035"/>
                <a:gd name="connsiteY0" fmla="*/ 0 h 596217"/>
                <a:gd name="connsiteX1" fmla="*/ 622191 w 638035"/>
                <a:gd name="connsiteY1" fmla="*/ 276225 h 596217"/>
                <a:gd name="connsiteX2" fmla="*/ 488841 w 638035"/>
                <a:gd name="connsiteY2" fmla="*/ 552450 h 596217"/>
                <a:gd name="connsiteX3" fmla="*/ 60216 w 638035"/>
                <a:gd name="connsiteY3" fmla="*/ 533400 h 596217"/>
                <a:gd name="connsiteX4" fmla="*/ 212616 w 638035"/>
                <a:gd name="connsiteY4" fmla="*/ 0 h 596217"/>
                <a:gd name="connsiteX0" fmla="*/ 212616 w 623715"/>
                <a:gd name="connsiteY0" fmla="*/ 0 h 596217"/>
                <a:gd name="connsiteX1" fmla="*/ 593616 w 623715"/>
                <a:gd name="connsiteY1" fmla="*/ 285750 h 596217"/>
                <a:gd name="connsiteX2" fmla="*/ 488841 w 623715"/>
                <a:gd name="connsiteY2" fmla="*/ 552450 h 596217"/>
                <a:gd name="connsiteX3" fmla="*/ 60216 w 623715"/>
                <a:gd name="connsiteY3" fmla="*/ 533400 h 596217"/>
                <a:gd name="connsiteX4" fmla="*/ 212616 w 623715"/>
                <a:gd name="connsiteY4" fmla="*/ 0 h 596217"/>
                <a:gd name="connsiteX0" fmla="*/ 212616 w 623715"/>
                <a:gd name="connsiteY0" fmla="*/ 20444 h 616661"/>
                <a:gd name="connsiteX1" fmla="*/ 427381 w 623715"/>
                <a:gd name="connsiteY1" fmla="*/ 147574 h 616661"/>
                <a:gd name="connsiteX2" fmla="*/ 593616 w 623715"/>
                <a:gd name="connsiteY2" fmla="*/ 306194 h 616661"/>
                <a:gd name="connsiteX3" fmla="*/ 488841 w 623715"/>
                <a:gd name="connsiteY3" fmla="*/ 572894 h 616661"/>
                <a:gd name="connsiteX4" fmla="*/ 60216 w 623715"/>
                <a:gd name="connsiteY4" fmla="*/ 553844 h 616661"/>
                <a:gd name="connsiteX5" fmla="*/ 212616 w 623715"/>
                <a:gd name="connsiteY5" fmla="*/ 20444 h 616661"/>
                <a:gd name="connsiteX0" fmla="*/ 212616 w 623715"/>
                <a:gd name="connsiteY0" fmla="*/ 4818 h 601035"/>
                <a:gd name="connsiteX1" fmla="*/ 593616 w 623715"/>
                <a:gd name="connsiteY1" fmla="*/ 290568 h 601035"/>
                <a:gd name="connsiteX2" fmla="*/ 488841 w 623715"/>
                <a:gd name="connsiteY2" fmla="*/ 557268 h 601035"/>
                <a:gd name="connsiteX3" fmla="*/ 60216 w 623715"/>
                <a:gd name="connsiteY3" fmla="*/ 538218 h 601035"/>
                <a:gd name="connsiteX4" fmla="*/ 212616 w 623715"/>
                <a:gd name="connsiteY4" fmla="*/ 4818 h 601035"/>
                <a:gd name="connsiteX0" fmla="*/ 212616 w 623715"/>
                <a:gd name="connsiteY0" fmla="*/ 6614 h 602831"/>
                <a:gd name="connsiteX1" fmla="*/ 593616 w 623715"/>
                <a:gd name="connsiteY1" fmla="*/ 292364 h 602831"/>
                <a:gd name="connsiteX2" fmla="*/ 488841 w 623715"/>
                <a:gd name="connsiteY2" fmla="*/ 559064 h 602831"/>
                <a:gd name="connsiteX3" fmla="*/ 60216 w 623715"/>
                <a:gd name="connsiteY3" fmla="*/ 540014 h 602831"/>
                <a:gd name="connsiteX4" fmla="*/ 212616 w 623715"/>
                <a:gd name="connsiteY4" fmla="*/ 6614 h 602831"/>
                <a:gd name="connsiteX0" fmla="*/ 212616 w 623715"/>
                <a:gd name="connsiteY0" fmla="*/ 0 h 596217"/>
                <a:gd name="connsiteX1" fmla="*/ 593616 w 623715"/>
                <a:gd name="connsiteY1" fmla="*/ 285750 h 596217"/>
                <a:gd name="connsiteX2" fmla="*/ 488841 w 623715"/>
                <a:gd name="connsiteY2" fmla="*/ 552450 h 596217"/>
                <a:gd name="connsiteX3" fmla="*/ 60216 w 623715"/>
                <a:gd name="connsiteY3" fmla="*/ 533400 h 596217"/>
                <a:gd name="connsiteX4" fmla="*/ 212616 w 623715"/>
                <a:gd name="connsiteY4" fmla="*/ 0 h 596217"/>
                <a:gd name="connsiteX0" fmla="*/ 212616 w 660460"/>
                <a:gd name="connsiteY0" fmla="*/ 0 h 596217"/>
                <a:gd name="connsiteX1" fmla="*/ 593616 w 660460"/>
                <a:gd name="connsiteY1" fmla="*/ 285750 h 596217"/>
                <a:gd name="connsiteX2" fmla="*/ 488841 w 660460"/>
                <a:gd name="connsiteY2" fmla="*/ 552450 h 596217"/>
                <a:gd name="connsiteX3" fmla="*/ 60216 w 660460"/>
                <a:gd name="connsiteY3" fmla="*/ 533400 h 596217"/>
                <a:gd name="connsiteX4" fmla="*/ 212616 w 660460"/>
                <a:gd name="connsiteY4" fmla="*/ 0 h 596217"/>
                <a:gd name="connsiteX0" fmla="*/ 212616 w 656560"/>
                <a:gd name="connsiteY0" fmla="*/ 0 h 596217"/>
                <a:gd name="connsiteX1" fmla="*/ 593616 w 656560"/>
                <a:gd name="connsiteY1" fmla="*/ 285750 h 596217"/>
                <a:gd name="connsiteX2" fmla="*/ 488841 w 656560"/>
                <a:gd name="connsiteY2" fmla="*/ 552450 h 596217"/>
                <a:gd name="connsiteX3" fmla="*/ 60216 w 656560"/>
                <a:gd name="connsiteY3" fmla="*/ 533400 h 596217"/>
                <a:gd name="connsiteX4" fmla="*/ 212616 w 656560"/>
                <a:gd name="connsiteY4" fmla="*/ 0 h 596217"/>
                <a:gd name="connsiteX0" fmla="*/ 212616 w 674007"/>
                <a:gd name="connsiteY0" fmla="*/ 0 h 596217"/>
                <a:gd name="connsiteX1" fmla="*/ 622191 w 674007"/>
                <a:gd name="connsiteY1" fmla="*/ 285750 h 596217"/>
                <a:gd name="connsiteX2" fmla="*/ 488841 w 674007"/>
                <a:gd name="connsiteY2" fmla="*/ 552450 h 596217"/>
                <a:gd name="connsiteX3" fmla="*/ 60216 w 674007"/>
                <a:gd name="connsiteY3" fmla="*/ 533400 h 596217"/>
                <a:gd name="connsiteX4" fmla="*/ 212616 w 674007"/>
                <a:gd name="connsiteY4" fmla="*/ 0 h 596217"/>
                <a:gd name="connsiteX0" fmla="*/ 212616 w 674007"/>
                <a:gd name="connsiteY0" fmla="*/ 0 h 596217"/>
                <a:gd name="connsiteX1" fmla="*/ 622191 w 674007"/>
                <a:gd name="connsiteY1" fmla="*/ 285750 h 596217"/>
                <a:gd name="connsiteX2" fmla="*/ 488841 w 674007"/>
                <a:gd name="connsiteY2" fmla="*/ 552450 h 596217"/>
                <a:gd name="connsiteX3" fmla="*/ 60216 w 674007"/>
                <a:gd name="connsiteY3" fmla="*/ 533400 h 596217"/>
                <a:gd name="connsiteX4" fmla="*/ 212616 w 674007"/>
                <a:gd name="connsiteY4" fmla="*/ 0 h 596217"/>
                <a:gd name="connsiteX0" fmla="*/ 260306 w 721697"/>
                <a:gd name="connsiteY0" fmla="*/ 0 h 612261"/>
                <a:gd name="connsiteX1" fmla="*/ 669881 w 721697"/>
                <a:gd name="connsiteY1" fmla="*/ 285750 h 612261"/>
                <a:gd name="connsiteX2" fmla="*/ 536531 w 721697"/>
                <a:gd name="connsiteY2" fmla="*/ 552450 h 612261"/>
                <a:gd name="connsiteX3" fmla="*/ 55697 w 721697"/>
                <a:gd name="connsiteY3" fmla="*/ 552342 h 612261"/>
                <a:gd name="connsiteX4" fmla="*/ 260306 w 721697"/>
                <a:gd name="connsiteY4" fmla="*/ 0 h 612261"/>
                <a:gd name="connsiteX0" fmla="*/ 260306 w 721697"/>
                <a:gd name="connsiteY0" fmla="*/ 0 h 559759"/>
                <a:gd name="connsiteX1" fmla="*/ 669881 w 721697"/>
                <a:gd name="connsiteY1" fmla="*/ 285750 h 559759"/>
                <a:gd name="connsiteX2" fmla="*/ 536531 w 721697"/>
                <a:gd name="connsiteY2" fmla="*/ 552450 h 559759"/>
                <a:gd name="connsiteX3" fmla="*/ 55697 w 721697"/>
                <a:gd name="connsiteY3" fmla="*/ 552342 h 559759"/>
                <a:gd name="connsiteX4" fmla="*/ 260306 w 721697"/>
                <a:gd name="connsiteY4" fmla="*/ 0 h 559759"/>
                <a:gd name="connsiteX0" fmla="*/ 231274 w 692665"/>
                <a:gd name="connsiteY0" fmla="*/ 0 h 552450"/>
                <a:gd name="connsiteX1" fmla="*/ 640849 w 692665"/>
                <a:gd name="connsiteY1" fmla="*/ 285750 h 552450"/>
                <a:gd name="connsiteX2" fmla="*/ 507499 w 692665"/>
                <a:gd name="connsiteY2" fmla="*/ 552450 h 552450"/>
                <a:gd name="connsiteX3" fmla="*/ 58355 w 692665"/>
                <a:gd name="connsiteY3" fmla="*/ 539106 h 552450"/>
                <a:gd name="connsiteX4" fmla="*/ 231274 w 692665"/>
                <a:gd name="connsiteY4" fmla="*/ 0 h 552450"/>
                <a:gd name="connsiteX0" fmla="*/ 203562 w 664953"/>
                <a:gd name="connsiteY0" fmla="*/ 0 h 552450"/>
                <a:gd name="connsiteX1" fmla="*/ 613137 w 664953"/>
                <a:gd name="connsiteY1" fmla="*/ 285750 h 552450"/>
                <a:gd name="connsiteX2" fmla="*/ 479787 w 664953"/>
                <a:gd name="connsiteY2" fmla="*/ 552450 h 552450"/>
                <a:gd name="connsiteX3" fmla="*/ 30643 w 664953"/>
                <a:gd name="connsiteY3" fmla="*/ 539106 h 552450"/>
                <a:gd name="connsiteX4" fmla="*/ 203562 w 664953"/>
                <a:gd name="connsiteY4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953" h="552450">
                  <a:moveTo>
                    <a:pt x="203562" y="0"/>
                  </a:moveTo>
                  <a:cubicBezTo>
                    <a:pt x="473437" y="53975"/>
                    <a:pt x="509950" y="136525"/>
                    <a:pt x="613137" y="285750"/>
                  </a:cubicBezTo>
                  <a:cubicBezTo>
                    <a:pt x="689337" y="460375"/>
                    <a:pt x="708387" y="530225"/>
                    <a:pt x="479787" y="552450"/>
                  </a:cubicBezTo>
                  <a:cubicBezTo>
                    <a:pt x="168637" y="425450"/>
                    <a:pt x="273859" y="583016"/>
                    <a:pt x="30643" y="539106"/>
                  </a:cubicBezTo>
                  <a:cubicBezTo>
                    <a:pt x="-117699" y="224002"/>
                    <a:pt x="327387" y="311150"/>
                    <a:pt x="2035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765387A-95D6-4238-B369-A5BAA31C8A9B}"/>
              </a:ext>
            </a:extLst>
          </p:cNvPr>
          <p:cNvGrpSpPr/>
          <p:nvPr/>
        </p:nvGrpSpPr>
        <p:grpSpPr>
          <a:xfrm>
            <a:off x="2915898" y="3069199"/>
            <a:ext cx="545209" cy="545209"/>
            <a:chOff x="2376865" y="3778393"/>
            <a:chExt cx="297724" cy="297724"/>
          </a:xfrm>
          <a:solidFill>
            <a:schemeClr val="bg1"/>
          </a:solidFill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18886C0-4004-4277-B7A3-33A7BB819152}"/>
                </a:ext>
              </a:extLst>
            </p:cNvPr>
            <p:cNvSpPr/>
            <p:nvPr/>
          </p:nvSpPr>
          <p:spPr>
            <a:xfrm>
              <a:off x="2376865" y="3778393"/>
              <a:ext cx="297724" cy="297724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68B164E-52B4-4E13-8C8A-80EA90A48923}"/>
                </a:ext>
              </a:extLst>
            </p:cNvPr>
            <p:cNvSpPr txBox="1"/>
            <p:nvPr/>
          </p:nvSpPr>
          <p:spPr>
            <a:xfrm>
              <a:off x="2456719" y="3843221"/>
              <a:ext cx="138017" cy="168069"/>
            </a:xfrm>
            <a:prstGeom prst="rect">
              <a:avLst/>
            </a:prstGeom>
            <a:grp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CF95DBF-46F2-4B15-861B-6D1AC70CF0DA}"/>
              </a:ext>
            </a:extLst>
          </p:cNvPr>
          <p:cNvGrpSpPr/>
          <p:nvPr/>
        </p:nvGrpSpPr>
        <p:grpSpPr>
          <a:xfrm>
            <a:off x="4369747" y="3988026"/>
            <a:ext cx="545209" cy="545209"/>
            <a:chOff x="3143872" y="4241436"/>
            <a:chExt cx="297724" cy="297724"/>
          </a:xfrm>
          <a:solidFill>
            <a:schemeClr val="bg1"/>
          </a:solidFill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112B7002-BFB1-45A8-9FC1-0EEBC0672FDF}"/>
                </a:ext>
              </a:extLst>
            </p:cNvPr>
            <p:cNvSpPr/>
            <p:nvPr/>
          </p:nvSpPr>
          <p:spPr>
            <a:xfrm>
              <a:off x="3143872" y="4241436"/>
              <a:ext cx="297724" cy="297724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EBB7E2C-5D0D-4B87-B9C4-75CFDB00924B}"/>
                </a:ext>
              </a:extLst>
            </p:cNvPr>
            <p:cNvSpPr txBox="1"/>
            <p:nvPr/>
          </p:nvSpPr>
          <p:spPr>
            <a:xfrm>
              <a:off x="3223726" y="4306264"/>
              <a:ext cx="138017" cy="168069"/>
            </a:xfrm>
            <a:prstGeom prst="rect">
              <a:avLst/>
            </a:prstGeom>
            <a:grp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45B329C-0CFF-4E02-9B81-95EAC08489E1}"/>
              </a:ext>
            </a:extLst>
          </p:cNvPr>
          <p:cNvGrpSpPr/>
          <p:nvPr/>
        </p:nvGrpSpPr>
        <p:grpSpPr>
          <a:xfrm>
            <a:off x="4160489" y="2950717"/>
            <a:ext cx="545209" cy="545209"/>
            <a:chOff x="3143872" y="4241436"/>
            <a:chExt cx="297724" cy="297724"/>
          </a:xfrm>
          <a:solidFill>
            <a:schemeClr val="bg1"/>
          </a:solidFill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A955E0C-AFA0-4B26-9E5B-06DA5F5A80C6}"/>
                </a:ext>
              </a:extLst>
            </p:cNvPr>
            <p:cNvSpPr/>
            <p:nvPr/>
          </p:nvSpPr>
          <p:spPr>
            <a:xfrm>
              <a:off x="3143872" y="4241436"/>
              <a:ext cx="297724" cy="297724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2FFD723-164B-4DDF-9090-6F9C38642D46}"/>
                </a:ext>
              </a:extLst>
            </p:cNvPr>
            <p:cNvSpPr txBox="1"/>
            <p:nvPr/>
          </p:nvSpPr>
          <p:spPr>
            <a:xfrm>
              <a:off x="3223726" y="4306264"/>
              <a:ext cx="138017" cy="168069"/>
            </a:xfrm>
            <a:prstGeom prst="rect">
              <a:avLst/>
            </a:prstGeom>
            <a:grp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4F61B38-9C70-4065-B93D-74854DD20E72}"/>
              </a:ext>
            </a:extLst>
          </p:cNvPr>
          <p:cNvGrpSpPr/>
          <p:nvPr/>
        </p:nvGrpSpPr>
        <p:grpSpPr>
          <a:xfrm>
            <a:off x="3655513" y="3778028"/>
            <a:ext cx="545209" cy="545209"/>
            <a:chOff x="3143872" y="4241436"/>
            <a:chExt cx="297724" cy="297724"/>
          </a:xfrm>
          <a:solidFill>
            <a:schemeClr val="bg1"/>
          </a:solidFill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52F6ACBE-82EE-44D2-8A12-45924C7B5DFD}"/>
                </a:ext>
              </a:extLst>
            </p:cNvPr>
            <p:cNvSpPr/>
            <p:nvPr/>
          </p:nvSpPr>
          <p:spPr>
            <a:xfrm>
              <a:off x="3143872" y="4241436"/>
              <a:ext cx="297724" cy="297724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B8048B4-9C24-4508-B0AC-F58F179CFEDB}"/>
                </a:ext>
              </a:extLst>
            </p:cNvPr>
            <p:cNvSpPr txBox="1"/>
            <p:nvPr/>
          </p:nvSpPr>
          <p:spPr>
            <a:xfrm>
              <a:off x="3223726" y="4306264"/>
              <a:ext cx="138017" cy="168069"/>
            </a:xfrm>
            <a:prstGeom prst="rect">
              <a:avLst/>
            </a:prstGeom>
            <a:grp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</a:t>
              </a:r>
            </a:p>
          </p:txBody>
        </p:sp>
      </p:grpSp>
      <p:sp>
        <p:nvSpPr>
          <p:cNvPr id="95" name="Oval 94">
            <a:extLst>
              <a:ext uri="{FF2B5EF4-FFF2-40B4-BE49-F238E27FC236}">
                <a16:creationId xmlns:a16="http://schemas.microsoft.com/office/drawing/2014/main" id="{508F43EC-A596-4781-BB8D-ACF04FD10F98}"/>
              </a:ext>
            </a:extLst>
          </p:cNvPr>
          <p:cNvSpPr/>
          <p:nvPr/>
        </p:nvSpPr>
        <p:spPr>
          <a:xfrm>
            <a:off x="7082327" y="2814798"/>
            <a:ext cx="684000" cy="684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6" name="Oval 38">
            <a:extLst>
              <a:ext uri="{FF2B5EF4-FFF2-40B4-BE49-F238E27FC236}">
                <a16:creationId xmlns:a16="http://schemas.microsoft.com/office/drawing/2014/main" id="{28391D6B-D652-43A0-BA30-0A118FEAABDE}"/>
              </a:ext>
            </a:extLst>
          </p:cNvPr>
          <p:cNvSpPr/>
          <p:nvPr/>
        </p:nvSpPr>
        <p:spPr>
          <a:xfrm>
            <a:off x="7052920" y="4730576"/>
            <a:ext cx="684000" cy="6840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0" name="Rounded Rectangle 9">
            <a:extLst>
              <a:ext uri="{FF2B5EF4-FFF2-40B4-BE49-F238E27FC236}">
                <a16:creationId xmlns:a16="http://schemas.microsoft.com/office/drawing/2014/main" id="{0550924D-36EC-4A6A-B9CD-4C1E5C61BC67}"/>
              </a:ext>
            </a:extLst>
          </p:cNvPr>
          <p:cNvSpPr>
            <a:spLocks/>
          </p:cNvSpPr>
          <p:nvPr/>
        </p:nvSpPr>
        <p:spPr>
          <a:xfrm>
            <a:off x="7197496" y="4898240"/>
            <a:ext cx="281770" cy="28177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2" name="Freeform 31">
            <a:extLst>
              <a:ext uri="{FF2B5EF4-FFF2-40B4-BE49-F238E27FC236}">
                <a16:creationId xmlns:a16="http://schemas.microsoft.com/office/drawing/2014/main" id="{0DF7DC25-810D-4200-B80C-21064EBCD682}"/>
              </a:ext>
            </a:extLst>
          </p:cNvPr>
          <p:cNvSpPr>
            <a:spLocks noChangeAspect="1"/>
          </p:cNvSpPr>
          <p:nvPr/>
        </p:nvSpPr>
        <p:spPr>
          <a:xfrm rot="8580000">
            <a:off x="7262172" y="2995075"/>
            <a:ext cx="324311" cy="3234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DDE219C-8E2B-4E3B-9B20-6F40268D86D0}"/>
              </a:ext>
            </a:extLst>
          </p:cNvPr>
          <p:cNvSpPr txBox="1"/>
          <p:nvPr/>
        </p:nvSpPr>
        <p:spPr>
          <a:xfrm>
            <a:off x="7963109" y="2738477"/>
            <a:ext cx="3842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pendekatan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sistem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yaitu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kesatuan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 yang </a:t>
            </a:r>
            <a:r>
              <a:rPr lang="en-US" altLang="ko-KR" sz="1400" b="1" dirty="0" err="1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terorganisasi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, yang </a:t>
            </a:r>
            <a:r>
              <a:rPr lang="en-US" altLang="ko-KR" sz="1400" b="1" dirty="0" err="1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terdiri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atas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sejumlah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komponen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 yang </a:t>
            </a:r>
            <a:r>
              <a:rPr lang="en-US" altLang="ko-KR" sz="1400" b="1" dirty="0" err="1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saling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berhubungan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satu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dengan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 yang </a:t>
            </a:r>
            <a:r>
              <a:rPr lang="en-US" altLang="ko-KR" sz="1400" b="1" dirty="0" err="1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lainnya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dalam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rangka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mencapai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tujuan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 yang </a:t>
            </a:r>
            <a:r>
              <a:rPr lang="en-US" altLang="ko-KR" sz="1400" b="1" dirty="0" err="1">
                <a:solidFill>
                  <a:schemeClr val="accent1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diinginkan</a:t>
            </a:r>
            <a:endParaRPr lang="en-US" altLang="ko-KR" sz="1400" b="1" dirty="0">
              <a:solidFill>
                <a:schemeClr val="accent1">
                  <a:lumMod val="50000"/>
                </a:schemeClr>
              </a:solidFill>
              <a:latin typeface="Abadi Extra Light" panose="020B0204020104020204" pitchFamily="34" charset="0"/>
              <a:cs typeface="Arial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642CA40-91DA-4047-B8F3-4DF273C2D741}"/>
              </a:ext>
            </a:extLst>
          </p:cNvPr>
          <p:cNvSpPr txBox="1"/>
          <p:nvPr/>
        </p:nvSpPr>
        <p:spPr>
          <a:xfrm>
            <a:off x="7828861" y="4595522"/>
            <a:ext cx="3842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>
                <a:solidFill>
                  <a:schemeClr val="accent2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untuk</a:t>
            </a:r>
            <a:r>
              <a:rPr lang="en-US" altLang="ko-KR" sz="1400" b="1" dirty="0">
                <a:solidFill>
                  <a:schemeClr val="accent2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2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mengefektifkan</a:t>
            </a:r>
            <a:r>
              <a:rPr lang="en-US" altLang="ko-KR" sz="1400" b="1" dirty="0">
                <a:solidFill>
                  <a:schemeClr val="accent2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2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perencanaan</a:t>
            </a:r>
            <a:r>
              <a:rPr lang="en-US" altLang="ko-KR" sz="1400" b="1" dirty="0">
                <a:solidFill>
                  <a:schemeClr val="accent2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 dan </a:t>
            </a:r>
            <a:r>
              <a:rPr lang="en-US" altLang="ko-KR" sz="1400" b="1" dirty="0" err="1">
                <a:solidFill>
                  <a:schemeClr val="accent2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pelaksanaan</a:t>
            </a:r>
            <a:r>
              <a:rPr lang="en-US" altLang="ko-KR" sz="1400" b="1" dirty="0">
                <a:solidFill>
                  <a:schemeClr val="accent2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 program </a:t>
            </a:r>
            <a:r>
              <a:rPr lang="en-US" altLang="ko-KR" sz="1400" b="1" dirty="0" err="1">
                <a:solidFill>
                  <a:schemeClr val="accent2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pengajaran</a:t>
            </a:r>
            <a:r>
              <a:rPr lang="en-US" altLang="ko-KR" sz="1400" b="1" dirty="0">
                <a:solidFill>
                  <a:schemeClr val="accent2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2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secara</a:t>
            </a:r>
            <a:r>
              <a:rPr lang="en-US" altLang="ko-KR" sz="1400" b="1" dirty="0">
                <a:solidFill>
                  <a:schemeClr val="accent2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2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sitematik</a:t>
            </a:r>
            <a:r>
              <a:rPr lang="en-US" altLang="ko-KR" sz="1400" b="1" dirty="0">
                <a:solidFill>
                  <a:schemeClr val="accent2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 dan </a:t>
            </a:r>
            <a:r>
              <a:rPr lang="en-US" altLang="ko-KR" sz="1400" b="1" dirty="0" err="1">
                <a:solidFill>
                  <a:schemeClr val="accent2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sistematis</a:t>
            </a:r>
            <a:r>
              <a:rPr lang="en-US" altLang="ko-KR" sz="1400" b="1" dirty="0">
                <a:solidFill>
                  <a:schemeClr val="accent2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2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sehingga</a:t>
            </a:r>
            <a:r>
              <a:rPr lang="en-US" altLang="ko-KR" sz="1400" b="1" dirty="0">
                <a:solidFill>
                  <a:schemeClr val="accent2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2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dapat</a:t>
            </a:r>
            <a:r>
              <a:rPr lang="en-US" altLang="ko-KR" sz="1400" b="1" dirty="0">
                <a:solidFill>
                  <a:schemeClr val="accent2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2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dijadikan</a:t>
            </a:r>
            <a:r>
              <a:rPr lang="en-US" altLang="ko-KR" sz="1400" b="1" dirty="0">
                <a:solidFill>
                  <a:schemeClr val="accent2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2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sebagai</a:t>
            </a:r>
            <a:r>
              <a:rPr lang="en-US" altLang="ko-KR" sz="1400" b="1" dirty="0">
                <a:solidFill>
                  <a:schemeClr val="accent2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2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pedoman</a:t>
            </a:r>
            <a:r>
              <a:rPr lang="en-US" altLang="ko-KR" sz="1400" b="1" dirty="0">
                <a:solidFill>
                  <a:schemeClr val="accent2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2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bagi</a:t>
            </a:r>
            <a:r>
              <a:rPr lang="en-US" altLang="ko-KR" sz="1400" b="1" dirty="0">
                <a:solidFill>
                  <a:schemeClr val="accent2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 guru </a:t>
            </a:r>
            <a:r>
              <a:rPr lang="en-US" altLang="ko-KR" sz="1400" b="1" dirty="0" err="1">
                <a:solidFill>
                  <a:schemeClr val="accent2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dalam</a:t>
            </a:r>
            <a:r>
              <a:rPr lang="en-US" altLang="ko-KR" sz="1400" b="1" dirty="0">
                <a:solidFill>
                  <a:schemeClr val="accent2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2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mengadakan</a:t>
            </a:r>
            <a:r>
              <a:rPr lang="en-US" altLang="ko-KR" sz="1400" b="1" dirty="0">
                <a:solidFill>
                  <a:schemeClr val="accent2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 proses </a:t>
            </a:r>
            <a:r>
              <a:rPr lang="en-US" altLang="ko-KR" sz="1400" b="1" dirty="0" err="1">
                <a:solidFill>
                  <a:schemeClr val="accent2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belajar</a:t>
            </a:r>
            <a:r>
              <a:rPr lang="en-US" altLang="ko-KR" sz="1400" b="1" dirty="0">
                <a:solidFill>
                  <a:schemeClr val="accent2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2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mengajar</a:t>
            </a:r>
            <a:r>
              <a:rPr lang="en-US" altLang="ko-KR" sz="1400" b="1" dirty="0">
                <a:solidFill>
                  <a:schemeClr val="accent2">
                    <a:lumMod val="50000"/>
                  </a:schemeClr>
                </a:solidFill>
                <a:latin typeface="Abadi Extra Light" panose="020B0204020104020204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35B9015-8E37-4B96-9C23-FCA68C945888}"/>
              </a:ext>
            </a:extLst>
          </p:cNvPr>
          <p:cNvSpPr txBox="1"/>
          <p:nvPr/>
        </p:nvSpPr>
        <p:spPr>
          <a:xfrm>
            <a:off x="6982706" y="422091"/>
            <a:ext cx="4680758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5"/>
                </a:solidFill>
                <a:latin typeface="+mj-lt"/>
                <a:cs typeface="Arial" pitchFamily="34" charset="0"/>
              </a:rPr>
              <a:t>Desain </a:t>
            </a:r>
            <a:r>
              <a:rPr lang="en-GB" altLang="ko-KR" sz="3200" dirty="0" err="1">
                <a:solidFill>
                  <a:schemeClr val="accent5"/>
                </a:solidFill>
                <a:latin typeface="+mj-lt"/>
                <a:cs typeface="Arial" pitchFamily="34" charset="0"/>
              </a:rPr>
              <a:t>Pembelajaran</a:t>
            </a:r>
            <a:r>
              <a:rPr lang="en-GB" altLang="ko-KR" sz="3200" dirty="0">
                <a:solidFill>
                  <a:schemeClr val="accent5"/>
                </a:solidFill>
                <a:latin typeface="+mj-lt"/>
                <a:cs typeface="Arial" pitchFamily="34" charset="0"/>
              </a:rPr>
              <a:t> Model </a:t>
            </a:r>
            <a:r>
              <a:rPr lang="en-GB" altLang="ko-KR" sz="3200" dirty="0" err="1">
                <a:solidFill>
                  <a:schemeClr val="accent5"/>
                </a:solidFill>
                <a:latin typeface="+mj-lt"/>
                <a:cs typeface="Arial" pitchFamily="34" charset="0"/>
              </a:rPr>
              <a:t>Prosedur</a:t>
            </a:r>
            <a:r>
              <a:rPr lang="en-GB" altLang="ko-KR" sz="3200" dirty="0">
                <a:solidFill>
                  <a:schemeClr val="accent5"/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3200" dirty="0" err="1">
                <a:solidFill>
                  <a:schemeClr val="accent5"/>
                </a:solidFill>
                <a:latin typeface="+mj-lt"/>
                <a:cs typeface="Arial" pitchFamily="34" charset="0"/>
              </a:rPr>
              <a:t>Pengembangan</a:t>
            </a:r>
            <a:r>
              <a:rPr lang="en-GB" altLang="ko-KR" sz="3200" dirty="0">
                <a:solidFill>
                  <a:schemeClr val="accent5"/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3200" dirty="0" err="1">
                <a:solidFill>
                  <a:schemeClr val="accent5"/>
                </a:solidFill>
                <a:latin typeface="+mj-lt"/>
                <a:cs typeface="Arial" pitchFamily="34" charset="0"/>
              </a:rPr>
              <a:t>Sistem</a:t>
            </a:r>
            <a:r>
              <a:rPr lang="en-GB" altLang="ko-KR" sz="3200" dirty="0">
                <a:solidFill>
                  <a:schemeClr val="accent5"/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3200" dirty="0" err="1">
                <a:solidFill>
                  <a:schemeClr val="accent5"/>
                </a:solidFill>
                <a:latin typeface="+mj-lt"/>
                <a:cs typeface="Arial" pitchFamily="34" charset="0"/>
              </a:rPr>
              <a:t>Instruksional</a:t>
            </a:r>
            <a:r>
              <a:rPr lang="en-GB" altLang="ko-KR" sz="3200" dirty="0">
                <a:solidFill>
                  <a:schemeClr val="accent5"/>
                </a:solidFill>
                <a:latin typeface="+mj-lt"/>
                <a:cs typeface="Arial" pitchFamily="34" charset="0"/>
              </a:rPr>
              <a:t> 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0B3809-832D-DA2B-C0E6-1932160FCEBF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LANGKAH - LANGKAH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A94C6B-2F60-ED66-E744-58B0B75F3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165315"/>
            <a:ext cx="7188199" cy="452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32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Pelaksanaan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716426-D654-4959-BC52-B303AA581E03}"/>
              </a:ext>
            </a:extLst>
          </p:cNvPr>
          <p:cNvSpPr/>
          <p:nvPr/>
        </p:nvSpPr>
        <p:spPr>
          <a:xfrm>
            <a:off x="0" y="1871968"/>
            <a:ext cx="4396383" cy="6957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073294-6476-4C3C-8707-7D458C8E568B}"/>
              </a:ext>
            </a:extLst>
          </p:cNvPr>
          <p:cNvSpPr/>
          <p:nvPr/>
        </p:nvSpPr>
        <p:spPr>
          <a:xfrm>
            <a:off x="0" y="2763549"/>
            <a:ext cx="4396383" cy="695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F99CE8-169D-4E19-8EE3-CF3F4D362A74}"/>
              </a:ext>
            </a:extLst>
          </p:cNvPr>
          <p:cNvSpPr/>
          <p:nvPr/>
        </p:nvSpPr>
        <p:spPr>
          <a:xfrm>
            <a:off x="0" y="3655130"/>
            <a:ext cx="4396383" cy="6957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2260E5-B594-416A-BE29-4608D317BF92}"/>
              </a:ext>
            </a:extLst>
          </p:cNvPr>
          <p:cNvSpPr/>
          <p:nvPr/>
        </p:nvSpPr>
        <p:spPr>
          <a:xfrm>
            <a:off x="4034951" y="1892259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B858A5-4890-4303-A733-609BA8EE7E0B}"/>
              </a:ext>
            </a:extLst>
          </p:cNvPr>
          <p:cNvSpPr/>
          <p:nvPr/>
        </p:nvSpPr>
        <p:spPr>
          <a:xfrm>
            <a:off x="4034951" y="2783840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184FF36-B7DB-4415-987D-9BD31F561D8D}"/>
              </a:ext>
            </a:extLst>
          </p:cNvPr>
          <p:cNvSpPr/>
          <p:nvPr/>
        </p:nvSpPr>
        <p:spPr>
          <a:xfrm>
            <a:off x="4034951" y="3675421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7E8ABA-3723-4793-8419-AD2F8EB313A5}"/>
              </a:ext>
            </a:extLst>
          </p:cNvPr>
          <p:cNvSpPr txBox="1"/>
          <p:nvPr/>
        </p:nvSpPr>
        <p:spPr>
          <a:xfrm>
            <a:off x="1028699" y="4637352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890F0B-F75D-4F32-B371-E0F691D05774}"/>
              </a:ext>
            </a:extLst>
          </p:cNvPr>
          <p:cNvSpPr txBox="1"/>
          <p:nvPr/>
        </p:nvSpPr>
        <p:spPr>
          <a:xfrm>
            <a:off x="1028699" y="5555351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C08DCB-2958-4CAF-B85A-80A6D0757A35}"/>
              </a:ext>
            </a:extLst>
          </p:cNvPr>
          <p:cNvSpPr txBox="1"/>
          <p:nvPr/>
        </p:nvSpPr>
        <p:spPr>
          <a:xfrm>
            <a:off x="4910404" y="2004966"/>
            <a:ext cx="2807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Mengadakan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tes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awal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(pretest)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3C6712-827A-4799-9194-1808C7BC7B5D}"/>
              </a:ext>
            </a:extLst>
          </p:cNvPr>
          <p:cNvSpPr txBox="1"/>
          <p:nvPr/>
        </p:nvSpPr>
        <p:spPr>
          <a:xfrm>
            <a:off x="4946091" y="2915671"/>
            <a:ext cx="2807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Menyampaikan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materi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Pelajaran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DFE1BC-F5FF-4FC9-95C1-95C2D70004F9}"/>
              </a:ext>
            </a:extLst>
          </p:cNvPr>
          <p:cNvSpPr txBox="1"/>
          <p:nvPr/>
        </p:nvSpPr>
        <p:spPr>
          <a:xfrm>
            <a:off x="5075972" y="3774299"/>
            <a:ext cx="2807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Mengadakan tes akhir (posttest)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467F1DF8-6F9F-4525-9DE7-7350F2608E66}"/>
              </a:ext>
            </a:extLst>
          </p:cNvPr>
          <p:cNvSpPr>
            <a:spLocks noEditPoints="1"/>
          </p:cNvSpPr>
          <p:nvPr/>
        </p:nvSpPr>
        <p:spPr bwMode="auto">
          <a:xfrm>
            <a:off x="8056646" y="1620715"/>
            <a:ext cx="3300484" cy="4729276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" name="타원 55">
            <a:extLst>
              <a:ext uri="{FF2B5EF4-FFF2-40B4-BE49-F238E27FC236}">
                <a16:creationId xmlns:a16="http://schemas.microsoft.com/office/drawing/2014/main" id="{4E2E9859-5327-48F2-B9A2-814D85903964}"/>
              </a:ext>
            </a:extLst>
          </p:cNvPr>
          <p:cNvSpPr/>
          <p:nvPr/>
        </p:nvSpPr>
        <p:spPr>
          <a:xfrm>
            <a:off x="8459926" y="1620715"/>
            <a:ext cx="768503" cy="768503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56">
            <a:extLst>
              <a:ext uri="{FF2B5EF4-FFF2-40B4-BE49-F238E27FC236}">
                <a16:creationId xmlns:a16="http://schemas.microsoft.com/office/drawing/2014/main" id="{B639AFC8-6780-4030-A016-5505A5819FAB}"/>
              </a:ext>
            </a:extLst>
          </p:cNvPr>
          <p:cNvSpPr/>
          <p:nvPr/>
        </p:nvSpPr>
        <p:spPr>
          <a:xfrm>
            <a:off x="9846465" y="2635921"/>
            <a:ext cx="1454866" cy="1454866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57">
            <a:extLst>
              <a:ext uri="{FF2B5EF4-FFF2-40B4-BE49-F238E27FC236}">
                <a16:creationId xmlns:a16="http://schemas.microsoft.com/office/drawing/2014/main" id="{835BBF36-8432-4A8A-85E8-45B39532241A}"/>
              </a:ext>
            </a:extLst>
          </p:cNvPr>
          <p:cNvSpPr/>
          <p:nvPr/>
        </p:nvSpPr>
        <p:spPr>
          <a:xfrm>
            <a:off x="8780209" y="3546088"/>
            <a:ext cx="1020914" cy="102091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58">
            <a:extLst>
              <a:ext uri="{FF2B5EF4-FFF2-40B4-BE49-F238E27FC236}">
                <a16:creationId xmlns:a16="http://schemas.microsoft.com/office/drawing/2014/main" id="{CD040154-108A-4802-BDDC-3BB8421BE46F}"/>
              </a:ext>
            </a:extLst>
          </p:cNvPr>
          <p:cNvSpPr/>
          <p:nvPr/>
        </p:nvSpPr>
        <p:spPr>
          <a:xfrm>
            <a:off x="8938283" y="4637352"/>
            <a:ext cx="1345469" cy="1345469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59">
            <a:extLst>
              <a:ext uri="{FF2B5EF4-FFF2-40B4-BE49-F238E27FC236}">
                <a16:creationId xmlns:a16="http://schemas.microsoft.com/office/drawing/2014/main" id="{1201EF73-6280-4C85-B5FD-6E9D0315FCC7}"/>
              </a:ext>
            </a:extLst>
          </p:cNvPr>
          <p:cNvSpPr/>
          <p:nvPr/>
        </p:nvSpPr>
        <p:spPr>
          <a:xfrm>
            <a:off x="8119375" y="2665827"/>
            <a:ext cx="623918" cy="623918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7A555757-261D-4655-8933-DBB6774F95CD}"/>
              </a:ext>
            </a:extLst>
          </p:cNvPr>
          <p:cNvSpPr/>
          <p:nvPr/>
        </p:nvSpPr>
        <p:spPr>
          <a:xfrm>
            <a:off x="4183813" y="3823359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06196439-B57E-45FA-A121-3D1127C18536}"/>
              </a:ext>
            </a:extLst>
          </p:cNvPr>
          <p:cNvSpPr/>
          <p:nvPr/>
        </p:nvSpPr>
        <p:spPr>
          <a:xfrm>
            <a:off x="4210396" y="2965754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Block Arc 10">
            <a:extLst>
              <a:ext uri="{FF2B5EF4-FFF2-40B4-BE49-F238E27FC236}">
                <a16:creationId xmlns:a16="http://schemas.microsoft.com/office/drawing/2014/main" id="{B2F3B575-263E-4EAA-9041-4A8BD7658C39}"/>
              </a:ext>
            </a:extLst>
          </p:cNvPr>
          <p:cNvSpPr/>
          <p:nvPr/>
        </p:nvSpPr>
        <p:spPr>
          <a:xfrm>
            <a:off x="4171911" y="2090929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100FC59E-C6AD-4AFC-9C4F-36D0D6212977}"/>
              </a:ext>
            </a:extLst>
          </p:cNvPr>
          <p:cNvSpPr/>
          <p:nvPr/>
        </p:nvSpPr>
        <p:spPr>
          <a:xfrm>
            <a:off x="9444637" y="5185009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7">
            <a:extLst>
              <a:ext uri="{FF2B5EF4-FFF2-40B4-BE49-F238E27FC236}">
                <a16:creationId xmlns:a16="http://schemas.microsoft.com/office/drawing/2014/main" id="{612D2FB1-76BA-4A4B-BEA8-5928B41BB6E4}"/>
              </a:ext>
            </a:extLst>
          </p:cNvPr>
          <p:cNvSpPr/>
          <p:nvPr/>
        </p:nvSpPr>
        <p:spPr>
          <a:xfrm>
            <a:off x="9108220" y="3874099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5BB4D871-0E45-47D1-835F-FB555CDD3059}"/>
              </a:ext>
            </a:extLst>
          </p:cNvPr>
          <p:cNvSpPr/>
          <p:nvPr/>
        </p:nvSpPr>
        <p:spPr>
          <a:xfrm>
            <a:off x="8285873" y="2833282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Block Arc 10">
            <a:extLst>
              <a:ext uri="{FF2B5EF4-FFF2-40B4-BE49-F238E27FC236}">
                <a16:creationId xmlns:a16="http://schemas.microsoft.com/office/drawing/2014/main" id="{FB67A3B5-E582-4332-8879-241DAA302337}"/>
              </a:ext>
            </a:extLst>
          </p:cNvPr>
          <p:cNvSpPr/>
          <p:nvPr/>
        </p:nvSpPr>
        <p:spPr>
          <a:xfrm>
            <a:off x="8635736" y="1871968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id="{B4020797-BDAC-4B6B-B1C2-762645498847}"/>
              </a:ext>
            </a:extLst>
          </p:cNvPr>
          <p:cNvSpPr/>
          <p:nvPr/>
        </p:nvSpPr>
        <p:spPr>
          <a:xfrm rot="2700000">
            <a:off x="10538111" y="3122529"/>
            <a:ext cx="246189" cy="44137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13E34C-7D84-452E-942F-43E02DDB7E98}"/>
              </a:ext>
            </a:extLst>
          </p:cNvPr>
          <p:cNvGrpSpPr/>
          <p:nvPr/>
        </p:nvGrpSpPr>
        <p:grpSpPr>
          <a:xfrm>
            <a:off x="909575" y="2613959"/>
            <a:ext cx="3732744" cy="3813987"/>
            <a:chOff x="1880403" y="2451649"/>
            <a:chExt cx="3732744" cy="381398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CB399DF-EF23-4B92-A563-C8556BAD33FD}"/>
                </a:ext>
              </a:extLst>
            </p:cNvPr>
            <p:cNvSpPr txBox="1"/>
            <p:nvPr/>
          </p:nvSpPr>
          <p:spPr>
            <a:xfrm>
              <a:off x="1880403" y="2451649"/>
              <a:ext cx="3732743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Tujuan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penggunaan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desain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 model </a:t>
              </a:r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pembelajaran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 Dick and Carrey: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714FAA-4B94-484A-815C-878D3D782A1A}"/>
                </a:ext>
              </a:extLst>
            </p:cNvPr>
            <p:cNvSpPr txBox="1"/>
            <p:nvPr/>
          </p:nvSpPr>
          <p:spPr>
            <a:xfrm>
              <a:off x="2686706" y="3213072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dapat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mengetahui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dan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mempu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melakukan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hal-hal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berkaitan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dengan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materi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pada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akhir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pembelajaran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AF2F12-4838-4289-97E8-6A7B62A2D3B7}"/>
                </a:ext>
              </a:extLst>
            </p:cNvPr>
            <p:cNvSpPr txBox="1"/>
            <p:nvPr/>
          </p:nvSpPr>
          <p:spPr>
            <a:xfrm>
              <a:off x="2686706" y="4416189"/>
              <a:ext cx="29264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Adanya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hubungan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antara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setiap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komponen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khususnya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pada strategi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pembelajaran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dan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hasil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pembelajaran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dikehendaki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,.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00AE63D-B381-4065-9B99-AA4788FA35ED}"/>
                </a:ext>
              </a:extLst>
            </p:cNvPr>
            <p:cNvSpPr txBox="1"/>
            <p:nvPr/>
          </p:nvSpPr>
          <p:spPr>
            <a:xfrm>
              <a:off x="2686706" y="5619305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Menerapkan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langkah-langkah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perlu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dilakukan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dalam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melakukan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perencanaan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desain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pembelajara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Round Same Side Corner Rectangle 11">
            <a:extLst>
              <a:ext uri="{FF2B5EF4-FFF2-40B4-BE49-F238E27FC236}">
                <a16:creationId xmlns:a16="http://schemas.microsoft.com/office/drawing/2014/main" id="{40D33B61-410B-4130-B71B-14C950214318}"/>
              </a:ext>
            </a:extLst>
          </p:cNvPr>
          <p:cNvSpPr/>
          <p:nvPr/>
        </p:nvSpPr>
        <p:spPr>
          <a:xfrm rot="9900000">
            <a:off x="1132335" y="5942973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" name="Rounded Rectangle 27">
            <a:extLst>
              <a:ext uri="{FF2B5EF4-FFF2-40B4-BE49-F238E27FC236}">
                <a16:creationId xmlns:a16="http://schemas.microsoft.com/office/drawing/2014/main" id="{985C36D2-6776-4300-9CA9-FEB96B9327DE}"/>
              </a:ext>
            </a:extLst>
          </p:cNvPr>
          <p:cNvSpPr/>
          <p:nvPr/>
        </p:nvSpPr>
        <p:spPr>
          <a:xfrm>
            <a:off x="1110756" y="4710108"/>
            <a:ext cx="413112" cy="31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C50BEA8D-7116-41B5-B8FC-01FFBCDBEA36}"/>
              </a:ext>
            </a:extLst>
          </p:cNvPr>
          <p:cNvSpPr>
            <a:spLocks noChangeAspect="1"/>
          </p:cNvSpPr>
          <p:nvPr/>
        </p:nvSpPr>
        <p:spPr>
          <a:xfrm>
            <a:off x="1090647" y="3488879"/>
            <a:ext cx="433221" cy="4368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0CA099-6EEB-41EC-8DFF-777C2FCCFFAE}"/>
              </a:ext>
            </a:extLst>
          </p:cNvPr>
          <p:cNvSpPr txBox="1"/>
          <p:nvPr/>
        </p:nvSpPr>
        <p:spPr>
          <a:xfrm>
            <a:off x="1090646" y="919601"/>
            <a:ext cx="4158625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s-ES" altLang="ko-KR" sz="2800" b="1" dirty="0" err="1">
                <a:solidFill>
                  <a:schemeClr val="bg1"/>
                </a:solidFill>
                <a:cs typeface="Arial" pitchFamily="34" charset="0"/>
              </a:rPr>
              <a:t>Desain</a:t>
            </a:r>
            <a:r>
              <a:rPr lang="es-ES" altLang="ko-KR" sz="28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s-ES" altLang="ko-KR" sz="2800" b="1" dirty="0" err="1">
                <a:solidFill>
                  <a:schemeClr val="bg1"/>
                </a:solidFill>
                <a:cs typeface="Arial" pitchFamily="34" charset="0"/>
              </a:rPr>
              <a:t>Pembelajaran</a:t>
            </a:r>
            <a:r>
              <a:rPr lang="es-ES" altLang="ko-KR" sz="28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s-ES" altLang="ko-KR" sz="2800" b="1" dirty="0" err="1">
                <a:solidFill>
                  <a:schemeClr val="bg1"/>
                </a:solidFill>
                <a:cs typeface="Arial" pitchFamily="34" charset="0"/>
              </a:rPr>
              <a:t>Model</a:t>
            </a:r>
            <a:r>
              <a:rPr lang="es-ES" altLang="ko-KR" sz="2800" b="1" dirty="0">
                <a:solidFill>
                  <a:schemeClr val="bg1"/>
                </a:solidFill>
                <a:cs typeface="Arial" pitchFamily="34" charset="0"/>
              </a:rPr>
              <a:t> Dick &amp; Carey (1985)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A54A6-7EF0-4413-B355-CB1119EBE1E0}"/>
              </a:ext>
            </a:extLst>
          </p:cNvPr>
          <p:cNvSpPr txBox="1"/>
          <p:nvPr/>
        </p:nvSpPr>
        <p:spPr>
          <a:xfrm>
            <a:off x="517889" y="4883544"/>
            <a:ext cx="3876086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id-ID" sz="3200" dirty="0">
                <a:effectLst/>
                <a:latin typeface="STXinwei" panose="020B0503020204020204" pitchFamily="2" charset="-122"/>
                <a:ea typeface="STXinwei" panose="020B0503020204020204" pitchFamily="2" charset="-122"/>
              </a:rPr>
              <a:t>Langkah-langkah pembelajaran </a:t>
            </a:r>
            <a:r>
              <a:rPr lang="id-ID" sz="3200" i="1" dirty="0">
                <a:effectLst/>
                <a:latin typeface="STXinwei" panose="020B0503020204020204" pitchFamily="2" charset="-122"/>
                <a:ea typeface="STXinwei" panose="020B0503020204020204" pitchFamily="2" charset="-122"/>
              </a:rPr>
              <a:t>Dick and Carrey</a:t>
            </a:r>
            <a:endParaRPr lang="en-US" altLang="ko-KR" sz="3200" dirty="0">
              <a:latin typeface="STXinwei" panose="020B0503020204020204" pitchFamily="2" charset="-122"/>
              <a:ea typeface="STXinwei" panose="020B0503020204020204" pitchFamily="2" charset="-122"/>
              <a:cs typeface="+mj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 descr="A diagram of a flowchart&#10;&#10;Description automatically generated">
            <a:extLst>
              <a:ext uri="{FF2B5EF4-FFF2-40B4-BE49-F238E27FC236}">
                <a16:creationId xmlns:a16="http://schemas.microsoft.com/office/drawing/2014/main" id="{18356849-74F2-13AE-9E70-C5D862E95224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/>
          <a:srcRect t="3895" r="-3" b="20036"/>
          <a:stretch/>
        </p:blipFill>
        <p:spPr>
          <a:xfrm>
            <a:off x="959205" y="364142"/>
            <a:ext cx="10369645" cy="386799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직사각형 1">
            <a:extLst>
              <a:ext uri="{FF2B5EF4-FFF2-40B4-BE49-F238E27FC236}">
                <a16:creationId xmlns:a16="http://schemas.microsoft.com/office/drawing/2014/main" id="{11ED2BBB-5AF9-47DC-B58B-224A83F35D53}"/>
              </a:ext>
            </a:extLst>
          </p:cNvPr>
          <p:cNvSpPr/>
          <p:nvPr/>
        </p:nvSpPr>
        <p:spPr>
          <a:xfrm>
            <a:off x="5162719" y="4883544"/>
            <a:ext cx="6586915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ko-K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B2C725-05DE-47D6-B286-078799BE0DA3}"/>
              </a:ext>
            </a:extLst>
          </p:cNvPr>
          <p:cNvSpPr txBox="1"/>
          <p:nvPr/>
        </p:nvSpPr>
        <p:spPr>
          <a:xfrm>
            <a:off x="7045253" y="2164357"/>
            <a:ext cx="884257" cy="817806"/>
          </a:xfrm>
          <a:custGeom>
            <a:avLst/>
            <a:gdLst/>
            <a:ahLst/>
            <a:cxnLst/>
            <a:rect l="l" t="t" r="r" b="b"/>
            <a:pathLst>
              <a:path w="103794" h="95994">
                <a:moveTo>
                  <a:pt x="94994" y="0"/>
                </a:moveTo>
                <a:lnTo>
                  <a:pt x="103794" y="13999"/>
                </a:lnTo>
                <a:cubicBezTo>
                  <a:pt x="96461" y="17066"/>
                  <a:pt x="91061" y="21632"/>
                  <a:pt x="87595" y="27698"/>
                </a:cubicBezTo>
                <a:cubicBezTo>
                  <a:pt x="84128" y="33765"/>
                  <a:pt x="82195" y="42597"/>
                  <a:pt x="81795" y="54197"/>
                </a:cubicBezTo>
                <a:lnTo>
                  <a:pt x="100594" y="54197"/>
                </a:lnTo>
                <a:lnTo>
                  <a:pt x="100594" y="95994"/>
                </a:lnTo>
                <a:lnTo>
                  <a:pt x="61996" y="95994"/>
                </a:lnTo>
                <a:lnTo>
                  <a:pt x="61996" y="62996"/>
                </a:lnTo>
                <a:cubicBezTo>
                  <a:pt x="61996" y="45131"/>
                  <a:pt x="64129" y="32198"/>
                  <a:pt x="68396" y="24198"/>
                </a:cubicBezTo>
                <a:cubicBezTo>
                  <a:pt x="73995" y="13532"/>
                  <a:pt x="82862" y="5466"/>
                  <a:pt x="94994" y="0"/>
                </a:cubicBezTo>
                <a:close/>
                <a:moveTo>
                  <a:pt x="32998" y="0"/>
                </a:moveTo>
                <a:lnTo>
                  <a:pt x="41797" y="13999"/>
                </a:lnTo>
                <a:cubicBezTo>
                  <a:pt x="34465" y="17066"/>
                  <a:pt x="29065" y="21632"/>
                  <a:pt x="25598" y="27698"/>
                </a:cubicBezTo>
                <a:cubicBezTo>
                  <a:pt x="22132" y="33765"/>
                  <a:pt x="20199" y="42597"/>
                  <a:pt x="19799" y="54197"/>
                </a:cubicBezTo>
                <a:lnTo>
                  <a:pt x="38598" y="54197"/>
                </a:lnTo>
                <a:lnTo>
                  <a:pt x="38598" y="95994"/>
                </a:lnTo>
                <a:lnTo>
                  <a:pt x="0" y="95994"/>
                </a:lnTo>
                <a:lnTo>
                  <a:pt x="0" y="62996"/>
                </a:lnTo>
                <a:cubicBezTo>
                  <a:pt x="0" y="45131"/>
                  <a:pt x="2133" y="32198"/>
                  <a:pt x="6400" y="24198"/>
                </a:cubicBezTo>
                <a:cubicBezTo>
                  <a:pt x="11999" y="13532"/>
                  <a:pt x="20865" y="5466"/>
                  <a:pt x="32998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8F12A9-7EC1-B4D2-FEF2-5E3269427347}"/>
              </a:ext>
            </a:extLst>
          </p:cNvPr>
          <p:cNvSpPr txBox="1"/>
          <p:nvPr/>
        </p:nvSpPr>
        <p:spPr>
          <a:xfrm>
            <a:off x="5234374" y="5028504"/>
            <a:ext cx="6094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STXinwei" panose="02010800040101010101" pitchFamily="2" charset="-122"/>
                <a:ea typeface="STXinwei" panose="02010800040101010101" pitchFamily="2" charset="-122"/>
              </a:rPr>
              <a:t>Alur Model </a:t>
            </a:r>
            <a:r>
              <a:rPr lang="en-US" sz="2000" dirty="0" err="1">
                <a:latin typeface="STXinwei" panose="02010800040101010101" pitchFamily="2" charset="-122"/>
                <a:ea typeface="STXinwei" panose="02010800040101010101" pitchFamily="2" charset="-122"/>
              </a:rPr>
              <a:t>Pembelajaran</a:t>
            </a:r>
            <a:r>
              <a:rPr lang="en-US" sz="2000" dirty="0">
                <a:latin typeface="STXinwei" panose="02010800040101010101" pitchFamily="2" charset="-122"/>
                <a:ea typeface="STXinwei" panose="02010800040101010101" pitchFamily="2" charset="-122"/>
              </a:rPr>
              <a:t> Dick and Carrey</a:t>
            </a:r>
            <a:endParaRPr lang="en-ID" sz="2000" dirty="0">
              <a:latin typeface="STXinwei" panose="02010800040101010101" pitchFamily="2" charset="-122"/>
              <a:ea typeface="STXinwei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 err="1">
                <a:latin typeface="STXinwei" panose="02010800040101010101" pitchFamily="2" charset="-122"/>
                <a:ea typeface="STXinwei" panose="02010800040101010101" pitchFamily="2" charset="-122"/>
              </a:rPr>
              <a:t>alur</a:t>
            </a:r>
            <a:r>
              <a:rPr lang="en-US" sz="2800" dirty="0">
                <a:latin typeface="STXinwei" panose="02010800040101010101" pitchFamily="2" charset="-122"/>
                <a:ea typeface="STXinwei" panose="02010800040101010101" pitchFamily="2" charset="-122"/>
              </a:rPr>
              <a:t>/</a:t>
            </a:r>
            <a:r>
              <a:rPr lang="en-US" sz="2800" dirty="0" err="1">
                <a:latin typeface="STXinwei" panose="02010800040101010101" pitchFamily="2" charset="-122"/>
                <a:ea typeface="STXinwei" panose="02010800040101010101" pitchFamily="2" charset="-122"/>
              </a:rPr>
              <a:t>langkah-langkah</a:t>
            </a:r>
            <a:r>
              <a:rPr lang="en-US" sz="2800" dirty="0">
                <a:latin typeface="STXinwei" panose="02010800040101010101" pitchFamily="2" charset="-122"/>
                <a:ea typeface="STXinwei" panose="02010800040101010101" pitchFamily="2" charset="-122"/>
              </a:rPr>
              <a:t> </a:t>
            </a:r>
            <a:r>
              <a:rPr lang="en-US" sz="2800" dirty="0" err="1">
                <a:latin typeface="STXinwei" panose="02010800040101010101" pitchFamily="2" charset="-122"/>
                <a:ea typeface="STXinwei" panose="02010800040101010101" pitchFamily="2" charset="-122"/>
              </a:rPr>
              <a:t>desain</a:t>
            </a:r>
            <a:r>
              <a:rPr lang="en-US" sz="2800" dirty="0">
                <a:latin typeface="STXinwei" panose="02010800040101010101" pitchFamily="2" charset="-122"/>
                <a:ea typeface="STXinwei" panose="02010800040101010101" pitchFamily="2" charset="-122"/>
              </a:rPr>
              <a:t> model </a:t>
            </a:r>
            <a:r>
              <a:rPr lang="en-US" sz="2800" dirty="0" err="1">
                <a:latin typeface="STXinwei" panose="02010800040101010101" pitchFamily="2" charset="-122"/>
                <a:ea typeface="STXinwei" panose="02010800040101010101" pitchFamily="2" charset="-122"/>
              </a:rPr>
              <a:t>pembelajaran</a:t>
            </a:r>
            <a:r>
              <a:rPr lang="en-US" sz="2800" dirty="0">
                <a:latin typeface="STXinwei" panose="02010800040101010101" pitchFamily="2" charset="-122"/>
                <a:ea typeface="STXinwei" panose="02010800040101010101" pitchFamily="2" charset="-122"/>
              </a:rPr>
              <a:t> Dick and Carrey 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9360262-1DC1-466D-A3F7-94F9CE2051F5}"/>
              </a:ext>
            </a:extLst>
          </p:cNvPr>
          <p:cNvSpPr/>
          <p:nvPr/>
        </p:nvSpPr>
        <p:spPr>
          <a:xfrm flipH="1">
            <a:off x="1289868" y="2034211"/>
            <a:ext cx="2115057" cy="3533746"/>
          </a:xfrm>
          <a:custGeom>
            <a:avLst/>
            <a:gdLst>
              <a:gd name="connsiteX0" fmla="*/ 1431131 w 1447800"/>
              <a:gd name="connsiteY0" fmla="*/ 1370171 h 2095500"/>
              <a:gd name="connsiteX1" fmla="*/ 1431131 w 1447800"/>
              <a:gd name="connsiteY1" fmla="*/ 1855946 h 2095500"/>
              <a:gd name="connsiteX2" fmla="*/ 1207294 w 1447800"/>
              <a:gd name="connsiteY2" fmla="*/ 2079784 h 2095500"/>
              <a:gd name="connsiteX3" fmla="*/ 245269 w 1447800"/>
              <a:gd name="connsiteY3" fmla="*/ 2079784 h 2095500"/>
              <a:gd name="connsiteX4" fmla="*/ 21431 w 1447800"/>
              <a:gd name="connsiteY4" fmla="*/ 1854994 h 2095500"/>
              <a:gd name="connsiteX5" fmla="*/ 21431 w 1447800"/>
              <a:gd name="connsiteY5" fmla="*/ 245269 h 2095500"/>
              <a:gd name="connsiteX6" fmla="*/ 245269 w 1447800"/>
              <a:gd name="connsiteY6" fmla="*/ 21431 h 2095500"/>
              <a:gd name="connsiteX7" fmla="*/ 1207294 w 1447800"/>
              <a:gd name="connsiteY7" fmla="*/ 21431 h 2095500"/>
              <a:gd name="connsiteX8" fmla="*/ 1431131 w 1447800"/>
              <a:gd name="connsiteY8" fmla="*/ 245269 h 2095500"/>
              <a:gd name="connsiteX9" fmla="*/ 1431131 w 1447800"/>
              <a:gd name="connsiteY9" fmla="*/ 1050131 h 2095500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1028700 h 2058353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675325 h 205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9700" h="2058353">
                <a:moveTo>
                  <a:pt x="1409700" y="1834515"/>
                </a:moveTo>
                <a:cubicBezTo>
                  <a:pt x="1409700" y="1958340"/>
                  <a:pt x="1309688" y="2058353"/>
                  <a:pt x="1185863" y="2058353"/>
                </a:cubicBezTo>
                <a:lnTo>
                  <a:pt x="223838" y="2058353"/>
                </a:lnTo>
                <a:cubicBezTo>
                  <a:pt x="100013" y="2057400"/>
                  <a:pt x="0" y="1957388"/>
                  <a:pt x="0" y="1833563"/>
                </a:cubicBezTo>
                <a:lnTo>
                  <a:pt x="0" y="223838"/>
                </a:lnTo>
                <a:cubicBezTo>
                  <a:pt x="0" y="100013"/>
                  <a:pt x="100013" y="0"/>
                  <a:pt x="223838" y="0"/>
                </a:cubicBezTo>
                <a:lnTo>
                  <a:pt x="1185863" y="0"/>
                </a:lnTo>
                <a:cubicBezTo>
                  <a:pt x="1309688" y="0"/>
                  <a:pt x="1409700" y="100013"/>
                  <a:pt x="1409700" y="223838"/>
                </a:cubicBezTo>
                <a:lnTo>
                  <a:pt x="1409700" y="675325"/>
                </a:lnTo>
              </a:path>
            </a:pathLst>
          </a:custGeom>
          <a:solidFill>
            <a:srgbClr val="FFFFFF"/>
          </a:solidFill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DE95D62-A30A-427C-ADE2-D8BF5285671D}"/>
              </a:ext>
            </a:extLst>
          </p:cNvPr>
          <p:cNvSpPr>
            <a:spLocks noChangeAspect="1"/>
          </p:cNvSpPr>
          <p:nvPr/>
        </p:nvSpPr>
        <p:spPr>
          <a:xfrm>
            <a:off x="836439" y="3386772"/>
            <a:ext cx="690390" cy="1828800"/>
          </a:xfrm>
          <a:custGeom>
            <a:avLst/>
            <a:gdLst>
              <a:gd name="connsiteX0" fmla="*/ 591978 w 895350"/>
              <a:gd name="connsiteY0" fmla="*/ 2353151 h 2371725"/>
              <a:gd name="connsiteX1" fmla="*/ 591978 w 895350"/>
              <a:gd name="connsiteY1" fmla="*/ 535781 h 2371725"/>
              <a:gd name="connsiteX2" fmla="*/ 321469 w 895350"/>
              <a:gd name="connsiteY2" fmla="*/ 731996 h 2371725"/>
              <a:gd name="connsiteX3" fmla="*/ 21431 w 895350"/>
              <a:gd name="connsiteY3" fmla="*/ 879634 h 2371725"/>
              <a:gd name="connsiteX4" fmla="*/ 21431 w 895350"/>
              <a:gd name="connsiteY4" fmla="*/ 604361 h 2371725"/>
              <a:gd name="connsiteX5" fmla="*/ 439578 w 895350"/>
              <a:gd name="connsiteY5" fmla="*/ 331946 h 2371725"/>
              <a:gd name="connsiteX6" fmla="*/ 692944 w 895350"/>
              <a:gd name="connsiteY6" fmla="*/ 21431 h 2371725"/>
              <a:gd name="connsiteX7" fmla="*/ 876776 w 895350"/>
              <a:gd name="connsiteY7" fmla="*/ 21431 h 2371725"/>
              <a:gd name="connsiteX8" fmla="*/ 876776 w 895350"/>
              <a:gd name="connsiteY8" fmla="*/ 2353151 h 237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350" h="2371725">
                <a:moveTo>
                  <a:pt x="591978" y="2353151"/>
                </a:moveTo>
                <a:lnTo>
                  <a:pt x="591978" y="535781"/>
                </a:lnTo>
                <a:cubicBezTo>
                  <a:pt x="523399" y="601504"/>
                  <a:pt x="432911" y="667226"/>
                  <a:pt x="321469" y="731996"/>
                </a:cubicBezTo>
                <a:cubicBezTo>
                  <a:pt x="210026" y="797719"/>
                  <a:pt x="110014" y="846296"/>
                  <a:pt x="21431" y="879634"/>
                </a:cubicBezTo>
                <a:lnTo>
                  <a:pt x="21431" y="604361"/>
                </a:lnTo>
                <a:cubicBezTo>
                  <a:pt x="180499" y="529114"/>
                  <a:pt x="320516" y="438626"/>
                  <a:pt x="439578" y="331946"/>
                </a:cubicBezTo>
                <a:cubicBezTo>
                  <a:pt x="558641" y="225266"/>
                  <a:pt x="643414" y="121444"/>
                  <a:pt x="692944" y="21431"/>
                </a:cubicBezTo>
                <a:lnTo>
                  <a:pt x="876776" y="21431"/>
                </a:lnTo>
                <a:lnTo>
                  <a:pt x="876776" y="2353151"/>
                </a:ln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B0F5A06-6C06-498F-B1C8-46FDDDB7A22D}"/>
              </a:ext>
            </a:extLst>
          </p:cNvPr>
          <p:cNvSpPr/>
          <p:nvPr/>
        </p:nvSpPr>
        <p:spPr>
          <a:xfrm flipH="1">
            <a:off x="5038471" y="2034211"/>
            <a:ext cx="2115057" cy="3533746"/>
          </a:xfrm>
          <a:custGeom>
            <a:avLst/>
            <a:gdLst>
              <a:gd name="connsiteX0" fmla="*/ 1431131 w 1447800"/>
              <a:gd name="connsiteY0" fmla="*/ 1370171 h 2095500"/>
              <a:gd name="connsiteX1" fmla="*/ 1431131 w 1447800"/>
              <a:gd name="connsiteY1" fmla="*/ 1855946 h 2095500"/>
              <a:gd name="connsiteX2" fmla="*/ 1207294 w 1447800"/>
              <a:gd name="connsiteY2" fmla="*/ 2079784 h 2095500"/>
              <a:gd name="connsiteX3" fmla="*/ 245269 w 1447800"/>
              <a:gd name="connsiteY3" fmla="*/ 2079784 h 2095500"/>
              <a:gd name="connsiteX4" fmla="*/ 21431 w 1447800"/>
              <a:gd name="connsiteY4" fmla="*/ 1854994 h 2095500"/>
              <a:gd name="connsiteX5" fmla="*/ 21431 w 1447800"/>
              <a:gd name="connsiteY5" fmla="*/ 245269 h 2095500"/>
              <a:gd name="connsiteX6" fmla="*/ 245269 w 1447800"/>
              <a:gd name="connsiteY6" fmla="*/ 21431 h 2095500"/>
              <a:gd name="connsiteX7" fmla="*/ 1207294 w 1447800"/>
              <a:gd name="connsiteY7" fmla="*/ 21431 h 2095500"/>
              <a:gd name="connsiteX8" fmla="*/ 1431131 w 1447800"/>
              <a:gd name="connsiteY8" fmla="*/ 245269 h 2095500"/>
              <a:gd name="connsiteX9" fmla="*/ 1431131 w 1447800"/>
              <a:gd name="connsiteY9" fmla="*/ 1050131 h 2095500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1028700 h 2058353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675325 h 205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9700" h="2058353">
                <a:moveTo>
                  <a:pt x="1409700" y="1834515"/>
                </a:moveTo>
                <a:cubicBezTo>
                  <a:pt x="1409700" y="1958340"/>
                  <a:pt x="1309688" y="2058353"/>
                  <a:pt x="1185863" y="2058353"/>
                </a:cubicBezTo>
                <a:lnTo>
                  <a:pt x="223838" y="2058353"/>
                </a:lnTo>
                <a:cubicBezTo>
                  <a:pt x="100013" y="2057400"/>
                  <a:pt x="0" y="1957388"/>
                  <a:pt x="0" y="1833563"/>
                </a:cubicBezTo>
                <a:lnTo>
                  <a:pt x="0" y="223838"/>
                </a:lnTo>
                <a:cubicBezTo>
                  <a:pt x="0" y="100013"/>
                  <a:pt x="100013" y="0"/>
                  <a:pt x="223838" y="0"/>
                </a:cubicBezTo>
                <a:lnTo>
                  <a:pt x="1185863" y="0"/>
                </a:lnTo>
                <a:cubicBezTo>
                  <a:pt x="1309688" y="0"/>
                  <a:pt x="1409700" y="100013"/>
                  <a:pt x="1409700" y="223838"/>
                </a:cubicBezTo>
                <a:lnTo>
                  <a:pt x="1409700" y="675325"/>
                </a:lnTo>
              </a:path>
            </a:pathLst>
          </a:custGeom>
          <a:solidFill>
            <a:srgbClr val="FFFFFF"/>
          </a:solidFill>
          <a:ln w="381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A283505-C588-498C-BB93-2E735E046CDA}"/>
              </a:ext>
            </a:extLst>
          </p:cNvPr>
          <p:cNvSpPr/>
          <p:nvPr/>
        </p:nvSpPr>
        <p:spPr>
          <a:xfrm flipH="1">
            <a:off x="8787074" y="2034211"/>
            <a:ext cx="2115057" cy="3533746"/>
          </a:xfrm>
          <a:custGeom>
            <a:avLst/>
            <a:gdLst>
              <a:gd name="connsiteX0" fmla="*/ 1431131 w 1447800"/>
              <a:gd name="connsiteY0" fmla="*/ 1370171 h 2095500"/>
              <a:gd name="connsiteX1" fmla="*/ 1431131 w 1447800"/>
              <a:gd name="connsiteY1" fmla="*/ 1855946 h 2095500"/>
              <a:gd name="connsiteX2" fmla="*/ 1207294 w 1447800"/>
              <a:gd name="connsiteY2" fmla="*/ 2079784 h 2095500"/>
              <a:gd name="connsiteX3" fmla="*/ 245269 w 1447800"/>
              <a:gd name="connsiteY3" fmla="*/ 2079784 h 2095500"/>
              <a:gd name="connsiteX4" fmla="*/ 21431 w 1447800"/>
              <a:gd name="connsiteY4" fmla="*/ 1854994 h 2095500"/>
              <a:gd name="connsiteX5" fmla="*/ 21431 w 1447800"/>
              <a:gd name="connsiteY5" fmla="*/ 245269 h 2095500"/>
              <a:gd name="connsiteX6" fmla="*/ 245269 w 1447800"/>
              <a:gd name="connsiteY6" fmla="*/ 21431 h 2095500"/>
              <a:gd name="connsiteX7" fmla="*/ 1207294 w 1447800"/>
              <a:gd name="connsiteY7" fmla="*/ 21431 h 2095500"/>
              <a:gd name="connsiteX8" fmla="*/ 1431131 w 1447800"/>
              <a:gd name="connsiteY8" fmla="*/ 245269 h 2095500"/>
              <a:gd name="connsiteX9" fmla="*/ 1431131 w 1447800"/>
              <a:gd name="connsiteY9" fmla="*/ 1050131 h 2095500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1028700 h 2058353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675325 h 205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9700" h="2058353">
                <a:moveTo>
                  <a:pt x="1409700" y="1834515"/>
                </a:moveTo>
                <a:cubicBezTo>
                  <a:pt x="1409700" y="1958340"/>
                  <a:pt x="1309688" y="2058353"/>
                  <a:pt x="1185863" y="2058353"/>
                </a:cubicBezTo>
                <a:lnTo>
                  <a:pt x="223838" y="2058353"/>
                </a:lnTo>
                <a:cubicBezTo>
                  <a:pt x="100013" y="2057400"/>
                  <a:pt x="0" y="1957388"/>
                  <a:pt x="0" y="1833563"/>
                </a:cubicBezTo>
                <a:lnTo>
                  <a:pt x="0" y="223838"/>
                </a:lnTo>
                <a:cubicBezTo>
                  <a:pt x="0" y="100013"/>
                  <a:pt x="100013" y="0"/>
                  <a:pt x="223838" y="0"/>
                </a:cubicBezTo>
                <a:lnTo>
                  <a:pt x="1185863" y="0"/>
                </a:lnTo>
                <a:cubicBezTo>
                  <a:pt x="1309688" y="0"/>
                  <a:pt x="1409700" y="100013"/>
                  <a:pt x="1409700" y="223838"/>
                </a:cubicBezTo>
                <a:lnTo>
                  <a:pt x="1409700" y="675325"/>
                </a:lnTo>
              </a:path>
            </a:pathLst>
          </a:custGeom>
          <a:solidFill>
            <a:srgbClr val="FFFFFF"/>
          </a:solidFill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E65259-5825-4247-A346-C24D49C1B0E7}"/>
              </a:ext>
            </a:extLst>
          </p:cNvPr>
          <p:cNvSpPr>
            <a:spLocks noChangeAspect="1"/>
          </p:cNvSpPr>
          <p:nvPr/>
        </p:nvSpPr>
        <p:spPr>
          <a:xfrm>
            <a:off x="4144635" y="3470938"/>
            <a:ext cx="1160657" cy="1744634"/>
          </a:xfrm>
          <a:custGeom>
            <a:avLst/>
            <a:gdLst>
              <a:gd name="connsiteX0" fmla="*/ 1181320 w 1514475"/>
              <a:gd name="connsiteY0" fmla="*/ 2250758 h 2276475"/>
              <a:gd name="connsiteX1" fmla="*/ 28795 w 1514475"/>
              <a:gd name="connsiteY1" fmla="*/ 2250758 h 2276475"/>
              <a:gd name="connsiteX2" fmla="*/ 60227 w 1514475"/>
              <a:gd name="connsiteY2" fmla="*/ 2062163 h 2276475"/>
              <a:gd name="connsiteX3" fmla="*/ 239297 w 1514475"/>
              <a:gd name="connsiteY3" fmla="*/ 1767840 h 2276475"/>
              <a:gd name="connsiteX4" fmla="*/ 595532 w 1514475"/>
              <a:gd name="connsiteY4" fmla="*/ 1432560 h 2276475"/>
              <a:gd name="connsiteX5" fmla="*/ 1083212 w 1514475"/>
              <a:gd name="connsiteY5" fmla="*/ 962978 h 2276475"/>
              <a:gd name="connsiteX6" fmla="*/ 1209895 w 1514475"/>
              <a:gd name="connsiteY6" fmla="*/ 636270 h 2276475"/>
              <a:gd name="connsiteX7" fmla="*/ 1094642 w 1514475"/>
              <a:gd name="connsiteY7" fmla="*/ 363855 h 2276475"/>
              <a:gd name="connsiteX8" fmla="*/ 793652 w 1514475"/>
              <a:gd name="connsiteY8" fmla="*/ 252413 h 2276475"/>
              <a:gd name="connsiteX9" fmla="*/ 479327 w 1514475"/>
              <a:gd name="connsiteY9" fmla="*/ 370522 h 2276475"/>
              <a:gd name="connsiteX10" fmla="*/ 360265 w 1514475"/>
              <a:gd name="connsiteY10" fmla="*/ 697230 h 2276475"/>
              <a:gd name="connsiteX11" fmla="*/ 81182 w 1514475"/>
              <a:gd name="connsiteY11" fmla="*/ 668655 h 2276475"/>
              <a:gd name="connsiteX12" fmla="*/ 297400 w 1514475"/>
              <a:gd name="connsiteY12" fmla="*/ 192405 h 2276475"/>
              <a:gd name="connsiteX13" fmla="*/ 800320 w 1514475"/>
              <a:gd name="connsiteY13" fmla="*/ 28575 h 2276475"/>
              <a:gd name="connsiteX14" fmla="*/ 1305145 w 1514475"/>
              <a:gd name="connsiteY14" fmla="*/ 205740 h 2276475"/>
              <a:gd name="connsiteX15" fmla="*/ 1490882 w 1514475"/>
              <a:gd name="connsiteY15" fmla="*/ 643890 h 2276475"/>
              <a:gd name="connsiteX16" fmla="*/ 1436590 w 1514475"/>
              <a:gd name="connsiteY16" fmla="*/ 904875 h 2276475"/>
              <a:gd name="connsiteX17" fmla="*/ 1255615 w 1514475"/>
              <a:gd name="connsiteY17" fmla="*/ 1175385 h 2276475"/>
              <a:gd name="connsiteX18" fmla="*/ 836515 w 1514475"/>
              <a:gd name="connsiteY18" fmla="*/ 1564957 h 2276475"/>
              <a:gd name="connsiteX19" fmla="*/ 522190 w 1514475"/>
              <a:gd name="connsiteY19" fmla="*/ 1844040 h 2276475"/>
              <a:gd name="connsiteX20" fmla="*/ 406937 w 1514475"/>
              <a:gd name="connsiteY20" fmla="*/ 1991678 h 2276475"/>
              <a:gd name="connsiteX21" fmla="*/ 1493740 w 1514475"/>
              <a:gd name="connsiteY21" fmla="*/ 1991678 h 227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14475" h="2276475">
                <a:moveTo>
                  <a:pt x="1181320" y="2250758"/>
                </a:moveTo>
                <a:lnTo>
                  <a:pt x="28795" y="2250758"/>
                </a:lnTo>
                <a:cubicBezTo>
                  <a:pt x="26890" y="2185035"/>
                  <a:pt x="37367" y="2122170"/>
                  <a:pt x="60227" y="2062163"/>
                </a:cubicBezTo>
                <a:cubicBezTo>
                  <a:pt x="97375" y="1962150"/>
                  <a:pt x="157382" y="1864043"/>
                  <a:pt x="239297" y="1767840"/>
                </a:cubicBezTo>
                <a:cubicBezTo>
                  <a:pt x="321212" y="1670685"/>
                  <a:pt x="440275" y="1559243"/>
                  <a:pt x="595532" y="1432560"/>
                </a:cubicBezTo>
                <a:cubicBezTo>
                  <a:pt x="836515" y="1235393"/>
                  <a:pt x="999392" y="1079182"/>
                  <a:pt x="1083212" y="962978"/>
                </a:cubicBezTo>
                <a:cubicBezTo>
                  <a:pt x="1167985" y="847725"/>
                  <a:pt x="1209895" y="738188"/>
                  <a:pt x="1209895" y="636270"/>
                </a:cubicBezTo>
                <a:cubicBezTo>
                  <a:pt x="1209895" y="528638"/>
                  <a:pt x="1171795" y="437197"/>
                  <a:pt x="1094642" y="363855"/>
                </a:cubicBezTo>
                <a:cubicBezTo>
                  <a:pt x="1017490" y="289560"/>
                  <a:pt x="917477" y="252413"/>
                  <a:pt x="793652" y="252413"/>
                </a:cubicBezTo>
                <a:cubicBezTo>
                  <a:pt x="663160" y="252413"/>
                  <a:pt x="558385" y="291465"/>
                  <a:pt x="479327" y="370522"/>
                </a:cubicBezTo>
                <a:cubicBezTo>
                  <a:pt x="400270" y="449580"/>
                  <a:pt x="361217" y="558165"/>
                  <a:pt x="360265" y="697230"/>
                </a:cubicBezTo>
                <a:lnTo>
                  <a:pt x="81182" y="668655"/>
                </a:lnTo>
                <a:cubicBezTo>
                  <a:pt x="100232" y="460057"/>
                  <a:pt x="172622" y="300990"/>
                  <a:pt x="297400" y="192405"/>
                </a:cubicBezTo>
                <a:cubicBezTo>
                  <a:pt x="422177" y="82867"/>
                  <a:pt x="589817" y="28575"/>
                  <a:pt x="800320" y="28575"/>
                </a:cubicBezTo>
                <a:cubicBezTo>
                  <a:pt x="1012727" y="28575"/>
                  <a:pt x="1181320" y="87630"/>
                  <a:pt x="1305145" y="205740"/>
                </a:cubicBezTo>
                <a:cubicBezTo>
                  <a:pt x="1428970" y="323850"/>
                  <a:pt x="1490882" y="469582"/>
                  <a:pt x="1490882" y="643890"/>
                </a:cubicBezTo>
                <a:cubicBezTo>
                  <a:pt x="1490882" y="732472"/>
                  <a:pt x="1472785" y="820103"/>
                  <a:pt x="1436590" y="904875"/>
                </a:cubicBezTo>
                <a:cubicBezTo>
                  <a:pt x="1400395" y="990600"/>
                  <a:pt x="1340387" y="1081088"/>
                  <a:pt x="1255615" y="1175385"/>
                </a:cubicBezTo>
                <a:cubicBezTo>
                  <a:pt x="1171795" y="1269682"/>
                  <a:pt x="1031777" y="1400175"/>
                  <a:pt x="836515" y="1564957"/>
                </a:cubicBezTo>
                <a:cubicBezTo>
                  <a:pt x="673637" y="1702118"/>
                  <a:pt x="568862" y="1794510"/>
                  <a:pt x="522190" y="1844040"/>
                </a:cubicBezTo>
                <a:cubicBezTo>
                  <a:pt x="475517" y="1892618"/>
                  <a:pt x="437417" y="1942148"/>
                  <a:pt x="406937" y="1991678"/>
                </a:cubicBezTo>
                <a:lnTo>
                  <a:pt x="1493740" y="1991678"/>
                </a:ln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5B1C689-1735-4278-9C9C-CFE52C505399}"/>
              </a:ext>
            </a:extLst>
          </p:cNvPr>
          <p:cNvSpPr>
            <a:spLocks noChangeAspect="1"/>
          </p:cNvSpPr>
          <p:nvPr/>
        </p:nvSpPr>
        <p:spPr>
          <a:xfrm>
            <a:off x="8076393" y="3415801"/>
            <a:ext cx="1141791" cy="1792023"/>
          </a:xfrm>
          <a:custGeom>
            <a:avLst/>
            <a:gdLst>
              <a:gd name="connsiteX0" fmla="*/ 573405 w 1171575"/>
              <a:gd name="connsiteY0" fmla="*/ 1779270 h 1800225"/>
              <a:gd name="connsiteX1" fmla="*/ 199073 w 1171575"/>
              <a:gd name="connsiteY1" fmla="*/ 1644968 h 1800225"/>
              <a:gd name="connsiteX2" fmla="*/ 28575 w 1171575"/>
              <a:gd name="connsiteY2" fmla="*/ 1296352 h 1800225"/>
              <a:gd name="connsiteX3" fmla="*/ 239078 w 1171575"/>
              <a:gd name="connsiteY3" fmla="*/ 1268730 h 1800225"/>
              <a:gd name="connsiteX4" fmla="*/ 362903 w 1171575"/>
              <a:gd name="connsiteY4" fmla="*/ 1526858 h 1800225"/>
              <a:gd name="connsiteX5" fmla="*/ 575310 w 1171575"/>
              <a:gd name="connsiteY5" fmla="*/ 1605915 h 1800225"/>
              <a:gd name="connsiteX6" fmla="*/ 825818 w 1171575"/>
              <a:gd name="connsiteY6" fmla="*/ 1503045 h 1800225"/>
              <a:gd name="connsiteX7" fmla="*/ 927735 w 1171575"/>
              <a:gd name="connsiteY7" fmla="*/ 1247775 h 1800225"/>
              <a:gd name="connsiteX8" fmla="*/ 833438 w 1171575"/>
              <a:gd name="connsiteY8" fmla="*/ 1008698 h 1800225"/>
              <a:gd name="connsiteX9" fmla="*/ 592455 w 1171575"/>
              <a:gd name="connsiteY9" fmla="*/ 914400 h 1800225"/>
              <a:gd name="connsiteX10" fmla="*/ 443865 w 1171575"/>
              <a:gd name="connsiteY10" fmla="*/ 938213 h 1800225"/>
              <a:gd name="connsiteX11" fmla="*/ 467678 w 1171575"/>
              <a:gd name="connsiteY11" fmla="*/ 753427 h 1800225"/>
              <a:gd name="connsiteX12" fmla="*/ 501968 w 1171575"/>
              <a:gd name="connsiteY12" fmla="*/ 755333 h 1800225"/>
              <a:gd name="connsiteX13" fmla="*/ 743903 w 1171575"/>
              <a:gd name="connsiteY13" fmla="*/ 684848 h 1800225"/>
              <a:gd name="connsiteX14" fmla="*/ 851535 w 1171575"/>
              <a:gd name="connsiteY14" fmla="*/ 468630 h 1800225"/>
              <a:gd name="connsiteX15" fmla="*/ 773430 w 1171575"/>
              <a:gd name="connsiteY15" fmla="*/ 277178 h 1800225"/>
              <a:gd name="connsiteX16" fmla="*/ 571500 w 1171575"/>
              <a:gd name="connsiteY16" fmla="*/ 200978 h 1800225"/>
              <a:gd name="connsiteX17" fmla="*/ 366713 w 1171575"/>
              <a:gd name="connsiteY17" fmla="*/ 278130 h 1800225"/>
              <a:gd name="connsiteX18" fmla="*/ 261938 w 1171575"/>
              <a:gd name="connsiteY18" fmla="*/ 509588 h 1800225"/>
              <a:gd name="connsiteX19" fmla="*/ 51435 w 1171575"/>
              <a:gd name="connsiteY19" fmla="*/ 472440 h 1800225"/>
              <a:gd name="connsiteX20" fmla="*/ 226695 w 1171575"/>
              <a:gd name="connsiteY20" fmla="*/ 144780 h 1800225"/>
              <a:gd name="connsiteX21" fmla="*/ 566738 w 1171575"/>
              <a:gd name="connsiteY21" fmla="*/ 28575 h 1800225"/>
              <a:gd name="connsiteX22" fmla="*/ 824865 w 1171575"/>
              <a:gd name="connsiteY22" fmla="*/ 88583 h 1800225"/>
              <a:gd name="connsiteX23" fmla="*/ 1005840 w 1171575"/>
              <a:gd name="connsiteY23" fmla="*/ 252413 h 1800225"/>
              <a:gd name="connsiteX24" fmla="*/ 1068705 w 1171575"/>
              <a:gd name="connsiteY24" fmla="*/ 473392 h 1800225"/>
              <a:gd name="connsiteX25" fmla="*/ 1008698 w 1171575"/>
              <a:gd name="connsiteY25" fmla="*/ 675323 h 1800225"/>
              <a:gd name="connsiteX26" fmla="*/ 832485 w 1171575"/>
              <a:gd name="connsiteY26" fmla="*/ 820102 h 1800225"/>
              <a:gd name="connsiteX27" fmla="*/ 1068705 w 1171575"/>
              <a:gd name="connsiteY27" fmla="*/ 965835 h 1800225"/>
              <a:gd name="connsiteX28" fmla="*/ 1152525 w 1171575"/>
              <a:gd name="connsiteY28" fmla="*/ 1242060 h 1800225"/>
              <a:gd name="connsiteX0" fmla="*/ 544830 w 1123950"/>
              <a:gd name="connsiteY0" fmla="*/ 1750695 h 1764308"/>
              <a:gd name="connsiteX1" fmla="*/ 555718 w 1123950"/>
              <a:gd name="connsiteY1" fmla="*/ 1755285 h 1764308"/>
              <a:gd name="connsiteX2" fmla="*/ 170498 w 1123950"/>
              <a:gd name="connsiteY2" fmla="*/ 1616393 h 1764308"/>
              <a:gd name="connsiteX3" fmla="*/ 0 w 1123950"/>
              <a:gd name="connsiteY3" fmla="*/ 1267777 h 1764308"/>
              <a:gd name="connsiteX4" fmla="*/ 210503 w 1123950"/>
              <a:gd name="connsiteY4" fmla="*/ 1240155 h 1764308"/>
              <a:gd name="connsiteX5" fmla="*/ 334328 w 1123950"/>
              <a:gd name="connsiteY5" fmla="*/ 1498283 h 1764308"/>
              <a:gd name="connsiteX6" fmla="*/ 546735 w 1123950"/>
              <a:gd name="connsiteY6" fmla="*/ 1577340 h 1764308"/>
              <a:gd name="connsiteX7" fmla="*/ 797243 w 1123950"/>
              <a:gd name="connsiteY7" fmla="*/ 1474470 h 1764308"/>
              <a:gd name="connsiteX8" fmla="*/ 899160 w 1123950"/>
              <a:gd name="connsiteY8" fmla="*/ 1219200 h 1764308"/>
              <a:gd name="connsiteX9" fmla="*/ 804863 w 1123950"/>
              <a:gd name="connsiteY9" fmla="*/ 980123 h 1764308"/>
              <a:gd name="connsiteX10" fmla="*/ 563880 w 1123950"/>
              <a:gd name="connsiteY10" fmla="*/ 885825 h 1764308"/>
              <a:gd name="connsiteX11" fmla="*/ 415290 w 1123950"/>
              <a:gd name="connsiteY11" fmla="*/ 909638 h 1764308"/>
              <a:gd name="connsiteX12" fmla="*/ 439103 w 1123950"/>
              <a:gd name="connsiteY12" fmla="*/ 724852 h 1764308"/>
              <a:gd name="connsiteX13" fmla="*/ 473393 w 1123950"/>
              <a:gd name="connsiteY13" fmla="*/ 726758 h 1764308"/>
              <a:gd name="connsiteX14" fmla="*/ 715328 w 1123950"/>
              <a:gd name="connsiteY14" fmla="*/ 656273 h 1764308"/>
              <a:gd name="connsiteX15" fmla="*/ 822960 w 1123950"/>
              <a:gd name="connsiteY15" fmla="*/ 440055 h 1764308"/>
              <a:gd name="connsiteX16" fmla="*/ 744855 w 1123950"/>
              <a:gd name="connsiteY16" fmla="*/ 248603 h 1764308"/>
              <a:gd name="connsiteX17" fmla="*/ 542925 w 1123950"/>
              <a:gd name="connsiteY17" fmla="*/ 172403 h 1764308"/>
              <a:gd name="connsiteX18" fmla="*/ 338138 w 1123950"/>
              <a:gd name="connsiteY18" fmla="*/ 249555 h 1764308"/>
              <a:gd name="connsiteX19" fmla="*/ 233363 w 1123950"/>
              <a:gd name="connsiteY19" fmla="*/ 481013 h 1764308"/>
              <a:gd name="connsiteX20" fmla="*/ 22860 w 1123950"/>
              <a:gd name="connsiteY20" fmla="*/ 443865 h 1764308"/>
              <a:gd name="connsiteX21" fmla="*/ 198120 w 1123950"/>
              <a:gd name="connsiteY21" fmla="*/ 116205 h 1764308"/>
              <a:gd name="connsiteX22" fmla="*/ 538163 w 1123950"/>
              <a:gd name="connsiteY22" fmla="*/ 0 h 1764308"/>
              <a:gd name="connsiteX23" fmla="*/ 796290 w 1123950"/>
              <a:gd name="connsiteY23" fmla="*/ 60008 h 1764308"/>
              <a:gd name="connsiteX24" fmla="*/ 977265 w 1123950"/>
              <a:gd name="connsiteY24" fmla="*/ 223838 h 1764308"/>
              <a:gd name="connsiteX25" fmla="*/ 1040130 w 1123950"/>
              <a:gd name="connsiteY25" fmla="*/ 444817 h 1764308"/>
              <a:gd name="connsiteX26" fmla="*/ 980123 w 1123950"/>
              <a:gd name="connsiteY26" fmla="*/ 646748 h 1764308"/>
              <a:gd name="connsiteX27" fmla="*/ 803910 w 1123950"/>
              <a:gd name="connsiteY27" fmla="*/ 791527 h 1764308"/>
              <a:gd name="connsiteX28" fmla="*/ 1040130 w 1123950"/>
              <a:gd name="connsiteY28" fmla="*/ 937260 h 1764308"/>
              <a:gd name="connsiteX29" fmla="*/ 1123950 w 1123950"/>
              <a:gd name="connsiteY29" fmla="*/ 1213485 h 1764308"/>
              <a:gd name="connsiteX0" fmla="*/ 707957 w 1123950"/>
              <a:gd name="connsiteY0" fmla="*/ 1759433 h 1766644"/>
              <a:gd name="connsiteX1" fmla="*/ 555718 w 1123950"/>
              <a:gd name="connsiteY1" fmla="*/ 1755285 h 1766644"/>
              <a:gd name="connsiteX2" fmla="*/ 170498 w 1123950"/>
              <a:gd name="connsiteY2" fmla="*/ 1616393 h 1766644"/>
              <a:gd name="connsiteX3" fmla="*/ 0 w 1123950"/>
              <a:gd name="connsiteY3" fmla="*/ 1267777 h 1766644"/>
              <a:gd name="connsiteX4" fmla="*/ 210503 w 1123950"/>
              <a:gd name="connsiteY4" fmla="*/ 1240155 h 1766644"/>
              <a:gd name="connsiteX5" fmla="*/ 334328 w 1123950"/>
              <a:gd name="connsiteY5" fmla="*/ 1498283 h 1766644"/>
              <a:gd name="connsiteX6" fmla="*/ 546735 w 1123950"/>
              <a:gd name="connsiteY6" fmla="*/ 1577340 h 1766644"/>
              <a:gd name="connsiteX7" fmla="*/ 797243 w 1123950"/>
              <a:gd name="connsiteY7" fmla="*/ 1474470 h 1766644"/>
              <a:gd name="connsiteX8" fmla="*/ 899160 w 1123950"/>
              <a:gd name="connsiteY8" fmla="*/ 1219200 h 1766644"/>
              <a:gd name="connsiteX9" fmla="*/ 804863 w 1123950"/>
              <a:gd name="connsiteY9" fmla="*/ 980123 h 1766644"/>
              <a:gd name="connsiteX10" fmla="*/ 563880 w 1123950"/>
              <a:gd name="connsiteY10" fmla="*/ 885825 h 1766644"/>
              <a:gd name="connsiteX11" fmla="*/ 415290 w 1123950"/>
              <a:gd name="connsiteY11" fmla="*/ 909638 h 1766644"/>
              <a:gd name="connsiteX12" fmla="*/ 439103 w 1123950"/>
              <a:gd name="connsiteY12" fmla="*/ 724852 h 1766644"/>
              <a:gd name="connsiteX13" fmla="*/ 473393 w 1123950"/>
              <a:gd name="connsiteY13" fmla="*/ 726758 h 1766644"/>
              <a:gd name="connsiteX14" fmla="*/ 715328 w 1123950"/>
              <a:gd name="connsiteY14" fmla="*/ 656273 h 1766644"/>
              <a:gd name="connsiteX15" fmla="*/ 822960 w 1123950"/>
              <a:gd name="connsiteY15" fmla="*/ 440055 h 1766644"/>
              <a:gd name="connsiteX16" fmla="*/ 744855 w 1123950"/>
              <a:gd name="connsiteY16" fmla="*/ 248603 h 1766644"/>
              <a:gd name="connsiteX17" fmla="*/ 542925 w 1123950"/>
              <a:gd name="connsiteY17" fmla="*/ 172403 h 1766644"/>
              <a:gd name="connsiteX18" fmla="*/ 338138 w 1123950"/>
              <a:gd name="connsiteY18" fmla="*/ 249555 h 1766644"/>
              <a:gd name="connsiteX19" fmla="*/ 233363 w 1123950"/>
              <a:gd name="connsiteY19" fmla="*/ 481013 h 1766644"/>
              <a:gd name="connsiteX20" fmla="*/ 22860 w 1123950"/>
              <a:gd name="connsiteY20" fmla="*/ 443865 h 1766644"/>
              <a:gd name="connsiteX21" fmla="*/ 198120 w 1123950"/>
              <a:gd name="connsiteY21" fmla="*/ 116205 h 1766644"/>
              <a:gd name="connsiteX22" fmla="*/ 538163 w 1123950"/>
              <a:gd name="connsiteY22" fmla="*/ 0 h 1766644"/>
              <a:gd name="connsiteX23" fmla="*/ 796290 w 1123950"/>
              <a:gd name="connsiteY23" fmla="*/ 60008 h 1766644"/>
              <a:gd name="connsiteX24" fmla="*/ 977265 w 1123950"/>
              <a:gd name="connsiteY24" fmla="*/ 223838 h 1766644"/>
              <a:gd name="connsiteX25" fmla="*/ 1040130 w 1123950"/>
              <a:gd name="connsiteY25" fmla="*/ 444817 h 1766644"/>
              <a:gd name="connsiteX26" fmla="*/ 980123 w 1123950"/>
              <a:gd name="connsiteY26" fmla="*/ 646748 h 1766644"/>
              <a:gd name="connsiteX27" fmla="*/ 803910 w 1123950"/>
              <a:gd name="connsiteY27" fmla="*/ 791527 h 1766644"/>
              <a:gd name="connsiteX28" fmla="*/ 1040130 w 1123950"/>
              <a:gd name="connsiteY28" fmla="*/ 937260 h 1766644"/>
              <a:gd name="connsiteX29" fmla="*/ 1123950 w 1123950"/>
              <a:gd name="connsiteY29" fmla="*/ 1213485 h 1766644"/>
              <a:gd name="connsiteX0" fmla="*/ 696305 w 1123950"/>
              <a:gd name="connsiteY0" fmla="*/ 1759433 h 1766644"/>
              <a:gd name="connsiteX1" fmla="*/ 555718 w 1123950"/>
              <a:gd name="connsiteY1" fmla="*/ 1755285 h 1766644"/>
              <a:gd name="connsiteX2" fmla="*/ 170498 w 1123950"/>
              <a:gd name="connsiteY2" fmla="*/ 1616393 h 1766644"/>
              <a:gd name="connsiteX3" fmla="*/ 0 w 1123950"/>
              <a:gd name="connsiteY3" fmla="*/ 1267777 h 1766644"/>
              <a:gd name="connsiteX4" fmla="*/ 210503 w 1123950"/>
              <a:gd name="connsiteY4" fmla="*/ 1240155 h 1766644"/>
              <a:gd name="connsiteX5" fmla="*/ 334328 w 1123950"/>
              <a:gd name="connsiteY5" fmla="*/ 1498283 h 1766644"/>
              <a:gd name="connsiteX6" fmla="*/ 546735 w 1123950"/>
              <a:gd name="connsiteY6" fmla="*/ 1577340 h 1766644"/>
              <a:gd name="connsiteX7" fmla="*/ 797243 w 1123950"/>
              <a:gd name="connsiteY7" fmla="*/ 1474470 h 1766644"/>
              <a:gd name="connsiteX8" fmla="*/ 899160 w 1123950"/>
              <a:gd name="connsiteY8" fmla="*/ 1219200 h 1766644"/>
              <a:gd name="connsiteX9" fmla="*/ 804863 w 1123950"/>
              <a:gd name="connsiteY9" fmla="*/ 980123 h 1766644"/>
              <a:gd name="connsiteX10" fmla="*/ 563880 w 1123950"/>
              <a:gd name="connsiteY10" fmla="*/ 885825 h 1766644"/>
              <a:gd name="connsiteX11" fmla="*/ 415290 w 1123950"/>
              <a:gd name="connsiteY11" fmla="*/ 909638 h 1766644"/>
              <a:gd name="connsiteX12" fmla="*/ 439103 w 1123950"/>
              <a:gd name="connsiteY12" fmla="*/ 724852 h 1766644"/>
              <a:gd name="connsiteX13" fmla="*/ 473393 w 1123950"/>
              <a:gd name="connsiteY13" fmla="*/ 726758 h 1766644"/>
              <a:gd name="connsiteX14" fmla="*/ 715328 w 1123950"/>
              <a:gd name="connsiteY14" fmla="*/ 656273 h 1766644"/>
              <a:gd name="connsiteX15" fmla="*/ 822960 w 1123950"/>
              <a:gd name="connsiteY15" fmla="*/ 440055 h 1766644"/>
              <a:gd name="connsiteX16" fmla="*/ 744855 w 1123950"/>
              <a:gd name="connsiteY16" fmla="*/ 248603 h 1766644"/>
              <a:gd name="connsiteX17" fmla="*/ 542925 w 1123950"/>
              <a:gd name="connsiteY17" fmla="*/ 172403 h 1766644"/>
              <a:gd name="connsiteX18" fmla="*/ 338138 w 1123950"/>
              <a:gd name="connsiteY18" fmla="*/ 249555 h 1766644"/>
              <a:gd name="connsiteX19" fmla="*/ 233363 w 1123950"/>
              <a:gd name="connsiteY19" fmla="*/ 481013 h 1766644"/>
              <a:gd name="connsiteX20" fmla="*/ 22860 w 1123950"/>
              <a:gd name="connsiteY20" fmla="*/ 443865 h 1766644"/>
              <a:gd name="connsiteX21" fmla="*/ 198120 w 1123950"/>
              <a:gd name="connsiteY21" fmla="*/ 116205 h 1766644"/>
              <a:gd name="connsiteX22" fmla="*/ 538163 w 1123950"/>
              <a:gd name="connsiteY22" fmla="*/ 0 h 1766644"/>
              <a:gd name="connsiteX23" fmla="*/ 796290 w 1123950"/>
              <a:gd name="connsiteY23" fmla="*/ 60008 h 1766644"/>
              <a:gd name="connsiteX24" fmla="*/ 977265 w 1123950"/>
              <a:gd name="connsiteY24" fmla="*/ 223838 h 1766644"/>
              <a:gd name="connsiteX25" fmla="*/ 1040130 w 1123950"/>
              <a:gd name="connsiteY25" fmla="*/ 444817 h 1766644"/>
              <a:gd name="connsiteX26" fmla="*/ 980123 w 1123950"/>
              <a:gd name="connsiteY26" fmla="*/ 646748 h 1766644"/>
              <a:gd name="connsiteX27" fmla="*/ 803910 w 1123950"/>
              <a:gd name="connsiteY27" fmla="*/ 791527 h 1766644"/>
              <a:gd name="connsiteX28" fmla="*/ 1040130 w 1123950"/>
              <a:gd name="connsiteY28" fmla="*/ 937260 h 1766644"/>
              <a:gd name="connsiteX29" fmla="*/ 1123950 w 1123950"/>
              <a:gd name="connsiteY29" fmla="*/ 1213485 h 1766644"/>
              <a:gd name="connsiteX0" fmla="*/ 696305 w 1123950"/>
              <a:gd name="connsiteY0" fmla="*/ 1759433 h 1766644"/>
              <a:gd name="connsiteX1" fmla="*/ 555718 w 1123950"/>
              <a:gd name="connsiteY1" fmla="*/ 1755285 h 1766644"/>
              <a:gd name="connsiteX2" fmla="*/ 170498 w 1123950"/>
              <a:gd name="connsiteY2" fmla="*/ 1616393 h 1766644"/>
              <a:gd name="connsiteX3" fmla="*/ 0 w 1123950"/>
              <a:gd name="connsiteY3" fmla="*/ 1267777 h 1766644"/>
              <a:gd name="connsiteX4" fmla="*/ 210503 w 1123950"/>
              <a:gd name="connsiteY4" fmla="*/ 1240155 h 1766644"/>
              <a:gd name="connsiteX5" fmla="*/ 334328 w 1123950"/>
              <a:gd name="connsiteY5" fmla="*/ 1498283 h 1766644"/>
              <a:gd name="connsiteX6" fmla="*/ 546735 w 1123950"/>
              <a:gd name="connsiteY6" fmla="*/ 1577340 h 1766644"/>
              <a:gd name="connsiteX7" fmla="*/ 797243 w 1123950"/>
              <a:gd name="connsiteY7" fmla="*/ 1474470 h 1766644"/>
              <a:gd name="connsiteX8" fmla="*/ 899160 w 1123950"/>
              <a:gd name="connsiteY8" fmla="*/ 1219200 h 1766644"/>
              <a:gd name="connsiteX9" fmla="*/ 804863 w 1123950"/>
              <a:gd name="connsiteY9" fmla="*/ 980123 h 1766644"/>
              <a:gd name="connsiteX10" fmla="*/ 563880 w 1123950"/>
              <a:gd name="connsiteY10" fmla="*/ 885825 h 1766644"/>
              <a:gd name="connsiteX11" fmla="*/ 415290 w 1123950"/>
              <a:gd name="connsiteY11" fmla="*/ 909638 h 1766644"/>
              <a:gd name="connsiteX12" fmla="*/ 439103 w 1123950"/>
              <a:gd name="connsiteY12" fmla="*/ 724852 h 1766644"/>
              <a:gd name="connsiteX13" fmla="*/ 473393 w 1123950"/>
              <a:gd name="connsiteY13" fmla="*/ 726758 h 1766644"/>
              <a:gd name="connsiteX14" fmla="*/ 715328 w 1123950"/>
              <a:gd name="connsiteY14" fmla="*/ 656273 h 1766644"/>
              <a:gd name="connsiteX15" fmla="*/ 822960 w 1123950"/>
              <a:gd name="connsiteY15" fmla="*/ 440055 h 1766644"/>
              <a:gd name="connsiteX16" fmla="*/ 744855 w 1123950"/>
              <a:gd name="connsiteY16" fmla="*/ 248603 h 1766644"/>
              <a:gd name="connsiteX17" fmla="*/ 542925 w 1123950"/>
              <a:gd name="connsiteY17" fmla="*/ 172403 h 1766644"/>
              <a:gd name="connsiteX18" fmla="*/ 338138 w 1123950"/>
              <a:gd name="connsiteY18" fmla="*/ 249555 h 1766644"/>
              <a:gd name="connsiteX19" fmla="*/ 233363 w 1123950"/>
              <a:gd name="connsiteY19" fmla="*/ 481013 h 1766644"/>
              <a:gd name="connsiteX20" fmla="*/ 22860 w 1123950"/>
              <a:gd name="connsiteY20" fmla="*/ 443865 h 1766644"/>
              <a:gd name="connsiteX21" fmla="*/ 198120 w 1123950"/>
              <a:gd name="connsiteY21" fmla="*/ 116205 h 1766644"/>
              <a:gd name="connsiteX22" fmla="*/ 538163 w 1123950"/>
              <a:gd name="connsiteY22" fmla="*/ 0 h 1766644"/>
              <a:gd name="connsiteX23" fmla="*/ 796290 w 1123950"/>
              <a:gd name="connsiteY23" fmla="*/ 60008 h 1766644"/>
              <a:gd name="connsiteX24" fmla="*/ 977265 w 1123950"/>
              <a:gd name="connsiteY24" fmla="*/ 223838 h 1766644"/>
              <a:gd name="connsiteX25" fmla="*/ 1040130 w 1123950"/>
              <a:gd name="connsiteY25" fmla="*/ 444817 h 1766644"/>
              <a:gd name="connsiteX26" fmla="*/ 980123 w 1123950"/>
              <a:gd name="connsiteY26" fmla="*/ 646748 h 1766644"/>
              <a:gd name="connsiteX27" fmla="*/ 803910 w 1123950"/>
              <a:gd name="connsiteY27" fmla="*/ 791527 h 1766644"/>
              <a:gd name="connsiteX28" fmla="*/ 1040130 w 1123950"/>
              <a:gd name="connsiteY28" fmla="*/ 937260 h 1766644"/>
              <a:gd name="connsiteX29" fmla="*/ 1123950 w 1123950"/>
              <a:gd name="connsiteY29" fmla="*/ 1213485 h 1766644"/>
              <a:gd name="connsiteX0" fmla="*/ 696305 w 1123950"/>
              <a:gd name="connsiteY0" fmla="*/ 1759433 h 1762887"/>
              <a:gd name="connsiteX1" fmla="*/ 555718 w 1123950"/>
              <a:gd name="connsiteY1" fmla="*/ 1755285 h 1762887"/>
              <a:gd name="connsiteX2" fmla="*/ 170498 w 1123950"/>
              <a:gd name="connsiteY2" fmla="*/ 1616393 h 1762887"/>
              <a:gd name="connsiteX3" fmla="*/ 0 w 1123950"/>
              <a:gd name="connsiteY3" fmla="*/ 1267777 h 1762887"/>
              <a:gd name="connsiteX4" fmla="*/ 210503 w 1123950"/>
              <a:gd name="connsiteY4" fmla="*/ 1240155 h 1762887"/>
              <a:gd name="connsiteX5" fmla="*/ 334328 w 1123950"/>
              <a:gd name="connsiteY5" fmla="*/ 1498283 h 1762887"/>
              <a:gd name="connsiteX6" fmla="*/ 546735 w 1123950"/>
              <a:gd name="connsiteY6" fmla="*/ 1577340 h 1762887"/>
              <a:gd name="connsiteX7" fmla="*/ 797243 w 1123950"/>
              <a:gd name="connsiteY7" fmla="*/ 1474470 h 1762887"/>
              <a:gd name="connsiteX8" fmla="*/ 899160 w 1123950"/>
              <a:gd name="connsiteY8" fmla="*/ 1219200 h 1762887"/>
              <a:gd name="connsiteX9" fmla="*/ 804863 w 1123950"/>
              <a:gd name="connsiteY9" fmla="*/ 980123 h 1762887"/>
              <a:gd name="connsiteX10" fmla="*/ 563880 w 1123950"/>
              <a:gd name="connsiteY10" fmla="*/ 885825 h 1762887"/>
              <a:gd name="connsiteX11" fmla="*/ 415290 w 1123950"/>
              <a:gd name="connsiteY11" fmla="*/ 909638 h 1762887"/>
              <a:gd name="connsiteX12" fmla="*/ 439103 w 1123950"/>
              <a:gd name="connsiteY12" fmla="*/ 724852 h 1762887"/>
              <a:gd name="connsiteX13" fmla="*/ 473393 w 1123950"/>
              <a:gd name="connsiteY13" fmla="*/ 726758 h 1762887"/>
              <a:gd name="connsiteX14" fmla="*/ 715328 w 1123950"/>
              <a:gd name="connsiteY14" fmla="*/ 656273 h 1762887"/>
              <a:gd name="connsiteX15" fmla="*/ 822960 w 1123950"/>
              <a:gd name="connsiteY15" fmla="*/ 440055 h 1762887"/>
              <a:gd name="connsiteX16" fmla="*/ 744855 w 1123950"/>
              <a:gd name="connsiteY16" fmla="*/ 248603 h 1762887"/>
              <a:gd name="connsiteX17" fmla="*/ 542925 w 1123950"/>
              <a:gd name="connsiteY17" fmla="*/ 172403 h 1762887"/>
              <a:gd name="connsiteX18" fmla="*/ 338138 w 1123950"/>
              <a:gd name="connsiteY18" fmla="*/ 249555 h 1762887"/>
              <a:gd name="connsiteX19" fmla="*/ 233363 w 1123950"/>
              <a:gd name="connsiteY19" fmla="*/ 481013 h 1762887"/>
              <a:gd name="connsiteX20" fmla="*/ 22860 w 1123950"/>
              <a:gd name="connsiteY20" fmla="*/ 443865 h 1762887"/>
              <a:gd name="connsiteX21" fmla="*/ 198120 w 1123950"/>
              <a:gd name="connsiteY21" fmla="*/ 116205 h 1762887"/>
              <a:gd name="connsiteX22" fmla="*/ 538163 w 1123950"/>
              <a:gd name="connsiteY22" fmla="*/ 0 h 1762887"/>
              <a:gd name="connsiteX23" fmla="*/ 796290 w 1123950"/>
              <a:gd name="connsiteY23" fmla="*/ 60008 h 1762887"/>
              <a:gd name="connsiteX24" fmla="*/ 977265 w 1123950"/>
              <a:gd name="connsiteY24" fmla="*/ 223838 h 1762887"/>
              <a:gd name="connsiteX25" fmla="*/ 1040130 w 1123950"/>
              <a:gd name="connsiteY25" fmla="*/ 444817 h 1762887"/>
              <a:gd name="connsiteX26" fmla="*/ 980123 w 1123950"/>
              <a:gd name="connsiteY26" fmla="*/ 646748 h 1762887"/>
              <a:gd name="connsiteX27" fmla="*/ 803910 w 1123950"/>
              <a:gd name="connsiteY27" fmla="*/ 791527 h 1762887"/>
              <a:gd name="connsiteX28" fmla="*/ 1040130 w 1123950"/>
              <a:gd name="connsiteY28" fmla="*/ 937260 h 1762887"/>
              <a:gd name="connsiteX29" fmla="*/ 1123950 w 1123950"/>
              <a:gd name="connsiteY29" fmla="*/ 1213485 h 1762887"/>
              <a:gd name="connsiteX0" fmla="*/ 696305 w 1123950"/>
              <a:gd name="connsiteY0" fmla="*/ 1759433 h 1769216"/>
              <a:gd name="connsiteX1" fmla="*/ 558631 w 1123950"/>
              <a:gd name="connsiteY1" fmla="*/ 1764023 h 1769216"/>
              <a:gd name="connsiteX2" fmla="*/ 170498 w 1123950"/>
              <a:gd name="connsiteY2" fmla="*/ 1616393 h 1769216"/>
              <a:gd name="connsiteX3" fmla="*/ 0 w 1123950"/>
              <a:gd name="connsiteY3" fmla="*/ 1267777 h 1769216"/>
              <a:gd name="connsiteX4" fmla="*/ 210503 w 1123950"/>
              <a:gd name="connsiteY4" fmla="*/ 1240155 h 1769216"/>
              <a:gd name="connsiteX5" fmla="*/ 334328 w 1123950"/>
              <a:gd name="connsiteY5" fmla="*/ 1498283 h 1769216"/>
              <a:gd name="connsiteX6" fmla="*/ 546735 w 1123950"/>
              <a:gd name="connsiteY6" fmla="*/ 1577340 h 1769216"/>
              <a:gd name="connsiteX7" fmla="*/ 797243 w 1123950"/>
              <a:gd name="connsiteY7" fmla="*/ 1474470 h 1769216"/>
              <a:gd name="connsiteX8" fmla="*/ 899160 w 1123950"/>
              <a:gd name="connsiteY8" fmla="*/ 1219200 h 1769216"/>
              <a:gd name="connsiteX9" fmla="*/ 804863 w 1123950"/>
              <a:gd name="connsiteY9" fmla="*/ 980123 h 1769216"/>
              <a:gd name="connsiteX10" fmla="*/ 563880 w 1123950"/>
              <a:gd name="connsiteY10" fmla="*/ 885825 h 1769216"/>
              <a:gd name="connsiteX11" fmla="*/ 415290 w 1123950"/>
              <a:gd name="connsiteY11" fmla="*/ 909638 h 1769216"/>
              <a:gd name="connsiteX12" fmla="*/ 439103 w 1123950"/>
              <a:gd name="connsiteY12" fmla="*/ 724852 h 1769216"/>
              <a:gd name="connsiteX13" fmla="*/ 473393 w 1123950"/>
              <a:gd name="connsiteY13" fmla="*/ 726758 h 1769216"/>
              <a:gd name="connsiteX14" fmla="*/ 715328 w 1123950"/>
              <a:gd name="connsiteY14" fmla="*/ 656273 h 1769216"/>
              <a:gd name="connsiteX15" fmla="*/ 822960 w 1123950"/>
              <a:gd name="connsiteY15" fmla="*/ 440055 h 1769216"/>
              <a:gd name="connsiteX16" fmla="*/ 744855 w 1123950"/>
              <a:gd name="connsiteY16" fmla="*/ 248603 h 1769216"/>
              <a:gd name="connsiteX17" fmla="*/ 542925 w 1123950"/>
              <a:gd name="connsiteY17" fmla="*/ 172403 h 1769216"/>
              <a:gd name="connsiteX18" fmla="*/ 338138 w 1123950"/>
              <a:gd name="connsiteY18" fmla="*/ 249555 h 1769216"/>
              <a:gd name="connsiteX19" fmla="*/ 233363 w 1123950"/>
              <a:gd name="connsiteY19" fmla="*/ 481013 h 1769216"/>
              <a:gd name="connsiteX20" fmla="*/ 22860 w 1123950"/>
              <a:gd name="connsiteY20" fmla="*/ 443865 h 1769216"/>
              <a:gd name="connsiteX21" fmla="*/ 198120 w 1123950"/>
              <a:gd name="connsiteY21" fmla="*/ 116205 h 1769216"/>
              <a:gd name="connsiteX22" fmla="*/ 538163 w 1123950"/>
              <a:gd name="connsiteY22" fmla="*/ 0 h 1769216"/>
              <a:gd name="connsiteX23" fmla="*/ 796290 w 1123950"/>
              <a:gd name="connsiteY23" fmla="*/ 60008 h 1769216"/>
              <a:gd name="connsiteX24" fmla="*/ 977265 w 1123950"/>
              <a:gd name="connsiteY24" fmla="*/ 223838 h 1769216"/>
              <a:gd name="connsiteX25" fmla="*/ 1040130 w 1123950"/>
              <a:gd name="connsiteY25" fmla="*/ 444817 h 1769216"/>
              <a:gd name="connsiteX26" fmla="*/ 980123 w 1123950"/>
              <a:gd name="connsiteY26" fmla="*/ 646748 h 1769216"/>
              <a:gd name="connsiteX27" fmla="*/ 803910 w 1123950"/>
              <a:gd name="connsiteY27" fmla="*/ 791527 h 1769216"/>
              <a:gd name="connsiteX28" fmla="*/ 1040130 w 1123950"/>
              <a:gd name="connsiteY28" fmla="*/ 937260 h 1769216"/>
              <a:gd name="connsiteX29" fmla="*/ 1123950 w 1123950"/>
              <a:gd name="connsiteY29" fmla="*/ 1213485 h 1769216"/>
              <a:gd name="connsiteX0" fmla="*/ 696305 w 1123950"/>
              <a:gd name="connsiteY0" fmla="*/ 1759433 h 1769216"/>
              <a:gd name="connsiteX1" fmla="*/ 558631 w 1123950"/>
              <a:gd name="connsiteY1" fmla="*/ 1764023 h 1769216"/>
              <a:gd name="connsiteX2" fmla="*/ 170498 w 1123950"/>
              <a:gd name="connsiteY2" fmla="*/ 1616393 h 1769216"/>
              <a:gd name="connsiteX3" fmla="*/ 0 w 1123950"/>
              <a:gd name="connsiteY3" fmla="*/ 1267777 h 1769216"/>
              <a:gd name="connsiteX4" fmla="*/ 210503 w 1123950"/>
              <a:gd name="connsiteY4" fmla="*/ 1240155 h 1769216"/>
              <a:gd name="connsiteX5" fmla="*/ 334328 w 1123950"/>
              <a:gd name="connsiteY5" fmla="*/ 1498283 h 1769216"/>
              <a:gd name="connsiteX6" fmla="*/ 546735 w 1123950"/>
              <a:gd name="connsiteY6" fmla="*/ 1577340 h 1769216"/>
              <a:gd name="connsiteX7" fmla="*/ 797243 w 1123950"/>
              <a:gd name="connsiteY7" fmla="*/ 1474470 h 1769216"/>
              <a:gd name="connsiteX8" fmla="*/ 899160 w 1123950"/>
              <a:gd name="connsiteY8" fmla="*/ 1219200 h 1769216"/>
              <a:gd name="connsiteX9" fmla="*/ 804863 w 1123950"/>
              <a:gd name="connsiteY9" fmla="*/ 980123 h 1769216"/>
              <a:gd name="connsiteX10" fmla="*/ 563880 w 1123950"/>
              <a:gd name="connsiteY10" fmla="*/ 885825 h 1769216"/>
              <a:gd name="connsiteX11" fmla="*/ 415290 w 1123950"/>
              <a:gd name="connsiteY11" fmla="*/ 909638 h 1769216"/>
              <a:gd name="connsiteX12" fmla="*/ 439103 w 1123950"/>
              <a:gd name="connsiteY12" fmla="*/ 724852 h 1769216"/>
              <a:gd name="connsiteX13" fmla="*/ 473393 w 1123950"/>
              <a:gd name="connsiteY13" fmla="*/ 726758 h 1769216"/>
              <a:gd name="connsiteX14" fmla="*/ 715328 w 1123950"/>
              <a:gd name="connsiteY14" fmla="*/ 656273 h 1769216"/>
              <a:gd name="connsiteX15" fmla="*/ 822960 w 1123950"/>
              <a:gd name="connsiteY15" fmla="*/ 440055 h 1769216"/>
              <a:gd name="connsiteX16" fmla="*/ 744855 w 1123950"/>
              <a:gd name="connsiteY16" fmla="*/ 248603 h 1769216"/>
              <a:gd name="connsiteX17" fmla="*/ 542925 w 1123950"/>
              <a:gd name="connsiteY17" fmla="*/ 172403 h 1769216"/>
              <a:gd name="connsiteX18" fmla="*/ 338138 w 1123950"/>
              <a:gd name="connsiteY18" fmla="*/ 249555 h 1769216"/>
              <a:gd name="connsiteX19" fmla="*/ 233363 w 1123950"/>
              <a:gd name="connsiteY19" fmla="*/ 481013 h 1769216"/>
              <a:gd name="connsiteX20" fmla="*/ 22860 w 1123950"/>
              <a:gd name="connsiteY20" fmla="*/ 443865 h 1769216"/>
              <a:gd name="connsiteX21" fmla="*/ 198120 w 1123950"/>
              <a:gd name="connsiteY21" fmla="*/ 116205 h 1769216"/>
              <a:gd name="connsiteX22" fmla="*/ 538163 w 1123950"/>
              <a:gd name="connsiteY22" fmla="*/ 0 h 1769216"/>
              <a:gd name="connsiteX23" fmla="*/ 796290 w 1123950"/>
              <a:gd name="connsiteY23" fmla="*/ 60008 h 1769216"/>
              <a:gd name="connsiteX24" fmla="*/ 977265 w 1123950"/>
              <a:gd name="connsiteY24" fmla="*/ 223838 h 1769216"/>
              <a:gd name="connsiteX25" fmla="*/ 1040130 w 1123950"/>
              <a:gd name="connsiteY25" fmla="*/ 444817 h 1769216"/>
              <a:gd name="connsiteX26" fmla="*/ 980123 w 1123950"/>
              <a:gd name="connsiteY26" fmla="*/ 646748 h 1769216"/>
              <a:gd name="connsiteX27" fmla="*/ 803910 w 1123950"/>
              <a:gd name="connsiteY27" fmla="*/ 791527 h 1769216"/>
              <a:gd name="connsiteX28" fmla="*/ 1040130 w 1123950"/>
              <a:gd name="connsiteY28" fmla="*/ 937260 h 1769216"/>
              <a:gd name="connsiteX29" fmla="*/ 1123950 w 1123950"/>
              <a:gd name="connsiteY29" fmla="*/ 1213485 h 1769216"/>
              <a:gd name="connsiteX0" fmla="*/ 696305 w 1123950"/>
              <a:gd name="connsiteY0" fmla="*/ 1759433 h 1764023"/>
              <a:gd name="connsiteX1" fmla="*/ 558631 w 1123950"/>
              <a:gd name="connsiteY1" fmla="*/ 1764023 h 1764023"/>
              <a:gd name="connsiteX2" fmla="*/ 170498 w 1123950"/>
              <a:gd name="connsiteY2" fmla="*/ 1616393 h 1764023"/>
              <a:gd name="connsiteX3" fmla="*/ 0 w 1123950"/>
              <a:gd name="connsiteY3" fmla="*/ 1267777 h 1764023"/>
              <a:gd name="connsiteX4" fmla="*/ 210503 w 1123950"/>
              <a:gd name="connsiteY4" fmla="*/ 1240155 h 1764023"/>
              <a:gd name="connsiteX5" fmla="*/ 334328 w 1123950"/>
              <a:gd name="connsiteY5" fmla="*/ 1498283 h 1764023"/>
              <a:gd name="connsiteX6" fmla="*/ 546735 w 1123950"/>
              <a:gd name="connsiteY6" fmla="*/ 1577340 h 1764023"/>
              <a:gd name="connsiteX7" fmla="*/ 797243 w 1123950"/>
              <a:gd name="connsiteY7" fmla="*/ 1474470 h 1764023"/>
              <a:gd name="connsiteX8" fmla="*/ 899160 w 1123950"/>
              <a:gd name="connsiteY8" fmla="*/ 1219200 h 1764023"/>
              <a:gd name="connsiteX9" fmla="*/ 804863 w 1123950"/>
              <a:gd name="connsiteY9" fmla="*/ 980123 h 1764023"/>
              <a:gd name="connsiteX10" fmla="*/ 563880 w 1123950"/>
              <a:gd name="connsiteY10" fmla="*/ 885825 h 1764023"/>
              <a:gd name="connsiteX11" fmla="*/ 415290 w 1123950"/>
              <a:gd name="connsiteY11" fmla="*/ 909638 h 1764023"/>
              <a:gd name="connsiteX12" fmla="*/ 439103 w 1123950"/>
              <a:gd name="connsiteY12" fmla="*/ 724852 h 1764023"/>
              <a:gd name="connsiteX13" fmla="*/ 473393 w 1123950"/>
              <a:gd name="connsiteY13" fmla="*/ 726758 h 1764023"/>
              <a:gd name="connsiteX14" fmla="*/ 715328 w 1123950"/>
              <a:gd name="connsiteY14" fmla="*/ 656273 h 1764023"/>
              <a:gd name="connsiteX15" fmla="*/ 822960 w 1123950"/>
              <a:gd name="connsiteY15" fmla="*/ 440055 h 1764023"/>
              <a:gd name="connsiteX16" fmla="*/ 744855 w 1123950"/>
              <a:gd name="connsiteY16" fmla="*/ 248603 h 1764023"/>
              <a:gd name="connsiteX17" fmla="*/ 542925 w 1123950"/>
              <a:gd name="connsiteY17" fmla="*/ 172403 h 1764023"/>
              <a:gd name="connsiteX18" fmla="*/ 338138 w 1123950"/>
              <a:gd name="connsiteY18" fmla="*/ 249555 h 1764023"/>
              <a:gd name="connsiteX19" fmla="*/ 233363 w 1123950"/>
              <a:gd name="connsiteY19" fmla="*/ 481013 h 1764023"/>
              <a:gd name="connsiteX20" fmla="*/ 22860 w 1123950"/>
              <a:gd name="connsiteY20" fmla="*/ 443865 h 1764023"/>
              <a:gd name="connsiteX21" fmla="*/ 198120 w 1123950"/>
              <a:gd name="connsiteY21" fmla="*/ 116205 h 1764023"/>
              <a:gd name="connsiteX22" fmla="*/ 538163 w 1123950"/>
              <a:gd name="connsiteY22" fmla="*/ 0 h 1764023"/>
              <a:gd name="connsiteX23" fmla="*/ 796290 w 1123950"/>
              <a:gd name="connsiteY23" fmla="*/ 60008 h 1764023"/>
              <a:gd name="connsiteX24" fmla="*/ 977265 w 1123950"/>
              <a:gd name="connsiteY24" fmla="*/ 223838 h 1764023"/>
              <a:gd name="connsiteX25" fmla="*/ 1040130 w 1123950"/>
              <a:gd name="connsiteY25" fmla="*/ 444817 h 1764023"/>
              <a:gd name="connsiteX26" fmla="*/ 980123 w 1123950"/>
              <a:gd name="connsiteY26" fmla="*/ 646748 h 1764023"/>
              <a:gd name="connsiteX27" fmla="*/ 803910 w 1123950"/>
              <a:gd name="connsiteY27" fmla="*/ 791527 h 1764023"/>
              <a:gd name="connsiteX28" fmla="*/ 1040130 w 1123950"/>
              <a:gd name="connsiteY28" fmla="*/ 937260 h 1764023"/>
              <a:gd name="connsiteX29" fmla="*/ 1123950 w 1123950"/>
              <a:gd name="connsiteY29" fmla="*/ 1213485 h 1764023"/>
              <a:gd name="connsiteX0" fmla="*/ 696305 w 1123950"/>
              <a:gd name="connsiteY0" fmla="*/ 1759433 h 1764023"/>
              <a:gd name="connsiteX1" fmla="*/ 558631 w 1123950"/>
              <a:gd name="connsiteY1" fmla="*/ 1764023 h 1764023"/>
              <a:gd name="connsiteX2" fmla="*/ 170498 w 1123950"/>
              <a:gd name="connsiteY2" fmla="*/ 1616393 h 1764023"/>
              <a:gd name="connsiteX3" fmla="*/ 0 w 1123950"/>
              <a:gd name="connsiteY3" fmla="*/ 1267777 h 1764023"/>
              <a:gd name="connsiteX4" fmla="*/ 210503 w 1123950"/>
              <a:gd name="connsiteY4" fmla="*/ 1240155 h 1764023"/>
              <a:gd name="connsiteX5" fmla="*/ 334328 w 1123950"/>
              <a:gd name="connsiteY5" fmla="*/ 1498283 h 1764023"/>
              <a:gd name="connsiteX6" fmla="*/ 546735 w 1123950"/>
              <a:gd name="connsiteY6" fmla="*/ 1577340 h 1764023"/>
              <a:gd name="connsiteX7" fmla="*/ 797243 w 1123950"/>
              <a:gd name="connsiteY7" fmla="*/ 1474470 h 1764023"/>
              <a:gd name="connsiteX8" fmla="*/ 899160 w 1123950"/>
              <a:gd name="connsiteY8" fmla="*/ 1219200 h 1764023"/>
              <a:gd name="connsiteX9" fmla="*/ 804863 w 1123950"/>
              <a:gd name="connsiteY9" fmla="*/ 980123 h 1764023"/>
              <a:gd name="connsiteX10" fmla="*/ 563880 w 1123950"/>
              <a:gd name="connsiteY10" fmla="*/ 885825 h 1764023"/>
              <a:gd name="connsiteX11" fmla="*/ 415290 w 1123950"/>
              <a:gd name="connsiteY11" fmla="*/ 909638 h 1764023"/>
              <a:gd name="connsiteX12" fmla="*/ 439103 w 1123950"/>
              <a:gd name="connsiteY12" fmla="*/ 724852 h 1764023"/>
              <a:gd name="connsiteX13" fmla="*/ 473393 w 1123950"/>
              <a:gd name="connsiteY13" fmla="*/ 726758 h 1764023"/>
              <a:gd name="connsiteX14" fmla="*/ 715328 w 1123950"/>
              <a:gd name="connsiteY14" fmla="*/ 656273 h 1764023"/>
              <a:gd name="connsiteX15" fmla="*/ 822960 w 1123950"/>
              <a:gd name="connsiteY15" fmla="*/ 440055 h 1764023"/>
              <a:gd name="connsiteX16" fmla="*/ 744855 w 1123950"/>
              <a:gd name="connsiteY16" fmla="*/ 248603 h 1764023"/>
              <a:gd name="connsiteX17" fmla="*/ 542925 w 1123950"/>
              <a:gd name="connsiteY17" fmla="*/ 172403 h 1764023"/>
              <a:gd name="connsiteX18" fmla="*/ 338138 w 1123950"/>
              <a:gd name="connsiteY18" fmla="*/ 249555 h 1764023"/>
              <a:gd name="connsiteX19" fmla="*/ 233363 w 1123950"/>
              <a:gd name="connsiteY19" fmla="*/ 481013 h 1764023"/>
              <a:gd name="connsiteX20" fmla="*/ 22860 w 1123950"/>
              <a:gd name="connsiteY20" fmla="*/ 443865 h 1764023"/>
              <a:gd name="connsiteX21" fmla="*/ 198120 w 1123950"/>
              <a:gd name="connsiteY21" fmla="*/ 116205 h 1764023"/>
              <a:gd name="connsiteX22" fmla="*/ 538163 w 1123950"/>
              <a:gd name="connsiteY22" fmla="*/ 0 h 1764023"/>
              <a:gd name="connsiteX23" fmla="*/ 796290 w 1123950"/>
              <a:gd name="connsiteY23" fmla="*/ 60008 h 1764023"/>
              <a:gd name="connsiteX24" fmla="*/ 977265 w 1123950"/>
              <a:gd name="connsiteY24" fmla="*/ 223838 h 1764023"/>
              <a:gd name="connsiteX25" fmla="*/ 1040130 w 1123950"/>
              <a:gd name="connsiteY25" fmla="*/ 444817 h 1764023"/>
              <a:gd name="connsiteX26" fmla="*/ 980123 w 1123950"/>
              <a:gd name="connsiteY26" fmla="*/ 646748 h 1764023"/>
              <a:gd name="connsiteX27" fmla="*/ 803910 w 1123950"/>
              <a:gd name="connsiteY27" fmla="*/ 791527 h 1764023"/>
              <a:gd name="connsiteX28" fmla="*/ 1040130 w 1123950"/>
              <a:gd name="connsiteY28" fmla="*/ 937260 h 1764023"/>
              <a:gd name="connsiteX29" fmla="*/ 1123950 w 1123950"/>
              <a:gd name="connsiteY29" fmla="*/ 1213485 h 176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23950" h="1764023">
                <a:moveTo>
                  <a:pt x="696305" y="1759433"/>
                </a:moveTo>
                <a:cubicBezTo>
                  <a:pt x="698120" y="1760198"/>
                  <a:pt x="641412" y="1763104"/>
                  <a:pt x="558631" y="1764023"/>
                </a:cubicBezTo>
                <a:cubicBezTo>
                  <a:pt x="470025" y="1762030"/>
                  <a:pt x="289820" y="1736970"/>
                  <a:pt x="170498" y="1616393"/>
                </a:cubicBezTo>
                <a:cubicBezTo>
                  <a:pt x="51176" y="1495816"/>
                  <a:pt x="14288" y="1410652"/>
                  <a:pt x="0" y="1267777"/>
                </a:cubicBezTo>
                <a:lnTo>
                  <a:pt x="210503" y="1240155"/>
                </a:lnTo>
                <a:cubicBezTo>
                  <a:pt x="234315" y="1359218"/>
                  <a:pt x="276225" y="1444943"/>
                  <a:pt x="334328" y="1498283"/>
                </a:cubicBezTo>
                <a:cubicBezTo>
                  <a:pt x="392430" y="1550670"/>
                  <a:pt x="462915" y="1577340"/>
                  <a:pt x="546735" y="1577340"/>
                </a:cubicBezTo>
                <a:cubicBezTo>
                  <a:pt x="645795" y="1577340"/>
                  <a:pt x="729615" y="1543050"/>
                  <a:pt x="797243" y="1474470"/>
                </a:cubicBezTo>
                <a:cubicBezTo>
                  <a:pt x="865823" y="1405890"/>
                  <a:pt x="899160" y="1321118"/>
                  <a:pt x="899160" y="1219200"/>
                </a:cubicBezTo>
                <a:cubicBezTo>
                  <a:pt x="899160" y="1122998"/>
                  <a:pt x="867728" y="1042988"/>
                  <a:pt x="804863" y="980123"/>
                </a:cubicBezTo>
                <a:cubicBezTo>
                  <a:pt x="741998" y="917258"/>
                  <a:pt x="661035" y="885825"/>
                  <a:pt x="563880" y="885825"/>
                </a:cubicBezTo>
                <a:cubicBezTo>
                  <a:pt x="523875" y="885825"/>
                  <a:pt x="474345" y="893445"/>
                  <a:pt x="415290" y="909638"/>
                </a:cubicBezTo>
                <a:lnTo>
                  <a:pt x="439103" y="724852"/>
                </a:lnTo>
                <a:cubicBezTo>
                  <a:pt x="453390" y="726758"/>
                  <a:pt x="464820" y="726758"/>
                  <a:pt x="473393" y="726758"/>
                </a:cubicBezTo>
                <a:cubicBezTo>
                  <a:pt x="562928" y="726758"/>
                  <a:pt x="643890" y="702945"/>
                  <a:pt x="715328" y="656273"/>
                </a:cubicBezTo>
                <a:cubicBezTo>
                  <a:pt x="786765" y="609600"/>
                  <a:pt x="822960" y="537210"/>
                  <a:pt x="822960" y="440055"/>
                </a:cubicBezTo>
                <a:cubicBezTo>
                  <a:pt x="822960" y="362903"/>
                  <a:pt x="797243" y="299085"/>
                  <a:pt x="744855" y="248603"/>
                </a:cubicBezTo>
                <a:cubicBezTo>
                  <a:pt x="692468" y="198120"/>
                  <a:pt x="624840" y="172403"/>
                  <a:pt x="542925" y="172403"/>
                </a:cubicBezTo>
                <a:cubicBezTo>
                  <a:pt x="461010" y="172403"/>
                  <a:pt x="392430" y="198120"/>
                  <a:pt x="338138" y="249555"/>
                </a:cubicBezTo>
                <a:cubicBezTo>
                  <a:pt x="283845" y="300990"/>
                  <a:pt x="248603" y="378142"/>
                  <a:pt x="233363" y="481013"/>
                </a:cubicBezTo>
                <a:lnTo>
                  <a:pt x="22860" y="443865"/>
                </a:lnTo>
                <a:cubicBezTo>
                  <a:pt x="48578" y="302895"/>
                  <a:pt x="106680" y="193358"/>
                  <a:pt x="198120" y="116205"/>
                </a:cubicBezTo>
                <a:cubicBezTo>
                  <a:pt x="289560" y="39053"/>
                  <a:pt x="402908" y="0"/>
                  <a:pt x="538163" y="0"/>
                </a:cubicBezTo>
                <a:cubicBezTo>
                  <a:pt x="631508" y="0"/>
                  <a:pt x="718185" y="20003"/>
                  <a:pt x="796290" y="60008"/>
                </a:cubicBezTo>
                <a:cubicBezTo>
                  <a:pt x="875348" y="100013"/>
                  <a:pt x="935355" y="155258"/>
                  <a:pt x="977265" y="223838"/>
                </a:cubicBezTo>
                <a:cubicBezTo>
                  <a:pt x="1019175" y="293370"/>
                  <a:pt x="1040130" y="366713"/>
                  <a:pt x="1040130" y="444817"/>
                </a:cubicBezTo>
                <a:cubicBezTo>
                  <a:pt x="1040130" y="519113"/>
                  <a:pt x="1020128" y="586740"/>
                  <a:pt x="980123" y="646748"/>
                </a:cubicBezTo>
                <a:cubicBezTo>
                  <a:pt x="940118" y="707708"/>
                  <a:pt x="881063" y="756285"/>
                  <a:pt x="803910" y="791527"/>
                </a:cubicBezTo>
                <a:cubicBezTo>
                  <a:pt x="904875" y="815340"/>
                  <a:pt x="983933" y="863918"/>
                  <a:pt x="1040130" y="937260"/>
                </a:cubicBezTo>
                <a:cubicBezTo>
                  <a:pt x="1096328" y="1010602"/>
                  <a:pt x="1123950" y="1102995"/>
                  <a:pt x="1123950" y="121348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183FD6-B31A-4C6E-836A-5C89528FED5B}"/>
              </a:ext>
            </a:extLst>
          </p:cNvPr>
          <p:cNvSpPr txBox="1"/>
          <p:nvPr/>
        </p:nvSpPr>
        <p:spPr>
          <a:xfrm>
            <a:off x="5445183" y="3339419"/>
            <a:ext cx="144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Melaksanakan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analisis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pengajaran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CD2252-1F04-4FC7-89E7-104EE53A5EB1}"/>
              </a:ext>
            </a:extLst>
          </p:cNvPr>
          <p:cNvSpPr txBox="1"/>
          <p:nvPr/>
        </p:nvSpPr>
        <p:spPr>
          <a:xfrm>
            <a:off x="9218184" y="2886162"/>
            <a:ext cx="16839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Mengidentifikasi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tingkah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laku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masukan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dan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karakteristik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peserta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didik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380983-90B2-401A-8805-8C251BAB8E80}"/>
              </a:ext>
            </a:extLst>
          </p:cNvPr>
          <p:cNvSpPr txBox="1"/>
          <p:nvPr/>
        </p:nvSpPr>
        <p:spPr>
          <a:xfrm>
            <a:off x="1369736" y="2342173"/>
            <a:ext cx="2035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itchFamily="34" charset="0"/>
              </a:rPr>
              <a:t>Mengidentifikasi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itchFamily="34" charset="0"/>
              </a:rPr>
              <a:t>tujuan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itchFamily="34" charset="0"/>
              </a:rPr>
              <a:t>umum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TXinwei" panose="02010800040101010101" pitchFamily="2" charset="-122"/>
                <a:ea typeface="STXinwei" panose="02010800040101010101" pitchFamily="2" charset="-122"/>
                <a:cs typeface="Arial" pitchFamily="34" charset="0"/>
              </a:rPr>
              <a:t>pembelajaran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STXinwei" panose="02010800040101010101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A9CBA302-4439-F840-082F-E04C5968C3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sz="2800" dirty="0" err="1">
                <a:latin typeface="STXinwei" panose="02010800040101010101" pitchFamily="2" charset="-122"/>
                <a:ea typeface="STXinwei" panose="02010800040101010101" pitchFamily="2" charset="-122"/>
              </a:rPr>
              <a:t>alur</a:t>
            </a:r>
            <a:r>
              <a:rPr lang="en-US" sz="2800" dirty="0">
                <a:latin typeface="STXinwei" panose="02010800040101010101" pitchFamily="2" charset="-122"/>
                <a:ea typeface="STXinwei" panose="02010800040101010101" pitchFamily="2" charset="-122"/>
              </a:rPr>
              <a:t>/</a:t>
            </a:r>
            <a:r>
              <a:rPr lang="en-US" sz="2800" dirty="0" err="1">
                <a:latin typeface="STXinwei" panose="02010800040101010101" pitchFamily="2" charset="-122"/>
                <a:ea typeface="STXinwei" panose="02010800040101010101" pitchFamily="2" charset="-122"/>
              </a:rPr>
              <a:t>langkah-langkah</a:t>
            </a:r>
            <a:r>
              <a:rPr lang="en-US" sz="2800" dirty="0">
                <a:latin typeface="STXinwei" panose="02010800040101010101" pitchFamily="2" charset="-122"/>
                <a:ea typeface="STXinwei" panose="02010800040101010101" pitchFamily="2" charset="-122"/>
              </a:rPr>
              <a:t> </a:t>
            </a:r>
            <a:r>
              <a:rPr lang="en-US" sz="2800" dirty="0" err="1">
                <a:latin typeface="STXinwei" panose="02010800040101010101" pitchFamily="2" charset="-122"/>
                <a:ea typeface="STXinwei" panose="02010800040101010101" pitchFamily="2" charset="-122"/>
              </a:rPr>
              <a:t>desain</a:t>
            </a:r>
            <a:r>
              <a:rPr lang="en-US" sz="2800" dirty="0">
                <a:latin typeface="STXinwei" panose="02010800040101010101" pitchFamily="2" charset="-122"/>
                <a:ea typeface="STXinwei" panose="02010800040101010101" pitchFamily="2" charset="-122"/>
              </a:rPr>
              <a:t> model </a:t>
            </a:r>
            <a:r>
              <a:rPr lang="en-US" sz="2800" dirty="0" err="1">
                <a:latin typeface="STXinwei" panose="02010800040101010101" pitchFamily="2" charset="-122"/>
                <a:ea typeface="STXinwei" panose="02010800040101010101" pitchFamily="2" charset="-122"/>
              </a:rPr>
              <a:t>pembelajaran</a:t>
            </a:r>
            <a:r>
              <a:rPr lang="en-US" sz="2800" dirty="0">
                <a:latin typeface="STXinwei" panose="02010800040101010101" pitchFamily="2" charset="-122"/>
                <a:ea typeface="STXinwei" panose="02010800040101010101" pitchFamily="2" charset="-122"/>
              </a:rPr>
              <a:t> Dick and Carrey 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65D473A-28D1-1508-E469-13B6CF1CC3A3}"/>
              </a:ext>
            </a:extLst>
          </p:cNvPr>
          <p:cNvSpPr/>
          <p:nvPr/>
        </p:nvSpPr>
        <p:spPr>
          <a:xfrm flipH="1">
            <a:off x="1289868" y="2034211"/>
            <a:ext cx="2115057" cy="3533746"/>
          </a:xfrm>
          <a:custGeom>
            <a:avLst/>
            <a:gdLst>
              <a:gd name="connsiteX0" fmla="*/ 1431131 w 1447800"/>
              <a:gd name="connsiteY0" fmla="*/ 1370171 h 2095500"/>
              <a:gd name="connsiteX1" fmla="*/ 1431131 w 1447800"/>
              <a:gd name="connsiteY1" fmla="*/ 1855946 h 2095500"/>
              <a:gd name="connsiteX2" fmla="*/ 1207294 w 1447800"/>
              <a:gd name="connsiteY2" fmla="*/ 2079784 h 2095500"/>
              <a:gd name="connsiteX3" fmla="*/ 245269 w 1447800"/>
              <a:gd name="connsiteY3" fmla="*/ 2079784 h 2095500"/>
              <a:gd name="connsiteX4" fmla="*/ 21431 w 1447800"/>
              <a:gd name="connsiteY4" fmla="*/ 1854994 h 2095500"/>
              <a:gd name="connsiteX5" fmla="*/ 21431 w 1447800"/>
              <a:gd name="connsiteY5" fmla="*/ 245269 h 2095500"/>
              <a:gd name="connsiteX6" fmla="*/ 245269 w 1447800"/>
              <a:gd name="connsiteY6" fmla="*/ 21431 h 2095500"/>
              <a:gd name="connsiteX7" fmla="*/ 1207294 w 1447800"/>
              <a:gd name="connsiteY7" fmla="*/ 21431 h 2095500"/>
              <a:gd name="connsiteX8" fmla="*/ 1431131 w 1447800"/>
              <a:gd name="connsiteY8" fmla="*/ 245269 h 2095500"/>
              <a:gd name="connsiteX9" fmla="*/ 1431131 w 1447800"/>
              <a:gd name="connsiteY9" fmla="*/ 1050131 h 2095500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1028700 h 2058353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675325 h 205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9700" h="2058353">
                <a:moveTo>
                  <a:pt x="1409700" y="1834515"/>
                </a:moveTo>
                <a:cubicBezTo>
                  <a:pt x="1409700" y="1958340"/>
                  <a:pt x="1309688" y="2058353"/>
                  <a:pt x="1185863" y="2058353"/>
                </a:cubicBezTo>
                <a:lnTo>
                  <a:pt x="223838" y="2058353"/>
                </a:lnTo>
                <a:cubicBezTo>
                  <a:pt x="100013" y="2057400"/>
                  <a:pt x="0" y="1957388"/>
                  <a:pt x="0" y="1833563"/>
                </a:cubicBezTo>
                <a:lnTo>
                  <a:pt x="0" y="223838"/>
                </a:lnTo>
                <a:cubicBezTo>
                  <a:pt x="0" y="100013"/>
                  <a:pt x="100013" y="0"/>
                  <a:pt x="223838" y="0"/>
                </a:cubicBezTo>
                <a:lnTo>
                  <a:pt x="1185863" y="0"/>
                </a:lnTo>
                <a:cubicBezTo>
                  <a:pt x="1309688" y="0"/>
                  <a:pt x="1409700" y="100013"/>
                  <a:pt x="1409700" y="223838"/>
                </a:cubicBezTo>
                <a:lnTo>
                  <a:pt x="1409700" y="675325"/>
                </a:lnTo>
              </a:path>
            </a:pathLst>
          </a:custGeom>
          <a:solidFill>
            <a:srgbClr val="FFFFFF"/>
          </a:solidFill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B143788-1C20-FD4B-7F66-786CA90BFDB3}"/>
              </a:ext>
            </a:extLst>
          </p:cNvPr>
          <p:cNvSpPr/>
          <p:nvPr/>
        </p:nvSpPr>
        <p:spPr>
          <a:xfrm flipH="1">
            <a:off x="5038470" y="1773936"/>
            <a:ext cx="2532761" cy="3794021"/>
          </a:xfrm>
          <a:custGeom>
            <a:avLst/>
            <a:gdLst>
              <a:gd name="connsiteX0" fmla="*/ 1431131 w 1447800"/>
              <a:gd name="connsiteY0" fmla="*/ 1370171 h 2095500"/>
              <a:gd name="connsiteX1" fmla="*/ 1431131 w 1447800"/>
              <a:gd name="connsiteY1" fmla="*/ 1855946 h 2095500"/>
              <a:gd name="connsiteX2" fmla="*/ 1207294 w 1447800"/>
              <a:gd name="connsiteY2" fmla="*/ 2079784 h 2095500"/>
              <a:gd name="connsiteX3" fmla="*/ 245269 w 1447800"/>
              <a:gd name="connsiteY3" fmla="*/ 2079784 h 2095500"/>
              <a:gd name="connsiteX4" fmla="*/ 21431 w 1447800"/>
              <a:gd name="connsiteY4" fmla="*/ 1854994 h 2095500"/>
              <a:gd name="connsiteX5" fmla="*/ 21431 w 1447800"/>
              <a:gd name="connsiteY5" fmla="*/ 245269 h 2095500"/>
              <a:gd name="connsiteX6" fmla="*/ 245269 w 1447800"/>
              <a:gd name="connsiteY6" fmla="*/ 21431 h 2095500"/>
              <a:gd name="connsiteX7" fmla="*/ 1207294 w 1447800"/>
              <a:gd name="connsiteY7" fmla="*/ 21431 h 2095500"/>
              <a:gd name="connsiteX8" fmla="*/ 1431131 w 1447800"/>
              <a:gd name="connsiteY8" fmla="*/ 245269 h 2095500"/>
              <a:gd name="connsiteX9" fmla="*/ 1431131 w 1447800"/>
              <a:gd name="connsiteY9" fmla="*/ 1050131 h 2095500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1028700 h 2058353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675325 h 205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9700" h="2058353">
                <a:moveTo>
                  <a:pt x="1409700" y="1834515"/>
                </a:moveTo>
                <a:cubicBezTo>
                  <a:pt x="1409700" y="1958340"/>
                  <a:pt x="1309688" y="2058353"/>
                  <a:pt x="1185863" y="2058353"/>
                </a:cubicBezTo>
                <a:lnTo>
                  <a:pt x="223838" y="2058353"/>
                </a:lnTo>
                <a:cubicBezTo>
                  <a:pt x="100013" y="2057400"/>
                  <a:pt x="0" y="1957388"/>
                  <a:pt x="0" y="1833563"/>
                </a:cubicBezTo>
                <a:lnTo>
                  <a:pt x="0" y="223838"/>
                </a:lnTo>
                <a:cubicBezTo>
                  <a:pt x="0" y="100013"/>
                  <a:pt x="100013" y="0"/>
                  <a:pt x="223838" y="0"/>
                </a:cubicBezTo>
                <a:lnTo>
                  <a:pt x="1185863" y="0"/>
                </a:lnTo>
                <a:cubicBezTo>
                  <a:pt x="1309688" y="0"/>
                  <a:pt x="1409700" y="100013"/>
                  <a:pt x="1409700" y="223838"/>
                </a:cubicBezTo>
                <a:lnTo>
                  <a:pt x="1409700" y="675325"/>
                </a:lnTo>
              </a:path>
            </a:pathLst>
          </a:custGeom>
          <a:solidFill>
            <a:srgbClr val="FFFFFF"/>
          </a:solidFill>
          <a:ln w="381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r>
              <a:rPr lang="en-US" b="1" dirty="0" err="1"/>
              <a:t>M</a:t>
            </a:r>
            <a:r>
              <a:rPr lang="en-US" b="1" dirty="0" err="1">
                <a:latin typeface="STXinwei" panose="02010800040101010101" pitchFamily="2" charset="-122"/>
                <a:ea typeface="STXinwei" panose="02010800040101010101" pitchFamily="2" charset="-122"/>
              </a:rPr>
              <a:t>engembangkan</a:t>
            </a:r>
            <a:r>
              <a:rPr lang="en-US" b="1" dirty="0">
                <a:latin typeface="STXinwei" panose="02010800040101010101" pitchFamily="2" charset="-122"/>
                <a:ea typeface="STXinwei" panose="02010800040101010101" pitchFamily="2" charset="-122"/>
              </a:rPr>
              <a:t> </a:t>
            </a:r>
            <a:r>
              <a:rPr lang="en-US" b="1" dirty="0" err="1">
                <a:latin typeface="STXinwei" panose="02010800040101010101" pitchFamily="2" charset="-122"/>
                <a:ea typeface="STXinwei" panose="02010800040101010101" pitchFamily="2" charset="-122"/>
              </a:rPr>
              <a:t>butir-butir</a:t>
            </a:r>
            <a:r>
              <a:rPr lang="en-US" b="1" dirty="0">
                <a:latin typeface="STXinwei" panose="02010800040101010101" pitchFamily="2" charset="-122"/>
                <a:ea typeface="STXinwei" panose="02010800040101010101" pitchFamily="2" charset="-122"/>
              </a:rPr>
              <a:t> </a:t>
            </a:r>
            <a:r>
              <a:rPr lang="en-US" b="1" dirty="0" err="1">
                <a:latin typeface="STXinwei" panose="02010800040101010101" pitchFamily="2" charset="-122"/>
                <a:ea typeface="STXinwei" panose="02010800040101010101" pitchFamily="2" charset="-122"/>
              </a:rPr>
              <a:t>tes</a:t>
            </a:r>
            <a:r>
              <a:rPr lang="en-US" b="1" dirty="0">
                <a:latin typeface="STXinwei" panose="02010800040101010101" pitchFamily="2" charset="-122"/>
                <a:ea typeface="STXinwei" panose="02010800040101010101" pitchFamily="2" charset="-122"/>
              </a:rPr>
              <a:t> </a:t>
            </a:r>
            <a:r>
              <a:rPr lang="en-US" b="1" dirty="0" err="1">
                <a:latin typeface="STXinwei" panose="02010800040101010101" pitchFamily="2" charset="-122"/>
                <a:ea typeface="STXinwei" panose="02010800040101010101" pitchFamily="2" charset="-122"/>
              </a:rPr>
              <a:t>acuan</a:t>
            </a:r>
            <a:r>
              <a:rPr lang="en-US" b="1" dirty="0">
                <a:latin typeface="STXinwei" panose="02010800040101010101" pitchFamily="2" charset="-122"/>
                <a:ea typeface="STXinwei" panose="02010800040101010101" pitchFamily="2" charset="-122"/>
              </a:rPr>
              <a:t> </a:t>
            </a:r>
            <a:r>
              <a:rPr lang="en-US" b="1" dirty="0" err="1">
                <a:latin typeface="STXinwei" panose="02010800040101010101" pitchFamily="2" charset="-122"/>
                <a:ea typeface="STXinwei" panose="02010800040101010101" pitchFamily="2" charset="-122"/>
              </a:rPr>
              <a:t>patokan</a:t>
            </a:r>
            <a:r>
              <a:rPr lang="en-US" b="1" dirty="0">
                <a:latin typeface="STXinwei" panose="02010800040101010101" pitchFamily="2" charset="-122"/>
                <a:ea typeface="STXinwei" panose="02010800040101010101" pitchFamily="2" charset="-122"/>
              </a:rPr>
              <a:t> </a:t>
            </a:r>
            <a:r>
              <a:rPr lang="en-US" b="1" dirty="0" err="1">
                <a:latin typeface="STXinwei" panose="02010800040101010101" pitchFamily="2" charset="-122"/>
                <a:ea typeface="STXinwei" panose="02010800040101010101" pitchFamily="2" charset="-122"/>
              </a:rPr>
              <a:t>untuk</a:t>
            </a:r>
            <a:r>
              <a:rPr lang="en-US" b="1" dirty="0">
                <a:latin typeface="STXinwei" panose="02010800040101010101" pitchFamily="2" charset="-122"/>
                <a:ea typeface="STXinwei" panose="02010800040101010101" pitchFamily="2" charset="-122"/>
              </a:rPr>
              <a:t> </a:t>
            </a:r>
            <a:r>
              <a:rPr lang="en-US" b="1" dirty="0" err="1">
                <a:latin typeface="STXinwei" panose="02010800040101010101" pitchFamily="2" charset="-122"/>
                <a:ea typeface="STXinwei" panose="02010800040101010101" pitchFamily="2" charset="-122"/>
              </a:rPr>
              <a:t>mengetahui</a:t>
            </a:r>
            <a:r>
              <a:rPr lang="en-US" b="1" dirty="0">
                <a:latin typeface="STXinwei" panose="02010800040101010101" pitchFamily="2" charset="-122"/>
                <a:ea typeface="STXinwei" panose="02010800040101010101" pitchFamily="2" charset="-122"/>
              </a:rPr>
              <a:t> </a:t>
            </a:r>
            <a:r>
              <a:rPr lang="en-US" b="1" dirty="0" err="1">
                <a:latin typeface="STXinwei" panose="02010800040101010101" pitchFamily="2" charset="-122"/>
                <a:ea typeface="STXinwei" panose="02010800040101010101" pitchFamily="2" charset="-122"/>
              </a:rPr>
              <a:t>tingkat</a:t>
            </a:r>
            <a:r>
              <a:rPr lang="en-US" b="1" dirty="0">
                <a:latin typeface="STXinwei" panose="02010800040101010101" pitchFamily="2" charset="-122"/>
                <a:ea typeface="STXinwei" panose="02010800040101010101" pitchFamily="2" charset="-122"/>
              </a:rPr>
              <a:t> </a:t>
            </a:r>
            <a:r>
              <a:rPr lang="en-US" b="1" dirty="0" err="1">
                <a:latin typeface="STXinwei" panose="02010800040101010101" pitchFamily="2" charset="-122"/>
                <a:ea typeface="STXinwei" panose="02010800040101010101" pitchFamily="2" charset="-122"/>
              </a:rPr>
              <a:t>pencapaian</a:t>
            </a:r>
            <a:r>
              <a:rPr lang="en-US" b="1" dirty="0">
                <a:latin typeface="STXinwei" panose="02010800040101010101" pitchFamily="2" charset="-122"/>
                <a:ea typeface="STXinwei" panose="02010800040101010101" pitchFamily="2" charset="-122"/>
              </a:rPr>
              <a:t> </a:t>
            </a:r>
            <a:r>
              <a:rPr lang="en-US" b="1" dirty="0" err="1">
                <a:latin typeface="STXinwei" panose="02010800040101010101" pitchFamily="2" charset="-122"/>
                <a:ea typeface="STXinwei" panose="02010800040101010101" pitchFamily="2" charset="-122"/>
              </a:rPr>
              <a:t>dalam</a:t>
            </a:r>
            <a:r>
              <a:rPr lang="en-US" b="1" dirty="0">
                <a:latin typeface="STXinwei" panose="02010800040101010101" pitchFamily="2" charset="-122"/>
                <a:ea typeface="STXinwei" panose="02010800040101010101" pitchFamily="2" charset="-122"/>
              </a:rPr>
              <a:t> </a:t>
            </a:r>
            <a:r>
              <a:rPr lang="en-US" b="1" dirty="0" err="1">
                <a:latin typeface="STXinwei" panose="02010800040101010101" pitchFamily="2" charset="-122"/>
                <a:ea typeface="STXinwei" panose="02010800040101010101" pitchFamily="2" charset="-122"/>
              </a:rPr>
              <a:t>pembelajaran</a:t>
            </a:r>
            <a:endParaRPr lang="en-US" b="1" dirty="0">
              <a:latin typeface="STXinwei" panose="02010800040101010101" pitchFamily="2" charset="-122"/>
              <a:ea typeface="STXinwei" panose="02010800040101010101" pitchFamily="2" charset="-122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97398C1-C04B-C385-A29E-27C0ACA52D06}"/>
              </a:ext>
            </a:extLst>
          </p:cNvPr>
          <p:cNvSpPr/>
          <p:nvPr/>
        </p:nvSpPr>
        <p:spPr>
          <a:xfrm flipH="1">
            <a:off x="8787074" y="2034211"/>
            <a:ext cx="2115057" cy="3533746"/>
          </a:xfrm>
          <a:custGeom>
            <a:avLst/>
            <a:gdLst>
              <a:gd name="connsiteX0" fmla="*/ 1431131 w 1447800"/>
              <a:gd name="connsiteY0" fmla="*/ 1370171 h 2095500"/>
              <a:gd name="connsiteX1" fmla="*/ 1431131 w 1447800"/>
              <a:gd name="connsiteY1" fmla="*/ 1855946 h 2095500"/>
              <a:gd name="connsiteX2" fmla="*/ 1207294 w 1447800"/>
              <a:gd name="connsiteY2" fmla="*/ 2079784 h 2095500"/>
              <a:gd name="connsiteX3" fmla="*/ 245269 w 1447800"/>
              <a:gd name="connsiteY3" fmla="*/ 2079784 h 2095500"/>
              <a:gd name="connsiteX4" fmla="*/ 21431 w 1447800"/>
              <a:gd name="connsiteY4" fmla="*/ 1854994 h 2095500"/>
              <a:gd name="connsiteX5" fmla="*/ 21431 w 1447800"/>
              <a:gd name="connsiteY5" fmla="*/ 245269 h 2095500"/>
              <a:gd name="connsiteX6" fmla="*/ 245269 w 1447800"/>
              <a:gd name="connsiteY6" fmla="*/ 21431 h 2095500"/>
              <a:gd name="connsiteX7" fmla="*/ 1207294 w 1447800"/>
              <a:gd name="connsiteY7" fmla="*/ 21431 h 2095500"/>
              <a:gd name="connsiteX8" fmla="*/ 1431131 w 1447800"/>
              <a:gd name="connsiteY8" fmla="*/ 245269 h 2095500"/>
              <a:gd name="connsiteX9" fmla="*/ 1431131 w 1447800"/>
              <a:gd name="connsiteY9" fmla="*/ 1050131 h 2095500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1028700 h 2058353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675325 h 205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9700" h="2058353">
                <a:moveTo>
                  <a:pt x="1409700" y="1834515"/>
                </a:moveTo>
                <a:cubicBezTo>
                  <a:pt x="1409700" y="1958340"/>
                  <a:pt x="1309688" y="2058353"/>
                  <a:pt x="1185863" y="2058353"/>
                </a:cubicBezTo>
                <a:lnTo>
                  <a:pt x="223838" y="2058353"/>
                </a:lnTo>
                <a:cubicBezTo>
                  <a:pt x="100013" y="2057400"/>
                  <a:pt x="0" y="1957388"/>
                  <a:pt x="0" y="1833563"/>
                </a:cubicBezTo>
                <a:lnTo>
                  <a:pt x="0" y="223838"/>
                </a:lnTo>
                <a:cubicBezTo>
                  <a:pt x="0" y="100013"/>
                  <a:pt x="100013" y="0"/>
                  <a:pt x="223838" y="0"/>
                </a:cubicBezTo>
                <a:lnTo>
                  <a:pt x="1185863" y="0"/>
                </a:lnTo>
                <a:cubicBezTo>
                  <a:pt x="1309688" y="0"/>
                  <a:pt x="1409700" y="100013"/>
                  <a:pt x="1409700" y="223838"/>
                </a:cubicBezTo>
                <a:lnTo>
                  <a:pt x="1409700" y="675325"/>
                </a:lnTo>
              </a:path>
            </a:pathLst>
          </a:custGeom>
          <a:solidFill>
            <a:srgbClr val="FFFFFF"/>
          </a:solidFill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r>
              <a:rPr lang="en-US" b="1" dirty="0" err="1">
                <a:latin typeface="STXinwei" panose="02010800040101010101" pitchFamily="2" charset="-122"/>
                <a:ea typeface="STXinwei" panose="02010800040101010101" pitchFamily="2" charset="-122"/>
              </a:rPr>
              <a:t>Mengembangkan</a:t>
            </a:r>
            <a:r>
              <a:rPr lang="en-US" b="1" dirty="0">
                <a:latin typeface="STXinwei" panose="02010800040101010101" pitchFamily="2" charset="-122"/>
                <a:ea typeface="STXinwei" panose="02010800040101010101" pitchFamily="2" charset="-122"/>
              </a:rPr>
              <a:t> strategi </a:t>
            </a:r>
            <a:r>
              <a:rPr lang="en-US" b="1" dirty="0" err="1">
                <a:latin typeface="STXinwei" panose="02010800040101010101" pitchFamily="2" charset="-122"/>
                <a:ea typeface="STXinwei" panose="02010800040101010101" pitchFamily="2" charset="-122"/>
              </a:rPr>
              <a:t>pengajaran</a:t>
            </a:r>
            <a:r>
              <a:rPr lang="en-US" b="1" dirty="0">
                <a:latin typeface="STXinwei" panose="02010800040101010101" pitchFamily="2" charset="-122"/>
                <a:ea typeface="STXinwei" panose="02010800040101010101" pitchFamily="2" charset="-122"/>
              </a:rPr>
              <a:t> Pada </a:t>
            </a:r>
            <a:r>
              <a:rPr lang="en-US" b="1" dirty="0" err="1">
                <a:latin typeface="STXinwei" panose="02010800040101010101" pitchFamily="2" charset="-122"/>
                <a:ea typeface="STXinwei" panose="02010800040101010101" pitchFamily="2" charset="-122"/>
              </a:rPr>
              <a:t>pengembangan</a:t>
            </a:r>
            <a:r>
              <a:rPr lang="en-US" b="1" dirty="0">
                <a:latin typeface="STXinwei" panose="02010800040101010101" pitchFamily="2" charset="-122"/>
                <a:ea typeface="STXinwei" panose="02010800040101010101" pitchFamily="2" charset="-122"/>
              </a:rPr>
              <a:t> strategi </a:t>
            </a:r>
            <a:r>
              <a:rPr lang="en-US" b="1" dirty="0" err="1">
                <a:latin typeface="STXinwei" panose="02010800040101010101" pitchFamily="2" charset="-122"/>
                <a:ea typeface="STXinwei" panose="02010800040101010101" pitchFamily="2" charset="-122"/>
              </a:rPr>
              <a:t>pembelajaran</a:t>
            </a:r>
            <a:r>
              <a:rPr lang="en-US" b="1" dirty="0">
                <a:latin typeface="STXinwei" panose="02010800040101010101" pitchFamily="2" charset="-122"/>
                <a:ea typeface="STXinwei" panose="02010800040101010101" pitchFamily="2" charset="-122"/>
              </a:rPr>
              <a:t> </a:t>
            </a:r>
            <a:r>
              <a:rPr lang="en-US" b="1" dirty="0" err="1">
                <a:latin typeface="STXinwei" panose="02010800040101010101" pitchFamily="2" charset="-122"/>
                <a:ea typeface="STXinwei" panose="02010800040101010101" pitchFamily="2" charset="-122"/>
              </a:rPr>
              <a:t>diperlukan</a:t>
            </a:r>
            <a:r>
              <a:rPr lang="en-US" b="1" dirty="0">
                <a:latin typeface="STXinwei" panose="02010800040101010101" pitchFamily="2" charset="-122"/>
                <a:ea typeface="STXinwei" panose="02010800040101010101" pitchFamily="2" charset="-122"/>
              </a:rPr>
              <a:t> </a:t>
            </a:r>
            <a:r>
              <a:rPr lang="en-US" b="1" dirty="0" err="1">
                <a:latin typeface="STXinwei" panose="02010800040101010101" pitchFamily="2" charset="-122"/>
                <a:ea typeface="STXinwei" panose="02010800040101010101" pitchFamily="2" charset="-122"/>
              </a:rPr>
              <a:t>variabel</a:t>
            </a:r>
            <a:r>
              <a:rPr lang="en-US" b="1" dirty="0">
                <a:latin typeface="STXinwei" panose="02010800040101010101" pitchFamily="2" charset="-122"/>
                <a:ea typeface="STXinwei" panose="02010800040101010101" pitchFamily="2" charset="-122"/>
              </a:rPr>
              <a:t> lain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142D37-D7EC-6FCB-415E-4966F1BD2802}"/>
              </a:ext>
            </a:extLst>
          </p:cNvPr>
          <p:cNvSpPr txBox="1"/>
          <p:nvPr/>
        </p:nvSpPr>
        <p:spPr>
          <a:xfrm>
            <a:off x="451545" y="3480081"/>
            <a:ext cx="21150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Merumuskan tujuan performansi tujuan performasi </a:t>
            </a:r>
            <a:endParaRPr lang="en-ID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34570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323</Words>
  <Application>Microsoft Office PowerPoint</Application>
  <PresentationFormat>Widescreen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STXinwei</vt:lpstr>
      <vt:lpstr>Abadi Extra Light</vt:lpstr>
      <vt:lpstr>ADLaM Display</vt:lpstr>
      <vt:lpstr>Arial</vt:lpstr>
      <vt:lpstr>Arial Black</vt:lpstr>
      <vt:lpstr>Calibri</vt:lpstr>
      <vt:lpstr>Calibri Light</vt:lpstr>
      <vt:lpstr>Times New Roman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Rosita Dwi FerdianiR</cp:lastModifiedBy>
  <cp:revision>33</cp:revision>
  <dcterms:created xsi:type="dcterms:W3CDTF">2020-01-20T05:08:25Z</dcterms:created>
  <dcterms:modified xsi:type="dcterms:W3CDTF">2024-10-14T04:57:38Z</dcterms:modified>
</cp:coreProperties>
</file>