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1874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01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2336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1387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65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813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577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040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85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328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974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9DA61-CEB1-498A-8FE8-F9BAACC279D9}" type="datetimeFigureOut">
              <a:rPr lang="en-ID" smtClean="0"/>
              <a:t>17/11/2023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3DC24A7-B20C-42DE-9185-F2DA7E1A1FE2}" type="slidenum">
              <a:rPr lang="en-ID" smtClean="0"/>
              <a:t>‹#›</a:t>
            </a:fld>
            <a:endParaRPr lang="en-ID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972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DC4E5-9A26-BDD0-D96C-04AB186D8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ID" dirty="0"/>
            </a:br>
            <a:r>
              <a:rPr lang="en-ID" sz="3200" dirty="0" err="1"/>
              <a:t>memaHAMI,MENGANALISIS,DAN</a:t>
            </a:r>
            <a:r>
              <a:rPr lang="en-ID" sz="3200" dirty="0"/>
              <a:t> MENGEVALUASI KURIKULUM PADA PEMBELAJARAN LURING DAN DARING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905769-F4B6-F08F-0CE8-5C24D5EAB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Kelompok</a:t>
            </a:r>
            <a:r>
              <a:rPr lang="en-US" dirty="0"/>
              <a:t> 6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5428683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9662-83CF-17E7-C6DB-CF465A9F5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kelompik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1EA26-AF9B-2809-7DE3-3FEBB66B0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Rosalinda </a:t>
            </a:r>
            <a:r>
              <a:rPr lang="en-US" dirty="0" err="1"/>
              <a:t>ero</a:t>
            </a:r>
            <a:r>
              <a:rPr lang="en-US" dirty="0"/>
              <a:t> buran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Imakulata</a:t>
            </a:r>
            <a:r>
              <a:rPr lang="en-US" dirty="0"/>
              <a:t> </a:t>
            </a:r>
            <a:r>
              <a:rPr lang="en-US" dirty="0" err="1"/>
              <a:t>naul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Agus Wijaya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Apriyani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ID" dirty="0"/>
              <a:t>Yuliana </a:t>
            </a:r>
            <a:r>
              <a:rPr lang="en-ID" dirty="0" err="1"/>
              <a:t>sepe</a:t>
            </a:r>
            <a:r>
              <a:rPr lang="en-ID" dirty="0"/>
              <a:t> </a:t>
            </a:r>
            <a:r>
              <a:rPr lang="en-ID" dirty="0" err="1"/>
              <a:t>hodo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426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22EE5-154B-CDE4-976A-71884699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 ITU PEMBELAJARAN LURING DAN DARING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E84BF-3E77-0B43-105D-854E63ADCA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Pembelajaran</a:t>
            </a:r>
            <a:r>
              <a:rPr lang="en-US" dirty="0"/>
              <a:t> luring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online.biasanya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hp </a:t>
            </a:r>
            <a:r>
              <a:rPr lang="en-US" dirty="0" err="1"/>
              <a:t>atau</a:t>
            </a:r>
            <a:r>
              <a:rPr lang="en-US" dirty="0"/>
              <a:t> computer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internet,sehingga</a:t>
            </a:r>
            <a:r>
              <a:rPr lang="en-US" dirty="0"/>
              <a:t> para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guru.</a:t>
            </a: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DA25D1-BB93-8BB4-6EAC-E35D96123F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Pembelajaran</a:t>
            </a:r>
            <a:r>
              <a:rPr lang="en-US" dirty="0"/>
              <a:t> daring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ofline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guru dan murid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juga </a:t>
            </a:r>
            <a:r>
              <a:rPr lang="en-US" dirty="0" err="1"/>
              <a:t>pembelajaran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5511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D6BB-FDC0-E573-B95C-02318D123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KURIKULUM DARING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0525E-35C6-6CF5-C4EA-FF98456DA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Pada proses </a:t>
            </a:r>
            <a:r>
              <a:rPr lang="en-US" dirty="0" err="1"/>
              <a:t>pembelajaran</a:t>
            </a:r>
            <a:r>
              <a:rPr lang="en-US" dirty="0"/>
              <a:t> daring </a:t>
            </a:r>
            <a:r>
              <a:rPr lang="en-US" dirty="0" err="1"/>
              <a:t>kurikulum</a:t>
            </a:r>
            <a:r>
              <a:rPr lang="en-US" dirty="0"/>
              <a:t> yang </a:t>
            </a:r>
            <a:r>
              <a:rPr lang="en-US" dirty="0" err="1"/>
              <a:t>diberlakukan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mana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keberhasilanya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pada </a:t>
            </a: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guru,murid</a:t>
            </a:r>
            <a:r>
              <a:rPr lang="en-US" dirty="0"/>
              <a:t> dan orang </a:t>
            </a:r>
            <a:r>
              <a:rPr lang="en-US" dirty="0" err="1"/>
              <a:t>tua</a:t>
            </a:r>
            <a:r>
              <a:rPr lang="en-US" dirty="0"/>
              <a:t>.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Lembaga Pendidikan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ajar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daring.contohnya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E-learning.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7236581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09ED3-73CD-8A5D-7CCD-CC683F1D3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Kurikulum</a:t>
            </a:r>
            <a:r>
              <a:rPr lang="en-US" dirty="0"/>
              <a:t> luring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AA3D0-8D2C-E0DE-0BD2-8F5D5F74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Berbanding</a:t>
            </a:r>
            <a:r>
              <a:rPr lang="en-US" dirty="0"/>
              <a:t> </a:t>
            </a:r>
            <a:r>
              <a:rPr lang="en-US" dirty="0" err="1"/>
              <a:t>terbalik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daring,pada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luring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mana </a:t>
            </a:r>
            <a:r>
              <a:rPr lang="en-US" dirty="0" err="1"/>
              <a:t>mestinya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peraga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media </a:t>
            </a:r>
            <a:r>
              <a:rPr lang="en-US" dirty="0" err="1"/>
              <a:t>belajar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7421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CCF38-E930-0307-9A5F-823673BBB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Kekurangan</a:t>
            </a:r>
            <a:r>
              <a:rPr lang="en-US" dirty="0"/>
              <a:t> dan </a:t>
            </a:r>
            <a:r>
              <a:rPr lang="en-US" dirty="0" err="1"/>
              <a:t>kelebihan</a:t>
            </a:r>
            <a:r>
              <a:rPr lang="en-US" dirty="0"/>
              <a:t> daring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AC13C-3683-846B-0DC0-A2C55B6D0E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kekurangan</a:t>
            </a: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42986-D3CC-F906-556D-D17AAD9EDE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guru</a:t>
            </a:r>
          </a:p>
          <a:p>
            <a:r>
              <a:rPr lang="en-US" dirty="0"/>
              <a:t>Murid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proses daring.</a:t>
            </a:r>
          </a:p>
          <a:p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siswa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62A29-8AEB-C0E7-82F6-07FD6DDD17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kelebihan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DF1DF1-D048-D12F-57E3-315EE5A0B62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guru dan </a:t>
            </a:r>
            <a:r>
              <a:rPr lang="en-US" dirty="0" err="1"/>
              <a:t>siswa</a:t>
            </a:r>
            <a:endParaRPr lang="en-US" dirty="0"/>
          </a:p>
          <a:p>
            <a:r>
              <a:rPr lang="en-US" dirty="0"/>
              <a:t>Waktu </a:t>
            </a:r>
            <a:r>
              <a:rPr lang="en-US" dirty="0" err="1"/>
              <a:t>fleksibel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93423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E2D6C-E680-B4F6-CAE2-D8A4BE73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Kelebihan</a:t>
            </a:r>
            <a:r>
              <a:rPr lang="en-US" dirty="0"/>
              <a:t> dan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luring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93BB5-DDF1-8C37-A7BF-4A64578509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Kelebihan</a:t>
            </a:r>
            <a:r>
              <a:rPr lang="en-US" dirty="0"/>
              <a:t> </a:t>
            </a:r>
          </a:p>
          <a:p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1E05-E868-6F16-D436-36B9F0E091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Guru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dan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DF078-5394-BB31-F785-32A4B9A2E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Kekurangan</a:t>
            </a:r>
            <a:endParaRPr lang="en-US" dirty="0"/>
          </a:p>
          <a:p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2BE103-4BC7-3941-4171-50B1823ACCA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tersampaikan</a:t>
            </a:r>
            <a:r>
              <a:rPr lang="en-US" dirty="0"/>
              <a:t> </a:t>
            </a:r>
            <a:r>
              <a:rPr lang="en-US" dirty="0" err="1"/>
              <a:t>tuntas</a:t>
            </a:r>
            <a:endParaRPr lang="en-US" dirty="0"/>
          </a:p>
          <a:p>
            <a:r>
              <a:rPr lang="en-US" dirty="0"/>
              <a:t>Sarana dan </a:t>
            </a:r>
            <a:r>
              <a:rPr lang="en-US" dirty="0" err="1"/>
              <a:t>prasarana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memadai</a:t>
            </a:r>
            <a:endParaRPr lang="en-US" dirty="0"/>
          </a:p>
          <a:p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cerama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9335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F5DDA-ABAC-B83E-F69D-42E89463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7D0CC-AC51-8D13-74A4-F7D9D5D0B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Berdasarkan</a:t>
            </a:r>
            <a:r>
              <a:rPr lang="en-US" dirty="0"/>
              <a:t> pada </a:t>
            </a:r>
            <a:r>
              <a:rPr lang="en-US" dirty="0" err="1"/>
              <a:t>kelemahan</a:t>
            </a:r>
            <a:r>
              <a:rPr lang="en-US" dirty="0"/>
              <a:t> dan </a:t>
            </a:r>
            <a:r>
              <a:rPr lang="en-US" dirty="0" err="1"/>
              <a:t>kelebihan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kamipaparkan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prses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during dan daring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Panjang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diakibatkan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menguasai</a:t>
            </a:r>
            <a:r>
              <a:rPr lang="en-ID" dirty="0"/>
              <a:t> dan </a:t>
            </a:r>
            <a:r>
              <a:rPr lang="en-ID" dirty="0" err="1"/>
              <a:t>memanfaatkan</a:t>
            </a:r>
            <a:r>
              <a:rPr lang="en-ID" dirty="0"/>
              <a:t> IT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bak</a:t>
            </a:r>
            <a:r>
              <a:rPr lang="en-ID" dirty="0"/>
              <a:t> dan </a:t>
            </a:r>
            <a:r>
              <a:rPr lang="en-ID" dirty="0" err="1"/>
              <a:t>bijak</a:t>
            </a:r>
            <a:r>
              <a:rPr lang="en-ID" dirty="0"/>
              <a:t> .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motivasi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proses </a:t>
            </a:r>
            <a:r>
              <a:rPr lang="en-ID" dirty="0" err="1"/>
              <a:t>pembelajaran</a:t>
            </a:r>
            <a:r>
              <a:rPr lang="en-ID" dirty="0"/>
              <a:t> proses </a:t>
            </a:r>
            <a:r>
              <a:rPr lang="en-ID" dirty="0" err="1"/>
              <a:t>pembelajaran</a:t>
            </a:r>
            <a:r>
              <a:rPr lang="en-ID" dirty="0"/>
              <a:t> yang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dan </a:t>
            </a:r>
            <a:r>
              <a:rPr lang="en-ID" dirty="0" err="1"/>
              <a:t>sarana</a:t>
            </a:r>
            <a:r>
              <a:rPr lang="en-ID" dirty="0"/>
              <a:t> </a:t>
            </a:r>
            <a:r>
              <a:rPr lang="en-ID" dirty="0" err="1"/>
              <a:t>prasana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memadai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merasah</a:t>
            </a:r>
            <a:r>
              <a:rPr lang="en-ID" dirty="0"/>
              <a:t> </a:t>
            </a:r>
            <a:r>
              <a:rPr lang="en-ID" dirty="0" err="1"/>
              <a:t>jenuh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bosan.ketiga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karen</a:t>
            </a:r>
            <a:r>
              <a:rPr lang="en-ID" dirty="0"/>
              <a:t> </a:t>
            </a:r>
            <a:r>
              <a:rPr lang="en-ID" dirty="0" err="1"/>
              <a:t>terbatasnya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tatap</a:t>
            </a:r>
            <a:r>
              <a:rPr lang="en-ID" dirty="0"/>
              <a:t> </a:t>
            </a:r>
            <a:r>
              <a:rPr lang="en-ID" dirty="0" err="1"/>
              <a:t>muka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guru dan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terlaksana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di </a:t>
            </a:r>
            <a:r>
              <a:rPr lang="en-ID" dirty="0" err="1"/>
              <a:t>jalankan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70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91F3B-8122-0411-A6A2-B71B7F757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078894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138</TotalTime>
  <Words>364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Rockwell</vt:lpstr>
      <vt:lpstr>Gallery</vt:lpstr>
      <vt:lpstr> memaHAMI,MENGANALISIS,DAN MENGEVALUASI KURIKULUM PADA PEMBELAJARAN LURING DAN DARING</vt:lpstr>
      <vt:lpstr>Nama anggota kelompik </vt:lpstr>
      <vt:lpstr>APA ITU PEMBELAJARAN LURING DAN DARING</vt:lpstr>
      <vt:lpstr>KURIKULUM DARING </vt:lpstr>
      <vt:lpstr>Kurikulum luring</vt:lpstr>
      <vt:lpstr>Kekurangan dan kelebihan daring</vt:lpstr>
      <vt:lpstr>Kelebihan dan kekurangan dari luring</vt:lpstr>
      <vt:lpstr>kesimpulan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memaHAMI,MENGANALISIS,DAN MENGEVALUASI KURIKULUM PADA PEMBELAJARAN LURING DAN DARING</dc:title>
  <dc:creator>Lenovo</dc:creator>
  <cp:lastModifiedBy>Lenovo</cp:lastModifiedBy>
  <cp:revision>2</cp:revision>
  <dcterms:created xsi:type="dcterms:W3CDTF">2023-11-16T13:26:04Z</dcterms:created>
  <dcterms:modified xsi:type="dcterms:W3CDTF">2023-11-17T03:54:04Z</dcterms:modified>
</cp:coreProperties>
</file>