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71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98" d="100"/>
          <a:sy n="98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4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2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8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65" y="1527512"/>
            <a:ext cx="11618259" cy="48288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55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76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6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9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1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5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8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9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458820"/>
            <a:ext cx="12192000" cy="489752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45976" y="519953"/>
            <a:ext cx="8807824" cy="8875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27512"/>
            <a:ext cx="10515600" cy="4828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854824" cy="4286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038601" y="15875"/>
            <a:ext cx="8153400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17" descr="Logo UBD Baru.JPG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8F6F7"/>
              </a:clrFrom>
              <a:clrTo>
                <a:srgbClr val="F8F6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504" y="548679"/>
            <a:ext cx="2286072" cy="858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0" y="6411445"/>
            <a:ext cx="8794376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/>
              <a:t>Fakultas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Komputer</a:t>
            </a:r>
            <a:r>
              <a:rPr lang="en-US" sz="2000" dirty="0"/>
              <a:t> </a:t>
            </a:r>
            <a:r>
              <a:rPr lang="en-US" sz="2000" dirty="0" err="1"/>
              <a:t>Universitas</a:t>
            </a:r>
            <a:r>
              <a:rPr lang="en-US" sz="2000" dirty="0"/>
              <a:t> </a:t>
            </a:r>
            <a:r>
              <a:rPr lang="en-US" sz="2000" dirty="0" err="1"/>
              <a:t>Bina</a:t>
            </a:r>
            <a:r>
              <a:rPr lang="en-US" sz="2000" dirty="0"/>
              <a:t> </a:t>
            </a:r>
            <a:r>
              <a:rPr lang="en-US" sz="2000" dirty="0" err="1"/>
              <a:t>Darma</a:t>
            </a:r>
            <a:endParaRPr lang="en-US" sz="20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9009529" y="6407712"/>
            <a:ext cx="3182471" cy="4286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Find us for Quality</a:t>
            </a:r>
          </a:p>
        </p:txBody>
      </p:sp>
    </p:spTree>
    <p:extLst>
      <p:ext uri="{BB962C8B-B14F-4D97-AF65-F5344CB8AC3E}">
        <p14:creationId xmlns:p14="http://schemas.microsoft.com/office/powerpoint/2010/main" val="102899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Struktur</a:t>
            </a:r>
            <a:r>
              <a:rPr lang="en-US" dirty="0"/>
              <a:t> Bahasa </a:t>
            </a:r>
            <a:r>
              <a:rPr lang="en-US" dirty="0" err="1"/>
              <a:t>Pemrograman</a:t>
            </a:r>
            <a:r>
              <a:rPr lang="en-US" dirty="0"/>
              <a:t> Arduino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304780" y="3677912"/>
            <a:ext cx="4087660" cy="196658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smtClean="0"/>
              <a:t>Tim Dosen Pengampu: 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en-US" b="1" smtClean="0"/>
              <a:t>Ari Muzakir, S.Kom., M.Cs 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en-US" b="1" smtClean="0"/>
              <a:t>Ahmad Mutatkin Bakti , M.M., M.Kom 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en-US" b="1" smtClean="0"/>
              <a:t>Ahmad Syazili, M.Kom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en-US" b="1" smtClean="0"/>
              <a:t>Misinem , S.Kom., M.Si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en-US" b="1" smtClean="0"/>
              <a:t>Heri Suroyo, S.Si., M.Kom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44471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Perhatikan</a:t>
            </a:r>
            <a:r>
              <a:rPr lang="en-US" dirty="0"/>
              <a:t>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jalankan</a:t>
            </a:r>
            <a:r>
              <a:rPr lang="en-US" dirty="0"/>
              <a:t>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2019300"/>
            <a:ext cx="6124575" cy="427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513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65" y="1508461"/>
            <a:ext cx="5724525" cy="482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438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Void Setup()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/>
              <a:t>Init</a:t>
            </a:r>
            <a:r>
              <a:rPr lang="en-US" b="1" dirty="0"/>
              <a:t> Register</a:t>
            </a:r>
          </a:p>
          <a:p>
            <a:r>
              <a:rPr lang="en-US" dirty="0"/>
              <a:t>Void setup </a:t>
            </a:r>
            <a:r>
              <a:rPr lang="en-US" dirty="0" err="1"/>
              <a:t>pada</a:t>
            </a:r>
            <a:r>
              <a:rPr lang="en-US" dirty="0"/>
              <a:t> program </a:t>
            </a:r>
            <a:r>
              <a:rPr lang="en-US" dirty="0" err="1"/>
              <a:t>Arduino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men </a:t>
            </a:r>
            <a:r>
              <a:rPr lang="en-US" dirty="0" err="1"/>
              <a:t>deklarasi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mikrokontroller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Arduino</a:t>
            </a:r>
            <a:r>
              <a:rPr lang="en-US" dirty="0"/>
              <a:t>.</a:t>
            </a:r>
          </a:p>
          <a:p>
            <a:r>
              <a:rPr lang="en-US" dirty="0"/>
              <a:t>Chip </a:t>
            </a:r>
            <a:r>
              <a:rPr lang="en-US" dirty="0" err="1"/>
              <a:t>mikrokontroller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register yang </a:t>
            </a:r>
            <a:r>
              <a:rPr lang="en-US" dirty="0" err="1"/>
              <a:t>mem</a:t>
            </a:r>
            <a:r>
              <a:rPr lang="en-US" dirty="0"/>
              <a:t> </a:t>
            </a:r>
            <a:r>
              <a:rPr lang="en-US" dirty="0" err="1"/>
              <a:t>fungsikan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PIN di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input,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output, </a:t>
            </a:r>
            <a:r>
              <a:rPr lang="en-US" dirty="0" err="1"/>
              <a:t>apakah</a:t>
            </a:r>
            <a:r>
              <a:rPr lang="en-US" dirty="0"/>
              <a:t> di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Serial, </a:t>
            </a:r>
            <a:r>
              <a:rPr lang="en-US" dirty="0" err="1"/>
              <a:t>dan</a:t>
            </a:r>
            <a:r>
              <a:rPr lang="en-US" dirty="0"/>
              <a:t> lain </a:t>
            </a:r>
            <a:r>
              <a:rPr lang="en-US" dirty="0" err="1"/>
              <a:t>lain</a:t>
            </a:r>
            <a:r>
              <a:rPr lang="en-US" dirty="0"/>
              <a:t>.</a:t>
            </a:r>
          </a:p>
          <a:p>
            <a:r>
              <a:rPr lang="en-US" dirty="0" err="1"/>
              <a:t>Init</a:t>
            </a:r>
            <a:r>
              <a:rPr lang="en-US" dirty="0"/>
              <a:t> register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Arduino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 </a:t>
            </a:r>
            <a:r>
              <a:rPr lang="en-US" dirty="0" err="1"/>
              <a:t>mikrocontroller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dirty="0" err="1"/>
              <a:t>Penggunaan</a:t>
            </a:r>
            <a:r>
              <a:rPr lang="en-US" dirty="0"/>
              <a:t> setup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 booting bios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, di </a:t>
            </a:r>
            <a:r>
              <a:rPr lang="en-US" dirty="0" err="1"/>
              <a:t>sana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di </a:t>
            </a:r>
            <a:r>
              <a:rPr lang="en-US" dirty="0" err="1"/>
              <a:t>akses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0000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25" y="1670387"/>
            <a:ext cx="6476999" cy="4828837"/>
          </a:xfrm>
        </p:spPr>
        <p:txBody>
          <a:bodyPr/>
          <a:lstStyle/>
          <a:p>
            <a:r>
              <a:rPr lang="en-US" dirty="0"/>
              <a:t>void setup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codevision</a:t>
            </a:r>
            <a:r>
              <a:rPr lang="en-US" dirty="0"/>
              <a:t> AVR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166" y="2343150"/>
            <a:ext cx="4733925" cy="1209675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66166" y="1679912"/>
            <a:ext cx="4915460" cy="4828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void setup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Arduino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3550" y="2343150"/>
            <a:ext cx="5662612" cy="370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562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void Loop()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namanya</a:t>
            </a:r>
            <a:r>
              <a:rPr lang="en-US" dirty="0"/>
              <a:t>, Loop, </a:t>
            </a:r>
            <a:r>
              <a:rPr lang="en-US" dirty="0" err="1"/>
              <a:t>berputar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henti</a:t>
            </a:r>
            <a:r>
              <a:rPr lang="en-US" dirty="0"/>
              <a:t>.</a:t>
            </a:r>
          </a:p>
          <a:p>
            <a:r>
              <a:rPr lang="en-US" dirty="0" err="1"/>
              <a:t>Misal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loop </a:t>
            </a:r>
            <a:r>
              <a:rPr lang="en-US" dirty="0" err="1"/>
              <a:t>hari,minggu</a:t>
            </a:r>
            <a:r>
              <a:rPr lang="en-US" dirty="0"/>
              <a:t>, </a:t>
            </a:r>
            <a:r>
              <a:rPr lang="en-US" dirty="0" err="1"/>
              <a:t>bulan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.</a:t>
            </a:r>
          </a:p>
          <a:p>
            <a:r>
              <a:rPr lang="en-US" dirty="0" err="1"/>
              <a:t>Semua</a:t>
            </a:r>
            <a:r>
              <a:rPr lang="en-US" dirty="0"/>
              <a:t> program yang </a:t>
            </a:r>
            <a:r>
              <a:rPr lang="en-US" dirty="0" err="1"/>
              <a:t>akan</a:t>
            </a:r>
            <a:r>
              <a:rPr lang="en-US" dirty="0"/>
              <a:t> di </a:t>
            </a:r>
            <a:r>
              <a:rPr lang="en-US" dirty="0" err="1"/>
              <a:t>olah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di </a:t>
            </a:r>
            <a:r>
              <a:rPr lang="en-US" dirty="0" err="1"/>
              <a:t>olah</a:t>
            </a:r>
            <a:r>
              <a:rPr lang="en-US" dirty="0"/>
              <a:t> di </a:t>
            </a:r>
            <a:r>
              <a:rPr lang="en-US" dirty="0" err="1"/>
              <a:t>fungsi</a:t>
            </a:r>
            <a:r>
              <a:rPr lang="en-US" dirty="0"/>
              <a:t> loop. Program </a:t>
            </a:r>
            <a:r>
              <a:rPr lang="en-US" dirty="0" err="1"/>
              <a:t>akan</a:t>
            </a:r>
            <a:r>
              <a:rPr lang="en-US" dirty="0"/>
              <a:t> di </a:t>
            </a:r>
            <a:r>
              <a:rPr lang="en-US" dirty="0" err="1"/>
              <a:t>jalankan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11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66" y="1527512"/>
            <a:ext cx="4724960" cy="482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396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51A875-3740-BF4F-A3DF-0213BACD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/>
              <a:t>Structure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20FCB56-16DE-CC44-AFB3-EE5DE133A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765" y="1527512"/>
            <a:ext cx="11618259" cy="3314311"/>
          </a:xfrm>
        </p:spPr>
        <p:txBody>
          <a:bodyPr/>
          <a:lstStyle/>
          <a:p>
            <a:r>
              <a:rPr lang="en-ID" dirty="0" err="1"/>
              <a:t>Setiap</a:t>
            </a:r>
            <a:r>
              <a:rPr lang="en-ID" dirty="0"/>
              <a:t> program Arduino (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sketch)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setidaknya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(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routines). </a:t>
            </a:r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554A769C-D93C-3846-A9AA-5C2FB8F1D3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89" y="2518348"/>
            <a:ext cx="10574312" cy="2079648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9132F6F7-F455-F94E-8CBD-2552E0D58684}"/>
              </a:ext>
            </a:extLst>
          </p:cNvPr>
          <p:cNvSpPr txBox="1">
            <a:spLocks/>
          </p:cNvSpPr>
          <p:nvPr/>
        </p:nvSpPr>
        <p:spPr>
          <a:xfrm>
            <a:off x="603250" y="4718050"/>
            <a:ext cx="5677629" cy="1742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2400" dirty="0" err="1"/>
              <a:t>Semua</a:t>
            </a:r>
            <a:r>
              <a:rPr lang="en-ID" sz="2400" dirty="0"/>
              <a:t> code yang </a:t>
            </a:r>
            <a:r>
              <a:rPr lang="en-ID" sz="2400" dirty="0" err="1"/>
              <a:t>diletakkan</a:t>
            </a:r>
            <a:r>
              <a:rPr lang="en-ID" sz="2400" dirty="0"/>
              <a:t> </a:t>
            </a:r>
            <a:r>
              <a:rPr lang="en-ID" sz="2400" dirty="0" err="1"/>
              <a:t>diantara</a:t>
            </a:r>
            <a:r>
              <a:rPr lang="en-ID" sz="2400" dirty="0"/>
              <a:t> </a:t>
            </a:r>
            <a:r>
              <a:rPr lang="en-ID" sz="2400" dirty="0" err="1"/>
              <a:t>tanda</a:t>
            </a:r>
            <a:r>
              <a:rPr lang="en-ID" sz="2400" dirty="0"/>
              <a:t> </a:t>
            </a:r>
            <a:r>
              <a:rPr lang="en-ID" sz="2400" dirty="0" err="1"/>
              <a:t>kurung</a:t>
            </a:r>
            <a:r>
              <a:rPr lang="en-ID" sz="2400" dirty="0"/>
              <a:t> </a:t>
            </a:r>
            <a:r>
              <a:rPr lang="en-ID" sz="2400" dirty="0" err="1"/>
              <a:t>kurawal</a:t>
            </a:r>
            <a:r>
              <a:rPr lang="en-ID" sz="2400" dirty="0"/>
              <a:t> { }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dijalankan</a:t>
            </a:r>
            <a:r>
              <a:rPr lang="en-ID" sz="2400" dirty="0"/>
              <a:t> </a:t>
            </a:r>
            <a:r>
              <a:rPr lang="en-ID" sz="2400" dirty="0" err="1"/>
              <a:t>sekali</a:t>
            </a:r>
            <a:r>
              <a:rPr lang="en-ID" sz="2400" dirty="0"/>
              <a:t> </a:t>
            </a:r>
            <a:r>
              <a:rPr lang="en-ID" sz="2400" dirty="0" err="1"/>
              <a:t>saat</a:t>
            </a:r>
            <a:r>
              <a:rPr lang="en-ID" sz="2400" dirty="0"/>
              <a:t> program </a:t>
            </a:r>
            <a:r>
              <a:rPr lang="en-ID" sz="2400" dirty="0" err="1"/>
              <a:t>mulai</a:t>
            </a:r>
            <a:r>
              <a:rPr lang="en-ID" sz="2400" dirty="0"/>
              <a:t> </a:t>
            </a:r>
            <a:r>
              <a:rPr lang="en-ID" sz="2400" dirty="0" err="1"/>
              <a:t>dijalankan</a:t>
            </a:r>
            <a:r>
              <a:rPr lang="en-ID" sz="2400" dirty="0"/>
              <a:t>. </a:t>
            </a:r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0E2DACC5-6027-F748-BEE9-A133D3F05AAB}"/>
              </a:ext>
            </a:extLst>
          </p:cNvPr>
          <p:cNvSpPr txBox="1">
            <a:spLocks/>
          </p:cNvSpPr>
          <p:nvPr/>
        </p:nvSpPr>
        <p:spPr>
          <a:xfrm>
            <a:off x="6280879" y="4841823"/>
            <a:ext cx="5597355" cy="161893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dijalankan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setup. Setelah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dijalankan</a:t>
            </a:r>
            <a:r>
              <a:rPr lang="en-ID" dirty="0"/>
              <a:t> </a:t>
            </a:r>
            <a:r>
              <a:rPr lang="en-ID" dirty="0" err="1"/>
              <a:t>berulang</a:t>
            </a:r>
            <a:r>
              <a:rPr lang="en-ID" dirty="0"/>
              <a:t> kali, dan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berhenti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melepaskan</a:t>
            </a:r>
            <a:r>
              <a:rPr lang="en-ID" dirty="0"/>
              <a:t> </a:t>
            </a:r>
            <a:r>
              <a:rPr lang="en-ID" dirty="0" err="1"/>
              <a:t>catu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Arduino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listrik</a:t>
            </a:r>
            <a:r>
              <a:rPr lang="en-ID" dirty="0"/>
              <a:t>. </a:t>
            </a:r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712234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799F79-8FD9-AB44-AE20-C72BB97B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/>
              <a:t>Syntax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042A19A-C192-A544-BE41-F3242EFF3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D" dirty="0"/>
              <a:t>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C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merepotkan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elemen</a:t>
            </a:r>
            <a:r>
              <a:rPr lang="en-ID" dirty="0"/>
              <a:t> </a:t>
            </a:r>
            <a:r>
              <a:rPr lang="en-ID" dirty="0" err="1"/>
              <a:t>formating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dipahami</a:t>
            </a:r>
            <a:r>
              <a:rPr lang="en-ID" dirty="0"/>
              <a:t> (</a:t>
            </a:r>
            <a:r>
              <a:rPr lang="en-ID" dirty="0" err="1"/>
              <a:t>namun</a:t>
            </a:r>
            <a:r>
              <a:rPr lang="en-ID" dirty="0"/>
              <a:t>, </a:t>
            </a:r>
            <a:r>
              <a:rPr lang="en-ID" dirty="0" err="1"/>
              <a:t>ini</a:t>
            </a:r>
            <a:r>
              <a:rPr lang="en-ID" dirty="0"/>
              <a:t> juga yang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C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pemrograman</a:t>
            </a:r>
            <a:r>
              <a:rPr lang="en-ID" dirty="0"/>
              <a:t> yang powerful).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menguasainya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memrogram</a:t>
            </a:r>
            <a:r>
              <a:rPr lang="en-ID" dirty="0"/>
              <a:t> Arduino. </a:t>
            </a:r>
          </a:p>
          <a:p>
            <a:r>
              <a:rPr lang="en-ID" b="1" dirty="0"/>
              <a:t>//(single line comment) 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Code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catatan</a:t>
            </a:r>
            <a:r>
              <a:rPr lang="en-ID" dirty="0"/>
              <a:t> pada program. </a:t>
            </a:r>
            <a:r>
              <a:rPr lang="en-ID" dirty="0" err="1"/>
              <a:t>Jika</a:t>
            </a:r>
            <a:r>
              <a:rPr lang="en-ID" dirty="0"/>
              <a:t> pada program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ketikkan</a:t>
            </a:r>
            <a:r>
              <a:rPr lang="en-ID" dirty="0"/>
              <a:t> //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apapun</a:t>
            </a:r>
            <a:r>
              <a:rPr lang="en-ID" dirty="0"/>
              <a:t> yang </a:t>
            </a:r>
            <a:r>
              <a:rPr lang="en-ID" dirty="0" err="1"/>
              <a:t>diketik</a:t>
            </a:r>
            <a:r>
              <a:rPr lang="en-ID" dirty="0"/>
              <a:t> pada </a:t>
            </a:r>
            <a:r>
              <a:rPr lang="en-ID" dirty="0" err="1"/>
              <a:t>baris</a:t>
            </a:r>
            <a:r>
              <a:rPr lang="en-ID" dirty="0"/>
              <a:t> </a:t>
            </a:r>
            <a:r>
              <a:rPr lang="en-ID" dirty="0" err="1"/>
              <a:t>seletah</a:t>
            </a:r>
            <a:r>
              <a:rPr lang="en-ID" dirty="0"/>
              <a:t> </a:t>
            </a:r>
            <a:r>
              <a:rPr lang="en-ID" dirty="0" err="1"/>
              <a:t>tanda</a:t>
            </a:r>
            <a:r>
              <a:rPr lang="en-ID" dirty="0"/>
              <a:t> //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dibaca</a:t>
            </a:r>
            <a:r>
              <a:rPr lang="en-ID" dirty="0"/>
              <a:t> oleh program. </a:t>
            </a:r>
          </a:p>
          <a:p>
            <a:r>
              <a:rPr lang="en-ID" dirty="0" err="1"/>
              <a:t>Contoh</a:t>
            </a:r>
            <a:r>
              <a:rPr lang="en-ID" dirty="0"/>
              <a:t> : </a:t>
            </a:r>
          </a:p>
          <a:p>
            <a:pPr marL="627063" indent="0">
              <a:buNone/>
            </a:pPr>
            <a:r>
              <a:rPr lang="en-ID" b="1" dirty="0"/>
              <a:t>void loop()</a:t>
            </a:r>
            <a:br>
              <a:rPr lang="en-ID" b="1" dirty="0"/>
            </a:br>
            <a:r>
              <a:rPr lang="en-ID" b="1" dirty="0"/>
              <a:t>{</a:t>
            </a:r>
            <a:br>
              <a:rPr lang="en-ID" b="1" dirty="0"/>
            </a:br>
            <a:r>
              <a:rPr lang="en-ID" b="1" dirty="0"/>
              <a:t>...program yang </a:t>
            </a:r>
            <a:r>
              <a:rPr lang="en-ID" b="1" dirty="0" err="1"/>
              <a:t>dibaca</a:t>
            </a:r>
            <a:r>
              <a:rPr lang="en-ID" b="1" dirty="0"/>
              <a:t/>
            </a:r>
            <a:br>
              <a:rPr lang="en-ID" b="1" dirty="0"/>
            </a:br>
            <a:r>
              <a:rPr lang="en-ID" b="1" dirty="0"/>
              <a:t>//</a:t>
            </a:r>
            <a:r>
              <a:rPr lang="en-ID" b="1" dirty="0" err="1"/>
              <a:t>baris</a:t>
            </a:r>
            <a:r>
              <a:rPr lang="en-ID" b="1" dirty="0"/>
              <a:t> </a:t>
            </a:r>
            <a:r>
              <a:rPr lang="en-ID" b="1" dirty="0" err="1"/>
              <a:t>ini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akan</a:t>
            </a:r>
            <a:r>
              <a:rPr lang="en-ID" b="1" dirty="0"/>
              <a:t> </a:t>
            </a:r>
            <a:r>
              <a:rPr lang="en-ID" b="1" dirty="0" err="1"/>
              <a:t>dibaca</a:t>
            </a:r>
            <a:r>
              <a:rPr lang="en-ID" b="1" dirty="0"/>
              <a:t> oleh program </a:t>
            </a:r>
            <a:endParaRPr lang="en-ID" dirty="0"/>
          </a:p>
          <a:p>
            <a:pPr marL="627063" indent="0">
              <a:buNone/>
            </a:pPr>
            <a:r>
              <a:rPr lang="en-ID" b="1" dirty="0"/>
              <a:t>...program yang </a:t>
            </a:r>
            <a:r>
              <a:rPr lang="en-ID" b="1" dirty="0" err="1"/>
              <a:t>dibaca</a:t>
            </a:r>
            <a:r>
              <a:rPr lang="en-ID" b="1" dirty="0"/>
              <a:t> } 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7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BE44A7-7412-5249-B84C-1BAC2CC14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330511-F350-044E-8031-290365099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/>
              <a:t>/* */(multi line comment) 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catatan</a:t>
            </a:r>
            <a:r>
              <a:rPr lang="en-ID" dirty="0"/>
              <a:t> pada program dan kata2nya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/**/ . </a:t>
            </a:r>
            <a:r>
              <a:rPr lang="en-ID" dirty="0" err="1"/>
              <a:t>Apapun</a:t>
            </a:r>
            <a:r>
              <a:rPr lang="en-ID" dirty="0"/>
              <a:t> yang </a:t>
            </a:r>
            <a:r>
              <a:rPr lang="en-ID" dirty="0" err="1"/>
              <a:t>diketikkan</a:t>
            </a:r>
            <a:r>
              <a:rPr lang="en-ID" dirty="0"/>
              <a:t> </a:t>
            </a:r>
            <a:r>
              <a:rPr lang="en-ID" dirty="0" err="1"/>
              <a:t>diantara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tanda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dijalankan</a:t>
            </a:r>
            <a:r>
              <a:rPr lang="en-ID" dirty="0"/>
              <a:t> oleh program. </a:t>
            </a:r>
          </a:p>
          <a:p>
            <a:r>
              <a:rPr lang="en-ID" dirty="0" err="1"/>
              <a:t>Contoh</a:t>
            </a:r>
            <a:r>
              <a:rPr lang="en-ID" dirty="0"/>
              <a:t>: </a:t>
            </a:r>
          </a:p>
          <a:p>
            <a:pPr marL="547688" indent="0">
              <a:buNone/>
            </a:pPr>
            <a:r>
              <a:rPr lang="en-ID" b="1" dirty="0"/>
              <a:t>void loop()</a:t>
            </a:r>
            <a:br>
              <a:rPr lang="en-ID" b="1" dirty="0"/>
            </a:br>
            <a:r>
              <a:rPr lang="en-ID" b="1" dirty="0"/>
              <a:t>{</a:t>
            </a:r>
            <a:br>
              <a:rPr lang="en-ID" b="1" dirty="0"/>
            </a:br>
            <a:r>
              <a:rPr lang="en-ID" b="1" dirty="0"/>
              <a:t>...program yang </a:t>
            </a:r>
            <a:r>
              <a:rPr lang="en-ID" b="1" dirty="0" err="1"/>
              <a:t>dibaca</a:t>
            </a:r>
            <a:r>
              <a:rPr lang="en-ID" b="1" dirty="0"/>
              <a:t/>
            </a:r>
            <a:br>
              <a:rPr lang="en-ID" b="1" dirty="0"/>
            </a:br>
            <a:r>
              <a:rPr lang="en-ID" b="1" dirty="0"/>
              <a:t>/* </a:t>
            </a:r>
            <a:r>
              <a:rPr lang="en-ID" b="1" dirty="0" err="1"/>
              <a:t>apapun</a:t>
            </a:r>
            <a:r>
              <a:rPr lang="en-ID" b="1" dirty="0"/>
              <a:t> yang </a:t>
            </a:r>
            <a:r>
              <a:rPr lang="en-ID" b="1" dirty="0" err="1"/>
              <a:t>diketik</a:t>
            </a:r>
            <a:r>
              <a:rPr lang="en-ID" b="1" dirty="0"/>
              <a:t> </a:t>
            </a:r>
            <a:r>
              <a:rPr lang="en-ID" b="1" dirty="0" err="1"/>
              <a:t>diantara</a:t>
            </a:r>
            <a:r>
              <a:rPr lang="en-ID" b="1" dirty="0"/>
              <a:t> </a:t>
            </a:r>
            <a:r>
              <a:rPr lang="en-ID" b="1" dirty="0" err="1"/>
              <a:t>tanda</a:t>
            </a:r>
            <a:r>
              <a:rPr lang="en-ID" b="1" dirty="0"/>
              <a:t> </a:t>
            </a:r>
            <a:r>
              <a:rPr lang="en-ID" b="1" dirty="0" err="1"/>
              <a:t>ini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akan</a:t>
            </a:r>
            <a:r>
              <a:rPr lang="en-ID" b="1" dirty="0"/>
              <a:t> </a:t>
            </a:r>
            <a:r>
              <a:rPr lang="en-ID" b="1" dirty="0" err="1"/>
              <a:t>dibaca</a:t>
            </a:r>
            <a:r>
              <a:rPr lang="en-ID" b="1" dirty="0"/>
              <a:t> oleh program</a:t>
            </a:r>
            <a:br>
              <a:rPr lang="en-ID" b="1" dirty="0"/>
            </a:br>
            <a:r>
              <a:rPr lang="en-ID" b="1" dirty="0"/>
              <a:t>*/ </a:t>
            </a:r>
            <a:endParaRPr lang="en-ID" dirty="0"/>
          </a:p>
          <a:p>
            <a:pPr marL="547688" indent="0">
              <a:buNone/>
            </a:pPr>
            <a:r>
              <a:rPr lang="en-ID" b="1" dirty="0"/>
              <a:t>...program yang </a:t>
            </a:r>
            <a:r>
              <a:rPr lang="en-ID" b="1" dirty="0" err="1"/>
              <a:t>dibaca</a:t>
            </a:r>
            <a:r>
              <a:rPr lang="en-ID" b="1" dirty="0"/>
              <a:t> } 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42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75D8D2-80E1-BA43-BB57-06E2C38BE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34024B6-AEEA-204E-8275-050D6ADBB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{ }(</a:t>
            </a:r>
            <a:r>
              <a:rPr lang="en-ID" b="1" dirty="0" err="1"/>
              <a:t>kurung</a:t>
            </a:r>
            <a:r>
              <a:rPr lang="en-ID" b="1" dirty="0"/>
              <a:t> </a:t>
            </a:r>
            <a:r>
              <a:rPr lang="en-ID" b="1" dirty="0" err="1"/>
              <a:t>kurawal</a:t>
            </a:r>
            <a:r>
              <a:rPr lang="en-ID" b="1" dirty="0"/>
              <a:t>) 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mendefinisikan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dan </a:t>
            </a:r>
            <a:r>
              <a:rPr lang="en-ID" dirty="0" err="1"/>
              <a:t>akhir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code program. </a:t>
            </a:r>
          </a:p>
          <a:p>
            <a:pPr marL="0" indent="0">
              <a:buNone/>
            </a:pPr>
            <a:r>
              <a:rPr lang="en-ID" dirty="0" err="1"/>
              <a:t>Contoh</a:t>
            </a:r>
            <a:r>
              <a:rPr lang="en-ID" dirty="0"/>
              <a:t>: </a:t>
            </a:r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25F748E9-AC22-9245-92FE-17AEB4FB13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992" y="3348858"/>
            <a:ext cx="45593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213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</a:t>
            </a:r>
            <a:r>
              <a:rPr lang="en-US" dirty="0" err="1" smtClean="0"/>
              <a:t>Outcame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﻿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/>
              <a:t>	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arduino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Topik</a:t>
            </a:r>
            <a:r>
              <a:rPr lang="en-US" dirty="0" smtClean="0"/>
              <a:t>:</a:t>
            </a:r>
          </a:p>
          <a:p>
            <a:pPr>
              <a:buFont typeface="Wingdings" charset="2"/>
              <a:buChar char="Ø"/>
            </a:pPr>
            <a:r>
              <a:rPr lang="en-US" dirty="0"/>
              <a:t>﻿</a:t>
            </a:r>
            <a:r>
              <a:rPr lang="en-US" dirty="0" err="1" smtClean="0"/>
              <a:t>Struktur</a:t>
            </a:r>
            <a:r>
              <a:rPr lang="en-US" dirty="0"/>
              <a:t>	</a:t>
            </a:r>
            <a:r>
              <a:rPr lang="en-US" dirty="0" err="1"/>
              <a:t>pemrograman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 smtClean="0"/>
              <a:t>Komentar</a:t>
            </a:r>
            <a:r>
              <a:rPr lang="en-US" dirty="0" smtClean="0"/>
              <a:t> // </a:t>
            </a:r>
            <a:r>
              <a:rPr lang="en-US" dirty="0" err="1" smtClean="0"/>
              <a:t>atau</a:t>
            </a:r>
            <a:r>
              <a:rPr lang="en-US" dirty="0" smtClean="0"/>
              <a:t> /* */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smtClean="0"/>
              <a:t>Semicolon ;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smtClean="0"/>
              <a:t>Curly bracket {}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493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FB9FE5-EECD-3D49-9AA1-25ABA63BC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E930F46-2800-B042-BCFB-9217BB36C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;(semicolon) 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baris</a:t>
            </a:r>
            <a:r>
              <a:rPr lang="en-ID" dirty="0"/>
              <a:t> code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diakhiri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tanda</a:t>
            </a:r>
            <a:r>
              <a:rPr lang="en-ID" dirty="0"/>
              <a:t> </a:t>
            </a:r>
            <a:r>
              <a:rPr lang="en-ID" b="1" dirty="0"/>
              <a:t>; </a:t>
            </a:r>
            <a:r>
              <a:rPr lang="en-ID" dirty="0"/>
              <a:t>(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tanda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yang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lupa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oleh </a:t>
            </a:r>
            <a:r>
              <a:rPr lang="en-ID" dirty="0" err="1"/>
              <a:t>pemula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program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di compile)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D7573BD-404F-9A4C-AA38-924D5CF3C5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476" y="3090041"/>
            <a:ext cx="4876800" cy="3266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39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063BC88-E50D-F844-92CF-631144954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44C0AC6-C828-E344-8EAE-47B9F61C2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Selesai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544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Arduino</a:t>
            </a:r>
            <a:r>
              <a:rPr lang="en-US" dirty="0"/>
              <a:t>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Struktur</a:t>
            </a:r>
            <a:r>
              <a:rPr lang="en-US" dirty="0"/>
              <a:t> program </a:t>
            </a:r>
            <a:r>
              <a:rPr lang="en-US" dirty="0" err="1"/>
              <a:t>Arduino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di </a:t>
            </a:r>
            <a:r>
              <a:rPr lang="en-US" dirty="0" err="1"/>
              <a:t>pegang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project </a:t>
            </a:r>
            <a:r>
              <a:rPr lang="en-US" dirty="0" err="1"/>
              <a:t>Arduino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yang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.</a:t>
            </a:r>
          </a:p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program </a:t>
            </a:r>
            <a:r>
              <a:rPr lang="en-US" dirty="0" err="1"/>
              <a:t>Arduino</a:t>
            </a:r>
            <a:r>
              <a:rPr lang="en-US" dirty="0"/>
              <a:t> </a:t>
            </a:r>
            <a:r>
              <a:rPr lang="en-US" dirty="0" err="1"/>
              <a:t>setidak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Bagian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di </a:t>
            </a:r>
            <a:r>
              <a:rPr lang="en-US" dirty="0" err="1"/>
              <a:t>bahas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di link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arduino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2000250" indent="-457200" fontAlgn="base">
              <a:buFont typeface="+mj-lt"/>
              <a:buAutoNum type="arabicPeriod"/>
            </a:pPr>
            <a:r>
              <a:rPr lang="en-US" b="1" dirty="0"/>
              <a:t>Global Variable</a:t>
            </a:r>
            <a:endParaRPr lang="en-US" dirty="0"/>
          </a:p>
          <a:p>
            <a:pPr marL="2000250" indent="-457200" fontAlgn="base">
              <a:buFont typeface="+mj-lt"/>
              <a:buAutoNum type="arabicPeriod"/>
            </a:pPr>
            <a:r>
              <a:rPr lang="en-US" b="1" dirty="0"/>
              <a:t>Setup</a:t>
            </a:r>
            <a:endParaRPr lang="en-US" dirty="0"/>
          </a:p>
          <a:p>
            <a:pPr marL="2000250" indent="-457200" fontAlgn="base">
              <a:buFont typeface="+mj-lt"/>
              <a:buAutoNum type="arabicPeriod"/>
            </a:pPr>
            <a:r>
              <a:rPr lang="en-US" b="1" dirty="0"/>
              <a:t>Loop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311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4C67979-B5C3-8449-8709-1B21B04BE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E80A7A-9C5F-DB40-A2D2-A13B52AEE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Arduino </a:t>
            </a:r>
            <a:r>
              <a:rPr lang="en-ID" dirty="0" err="1"/>
              <a:t>diprogram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pemrograman</a:t>
            </a:r>
            <a:r>
              <a:rPr lang="en-ID" dirty="0"/>
              <a:t> C. Pada </a:t>
            </a:r>
            <a:r>
              <a:rPr lang="en-ID" dirty="0" err="1"/>
              <a:t>materi</a:t>
            </a:r>
            <a:r>
              <a:rPr lang="en-ID" dirty="0"/>
              <a:t> kali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mencoba</a:t>
            </a:r>
            <a:r>
              <a:rPr lang="en-ID" dirty="0"/>
              <a:t> </a:t>
            </a:r>
            <a:r>
              <a:rPr lang="en-ID" dirty="0" err="1"/>
              <a:t>mengenal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memprogram</a:t>
            </a:r>
            <a:r>
              <a:rPr lang="en-ID" dirty="0"/>
              <a:t> </a:t>
            </a:r>
            <a:r>
              <a:rPr lang="en-ID" dirty="0" err="1"/>
              <a:t>arduino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C pada IDE Arduino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install pada </a:t>
            </a:r>
            <a:r>
              <a:rPr lang="en-ID" dirty="0" err="1"/>
              <a:t>materi</a:t>
            </a:r>
            <a:r>
              <a:rPr lang="en-ID" dirty="0"/>
              <a:t> </a:t>
            </a:r>
            <a:r>
              <a:rPr lang="en-ID" dirty="0" err="1"/>
              <a:t>sebelumnya</a:t>
            </a:r>
            <a:r>
              <a:rPr lang="en-ID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457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Global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" y="2146467"/>
            <a:ext cx="6810375" cy="359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890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/>
              <a:t>Contoh</a:t>
            </a:r>
            <a:r>
              <a:rPr lang="en-US" sz="3600" dirty="0"/>
              <a:t> </a:t>
            </a:r>
            <a:r>
              <a:rPr lang="en-US" sz="3600" dirty="0" err="1"/>
              <a:t>Implementasi</a:t>
            </a:r>
            <a:r>
              <a:rPr lang="en-US" sz="3600" dirty="0"/>
              <a:t> </a:t>
            </a:r>
            <a:r>
              <a:rPr lang="en-US" sz="3600" dirty="0" err="1"/>
              <a:t>Struktur</a:t>
            </a:r>
            <a:r>
              <a:rPr lang="en-US" sz="3600" dirty="0"/>
              <a:t> Global </a:t>
            </a:r>
            <a:r>
              <a:rPr lang="en-US" sz="3600" dirty="0" err="1"/>
              <a:t>Variabel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Menyalakan</a:t>
            </a:r>
            <a:r>
              <a:rPr lang="en-US" dirty="0"/>
              <a:t> </a:t>
            </a:r>
            <a:r>
              <a:rPr lang="en-US" dirty="0" err="1"/>
              <a:t>Lampu</a:t>
            </a:r>
            <a:r>
              <a:rPr lang="en-US" dirty="0"/>
              <a:t> LED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2095500"/>
            <a:ext cx="7086600" cy="41529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732831" y="3618764"/>
            <a:ext cx="4459169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err="1"/>
              <a:t>Silahkan</a:t>
            </a:r>
            <a:r>
              <a:rPr lang="en-US" b="1" dirty="0"/>
              <a:t> di </a:t>
            </a:r>
            <a:r>
              <a:rPr lang="en-US" b="1" dirty="0" err="1"/>
              <a:t>ujicoba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aplikasi</a:t>
            </a:r>
            <a:r>
              <a:rPr lang="en-US" b="1" dirty="0"/>
              <a:t> simulator</a:t>
            </a:r>
          </a:p>
          <a:p>
            <a:r>
              <a:rPr lang="en-US" b="1" dirty="0" err="1"/>
              <a:t>UnoArduSim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89380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Local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Lokal</a:t>
            </a:r>
            <a:r>
              <a:rPr lang="en-US" dirty="0"/>
              <a:t> Variable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program C/C++.</a:t>
            </a:r>
          </a:p>
          <a:p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global variable </a:t>
            </a:r>
            <a:r>
              <a:rPr lang="en-US" dirty="0" err="1"/>
              <a:t>adalah</a:t>
            </a:r>
            <a:r>
              <a:rPr lang="en-US" dirty="0"/>
              <a:t>, </a:t>
            </a:r>
            <a:r>
              <a:rPr lang="en-US" dirty="0" err="1"/>
              <a:t>lokal</a:t>
            </a:r>
            <a:r>
              <a:rPr lang="en-US" dirty="0"/>
              <a:t> variable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di </a:t>
            </a:r>
            <a:r>
              <a:rPr lang="en-US" dirty="0" err="1"/>
              <a:t>kenal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lain </a:t>
            </a:r>
            <a:r>
              <a:rPr lang="en-US" dirty="0" err="1"/>
              <a:t>tidak</a:t>
            </a:r>
            <a:r>
              <a:rPr lang="en-US" dirty="0"/>
              <a:t> di </a:t>
            </a:r>
            <a:r>
              <a:rPr lang="en-US" dirty="0" err="1"/>
              <a:t>kenal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851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Contoh</a:t>
            </a:r>
            <a:r>
              <a:rPr lang="en-US" sz="4000" dirty="0"/>
              <a:t> </a:t>
            </a:r>
            <a:r>
              <a:rPr lang="en-US" sz="4000" dirty="0" err="1"/>
              <a:t>Variabel</a:t>
            </a:r>
            <a:r>
              <a:rPr lang="en-US" sz="4000" dirty="0"/>
              <a:t> Global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Lokal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503" y="1489075"/>
            <a:ext cx="6861019" cy="48291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48650" y="1771650"/>
            <a:ext cx="164186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err="1"/>
              <a:t>Variabel</a:t>
            </a:r>
            <a:r>
              <a:rPr lang="en-US" b="1" dirty="0"/>
              <a:t> Global</a:t>
            </a:r>
          </a:p>
        </p:txBody>
      </p:sp>
      <p:sp>
        <p:nvSpPr>
          <p:cNvPr id="7" name="Right Arrow 6"/>
          <p:cNvSpPr/>
          <p:nvPr/>
        </p:nvSpPr>
        <p:spPr>
          <a:xfrm flipH="1">
            <a:off x="4933950" y="1771650"/>
            <a:ext cx="3038475" cy="369332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3809999" y="4695825"/>
            <a:ext cx="4162425" cy="285750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248650" y="4615934"/>
            <a:ext cx="152041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err="1"/>
              <a:t>Variabel</a:t>
            </a:r>
            <a:r>
              <a:rPr lang="en-US" b="1" dirty="0"/>
              <a:t> </a:t>
            </a:r>
            <a:r>
              <a:rPr lang="en-US" b="1" dirty="0" err="1"/>
              <a:t>Lokal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37974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Global variable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variable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di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.</a:t>
            </a:r>
          </a:p>
          <a:p>
            <a:r>
              <a:rPr lang="en-US" dirty="0" err="1"/>
              <a:t>Lokal</a:t>
            </a:r>
            <a:r>
              <a:rPr lang="en-US" dirty="0"/>
              <a:t> variable </a:t>
            </a:r>
            <a:r>
              <a:rPr lang="en-US" dirty="0" err="1"/>
              <a:t>adalah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jarang</a:t>
            </a:r>
            <a:r>
              <a:rPr lang="en-US" dirty="0"/>
              <a:t> di </a:t>
            </a:r>
            <a:r>
              <a:rPr lang="en-US" dirty="0" err="1"/>
              <a:t>akses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varible</a:t>
            </a:r>
            <a:r>
              <a:rPr lang="en-US" dirty="0"/>
              <a:t> </a:t>
            </a:r>
            <a:r>
              <a:rPr lang="en-US" dirty="0" err="1"/>
              <a:t>pembantu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9965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640</Words>
  <Application>Microsoft Macintosh PowerPoint</Application>
  <PresentationFormat>Widescreen</PresentationFormat>
  <Paragraphs>82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Office Theme</vt:lpstr>
      <vt:lpstr>Struktur Bahasa Pemrograman Arduino</vt:lpstr>
      <vt:lpstr>Learning Outcame</vt:lpstr>
      <vt:lpstr>Apa Itu Arduino? </vt:lpstr>
      <vt:lpstr>PowerPoint Presentation</vt:lpstr>
      <vt:lpstr>Global Variable</vt:lpstr>
      <vt:lpstr>Contoh Implementasi Struktur Global Variabel</vt:lpstr>
      <vt:lpstr>Local Variable</vt:lpstr>
      <vt:lpstr>Contoh Variabel Global dan Lokal</vt:lpstr>
      <vt:lpstr>PowerPoint Presentation</vt:lpstr>
      <vt:lpstr>Perhatikan??</vt:lpstr>
      <vt:lpstr>PowerPoint Presentation</vt:lpstr>
      <vt:lpstr>Void Setup()</vt:lpstr>
      <vt:lpstr>PowerPoint Presentation</vt:lpstr>
      <vt:lpstr>void Loop()</vt:lpstr>
      <vt:lpstr>PowerPoint Presentation</vt:lpstr>
      <vt:lpstr>Structure </vt:lpstr>
      <vt:lpstr>Syntax </vt:lpstr>
      <vt:lpstr>Syntax</vt:lpstr>
      <vt:lpstr>Syntax</vt:lpstr>
      <vt:lpstr>Syntax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 Muzakir</dc:creator>
  <cp:lastModifiedBy>Microsoft Office User</cp:lastModifiedBy>
  <cp:revision>24</cp:revision>
  <dcterms:created xsi:type="dcterms:W3CDTF">2018-10-09T05:54:09Z</dcterms:created>
  <dcterms:modified xsi:type="dcterms:W3CDTF">2019-10-01T06:47:52Z</dcterms:modified>
</cp:coreProperties>
</file>