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9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5AF4"/>
    <a:srgbClr val="30BFDC"/>
    <a:srgbClr val="FBABD3"/>
    <a:srgbClr val="F8144A"/>
    <a:srgbClr val="FF6699"/>
    <a:srgbClr val="DD1927"/>
    <a:srgbClr val="669900"/>
    <a:srgbClr val="6600FF"/>
    <a:srgbClr val="66FF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-84" y="-2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14D80-1906-4B34-93EA-CC2492250DBC}" type="doc">
      <dgm:prSet loTypeId="urn:microsoft.com/office/officeart/2005/8/layout/bProcess3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4ED15FA-EECA-425A-B1F9-D3C44C15E6B3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Arial Black" pitchFamily="34" charset="0"/>
            </a:rPr>
            <a:t>Pembuatan</a:t>
          </a:r>
          <a:r>
            <a:rPr lang="en-US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Arial Black" pitchFamily="34" charset="0"/>
            </a:rPr>
            <a:t>denah</a:t>
          </a:r>
          <a:r>
            <a:rPr lang="en-US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Arial Black" pitchFamily="34" charset="0"/>
            </a:rPr>
            <a:t>ruang</a:t>
          </a:r>
          <a:endParaRPr lang="en-US" dirty="0">
            <a:solidFill>
              <a:schemeClr val="tx1"/>
            </a:solidFill>
            <a:latin typeface="Arial Black" pitchFamily="34" charset="0"/>
          </a:endParaRPr>
        </a:p>
      </dgm:t>
    </dgm:pt>
    <dgm:pt modelId="{CE3516DF-D118-42E8-9252-7AF7173BB47A}" type="parTrans" cxnId="{5CDEF158-E14F-4E1E-9AED-BC2022A30A52}">
      <dgm:prSet/>
      <dgm:spPr/>
      <dgm:t>
        <a:bodyPr/>
        <a:lstStyle/>
        <a:p>
          <a:endParaRPr lang="en-US">
            <a:solidFill>
              <a:schemeClr val="tx1"/>
            </a:solidFill>
            <a:latin typeface="Arial Black" pitchFamily="34" charset="0"/>
          </a:endParaRPr>
        </a:p>
      </dgm:t>
    </dgm:pt>
    <dgm:pt modelId="{12E21203-5831-4B9C-85CE-3CD7BB9E7CE2}" type="sibTrans" cxnId="{5CDEF158-E14F-4E1E-9AED-BC2022A30A52}">
      <dgm:prSet/>
      <dgm:spPr/>
      <dgm:t>
        <a:bodyPr/>
        <a:lstStyle/>
        <a:p>
          <a:endParaRPr lang="en-US">
            <a:solidFill>
              <a:schemeClr val="tx1"/>
            </a:solidFill>
            <a:latin typeface="Arial Black" pitchFamily="34" charset="0"/>
          </a:endParaRPr>
        </a:p>
      </dgm:t>
    </dgm:pt>
    <dgm:pt modelId="{23DCD489-EE02-45EE-BC02-19D153985218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Arial Black" pitchFamily="34" charset="0"/>
            </a:rPr>
            <a:t>Penataan</a:t>
          </a:r>
          <a:r>
            <a:rPr lang="en-US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Arial Black" pitchFamily="34" charset="0"/>
            </a:rPr>
            <a:t>karya</a:t>
          </a:r>
          <a:r>
            <a:rPr lang="en-US" dirty="0" smtClean="0">
              <a:solidFill>
                <a:schemeClr val="tx1"/>
              </a:solidFill>
              <a:latin typeface="Arial Black" pitchFamily="34" charset="0"/>
            </a:rPr>
            <a:t>/</a:t>
          </a:r>
          <a:r>
            <a:rPr lang="en-US" dirty="0" err="1" smtClean="0">
              <a:solidFill>
                <a:schemeClr val="tx1"/>
              </a:solidFill>
              <a:latin typeface="Arial Black" pitchFamily="34" charset="0"/>
            </a:rPr>
            <a:t>penampilan</a:t>
          </a:r>
          <a:endParaRPr lang="en-US" dirty="0">
            <a:solidFill>
              <a:schemeClr val="tx1"/>
            </a:solidFill>
            <a:latin typeface="Arial Black" pitchFamily="34" charset="0"/>
          </a:endParaRPr>
        </a:p>
      </dgm:t>
    </dgm:pt>
    <dgm:pt modelId="{9FA1D932-F838-4545-A881-7127A5E870E0}" type="parTrans" cxnId="{AB927DDB-C189-4DFD-A79F-42545182FD93}">
      <dgm:prSet/>
      <dgm:spPr/>
      <dgm:t>
        <a:bodyPr/>
        <a:lstStyle/>
        <a:p>
          <a:endParaRPr lang="en-US">
            <a:solidFill>
              <a:schemeClr val="tx1"/>
            </a:solidFill>
            <a:latin typeface="Arial Black" pitchFamily="34" charset="0"/>
          </a:endParaRPr>
        </a:p>
      </dgm:t>
    </dgm:pt>
    <dgm:pt modelId="{489A81A0-3BE5-4E53-BD71-5B1887482B3F}" type="sibTrans" cxnId="{AB927DDB-C189-4DFD-A79F-42545182FD93}">
      <dgm:prSet/>
      <dgm:spPr/>
      <dgm:t>
        <a:bodyPr/>
        <a:lstStyle/>
        <a:p>
          <a:endParaRPr lang="en-US">
            <a:solidFill>
              <a:schemeClr val="tx1"/>
            </a:solidFill>
            <a:latin typeface="Arial Black" pitchFamily="34" charset="0"/>
          </a:endParaRPr>
        </a:p>
      </dgm:t>
    </dgm:pt>
    <dgm:pt modelId="{6E7160A3-26EE-45FE-A69D-46C673AEC6CF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Arial Black" pitchFamily="34" charset="0"/>
            </a:rPr>
            <a:t>Seleksi</a:t>
          </a:r>
          <a:r>
            <a:rPr lang="en-US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Arial Black" pitchFamily="34" charset="0"/>
            </a:rPr>
            <a:t>karya</a:t>
          </a:r>
          <a:endParaRPr lang="en-US" dirty="0">
            <a:solidFill>
              <a:schemeClr val="tx1"/>
            </a:solidFill>
            <a:latin typeface="Arial Black" pitchFamily="34" charset="0"/>
          </a:endParaRPr>
        </a:p>
      </dgm:t>
    </dgm:pt>
    <dgm:pt modelId="{9BDD7810-6B7F-4A2B-94E3-41C633F4F001}" type="parTrans" cxnId="{6C10A29C-97C5-4B28-BF9F-FB244C3ADC00}">
      <dgm:prSet/>
      <dgm:spPr/>
      <dgm:t>
        <a:bodyPr/>
        <a:lstStyle/>
        <a:p>
          <a:endParaRPr lang="en-US">
            <a:solidFill>
              <a:schemeClr val="tx1"/>
            </a:solidFill>
            <a:latin typeface="Arial Black" pitchFamily="34" charset="0"/>
          </a:endParaRPr>
        </a:p>
      </dgm:t>
    </dgm:pt>
    <dgm:pt modelId="{8B180F4A-6851-41DE-AE26-611D456BEDA7}" type="sibTrans" cxnId="{6C10A29C-97C5-4B28-BF9F-FB244C3ADC00}">
      <dgm:prSet/>
      <dgm:spPr/>
      <dgm:t>
        <a:bodyPr/>
        <a:lstStyle/>
        <a:p>
          <a:endParaRPr lang="en-US">
            <a:solidFill>
              <a:schemeClr val="tx1"/>
            </a:solidFill>
            <a:latin typeface="Arial Black" pitchFamily="34" charset="0"/>
          </a:endParaRPr>
        </a:p>
      </dgm:t>
    </dgm:pt>
    <dgm:pt modelId="{730CB85B-479A-4F52-8C04-EBB1A6989A7A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Arial Black" pitchFamily="34" charset="0"/>
            </a:rPr>
            <a:t>Penata</a:t>
          </a:r>
          <a:r>
            <a:rPr lang="en-US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Arial Black" pitchFamily="34" charset="0"/>
            </a:rPr>
            <a:t>Ruang</a:t>
          </a:r>
          <a:r>
            <a:rPr lang="en-US" dirty="0" smtClean="0">
              <a:solidFill>
                <a:schemeClr val="tx1"/>
              </a:solidFill>
              <a:latin typeface="Arial Black" pitchFamily="34" charset="0"/>
            </a:rPr>
            <a:t>/</a:t>
          </a:r>
          <a:r>
            <a:rPr lang="en-US" dirty="0" err="1" smtClean="0">
              <a:solidFill>
                <a:schemeClr val="tx1"/>
              </a:solidFill>
              <a:latin typeface="Arial Black" pitchFamily="34" charset="0"/>
            </a:rPr>
            <a:t>tempat</a:t>
          </a:r>
          <a:endParaRPr lang="en-US" dirty="0">
            <a:solidFill>
              <a:schemeClr val="tx1"/>
            </a:solidFill>
            <a:latin typeface="Arial Black" pitchFamily="34" charset="0"/>
          </a:endParaRPr>
        </a:p>
      </dgm:t>
    </dgm:pt>
    <dgm:pt modelId="{23091AF5-50A2-41C9-B792-031D760B3F45}" type="parTrans" cxnId="{BE6F2427-4806-4F5A-B34A-0EDE3107DDB1}">
      <dgm:prSet/>
      <dgm:spPr/>
      <dgm:t>
        <a:bodyPr/>
        <a:lstStyle/>
        <a:p>
          <a:endParaRPr lang="en-US">
            <a:solidFill>
              <a:schemeClr val="tx1"/>
            </a:solidFill>
            <a:latin typeface="Arial Black" pitchFamily="34" charset="0"/>
          </a:endParaRPr>
        </a:p>
      </dgm:t>
    </dgm:pt>
    <dgm:pt modelId="{D3A00CE8-C757-41F6-BF52-B2BF82BF7D93}" type="sibTrans" cxnId="{BE6F2427-4806-4F5A-B34A-0EDE3107DDB1}">
      <dgm:prSet/>
      <dgm:spPr/>
      <dgm:t>
        <a:bodyPr/>
        <a:lstStyle/>
        <a:p>
          <a:endParaRPr lang="en-US">
            <a:solidFill>
              <a:schemeClr val="tx1"/>
            </a:solidFill>
            <a:latin typeface="Arial Black" pitchFamily="34" charset="0"/>
          </a:endParaRPr>
        </a:p>
      </dgm:t>
    </dgm:pt>
    <dgm:pt modelId="{BAE6C071-B1A0-4F05-8421-6CFF5C3F2766}" type="pres">
      <dgm:prSet presAssocID="{B3014D80-1906-4B34-93EA-CC2492250DBC}" presName="Name0" presStyleCnt="0">
        <dgm:presLayoutVars>
          <dgm:dir/>
          <dgm:resizeHandles val="exact"/>
        </dgm:presLayoutVars>
      </dgm:prSet>
      <dgm:spPr/>
    </dgm:pt>
    <dgm:pt modelId="{94C52FFE-8756-48E2-A7E7-7AB22B22E5FF}" type="pres">
      <dgm:prSet presAssocID="{A4ED15FA-EECA-425A-B1F9-D3C44C15E6B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BD51F7-51A1-4C1E-9984-76E03F732F17}" type="pres">
      <dgm:prSet presAssocID="{12E21203-5831-4B9C-85CE-3CD7BB9E7CE2}" presName="sibTrans" presStyleLbl="sibTrans1D1" presStyleIdx="0" presStyleCnt="3"/>
      <dgm:spPr/>
    </dgm:pt>
    <dgm:pt modelId="{F58B9FE4-5064-4C99-891E-DA41FEB989A7}" type="pres">
      <dgm:prSet presAssocID="{12E21203-5831-4B9C-85CE-3CD7BB9E7CE2}" presName="connectorText" presStyleLbl="sibTrans1D1" presStyleIdx="0" presStyleCnt="3"/>
      <dgm:spPr/>
    </dgm:pt>
    <dgm:pt modelId="{1F1BDD69-0516-47AF-9973-5C245DD81438}" type="pres">
      <dgm:prSet presAssocID="{23DCD489-EE02-45EE-BC02-19D15398521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7DEC-2FAC-40F4-A1E4-6E7059A77DB9}" type="pres">
      <dgm:prSet presAssocID="{489A81A0-3BE5-4E53-BD71-5B1887482B3F}" presName="sibTrans" presStyleLbl="sibTrans1D1" presStyleIdx="1" presStyleCnt="3"/>
      <dgm:spPr/>
    </dgm:pt>
    <dgm:pt modelId="{F512825D-7518-40A5-8F40-B414FE272AAD}" type="pres">
      <dgm:prSet presAssocID="{489A81A0-3BE5-4E53-BD71-5B1887482B3F}" presName="connectorText" presStyleLbl="sibTrans1D1" presStyleIdx="1" presStyleCnt="3"/>
      <dgm:spPr/>
    </dgm:pt>
    <dgm:pt modelId="{A066BCE0-A310-4A4C-A0C6-43A74D5752D7}" type="pres">
      <dgm:prSet presAssocID="{6E7160A3-26EE-45FE-A69D-46C673AEC6C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46F944-862B-49D7-BF10-DDBF5FAF8755}" type="pres">
      <dgm:prSet presAssocID="{8B180F4A-6851-41DE-AE26-611D456BEDA7}" presName="sibTrans" presStyleLbl="sibTrans1D1" presStyleIdx="2" presStyleCnt="3"/>
      <dgm:spPr/>
    </dgm:pt>
    <dgm:pt modelId="{0CC394E4-8F07-482F-8F09-4184310D156F}" type="pres">
      <dgm:prSet presAssocID="{8B180F4A-6851-41DE-AE26-611D456BEDA7}" presName="connectorText" presStyleLbl="sibTrans1D1" presStyleIdx="2" presStyleCnt="3"/>
      <dgm:spPr/>
    </dgm:pt>
    <dgm:pt modelId="{E43EB759-3E87-4A2D-8456-D1DE0B24071F}" type="pres">
      <dgm:prSet presAssocID="{730CB85B-479A-4F52-8C04-EBB1A6989A7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30B3BF-9197-4B25-8E69-D65807FBC554}" type="presOf" srcId="{489A81A0-3BE5-4E53-BD71-5B1887482B3F}" destId="{F512825D-7518-40A5-8F40-B414FE272AAD}" srcOrd="1" destOrd="0" presId="urn:microsoft.com/office/officeart/2005/8/layout/bProcess3"/>
    <dgm:cxn modelId="{AB927DDB-C189-4DFD-A79F-42545182FD93}" srcId="{B3014D80-1906-4B34-93EA-CC2492250DBC}" destId="{23DCD489-EE02-45EE-BC02-19D153985218}" srcOrd="1" destOrd="0" parTransId="{9FA1D932-F838-4545-A881-7127A5E870E0}" sibTransId="{489A81A0-3BE5-4E53-BD71-5B1887482B3F}"/>
    <dgm:cxn modelId="{B8B8E1C8-0323-4998-BA73-02528C26385E}" type="presOf" srcId="{12E21203-5831-4B9C-85CE-3CD7BB9E7CE2}" destId="{56BD51F7-51A1-4C1E-9984-76E03F732F17}" srcOrd="0" destOrd="0" presId="urn:microsoft.com/office/officeart/2005/8/layout/bProcess3"/>
    <dgm:cxn modelId="{D90F2373-5220-4953-AC01-1428496B565C}" type="presOf" srcId="{8B180F4A-6851-41DE-AE26-611D456BEDA7}" destId="{8C46F944-862B-49D7-BF10-DDBF5FAF8755}" srcOrd="0" destOrd="0" presId="urn:microsoft.com/office/officeart/2005/8/layout/bProcess3"/>
    <dgm:cxn modelId="{B085D698-3FFB-4B11-9A7C-6DCB04936699}" type="presOf" srcId="{A4ED15FA-EECA-425A-B1F9-D3C44C15E6B3}" destId="{94C52FFE-8756-48E2-A7E7-7AB22B22E5FF}" srcOrd="0" destOrd="0" presId="urn:microsoft.com/office/officeart/2005/8/layout/bProcess3"/>
    <dgm:cxn modelId="{BE6F2427-4806-4F5A-B34A-0EDE3107DDB1}" srcId="{B3014D80-1906-4B34-93EA-CC2492250DBC}" destId="{730CB85B-479A-4F52-8C04-EBB1A6989A7A}" srcOrd="3" destOrd="0" parTransId="{23091AF5-50A2-41C9-B792-031D760B3F45}" sibTransId="{D3A00CE8-C757-41F6-BF52-B2BF82BF7D93}"/>
    <dgm:cxn modelId="{E003228E-CA76-47F6-BB7B-1AC9B4DC01CA}" type="presOf" srcId="{6E7160A3-26EE-45FE-A69D-46C673AEC6CF}" destId="{A066BCE0-A310-4A4C-A0C6-43A74D5752D7}" srcOrd="0" destOrd="0" presId="urn:microsoft.com/office/officeart/2005/8/layout/bProcess3"/>
    <dgm:cxn modelId="{5CDEF158-E14F-4E1E-9AED-BC2022A30A52}" srcId="{B3014D80-1906-4B34-93EA-CC2492250DBC}" destId="{A4ED15FA-EECA-425A-B1F9-D3C44C15E6B3}" srcOrd="0" destOrd="0" parTransId="{CE3516DF-D118-42E8-9252-7AF7173BB47A}" sibTransId="{12E21203-5831-4B9C-85CE-3CD7BB9E7CE2}"/>
    <dgm:cxn modelId="{2C5C137F-61CE-4EFE-A126-3531F461CC34}" type="presOf" srcId="{B3014D80-1906-4B34-93EA-CC2492250DBC}" destId="{BAE6C071-B1A0-4F05-8421-6CFF5C3F2766}" srcOrd="0" destOrd="0" presId="urn:microsoft.com/office/officeart/2005/8/layout/bProcess3"/>
    <dgm:cxn modelId="{90E362F5-419C-43EF-B623-3FD9233C99B1}" type="presOf" srcId="{12E21203-5831-4B9C-85CE-3CD7BB9E7CE2}" destId="{F58B9FE4-5064-4C99-891E-DA41FEB989A7}" srcOrd="1" destOrd="0" presId="urn:microsoft.com/office/officeart/2005/8/layout/bProcess3"/>
    <dgm:cxn modelId="{6C10A29C-97C5-4B28-BF9F-FB244C3ADC00}" srcId="{B3014D80-1906-4B34-93EA-CC2492250DBC}" destId="{6E7160A3-26EE-45FE-A69D-46C673AEC6CF}" srcOrd="2" destOrd="0" parTransId="{9BDD7810-6B7F-4A2B-94E3-41C633F4F001}" sibTransId="{8B180F4A-6851-41DE-AE26-611D456BEDA7}"/>
    <dgm:cxn modelId="{3D0EE4E4-6053-4D38-8D13-ADB025B98DD4}" type="presOf" srcId="{730CB85B-479A-4F52-8C04-EBB1A6989A7A}" destId="{E43EB759-3E87-4A2D-8456-D1DE0B24071F}" srcOrd="0" destOrd="0" presId="urn:microsoft.com/office/officeart/2005/8/layout/bProcess3"/>
    <dgm:cxn modelId="{E458BDCB-D977-45D7-876A-67CC8B4920DE}" type="presOf" srcId="{489A81A0-3BE5-4E53-BD71-5B1887482B3F}" destId="{0D087DEC-2FAC-40F4-A1E4-6E7059A77DB9}" srcOrd="0" destOrd="0" presId="urn:microsoft.com/office/officeart/2005/8/layout/bProcess3"/>
    <dgm:cxn modelId="{CD9570B6-C904-4B61-A000-3A80FBD70E2C}" type="presOf" srcId="{23DCD489-EE02-45EE-BC02-19D153985218}" destId="{1F1BDD69-0516-47AF-9973-5C245DD81438}" srcOrd="0" destOrd="0" presId="urn:microsoft.com/office/officeart/2005/8/layout/bProcess3"/>
    <dgm:cxn modelId="{82E8FE3C-2469-48C3-BE08-A438806558A1}" type="presOf" srcId="{8B180F4A-6851-41DE-AE26-611D456BEDA7}" destId="{0CC394E4-8F07-482F-8F09-4184310D156F}" srcOrd="1" destOrd="0" presId="urn:microsoft.com/office/officeart/2005/8/layout/bProcess3"/>
    <dgm:cxn modelId="{CB5A4321-76DD-49F9-89A0-B104D35AABAB}" type="presParOf" srcId="{BAE6C071-B1A0-4F05-8421-6CFF5C3F2766}" destId="{94C52FFE-8756-48E2-A7E7-7AB22B22E5FF}" srcOrd="0" destOrd="0" presId="urn:microsoft.com/office/officeart/2005/8/layout/bProcess3"/>
    <dgm:cxn modelId="{B04CBBE1-F3CF-4C0C-B186-49890E06D164}" type="presParOf" srcId="{BAE6C071-B1A0-4F05-8421-6CFF5C3F2766}" destId="{56BD51F7-51A1-4C1E-9984-76E03F732F17}" srcOrd="1" destOrd="0" presId="urn:microsoft.com/office/officeart/2005/8/layout/bProcess3"/>
    <dgm:cxn modelId="{0D645226-932C-4D9B-BFDE-75D43CBFCCE8}" type="presParOf" srcId="{56BD51F7-51A1-4C1E-9984-76E03F732F17}" destId="{F58B9FE4-5064-4C99-891E-DA41FEB989A7}" srcOrd="0" destOrd="0" presId="urn:microsoft.com/office/officeart/2005/8/layout/bProcess3"/>
    <dgm:cxn modelId="{3E3E6024-EF9B-47EF-9948-23EE540EB638}" type="presParOf" srcId="{BAE6C071-B1A0-4F05-8421-6CFF5C3F2766}" destId="{1F1BDD69-0516-47AF-9973-5C245DD81438}" srcOrd="2" destOrd="0" presId="urn:microsoft.com/office/officeart/2005/8/layout/bProcess3"/>
    <dgm:cxn modelId="{93F6B991-163C-422F-8BD0-906E09140709}" type="presParOf" srcId="{BAE6C071-B1A0-4F05-8421-6CFF5C3F2766}" destId="{0D087DEC-2FAC-40F4-A1E4-6E7059A77DB9}" srcOrd="3" destOrd="0" presId="urn:microsoft.com/office/officeart/2005/8/layout/bProcess3"/>
    <dgm:cxn modelId="{CFAB736B-F60D-43A4-8783-B7B2706DB3C3}" type="presParOf" srcId="{0D087DEC-2FAC-40F4-A1E4-6E7059A77DB9}" destId="{F512825D-7518-40A5-8F40-B414FE272AAD}" srcOrd="0" destOrd="0" presId="urn:microsoft.com/office/officeart/2005/8/layout/bProcess3"/>
    <dgm:cxn modelId="{C3558A53-7115-4560-BA75-54AD71B3C372}" type="presParOf" srcId="{BAE6C071-B1A0-4F05-8421-6CFF5C3F2766}" destId="{A066BCE0-A310-4A4C-A0C6-43A74D5752D7}" srcOrd="4" destOrd="0" presId="urn:microsoft.com/office/officeart/2005/8/layout/bProcess3"/>
    <dgm:cxn modelId="{F43E8F81-78C8-4004-92DC-07A5237100E6}" type="presParOf" srcId="{BAE6C071-B1A0-4F05-8421-6CFF5C3F2766}" destId="{8C46F944-862B-49D7-BF10-DDBF5FAF8755}" srcOrd="5" destOrd="0" presId="urn:microsoft.com/office/officeart/2005/8/layout/bProcess3"/>
    <dgm:cxn modelId="{773DB571-E554-4A92-AF40-004339B12B41}" type="presParOf" srcId="{8C46F944-862B-49D7-BF10-DDBF5FAF8755}" destId="{0CC394E4-8F07-482F-8F09-4184310D156F}" srcOrd="0" destOrd="0" presId="urn:microsoft.com/office/officeart/2005/8/layout/bProcess3"/>
    <dgm:cxn modelId="{BED7EB3A-D91E-4CB1-8867-F0FB3797C480}" type="presParOf" srcId="{BAE6C071-B1A0-4F05-8421-6CFF5C3F2766}" destId="{E43EB759-3E87-4A2D-8456-D1DE0B24071F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18DE01-52FA-4DCF-AB95-CB154FE2B000}" type="doc">
      <dgm:prSet loTypeId="urn:microsoft.com/office/officeart/2005/8/layout/cycle2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9273E9F-8F5D-427C-B29C-A1FE38E316CC}">
      <dgm:prSet phldrT="[Text]" custT="1"/>
      <dgm:spPr/>
      <dgm:t>
        <a:bodyPr/>
        <a:lstStyle/>
        <a:p>
          <a:r>
            <a:rPr lang="en-US" sz="1600" b="1" dirty="0" err="1" smtClean="0">
              <a:solidFill>
                <a:schemeClr val="tx1"/>
              </a:solidFill>
              <a:latin typeface="+mj-lt"/>
            </a:rPr>
            <a:t>Mengamati</a:t>
          </a:r>
          <a:endParaRPr lang="en-US" sz="1600" b="1" dirty="0">
            <a:solidFill>
              <a:schemeClr val="tx1"/>
            </a:solidFill>
            <a:latin typeface="+mj-lt"/>
          </a:endParaRPr>
        </a:p>
      </dgm:t>
    </dgm:pt>
    <dgm:pt modelId="{22596DAA-8E7C-40A6-89AB-2D92BFA5A645}" type="parTrans" cxnId="{2C19067C-D91E-4A75-9981-38349FCAA895}">
      <dgm:prSet/>
      <dgm:spPr/>
      <dgm:t>
        <a:bodyPr/>
        <a:lstStyle/>
        <a:p>
          <a:endParaRPr lang="en-US" sz="2400" b="1">
            <a:solidFill>
              <a:schemeClr val="tx1"/>
            </a:solidFill>
            <a:latin typeface="+mj-lt"/>
          </a:endParaRPr>
        </a:p>
      </dgm:t>
    </dgm:pt>
    <dgm:pt modelId="{6CB12307-108E-42EC-B04C-83E72E554BC2}" type="sibTrans" cxnId="{2C19067C-D91E-4A75-9981-38349FCAA895}">
      <dgm:prSet custT="1"/>
      <dgm:spPr/>
      <dgm:t>
        <a:bodyPr/>
        <a:lstStyle/>
        <a:p>
          <a:endParaRPr lang="en-US" sz="1100" b="1">
            <a:solidFill>
              <a:schemeClr val="tx1"/>
            </a:solidFill>
            <a:latin typeface="+mj-lt"/>
          </a:endParaRPr>
        </a:p>
      </dgm:t>
    </dgm:pt>
    <dgm:pt modelId="{7C436728-2841-4484-A7F2-3E2035DC3B4B}">
      <dgm:prSet phldrT="[Text]" custT="1"/>
      <dgm:spPr/>
      <dgm:t>
        <a:bodyPr/>
        <a:lstStyle/>
        <a:p>
          <a:r>
            <a:rPr lang="en-US" sz="1600" b="1" dirty="0" err="1" smtClean="0">
              <a:solidFill>
                <a:schemeClr val="tx1"/>
              </a:solidFill>
              <a:latin typeface="+mj-lt"/>
            </a:rPr>
            <a:t>Menghayati</a:t>
          </a:r>
          <a:r>
            <a:rPr lang="en-US" sz="1600" b="1" dirty="0" smtClean="0">
              <a:solidFill>
                <a:schemeClr val="tx1"/>
              </a:solidFill>
              <a:latin typeface="+mj-lt"/>
            </a:rPr>
            <a:t> </a:t>
          </a:r>
          <a:endParaRPr lang="en-US" sz="1600" b="1" dirty="0">
            <a:solidFill>
              <a:schemeClr val="tx1"/>
            </a:solidFill>
            <a:latin typeface="+mj-lt"/>
          </a:endParaRPr>
        </a:p>
      </dgm:t>
    </dgm:pt>
    <dgm:pt modelId="{DA6E26BC-7F87-40B1-B32D-093784D52EF8}" type="parTrans" cxnId="{9110820E-ECFD-4A0C-9173-B92E5F0B31E7}">
      <dgm:prSet/>
      <dgm:spPr/>
      <dgm:t>
        <a:bodyPr/>
        <a:lstStyle/>
        <a:p>
          <a:endParaRPr lang="en-US" sz="2400" b="1">
            <a:solidFill>
              <a:schemeClr val="tx1"/>
            </a:solidFill>
            <a:latin typeface="+mj-lt"/>
          </a:endParaRPr>
        </a:p>
      </dgm:t>
    </dgm:pt>
    <dgm:pt modelId="{8A21EDEA-2AA7-4E41-81C5-3A70CEA11D8F}" type="sibTrans" cxnId="{9110820E-ECFD-4A0C-9173-B92E5F0B31E7}">
      <dgm:prSet custT="1"/>
      <dgm:spPr/>
      <dgm:t>
        <a:bodyPr/>
        <a:lstStyle/>
        <a:p>
          <a:endParaRPr lang="en-US" sz="1100" b="1">
            <a:solidFill>
              <a:schemeClr val="tx1"/>
            </a:solidFill>
            <a:latin typeface="+mj-lt"/>
          </a:endParaRPr>
        </a:p>
      </dgm:t>
    </dgm:pt>
    <dgm:pt modelId="{82AE6208-A964-4B5D-A3C2-8018A1EE4786}">
      <dgm:prSet phldrT="[Text]" custT="1"/>
      <dgm:spPr/>
      <dgm:t>
        <a:bodyPr/>
        <a:lstStyle/>
        <a:p>
          <a:r>
            <a:rPr lang="en-US" sz="1600" b="1" dirty="0" err="1" smtClean="0">
              <a:solidFill>
                <a:schemeClr val="tx1"/>
              </a:solidFill>
              <a:latin typeface="+mj-lt"/>
            </a:rPr>
            <a:t>Memahami</a:t>
          </a:r>
          <a:r>
            <a:rPr lang="en-US" sz="1600" b="1" dirty="0" smtClean="0">
              <a:solidFill>
                <a:schemeClr val="tx1"/>
              </a:solidFill>
              <a:latin typeface="+mj-lt"/>
            </a:rPr>
            <a:t> </a:t>
          </a:r>
          <a:endParaRPr lang="en-US" sz="1600" b="1" dirty="0">
            <a:solidFill>
              <a:schemeClr val="tx1"/>
            </a:solidFill>
            <a:latin typeface="+mj-lt"/>
          </a:endParaRPr>
        </a:p>
      </dgm:t>
    </dgm:pt>
    <dgm:pt modelId="{BB6787D1-E7B2-49D8-871D-3378F082D559}" type="parTrans" cxnId="{1192D257-B34B-47C3-8898-A607ECF3D248}">
      <dgm:prSet/>
      <dgm:spPr/>
      <dgm:t>
        <a:bodyPr/>
        <a:lstStyle/>
        <a:p>
          <a:endParaRPr lang="en-US" sz="2400" b="1">
            <a:solidFill>
              <a:schemeClr val="tx1"/>
            </a:solidFill>
            <a:latin typeface="+mj-lt"/>
          </a:endParaRPr>
        </a:p>
      </dgm:t>
    </dgm:pt>
    <dgm:pt modelId="{6BC7BF68-6B89-4D04-913C-59C1A4398501}" type="sibTrans" cxnId="{1192D257-B34B-47C3-8898-A607ECF3D248}">
      <dgm:prSet custT="1"/>
      <dgm:spPr/>
      <dgm:t>
        <a:bodyPr/>
        <a:lstStyle/>
        <a:p>
          <a:endParaRPr lang="en-US" sz="1100" b="1">
            <a:solidFill>
              <a:schemeClr val="tx1"/>
            </a:solidFill>
            <a:latin typeface="+mj-lt"/>
          </a:endParaRPr>
        </a:p>
      </dgm:t>
    </dgm:pt>
    <dgm:pt modelId="{C390A892-516F-4365-BB9E-676C120A021F}">
      <dgm:prSet phldrT="[Text]" custT="1"/>
      <dgm:spPr/>
      <dgm:t>
        <a:bodyPr/>
        <a:lstStyle/>
        <a:p>
          <a:r>
            <a:rPr lang="en-US" sz="1600" b="1" dirty="0" err="1" smtClean="0">
              <a:solidFill>
                <a:schemeClr val="tx1"/>
              </a:solidFill>
              <a:latin typeface="+mj-lt"/>
            </a:rPr>
            <a:t>Menanggapi</a:t>
          </a:r>
          <a:r>
            <a:rPr lang="en-US" sz="1600" b="1" dirty="0" smtClean="0">
              <a:solidFill>
                <a:schemeClr val="tx1"/>
              </a:solidFill>
              <a:latin typeface="+mj-lt"/>
            </a:rPr>
            <a:t> </a:t>
          </a:r>
          <a:endParaRPr lang="en-US" sz="1600" b="1" dirty="0">
            <a:solidFill>
              <a:schemeClr val="tx1"/>
            </a:solidFill>
            <a:latin typeface="+mj-lt"/>
          </a:endParaRPr>
        </a:p>
      </dgm:t>
    </dgm:pt>
    <dgm:pt modelId="{92632422-228B-44EB-B3C6-FCF9FC15DB34}" type="parTrans" cxnId="{CDD561A7-15EB-47CB-B253-FCC6D7D503F5}">
      <dgm:prSet/>
      <dgm:spPr/>
      <dgm:t>
        <a:bodyPr/>
        <a:lstStyle/>
        <a:p>
          <a:endParaRPr lang="en-US" sz="2400" b="1">
            <a:solidFill>
              <a:schemeClr val="tx1"/>
            </a:solidFill>
            <a:latin typeface="+mj-lt"/>
          </a:endParaRPr>
        </a:p>
      </dgm:t>
    </dgm:pt>
    <dgm:pt modelId="{789992D8-D28D-4278-8F84-42FAE6A81D60}" type="sibTrans" cxnId="{CDD561A7-15EB-47CB-B253-FCC6D7D503F5}">
      <dgm:prSet custT="1"/>
      <dgm:spPr/>
      <dgm:t>
        <a:bodyPr/>
        <a:lstStyle/>
        <a:p>
          <a:endParaRPr lang="en-US" sz="1100" b="1">
            <a:solidFill>
              <a:schemeClr val="tx1"/>
            </a:solidFill>
            <a:latin typeface="+mj-lt"/>
          </a:endParaRPr>
        </a:p>
      </dgm:t>
    </dgm:pt>
    <dgm:pt modelId="{B456980D-80D9-4DCF-BC21-444E73538AF9}">
      <dgm:prSet phldrT="[Text]" custT="1"/>
      <dgm:spPr/>
      <dgm:t>
        <a:bodyPr/>
        <a:lstStyle/>
        <a:p>
          <a:r>
            <a:rPr lang="en-US" sz="1600" b="1" dirty="0" err="1" smtClean="0">
              <a:solidFill>
                <a:schemeClr val="tx1"/>
              </a:solidFill>
              <a:latin typeface="+mj-lt"/>
            </a:rPr>
            <a:t>Menilai</a:t>
          </a:r>
          <a:r>
            <a:rPr lang="en-US" sz="1600" b="1" dirty="0" smtClean="0">
              <a:solidFill>
                <a:schemeClr val="tx1"/>
              </a:solidFill>
              <a:latin typeface="+mj-lt"/>
            </a:rPr>
            <a:t> </a:t>
          </a:r>
          <a:endParaRPr lang="en-US" sz="1600" b="1" dirty="0">
            <a:solidFill>
              <a:schemeClr val="tx1"/>
            </a:solidFill>
            <a:latin typeface="+mj-lt"/>
          </a:endParaRPr>
        </a:p>
      </dgm:t>
    </dgm:pt>
    <dgm:pt modelId="{D44AE313-9A05-4A68-869B-C2A9F4904F40}" type="parTrans" cxnId="{00D1D674-189E-4E80-98F3-21BE0AC1AFA3}">
      <dgm:prSet/>
      <dgm:spPr/>
      <dgm:t>
        <a:bodyPr/>
        <a:lstStyle/>
        <a:p>
          <a:endParaRPr lang="en-US" sz="2400" b="1">
            <a:solidFill>
              <a:schemeClr val="tx1"/>
            </a:solidFill>
            <a:latin typeface="+mj-lt"/>
          </a:endParaRPr>
        </a:p>
      </dgm:t>
    </dgm:pt>
    <dgm:pt modelId="{86FA9AA0-930E-44C4-B830-B2EEEB31C0E4}" type="sibTrans" cxnId="{00D1D674-189E-4E80-98F3-21BE0AC1AFA3}">
      <dgm:prSet custT="1"/>
      <dgm:spPr/>
      <dgm:t>
        <a:bodyPr/>
        <a:lstStyle/>
        <a:p>
          <a:endParaRPr lang="en-US" sz="1100" b="1">
            <a:solidFill>
              <a:schemeClr val="tx1"/>
            </a:solidFill>
            <a:latin typeface="+mj-lt"/>
          </a:endParaRPr>
        </a:p>
      </dgm:t>
    </dgm:pt>
    <dgm:pt modelId="{E3561870-4A43-4C75-9554-BA697BB4486A}">
      <dgm:prSet custT="1"/>
      <dgm:spPr/>
      <dgm:t>
        <a:bodyPr/>
        <a:lstStyle/>
        <a:p>
          <a:r>
            <a:rPr lang="en-US" sz="1400" b="1" dirty="0" err="1" smtClean="0">
              <a:solidFill>
                <a:schemeClr val="tx1"/>
              </a:solidFill>
              <a:latin typeface="+mj-lt"/>
            </a:rPr>
            <a:t>Implementasi</a:t>
          </a:r>
          <a:r>
            <a:rPr lang="en-US" sz="1400" b="1" dirty="0" smtClean="0">
              <a:solidFill>
                <a:schemeClr val="tx1"/>
              </a:solidFill>
              <a:latin typeface="+mj-lt"/>
            </a:rPr>
            <a:t>/</a:t>
          </a:r>
        </a:p>
        <a:p>
          <a:r>
            <a:rPr lang="en-US" sz="1400" b="1" dirty="0" err="1" smtClean="0">
              <a:solidFill>
                <a:schemeClr val="tx1"/>
              </a:solidFill>
              <a:latin typeface="+mj-lt"/>
            </a:rPr>
            <a:t>Penerapan</a:t>
          </a:r>
          <a:endParaRPr lang="en-US" sz="1400" b="1" dirty="0">
            <a:solidFill>
              <a:schemeClr val="tx1"/>
            </a:solidFill>
            <a:latin typeface="+mj-lt"/>
          </a:endParaRPr>
        </a:p>
      </dgm:t>
    </dgm:pt>
    <dgm:pt modelId="{D1D2B7DC-2A23-4C29-BF41-20CD85DC7450}" type="parTrans" cxnId="{28E3189E-960C-4C5E-99D3-25F58E6A87EA}">
      <dgm:prSet/>
      <dgm:spPr/>
      <dgm:t>
        <a:bodyPr/>
        <a:lstStyle/>
        <a:p>
          <a:endParaRPr lang="en-US" sz="2400" b="1">
            <a:solidFill>
              <a:schemeClr val="tx1"/>
            </a:solidFill>
            <a:latin typeface="+mj-lt"/>
          </a:endParaRPr>
        </a:p>
      </dgm:t>
    </dgm:pt>
    <dgm:pt modelId="{79B211EC-7F86-4505-A1D0-B4CE2D6C60FC}" type="sibTrans" cxnId="{28E3189E-960C-4C5E-99D3-25F58E6A87EA}">
      <dgm:prSet custT="1"/>
      <dgm:spPr/>
      <dgm:t>
        <a:bodyPr/>
        <a:lstStyle/>
        <a:p>
          <a:endParaRPr lang="en-US" sz="1100" b="1">
            <a:solidFill>
              <a:schemeClr val="tx1"/>
            </a:solidFill>
            <a:latin typeface="+mj-lt"/>
          </a:endParaRPr>
        </a:p>
      </dgm:t>
    </dgm:pt>
    <dgm:pt modelId="{609747C6-8D24-4825-962C-247FEB2AE3F6}" type="pres">
      <dgm:prSet presAssocID="{1318DE01-52FA-4DCF-AB95-CB154FE2B000}" presName="cycle" presStyleCnt="0">
        <dgm:presLayoutVars>
          <dgm:dir/>
          <dgm:resizeHandles val="exact"/>
        </dgm:presLayoutVars>
      </dgm:prSet>
      <dgm:spPr/>
    </dgm:pt>
    <dgm:pt modelId="{E1583744-8C76-4E66-9F30-397E72E222D8}" type="pres">
      <dgm:prSet presAssocID="{89273E9F-8F5D-427C-B29C-A1FE38E316C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72D98E-0495-441D-9B4F-586D38DEC34D}" type="pres">
      <dgm:prSet presAssocID="{6CB12307-108E-42EC-B04C-83E72E554BC2}" presName="sibTrans" presStyleLbl="sibTrans2D1" presStyleIdx="0" presStyleCnt="6"/>
      <dgm:spPr/>
    </dgm:pt>
    <dgm:pt modelId="{3A1532B0-A0B7-45F1-934D-1F3929FA59FC}" type="pres">
      <dgm:prSet presAssocID="{6CB12307-108E-42EC-B04C-83E72E554BC2}" presName="connectorText" presStyleLbl="sibTrans2D1" presStyleIdx="0" presStyleCnt="6"/>
      <dgm:spPr/>
    </dgm:pt>
    <dgm:pt modelId="{63523ED4-8F57-4F75-ABAE-29CB1731C524}" type="pres">
      <dgm:prSet presAssocID="{7C436728-2841-4484-A7F2-3E2035DC3B4B}" presName="node" presStyleLbl="node1" presStyleIdx="1" presStyleCnt="6">
        <dgm:presLayoutVars>
          <dgm:bulletEnabled val="1"/>
        </dgm:presLayoutVars>
      </dgm:prSet>
      <dgm:spPr/>
    </dgm:pt>
    <dgm:pt modelId="{CE4A7BA0-356E-4C9B-A02B-D5E7392C3995}" type="pres">
      <dgm:prSet presAssocID="{8A21EDEA-2AA7-4E41-81C5-3A70CEA11D8F}" presName="sibTrans" presStyleLbl="sibTrans2D1" presStyleIdx="1" presStyleCnt="6"/>
      <dgm:spPr/>
    </dgm:pt>
    <dgm:pt modelId="{91576666-02A6-453C-AD21-760EF004F037}" type="pres">
      <dgm:prSet presAssocID="{8A21EDEA-2AA7-4E41-81C5-3A70CEA11D8F}" presName="connectorText" presStyleLbl="sibTrans2D1" presStyleIdx="1" presStyleCnt="6"/>
      <dgm:spPr/>
    </dgm:pt>
    <dgm:pt modelId="{EAE898F5-5300-41E6-BA56-CA4C72466B04}" type="pres">
      <dgm:prSet presAssocID="{82AE6208-A964-4B5D-A3C2-8018A1EE4786}" presName="node" presStyleLbl="node1" presStyleIdx="2" presStyleCnt="6">
        <dgm:presLayoutVars>
          <dgm:bulletEnabled val="1"/>
        </dgm:presLayoutVars>
      </dgm:prSet>
      <dgm:spPr/>
    </dgm:pt>
    <dgm:pt modelId="{11C00533-ED8E-452F-9368-44E40A62D5A7}" type="pres">
      <dgm:prSet presAssocID="{6BC7BF68-6B89-4D04-913C-59C1A4398501}" presName="sibTrans" presStyleLbl="sibTrans2D1" presStyleIdx="2" presStyleCnt="6"/>
      <dgm:spPr/>
    </dgm:pt>
    <dgm:pt modelId="{7EA27E33-5C8A-4450-B723-E41743B23ECE}" type="pres">
      <dgm:prSet presAssocID="{6BC7BF68-6B89-4D04-913C-59C1A4398501}" presName="connectorText" presStyleLbl="sibTrans2D1" presStyleIdx="2" presStyleCnt="6"/>
      <dgm:spPr/>
    </dgm:pt>
    <dgm:pt modelId="{B63AEE35-7D06-44A2-9D87-3E17F93C8BDA}" type="pres">
      <dgm:prSet presAssocID="{C390A892-516F-4365-BB9E-676C120A021F}" presName="node" presStyleLbl="node1" presStyleIdx="3" presStyleCnt="6">
        <dgm:presLayoutVars>
          <dgm:bulletEnabled val="1"/>
        </dgm:presLayoutVars>
      </dgm:prSet>
      <dgm:spPr/>
    </dgm:pt>
    <dgm:pt modelId="{C70F7699-9C86-4714-97AC-B6B7C4987E32}" type="pres">
      <dgm:prSet presAssocID="{789992D8-D28D-4278-8F84-42FAE6A81D60}" presName="sibTrans" presStyleLbl="sibTrans2D1" presStyleIdx="3" presStyleCnt="6"/>
      <dgm:spPr/>
    </dgm:pt>
    <dgm:pt modelId="{760AF3E1-F1BF-40E0-BF3E-777E5926C1DA}" type="pres">
      <dgm:prSet presAssocID="{789992D8-D28D-4278-8F84-42FAE6A81D60}" presName="connectorText" presStyleLbl="sibTrans2D1" presStyleIdx="3" presStyleCnt="6"/>
      <dgm:spPr/>
    </dgm:pt>
    <dgm:pt modelId="{F5CD25E4-5473-4169-8B05-A010AB9A9AEE}" type="pres">
      <dgm:prSet presAssocID="{B456980D-80D9-4DCF-BC21-444E73538AF9}" presName="node" presStyleLbl="node1" presStyleIdx="4" presStyleCnt="6">
        <dgm:presLayoutVars>
          <dgm:bulletEnabled val="1"/>
        </dgm:presLayoutVars>
      </dgm:prSet>
      <dgm:spPr/>
    </dgm:pt>
    <dgm:pt modelId="{29B5B892-F1C6-4912-8BCE-3CDB138028F0}" type="pres">
      <dgm:prSet presAssocID="{86FA9AA0-930E-44C4-B830-B2EEEB31C0E4}" presName="sibTrans" presStyleLbl="sibTrans2D1" presStyleIdx="4" presStyleCnt="6"/>
      <dgm:spPr/>
    </dgm:pt>
    <dgm:pt modelId="{A3AF7573-98EF-451A-AF35-5D2EFF2F6B43}" type="pres">
      <dgm:prSet presAssocID="{86FA9AA0-930E-44C4-B830-B2EEEB31C0E4}" presName="connectorText" presStyleLbl="sibTrans2D1" presStyleIdx="4" presStyleCnt="6"/>
      <dgm:spPr/>
    </dgm:pt>
    <dgm:pt modelId="{320F4699-6B80-4872-85DB-05278F7C7152}" type="pres">
      <dgm:prSet presAssocID="{E3561870-4A43-4C75-9554-BA697BB4486A}" presName="node" presStyleLbl="node1" presStyleIdx="5" presStyleCnt="6">
        <dgm:presLayoutVars>
          <dgm:bulletEnabled val="1"/>
        </dgm:presLayoutVars>
      </dgm:prSet>
      <dgm:spPr/>
    </dgm:pt>
    <dgm:pt modelId="{61C7C141-A58D-4E5F-AA14-40B89BB03194}" type="pres">
      <dgm:prSet presAssocID="{79B211EC-7F86-4505-A1D0-B4CE2D6C60FC}" presName="sibTrans" presStyleLbl="sibTrans2D1" presStyleIdx="5" presStyleCnt="6"/>
      <dgm:spPr/>
    </dgm:pt>
    <dgm:pt modelId="{C7E1FC91-1395-4E84-8156-9641243A04CE}" type="pres">
      <dgm:prSet presAssocID="{79B211EC-7F86-4505-A1D0-B4CE2D6C60FC}" presName="connectorText" presStyleLbl="sibTrans2D1" presStyleIdx="5" presStyleCnt="6"/>
      <dgm:spPr/>
    </dgm:pt>
  </dgm:ptLst>
  <dgm:cxnLst>
    <dgm:cxn modelId="{28E3189E-960C-4C5E-99D3-25F58E6A87EA}" srcId="{1318DE01-52FA-4DCF-AB95-CB154FE2B000}" destId="{E3561870-4A43-4C75-9554-BA697BB4486A}" srcOrd="5" destOrd="0" parTransId="{D1D2B7DC-2A23-4C29-BF41-20CD85DC7450}" sibTransId="{79B211EC-7F86-4505-A1D0-B4CE2D6C60FC}"/>
    <dgm:cxn modelId="{112CF96A-D084-4E89-85F9-39C4B3298B9C}" type="presOf" srcId="{86FA9AA0-930E-44C4-B830-B2EEEB31C0E4}" destId="{A3AF7573-98EF-451A-AF35-5D2EFF2F6B43}" srcOrd="1" destOrd="0" presId="urn:microsoft.com/office/officeart/2005/8/layout/cycle2"/>
    <dgm:cxn modelId="{9110820E-ECFD-4A0C-9173-B92E5F0B31E7}" srcId="{1318DE01-52FA-4DCF-AB95-CB154FE2B000}" destId="{7C436728-2841-4484-A7F2-3E2035DC3B4B}" srcOrd="1" destOrd="0" parTransId="{DA6E26BC-7F87-40B1-B32D-093784D52EF8}" sibTransId="{8A21EDEA-2AA7-4E41-81C5-3A70CEA11D8F}"/>
    <dgm:cxn modelId="{00D1D674-189E-4E80-98F3-21BE0AC1AFA3}" srcId="{1318DE01-52FA-4DCF-AB95-CB154FE2B000}" destId="{B456980D-80D9-4DCF-BC21-444E73538AF9}" srcOrd="4" destOrd="0" parTransId="{D44AE313-9A05-4A68-869B-C2A9F4904F40}" sibTransId="{86FA9AA0-930E-44C4-B830-B2EEEB31C0E4}"/>
    <dgm:cxn modelId="{8FFF1E17-5188-4BD7-BAF7-150AB408D492}" type="presOf" srcId="{B456980D-80D9-4DCF-BC21-444E73538AF9}" destId="{F5CD25E4-5473-4169-8B05-A010AB9A9AEE}" srcOrd="0" destOrd="0" presId="urn:microsoft.com/office/officeart/2005/8/layout/cycle2"/>
    <dgm:cxn modelId="{04D7D843-1D9F-4EEE-A314-339970825F64}" type="presOf" srcId="{789992D8-D28D-4278-8F84-42FAE6A81D60}" destId="{760AF3E1-F1BF-40E0-BF3E-777E5926C1DA}" srcOrd="1" destOrd="0" presId="urn:microsoft.com/office/officeart/2005/8/layout/cycle2"/>
    <dgm:cxn modelId="{1A304A4C-687D-42F2-B478-A5187DC066AC}" type="presOf" srcId="{6BC7BF68-6B89-4D04-913C-59C1A4398501}" destId="{7EA27E33-5C8A-4450-B723-E41743B23ECE}" srcOrd="1" destOrd="0" presId="urn:microsoft.com/office/officeart/2005/8/layout/cycle2"/>
    <dgm:cxn modelId="{95EBD56D-D139-418D-A93F-CED9FA823B3B}" type="presOf" srcId="{C390A892-516F-4365-BB9E-676C120A021F}" destId="{B63AEE35-7D06-44A2-9D87-3E17F93C8BDA}" srcOrd="0" destOrd="0" presId="urn:microsoft.com/office/officeart/2005/8/layout/cycle2"/>
    <dgm:cxn modelId="{441D16E1-B27B-432B-9C63-751D3C6DEDB9}" type="presOf" srcId="{82AE6208-A964-4B5D-A3C2-8018A1EE4786}" destId="{EAE898F5-5300-41E6-BA56-CA4C72466B04}" srcOrd="0" destOrd="0" presId="urn:microsoft.com/office/officeart/2005/8/layout/cycle2"/>
    <dgm:cxn modelId="{92545EFD-B476-45F7-AB4D-7CCC14DF62A7}" type="presOf" srcId="{E3561870-4A43-4C75-9554-BA697BB4486A}" destId="{320F4699-6B80-4872-85DB-05278F7C7152}" srcOrd="0" destOrd="0" presId="urn:microsoft.com/office/officeart/2005/8/layout/cycle2"/>
    <dgm:cxn modelId="{2C19067C-D91E-4A75-9981-38349FCAA895}" srcId="{1318DE01-52FA-4DCF-AB95-CB154FE2B000}" destId="{89273E9F-8F5D-427C-B29C-A1FE38E316CC}" srcOrd="0" destOrd="0" parTransId="{22596DAA-8E7C-40A6-89AB-2D92BFA5A645}" sibTransId="{6CB12307-108E-42EC-B04C-83E72E554BC2}"/>
    <dgm:cxn modelId="{4932C5F0-3452-4B2A-9AAC-4DDF4D5E91D4}" type="presOf" srcId="{8A21EDEA-2AA7-4E41-81C5-3A70CEA11D8F}" destId="{91576666-02A6-453C-AD21-760EF004F037}" srcOrd="1" destOrd="0" presId="urn:microsoft.com/office/officeart/2005/8/layout/cycle2"/>
    <dgm:cxn modelId="{1192D257-B34B-47C3-8898-A607ECF3D248}" srcId="{1318DE01-52FA-4DCF-AB95-CB154FE2B000}" destId="{82AE6208-A964-4B5D-A3C2-8018A1EE4786}" srcOrd="2" destOrd="0" parTransId="{BB6787D1-E7B2-49D8-871D-3378F082D559}" sibTransId="{6BC7BF68-6B89-4D04-913C-59C1A4398501}"/>
    <dgm:cxn modelId="{B1203AF3-459F-4357-939D-07B888E0DE96}" type="presOf" srcId="{79B211EC-7F86-4505-A1D0-B4CE2D6C60FC}" destId="{61C7C141-A58D-4E5F-AA14-40B89BB03194}" srcOrd="0" destOrd="0" presId="urn:microsoft.com/office/officeart/2005/8/layout/cycle2"/>
    <dgm:cxn modelId="{8F710043-4D26-4506-A78E-E2CFBE945343}" type="presOf" srcId="{8A21EDEA-2AA7-4E41-81C5-3A70CEA11D8F}" destId="{CE4A7BA0-356E-4C9B-A02B-D5E7392C3995}" srcOrd="0" destOrd="0" presId="urn:microsoft.com/office/officeart/2005/8/layout/cycle2"/>
    <dgm:cxn modelId="{E7B44375-2C93-4ED8-8619-F8D5C45B4991}" type="presOf" srcId="{89273E9F-8F5D-427C-B29C-A1FE38E316CC}" destId="{E1583744-8C76-4E66-9F30-397E72E222D8}" srcOrd="0" destOrd="0" presId="urn:microsoft.com/office/officeart/2005/8/layout/cycle2"/>
    <dgm:cxn modelId="{CDD561A7-15EB-47CB-B253-FCC6D7D503F5}" srcId="{1318DE01-52FA-4DCF-AB95-CB154FE2B000}" destId="{C390A892-516F-4365-BB9E-676C120A021F}" srcOrd="3" destOrd="0" parTransId="{92632422-228B-44EB-B3C6-FCF9FC15DB34}" sibTransId="{789992D8-D28D-4278-8F84-42FAE6A81D60}"/>
    <dgm:cxn modelId="{AF13CCA1-5003-414F-8C25-9135DCB9DD60}" type="presOf" srcId="{6CB12307-108E-42EC-B04C-83E72E554BC2}" destId="{3A1532B0-A0B7-45F1-934D-1F3929FA59FC}" srcOrd="1" destOrd="0" presId="urn:microsoft.com/office/officeart/2005/8/layout/cycle2"/>
    <dgm:cxn modelId="{B344E610-0789-413F-BF6F-A5B3B15C97F2}" type="presOf" srcId="{79B211EC-7F86-4505-A1D0-B4CE2D6C60FC}" destId="{C7E1FC91-1395-4E84-8156-9641243A04CE}" srcOrd="1" destOrd="0" presId="urn:microsoft.com/office/officeart/2005/8/layout/cycle2"/>
    <dgm:cxn modelId="{7A4DD10F-3F17-41E8-B533-824B5F83F9F1}" type="presOf" srcId="{789992D8-D28D-4278-8F84-42FAE6A81D60}" destId="{C70F7699-9C86-4714-97AC-B6B7C4987E32}" srcOrd="0" destOrd="0" presId="urn:microsoft.com/office/officeart/2005/8/layout/cycle2"/>
    <dgm:cxn modelId="{997B2BFC-E608-4ABC-95A3-8635C38541F2}" type="presOf" srcId="{6BC7BF68-6B89-4D04-913C-59C1A4398501}" destId="{11C00533-ED8E-452F-9368-44E40A62D5A7}" srcOrd="0" destOrd="0" presId="urn:microsoft.com/office/officeart/2005/8/layout/cycle2"/>
    <dgm:cxn modelId="{475E664A-34B7-4A33-9430-5BF7C58F3C09}" type="presOf" srcId="{1318DE01-52FA-4DCF-AB95-CB154FE2B000}" destId="{609747C6-8D24-4825-962C-247FEB2AE3F6}" srcOrd="0" destOrd="0" presId="urn:microsoft.com/office/officeart/2005/8/layout/cycle2"/>
    <dgm:cxn modelId="{442D58DC-8E44-47C3-A9C4-CCFFA651D029}" type="presOf" srcId="{86FA9AA0-930E-44C4-B830-B2EEEB31C0E4}" destId="{29B5B892-F1C6-4912-8BCE-3CDB138028F0}" srcOrd="0" destOrd="0" presId="urn:microsoft.com/office/officeart/2005/8/layout/cycle2"/>
    <dgm:cxn modelId="{4D918DFB-8F57-4754-83E9-E35409AF4995}" type="presOf" srcId="{6CB12307-108E-42EC-B04C-83E72E554BC2}" destId="{C472D98E-0495-441D-9B4F-586D38DEC34D}" srcOrd="0" destOrd="0" presId="urn:microsoft.com/office/officeart/2005/8/layout/cycle2"/>
    <dgm:cxn modelId="{1E91CF46-6CAF-49C5-BDDC-9C82A31D4E85}" type="presOf" srcId="{7C436728-2841-4484-A7F2-3E2035DC3B4B}" destId="{63523ED4-8F57-4F75-ABAE-29CB1731C524}" srcOrd="0" destOrd="0" presId="urn:microsoft.com/office/officeart/2005/8/layout/cycle2"/>
    <dgm:cxn modelId="{1B68F3B9-91AD-4B6F-A00C-53938BF03B21}" type="presParOf" srcId="{609747C6-8D24-4825-962C-247FEB2AE3F6}" destId="{E1583744-8C76-4E66-9F30-397E72E222D8}" srcOrd="0" destOrd="0" presId="urn:microsoft.com/office/officeart/2005/8/layout/cycle2"/>
    <dgm:cxn modelId="{90C66E43-5E9A-4AC3-8553-0ADCDE05CC61}" type="presParOf" srcId="{609747C6-8D24-4825-962C-247FEB2AE3F6}" destId="{C472D98E-0495-441D-9B4F-586D38DEC34D}" srcOrd="1" destOrd="0" presId="urn:microsoft.com/office/officeart/2005/8/layout/cycle2"/>
    <dgm:cxn modelId="{734BC5E8-2C24-4DA9-A094-19B9662EEC14}" type="presParOf" srcId="{C472D98E-0495-441D-9B4F-586D38DEC34D}" destId="{3A1532B0-A0B7-45F1-934D-1F3929FA59FC}" srcOrd="0" destOrd="0" presId="urn:microsoft.com/office/officeart/2005/8/layout/cycle2"/>
    <dgm:cxn modelId="{DC98840D-4BE1-458A-B427-42E184522FFF}" type="presParOf" srcId="{609747C6-8D24-4825-962C-247FEB2AE3F6}" destId="{63523ED4-8F57-4F75-ABAE-29CB1731C524}" srcOrd="2" destOrd="0" presId="urn:microsoft.com/office/officeart/2005/8/layout/cycle2"/>
    <dgm:cxn modelId="{62FAAC5D-024B-46F0-BCAC-B132C8523873}" type="presParOf" srcId="{609747C6-8D24-4825-962C-247FEB2AE3F6}" destId="{CE4A7BA0-356E-4C9B-A02B-D5E7392C3995}" srcOrd="3" destOrd="0" presId="urn:microsoft.com/office/officeart/2005/8/layout/cycle2"/>
    <dgm:cxn modelId="{D4B20D1C-BB1C-412A-A027-C5DA5358858F}" type="presParOf" srcId="{CE4A7BA0-356E-4C9B-A02B-D5E7392C3995}" destId="{91576666-02A6-453C-AD21-760EF004F037}" srcOrd="0" destOrd="0" presId="urn:microsoft.com/office/officeart/2005/8/layout/cycle2"/>
    <dgm:cxn modelId="{D44CE1CD-822B-46D0-A171-F0185132202F}" type="presParOf" srcId="{609747C6-8D24-4825-962C-247FEB2AE3F6}" destId="{EAE898F5-5300-41E6-BA56-CA4C72466B04}" srcOrd="4" destOrd="0" presId="urn:microsoft.com/office/officeart/2005/8/layout/cycle2"/>
    <dgm:cxn modelId="{CABB1616-8E93-4EF4-A778-8673D6951716}" type="presParOf" srcId="{609747C6-8D24-4825-962C-247FEB2AE3F6}" destId="{11C00533-ED8E-452F-9368-44E40A62D5A7}" srcOrd="5" destOrd="0" presId="urn:microsoft.com/office/officeart/2005/8/layout/cycle2"/>
    <dgm:cxn modelId="{C31CA0A7-D041-44AB-82A0-F34E3FE38577}" type="presParOf" srcId="{11C00533-ED8E-452F-9368-44E40A62D5A7}" destId="{7EA27E33-5C8A-4450-B723-E41743B23ECE}" srcOrd="0" destOrd="0" presId="urn:microsoft.com/office/officeart/2005/8/layout/cycle2"/>
    <dgm:cxn modelId="{A157BFCD-9F32-4878-AF20-B6242FB108D5}" type="presParOf" srcId="{609747C6-8D24-4825-962C-247FEB2AE3F6}" destId="{B63AEE35-7D06-44A2-9D87-3E17F93C8BDA}" srcOrd="6" destOrd="0" presId="urn:microsoft.com/office/officeart/2005/8/layout/cycle2"/>
    <dgm:cxn modelId="{06C6FCE9-8393-422C-AF61-CF38A058D1A8}" type="presParOf" srcId="{609747C6-8D24-4825-962C-247FEB2AE3F6}" destId="{C70F7699-9C86-4714-97AC-B6B7C4987E32}" srcOrd="7" destOrd="0" presId="urn:microsoft.com/office/officeart/2005/8/layout/cycle2"/>
    <dgm:cxn modelId="{CFC2FEF2-A8D5-4158-92B7-A52D2942A57F}" type="presParOf" srcId="{C70F7699-9C86-4714-97AC-B6B7C4987E32}" destId="{760AF3E1-F1BF-40E0-BF3E-777E5926C1DA}" srcOrd="0" destOrd="0" presId="urn:microsoft.com/office/officeart/2005/8/layout/cycle2"/>
    <dgm:cxn modelId="{A80160DE-030D-4D33-864E-9963991615E2}" type="presParOf" srcId="{609747C6-8D24-4825-962C-247FEB2AE3F6}" destId="{F5CD25E4-5473-4169-8B05-A010AB9A9AEE}" srcOrd="8" destOrd="0" presId="urn:microsoft.com/office/officeart/2005/8/layout/cycle2"/>
    <dgm:cxn modelId="{949B7210-74F8-41B1-BEB5-E483D83CE1EC}" type="presParOf" srcId="{609747C6-8D24-4825-962C-247FEB2AE3F6}" destId="{29B5B892-F1C6-4912-8BCE-3CDB138028F0}" srcOrd="9" destOrd="0" presId="urn:microsoft.com/office/officeart/2005/8/layout/cycle2"/>
    <dgm:cxn modelId="{CA87A2EC-4D0C-4C61-B43C-E30AB8331FE2}" type="presParOf" srcId="{29B5B892-F1C6-4912-8BCE-3CDB138028F0}" destId="{A3AF7573-98EF-451A-AF35-5D2EFF2F6B43}" srcOrd="0" destOrd="0" presId="urn:microsoft.com/office/officeart/2005/8/layout/cycle2"/>
    <dgm:cxn modelId="{6FA10938-A153-4BF3-AAF6-77AC38EA2D7B}" type="presParOf" srcId="{609747C6-8D24-4825-962C-247FEB2AE3F6}" destId="{320F4699-6B80-4872-85DB-05278F7C7152}" srcOrd="10" destOrd="0" presId="urn:microsoft.com/office/officeart/2005/8/layout/cycle2"/>
    <dgm:cxn modelId="{14CB4E38-A5A6-4D1E-B94A-AD48B1DB5053}" type="presParOf" srcId="{609747C6-8D24-4825-962C-247FEB2AE3F6}" destId="{61C7C141-A58D-4E5F-AA14-40B89BB03194}" srcOrd="11" destOrd="0" presId="urn:microsoft.com/office/officeart/2005/8/layout/cycle2"/>
    <dgm:cxn modelId="{7FB5DD71-4E62-4426-B101-9B2B5269951C}" type="presParOf" srcId="{61C7C141-A58D-4E5F-AA14-40B89BB03194}" destId="{C7E1FC91-1395-4E84-8156-9641243A04C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B5293C-8584-4F80-BED5-5B98D606B2C2}" type="doc">
      <dgm:prSet loTypeId="urn:microsoft.com/office/officeart/2005/8/layout/cycle2" loCatId="cycle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4E881D7-71BF-4A2E-B6C6-302AC9BC0719}">
      <dgm:prSet phldrT="[Text]"/>
      <dgm:spPr/>
      <dgm:t>
        <a:bodyPr/>
        <a:lstStyle/>
        <a:p>
          <a:r>
            <a:rPr lang="en-US" b="1" dirty="0" err="1" smtClean="0">
              <a:solidFill>
                <a:schemeClr val="bg1"/>
              </a:solidFill>
            </a:rPr>
            <a:t>Pergelaran</a:t>
          </a:r>
          <a:r>
            <a:rPr lang="en-US" b="1" dirty="0" smtClean="0">
              <a:solidFill>
                <a:schemeClr val="bg1"/>
              </a:solidFill>
            </a:rPr>
            <a:t> </a:t>
          </a:r>
          <a:r>
            <a:rPr lang="en-US" b="1" dirty="0" err="1" smtClean="0">
              <a:solidFill>
                <a:schemeClr val="bg1"/>
              </a:solidFill>
            </a:rPr>
            <a:t>Tertutup</a:t>
          </a:r>
          <a:r>
            <a:rPr lang="en-US" b="1" dirty="0" smtClean="0">
              <a:solidFill>
                <a:schemeClr val="bg1"/>
              </a:solidFill>
            </a:rPr>
            <a:t> : </a:t>
          </a:r>
          <a:r>
            <a:rPr lang="en-US" b="1" dirty="0" err="1" smtClean="0">
              <a:solidFill>
                <a:schemeClr val="bg1"/>
              </a:solidFill>
            </a:rPr>
            <a:t>Tempat</a:t>
          </a:r>
          <a:r>
            <a:rPr lang="en-US" b="1" dirty="0" smtClean="0">
              <a:solidFill>
                <a:schemeClr val="bg1"/>
              </a:solidFill>
            </a:rPr>
            <a:t> </a:t>
          </a:r>
          <a:r>
            <a:rPr lang="en-US" b="1" dirty="0" err="1" smtClean="0">
              <a:solidFill>
                <a:schemeClr val="bg1"/>
              </a:solidFill>
            </a:rPr>
            <a:t>pergelaran</a:t>
          </a:r>
          <a:r>
            <a:rPr lang="en-US" b="1" dirty="0" smtClean="0">
              <a:solidFill>
                <a:schemeClr val="bg1"/>
              </a:solidFill>
            </a:rPr>
            <a:t> di </a:t>
          </a:r>
          <a:r>
            <a:rPr lang="en-US" b="1" dirty="0" err="1" smtClean="0">
              <a:solidFill>
                <a:schemeClr val="bg1"/>
              </a:solidFill>
            </a:rPr>
            <a:t>dalam</a:t>
          </a:r>
          <a:r>
            <a:rPr lang="en-US" b="1" dirty="0" smtClean="0">
              <a:solidFill>
                <a:schemeClr val="bg1"/>
              </a:solidFill>
            </a:rPr>
            <a:t> </a:t>
          </a:r>
          <a:r>
            <a:rPr lang="en-US" b="1" dirty="0" err="1" smtClean="0">
              <a:solidFill>
                <a:schemeClr val="bg1"/>
              </a:solidFill>
            </a:rPr>
            <a:t>gedung</a:t>
          </a:r>
          <a:r>
            <a:rPr lang="en-US" b="1" dirty="0" smtClean="0">
              <a:solidFill>
                <a:schemeClr val="bg1"/>
              </a:solidFill>
            </a:rPr>
            <a:t/>
          </a:r>
          <a:br>
            <a:rPr lang="en-US" b="1" dirty="0" smtClean="0">
              <a:solidFill>
                <a:schemeClr val="bg1"/>
              </a:solidFill>
            </a:rPr>
          </a:br>
          <a:endParaRPr lang="en-US" b="1" dirty="0">
            <a:solidFill>
              <a:schemeClr val="bg1"/>
            </a:solidFill>
          </a:endParaRPr>
        </a:p>
      </dgm:t>
    </dgm:pt>
    <dgm:pt modelId="{5771938A-35E1-445A-91E0-8A62F98789F1}" type="parTrans" cxnId="{4C2E9644-B9C4-40D5-89ED-FDAB85FDE0F8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6A50543B-0CFB-46EC-821D-D3DDC41EE638}" type="sibTrans" cxnId="{4C2E9644-B9C4-40D5-89ED-FDAB85FDE0F8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938A2576-FAAD-45E5-AC19-9852855D225A}">
      <dgm:prSet phldrT="[Text]"/>
      <dgm:spPr/>
      <dgm:t>
        <a:bodyPr/>
        <a:lstStyle/>
        <a:p>
          <a:r>
            <a:rPr lang="en-US" b="1" dirty="0" err="1" smtClean="0">
              <a:solidFill>
                <a:schemeClr val="bg1"/>
              </a:solidFill>
            </a:rPr>
            <a:t>Pergelaran</a:t>
          </a:r>
          <a:r>
            <a:rPr lang="en-US" b="1" dirty="0" smtClean="0">
              <a:solidFill>
                <a:schemeClr val="bg1"/>
              </a:solidFill>
            </a:rPr>
            <a:t> Terbuka : </a:t>
          </a:r>
          <a:r>
            <a:rPr lang="en-US" b="1" dirty="0" err="1" smtClean="0">
              <a:solidFill>
                <a:schemeClr val="bg1"/>
              </a:solidFill>
            </a:rPr>
            <a:t>Tempat</a:t>
          </a:r>
          <a:r>
            <a:rPr lang="en-US" b="1" dirty="0" smtClean="0">
              <a:solidFill>
                <a:schemeClr val="bg1"/>
              </a:solidFill>
            </a:rPr>
            <a:t> </a:t>
          </a:r>
          <a:r>
            <a:rPr lang="en-US" b="1" dirty="0" err="1" smtClean="0">
              <a:solidFill>
                <a:schemeClr val="bg1"/>
              </a:solidFill>
            </a:rPr>
            <a:t>pergelaran</a:t>
          </a:r>
          <a:r>
            <a:rPr lang="en-US" b="1" dirty="0" smtClean="0">
              <a:solidFill>
                <a:schemeClr val="bg1"/>
              </a:solidFill>
            </a:rPr>
            <a:t> di </a:t>
          </a:r>
          <a:r>
            <a:rPr lang="en-US" b="1" dirty="0" err="1" smtClean="0">
              <a:solidFill>
                <a:schemeClr val="bg1"/>
              </a:solidFill>
            </a:rPr>
            <a:t>luar</a:t>
          </a:r>
          <a:r>
            <a:rPr lang="en-US" b="1" dirty="0" smtClean="0">
              <a:solidFill>
                <a:schemeClr val="bg1"/>
              </a:solidFill>
            </a:rPr>
            <a:t> </a:t>
          </a:r>
          <a:r>
            <a:rPr lang="en-US" b="1" dirty="0" err="1" smtClean="0">
              <a:solidFill>
                <a:schemeClr val="bg1"/>
              </a:solidFill>
            </a:rPr>
            <a:t>gedung</a:t>
          </a:r>
          <a:endParaRPr lang="en-US" b="1" dirty="0">
            <a:solidFill>
              <a:schemeClr val="bg1"/>
            </a:solidFill>
          </a:endParaRPr>
        </a:p>
      </dgm:t>
    </dgm:pt>
    <dgm:pt modelId="{17F8E323-E3FD-4654-B20E-9B4C8E9145EB}" type="parTrans" cxnId="{184A7586-B5EA-4EF9-B0B1-B5FBC35B36CA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EAD7086D-93A8-49B4-BC72-C900E0FAFB6A}" type="sibTrans" cxnId="{184A7586-B5EA-4EF9-B0B1-B5FBC35B36CA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84913F08-7507-4C64-B9E2-B515DB42A243}" type="pres">
      <dgm:prSet presAssocID="{84B5293C-8584-4F80-BED5-5B98D606B2C2}" presName="cycle" presStyleCnt="0">
        <dgm:presLayoutVars>
          <dgm:dir/>
          <dgm:resizeHandles val="exact"/>
        </dgm:presLayoutVars>
      </dgm:prSet>
      <dgm:spPr/>
    </dgm:pt>
    <dgm:pt modelId="{0F3EF716-12D9-4CA2-AD37-52A9E7567436}" type="pres">
      <dgm:prSet presAssocID="{B4E881D7-71BF-4A2E-B6C6-302AC9BC0719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100FE4-14BC-4928-80D9-3A98461FD62E}" type="pres">
      <dgm:prSet presAssocID="{6A50543B-0CFB-46EC-821D-D3DDC41EE638}" presName="sibTrans" presStyleLbl="sibTrans2D1" presStyleIdx="0" presStyleCnt="2"/>
      <dgm:spPr/>
    </dgm:pt>
    <dgm:pt modelId="{92E1C69F-E32D-40E7-9BF1-EB3D33F34FFD}" type="pres">
      <dgm:prSet presAssocID="{6A50543B-0CFB-46EC-821D-D3DDC41EE638}" presName="connectorText" presStyleLbl="sibTrans2D1" presStyleIdx="0" presStyleCnt="2"/>
      <dgm:spPr/>
    </dgm:pt>
    <dgm:pt modelId="{557752B5-8F72-4E1B-975C-5659C89EEE06}" type="pres">
      <dgm:prSet presAssocID="{938A2576-FAAD-45E5-AC19-9852855D225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1D8EFA-B286-4778-9350-E03888323578}" type="pres">
      <dgm:prSet presAssocID="{EAD7086D-93A8-49B4-BC72-C900E0FAFB6A}" presName="sibTrans" presStyleLbl="sibTrans2D1" presStyleIdx="1" presStyleCnt="2"/>
      <dgm:spPr/>
    </dgm:pt>
    <dgm:pt modelId="{62C434B3-8AA0-4F35-84C7-2B8F806811C9}" type="pres">
      <dgm:prSet presAssocID="{EAD7086D-93A8-49B4-BC72-C900E0FAFB6A}" presName="connectorText" presStyleLbl="sibTrans2D1" presStyleIdx="1" presStyleCnt="2"/>
      <dgm:spPr/>
    </dgm:pt>
  </dgm:ptLst>
  <dgm:cxnLst>
    <dgm:cxn modelId="{3F3C3B2B-0C4C-4BDC-B0E1-D141E2ED35CE}" type="presOf" srcId="{84B5293C-8584-4F80-BED5-5B98D606B2C2}" destId="{84913F08-7507-4C64-B9E2-B515DB42A243}" srcOrd="0" destOrd="0" presId="urn:microsoft.com/office/officeart/2005/8/layout/cycle2"/>
    <dgm:cxn modelId="{E85AEBFA-7C36-413A-8563-4CC1955AADE4}" type="presOf" srcId="{938A2576-FAAD-45E5-AC19-9852855D225A}" destId="{557752B5-8F72-4E1B-975C-5659C89EEE06}" srcOrd="0" destOrd="0" presId="urn:microsoft.com/office/officeart/2005/8/layout/cycle2"/>
    <dgm:cxn modelId="{4DF396A3-105E-4964-BDA5-824121CF108C}" type="presOf" srcId="{EAD7086D-93A8-49B4-BC72-C900E0FAFB6A}" destId="{341D8EFA-B286-4778-9350-E03888323578}" srcOrd="0" destOrd="0" presId="urn:microsoft.com/office/officeart/2005/8/layout/cycle2"/>
    <dgm:cxn modelId="{184A7586-B5EA-4EF9-B0B1-B5FBC35B36CA}" srcId="{84B5293C-8584-4F80-BED5-5B98D606B2C2}" destId="{938A2576-FAAD-45E5-AC19-9852855D225A}" srcOrd="1" destOrd="0" parTransId="{17F8E323-E3FD-4654-B20E-9B4C8E9145EB}" sibTransId="{EAD7086D-93A8-49B4-BC72-C900E0FAFB6A}"/>
    <dgm:cxn modelId="{C9781721-7F9A-47B7-9EAB-4B06B4455D7B}" type="presOf" srcId="{EAD7086D-93A8-49B4-BC72-C900E0FAFB6A}" destId="{62C434B3-8AA0-4F35-84C7-2B8F806811C9}" srcOrd="1" destOrd="0" presId="urn:microsoft.com/office/officeart/2005/8/layout/cycle2"/>
    <dgm:cxn modelId="{841155C8-7FB3-4259-856D-28C4792ED596}" type="presOf" srcId="{B4E881D7-71BF-4A2E-B6C6-302AC9BC0719}" destId="{0F3EF716-12D9-4CA2-AD37-52A9E7567436}" srcOrd="0" destOrd="0" presId="urn:microsoft.com/office/officeart/2005/8/layout/cycle2"/>
    <dgm:cxn modelId="{36AF2738-0E76-458D-862A-C8093E4C5995}" type="presOf" srcId="{6A50543B-0CFB-46EC-821D-D3DDC41EE638}" destId="{92E1C69F-E32D-40E7-9BF1-EB3D33F34FFD}" srcOrd="1" destOrd="0" presId="urn:microsoft.com/office/officeart/2005/8/layout/cycle2"/>
    <dgm:cxn modelId="{3E67D1BE-8106-4577-A396-6D0C526DDE27}" type="presOf" srcId="{6A50543B-0CFB-46EC-821D-D3DDC41EE638}" destId="{21100FE4-14BC-4928-80D9-3A98461FD62E}" srcOrd="0" destOrd="0" presId="urn:microsoft.com/office/officeart/2005/8/layout/cycle2"/>
    <dgm:cxn modelId="{4C2E9644-B9C4-40D5-89ED-FDAB85FDE0F8}" srcId="{84B5293C-8584-4F80-BED5-5B98D606B2C2}" destId="{B4E881D7-71BF-4A2E-B6C6-302AC9BC0719}" srcOrd="0" destOrd="0" parTransId="{5771938A-35E1-445A-91E0-8A62F98789F1}" sibTransId="{6A50543B-0CFB-46EC-821D-D3DDC41EE638}"/>
    <dgm:cxn modelId="{05A40B6D-CFCC-4CE2-B936-18489817C849}" type="presParOf" srcId="{84913F08-7507-4C64-B9E2-B515DB42A243}" destId="{0F3EF716-12D9-4CA2-AD37-52A9E7567436}" srcOrd="0" destOrd="0" presId="urn:microsoft.com/office/officeart/2005/8/layout/cycle2"/>
    <dgm:cxn modelId="{87510D2D-8ECA-46EB-A073-FEE89FCA0FA1}" type="presParOf" srcId="{84913F08-7507-4C64-B9E2-B515DB42A243}" destId="{21100FE4-14BC-4928-80D9-3A98461FD62E}" srcOrd="1" destOrd="0" presId="urn:microsoft.com/office/officeart/2005/8/layout/cycle2"/>
    <dgm:cxn modelId="{844B39C7-3F92-4624-B273-CB67AC6C347B}" type="presParOf" srcId="{21100FE4-14BC-4928-80D9-3A98461FD62E}" destId="{92E1C69F-E32D-40E7-9BF1-EB3D33F34FFD}" srcOrd="0" destOrd="0" presId="urn:microsoft.com/office/officeart/2005/8/layout/cycle2"/>
    <dgm:cxn modelId="{AE1BBD1C-4B08-4B83-87AD-E936C6F347F4}" type="presParOf" srcId="{84913F08-7507-4C64-B9E2-B515DB42A243}" destId="{557752B5-8F72-4E1B-975C-5659C89EEE06}" srcOrd="2" destOrd="0" presId="urn:microsoft.com/office/officeart/2005/8/layout/cycle2"/>
    <dgm:cxn modelId="{531CD097-821E-4B52-9912-0AC1697331C2}" type="presParOf" srcId="{84913F08-7507-4C64-B9E2-B515DB42A243}" destId="{341D8EFA-B286-4778-9350-E03888323578}" srcOrd="3" destOrd="0" presId="urn:microsoft.com/office/officeart/2005/8/layout/cycle2"/>
    <dgm:cxn modelId="{DA56B467-253C-4BE8-8D52-C6CF9DA15882}" type="presParOf" srcId="{341D8EFA-B286-4778-9350-E03888323578}" destId="{62C434B3-8AA0-4F35-84C7-2B8F806811C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D51F7-51A1-4C1E-9984-76E03F732F17}">
      <dsp:nvSpPr>
        <dsp:cNvPr id="0" name=""/>
        <dsp:cNvSpPr/>
      </dsp:nvSpPr>
      <dsp:spPr>
        <a:xfrm>
          <a:off x="2116867" y="1043944"/>
          <a:ext cx="45646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6465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  <a:latin typeface="Arial Black" pitchFamily="34" charset="0"/>
          </a:endParaRPr>
        </a:p>
      </dsp:txBody>
      <dsp:txXfrm>
        <a:off x="2332923" y="1087229"/>
        <a:ext cx="24353" cy="4870"/>
      </dsp:txXfrm>
    </dsp:sp>
    <dsp:sp modelId="{94C52FFE-8756-48E2-A7E7-7AB22B22E5FF}">
      <dsp:nvSpPr>
        <dsp:cNvPr id="0" name=""/>
        <dsp:cNvSpPr/>
      </dsp:nvSpPr>
      <dsp:spPr>
        <a:xfrm>
          <a:off x="991" y="454362"/>
          <a:ext cx="2117675" cy="127060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>
              <a:solidFill>
                <a:schemeClr val="tx1"/>
              </a:solidFill>
              <a:latin typeface="Arial Black" pitchFamily="34" charset="0"/>
            </a:rPr>
            <a:t>Pembuatan</a:t>
          </a:r>
          <a:r>
            <a:rPr lang="en-US" sz="1500" kern="12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1500" kern="1200" dirty="0" err="1" smtClean="0">
              <a:solidFill>
                <a:schemeClr val="tx1"/>
              </a:solidFill>
              <a:latin typeface="Arial Black" pitchFamily="34" charset="0"/>
            </a:rPr>
            <a:t>denah</a:t>
          </a:r>
          <a:r>
            <a:rPr lang="en-US" sz="1500" kern="12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1500" kern="1200" dirty="0" err="1" smtClean="0">
              <a:solidFill>
                <a:schemeClr val="tx1"/>
              </a:solidFill>
              <a:latin typeface="Arial Black" pitchFamily="34" charset="0"/>
            </a:rPr>
            <a:t>ruang</a:t>
          </a:r>
          <a:endParaRPr lang="en-US" sz="15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991" y="454362"/>
        <a:ext cx="2117675" cy="1270605"/>
      </dsp:txXfrm>
    </dsp:sp>
    <dsp:sp modelId="{0D087DEC-2FAC-40F4-A1E4-6E7059A77DB9}">
      <dsp:nvSpPr>
        <dsp:cNvPr id="0" name=""/>
        <dsp:cNvSpPr/>
      </dsp:nvSpPr>
      <dsp:spPr>
        <a:xfrm>
          <a:off x="1059829" y="1723167"/>
          <a:ext cx="2604740" cy="456465"/>
        </a:xfrm>
        <a:custGeom>
          <a:avLst/>
          <a:gdLst/>
          <a:ahLst/>
          <a:cxnLst/>
          <a:rect l="0" t="0" r="0" b="0"/>
          <a:pathLst>
            <a:path>
              <a:moveTo>
                <a:pt x="2604740" y="0"/>
              </a:moveTo>
              <a:lnTo>
                <a:pt x="2604740" y="245332"/>
              </a:lnTo>
              <a:lnTo>
                <a:pt x="0" y="245332"/>
              </a:lnTo>
              <a:lnTo>
                <a:pt x="0" y="456465"/>
              </a:lnTo>
            </a:path>
          </a:pathLst>
        </a:custGeom>
        <a:noFill/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  <a:latin typeface="Arial Black" pitchFamily="34" charset="0"/>
          </a:endParaRPr>
        </a:p>
      </dsp:txBody>
      <dsp:txXfrm>
        <a:off x="2295952" y="1948964"/>
        <a:ext cx="132494" cy="4870"/>
      </dsp:txXfrm>
    </dsp:sp>
    <dsp:sp modelId="{1F1BDD69-0516-47AF-9973-5C245DD81438}">
      <dsp:nvSpPr>
        <dsp:cNvPr id="0" name=""/>
        <dsp:cNvSpPr/>
      </dsp:nvSpPr>
      <dsp:spPr>
        <a:xfrm>
          <a:off x="2605732" y="454362"/>
          <a:ext cx="2117675" cy="1270605"/>
        </a:xfrm>
        <a:prstGeom prst="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>
              <a:solidFill>
                <a:schemeClr val="tx1"/>
              </a:solidFill>
              <a:latin typeface="Arial Black" pitchFamily="34" charset="0"/>
            </a:rPr>
            <a:t>Penataan</a:t>
          </a:r>
          <a:r>
            <a:rPr lang="en-US" sz="1500" kern="12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1500" kern="1200" dirty="0" err="1" smtClean="0">
              <a:solidFill>
                <a:schemeClr val="tx1"/>
              </a:solidFill>
              <a:latin typeface="Arial Black" pitchFamily="34" charset="0"/>
            </a:rPr>
            <a:t>karya</a:t>
          </a:r>
          <a:r>
            <a:rPr lang="en-US" sz="1500" kern="1200" dirty="0" smtClean="0">
              <a:solidFill>
                <a:schemeClr val="tx1"/>
              </a:solidFill>
              <a:latin typeface="Arial Black" pitchFamily="34" charset="0"/>
            </a:rPr>
            <a:t>/</a:t>
          </a:r>
          <a:r>
            <a:rPr lang="en-US" sz="1500" kern="1200" dirty="0" err="1" smtClean="0">
              <a:solidFill>
                <a:schemeClr val="tx1"/>
              </a:solidFill>
              <a:latin typeface="Arial Black" pitchFamily="34" charset="0"/>
            </a:rPr>
            <a:t>penampilan</a:t>
          </a:r>
          <a:endParaRPr lang="en-US" sz="15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2605732" y="454362"/>
        <a:ext cx="2117675" cy="1270605"/>
      </dsp:txXfrm>
    </dsp:sp>
    <dsp:sp modelId="{8C46F944-862B-49D7-BF10-DDBF5FAF8755}">
      <dsp:nvSpPr>
        <dsp:cNvPr id="0" name=""/>
        <dsp:cNvSpPr/>
      </dsp:nvSpPr>
      <dsp:spPr>
        <a:xfrm>
          <a:off x="2116867" y="2801615"/>
          <a:ext cx="45646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6465" y="45720"/>
              </a:lnTo>
            </a:path>
          </a:pathLst>
        </a:custGeom>
        <a:noFill/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  <a:latin typeface="Arial Black" pitchFamily="34" charset="0"/>
          </a:endParaRPr>
        </a:p>
      </dsp:txBody>
      <dsp:txXfrm>
        <a:off x="2332923" y="2844899"/>
        <a:ext cx="24353" cy="4870"/>
      </dsp:txXfrm>
    </dsp:sp>
    <dsp:sp modelId="{A066BCE0-A310-4A4C-A0C6-43A74D5752D7}">
      <dsp:nvSpPr>
        <dsp:cNvPr id="0" name=""/>
        <dsp:cNvSpPr/>
      </dsp:nvSpPr>
      <dsp:spPr>
        <a:xfrm>
          <a:off x="991" y="2212032"/>
          <a:ext cx="2117675" cy="1270605"/>
        </a:xfrm>
        <a:prstGeom prst="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>
              <a:solidFill>
                <a:schemeClr val="tx1"/>
              </a:solidFill>
              <a:latin typeface="Arial Black" pitchFamily="34" charset="0"/>
            </a:rPr>
            <a:t>Seleksi</a:t>
          </a:r>
          <a:r>
            <a:rPr lang="en-US" sz="1500" kern="12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1500" kern="1200" dirty="0" err="1" smtClean="0">
              <a:solidFill>
                <a:schemeClr val="tx1"/>
              </a:solidFill>
              <a:latin typeface="Arial Black" pitchFamily="34" charset="0"/>
            </a:rPr>
            <a:t>karya</a:t>
          </a:r>
          <a:endParaRPr lang="en-US" sz="15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991" y="2212032"/>
        <a:ext cx="2117675" cy="1270605"/>
      </dsp:txXfrm>
    </dsp:sp>
    <dsp:sp modelId="{E43EB759-3E87-4A2D-8456-D1DE0B24071F}">
      <dsp:nvSpPr>
        <dsp:cNvPr id="0" name=""/>
        <dsp:cNvSpPr/>
      </dsp:nvSpPr>
      <dsp:spPr>
        <a:xfrm>
          <a:off x="2605732" y="2212032"/>
          <a:ext cx="2117675" cy="1270605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>
              <a:solidFill>
                <a:schemeClr val="tx1"/>
              </a:solidFill>
              <a:latin typeface="Arial Black" pitchFamily="34" charset="0"/>
            </a:rPr>
            <a:t>Penata</a:t>
          </a:r>
          <a:r>
            <a:rPr lang="en-US" sz="1500" kern="12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1500" kern="1200" dirty="0" err="1" smtClean="0">
              <a:solidFill>
                <a:schemeClr val="tx1"/>
              </a:solidFill>
              <a:latin typeface="Arial Black" pitchFamily="34" charset="0"/>
            </a:rPr>
            <a:t>Ruang</a:t>
          </a:r>
          <a:r>
            <a:rPr lang="en-US" sz="1500" kern="1200" dirty="0" smtClean="0">
              <a:solidFill>
                <a:schemeClr val="tx1"/>
              </a:solidFill>
              <a:latin typeface="Arial Black" pitchFamily="34" charset="0"/>
            </a:rPr>
            <a:t>/</a:t>
          </a:r>
          <a:r>
            <a:rPr lang="en-US" sz="1500" kern="1200" dirty="0" err="1" smtClean="0">
              <a:solidFill>
                <a:schemeClr val="tx1"/>
              </a:solidFill>
              <a:latin typeface="Arial Black" pitchFamily="34" charset="0"/>
            </a:rPr>
            <a:t>tempat</a:t>
          </a:r>
          <a:endParaRPr lang="en-US" sz="15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2605732" y="2212032"/>
        <a:ext cx="2117675" cy="12706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83744-8C76-4E66-9F30-397E72E222D8}">
      <dsp:nvSpPr>
        <dsp:cNvPr id="0" name=""/>
        <dsp:cNvSpPr/>
      </dsp:nvSpPr>
      <dsp:spPr>
        <a:xfrm>
          <a:off x="2709243" y="1475"/>
          <a:ext cx="1167305" cy="116730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chemeClr val="tx1"/>
              </a:solidFill>
              <a:latin typeface="+mj-lt"/>
            </a:rPr>
            <a:t>Mengamati</a:t>
          </a:r>
          <a:endParaRPr lang="en-US" sz="1600" b="1" kern="1200" dirty="0">
            <a:solidFill>
              <a:schemeClr val="tx1"/>
            </a:solidFill>
            <a:latin typeface="+mj-lt"/>
          </a:endParaRPr>
        </a:p>
      </dsp:txBody>
      <dsp:txXfrm>
        <a:off x="2880191" y="172423"/>
        <a:ext cx="825409" cy="825409"/>
      </dsp:txXfrm>
    </dsp:sp>
    <dsp:sp modelId="{C472D98E-0495-441D-9B4F-586D38DEC34D}">
      <dsp:nvSpPr>
        <dsp:cNvPr id="0" name=""/>
        <dsp:cNvSpPr/>
      </dsp:nvSpPr>
      <dsp:spPr>
        <a:xfrm rot="1800000">
          <a:off x="3888944" y="821680"/>
          <a:ext cx="309713" cy="39396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1" kern="1200">
            <a:solidFill>
              <a:schemeClr val="tx1"/>
            </a:solidFill>
            <a:latin typeface="+mj-lt"/>
          </a:endParaRPr>
        </a:p>
      </dsp:txBody>
      <dsp:txXfrm>
        <a:off x="3895168" y="877245"/>
        <a:ext cx="216799" cy="236379"/>
      </dsp:txXfrm>
    </dsp:sp>
    <dsp:sp modelId="{63523ED4-8F57-4F75-ABAE-29CB1731C524}">
      <dsp:nvSpPr>
        <dsp:cNvPr id="0" name=""/>
        <dsp:cNvSpPr/>
      </dsp:nvSpPr>
      <dsp:spPr>
        <a:xfrm>
          <a:off x="4226235" y="877311"/>
          <a:ext cx="1167305" cy="1167305"/>
        </a:xfrm>
        <a:prstGeom prst="ellipse">
          <a:avLst/>
        </a:prstGeom>
        <a:gradFill rotWithShape="0">
          <a:gsLst>
            <a:gs pos="0">
              <a:schemeClr val="accent5">
                <a:hueOff val="-1986775"/>
                <a:satOff val="7962"/>
                <a:lumOff val="1726"/>
                <a:alphaOff val="0"/>
                <a:shade val="51000"/>
                <a:satMod val="130000"/>
              </a:schemeClr>
            </a:gs>
            <a:gs pos="80000">
              <a:schemeClr val="accent5">
                <a:hueOff val="-1986775"/>
                <a:satOff val="7962"/>
                <a:lumOff val="1726"/>
                <a:alphaOff val="0"/>
                <a:shade val="93000"/>
                <a:satMod val="130000"/>
              </a:schemeClr>
            </a:gs>
            <a:gs pos="100000">
              <a:schemeClr val="accent5">
                <a:hueOff val="-1986775"/>
                <a:satOff val="7962"/>
                <a:lumOff val="172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chemeClr val="tx1"/>
              </a:solidFill>
              <a:latin typeface="+mj-lt"/>
            </a:rPr>
            <a:t>Menghayati</a:t>
          </a:r>
          <a:r>
            <a:rPr lang="en-US" sz="1600" b="1" kern="1200" dirty="0" smtClean="0">
              <a:solidFill>
                <a:schemeClr val="tx1"/>
              </a:solidFill>
              <a:latin typeface="+mj-lt"/>
            </a:rPr>
            <a:t> </a:t>
          </a:r>
          <a:endParaRPr lang="en-US" sz="1600" b="1" kern="1200" dirty="0">
            <a:solidFill>
              <a:schemeClr val="tx1"/>
            </a:solidFill>
            <a:latin typeface="+mj-lt"/>
          </a:endParaRPr>
        </a:p>
      </dsp:txBody>
      <dsp:txXfrm>
        <a:off x="4397183" y="1048259"/>
        <a:ext cx="825409" cy="825409"/>
      </dsp:txXfrm>
    </dsp:sp>
    <dsp:sp modelId="{CE4A7BA0-356E-4C9B-A02B-D5E7392C3995}">
      <dsp:nvSpPr>
        <dsp:cNvPr id="0" name=""/>
        <dsp:cNvSpPr/>
      </dsp:nvSpPr>
      <dsp:spPr>
        <a:xfrm rot="5400000">
          <a:off x="4655031" y="2131051"/>
          <a:ext cx="309713" cy="39396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1986775"/>
                <a:satOff val="7962"/>
                <a:lumOff val="1726"/>
                <a:alphaOff val="0"/>
                <a:shade val="51000"/>
                <a:satMod val="130000"/>
              </a:schemeClr>
            </a:gs>
            <a:gs pos="80000">
              <a:schemeClr val="accent5">
                <a:hueOff val="-1986775"/>
                <a:satOff val="7962"/>
                <a:lumOff val="1726"/>
                <a:alphaOff val="0"/>
                <a:shade val="93000"/>
                <a:satMod val="130000"/>
              </a:schemeClr>
            </a:gs>
            <a:gs pos="100000">
              <a:schemeClr val="accent5">
                <a:hueOff val="-1986775"/>
                <a:satOff val="7962"/>
                <a:lumOff val="172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1" kern="1200">
            <a:solidFill>
              <a:schemeClr val="tx1"/>
            </a:solidFill>
            <a:latin typeface="+mj-lt"/>
          </a:endParaRPr>
        </a:p>
      </dsp:txBody>
      <dsp:txXfrm>
        <a:off x="4701488" y="2163387"/>
        <a:ext cx="216799" cy="236379"/>
      </dsp:txXfrm>
    </dsp:sp>
    <dsp:sp modelId="{EAE898F5-5300-41E6-BA56-CA4C72466B04}">
      <dsp:nvSpPr>
        <dsp:cNvPr id="0" name=""/>
        <dsp:cNvSpPr/>
      </dsp:nvSpPr>
      <dsp:spPr>
        <a:xfrm>
          <a:off x="4226235" y="2628982"/>
          <a:ext cx="1167305" cy="1167305"/>
        </a:xfrm>
        <a:prstGeom prst="ellipse">
          <a:avLst/>
        </a:prstGeom>
        <a:gradFill rotWithShape="0">
          <a:gsLst>
            <a:gs pos="0">
              <a:schemeClr val="accent5">
                <a:hueOff val="-3973551"/>
                <a:satOff val="15924"/>
                <a:lumOff val="3451"/>
                <a:alphaOff val="0"/>
                <a:shade val="51000"/>
                <a:satMod val="130000"/>
              </a:schemeClr>
            </a:gs>
            <a:gs pos="80000">
              <a:schemeClr val="accent5">
                <a:hueOff val="-3973551"/>
                <a:satOff val="15924"/>
                <a:lumOff val="3451"/>
                <a:alphaOff val="0"/>
                <a:shade val="93000"/>
                <a:satMod val="130000"/>
              </a:schemeClr>
            </a:gs>
            <a:gs pos="100000">
              <a:schemeClr val="accent5">
                <a:hueOff val="-3973551"/>
                <a:satOff val="15924"/>
                <a:lumOff val="345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chemeClr val="tx1"/>
              </a:solidFill>
              <a:latin typeface="+mj-lt"/>
            </a:rPr>
            <a:t>Memahami</a:t>
          </a:r>
          <a:r>
            <a:rPr lang="en-US" sz="1600" b="1" kern="1200" dirty="0" smtClean="0">
              <a:solidFill>
                <a:schemeClr val="tx1"/>
              </a:solidFill>
              <a:latin typeface="+mj-lt"/>
            </a:rPr>
            <a:t> </a:t>
          </a:r>
          <a:endParaRPr lang="en-US" sz="1600" b="1" kern="1200" dirty="0">
            <a:solidFill>
              <a:schemeClr val="tx1"/>
            </a:solidFill>
            <a:latin typeface="+mj-lt"/>
          </a:endParaRPr>
        </a:p>
      </dsp:txBody>
      <dsp:txXfrm>
        <a:off x="4397183" y="2799930"/>
        <a:ext cx="825409" cy="825409"/>
      </dsp:txXfrm>
    </dsp:sp>
    <dsp:sp modelId="{11C00533-ED8E-452F-9368-44E40A62D5A7}">
      <dsp:nvSpPr>
        <dsp:cNvPr id="0" name=""/>
        <dsp:cNvSpPr/>
      </dsp:nvSpPr>
      <dsp:spPr>
        <a:xfrm rot="9000000">
          <a:off x="3904126" y="3449188"/>
          <a:ext cx="309713" cy="39396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3973551"/>
                <a:satOff val="15924"/>
                <a:lumOff val="3451"/>
                <a:alphaOff val="0"/>
                <a:shade val="51000"/>
                <a:satMod val="130000"/>
              </a:schemeClr>
            </a:gs>
            <a:gs pos="80000">
              <a:schemeClr val="accent5">
                <a:hueOff val="-3973551"/>
                <a:satOff val="15924"/>
                <a:lumOff val="3451"/>
                <a:alphaOff val="0"/>
                <a:shade val="93000"/>
                <a:satMod val="130000"/>
              </a:schemeClr>
            </a:gs>
            <a:gs pos="100000">
              <a:schemeClr val="accent5">
                <a:hueOff val="-3973551"/>
                <a:satOff val="15924"/>
                <a:lumOff val="345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1" kern="1200">
            <a:solidFill>
              <a:schemeClr val="tx1"/>
            </a:solidFill>
            <a:latin typeface="+mj-lt"/>
          </a:endParaRPr>
        </a:p>
      </dsp:txBody>
      <dsp:txXfrm rot="10800000">
        <a:off x="3990816" y="3504753"/>
        <a:ext cx="216799" cy="236379"/>
      </dsp:txXfrm>
    </dsp:sp>
    <dsp:sp modelId="{B63AEE35-7D06-44A2-9D87-3E17F93C8BDA}">
      <dsp:nvSpPr>
        <dsp:cNvPr id="0" name=""/>
        <dsp:cNvSpPr/>
      </dsp:nvSpPr>
      <dsp:spPr>
        <a:xfrm>
          <a:off x="2709243" y="3504818"/>
          <a:ext cx="1167305" cy="1167305"/>
        </a:xfrm>
        <a:prstGeom prst="ellipse">
          <a:avLst/>
        </a:prstGeom>
        <a:gradFill rotWithShape="0">
          <a:gsLst>
            <a:gs pos="0">
              <a:schemeClr val="accent5">
                <a:hueOff val="-5960326"/>
                <a:satOff val="23887"/>
                <a:lumOff val="5177"/>
                <a:alphaOff val="0"/>
                <a:shade val="51000"/>
                <a:satMod val="130000"/>
              </a:schemeClr>
            </a:gs>
            <a:gs pos="80000">
              <a:schemeClr val="accent5">
                <a:hueOff val="-5960326"/>
                <a:satOff val="23887"/>
                <a:lumOff val="5177"/>
                <a:alphaOff val="0"/>
                <a:shade val="93000"/>
                <a:satMod val="130000"/>
              </a:schemeClr>
            </a:gs>
            <a:gs pos="100000">
              <a:schemeClr val="accent5">
                <a:hueOff val="-5960326"/>
                <a:satOff val="23887"/>
                <a:lumOff val="51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chemeClr val="tx1"/>
              </a:solidFill>
              <a:latin typeface="+mj-lt"/>
            </a:rPr>
            <a:t>Menanggapi</a:t>
          </a:r>
          <a:r>
            <a:rPr lang="en-US" sz="1600" b="1" kern="1200" dirty="0" smtClean="0">
              <a:solidFill>
                <a:schemeClr val="tx1"/>
              </a:solidFill>
              <a:latin typeface="+mj-lt"/>
            </a:rPr>
            <a:t> </a:t>
          </a:r>
          <a:endParaRPr lang="en-US" sz="1600" b="1" kern="1200" dirty="0">
            <a:solidFill>
              <a:schemeClr val="tx1"/>
            </a:solidFill>
            <a:latin typeface="+mj-lt"/>
          </a:endParaRPr>
        </a:p>
      </dsp:txBody>
      <dsp:txXfrm>
        <a:off x="2880191" y="3675766"/>
        <a:ext cx="825409" cy="825409"/>
      </dsp:txXfrm>
    </dsp:sp>
    <dsp:sp modelId="{C70F7699-9C86-4714-97AC-B6B7C4987E32}">
      <dsp:nvSpPr>
        <dsp:cNvPr id="0" name=""/>
        <dsp:cNvSpPr/>
      </dsp:nvSpPr>
      <dsp:spPr>
        <a:xfrm rot="12600000">
          <a:off x="2387134" y="3457953"/>
          <a:ext cx="309713" cy="39396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5960326"/>
                <a:satOff val="23887"/>
                <a:lumOff val="5177"/>
                <a:alphaOff val="0"/>
                <a:shade val="51000"/>
                <a:satMod val="130000"/>
              </a:schemeClr>
            </a:gs>
            <a:gs pos="80000">
              <a:schemeClr val="accent5">
                <a:hueOff val="-5960326"/>
                <a:satOff val="23887"/>
                <a:lumOff val="5177"/>
                <a:alphaOff val="0"/>
                <a:shade val="93000"/>
                <a:satMod val="130000"/>
              </a:schemeClr>
            </a:gs>
            <a:gs pos="100000">
              <a:schemeClr val="accent5">
                <a:hueOff val="-5960326"/>
                <a:satOff val="23887"/>
                <a:lumOff val="51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1" kern="1200">
            <a:solidFill>
              <a:schemeClr val="tx1"/>
            </a:solidFill>
            <a:latin typeface="+mj-lt"/>
          </a:endParaRPr>
        </a:p>
      </dsp:txBody>
      <dsp:txXfrm rot="10800000">
        <a:off x="2473824" y="3559975"/>
        <a:ext cx="216799" cy="236379"/>
      </dsp:txXfrm>
    </dsp:sp>
    <dsp:sp modelId="{F5CD25E4-5473-4169-8B05-A010AB9A9AEE}">
      <dsp:nvSpPr>
        <dsp:cNvPr id="0" name=""/>
        <dsp:cNvSpPr/>
      </dsp:nvSpPr>
      <dsp:spPr>
        <a:xfrm>
          <a:off x="1192250" y="2628982"/>
          <a:ext cx="1167305" cy="1167305"/>
        </a:xfrm>
        <a:prstGeom prst="ellipse">
          <a:avLst/>
        </a:prstGeom>
        <a:gradFill rotWithShape="0">
          <a:gsLst>
            <a:gs pos="0">
              <a:schemeClr val="accent5">
                <a:hueOff val="-7947101"/>
                <a:satOff val="31849"/>
                <a:lumOff val="6902"/>
                <a:alphaOff val="0"/>
                <a:shade val="51000"/>
                <a:satMod val="130000"/>
              </a:schemeClr>
            </a:gs>
            <a:gs pos="80000">
              <a:schemeClr val="accent5">
                <a:hueOff val="-7947101"/>
                <a:satOff val="31849"/>
                <a:lumOff val="6902"/>
                <a:alphaOff val="0"/>
                <a:shade val="93000"/>
                <a:satMod val="130000"/>
              </a:schemeClr>
            </a:gs>
            <a:gs pos="100000">
              <a:schemeClr val="accent5">
                <a:hueOff val="-7947101"/>
                <a:satOff val="31849"/>
                <a:lumOff val="69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chemeClr val="tx1"/>
              </a:solidFill>
              <a:latin typeface="+mj-lt"/>
            </a:rPr>
            <a:t>Menilai</a:t>
          </a:r>
          <a:r>
            <a:rPr lang="en-US" sz="1600" b="1" kern="1200" dirty="0" smtClean="0">
              <a:solidFill>
                <a:schemeClr val="tx1"/>
              </a:solidFill>
              <a:latin typeface="+mj-lt"/>
            </a:rPr>
            <a:t> </a:t>
          </a:r>
          <a:endParaRPr lang="en-US" sz="1600" b="1" kern="1200" dirty="0">
            <a:solidFill>
              <a:schemeClr val="tx1"/>
            </a:solidFill>
            <a:latin typeface="+mj-lt"/>
          </a:endParaRPr>
        </a:p>
      </dsp:txBody>
      <dsp:txXfrm>
        <a:off x="1363198" y="2799930"/>
        <a:ext cx="825409" cy="825409"/>
      </dsp:txXfrm>
    </dsp:sp>
    <dsp:sp modelId="{29B5B892-F1C6-4912-8BCE-3CDB138028F0}">
      <dsp:nvSpPr>
        <dsp:cNvPr id="0" name=""/>
        <dsp:cNvSpPr/>
      </dsp:nvSpPr>
      <dsp:spPr>
        <a:xfrm rot="16200000">
          <a:off x="1621046" y="2148582"/>
          <a:ext cx="309713" cy="39396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7947101"/>
                <a:satOff val="31849"/>
                <a:lumOff val="6902"/>
                <a:alphaOff val="0"/>
                <a:shade val="51000"/>
                <a:satMod val="130000"/>
              </a:schemeClr>
            </a:gs>
            <a:gs pos="80000">
              <a:schemeClr val="accent5">
                <a:hueOff val="-7947101"/>
                <a:satOff val="31849"/>
                <a:lumOff val="6902"/>
                <a:alphaOff val="0"/>
                <a:shade val="93000"/>
                <a:satMod val="130000"/>
              </a:schemeClr>
            </a:gs>
            <a:gs pos="100000">
              <a:schemeClr val="accent5">
                <a:hueOff val="-7947101"/>
                <a:satOff val="31849"/>
                <a:lumOff val="69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1" kern="1200">
            <a:solidFill>
              <a:schemeClr val="tx1"/>
            </a:solidFill>
            <a:latin typeface="+mj-lt"/>
          </a:endParaRPr>
        </a:p>
      </dsp:txBody>
      <dsp:txXfrm>
        <a:off x="1667503" y="2273832"/>
        <a:ext cx="216799" cy="236379"/>
      </dsp:txXfrm>
    </dsp:sp>
    <dsp:sp modelId="{320F4699-6B80-4872-85DB-05278F7C7152}">
      <dsp:nvSpPr>
        <dsp:cNvPr id="0" name=""/>
        <dsp:cNvSpPr/>
      </dsp:nvSpPr>
      <dsp:spPr>
        <a:xfrm>
          <a:off x="1192250" y="877311"/>
          <a:ext cx="1167305" cy="1167305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 smtClean="0">
              <a:solidFill>
                <a:schemeClr val="tx1"/>
              </a:solidFill>
              <a:latin typeface="+mj-lt"/>
            </a:rPr>
            <a:t>Implementasi</a:t>
          </a:r>
          <a:r>
            <a:rPr lang="en-US" sz="1400" b="1" kern="1200" dirty="0" smtClean="0">
              <a:solidFill>
                <a:schemeClr val="tx1"/>
              </a:solidFill>
              <a:latin typeface="+mj-lt"/>
            </a:rPr>
            <a:t>/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 smtClean="0">
              <a:solidFill>
                <a:schemeClr val="tx1"/>
              </a:solidFill>
              <a:latin typeface="+mj-lt"/>
            </a:rPr>
            <a:t>Penerapan</a:t>
          </a:r>
          <a:endParaRPr lang="en-US" sz="1400" b="1" kern="1200" dirty="0">
            <a:solidFill>
              <a:schemeClr val="tx1"/>
            </a:solidFill>
            <a:latin typeface="+mj-lt"/>
          </a:endParaRPr>
        </a:p>
      </dsp:txBody>
      <dsp:txXfrm>
        <a:off x="1363198" y="1048259"/>
        <a:ext cx="825409" cy="825409"/>
      </dsp:txXfrm>
    </dsp:sp>
    <dsp:sp modelId="{61C7C141-A58D-4E5F-AA14-40B89BB03194}">
      <dsp:nvSpPr>
        <dsp:cNvPr id="0" name=""/>
        <dsp:cNvSpPr/>
      </dsp:nvSpPr>
      <dsp:spPr>
        <a:xfrm rot="19800000">
          <a:off x="2371951" y="830446"/>
          <a:ext cx="309713" cy="39396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1" kern="1200">
            <a:solidFill>
              <a:schemeClr val="tx1"/>
            </a:solidFill>
            <a:latin typeface="+mj-lt"/>
          </a:endParaRPr>
        </a:p>
      </dsp:txBody>
      <dsp:txXfrm>
        <a:off x="2378175" y="932468"/>
        <a:ext cx="216799" cy="2363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3EF716-12D9-4CA2-AD37-52A9E7567436}">
      <dsp:nvSpPr>
        <dsp:cNvPr id="0" name=""/>
        <dsp:cNvSpPr/>
      </dsp:nvSpPr>
      <dsp:spPr>
        <a:xfrm>
          <a:off x="437" y="1029373"/>
          <a:ext cx="2023030" cy="202303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chemeClr val="bg1"/>
              </a:solidFill>
            </a:rPr>
            <a:t>Pergelaran</a:t>
          </a:r>
          <a:r>
            <a:rPr lang="en-US" sz="1600" b="1" kern="1200" dirty="0" smtClean="0">
              <a:solidFill>
                <a:schemeClr val="bg1"/>
              </a:solidFill>
            </a:rPr>
            <a:t> </a:t>
          </a:r>
          <a:r>
            <a:rPr lang="en-US" sz="1600" b="1" kern="1200" dirty="0" err="1" smtClean="0">
              <a:solidFill>
                <a:schemeClr val="bg1"/>
              </a:solidFill>
            </a:rPr>
            <a:t>Tertutup</a:t>
          </a:r>
          <a:r>
            <a:rPr lang="en-US" sz="1600" b="1" kern="1200" dirty="0" smtClean="0">
              <a:solidFill>
                <a:schemeClr val="bg1"/>
              </a:solidFill>
            </a:rPr>
            <a:t> : </a:t>
          </a:r>
          <a:r>
            <a:rPr lang="en-US" sz="1600" b="1" kern="1200" dirty="0" err="1" smtClean="0">
              <a:solidFill>
                <a:schemeClr val="bg1"/>
              </a:solidFill>
            </a:rPr>
            <a:t>Tempat</a:t>
          </a:r>
          <a:r>
            <a:rPr lang="en-US" sz="1600" b="1" kern="1200" dirty="0" smtClean="0">
              <a:solidFill>
                <a:schemeClr val="bg1"/>
              </a:solidFill>
            </a:rPr>
            <a:t> </a:t>
          </a:r>
          <a:r>
            <a:rPr lang="en-US" sz="1600" b="1" kern="1200" dirty="0" err="1" smtClean="0">
              <a:solidFill>
                <a:schemeClr val="bg1"/>
              </a:solidFill>
            </a:rPr>
            <a:t>pergelaran</a:t>
          </a:r>
          <a:r>
            <a:rPr lang="en-US" sz="1600" b="1" kern="1200" dirty="0" smtClean="0">
              <a:solidFill>
                <a:schemeClr val="bg1"/>
              </a:solidFill>
            </a:rPr>
            <a:t> di </a:t>
          </a:r>
          <a:r>
            <a:rPr lang="en-US" sz="1600" b="1" kern="1200" dirty="0" err="1" smtClean="0">
              <a:solidFill>
                <a:schemeClr val="bg1"/>
              </a:solidFill>
            </a:rPr>
            <a:t>dalam</a:t>
          </a:r>
          <a:r>
            <a:rPr lang="en-US" sz="1600" b="1" kern="1200" dirty="0" smtClean="0">
              <a:solidFill>
                <a:schemeClr val="bg1"/>
              </a:solidFill>
            </a:rPr>
            <a:t> </a:t>
          </a:r>
          <a:r>
            <a:rPr lang="en-US" sz="1600" b="1" kern="1200" dirty="0" err="1" smtClean="0">
              <a:solidFill>
                <a:schemeClr val="bg1"/>
              </a:solidFill>
            </a:rPr>
            <a:t>gedung</a:t>
          </a:r>
          <a:r>
            <a:rPr lang="en-US" sz="1600" b="1" kern="1200" dirty="0" smtClean="0">
              <a:solidFill>
                <a:schemeClr val="bg1"/>
              </a:solidFill>
            </a:rPr>
            <a:t/>
          </a:r>
          <a:br>
            <a:rPr lang="en-US" sz="1600" b="1" kern="1200" dirty="0" smtClean="0">
              <a:solidFill>
                <a:schemeClr val="bg1"/>
              </a:solidFill>
            </a:rPr>
          </a:br>
          <a:endParaRPr lang="en-US" sz="1600" b="1" kern="1200" dirty="0">
            <a:solidFill>
              <a:schemeClr val="bg1"/>
            </a:solidFill>
          </a:endParaRPr>
        </a:p>
      </dsp:txBody>
      <dsp:txXfrm>
        <a:off x="296703" y="1325639"/>
        <a:ext cx="1430498" cy="1430498"/>
      </dsp:txXfrm>
    </dsp:sp>
    <dsp:sp modelId="{21100FE4-14BC-4928-80D9-3A98461FD62E}">
      <dsp:nvSpPr>
        <dsp:cNvPr id="0" name=""/>
        <dsp:cNvSpPr/>
      </dsp:nvSpPr>
      <dsp:spPr>
        <a:xfrm>
          <a:off x="1864949" y="743650"/>
          <a:ext cx="1257720" cy="6827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b="1" kern="1200">
            <a:solidFill>
              <a:schemeClr val="bg1"/>
            </a:solidFill>
          </a:endParaRPr>
        </a:p>
      </dsp:txBody>
      <dsp:txXfrm>
        <a:off x="1864949" y="880204"/>
        <a:ext cx="1052888" cy="409664"/>
      </dsp:txXfrm>
    </dsp:sp>
    <dsp:sp modelId="{557752B5-8F72-4E1B-975C-5659C89EEE06}">
      <dsp:nvSpPr>
        <dsp:cNvPr id="0" name=""/>
        <dsp:cNvSpPr/>
      </dsp:nvSpPr>
      <dsp:spPr>
        <a:xfrm>
          <a:off x="3035344" y="1029373"/>
          <a:ext cx="2023030" cy="2023030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chemeClr val="bg1"/>
              </a:solidFill>
            </a:rPr>
            <a:t>Pergelaran</a:t>
          </a:r>
          <a:r>
            <a:rPr lang="en-US" sz="1600" b="1" kern="1200" dirty="0" smtClean="0">
              <a:solidFill>
                <a:schemeClr val="bg1"/>
              </a:solidFill>
            </a:rPr>
            <a:t> Terbuka : </a:t>
          </a:r>
          <a:r>
            <a:rPr lang="en-US" sz="1600" b="1" kern="1200" dirty="0" err="1" smtClean="0">
              <a:solidFill>
                <a:schemeClr val="bg1"/>
              </a:solidFill>
            </a:rPr>
            <a:t>Tempat</a:t>
          </a:r>
          <a:r>
            <a:rPr lang="en-US" sz="1600" b="1" kern="1200" dirty="0" smtClean="0">
              <a:solidFill>
                <a:schemeClr val="bg1"/>
              </a:solidFill>
            </a:rPr>
            <a:t> </a:t>
          </a:r>
          <a:r>
            <a:rPr lang="en-US" sz="1600" b="1" kern="1200" dirty="0" err="1" smtClean="0">
              <a:solidFill>
                <a:schemeClr val="bg1"/>
              </a:solidFill>
            </a:rPr>
            <a:t>pergelaran</a:t>
          </a:r>
          <a:r>
            <a:rPr lang="en-US" sz="1600" b="1" kern="1200" dirty="0" smtClean="0">
              <a:solidFill>
                <a:schemeClr val="bg1"/>
              </a:solidFill>
            </a:rPr>
            <a:t> di </a:t>
          </a:r>
          <a:r>
            <a:rPr lang="en-US" sz="1600" b="1" kern="1200" dirty="0" err="1" smtClean="0">
              <a:solidFill>
                <a:schemeClr val="bg1"/>
              </a:solidFill>
            </a:rPr>
            <a:t>luar</a:t>
          </a:r>
          <a:r>
            <a:rPr lang="en-US" sz="1600" b="1" kern="1200" dirty="0" smtClean="0">
              <a:solidFill>
                <a:schemeClr val="bg1"/>
              </a:solidFill>
            </a:rPr>
            <a:t> </a:t>
          </a:r>
          <a:r>
            <a:rPr lang="en-US" sz="1600" b="1" kern="1200" dirty="0" err="1" smtClean="0">
              <a:solidFill>
                <a:schemeClr val="bg1"/>
              </a:solidFill>
            </a:rPr>
            <a:t>gedung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3331610" y="1325639"/>
        <a:ext cx="1430498" cy="1430498"/>
      </dsp:txXfrm>
    </dsp:sp>
    <dsp:sp modelId="{341D8EFA-B286-4778-9350-E03888323578}">
      <dsp:nvSpPr>
        <dsp:cNvPr id="0" name=""/>
        <dsp:cNvSpPr/>
      </dsp:nvSpPr>
      <dsp:spPr>
        <a:xfrm rot="10800000">
          <a:off x="1936141" y="2655354"/>
          <a:ext cx="1257720" cy="6827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b="1" kern="1200">
            <a:solidFill>
              <a:schemeClr val="bg1"/>
            </a:solidFill>
          </a:endParaRPr>
        </a:p>
      </dsp:txBody>
      <dsp:txXfrm rot="10800000">
        <a:off x="2140973" y="2791908"/>
        <a:ext cx="1052888" cy="4096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64CB-F5DE-4105-8A15-63BEC357BF19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040A-AD00-4BCE-9195-1C999AA70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8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64CB-F5DE-4105-8A15-63BEC357BF19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040A-AD00-4BCE-9195-1C999AA70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2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64CB-F5DE-4105-8A15-63BEC357BF19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040A-AD00-4BCE-9195-1C999AA70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414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64CB-F5DE-4105-8A15-63BEC357BF19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040A-AD00-4BCE-9195-1C999AA70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06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64CB-F5DE-4105-8A15-63BEC357BF19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040A-AD00-4BCE-9195-1C999AA70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2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64CB-F5DE-4105-8A15-63BEC357BF19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040A-AD00-4BCE-9195-1C999AA70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05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64CB-F5DE-4105-8A15-63BEC357BF19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040A-AD00-4BCE-9195-1C999AA70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465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64CB-F5DE-4105-8A15-63BEC357BF19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040A-AD00-4BCE-9195-1C999AA70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93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64CB-F5DE-4105-8A15-63BEC357BF19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040A-AD00-4BCE-9195-1C999AA70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3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64CB-F5DE-4105-8A15-63BEC357BF19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040A-AD00-4BCE-9195-1C999AA70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10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64CB-F5DE-4105-8A15-63BEC357BF19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040A-AD00-4BCE-9195-1C999AA70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3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D64CB-F5DE-4105-8A15-63BEC357BF19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D040A-AD00-4BCE-9195-1C999AA70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0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42000"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5300952" y="7621"/>
            <a:ext cx="9132983" cy="5143500"/>
            <a:chOff x="0" y="0"/>
            <a:chExt cx="8229600" cy="51435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5771925" y="7621"/>
            <a:ext cx="9132983" cy="5143500"/>
            <a:chOff x="0" y="0"/>
            <a:chExt cx="8229600" cy="51435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Tujuan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6204335" y="-7619"/>
            <a:ext cx="9132983" cy="5143500"/>
            <a:chOff x="0" y="0"/>
            <a:chExt cx="8229600" cy="51435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Fungsi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-6656027" y="7620"/>
            <a:ext cx="9132983" cy="5143500"/>
            <a:chOff x="0" y="0"/>
            <a:chExt cx="8229600" cy="5143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Istilah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7107718" y="-7620"/>
            <a:ext cx="9132983" cy="5143500"/>
            <a:chOff x="0" y="0"/>
            <a:chExt cx="8229600" cy="5143500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DD19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Perlengkapan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sz="1600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7559410" y="7621"/>
            <a:ext cx="9132983" cy="5143500"/>
            <a:chOff x="0" y="0"/>
            <a:chExt cx="8229600" cy="5143500"/>
          </a:xfrm>
        </p:grpSpPr>
        <p:sp>
          <p:nvSpPr>
            <p:cNvPr id="22" name="Rectangle 21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Perencanaan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-7891752" y="3810"/>
            <a:ext cx="9132983" cy="5143500"/>
            <a:chOff x="0" y="0"/>
            <a:chExt cx="8229600" cy="5143500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6" name="Rounded Rectangle 25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Cara- </a:t>
              </a:r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cara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-8309154" y="7621"/>
            <a:ext cx="9132983" cy="5143500"/>
            <a:chOff x="3433" y="15240"/>
            <a:chExt cx="8229600" cy="5143500"/>
          </a:xfrm>
        </p:grpSpPr>
        <p:sp>
          <p:nvSpPr>
            <p:cNvPr id="28" name="Rectangle 27"/>
            <p:cNvSpPr/>
            <p:nvPr/>
          </p:nvSpPr>
          <p:spPr>
            <a:xfrm>
              <a:off x="3433" y="1524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9" name="Rounded Rectangle 28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Tempat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-8757036" y="0"/>
            <a:ext cx="9132983" cy="5143500"/>
            <a:chOff x="0" y="0"/>
            <a:chExt cx="8229600" cy="5143500"/>
          </a:xfrm>
        </p:grpSpPr>
        <p:sp>
          <p:nvSpPr>
            <p:cNvPr id="31" name="Rectangle 30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32" name="Rounded Rectangle 31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5246056" y="409693"/>
            <a:ext cx="38725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 smtClean="0">
              <a:latin typeface="Algerian" pitchFamily="82" charset="0"/>
            </a:endParaRPr>
          </a:p>
          <a:p>
            <a:pPr algn="ctr"/>
            <a:r>
              <a:rPr lang="en-US" sz="4000" b="1" dirty="0" smtClean="0">
                <a:solidFill>
                  <a:srgbClr val="DD1927"/>
                </a:solidFill>
                <a:latin typeface="Algerian" pitchFamily="82" charset="0"/>
              </a:rPr>
              <a:t>PAMERAN</a:t>
            </a:r>
            <a:r>
              <a:rPr lang="en-US" sz="4000" b="1" dirty="0" smtClean="0">
                <a:latin typeface="Algerian" pitchFamily="82" charset="0"/>
              </a:rPr>
              <a:t> DAN 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PAGELARAN</a:t>
            </a:r>
            <a:r>
              <a:rPr lang="en-US" sz="4000" b="1" dirty="0" smtClean="0">
                <a:latin typeface="Algerian" pitchFamily="82" charset="0"/>
              </a:rPr>
              <a:t> </a:t>
            </a:r>
          </a:p>
          <a:p>
            <a:pPr algn="ctr"/>
            <a:r>
              <a:rPr lang="en-US" sz="4000" b="1" dirty="0" smtClean="0">
                <a:latin typeface="Algerian" pitchFamily="82" charset="0"/>
              </a:rPr>
              <a:t>SENI</a:t>
            </a:r>
          </a:p>
          <a:p>
            <a:pPr algn="ctr"/>
            <a:endParaRPr lang="en-US" dirty="0">
              <a:latin typeface="Algerian" pitchFamily="82" charset="0"/>
            </a:endParaRPr>
          </a:p>
          <a:p>
            <a:pPr algn="ctr"/>
            <a:endParaRPr lang="en-US" dirty="0" smtClean="0">
              <a:latin typeface="Algerian" pitchFamily="82" charset="0"/>
            </a:endParaRPr>
          </a:p>
          <a:p>
            <a:pPr algn="ctr"/>
            <a:endParaRPr lang="en-US" dirty="0">
              <a:latin typeface="Algerian" pitchFamily="82" charset="0"/>
            </a:endParaRPr>
          </a:p>
          <a:p>
            <a:pPr algn="ctr"/>
            <a:endParaRPr lang="en-US" dirty="0">
              <a:latin typeface="Algerian" pitchFamily="82" charset="0"/>
            </a:endParaRPr>
          </a:p>
          <a:p>
            <a:pPr algn="ctr"/>
            <a:r>
              <a:rPr lang="en-US" dirty="0" err="1" smtClean="0">
                <a:latin typeface="Algerian" pitchFamily="82" charset="0"/>
              </a:rPr>
              <a:t>Oleh</a:t>
            </a:r>
            <a:r>
              <a:rPr lang="en-US" dirty="0" smtClean="0">
                <a:latin typeface="Algerian" pitchFamily="82" charset="0"/>
              </a:rPr>
              <a:t> </a:t>
            </a:r>
          </a:p>
          <a:p>
            <a:pPr marL="342900" indent="-114300">
              <a:lnSpc>
                <a:spcPct val="150000"/>
              </a:lnSpc>
              <a:buAutoNum type="arabicPeriod"/>
            </a:pPr>
            <a:r>
              <a:rPr lang="en-US" sz="1400" dirty="0" smtClean="0">
                <a:latin typeface="Arial Black" pitchFamily="34" charset="0"/>
              </a:rPr>
              <a:t>Dr. </a:t>
            </a:r>
            <a:r>
              <a:rPr lang="en-US" sz="1400" dirty="0" err="1" smtClean="0">
                <a:latin typeface="Arial Black" pitchFamily="34" charset="0"/>
              </a:rPr>
              <a:t>Cicilia</a:t>
            </a:r>
            <a:r>
              <a:rPr lang="en-US" sz="1400" dirty="0" smtClean="0">
                <a:latin typeface="Arial Black" pitchFamily="34" charset="0"/>
              </a:rPr>
              <a:t> </a:t>
            </a:r>
            <a:r>
              <a:rPr lang="en-US" sz="1400" dirty="0" err="1" smtClean="0">
                <a:latin typeface="Arial Black" pitchFamily="34" charset="0"/>
              </a:rPr>
              <a:t>Ika</a:t>
            </a:r>
            <a:r>
              <a:rPr lang="en-US" sz="1400" dirty="0" smtClean="0">
                <a:latin typeface="Arial Black" pitchFamily="34" charset="0"/>
              </a:rPr>
              <a:t> </a:t>
            </a:r>
            <a:r>
              <a:rPr lang="en-US" sz="1400" dirty="0" err="1" smtClean="0">
                <a:latin typeface="Arial Black" pitchFamily="34" charset="0"/>
              </a:rPr>
              <a:t>Rahayunita</a:t>
            </a:r>
            <a:r>
              <a:rPr lang="en-US" sz="1400" dirty="0" smtClean="0">
                <a:latin typeface="Arial Black" pitchFamily="34" charset="0"/>
              </a:rPr>
              <a:t>, </a:t>
            </a:r>
            <a:r>
              <a:rPr lang="en-US" sz="1400" dirty="0" err="1" smtClean="0">
                <a:latin typeface="Arial Black" pitchFamily="34" charset="0"/>
              </a:rPr>
              <a:t>M.Pd</a:t>
            </a:r>
            <a:endParaRPr lang="en-US" sz="1400" dirty="0" smtClean="0">
              <a:latin typeface="Arial Black" pitchFamily="34" charset="0"/>
            </a:endParaRPr>
          </a:p>
          <a:p>
            <a:pPr marL="342900" indent="-114300">
              <a:lnSpc>
                <a:spcPct val="150000"/>
              </a:lnSpc>
              <a:buAutoNum type="arabicPeriod"/>
            </a:pPr>
            <a:r>
              <a:rPr lang="en-US" sz="1400" dirty="0" err="1" smtClean="0">
                <a:latin typeface="Arial Black" pitchFamily="34" charset="0"/>
              </a:rPr>
              <a:t>Andika</a:t>
            </a:r>
            <a:r>
              <a:rPr lang="en-US" sz="1400" dirty="0" smtClean="0">
                <a:latin typeface="Arial Black" pitchFamily="34" charset="0"/>
              </a:rPr>
              <a:t> </a:t>
            </a:r>
            <a:r>
              <a:rPr lang="en-US" sz="1400" dirty="0" err="1" smtClean="0">
                <a:latin typeface="Arial Black" pitchFamily="34" charset="0"/>
              </a:rPr>
              <a:t>gutama</a:t>
            </a:r>
            <a:r>
              <a:rPr lang="en-US" sz="1400" dirty="0" smtClean="0">
                <a:latin typeface="Arial Black" pitchFamily="34" charset="0"/>
              </a:rPr>
              <a:t>, </a:t>
            </a:r>
            <a:r>
              <a:rPr lang="en-US" sz="1400" dirty="0" err="1" smtClean="0">
                <a:latin typeface="Arial Black" pitchFamily="34" charset="0"/>
              </a:rPr>
              <a:t>S.Pd</a:t>
            </a:r>
            <a:r>
              <a:rPr lang="en-US" sz="1400" dirty="0" smtClean="0">
                <a:latin typeface="Arial Black" pitchFamily="34" charset="0"/>
              </a:rPr>
              <a:t>., </a:t>
            </a:r>
            <a:r>
              <a:rPr lang="en-US" sz="1400" dirty="0" err="1" smtClean="0">
                <a:latin typeface="Arial Black" pitchFamily="34" charset="0"/>
              </a:rPr>
              <a:t>M.Pd</a:t>
            </a:r>
            <a:endParaRPr lang="en-US" sz="1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46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017" y="-7621"/>
            <a:ext cx="9132983" cy="5143500"/>
            <a:chOff x="0" y="0"/>
            <a:chExt cx="8229600" cy="51435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342902" y="-1"/>
            <a:ext cx="9132983" cy="5143500"/>
            <a:chOff x="0" y="0"/>
            <a:chExt cx="8229600" cy="51435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Tujuan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685800" y="3810"/>
            <a:ext cx="9132983" cy="5143500"/>
            <a:chOff x="0" y="0"/>
            <a:chExt cx="8229600" cy="51435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Fungsi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-1066800" y="7621"/>
            <a:ext cx="9132983" cy="5143500"/>
            <a:chOff x="0" y="0"/>
            <a:chExt cx="8229600" cy="5143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Istilah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1371600" y="7621"/>
            <a:ext cx="9132983" cy="5143500"/>
            <a:chOff x="0" y="0"/>
            <a:chExt cx="8229600" cy="5143500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DD19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Perlengkapan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sz="1600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1676400" y="22861"/>
            <a:ext cx="9132983" cy="5143500"/>
            <a:chOff x="0" y="0"/>
            <a:chExt cx="8229600" cy="5143500"/>
          </a:xfrm>
        </p:grpSpPr>
        <p:sp>
          <p:nvSpPr>
            <p:cNvPr id="22" name="Rectangle 21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Perencanaan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-2087012" y="7621"/>
            <a:ext cx="9132983" cy="5143500"/>
            <a:chOff x="0" y="0"/>
            <a:chExt cx="8229600" cy="5143500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6" name="Rounded Rectangle 25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Cara- </a:t>
              </a:r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cara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-8309154" y="7621"/>
            <a:ext cx="9132983" cy="5143500"/>
            <a:chOff x="3433" y="15240"/>
            <a:chExt cx="8229600" cy="5143500"/>
          </a:xfrm>
        </p:grpSpPr>
        <p:sp>
          <p:nvSpPr>
            <p:cNvPr id="28" name="Rectangle 27"/>
            <p:cNvSpPr/>
            <p:nvPr/>
          </p:nvSpPr>
          <p:spPr>
            <a:xfrm>
              <a:off x="3433" y="1524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9" name="Rounded Rectangle 28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Tempat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-8757036" y="0"/>
            <a:ext cx="9132983" cy="5143500"/>
            <a:chOff x="0" y="0"/>
            <a:chExt cx="8229600" cy="5143500"/>
          </a:xfrm>
        </p:grpSpPr>
        <p:sp>
          <p:nvSpPr>
            <p:cNvPr id="31" name="Rectangle 30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32" name="Rounded Rectangle 31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979417359"/>
              </p:ext>
            </p:extLst>
          </p:nvPr>
        </p:nvGraphicFramePr>
        <p:xfrm>
          <a:off x="577008" y="227328"/>
          <a:ext cx="6585792" cy="467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3" name="Oval 32">
            <a:extLst>
              <a:ext uri="{FF2B5EF4-FFF2-40B4-BE49-F238E27FC236}">
                <a16:creationId xmlns="" xmlns:a16="http://schemas.microsoft.com/office/drawing/2014/main" id="{5AA0BA43-9F8D-476D-86C3-7883CFDB2F04}"/>
              </a:ext>
            </a:extLst>
          </p:cNvPr>
          <p:cNvSpPr/>
          <p:nvPr/>
        </p:nvSpPr>
        <p:spPr>
          <a:xfrm>
            <a:off x="5922102" y="2380985"/>
            <a:ext cx="440972" cy="366289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97000">
                <a:schemeClr val="bg1">
                  <a:lumMod val="75000"/>
                </a:schemeClr>
              </a:gs>
            </a:gsLst>
            <a:lin ang="18000000" scaled="0"/>
          </a:gradFill>
          <a:ln>
            <a:noFill/>
          </a:ln>
          <a:effectLst>
            <a:outerShdw blurRad="1016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254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/>
          </a:p>
        </p:txBody>
      </p:sp>
    </p:spTree>
    <p:extLst>
      <p:ext uri="{BB962C8B-B14F-4D97-AF65-F5344CB8AC3E}">
        <p14:creationId xmlns:p14="http://schemas.microsoft.com/office/powerpoint/2010/main" val="136344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017" y="-7621"/>
            <a:ext cx="9132983" cy="5143500"/>
            <a:chOff x="0" y="0"/>
            <a:chExt cx="8229600" cy="51435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342902" y="-1"/>
            <a:ext cx="9132983" cy="5143500"/>
            <a:chOff x="0" y="0"/>
            <a:chExt cx="8229600" cy="51435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Tujuan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685800" y="3810"/>
            <a:ext cx="9132983" cy="5143500"/>
            <a:chOff x="0" y="0"/>
            <a:chExt cx="8229600" cy="51435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Fungsi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-1066800" y="7621"/>
            <a:ext cx="9132983" cy="5143500"/>
            <a:chOff x="0" y="0"/>
            <a:chExt cx="8229600" cy="5143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Istilah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1371600" y="7621"/>
            <a:ext cx="9132983" cy="5143500"/>
            <a:chOff x="0" y="0"/>
            <a:chExt cx="8229600" cy="5143500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DD19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Perlengkapan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sz="1600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1676400" y="22861"/>
            <a:ext cx="9132983" cy="5143500"/>
            <a:chOff x="0" y="0"/>
            <a:chExt cx="8229600" cy="5143500"/>
          </a:xfrm>
        </p:grpSpPr>
        <p:sp>
          <p:nvSpPr>
            <p:cNvPr id="22" name="Rectangle 21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Perencanaan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-2087012" y="7621"/>
            <a:ext cx="9132983" cy="5143500"/>
            <a:chOff x="0" y="0"/>
            <a:chExt cx="8229600" cy="5143500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6" name="Rounded Rectangle 25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Cara- </a:t>
              </a:r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cara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-2508224" y="22860"/>
            <a:ext cx="9132983" cy="5143500"/>
            <a:chOff x="3433" y="15240"/>
            <a:chExt cx="8229600" cy="5143500"/>
          </a:xfrm>
        </p:grpSpPr>
        <p:sp>
          <p:nvSpPr>
            <p:cNvPr id="28" name="Rectangle 27"/>
            <p:cNvSpPr/>
            <p:nvPr/>
          </p:nvSpPr>
          <p:spPr>
            <a:xfrm>
              <a:off x="3433" y="1524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9" name="Rounded Rectangle 28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Tempat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142215137"/>
              </p:ext>
            </p:extLst>
          </p:nvPr>
        </p:nvGraphicFramePr>
        <p:xfrm>
          <a:off x="360685" y="361950"/>
          <a:ext cx="5058812" cy="40817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3" name="Oval 32">
            <a:extLst>
              <a:ext uri="{FF2B5EF4-FFF2-40B4-BE49-F238E27FC236}">
                <a16:creationId xmlns="" xmlns:a16="http://schemas.microsoft.com/office/drawing/2014/main" id="{5AA0BA43-9F8D-476D-86C3-7883CFDB2F04}"/>
              </a:ext>
            </a:extLst>
          </p:cNvPr>
          <p:cNvSpPr/>
          <p:nvPr/>
        </p:nvSpPr>
        <p:spPr>
          <a:xfrm>
            <a:off x="5497080" y="2380984"/>
            <a:ext cx="440972" cy="366289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97000">
                <a:schemeClr val="bg1">
                  <a:lumMod val="75000"/>
                </a:schemeClr>
              </a:gs>
            </a:gsLst>
            <a:lin ang="18000000" scaled="0"/>
          </a:gradFill>
          <a:ln>
            <a:noFill/>
          </a:ln>
          <a:effectLst>
            <a:outerShdw blurRad="1016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254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/>
          </a:p>
        </p:txBody>
      </p:sp>
    </p:spTree>
    <p:extLst>
      <p:ext uri="{BB962C8B-B14F-4D97-AF65-F5344CB8AC3E}">
        <p14:creationId xmlns:p14="http://schemas.microsoft.com/office/powerpoint/2010/main" val="20538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" y="3562350"/>
            <a:ext cx="86233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TERIMA KASIH</a:t>
            </a:r>
            <a:endParaRPr lang="en-US" sz="8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842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017" y="-7621"/>
            <a:ext cx="9132983" cy="5143500"/>
            <a:chOff x="0" y="0"/>
            <a:chExt cx="8229600" cy="51435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5771925" y="7621"/>
            <a:ext cx="9132983" cy="5143500"/>
            <a:chOff x="0" y="0"/>
            <a:chExt cx="8229600" cy="51435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Tujuan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6204335" y="-7619"/>
            <a:ext cx="9132983" cy="5143500"/>
            <a:chOff x="0" y="0"/>
            <a:chExt cx="8229600" cy="51435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Fungsi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-6656027" y="7620"/>
            <a:ext cx="9132983" cy="5143500"/>
            <a:chOff x="0" y="0"/>
            <a:chExt cx="8229600" cy="5143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Istilah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7107718" y="-7620"/>
            <a:ext cx="9132983" cy="5143500"/>
            <a:chOff x="0" y="0"/>
            <a:chExt cx="8229600" cy="5143500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DD19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Perlengkapan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sz="1600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7559410" y="7621"/>
            <a:ext cx="9132983" cy="5143500"/>
            <a:chOff x="0" y="0"/>
            <a:chExt cx="8229600" cy="5143500"/>
          </a:xfrm>
        </p:grpSpPr>
        <p:sp>
          <p:nvSpPr>
            <p:cNvPr id="22" name="Rectangle 21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Perencanaan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-7891752" y="3810"/>
            <a:ext cx="9132983" cy="5143500"/>
            <a:chOff x="0" y="0"/>
            <a:chExt cx="8229600" cy="5143500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6" name="Rounded Rectangle 25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Cara- </a:t>
              </a:r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cara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-8309154" y="7621"/>
            <a:ext cx="9132983" cy="5143500"/>
            <a:chOff x="3433" y="15240"/>
            <a:chExt cx="8229600" cy="5143500"/>
          </a:xfrm>
        </p:grpSpPr>
        <p:sp>
          <p:nvSpPr>
            <p:cNvPr id="28" name="Rectangle 27"/>
            <p:cNvSpPr/>
            <p:nvPr/>
          </p:nvSpPr>
          <p:spPr>
            <a:xfrm>
              <a:off x="3433" y="1524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9" name="Rounded Rectangle 28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Tempat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-8757036" y="0"/>
            <a:ext cx="9132983" cy="5143500"/>
            <a:chOff x="0" y="0"/>
            <a:chExt cx="8229600" cy="5143500"/>
          </a:xfrm>
        </p:grpSpPr>
        <p:sp>
          <p:nvSpPr>
            <p:cNvPr id="31" name="Rectangle 30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32" name="Rounded Rectangle 31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3505200" y="357066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Pameran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memperkenalkan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menunjukan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rupa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luas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komunikasi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pencipta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penikmat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rupa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Statis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 : 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lukisan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patung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bunga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3" name="Oval 32">
            <a:extLst>
              <a:ext uri="{FF2B5EF4-FFF2-40B4-BE49-F238E27FC236}">
                <a16:creationId xmlns="" xmlns:a16="http://schemas.microsoft.com/office/drawing/2014/main" id="{5AA0BA43-9F8D-476D-86C3-7883CFDB2F04}"/>
              </a:ext>
            </a:extLst>
          </p:cNvPr>
          <p:cNvSpPr/>
          <p:nvPr/>
        </p:nvSpPr>
        <p:spPr>
          <a:xfrm>
            <a:off x="8077200" y="1518652"/>
            <a:ext cx="440972" cy="366289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97000">
                <a:schemeClr val="bg1">
                  <a:lumMod val="75000"/>
                </a:schemeClr>
              </a:gs>
            </a:gsLst>
            <a:lin ang="18000000" scaled="0"/>
          </a:gradFill>
          <a:ln>
            <a:noFill/>
          </a:ln>
          <a:effectLst>
            <a:outerShdw blurRad="1016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254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/>
          </a:p>
        </p:txBody>
      </p:sp>
    </p:spTree>
    <p:extLst>
      <p:ext uri="{BB962C8B-B14F-4D97-AF65-F5344CB8AC3E}">
        <p14:creationId xmlns:p14="http://schemas.microsoft.com/office/powerpoint/2010/main" val="275151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7217" y="-7621"/>
            <a:ext cx="9132983" cy="5143500"/>
            <a:chOff x="0" y="0"/>
            <a:chExt cx="8229600" cy="51435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5771925" y="7621"/>
            <a:ext cx="9132983" cy="5143500"/>
            <a:chOff x="0" y="0"/>
            <a:chExt cx="8229600" cy="51435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Tujuan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6204335" y="-7619"/>
            <a:ext cx="9132983" cy="5143500"/>
            <a:chOff x="0" y="0"/>
            <a:chExt cx="8229600" cy="51435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Fungsi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-6656027" y="7620"/>
            <a:ext cx="9132983" cy="5143500"/>
            <a:chOff x="0" y="0"/>
            <a:chExt cx="8229600" cy="5143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Istilah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7107718" y="-7620"/>
            <a:ext cx="9132983" cy="5143500"/>
            <a:chOff x="0" y="0"/>
            <a:chExt cx="8229600" cy="5143500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DD19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Perlengkapan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sz="1600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7559410" y="7621"/>
            <a:ext cx="9132983" cy="5143500"/>
            <a:chOff x="0" y="0"/>
            <a:chExt cx="8229600" cy="5143500"/>
          </a:xfrm>
        </p:grpSpPr>
        <p:sp>
          <p:nvSpPr>
            <p:cNvPr id="22" name="Rectangle 21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Perencanaan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-7891752" y="3810"/>
            <a:ext cx="9132983" cy="5143500"/>
            <a:chOff x="0" y="0"/>
            <a:chExt cx="8229600" cy="5143500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6" name="Rounded Rectangle 25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Cara- </a:t>
              </a:r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cara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-8309154" y="7621"/>
            <a:ext cx="9132983" cy="5143500"/>
            <a:chOff x="3433" y="15240"/>
            <a:chExt cx="8229600" cy="5143500"/>
          </a:xfrm>
        </p:grpSpPr>
        <p:sp>
          <p:nvSpPr>
            <p:cNvPr id="28" name="Rectangle 27"/>
            <p:cNvSpPr/>
            <p:nvPr/>
          </p:nvSpPr>
          <p:spPr>
            <a:xfrm>
              <a:off x="3433" y="1524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9" name="Rounded Rectangle 28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Tempat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-8757036" y="0"/>
            <a:ext cx="9132983" cy="5143500"/>
            <a:chOff x="0" y="0"/>
            <a:chExt cx="8229600" cy="5143500"/>
          </a:xfrm>
        </p:grpSpPr>
        <p:sp>
          <p:nvSpPr>
            <p:cNvPr id="31" name="Rectangle 30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32" name="Rounded Rectangle 31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3505200" y="357066"/>
            <a:ext cx="46482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Pergelaran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dirty="0" err="1"/>
              <a:t>Pergelaran</a:t>
            </a:r>
            <a:r>
              <a:rPr lang="en-US" dirty="0"/>
              <a:t>/ </a:t>
            </a:r>
            <a:r>
              <a:rPr lang="en-US" dirty="0" err="1"/>
              <a:t>Pementasan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memperkenalkan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menunjukan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 </a:t>
            </a:r>
            <a:r>
              <a:rPr lang="en-US" dirty="0" err="1"/>
              <a:t>musik</a:t>
            </a:r>
            <a:r>
              <a:rPr lang="en-US" dirty="0"/>
              <a:t>, </a:t>
            </a:r>
            <a:r>
              <a:rPr lang="en-US" dirty="0" err="1"/>
              <a:t>tari</a:t>
            </a:r>
            <a:r>
              <a:rPr lang="en-US" dirty="0"/>
              <a:t>, </a:t>
            </a:r>
            <a:r>
              <a:rPr lang="en-US" dirty="0" err="1"/>
              <a:t>teater</a:t>
            </a:r>
            <a:r>
              <a:rPr lang="en-US" dirty="0"/>
              <a:t>/ drama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 smtClean="0"/>
              <a:t>. </a:t>
            </a:r>
          </a:p>
          <a:p>
            <a:pPr lvl="0" algn="just"/>
            <a:endParaRPr lang="en-US" dirty="0" smtClean="0"/>
          </a:p>
          <a:p>
            <a:pPr lvl="0" algn="just"/>
            <a:r>
              <a:rPr lang="en-US" dirty="0" err="1" smtClean="0"/>
              <a:t>Pergelaran</a:t>
            </a:r>
            <a:r>
              <a:rPr lang="en-US" dirty="0" smtClean="0"/>
              <a:t> </a:t>
            </a:r>
            <a:r>
              <a:rPr lang="en-US" dirty="0" err="1"/>
              <a:t>Teater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</a:t>
            </a:r>
            <a:r>
              <a:rPr lang="en-US" dirty="0" err="1"/>
              <a:t>adalah</a:t>
            </a:r>
            <a:r>
              <a:rPr lang="en-US" dirty="0"/>
              <a:t> proses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penontonya</a:t>
            </a:r>
            <a:r>
              <a:rPr lang="en-US" dirty="0"/>
              <a:t> yang </a:t>
            </a:r>
            <a:r>
              <a:rPr lang="en-US" dirty="0" err="1"/>
              <a:t>dibangun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pertunjukan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Pergelaran</a:t>
            </a:r>
            <a:r>
              <a:rPr lang="en-US" dirty="0" smtClean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Dinamis</a:t>
            </a:r>
            <a:r>
              <a:rPr lang="en-US" dirty="0"/>
              <a:t>/</a:t>
            </a:r>
            <a:r>
              <a:rPr lang="en-US" dirty="0" err="1"/>
              <a:t>bergerak</a:t>
            </a:r>
            <a:r>
              <a:rPr lang="en-US" dirty="0"/>
              <a:t> : </a:t>
            </a:r>
            <a:r>
              <a:rPr lang="en-US" dirty="0" err="1"/>
              <a:t>Pergelaran</a:t>
            </a:r>
            <a:r>
              <a:rPr lang="en-US" dirty="0"/>
              <a:t> </a:t>
            </a:r>
            <a:r>
              <a:rPr lang="en-US" dirty="0" err="1"/>
              <a:t>musik</a:t>
            </a:r>
            <a:r>
              <a:rPr lang="en-US" dirty="0"/>
              <a:t>, </a:t>
            </a:r>
            <a:r>
              <a:rPr lang="en-US" dirty="0" err="1"/>
              <a:t>pergelaran</a:t>
            </a:r>
            <a:r>
              <a:rPr lang="en-US" dirty="0"/>
              <a:t> </a:t>
            </a:r>
            <a:r>
              <a:rPr lang="en-US" dirty="0" err="1"/>
              <a:t>tari</a:t>
            </a:r>
            <a:r>
              <a:rPr lang="en-US" dirty="0"/>
              <a:t>, </a:t>
            </a:r>
            <a:r>
              <a:rPr lang="en-US" dirty="0" err="1"/>
              <a:t>pergelaran</a:t>
            </a:r>
            <a:r>
              <a:rPr lang="en-US" dirty="0"/>
              <a:t> </a:t>
            </a:r>
            <a:r>
              <a:rPr lang="en-US" dirty="0" err="1"/>
              <a:t>busana</a:t>
            </a:r>
            <a:r>
              <a:rPr lang="en-US" dirty="0"/>
              <a:t>.</a:t>
            </a:r>
          </a:p>
          <a:p>
            <a:pPr lvl="0"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="" xmlns:a16="http://schemas.microsoft.com/office/drawing/2014/main" id="{5AA0BA43-9F8D-476D-86C3-7883CFDB2F04}"/>
              </a:ext>
            </a:extLst>
          </p:cNvPr>
          <p:cNvSpPr/>
          <p:nvPr/>
        </p:nvSpPr>
        <p:spPr>
          <a:xfrm>
            <a:off x="8096331" y="1587359"/>
            <a:ext cx="440972" cy="366289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97000">
                <a:schemeClr val="bg1">
                  <a:lumMod val="75000"/>
                </a:schemeClr>
              </a:gs>
            </a:gsLst>
            <a:lin ang="18000000" scaled="0"/>
          </a:gradFill>
          <a:ln>
            <a:noFill/>
          </a:ln>
          <a:effectLst>
            <a:outerShdw blurRad="1016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254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/>
          </a:p>
        </p:txBody>
      </p:sp>
    </p:spTree>
    <p:extLst>
      <p:ext uri="{BB962C8B-B14F-4D97-AF65-F5344CB8AC3E}">
        <p14:creationId xmlns:p14="http://schemas.microsoft.com/office/powerpoint/2010/main" val="334986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017" y="-7621"/>
            <a:ext cx="9132983" cy="5143500"/>
            <a:chOff x="0" y="0"/>
            <a:chExt cx="8229600" cy="51435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342902" y="-1"/>
            <a:ext cx="9132983" cy="5143500"/>
            <a:chOff x="0" y="0"/>
            <a:chExt cx="8229600" cy="51435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Tujuan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6204335" y="-7619"/>
            <a:ext cx="9132983" cy="5143500"/>
            <a:chOff x="0" y="0"/>
            <a:chExt cx="8229600" cy="51435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Fungsi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-6656027" y="7620"/>
            <a:ext cx="9132983" cy="5143500"/>
            <a:chOff x="0" y="0"/>
            <a:chExt cx="8229600" cy="5143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Istilah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7107718" y="-7620"/>
            <a:ext cx="9132983" cy="5143500"/>
            <a:chOff x="0" y="0"/>
            <a:chExt cx="8229600" cy="5143500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DD19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Perlengkapan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sz="1600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7559410" y="7621"/>
            <a:ext cx="9132983" cy="5143500"/>
            <a:chOff x="0" y="0"/>
            <a:chExt cx="8229600" cy="5143500"/>
          </a:xfrm>
        </p:grpSpPr>
        <p:sp>
          <p:nvSpPr>
            <p:cNvPr id="22" name="Rectangle 21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Perencanaan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-7891752" y="3810"/>
            <a:ext cx="9132983" cy="5143500"/>
            <a:chOff x="0" y="0"/>
            <a:chExt cx="8229600" cy="5143500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6" name="Rounded Rectangle 25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Cara- </a:t>
              </a:r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cara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-8309154" y="7621"/>
            <a:ext cx="9132983" cy="5143500"/>
            <a:chOff x="3433" y="15240"/>
            <a:chExt cx="8229600" cy="5143500"/>
          </a:xfrm>
        </p:grpSpPr>
        <p:sp>
          <p:nvSpPr>
            <p:cNvPr id="28" name="Rectangle 27"/>
            <p:cNvSpPr/>
            <p:nvPr/>
          </p:nvSpPr>
          <p:spPr>
            <a:xfrm>
              <a:off x="3433" y="1524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9" name="Rounded Rectangle 28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Tempat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-8757036" y="0"/>
            <a:ext cx="9132983" cy="5143500"/>
            <a:chOff x="0" y="0"/>
            <a:chExt cx="8229600" cy="5143500"/>
          </a:xfrm>
        </p:grpSpPr>
        <p:sp>
          <p:nvSpPr>
            <p:cNvPr id="31" name="Rectangle 30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32" name="Rounded Rectangle 31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993262" y="458509"/>
            <a:ext cx="5841339" cy="4234099"/>
            <a:chOff x="2993262" y="458509"/>
            <a:chExt cx="5841339" cy="4234099"/>
          </a:xfrm>
        </p:grpSpPr>
        <p:grpSp>
          <p:nvGrpSpPr>
            <p:cNvPr id="33" name="Group 32"/>
            <p:cNvGrpSpPr/>
            <p:nvPr/>
          </p:nvGrpSpPr>
          <p:grpSpPr>
            <a:xfrm>
              <a:off x="2993262" y="458509"/>
              <a:ext cx="5841339" cy="4234099"/>
              <a:chOff x="2688463" y="148167"/>
              <a:chExt cx="5841339" cy="4234099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3050117" y="1181764"/>
                <a:ext cx="838889" cy="932099"/>
                <a:chOff x="3050116" y="1063587"/>
                <a:chExt cx="838889" cy="838889"/>
              </a:xfrm>
            </p:grpSpPr>
            <p:sp>
              <p:nvSpPr>
                <p:cNvPr id="48" name="Flowchart: Connector 47"/>
                <p:cNvSpPr/>
                <p:nvPr/>
              </p:nvSpPr>
              <p:spPr>
                <a:xfrm>
                  <a:off x="3050116" y="1063587"/>
                  <a:ext cx="838889" cy="838889"/>
                </a:xfrm>
                <a:prstGeom prst="flowChartConnector">
                  <a:avLst/>
                </a:prstGeom>
                <a:solidFill>
                  <a:srgbClr val="FF0000"/>
                </a:solidFill>
                <a:ln w="762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49" name="Picture 2" descr="C:\Program Files (x86)\Microsoft Office\MEDIA\CAGCAT10\j0235319.wmf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40375" y="1183032"/>
                  <a:ext cx="587655" cy="59999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35" name="Group 34"/>
              <p:cNvGrpSpPr/>
              <p:nvPr/>
            </p:nvGrpSpPr>
            <p:grpSpPr>
              <a:xfrm>
                <a:off x="3107908" y="2302704"/>
                <a:ext cx="838889" cy="932099"/>
                <a:chOff x="3107907" y="2072433"/>
                <a:chExt cx="838889" cy="838889"/>
              </a:xfrm>
              <a:solidFill>
                <a:schemeClr val="accent6">
                  <a:lumMod val="75000"/>
                </a:schemeClr>
              </a:solidFill>
            </p:grpSpPr>
            <p:sp>
              <p:nvSpPr>
                <p:cNvPr id="46" name="Flowchart: Connector 45"/>
                <p:cNvSpPr/>
                <p:nvPr/>
              </p:nvSpPr>
              <p:spPr>
                <a:xfrm>
                  <a:off x="3107907" y="2072433"/>
                  <a:ext cx="838889" cy="838889"/>
                </a:xfrm>
                <a:prstGeom prst="flowChartConnector">
                  <a:avLst/>
                </a:prstGeom>
                <a:grpFill/>
                <a:ln w="762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47" name="Picture 3" descr="C:\Program Files (x86)\Microsoft Office\MEDIA\CAGCAT10\j0234131.wmf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26217" y="2163311"/>
                  <a:ext cx="617971" cy="657131"/>
                </a:xfrm>
                <a:prstGeom prst="rect">
                  <a:avLst/>
                </a:prstGeom>
                <a:grpFill/>
                <a:extLst/>
              </p:spPr>
            </p:pic>
          </p:grpSp>
          <p:grpSp>
            <p:nvGrpSpPr>
              <p:cNvPr id="36" name="Group 35"/>
              <p:cNvGrpSpPr/>
              <p:nvPr/>
            </p:nvGrpSpPr>
            <p:grpSpPr>
              <a:xfrm>
                <a:off x="2688463" y="148167"/>
                <a:ext cx="838889" cy="932099"/>
                <a:chOff x="2688462" y="133350"/>
                <a:chExt cx="838889" cy="838889"/>
              </a:xfrm>
            </p:grpSpPr>
            <p:sp>
              <p:nvSpPr>
                <p:cNvPr id="44" name="Flowchart: Connector 43"/>
                <p:cNvSpPr/>
                <p:nvPr/>
              </p:nvSpPr>
              <p:spPr>
                <a:xfrm>
                  <a:off x="2688462" y="133350"/>
                  <a:ext cx="838889" cy="838889"/>
                </a:xfrm>
                <a:prstGeom prst="flowChartConnector">
                  <a:avLst/>
                </a:prstGeom>
                <a:solidFill>
                  <a:srgbClr val="FFFF00"/>
                </a:solidFill>
                <a:ln w="762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45" name="Picture 4" descr="C:\Program Files (x86)\Microsoft Office\MEDIA\CAGCAT10\j0233018.wmf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09016" y="350755"/>
                  <a:ext cx="397782" cy="40407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37" name="Group 36"/>
              <p:cNvGrpSpPr/>
              <p:nvPr/>
            </p:nvGrpSpPr>
            <p:grpSpPr>
              <a:xfrm>
                <a:off x="3032067" y="3450167"/>
                <a:ext cx="838889" cy="932099"/>
                <a:chOff x="3032066" y="3105150"/>
                <a:chExt cx="838889" cy="838889"/>
              </a:xfrm>
              <a:solidFill>
                <a:srgbClr val="CC66FF"/>
              </a:solidFill>
            </p:grpSpPr>
            <p:sp>
              <p:nvSpPr>
                <p:cNvPr id="42" name="Flowchart: Connector 41"/>
                <p:cNvSpPr/>
                <p:nvPr/>
              </p:nvSpPr>
              <p:spPr>
                <a:xfrm>
                  <a:off x="3032066" y="3105150"/>
                  <a:ext cx="838889" cy="838889"/>
                </a:xfrm>
                <a:prstGeom prst="flowChartConnector">
                  <a:avLst/>
                </a:prstGeom>
                <a:grpFill/>
                <a:ln w="762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43" name="Picture 5" descr="C:\Program Files (x86)\Microsoft Office\MEDIA\CAGCAT10\j0233070.wmf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06184" y="3305802"/>
                  <a:ext cx="465861" cy="437584"/>
                </a:xfrm>
                <a:prstGeom prst="rect">
                  <a:avLst/>
                </a:prstGeom>
                <a:grpFill/>
                <a:extLst/>
              </p:spPr>
            </p:pic>
          </p:grpSp>
          <p:sp>
            <p:nvSpPr>
              <p:cNvPr id="38" name="TextBox 37"/>
              <p:cNvSpPr txBox="1"/>
              <p:nvPr/>
            </p:nvSpPr>
            <p:spPr>
              <a:xfrm>
                <a:off x="3743271" y="250021"/>
                <a:ext cx="430921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endParaRPr lang="en-US" sz="3200" dirty="0">
                  <a:ln>
                    <a:solidFill>
                      <a:schemeClr val="tx1"/>
                    </a:solidFill>
                  </a:ln>
                  <a:solidFill>
                    <a:srgbClr val="FFFF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3844189" y="1347007"/>
                <a:ext cx="373771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1600" dirty="0" err="1" smtClean="0">
                    <a:ln>
                      <a:solidFill>
                        <a:schemeClr val="tx1"/>
                      </a:solidFill>
                    </a:ln>
                    <a:solidFill>
                      <a:srgbClr val="FF0000"/>
                    </a:solidFill>
                    <a:latin typeface="Arial Black" pitchFamily="34" charset="0"/>
                  </a:rPr>
                  <a:t>Berkomunikasi</a:t>
                </a:r>
                <a:r>
                  <a:rPr lang="en-US" sz="1600" dirty="0" smtClean="0">
                    <a:ln>
                      <a:solidFill>
                        <a:schemeClr val="tx1"/>
                      </a:solidFill>
                    </a:ln>
                    <a:solidFill>
                      <a:srgbClr val="FF0000"/>
                    </a:solidFill>
                    <a:latin typeface="Arial Black" pitchFamily="34" charset="0"/>
                  </a:rPr>
                  <a:t> </a:t>
                </a:r>
                <a:r>
                  <a:rPr lang="en-US" sz="1600" dirty="0" err="1" smtClean="0">
                    <a:ln>
                      <a:solidFill>
                        <a:schemeClr val="tx1"/>
                      </a:solidFill>
                    </a:ln>
                    <a:solidFill>
                      <a:srgbClr val="FF0000"/>
                    </a:solidFill>
                    <a:latin typeface="Arial Black" pitchFamily="34" charset="0"/>
                  </a:rPr>
                  <a:t>dengan</a:t>
                </a:r>
                <a:r>
                  <a:rPr lang="en-US" sz="1600" dirty="0" smtClean="0">
                    <a:ln>
                      <a:solidFill>
                        <a:schemeClr val="tx1"/>
                      </a:solidFill>
                    </a:ln>
                    <a:solidFill>
                      <a:srgbClr val="FF0000"/>
                    </a:solidFill>
                    <a:latin typeface="Arial Black" pitchFamily="34" charset="0"/>
                  </a:rPr>
                  <a:t> </a:t>
                </a:r>
                <a:r>
                  <a:rPr lang="en-US" sz="1600" dirty="0" err="1" smtClean="0">
                    <a:ln>
                      <a:solidFill>
                        <a:schemeClr val="tx1"/>
                      </a:solidFill>
                    </a:ln>
                    <a:solidFill>
                      <a:srgbClr val="FF0000"/>
                    </a:solidFill>
                    <a:latin typeface="Arial Black" pitchFamily="34" charset="0"/>
                  </a:rPr>
                  <a:t>masyarakat</a:t>
                </a:r>
                <a:r>
                  <a:rPr lang="en-US" sz="1600" dirty="0" smtClean="0">
                    <a:ln>
                      <a:solidFill>
                        <a:schemeClr val="tx1"/>
                      </a:solidFill>
                    </a:ln>
                    <a:solidFill>
                      <a:srgbClr val="FF0000"/>
                    </a:solidFill>
                    <a:latin typeface="Arial Black" pitchFamily="34" charset="0"/>
                  </a:rPr>
                  <a:t> </a:t>
                </a:r>
                <a:endParaRPr lang="en-US" sz="1600" dirty="0">
                  <a:ln>
                    <a:solidFill>
                      <a:schemeClr val="tx1"/>
                    </a:solidFill>
                  </a:ln>
                  <a:solidFill>
                    <a:srgbClr val="FF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3942987" y="2450253"/>
                <a:ext cx="380070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err="1" smtClean="0">
                    <a:ln>
                      <a:solidFill>
                        <a:schemeClr val="tx1"/>
                      </a:solidFill>
                    </a:ln>
                    <a:solidFill>
                      <a:schemeClr val="accent6">
                        <a:lumMod val="75000"/>
                      </a:schemeClr>
                    </a:solidFill>
                    <a:latin typeface="Arial Black" pitchFamily="34" charset="0"/>
                  </a:rPr>
                  <a:t>Memberikan</a:t>
                </a:r>
                <a:r>
                  <a:rPr lang="en-US" sz="1600" dirty="0" smtClean="0">
                    <a:ln>
                      <a:solidFill>
                        <a:schemeClr val="tx1"/>
                      </a:solidFill>
                    </a:ln>
                    <a:solidFill>
                      <a:schemeClr val="accent6">
                        <a:lumMod val="75000"/>
                      </a:schemeClr>
                    </a:solidFill>
                    <a:latin typeface="Arial Black" pitchFamily="34" charset="0"/>
                  </a:rPr>
                  <a:t> </a:t>
                </a:r>
                <a:r>
                  <a:rPr lang="en-US" sz="1600" dirty="0" err="1" smtClean="0">
                    <a:ln>
                      <a:solidFill>
                        <a:schemeClr val="tx1"/>
                      </a:solidFill>
                    </a:ln>
                    <a:solidFill>
                      <a:schemeClr val="accent6">
                        <a:lumMod val="75000"/>
                      </a:schemeClr>
                    </a:solidFill>
                    <a:latin typeface="Arial Black" pitchFamily="34" charset="0"/>
                  </a:rPr>
                  <a:t>informasi</a:t>
                </a:r>
                <a:r>
                  <a:rPr lang="en-US" sz="1600" dirty="0" smtClean="0">
                    <a:ln>
                      <a:solidFill>
                        <a:schemeClr val="tx1"/>
                      </a:solidFill>
                    </a:ln>
                    <a:solidFill>
                      <a:schemeClr val="accent6">
                        <a:lumMod val="75000"/>
                      </a:schemeClr>
                    </a:solidFill>
                    <a:latin typeface="Arial Black" pitchFamily="34" charset="0"/>
                  </a:rPr>
                  <a:t> </a:t>
                </a:r>
                <a:r>
                  <a:rPr lang="en-US" sz="1600" dirty="0" err="1" smtClean="0">
                    <a:ln>
                      <a:solidFill>
                        <a:schemeClr val="tx1"/>
                      </a:solidFill>
                    </a:ln>
                    <a:solidFill>
                      <a:schemeClr val="accent6">
                        <a:lumMod val="75000"/>
                      </a:schemeClr>
                    </a:solidFill>
                    <a:latin typeface="Arial Black" pitchFamily="34" charset="0"/>
                  </a:rPr>
                  <a:t>kepada</a:t>
                </a:r>
                <a:r>
                  <a:rPr lang="en-US" sz="1600" dirty="0" smtClean="0">
                    <a:ln>
                      <a:solidFill>
                        <a:schemeClr val="tx1"/>
                      </a:solidFill>
                    </a:ln>
                    <a:solidFill>
                      <a:schemeClr val="accent6">
                        <a:lumMod val="75000"/>
                      </a:schemeClr>
                    </a:solidFill>
                    <a:latin typeface="Arial Black" pitchFamily="34" charset="0"/>
                  </a:rPr>
                  <a:t> </a:t>
                </a:r>
                <a:r>
                  <a:rPr lang="en-US" sz="1600" dirty="0" err="1" smtClean="0">
                    <a:ln>
                      <a:solidFill>
                        <a:schemeClr val="tx1"/>
                      </a:solidFill>
                    </a:ln>
                    <a:solidFill>
                      <a:schemeClr val="accent6">
                        <a:lumMod val="75000"/>
                      </a:schemeClr>
                    </a:solidFill>
                    <a:latin typeface="Arial Black" pitchFamily="34" charset="0"/>
                  </a:rPr>
                  <a:t>masyarakat</a:t>
                </a:r>
                <a:r>
                  <a:rPr lang="en-US" sz="1600" dirty="0" smtClean="0">
                    <a:ln>
                      <a:solidFill>
                        <a:schemeClr val="tx1"/>
                      </a:solidFill>
                    </a:ln>
                    <a:solidFill>
                      <a:schemeClr val="accent6">
                        <a:lumMod val="75000"/>
                      </a:schemeClr>
                    </a:solidFill>
                    <a:latin typeface="Arial Black" pitchFamily="34" charset="0"/>
                  </a:rPr>
                  <a:t> </a:t>
                </a:r>
                <a:endParaRPr lang="en-US" sz="1600" dirty="0">
                  <a:ln>
                    <a:solidFill>
                      <a:schemeClr val="tx1"/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Arial Black" pitchFamily="34" charset="0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3878041" y="3746939"/>
                <a:ext cx="465176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1600" dirty="0" err="1" smtClean="0">
                    <a:ln>
                      <a:solidFill>
                        <a:schemeClr val="tx1"/>
                      </a:solidFill>
                    </a:ln>
                    <a:solidFill>
                      <a:srgbClr val="CC66FF"/>
                    </a:solidFill>
                    <a:latin typeface="Arial Black" pitchFamily="34" charset="0"/>
                  </a:rPr>
                  <a:t>Melatih</a:t>
                </a:r>
                <a:r>
                  <a:rPr lang="en-US" sz="1600" dirty="0" smtClean="0">
                    <a:ln>
                      <a:solidFill>
                        <a:schemeClr val="tx1"/>
                      </a:solidFill>
                    </a:ln>
                    <a:solidFill>
                      <a:srgbClr val="CC66FF"/>
                    </a:solidFill>
                    <a:latin typeface="Arial Black" pitchFamily="34" charset="0"/>
                  </a:rPr>
                  <a:t> </a:t>
                </a:r>
                <a:r>
                  <a:rPr lang="en-US" sz="1600" dirty="0" err="1" smtClean="0">
                    <a:ln>
                      <a:solidFill>
                        <a:schemeClr val="tx1"/>
                      </a:solidFill>
                    </a:ln>
                    <a:solidFill>
                      <a:srgbClr val="CC66FF"/>
                    </a:solidFill>
                    <a:latin typeface="Arial Black" pitchFamily="34" charset="0"/>
                  </a:rPr>
                  <a:t>masyarakat</a:t>
                </a:r>
                <a:r>
                  <a:rPr lang="en-US" sz="1600" dirty="0" smtClean="0">
                    <a:ln>
                      <a:solidFill>
                        <a:schemeClr val="tx1"/>
                      </a:solidFill>
                    </a:ln>
                    <a:solidFill>
                      <a:srgbClr val="CC66FF"/>
                    </a:solidFill>
                    <a:latin typeface="Arial Black" pitchFamily="34" charset="0"/>
                  </a:rPr>
                  <a:t> </a:t>
                </a:r>
                <a:r>
                  <a:rPr lang="en-US" sz="1600" dirty="0" err="1" smtClean="0">
                    <a:ln>
                      <a:solidFill>
                        <a:schemeClr val="tx1"/>
                      </a:solidFill>
                    </a:ln>
                    <a:solidFill>
                      <a:srgbClr val="CC66FF"/>
                    </a:solidFill>
                    <a:latin typeface="Arial Black" pitchFamily="34" charset="0"/>
                  </a:rPr>
                  <a:t>ber</a:t>
                </a:r>
                <a:r>
                  <a:rPr lang="en-US" sz="1600" dirty="0" smtClean="0">
                    <a:ln>
                      <a:solidFill>
                        <a:schemeClr val="tx1"/>
                      </a:solidFill>
                    </a:ln>
                    <a:solidFill>
                      <a:srgbClr val="CC66FF"/>
                    </a:solidFill>
                    <a:latin typeface="Arial Black" pitchFamily="34" charset="0"/>
                  </a:rPr>
                  <a:t>- </a:t>
                </a:r>
                <a:r>
                  <a:rPr lang="en-US" sz="1600" dirty="0" err="1" smtClean="0">
                    <a:ln>
                      <a:solidFill>
                        <a:schemeClr val="tx1"/>
                      </a:solidFill>
                    </a:ln>
                    <a:solidFill>
                      <a:srgbClr val="CC66FF"/>
                    </a:solidFill>
                    <a:latin typeface="Arial Black" pitchFamily="34" charset="0"/>
                  </a:rPr>
                  <a:t>apresiasi</a:t>
                </a:r>
                <a:r>
                  <a:rPr lang="en-US" sz="1600" dirty="0" smtClean="0">
                    <a:ln>
                      <a:solidFill>
                        <a:schemeClr val="tx1"/>
                      </a:solidFill>
                    </a:ln>
                    <a:solidFill>
                      <a:srgbClr val="CC66FF"/>
                    </a:solidFill>
                    <a:latin typeface="Arial Black" pitchFamily="34" charset="0"/>
                  </a:rPr>
                  <a:t> </a:t>
                </a:r>
                <a:endParaRPr lang="en-US" sz="1600" dirty="0">
                  <a:ln>
                    <a:solidFill>
                      <a:schemeClr val="tx1"/>
                    </a:solidFill>
                  </a:ln>
                  <a:solidFill>
                    <a:srgbClr val="CC66FF"/>
                  </a:solidFill>
                  <a:latin typeface="Arial Black" pitchFamily="34" charset="0"/>
                </a:endParaRPr>
              </a:p>
            </p:txBody>
          </p:sp>
        </p:grpSp>
        <p:sp>
          <p:nvSpPr>
            <p:cNvPr id="2" name="Rectangle 1"/>
            <p:cNvSpPr/>
            <p:nvPr/>
          </p:nvSpPr>
          <p:spPr>
            <a:xfrm>
              <a:off x="3832151" y="739891"/>
              <a:ext cx="4565994" cy="400110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2000" b="1" spc="50" dirty="0" err="1">
                  <a:ln w="11430">
                    <a:solidFill>
                      <a:sysClr val="windowText" lastClr="000000"/>
                    </a:solidFill>
                  </a:ln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Menawarkan</a:t>
              </a:r>
              <a:r>
                <a:rPr lang="en-US" sz="2000" b="1" spc="50" dirty="0">
                  <a:ln w="11430">
                    <a:solidFill>
                      <a:sysClr val="windowText" lastClr="000000"/>
                    </a:solidFill>
                  </a:ln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 </a:t>
              </a:r>
              <a:r>
                <a:rPr lang="en-US" sz="2000" b="1" spc="50" dirty="0" err="1">
                  <a:ln w="11430">
                    <a:solidFill>
                      <a:sysClr val="windowText" lastClr="000000"/>
                    </a:solidFill>
                  </a:ln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karya</a:t>
              </a:r>
              <a:r>
                <a:rPr lang="en-US" sz="2000" b="1" spc="50" dirty="0">
                  <a:ln w="11430">
                    <a:solidFill>
                      <a:sysClr val="windowText" lastClr="000000"/>
                    </a:solidFill>
                  </a:ln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 </a:t>
              </a:r>
              <a:r>
                <a:rPr lang="en-US" sz="2000" b="1" spc="50" dirty="0" err="1">
                  <a:ln w="11430">
                    <a:solidFill>
                      <a:sysClr val="windowText" lastClr="000000"/>
                    </a:solidFill>
                  </a:ln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kepada</a:t>
              </a:r>
              <a:r>
                <a:rPr lang="en-US" sz="2000" b="1" spc="50" dirty="0">
                  <a:ln w="11430">
                    <a:solidFill>
                      <a:sysClr val="windowText" lastClr="000000"/>
                    </a:solidFill>
                  </a:ln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 </a:t>
              </a:r>
              <a:r>
                <a:rPr lang="en-US" sz="2000" b="1" spc="50" dirty="0" err="1">
                  <a:ln w="11430">
                    <a:solidFill>
                      <a:sysClr val="windowText" lastClr="000000"/>
                    </a:solidFill>
                  </a:ln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masyarakat</a:t>
              </a:r>
              <a:endParaRPr lang="en-US" sz="2000" b="1" spc="50" dirty="0">
                <a:ln w="1143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50" name="Oval 49">
            <a:extLst>
              <a:ext uri="{FF2B5EF4-FFF2-40B4-BE49-F238E27FC236}">
                <a16:creationId xmlns="" xmlns:a16="http://schemas.microsoft.com/office/drawing/2014/main" id="{5AA0BA43-9F8D-476D-86C3-7883CFDB2F04}"/>
              </a:ext>
            </a:extLst>
          </p:cNvPr>
          <p:cNvSpPr/>
          <p:nvPr/>
        </p:nvSpPr>
        <p:spPr>
          <a:xfrm>
            <a:off x="7683720" y="1556971"/>
            <a:ext cx="440972" cy="366289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97000">
                <a:schemeClr val="bg1">
                  <a:lumMod val="75000"/>
                </a:schemeClr>
              </a:gs>
            </a:gsLst>
            <a:lin ang="18000000" scaled="0"/>
          </a:gradFill>
          <a:ln>
            <a:noFill/>
          </a:ln>
          <a:effectLst>
            <a:outerShdw blurRad="1016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254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/>
          </a:p>
        </p:txBody>
      </p:sp>
    </p:spTree>
    <p:extLst>
      <p:ext uri="{BB962C8B-B14F-4D97-AF65-F5344CB8AC3E}">
        <p14:creationId xmlns:p14="http://schemas.microsoft.com/office/powerpoint/2010/main" val="113695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017" y="-7621"/>
            <a:ext cx="9132983" cy="5143500"/>
            <a:chOff x="0" y="0"/>
            <a:chExt cx="8229600" cy="51435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342902" y="-1"/>
            <a:ext cx="9132983" cy="5143500"/>
            <a:chOff x="0" y="0"/>
            <a:chExt cx="8229600" cy="51435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Manfaat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6204335" y="-7619"/>
            <a:ext cx="9132983" cy="5143500"/>
            <a:chOff x="0" y="0"/>
            <a:chExt cx="8229600" cy="51435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Fungsi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-6656027" y="7620"/>
            <a:ext cx="9132983" cy="5143500"/>
            <a:chOff x="0" y="0"/>
            <a:chExt cx="8229600" cy="5143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Istilah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7107718" y="-7620"/>
            <a:ext cx="9132983" cy="5143500"/>
            <a:chOff x="0" y="0"/>
            <a:chExt cx="8229600" cy="5143500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DD19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Perlengkapan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sz="1600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7559410" y="7621"/>
            <a:ext cx="9132983" cy="5143500"/>
            <a:chOff x="0" y="0"/>
            <a:chExt cx="8229600" cy="5143500"/>
          </a:xfrm>
        </p:grpSpPr>
        <p:sp>
          <p:nvSpPr>
            <p:cNvPr id="22" name="Rectangle 21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Perencanaan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-7891752" y="3810"/>
            <a:ext cx="9132983" cy="5143500"/>
            <a:chOff x="0" y="0"/>
            <a:chExt cx="8229600" cy="5143500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6" name="Rounded Rectangle 25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Cara- </a:t>
              </a:r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cara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-8309154" y="7621"/>
            <a:ext cx="9132983" cy="5143500"/>
            <a:chOff x="3433" y="15240"/>
            <a:chExt cx="8229600" cy="5143500"/>
          </a:xfrm>
        </p:grpSpPr>
        <p:sp>
          <p:nvSpPr>
            <p:cNvPr id="28" name="Rectangle 27"/>
            <p:cNvSpPr/>
            <p:nvPr/>
          </p:nvSpPr>
          <p:spPr>
            <a:xfrm>
              <a:off x="3433" y="1524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9" name="Rounded Rectangle 28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Tempat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-8757036" y="0"/>
            <a:ext cx="9132983" cy="5143500"/>
            <a:chOff x="0" y="0"/>
            <a:chExt cx="8229600" cy="5143500"/>
          </a:xfrm>
        </p:grpSpPr>
        <p:sp>
          <p:nvSpPr>
            <p:cNvPr id="31" name="Rectangle 30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32" name="Rounded Rectangle 31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3413760" y="209550"/>
            <a:ext cx="3886200" cy="609600"/>
          </a:xfrm>
          <a:prstGeom prst="rect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Melatih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mengapresiasi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karya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3413760" y="982975"/>
            <a:ext cx="3886200" cy="617222"/>
          </a:xfrm>
          <a:prstGeom prst="rect">
            <a:avLst/>
          </a:prstGeom>
          <a:solidFill>
            <a:srgbClr val="F814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Melatih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tanggung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jawab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3413760" y="1744973"/>
            <a:ext cx="3886200" cy="556265"/>
          </a:xfrm>
          <a:prstGeom prst="rect">
            <a:avLst/>
          </a:prstGeom>
          <a:solidFill>
            <a:srgbClr val="FBA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Melatih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mengevaluasi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karya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3413760" y="2438386"/>
            <a:ext cx="3886200" cy="563886"/>
          </a:xfrm>
          <a:prstGeom prst="rect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Membangkitkan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motivasi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3413760" y="3219434"/>
            <a:ext cx="3886200" cy="563886"/>
          </a:xfrm>
          <a:prstGeom prst="rect">
            <a:avLst/>
          </a:prstGeom>
          <a:solidFill>
            <a:srgbClr val="F814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Melatih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kegiatan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bersama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413760" y="3943350"/>
            <a:ext cx="3886200" cy="563886"/>
          </a:xfrm>
          <a:prstGeom prst="rect">
            <a:avLst/>
          </a:prstGeom>
          <a:solidFill>
            <a:srgbClr val="FBA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Melatih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mandiri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18" name="Oval 117">
            <a:extLst>
              <a:ext uri="{FF2B5EF4-FFF2-40B4-BE49-F238E27FC236}">
                <a16:creationId xmlns="" xmlns:a16="http://schemas.microsoft.com/office/drawing/2014/main" id="{5AA0BA43-9F8D-476D-86C3-7883CFDB2F04}"/>
              </a:ext>
            </a:extLst>
          </p:cNvPr>
          <p:cNvSpPr/>
          <p:nvPr/>
        </p:nvSpPr>
        <p:spPr>
          <a:xfrm>
            <a:off x="7736362" y="2380983"/>
            <a:ext cx="440972" cy="366289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97000">
                <a:schemeClr val="bg1">
                  <a:lumMod val="75000"/>
                </a:schemeClr>
              </a:gs>
            </a:gsLst>
            <a:lin ang="18000000" scaled="0"/>
          </a:gradFill>
          <a:ln>
            <a:noFill/>
          </a:ln>
          <a:effectLst>
            <a:outerShdw blurRad="1016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254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/>
          </a:p>
        </p:txBody>
      </p:sp>
    </p:spTree>
    <p:extLst>
      <p:ext uri="{BB962C8B-B14F-4D97-AF65-F5344CB8AC3E}">
        <p14:creationId xmlns:p14="http://schemas.microsoft.com/office/powerpoint/2010/main" val="95069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3" grpId="0" animBg="1"/>
      <p:bldP spid="114" grpId="0" animBg="1"/>
      <p:bldP spid="115" grpId="0" animBg="1"/>
      <p:bldP spid="116" grpId="0" animBg="1"/>
      <p:bldP spid="1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017" y="-7621"/>
            <a:ext cx="9132983" cy="5143500"/>
            <a:chOff x="0" y="0"/>
            <a:chExt cx="8229600" cy="51435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342902" y="-1"/>
            <a:ext cx="9132983" cy="5143500"/>
            <a:chOff x="0" y="0"/>
            <a:chExt cx="8229600" cy="51435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Tujuan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685800" y="3810"/>
            <a:ext cx="9132983" cy="5143500"/>
            <a:chOff x="0" y="0"/>
            <a:chExt cx="8229600" cy="51435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Fungsi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-6656027" y="7620"/>
            <a:ext cx="9132983" cy="5143500"/>
            <a:chOff x="0" y="0"/>
            <a:chExt cx="8229600" cy="5143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Istilah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7107718" y="-7620"/>
            <a:ext cx="9132983" cy="5143500"/>
            <a:chOff x="0" y="0"/>
            <a:chExt cx="8229600" cy="5143500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DD19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Perlengkapan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sz="1600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7559410" y="7621"/>
            <a:ext cx="9132983" cy="5143500"/>
            <a:chOff x="0" y="0"/>
            <a:chExt cx="8229600" cy="5143500"/>
          </a:xfrm>
        </p:grpSpPr>
        <p:sp>
          <p:nvSpPr>
            <p:cNvPr id="22" name="Rectangle 21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Perencanaan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-7891752" y="3810"/>
            <a:ext cx="9132983" cy="5143500"/>
            <a:chOff x="0" y="0"/>
            <a:chExt cx="8229600" cy="5143500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6" name="Rounded Rectangle 25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Cara- </a:t>
              </a:r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cara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-8309154" y="7621"/>
            <a:ext cx="9132983" cy="5143500"/>
            <a:chOff x="3433" y="15240"/>
            <a:chExt cx="8229600" cy="5143500"/>
          </a:xfrm>
        </p:grpSpPr>
        <p:sp>
          <p:nvSpPr>
            <p:cNvPr id="28" name="Rectangle 27"/>
            <p:cNvSpPr/>
            <p:nvPr/>
          </p:nvSpPr>
          <p:spPr>
            <a:xfrm>
              <a:off x="3433" y="1524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9" name="Rounded Rectangle 28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Tempat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-8757036" y="0"/>
            <a:ext cx="9132983" cy="5143500"/>
            <a:chOff x="0" y="0"/>
            <a:chExt cx="8229600" cy="5143500"/>
          </a:xfrm>
        </p:grpSpPr>
        <p:sp>
          <p:nvSpPr>
            <p:cNvPr id="31" name="Rectangle 30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32" name="Rounded Rectangle 31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716680" y="22861"/>
            <a:ext cx="4747805" cy="4496178"/>
            <a:chOff x="2716680" y="22861"/>
            <a:chExt cx="4747805" cy="4496178"/>
          </a:xfrm>
        </p:grpSpPr>
        <p:grpSp>
          <p:nvGrpSpPr>
            <p:cNvPr id="33" name="Group 32"/>
            <p:cNvGrpSpPr/>
            <p:nvPr/>
          </p:nvGrpSpPr>
          <p:grpSpPr>
            <a:xfrm>
              <a:off x="2716680" y="22861"/>
              <a:ext cx="4747805" cy="4496178"/>
              <a:chOff x="261872" y="347757"/>
              <a:chExt cx="5406624" cy="6164016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261872" y="544453"/>
                <a:ext cx="2182881" cy="3588106"/>
                <a:chOff x="1389393" y="-12699"/>
                <a:chExt cx="2182881" cy="3588106"/>
              </a:xfrm>
            </p:grpSpPr>
            <p:cxnSp>
              <p:nvCxnSpPr>
                <p:cNvPr id="86" name="Straight Connector 85">
                  <a:extLst>
                    <a:ext uri="{FF2B5EF4-FFF2-40B4-BE49-F238E27FC236}">
                      <a16:creationId xmlns="" xmlns:a16="http://schemas.microsoft.com/office/drawing/2014/main" id="{00E5C035-78C0-4541-B4B2-4E04DA972F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29899" y="1115060"/>
                  <a:ext cx="50935" cy="351791"/>
                </a:xfrm>
                <a:prstGeom prst="line">
                  <a:avLst/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7" name="Freeform: Shape 2">
                  <a:extLst>
                    <a:ext uri="{FF2B5EF4-FFF2-40B4-BE49-F238E27FC236}">
                      <a16:creationId xmlns="" xmlns:a16="http://schemas.microsoft.com/office/drawing/2014/main" id="{612BFED0-4DBE-4F89-9A9A-2F54CFBCB8FF}"/>
                    </a:ext>
                  </a:extLst>
                </p:cNvPr>
                <p:cNvSpPr/>
                <p:nvPr/>
              </p:nvSpPr>
              <p:spPr>
                <a:xfrm rot="5400000">
                  <a:off x="1325316" y="1328448"/>
                  <a:ext cx="2311036" cy="2182881"/>
                </a:xfrm>
                <a:custGeom>
                  <a:avLst/>
                  <a:gdLst>
                    <a:gd name="connsiteX0" fmla="*/ 152484 w 2311036"/>
                    <a:gd name="connsiteY0" fmla="*/ 1091439 h 2182881"/>
                    <a:gd name="connsiteX1" fmla="*/ 339228 w 2311036"/>
                    <a:gd name="connsiteY1" fmla="*/ 1278183 h 2182881"/>
                    <a:gd name="connsiteX2" fmla="*/ 525972 w 2311036"/>
                    <a:gd name="connsiteY2" fmla="*/ 1091439 h 2182881"/>
                    <a:gd name="connsiteX3" fmla="*/ 339228 w 2311036"/>
                    <a:gd name="connsiteY3" fmla="*/ 904695 h 2182881"/>
                    <a:gd name="connsiteX4" fmla="*/ 152484 w 2311036"/>
                    <a:gd name="connsiteY4" fmla="*/ 1091439 h 2182881"/>
                    <a:gd name="connsiteX5" fmla="*/ 0 w 2311036"/>
                    <a:gd name="connsiteY5" fmla="*/ 1091441 h 2182881"/>
                    <a:gd name="connsiteX6" fmla="*/ 545721 w 2311036"/>
                    <a:gd name="connsiteY6" fmla="*/ 0 h 2182881"/>
                    <a:gd name="connsiteX7" fmla="*/ 1765315 w 2311036"/>
                    <a:gd name="connsiteY7" fmla="*/ 0 h 2182881"/>
                    <a:gd name="connsiteX8" fmla="*/ 2311036 w 2311036"/>
                    <a:gd name="connsiteY8" fmla="*/ 1091441 h 2182881"/>
                    <a:gd name="connsiteX9" fmla="*/ 1765315 w 2311036"/>
                    <a:gd name="connsiteY9" fmla="*/ 2182881 h 2182881"/>
                    <a:gd name="connsiteX10" fmla="*/ 545721 w 2311036"/>
                    <a:gd name="connsiteY10" fmla="*/ 2182881 h 21828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311036" h="2182881">
                      <a:moveTo>
                        <a:pt x="152484" y="1091439"/>
                      </a:moveTo>
                      <a:cubicBezTo>
                        <a:pt x="152484" y="1194575"/>
                        <a:pt x="236092" y="1278183"/>
                        <a:pt x="339228" y="1278183"/>
                      </a:cubicBezTo>
                      <a:cubicBezTo>
                        <a:pt x="442364" y="1278183"/>
                        <a:pt x="525972" y="1194575"/>
                        <a:pt x="525972" y="1091439"/>
                      </a:cubicBezTo>
                      <a:cubicBezTo>
                        <a:pt x="525972" y="988303"/>
                        <a:pt x="442364" y="904695"/>
                        <a:pt x="339228" y="904695"/>
                      </a:cubicBezTo>
                      <a:cubicBezTo>
                        <a:pt x="236092" y="904695"/>
                        <a:pt x="152484" y="988303"/>
                        <a:pt x="152484" y="1091439"/>
                      </a:cubicBezTo>
                      <a:close/>
                      <a:moveTo>
                        <a:pt x="0" y="1091441"/>
                      </a:moveTo>
                      <a:lnTo>
                        <a:pt x="545721" y="0"/>
                      </a:lnTo>
                      <a:lnTo>
                        <a:pt x="1765315" y="0"/>
                      </a:lnTo>
                      <a:lnTo>
                        <a:pt x="2311036" y="1091441"/>
                      </a:lnTo>
                      <a:lnTo>
                        <a:pt x="1765315" y="2182881"/>
                      </a:lnTo>
                      <a:lnTo>
                        <a:pt x="545721" y="218288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2121"/>
                    </a:gs>
                    <a:gs pos="97000">
                      <a:srgbClr val="C00000"/>
                    </a:gs>
                  </a:gsLst>
                  <a:lin ang="18000000" scaled="0"/>
                </a:gradFill>
                <a:ln w="38100">
                  <a:solidFill>
                    <a:schemeClr val="bg1"/>
                  </a:solidFill>
                </a:ln>
                <a:effectLst>
                  <a:outerShdw blurRad="152400" dist="63500" dir="2700000" algn="tl" rotWithShape="0">
                    <a:prstClr val="black">
                      <a:alpha val="55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sz="1400"/>
                </a:p>
              </p:txBody>
            </p:sp>
            <p:cxnSp>
              <p:nvCxnSpPr>
                <p:cNvPr id="88" name="Straight Connector 87">
                  <a:extLst>
                    <a:ext uri="{FF2B5EF4-FFF2-40B4-BE49-F238E27FC236}">
                      <a16:creationId xmlns="" xmlns:a16="http://schemas.microsoft.com/office/drawing/2014/main" id="{862B6CE9-08E2-4E4C-A617-1978FD8108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80834" y="-12699"/>
                  <a:ext cx="0" cy="1135380"/>
                </a:xfrm>
                <a:prstGeom prst="line">
                  <a:avLst/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>
                  <a:extLst>
                    <a:ext uri="{FF2B5EF4-FFF2-40B4-BE49-F238E27FC236}">
                      <a16:creationId xmlns="" xmlns:a16="http://schemas.microsoft.com/office/drawing/2014/main" id="{9058B60F-02A2-44C0-9DFB-7F87C24463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80834" y="1115061"/>
                  <a:ext cx="55991" cy="386715"/>
                </a:xfrm>
                <a:prstGeom prst="line">
                  <a:avLst/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>
                  <a:extLst>
                    <a:ext uri="{FF2B5EF4-FFF2-40B4-BE49-F238E27FC236}">
                      <a16:creationId xmlns="" xmlns:a16="http://schemas.microsoft.com/office/drawing/2014/main" id="{2E5252E0-4B57-4E49-864E-F8176551FB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29898" y="1454151"/>
                  <a:ext cx="106927" cy="34925"/>
                </a:xfrm>
                <a:prstGeom prst="line">
                  <a:avLst/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>
                  <a:extLst>
                    <a:ext uri="{FF2B5EF4-FFF2-40B4-BE49-F238E27FC236}">
                      <a16:creationId xmlns="" xmlns:a16="http://schemas.microsoft.com/office/drawing/2014/main" id="{67DE8BDE-1E57-4469-9579-7C1E42D0AFE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29898" y="1115060"/>
                  <a:ext cx="101600" cy="0"/>
                </a:xfrm>
                <a:prstGeom prst="line">
                  <a:avLst/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2" name="Arc 91">
                  <a:extLst>
                    <a:ext uri="{FF2B5EF4-FFF2-40B4-BE49-F238E27FC236}">
                      <a16:creationId xmlns="" xmlns:a16="http://schemas.microsoft.com/office/drawing/2014/main" id="{5EF88894-AFEC-4034-937F-2FB37507D000}"/>
                    </a:ext>
                  </a:extLst>
                </p:cNvPr>
                <p:cNvSpPr/>
                <p:nvPr/>
              </p:nvSpPr>
              <p:spPr>
                <a:xfrm>
                  <a:off x="2349501" y="1054866"/>
                  <a:ext cx="105865" cy="114613"/>
                </a:xfrm>
                <a:prstGeom prst="arc">
                  <a:avLst>
                    <a:gd name="adj1" fmla="val 16200000"/>
                    <a:gd name="adj2" fmla="val 5398701"/>
                  </a:avLst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IN" sz="1400"/>
                </a:p>
              </p:txBody>
            </p:sp>
            <p:sp>
              <p:nvSpPr>
                <p:cNvPr id="93" name="Oval 92">
                  <a:extLst>
                    <a:ext uri="{FF2B5EF4-FFF2-40B4-BE49-F238E27FC236}">
                      <a16:creationId xmlns="" xmlns:a16="http://schemas.microsoft.com/office/drawing/2014/main" id="{5AA0BA43-9F8D-476D-86C3-7883CFDB2F04}"/>
                    </a:ext>
                  </a:extLst>
                </p:cNvPr>
                <p:cNvSpPr/>
                <p:nvPr/>
              </p:nvSpPr>
              <p:spPr>
                <a:xfrm>
                  <a:off x="2875015" y="1355725"/>
                  <a:ext cx="502162" cy="502162"/>
                </a:xfrm>
                <a:prstGeom prst="ellipse">
                  <a:avLst/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7000">
                      <a:schemeClr val="bg1">
                        <a:lumMod val="75000"/>
                      </a:schemeClr>
                    </a:gs>
                  </a:gsLst>
                  <a:lin ang="18000000" scaled="0"/>
                </a:gradFill>
                <a:ln>
                  <a:noFill/>
                </a:ln>
                <a:effectLst>
                  <a:outerShdw blurRad="101600" dist="635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152400" h="25400" prst="softRound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sz="1400"/>
                </a:p>
              </p:txBody>
            </p:sp>
            <p:sp>
              <p:nvSpPr>
                <p:cNvPr id="94" name="TextBox 93">
                  <a:extLst>
                    <a:ext uri="{FF2B5EF4-FFF2-40B4-BE49-F238E27FC236}">
                      <a16:creationId xmlns="" xmlns:a16="http://schemas.microsoft.com/office/drawing/2014/main" id="{2290CDD8-A03E-4A89-BC48-3632D50BDEB8}"/>
                    </a:ext>
                  </a:extLst>
                </p:cNvPr>
                <p:cNvSpPr txBox="1"/>
                <p:nvPr/>
              </p:nvSpPr>
              <p:spPr>
                <a:xfrm>
                  <a:off x="1556650" y="2152180"/>
                  <a:ext cx="1843827" cy="5485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algn="ctr">
                    <a:defRPr sz="1600" b="1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Gill Sans MT" panose="020B0502020104020203" pitchFamily="34" charset="0"/>
                    </a:defRPr>
                  </a:lvl1pPr>
                </a:lstStyle>
                <a:p>
                  <a:endParaRPr lang="en-US" sz="2000" b="0" dirty="0">
                    <a:solidFill>
                      <a:schemeClr val="bg1"/>
                    </a:solidFill>
                    <a:effectLst/>
                    <a:latin typeface="Stencil" pitchFamily="82" charset="0"/>
                    <a:cs typeface="Arial" panose="020B0604020202020204" pitchFamily="34" charset="0"/>
                  </a:endParaRPr>
                </a:p>
              </p:txBody>
            </p:sp>
            <p:pic>
              <p:nvPicPr>
                <p:cNvPr id="95" name="Picture 94">
                  <a:extLst>
                    <a:ext uri="{FF2B5EF4-FFF2-40B4-BE49-F238E27FC236}">
                      <a16:creationId xmlns="" xmlns:a16="http://schemas.microsoft.com/office/drawing/2014/main" id="{62C6837C-49C8-4F02-9678-6FFCE175406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biLevel thresh="75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967652" y="1454787"/>
                  <a:ext cx="320945" cy="320945"/>
                </a:xfrm>
                <a:prstGeom prst="rect">
                  <a:avLst/>
                </a:prstGeom>
              </p:spPr>
            </p:pic>
          </p:grpSp>
          <p:grpSp>
            <p:nvGrpSpPr>
              <p:cNvPr id="35" name="Group 34"/>
              <p:cNvGrpSpPr/>
              <p:nvPr/>
            </p:nvGrpSpPr>
            <p:grpSpPr>
              <a:xfrm>
                <a:off x="3480559" y="347757"/>
                <a:ext cx="2182881" cy="3588106"/>
                <a:chOff x="1389393" y="-12699"/>
                <a:chExt cx="2182881" cy="3588106"/>
              </a:xfrm>
            </p:grpSpPr>
            <p:cxnSp>
              <p:nvCxnSpPr>
                <p:cNvPr id="76" name="Straight Connector 75">
                  <a:extLst>
                    <a:ext uri="{FF2B5EF4-FFF2-40B4-BE49-F238E27FC236}">
                      <a16:creationId xmlns="" xmlns:a16="http://schemas.microsoft.com/office/drawing/2014/main" id="{00E5C035-78C0-4541-B4B2-4E04DA972F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29899" y="1115060"/>
                  <a:ext cx="50935" cy="351791"/>
                </a:xfrm>
                <a:prstGeom prst="line">
                  <a:avLst/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7" name="Freeform: Shape 2">
                  <a:extLst>
                    <a:ext uri="{FF2B5EF4-FFF2-40B4-BE49-F238E27FC236}">
                      <a16:creationId xmlns="" xmlns:a16="http://schemas.microsoft.com/office/drawing/2014/main" id="{612BFED0-4DBE-4F89-9A9A-2F54CFBCB8FF}"/>
                    </a:ext>
                  </a:extLst>
                </p:cNvPr>
                <p:cNvSpPr/>
                <p:nvPr/>
              </p:nvSpPr>
              <p:spPr>
                <a:xfrm rot="5400000">
                  <a:off x="1325316" y="1328448"/>
                  <a:ext cx="2311036" cy="2182881"/>
                </a:xfrm>
                <a:custGeom>
                  <a:avLst/>
                  <a:gdLst>
                    <a:gd name="connsiteX0" fmla="*/ 152484 w 2311036"/>
                    <a:gd name="connsiteY0" fmla="*/ 1091439 h 2182881"/>
                    <a:gd name="connsiteX1" fmla="*/ 339228 w 2311036"/>
                    <a:gd name="connsiteY1" fmla="*/ 1278183 h 2182881"/>
                    <a:gd name="connsiteX2" fmla="*/ 525972 w 2311036"/>
                    <a:gd name="connsiteY2" fmla="*/ 1091439 h 2182881"/>
                    <a:gd name="connsiteX3" fmla="*/ 339228 w 2311036"/>
                    <a:gd name="connsiteY3" fmla="*/ 904695 h 2182881"/>
                    <a:gd name="connsiteX4" fmla="*/ 152484 w 2311036"/>
                    <a:gd name="connsiteY4" fmla="*/ 1091439 h 2182881"/>
                    <a:gd name="connsiteX5" fmla="*/ 0 w 2311036"/>
                    <a:gd name="connsiteY5" fmla="*/ 1091441 h 2182881"/>
                    <a:gd name="connsiteX6" fmla="*/ 545721 w 2311036"/>
                    <a:gd name="connsiteY6" fmla="*/ 0 h 2182881"/>
                    <a:gd name="connsiteX7" fmla="*/ 1765315 w 2311036"/>
                    <a:gd name="connsiteY7" fmla="*/ 0 h 2182881"/>
                    <a:gd name="connsiteX8" fmla="*/ 2311036 w 2311036"/>
                    <a:gd name="connsiteY8" fmla="*/ 1091441 h 2182881"/>
                    <a:gd name="connsiteX9" fmla="*/ 1765315 w 2311036"/>
                    <a:gd name="connsiteY9" fmla="*/ 2182881 h 2182881"/>
                    <a:gd name="connsiteX10" fmla="*/ 545721 w 2311036"/>
                    <a:gd name="connsiteY10" fmla="*/ 2182881 h 21828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311036" h="2182881">
                      <a:moveTo>
                        <a:pt x="152484" y="1091439"/>
                      </a:moveTo>
                      <a:cubicBezTo>
                        <a:pt x="152484" y="1194575"/>
                        <a:pt x="236092" y="1278183"/>
                        <a:pt x="339228" y="1278183"/>
                      </a:cubicBezTo>
                      <a:cubicBezTo>
                        <a:pt x="442364" y="1278183"/>
                        <a:pt x="525972" y="1194575"/>
                        <a:pt x="525972" y="1091439"/>
                      </a:cubicBezTo>
                      <a:cubicBezTo>
                        <a:pt x="525972" y="988303"/>
                        <a:pt x="442364" y="904695"/>
                        <a:pt x="339228" y="904695"/>
                      </a:cubicBezTo>
                      <a:cubicBezTo>
                        <a:pt x="236092" y="904695"/>
                        <a:pt x="152484" y="988303"/>
                        <a:pt x="152484" y="1091439"/>
                      </a:cubicBezTo>
                      <a:close/>
                      <a:moveTo>
                        <a:pt x="0" y="1091441"/>
                      </a:moveTo>
                      <a:lnTo>
                        <a:pt x="545721" y="0"/>
                      </a:lnTo>
                      <a:lnTo>
                        <a:pt x="1765315" y="0"/>
                      </a:lnTo>
                      <a:lnTo>
                        <a:pt x="2311036" y="1091441"/>
                      </a:lnTo>
                      <a:lnTo>
                        <a:pt x="1765315" y="2182881"/>
                      </a:lnTo>
                      <a:lnTo>
                        <a:pt x="545721" y="2182881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38100">
                  <a:solidFill>
                    <a:schemeClr val="bg1"/>
                  </a:solidFill>
                </a:ln>
                <a:effectLst>
                  <a:outerShdw blurRad="152400" dist="63500" dir="2700000" algn="tl" rotWithShape="0">
                    <a:prstClr val="black">
                      <a:alpha val="55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sz="1400"/>
                </a:p>
              </p:txBody>
            </p:sp>
            <p:cxnSp>
              <p:nvCxnSpPr>
                <p:cNvPr id="78" name="Straight Connector 77">
                  <a:extLst>
                    <a:ext uri="{FF2B5EF4-FFF2-40B4-BE49-F238E27FC236}">
                      <a16:creationId xmlns="" xmlns:a16="http://schemas.microsoft.com/office/drawing/2014/main" id="{862B6CE9-08E2-4E4C-A617-1978FD8108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80834" y="-12699"/>
                  <a:ext cx="0" cy="1135380"/>
                </a:xfrm>
                <a:prstGeom prst="line">
                  <a:avLst/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>
                  <a:extLst>
                    <a:ext uri="{FF2B5EF4-FFF2-40B4-BE49-F238E27FC236}">
                      <a16:creationId xmlns="" xmlns:a16="http://schemas.microsoft.com/office/drawing/2014/main" id="{9058B60F-02A2-44C0-9DFB-7F87C24463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80834" y="1115061"/>
                  <a:ext cx="55991" cy="386715"/>
                </a:xfrm>
                <a:prstGeom prst="line">
                  <a:avLst/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>
                  <a:extLst>
                    <a:ext uri="{FF2B5EF4-FFF2-40B4-BE49-F238E27FC236}">
                      <a16:creationId xmlns="" xmlns:a16="http://schemas.microsoft.com/office/drawing/2014/main" id="{2E5252E0-4B57-4E49-864E-F8176551FB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29898" y="1454151"/>
                  <a:ext cx="106927" cy="34925"/>
                </a:xfrm>
                <a:prstGeom prst="line">
                  <a:avLst/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>
                  <a:extLst>
                    <a:ext uri="{FF2B5EF4-FFF2-40B4-BE49-F238E27FC236}">
                      <a16:creationId xmlns="" xmlns:a16="http://schemas.microsoft.com/office/drawing/2014/main" id="{67DE8BDE-1E57-4469-9579-7C1E42D0AFE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29898" y="1115060"/>
                  <a:ext cx="101600" cy="0"/>
                </a:xfrm>
                <a:prstGeom prst="line">
                  <a:avLst/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2" name="Arc 81">
                  <a:extLst>
                    <a:ext uri="{FF2B5EF4-FFF2-40B4-BE49-F238E27FC236}">
                      <a16:creationId xmlns="" xmlns:a16="http://schemas.microsoft.com/office/drawing/2014/main" id="{5EF88894-AFEC-4034-937F-2FB37507D000}"/>
                    </a:ext>
                  </a:extLst>
                </p:cNvPr>
                <p:cNvSpPr/>
                <p:nvPr/>
              </p:nvSpPr>
              <p:spPr>
                <a:xfrm>
                  <a:off x="2349501" y="1054866"/>
                  <a:ext cx="105865" cy="114613"/>
                </a:xfrm>
                <a:prstGeom prst="arc">
                  <a:avLst>
                    <a:gd name="adj1" fmla="val 16200000"/>
                    <a:gd name="adj2" fmla="val 5398701"/>
                  </a:avLst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IN" sz="1400"/>
                </a:p>
              </p:txBody>
            </p:sp>
            <p:sp>
              <p:nvSpPr>
                <p:cNvPr id="83" name="Oval 82">
                  <a:extLst>
                    <a:ext uri="{FF2B5EF4-FFF2-40B4-BE49-F238E27FC236}">
                      <a16:creationId xmlns="" xmlns:a16="http://schemas.microsoft.com/office/drawing/2014/main" id="{5AA0BA43-9F8D-476D-86C3-7883CFDB2F04}"/>
                    </a:ext>
                  </a:extLst>
                </p:cNvPr>
                <p:cNvSpPr/>
                <p:nvPr/>
              </p:nvSpPr>
              <p:spPr>
                <a:xfrm>
                  <a:off x="2875015" y="1355725"/>
                  <a:ext cx="502162" cy="502162"/>
                </a:xfrm>
                <a:prstGeom prst="ellipse">
                  <a:avLst/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7000">
                      <a:schemeClr val="bg1">
                        <a:lumMod val="75000"/>
                      </a:schemeClr>
                    </a:gs>
                  </a:gsLst>
                  <a:lin ang="18000000" scaled="0"/>
                </a:gradFill>
                <a:ln>
                  <a:noFill/>
                </a:ln>
                <a:effectLst>
                  <a:outerShdw blurRad="101600" dist="635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152400" h="25400" prst="softRound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sz="1400"/>
                </a:p>
              </p:txBody>
            </p:sp>
            <p:sp>
              <p:nvSpPr>
                <p:cNvPr id="84" name="TextBox 83">
                  <a:extLst>
                    <a:ext uri="{FF2B5EF4-FFF2-40B4-BE49-F238E27FC236}">
                      <a16:creationId xmlns="" xmlns:a16="http://schemas.microsoft.com/office/drawing/2014/main" id="{2290CDD8-A03E-4A89-BC48-3632D50BDEB8}"/>
                    </a:ext>
                  </a:extLst>
                </p:cNvPr>
                <p:cNvSpPr txBox="1"/>
                <p:nvPr/>
              </p:nvSpPr>
              <p:spPr>
                <a:xfrm>
                  <a:off x="1556650" y="2152181"/>
                  <a:ext cx="1843827" cy="3735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algn="ctr">
                    <a:defRPr sz="1600" b="1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Gill Sans MT" panose="020B0502020104020203" pitchFamily="34" charset="0"/>
                    </a:defRPr>
                  </a:lvl1pPr>
                </a:lstStyle>
                <a:p>
                  <a:endParaRPr lang="en-US" sz="900" b="0" dirty="0">
                    <a:solidFill>
                      <a:schemeClr val="bg1"/>
                    </a:solidFill>
                    <a:latin typeface="Titillium Web" panose="00000500000000000000" pitchFamily="2" charset="0"/>
                    <a:cs typeface="Arial" panose="020B0604020202020204" pitchFamily="34" charset="0"/>
                  </a:endParaRPr>
                </a:p>
              </p:txBody>
            </p:sp>
            <p:pic>
              <p:nvPicPr>
                <p:cNvPr id="85" name="Picture 84">
                  <a:extLst>
                    <a:ext uri="{FF2B5EF4-FFF2-40B4-BE49-F238E27FC236}">
                      <a16:creationId xmlns="" xmlns:a16="http://schemas.microsoft.com/office/drawing/2014/main" id="{62C6837C-49C8-4F02-9678-6FFCE175406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biLevel thresh="75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967652" y="1454787"/>
                  <a:ext cx="320945" cy="320945"/>
                </a:xfrm>
                <a:prstGeom prst="rect">
                  <a:avLst/>
                </a:prstGeom>
              </p:spPr>
            </p:pic>
          </p:grpSp>
          <p:grpSp>
            <p:nvGrpSpPr>
              <p:cNvPr id="37" name="Group 36"/>
              <p:cNvGrpSpPr/>
              <p:nvPr/>
            </p:nvGrpSpPr>
            <p:grpSpPr>
              <a:xfrm>
                <a:off x="264399" y="3991232"/>
                <a:ext cx="2182881" cy="2520541"/>
                <a:chOff x="1389393" y="1054866"/>
                <a:chExt cx="2182881" cy="2520541"/>
              </a:xfrm>
            </p:grpSpPr>
            <p:cxnSp>
              <p:nvCxnSpPr>
                <p:cNvPr id="58" name="Straight Connector 57">
                  <a:extLst>
                    <a:ext uri="{FF2B5EF4-FFF2-40B4-BE49-F238E27FC236}">
                      <a16:creationId xmlns="" xmlns:a16="http://schemas.microsoft.com/office/drawing/2014/main" id="{00E5C035-78C0-4541-B4B2-4E04DA972F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29899" y="1115060"/>
                  <a:ext cx="50935" cy="351791"/>
                </a:xfrm>
                <a:prstGeom prst="line">
                  <a:avLst/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9" name="Freeform: Shape 2">
                  <a:extLst>
                    <a:ext uri="{FF2B5EF4-FFF2-40B4-BE49-F238E27FC236}">
                      <a16:creationId xmlns="" xmlns:a16="http://schemas.microsoft.com/office/drawing/2014/main" id="{612BFED0-4DBE-4F89-9A9A-2F54CFBCB8FF}"/>
                    </a:ext>
                  </a:extLst>
                </p:cNvPr>
                <p:cNvSpPr/>
                <p:nvPr/>
              </p:nvSpPr>
              <p:spPr>
                <a:xfrm rot="5400000">
                  <a:off x="1325316" y="1328448"/>
                  <a:ext cx="2311036" cy="2182881"/>
                </a:xfrm>
                <a:custGeom>
                  <a:avLst/>
                  <a:gdLst>
                    <a:gd name="connsiteX0" fmla="*/ 152484 w 2311036"/>
                    <a:gd name="connsiteY0" fmla="*/ 1091439 h 2182881"/>
                    <a:gd name="connsiteX1" fmla="*/ 339228 w 2311036"/>
                    <a:gd name="connsiteY1" fmla="*/ 1278183 h 2182881"/>
                    <a:gd name="connsiteX2" fmla="*/ 525972 w 2311036"/>
                    <a:gd name="connsiteY2" fmla="*/ 1091439 h 2182881"/>
                    <a:gd name="connsiteX3" fmla="*/ 339228 w 2311036"/>
                    <a:gd name="connsiteY3" fmla="*/ 904695 h 2182881"/>
                    <a:gd name="connsiteX4" fmla="*/ 152484 w 2311036"/>
                    <a:gd name="connsiteY4" fmla="*/ 1091439 h 2182881"/>
                    <a:gd name="connsiteX5" fmla="*/ 0 w 2311036"/>
                    <a:gd name="connsiteY5" fmla="*/ 1091441 h 2182881"/>
                    <a:gd name="connsiteX6" fmla="*/ 545721 w 2311036"/>
                    <a:gd name="connsiteY6" fmla="*/ 0 h 2182881"/>
                    <a:gd name="connsiteX7" fmla="*/ 1765315 w 2311036"/>
                    <a:gd name="connsiteY7" fmla="*/ 0 h 2182881"/>
                    <a:gd name="connsiteX8" fmla="*/ 2311036 w 2311036"/>
                    <a:gd name="connsiteY8" fmla="*/ 1091441 h 2182881"/>
                    <a:gd name="connsiteX9" fmla="*/ 1765315 w 2311036"/>
                    <a:gd name="connsiteY9" fmla="*/ 2182881 h 2182881"/>
                    <a:gd name="connsiteX10" fmla="*/ 545721 w 2311036"/>
                    <a:gd name="connsiteY10" fmla="*/ 2182881 h 21828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311036" h="2182881">
                      <a:moveTo>
                        <a:pt x="152484" y="1091439"/>
                      </a:moveTo>
                      <a:cubicBezTo>
                        <a:pt x="152484" y="1194575"/>
                        <a:pt x="236092" y="1278183"/>
                        <a:pt x="339228" y="1278183"/>
                      </a:cubicBezTo>
                      <a:cubicBezTo>
                        <a:pt x="442364" y="1278183"/>
                        <a:pt x="525972" y="1194575"/>
                        <a:pt x="525972" y="1091439"/>
                      </a:cubicBezTo>
                      <a:cubicBezTo>
                        <a:pt x="525972" y="988303"/>
                        <a:pt x="442364" y="904695"/>
                        <a:pt x="339228" y="904695"/>
                      </a:cubicBezTo>
                      <a:cubicBezTo>
                        <a:pt x="236092" y="904695"/>
                        <a:pt x="152484" y="988303"/>
                        <a:pt x="152484" y="1091439"/>
                      </a:cubicBezTo>
                      <a:close/>
                      <a:moveTo>
                        <a:pt x="0" y="1091441"/>
                      </a:moveTo>
                      <a:lnTo>
                        <a:pt x="545721" y="0"/>
                      </a:lnTo>
                      <a:lnTo>
                        <a:pt x="1765315" y="0"/>
                      </a:lnTo>
                      <a:lnTo>
                        <a:pt x="2311036" y="1091441"/>
                      </a:lnTo>
                      <a:lnTo>
                        <a:pt x="1765315" y="2182881"/>
                      </a:lnTo>
                      <a:lnTo>
                        <a:pt x="545721" y="2182881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38100">
                  <a:solidFill>
                    <a:schemeClr val="bg1"/>
                  </a:solidFill>
                </a:ln>
                <a:effectLst>
                  <a:outerShdw blurRad="152400" dist="63500" dir="2700000" algn="tl" rotWithShape="0">
                    <a:prstClr val="black">
                      <a:alpha val="55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sz="1400"/>
                </a:p>
              </p:txBody>
            </p:sp>
            <p:cxnSp>
              <p:nvCxnSpPr>
                <p:cNvPr id="60" name="Straight Connector 59">
                  <a:extLst>
                    <a:ext uri="{FF2B5EF4-FFF2-40B4-BE49-F238E27FC236}">
                      <a16:creationId xmlns="" xmlns:a16="http://schemas.microsoft.com/office/drawing/2014/main" id="{9058B60F-02A2-44C0-9DFB-7F87C24463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80834" y="1115061"/>
                  <a:ext cx="55991" cy="386715"/>
                </a:xfrm>
                <a:prstGeom prst="line">
                  <a:avLst/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>
                  <a:extLst>
                    <a:ext uri="{FF2B5EF4-FFF2-40B4-BE49-F238E27FC236}">
                      <a16:creationId xmlns="" xmlns:a16="http://schemas.microsoft.com/office/drawing/2014/main" id="{2E5252E0-4B57-4E49-864E-F8176551FB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29898" y="1454151"/>
                  <a:ext cx="106927" cy="34925"/>
                </a:xfrm>
                <a:prstGeom prst="line">
                  <a:avLst/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>
                  <a:extLst>
                    <a:ext uri="{FF2B5EF4-FFF2-40B4-BE49-F238E27FC236}">
                      <a16:creationId xmlns="" xmlns:a16="http://schemas.microsoft.com/office/drawing/2014/main" id="{67DE8BDE-1E57-4469-9579-7C1E42D0AFE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29898" y="1115060"/>
                  <a:ext cx="101600" cy="0"/>
                </a:xfrm>
                <a:prstGeom prst="line">
                  <a:avLst/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3" name="Arc 62">
                  <a:extLst>
                    <a:ext uri="{FF2B5EF4-FFF2-40B4-BE49-F238E27FC236}">
                      <a16:creationId xmlns="" xmlns:a16="http://schemas.microsoft.com/office/drawing/2014/main" id="{5EF88894-AFEC-4034-937F-2FB37507D000}"/>
                    </a:ext>
                  </a:extLst>
                </p:cNvPr>
                <p:cNvSpPr/>
                <p:nvPr/>
              </p:nvSpPr>
              <p:spPr>
                <a:xfrm>
                  <a:off x="2349501" y="1054866"/>
                  <a:ext cx="105865" cy="114613"/>
                </a:xfrm>
                <a:prstGeom prst="arc">
                  <a:avLst>
                    <a:gd name="adj1" fmla="val 16200000"/>
                    <a:gd name="adj2" fmla="val 5398701"/>
                  </a:avLst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IN" sz="1400"/>
                </a:p>
              </p:txBody>
            </p:sp>
            <p:sp>
              <p:nvSpPr>
                <p:cNvPr id="64" name="Oval 63">
                  <a:extLst>
                    <a:ext uri="{FF2B5EF4-FFF2-40B4-BE49-F238E27FC236}">
                      <a16:creationId xmlns="" xmlns:a16="http://schemas.microsoft.com/office/drawing/2014/main" id="{5AA0BA43-9F8D-476D-86C3-7883CFDB2F04}"/>
                    </a:ext>
                  </a:extLst>
                </p:cNvPr>
                <p:cNvSpPr/>
                <p:nvPr/>
              </p:nvSpPr>
              <p:spPr>
                <a:xfrm>
                  <a:off x="2875015" y="1355725"/>
                  <a:ext cx="502162" cy="502162"/>
                </a:xfrm>
                <a:prstGeom prst="ellipse">
                  <a:avLst/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7000">
                      <a:schemeClr val="bg1">
                        <a:lumMod val="75000"/>
                      </a:schemeClr>
                    </a:gs>
                  </a:gsLst>
                  <a:lin ang="18000000" scaled="0"/>
                </a:gradFill>
                <a:ln>
                  <a:noFill/>
                </a:ln>
                <a:effectLst>
                  <a:outerShdw blurRad="101600" dist="635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152400" h="25400" prst="softRound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sz="1400"/>
                </a:p>
              </p:txBody>
            </p:sp>
            <p:sp>
              <p:nvSpPr>
                <p:cNvPr id="65" name="TextBox 64">
                  <a:extLst>
                    <a:ext uri="{FF2B5EF4-FFF2-40B4-BE49-F238E27FC236}">
                      <a16:creationId xmlns="" xmlns:a16="http://schemas.microsoft.com/office/drawing/2014/main" id="{2290CDD8-A03E-4A89-BC48-3632D50BDEB8}"/>
                    </a:ext>
                  </a:extLst>
                </p:cNvPr>
                <p:cNvSpPr txBox="1"/>
                <p:nvPr/>
              </p:nvSpPr>
              <p:spPr>
                <a:xfrm>
                  <a:off x="1556650" y="2152180"/>
                  <a:ext cx="1843827" cy="10126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algn="ctr">
                    <a:defRPr sz="1600" b="1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Gill Sans MT" panose="020B0502020104020203" pitchFamily="34" charset="0"/>
                    </a:defRPr>
                  </a:lvl1pPr>
                </a:lstStyle>
                <a:p>
                  <a:r>
                    <a:rPr lang="en-US" sz="1400" b="0" dirty="0" err="1" smtClean="0">
                      <a:solidFill>
                        <a:schemeClr val="bg1"/>
                      </a:solidFill>
                      <a:latin typeface="Arial Black" pitchFamily="34" charset="0"/>
                      <a:cs typeface="Arial" panose="020B0604020202020204" pitchFamily="34" charset="0"/>
                    </a:rPr>
                    <a:t>Sarana</a:t>
                  </a:r>
                  <a:r>
                    <a:rPr lang="en-US" sz="1400" b="0" dirty="0" smtClean="0">
                      <a:solidFill>
                        <a:schemeClr val="bg1"/>
                      </a:solidFill>
                      <a:latin typeface="Arial Black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1400" b="0" dirty="0" err="1" smtClean="0">
                      <a:solidFill>
                        <a:schemeClr val="bg1"/>
                      </a:solidFill>
                      <a:latin typeface="Arial Black" pitchFamily="34" charset="0"/>
                      <a:cs typeface="Arial" panose="020B0604020202020204" pitchFamily="34" charset="0"/>
                    </a:rPr>
                    <a:t>Edukasi</a:t>
                  </a:r>
                  <a:r>
                    <a:rPr lang="en-US" sz="1400" b="0" dirty="0" smtClean="0">
                      <a:solidFill>
                        <a:schemeClr val="bg1"/>
                      </a:solidFill>
                      <a:latin typeface="Arial Black" pitchFamily="34" charset="0"/>
                      <a:cs typeface="Arial" panose="020B0604020202020204" pitchFamily="34" charset="0"/>
                    </a:rPr>
                    <a:t>/ </a:t>
                  </a:r>
                  <a:r>
                    <a:rPr lang="en-US" sz="1400" b="0" dirty="0" err="1" smtClean="0">
                      <a:solidFill>
                        <a:schemeClr val="bg1"/>
                      </a:solidFill>
                      <a:latin typeface="Arial Black" pitchFamily="34" charset="0"/>
                      <a:cs typeface="Arial" panose="020B0604020202020204" pitchFamily="34" charset="0"/>
                    </a:rPr>
                    <a:t>Pendidikan</a:t>
                  </a:r>
                  <a:endParaRPr lang="en-US" sz="1400" b="0" dirty="0">
                    <a:solidFill>
                      <a:schemeClr val="bg1"/>
                    </a:solidFill>
                    <a:latin typeface="Arial Black" pitchFamily="34" charset="0"/>
                    <a:cs typeface="Arial" panose="020B0604020202020204" pitchFamily="34" charset="0"/>
                  </a:endParaRPr>
                </a:p>
              </p:txBody>
            </p:sp>
            <p:pic>
              <p:nvPicPr>
                <p:cNvPr id="66" name="Picture 65">
                  <a:extLst>
                    <a:ext uri="{FF2B5EF4-FFF2-40B4-BE49-F238E27FC236}">
                      <a16:creationId xmlns="" xmlns:a16="http://schemas.microsoft.com/office/drawing/2014/main" id="{62C6837C-49C8-4F02-9678-6FFCE175406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biLevel thresh="75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967652" y="1454787"/>
                  <a:ext cx="320945" cy="320945"/>
                </a:xfrm>
                <a:prstGeom prst="rect">
                  <a:avLst/>
                </a:prstGeom>
              </p:spPr>
            </p:pic>
          </p:grpSp>
          <p:grpSp>
            <p:nvGrpSpPr>
              <p:cNvPr id="38" name="Group 37"/>
              <p:cNvGrpSpPr/>
              <p:nvPr/>
            </p:nvGrpSpPr>
            <p:grpSpPr>
              <a:xfrm>
                <a:off x="3485615" y="3949546"/>
                <a:ext cx="2182881" cy="2520541"/>
                <a:chOff x="1389393" y="1054866"/>
                <a:chExt cx="2182881" cy="2520541"/>
              </a:xfrm>
            </p:grpSpPr>
            <p:cxnSp>
              <p:nvCxnSpPr>
                <p:cNvPr id="50" name="Straight Connector 49">
                  <a:extLst>
                    <a:ext uri="{FF2B5EF4-FFF2-40B4-BE49-F238E27FC236}">
                      <a16:creationId xmlns="" xmlns:a16="http://schemas.microsoft.com/office/drawing/2014/main" id="{00E5C035-78C0-4541-B4B2-4E04DA972F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29899" y="1115060"/>
                  <a:ext cx="50935" cy="351791"/>
                </a:xfrm>
                <a:prstGeom prst="line">
                  <a:avLst/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" name="Freeform: Shape 2">
                  <a:extLst>
                    <a:ext uri="{FF2B5EF4-FFF2-40B4-BE49-F238E27FC236}">
                      <a16:creationId xmlns="" xmlns:a16="http://schemas.microsoft.com/office/drawing/2014/main" id="{612BFED0-4DBE-4F89-9A9A-2F54CFBCB8FF}"/>
                    </a:ext>
                  </a:extLst>
                </p:cNvPr>
                <p:cNvSpPr/>
                <p:nvPr/>
              </p:nvSpPr>
              <p:spPr>
                <a:xfrm rot="5400000">
                  <a:off x="1325316" y="1328448"/>
                  <a:ext cx="2311036" cy="2182881"/>
                </a:xfrm>
                <a:custGeom>
                  <a:avLst/>
                  <a:gdLst>
                    <a:gd name="connsiteX0" fmla="*/ 152484 w 2311036"/>
                    <a:gd name="connsiteY0" fmla="*/ 1091439 h 2182881"/>
                    <a:gd name="connsiteX1" fmla="*/ 339228 w 2311036"/>
                    <a:gd name="connsiteY1" fmla="*/ 1278183 h 2182881"/>
                    <a:gd name="connsiteX2" fmla="*/ 525972 w 2311036"/>
                    <a:gd name="connsiteY2" fmla="*/ 1091439 h 2182881"/>
                    <a:gd name="connsiteX3" fmla="*/ 339228 w 2311036"/>
                    <a:gd name="connsiteY3" fmla="*/ 904695 h 2182881"/>
                    <a:gd name="connsiteX4" fmla="*/ 152484 w 2311036"/>
                    <a:gd name="connsiteY4" fmla="*/ 1091439 h 2182881"/>
                    <a:gd name="connsiteX5" fmla="*/ 0 w 2311036"/>
                    <a:gd name="connsiteY5" fmla="*/ 1091441 h 2182881"/>
                    <a:gd name="connsiteX6" fmla="*/ 545721 w 2311036"/>
                    <a:gd name="connsiteY6" fmla="*/ 0 h 2182881"/>
                    <a:gd name="connsiteX7" fmla="*/ 1765315 w 2311036"/>
                    <a:gd name="connsiteY7" fmla="*/ 0 h 2182881"/>
                    <a:gd name="connsiteX8" fmla="*/ 2311036 w 2311036"/>
                    <a:gd name="connsiteY8" fmla="*/ 1091441 h 2182881"/>
                    <a:gd name="connsiteX9" fmla="*/ 1765315 w 2311036"/>
                    <a:gd name="connsiteY9" fmla="*/ 2182881 h 2182881"/>
                    <a:gd name="connsiteX10" fmla="*/ 545721 w 2311036"/>
                    <a:gd name="connsiteY10" fmla="*/ 2182881 h 21828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311036" h="2182881">
                      <a:moveTo>
                        <a:pt x="152484" y="1091439"/>
                      </a:moveTo>
                      <a:cubicBezTo>
                        <a:pt x="152484" y="1194575"/>
                        <a:pt x="236092" y="1278183"/>
                        <a:pt x="339228" y="1278183"/>
                      </a:cubicBezTo>
                      <a:cubicBezTo>
                        <a:pt x="442364" y="1278183"/>
                        <a:pt x="525972" y="1194575"/>
                        <a:pt x="525972" y="1091439"/>
                      </a:cubicBezTo>
                      <a:cubicBezTo>
                        <a:pt x="525972" y="988303"/>
                        <a:pt x="442364" y="904695"/>
                        <a:pt x="339228" y="904695"/>
                      </a:cubicBezTo>
                      <a:cubicBezTo>
                        <a:pt x="236092" y="904695"/>
                        <a:pt x="152484" y="988303"/>
                        <a:pt x="152484" y="1091439"/>
                      </a:cubicBezTo>
                      <a:close/>
                      <a:moveTo>
                        <a:pt x="0" y="1091441"/>
                      </a:moveTo>
                      <a:lnTo>
                        <a:pt x="545721" y="0"/>
                      </a:lnTo>
                      <a:lnTo>
                        <a:pt x="1765315" y="0"/>
                      </a:lnTo>
                      <a:lnTo>
                        <a:pt x="2311036" y="1091441"/>
                      </a:lnTo>
                      <a:lnTo>
                        <a:pt x="1765315" y="2182881"/>
                      </a:lnTo>
                      <a:lnTo>
                        <a:pt x="545721" y="218288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2121"/>
                    </a:gs>
                    <a:gs pos="97000">
                      <a:srgbClr val="C00000"/>
                    </a:gs>
                  </a:gsLst>
                  <a:lin ang="18000000" scaled="0"/>
                </a:gradFill>
                <a:ln w="38100">
                  <a:solidFill>
                    <a:schemeClr val="bg1"/>
                  </a:solidFill>
                </a:ln>
                <a:effectLst>
                  <a:outerShdw blurRad="152400" dist="63500" dir="2700000" algn="tl" rotWithShape="0">
                    <a:prstClr val="black">
                      <a:alpha val="55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sz="1400"/>
                </a:p>
              </p:txBody>
            </p:sp>
            <p:cxnSp>
              <p:nvCxnSpPr>
                <p:cNvPr id="52" name="Straight Connector 51">
                  <a:extLst>
                    <a:ext uri="{FF2B5EF4-FFF2-40B4-BE49-F238E27FC236}">
                      <a16:creationId xmlns="" xmlns:a16="http://schemas.microsoft.com/office/drawing/2014/main" id="{9058B60F-02A2-44C0-9DFB-7F87C24463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80834" y="1115061"/>
                  <a:ext cx="55991" cy="386715"/>
                </a:xfrm>
                <a:prstGeom prst="line">
                  <a:avLst/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>
                  <a:extLst>
                    <a:ext uri="{FF2B5EF4-FFF2-40B4-BE49-F238E27FC236}">
                      <a16:creationId xmlns="" xmlns:a16="http://schemas.microsoft.com/office/drawing/2014/main" id="{2E5252E0-4B57-4E49-864E-F8176551FB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29898" y="1454151"/>
                  <a:ext cx="106927" cy="34925"/>
                </a:xfrm>
                <a:prstGeom prst="line">
                  <a:avLst/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="" xmlns:a16="http://schemas.microsoft.com/office/drawing/2014/main" id="{67DE8BDE-1E57-4469-9579-7C1E42D0AFE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29898" y="1115060"/>
                  <a:ext cx="101600" cy="0"/>
                </a:xfrm>
                <a:prstGeom prst="line">
                  <a:avLst/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5" name="Arc 54">
                  <a:extLst>
                    <a:ext uri="{FF2B5EF4-FFF2-40B4-BE49-F238E27FC236}">
                      <a16:creationId xmlns="" xmlns:a16="http://schemas.microsoft.com/office/drawing/2014/main" id="{5EF88894-AFEC-4034-937F-2FB37507D000}"/>
                    </a:ext>
                  </a:extLst>
                </p:cNvPr>
                <p:cNvSpPr/>
                <p:nvPr/>
              </p:nvSpPr>
              <p:spPr>
                <a:xfrm>
                  <a:off x="2349501" y="1054866"/>
                  <a:ext cx="105865" cy="114613"/>
                </a:xfrm>
                <a:prstGeom prst="arc">
                  <a:avLst>
                    <a:gd name="adj1" fmla="val 16200000"/>
                    <a:gd name="adj2" fmla="val 5398701"/>
                  </a:avLst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IN" sz="1400"/>
                </a:p>
              </p:txBody>
            </p:sp>
            <p:sp>
              <p:nvSpPr>
                <p:cNvPr id="56" name="Oval 55">
                  <a:extLst>
                    <a:ext uri="{FF2B5EF4-FFF2-40B4-BE49-F238E27FC236}">
                      <a16:creationId xmlns="" xmlns:a16="http://schemas.microsoft.com/office/drawing/2014/main" id="{5AA0BA43-9F8D-476D-86C3-7883CFDB2F04}"/>
                    </a:ext>
                  </a:extLst>
                </p:cNvPr>
                <p:cNvSpPr/>
                <p:nvPr/>
              </p:nvSpPr>
              <p:spPr>
                <a:xfrm>
                  <a:off x="2875015" y="1355725"/>
                  <a:ext cx="502162" cy="502162"/>
                </a:xfrm>
                <a:prstGeom prst="ellipse">
                  <a:avLst/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7000">
                      <a:schemeClr val="bg1">
                        <a:lumMod val="75000"/>
                      </a:schemeClr>
                    </a:gs>
                  </a:gsLst>
                  <a:lin ang="18000000" scaled="0"/>
                </a:gradFill>
                <a:ln>
                  <a:noFill/>
                </a:ln>
                <a:effectLst>
                  <a:outerShdw blurRad="101600" dist="635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152400" h="25400" prst="softRound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sz="1400"/>
                </a:p>
              </p:txBody>
            </p:sp>
            <p:pic>
              <p:nvPicPr>
                <p:cNvPr id="57" name="Picture 56">
                  <a:extLst>
                    <a:ext uri="{FF2B5EF4-FFF2-40B4-BE49-F238E27FC236}">
                      <a16:creationId xmlns="" xmlns:a16="http://schemas.microsoft.com/office/drawing/2014/main" id="{62C6837C-49C8-4F02-9678-6FFCE175406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biLevel thresh="75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967652" y="1454787"/>
                  <a:ext cx="320945" cy="320945"/>
                </a:xfrm>
                <a:prstGeom prst="rect">
                  <a:avLst/>
                </a:prstGeom>
              </p:spPr>
            </p:pic>
          </p:grpSp>
          <p:sp>
            <p:nvSpPr>
              <p:cNvPr id="40" name="Rectangle 39"/>
              <p:cNvSpPr/>
              <p:nvPr/>
            </p:nvSpPr>
            <p:spPr>
              <a:xfrm>
                <a:off x="3740886" y="2335318"/>
                <a:ext cx="1635960" cy="9704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dirty="0" err="1" smtClean="0">
                    <a:solidFill>
                      <a:schemeClr val="bg1"/>
                    </a:solidFill>
                    <a:latin typeface="Stencil" pitchFamily="82" charset="0"/>
                    <a:cs typeface="Arial" panose="020B0604020202020204" pitchFamily="34" charset="0"/>
                  </a:rPr>
                  <a:t>Sarana</a:t>
                </a:r>
                <a:r>
                  <a:rPr lang="en-US" sz="2000" dirty="0" smtClean="0">
                    <a:solidFill>
                      <a:schemeClr val="bg1"/>
                    </a:solidFill>
                    <a:latin typeface="Stencil" pitchFamily="82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en-US" sz="2000" dirty="0" err="1" smtClean="0">
                    <a:solidFill>
                      <a:schemeClr val="bg1"/>
                    </a:solidFill>
                    <a:latin typeface="Stencil" pitchFamily="82" charset="0"/>
                    <a:cs typeface="Arial" panose="020B0604020202020204" pitchFamily="34" charset="0"/>
                  </a:rPr>
                  <a:t>Rekreasi</a:t>
                </a:r>
                <a:endParaRPr lang="en-US" sz="2000" dirty="0">
                  <a:solidFill>
                    <a:schemeClr val="bg1"/>
                  </a:solidFill>
                  <a:latin typeface="Stencil" pitchFamily="82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6" name="TextBox 95">
              <a:extLst>
                <a:ext uri="{FF2B5EF4-FFF2-40B4-BE49-F238E27FC236}">
                  <a16:creationId xmlns="" xmlns:a16="http://schemas.microsoft.com/office/drawing/2014/main" id="{2290CDD8-A03E-4A89-BC48-3632D50BDEB8}"/>
                </a:ext>
              </a:extLst>
            </p:cNvPr>
            <p:cNvSpPr txBox="1"/>
            <p:nvPr/>
          </p:nvSpPr>
          <p:spPr>
            <a:xfrm>
              <a:off x="5519204" y="3306845"/>
              <a:ext cx="161914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600" b="1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Gill Sans MT" panose="020B0502020104020203" pitchFamily="34" charset="0"/>
                </a:defRPr>
              </a:lvl1pPr>
            </a:lstStyle>
            <a:p>
              <a:endParaRPr lang="en-US" sz="1400" b="0" dirty="0" smtClean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</a:endParaRPr>
            </a:p>
            <a:p>
              <a:r>
                <a:rPr lang="en-US" sz="1400" b="0" dirty="0" err="1" smtClean="0">
                  <a:solidFill>
                    <a:schemeClr val="bg1"/>
                  </a:solidFill>
                  <a:latin typeface="Arial Black" pitchFamily="34" charset="0"/>
                  <a:cs typeface="Arial" panose="020B0604020202020204" pitchFamily="34" charset="0"/>
                </a:rPr>
                <a:t>Sarana</a:t>
              </a:r>
              <a:r>
                <a:rPr lang="en-US" sz="1400" b="0" dirty="0" smtClean="0">
                  <a:solidFill>
                    <a:schemeClr val="bg1"/>
                  </a:solidFill>
                  <a:latin typeface="Arial Black" pitchFamily="34" charset="0"/>
                  <a:cs typeface="Arial" panose="020B0604020202020204" pitchFamily="34" charset="0"/>
                </a:rPr>
                <a:t> </a:t>
              </a:r>
              <a:r>
                <a:rPr lang="en-US" sz="1400" b="0" dirty="0" err="1" smtClean="0">
                  <a:solidFill>
                    <a:schemeClr val="bg1"/>
                  </a:solidFill>
                  <a:latin typeface="Arial Black" pitchFamily="34" charset="0"/>
                  <a:cs typeface="Arial" panose="020B0604020202020204" pitchFamily="34" charset="0"/>
                </a:rPr>
                <a:t>Ajang</a:t>
              </a:r>
              <a:r>
                <a:rPr lang="en-US" sz="1400" b="0" dirty="0" smtClean="0">
                  <a:solidFill>
                    <a:schemeClr val="bg1"/>
                  </a:solidFill>
                  <a:latin typeface="Arial Black" pitchFamily="34" charset="0"/>
                  <a:cs typeface="Arial" panose="020B0604020202020204" pitchFamily="34" charset="0"/>
                </a:rPr>
                <a:t> </a:t>
              </a:r>
              <a:r>
                <a:rPr lang="en-US" sz="1400" b="0" dirty="0" err="1" smtClean="0">
                  <a:solidFill>
                    <a:schemeClr val="bg1"/>
                  </a:solidFill>
                  <a:latin typeface="Arial Black" pitchFamily="34" charset="0"/>
                  <a:cs typeface="Arial" panose="020B0604020202020204" pitchFamily="34" charset="0"/>
                </a:rPr>
                <a:t>Prestasi</a:t>
              </a:r>
              <a:endParaRPr lang="en-US" sz="1400" b="0" dirty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="" xmlns:a16="http://schemas.microsoft.com/office/drawing/2014/main" id="{2290CDD8-A03E-4A89-BC48-3632D50BDEB8}"/>
                </a:ext>
              </a:extLst>
            </p:cNvPr>
            <p:cNvSpPr txBox="1"/>
            <p:nvPr/>
          </p:nvSpPr>
          <p:spPr>
            <a:xfrm>
              <a:off x="2869988" y="1738195"/>
              <a:ext cx="16191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600" b="1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Gill Sans MT" panose="020B0502020104020203" pitchFamily="34" charset="0"/>
                </a:defRPr>
              </a:lvl1pPr>
            </a:lstStyle>
            <a:p>
              <a:r>
                <a:rPr lang="en-US" sz="1400" b="0" dirty="0" err="1" smtClean="0">
                  <a:solidFill>
                    <a:schemeClr val="bg1"/>
                  </a:solidFill>
                  <a:latin typeface="Arial Black" pitchFamily="34" charset="0"/>
                  <a:cs typeface="Arial" panose="020B0604020202020204" pitchFamily="34" charset="0"/>
                </a:rPr>
                <a:t>Sarana</a:t>
              </a:r>
              <a:r>
                <a:rPr lang="en-US" sz="1400" b="0" dirty="0" smtClean="0">
                  <a:solidFill>
                    <a:schemeClr val="bg1"/>
                  </a:solidFill>
                  <a:latin typeface="Arial Black" pitchFamily="34" charset="0"/>
                  <a:cs typeface="Arial" panose="020B0604020202020204" pitchFamily="34" charset="0"/>
                </a:rPr>
                <a:t> </a:t>
              </a:r>
              <a:r>
                <a:rPr lang="en-US" sz="1400" b="0" dirty="0" err="1" smtClean="0">
                  <a:solidFill>
                    <a:schemeClr val="bg1"/>
                  </a:solidFill>
                  <a:latin typeface="Arial Black" pitchFamily="34" charset="0"/>
                  <a:cs typeface="Arial" panose="020B0604020202020204" pitchFamily="34" charset="0"/>
                </a:rPr>
                <a:t>Apresiasi</a:t>
              </a:r>
              <a:endParaRPr lang="en-US" sz="1400" b="0" dirty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8" name="Oval 97">
            <a:extLst>
              <a:ext uri="{FF2B5EF4-FFF2-40B4-BE49-F238E27FC236}">
                <a16:creationId xmlns="" xmlns:a16="http://schemas.microsoft.com/office/drawing/2014/main" id="{5AA0BA43-9F8D-476D-86C3-7883CFDB2F04}"/>
              </a:ext>
            </a:extLst>
          </p:cNvPr>
          <p:cNvSpPr/>
          <p:nvPr/>
        </p:nvSpPr>
        <p:spPr>
          <a:xfrm>
            <a:off x="7445726" y="2417296"/>
            <a:ext cx="440972" cy="366289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97000">
                <a:schemeClr val="bg1">
                  <a:lumMod val="75000"/>
                </a:schemeClr>
              </a:gs>
            </a:gsLst>
            <a:lin ang="18000000" scaled="0"/>
          </a:gradFill>
          <a:ln>
            <a:noFill/>
          </a:ln>
          <a:effectLst>
            <a:outerShdw blurRad="1016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254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/>
          </a:p>
        </p:txBody>
      </p:sp>
    </p:spTree>
    <p:extLst>
      <p:ext uri="{BB962C8B-B14F-4D97-AF65-F5344CB8AC3E}">
        <p14:creationId xmlns:p14="http://schemas.microsoft.com/office/powerpoint/2010/main" val="35767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017" y="-7621"/>
            <a:ext cx="9132983" cy="5143500"/>
            <a:chOff x="0" y="0"/>
            <a:chExt cx="8229600" cy="51435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342902" y="-1"/>
            <a:ext cx="9132983" cy="5143500"/>
            <a:chOff x="0" y="0"/>
            <a:chExt cx="8229600" cy="51435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Tujuan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685800" y="3810"/>
            <a:ext cx="9132983" cy="5143500"/>
            <a:chOff x="0" y="0"/>
            <a:chExt cx="8229600" cy="51435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Fungsi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-1066800" y="7621"/>
            <a:ext cx="9132983" cy="5143500"/>
            <a:chOff x="0" y="0"/>
            <a:chExt cx="8229600" cy="5143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Istilah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7107718" y="-7620"/>
            <a:ext cx="9132983" cy="5143500"/>
            <a:chOff x="0" y="0"/>
            <a:chExt cx="8229600" cy="5143500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DD19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Perlengkapan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sz="1600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7559410" y="7621"/>
            <a:ext cx="9132983" cy="5143500"/>
            <a:chOff x="0" y="0"/>
            <a:chExt cx="8229600" cy="5143500"/>
          </a:xfrm>
        </p:grpSpPr>
        <p:sp>
          <p:nvSpPr>
            <p:cNvPr id="22" name="Rectangle 21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Perencanaan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-7891752" y="3810"/>
            <a:ext cx="9132983" cy="5143500"/>
            <a:chOff x="0" y="0"/>
            <a:chExt cx="8229600" cy="5143500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6" name="Rounded Rectangle 25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Cara- </a:t>
              </a:r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cara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-8309154" y="7621"/>
            <a:ext cx="9132983" cy="5143500"/>
            <a:chOff x="3433" y="15240"/>
            <a:chExt cx="8229600" cy="5143500"/>
          </a:xfrm>
        </p:grpSpPr>
        <p:sp>
          <p:nvSpPr>
            <p:cNvPr id="28" name="Rectangle 27"/>
            <p:cNvSpPr/>
            <p:nvPr/>
          </p:nvSpPr>
          <p:spPr>
            <a:xfrm>
              <a:off x="3433" y="1524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9" name="Rounded Rectangle 28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Tempat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-8757036" y="0"/>
            <a:ext cx="9132983" cy="5143500"/>
            <a:chOff x="0" y="0"/>
            <a:chExt cx="8229600" cy="5143500"/>
          </a:xfrm>
        </p:grpSpPr>
        <p:sp>
          <p:nvSpPr>
            <p:cNvPr id="31" name="Rectangle 30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32" name="Rounded Rectangle 31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050148" y="411445"/>
            <a:ext cx="5104648" cy="4305366"/>
            <a:chOff x="566513" y="714199"/>
            <a:chExt cx="8005493" cy="4387275"/>
          </a:xfrm>
        </p:grpSpPr>
        <p:sp>
          <p:nvSpPr>
            <p:cNvPr id="34" name="Freeform: Shape 80">
              <a:extLst>
                <a:ext uri="{FF2B5EF4-FFF2-40B4-BE49-F238E27FC236}">
                  <a16:creationId xmlns:a16="http://schemas.microsoft.com/office/drawing/2014/main" xmlns="" id="{FF45B349-1A49-4AC5-89A1-03CE69629353}"/>
                </a:ext>
              </a:extLst>
            </p:cNvPr>
            <p:cNvSpPr/>
            <p:nvPr/>
          </p:nvSpPr>
          <p:spPr>
            <a:xfrm>
              <a:off x="2654660" y="2305844"/>
              <a:ext cx="854794" cy="1066362"/>
            </a:xfrm>
            <a:custGeom>
              <a:avLst/>
              <a:gdLst>
                <a:gd name="connsiteX0" fmla="*/ 89677 w 1139725"/>
                <a:gd name="connsiteY0" fmla="*/ 0 h 1279634"/>
                <a:gd name="connsiteX1" fmla="*/ 499908 w 1139725"/>
                <a:gd name="connsiteY1" fmla="*/ 0 h 1279634"/>
                <a:gd name="connsiteX2" fmla="*/ 1139725 w 1139725"/>
                <a:gd name="connsiteY2" fmla="*/ 639817 h 1279634"/>
                <a:gd name="connsiteX3" fmla="*/ 499908 w 1139725"/>
                <a:gd name="connsiteY3" fmla="*/ 1279634 h 1279634"/>
                <a:gd name="connsiteX4" fmla="*/ 78276 w 1139725"/>
                <a:gd name="connsiteY4" fmla="*/ 1279634 h 1279634"/>
                <a:gd name="connsiteX5" fmla="*/ 51938 w 1139725"/>
                <a:gd name="connsiteY5" fmla="*/ 1177203 h 1279634"/>
                <a:gd name="connsiteX6" fmla="*/ 0 w 1139725"/>
                <a:gd name="connsiteY6" fmla="*/ 661988 h 1279634"/>
                <a:gd name="connsiteX7" fmla="*/ 51938 w 1139725"/>
                <a:gd name="connsiteY7" fmla="*/ 146773 h 1279634"/>
                <a:gd name="connsiteX8" fmla="*/ 89677 w 1139725"/>
                <a:gd name="connsiteY8" fmla="*/ 0 h 1279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9725" h="1279634">
                  <a:moveTo>
                    <a:pt x="89677" y="0"/>
                  </a:moveTo>
                  <a:lnTo>
                    <a:pt x="499908" y="0"/>
                  </a:lnTo>
                  <a:cubicBezTo>
                    <a:pt x="853269" y="0"/>
                    <a:pt x="1139725" y="286456"/>
                    <a:pt x="1139725" y="639817"/>
                  </a:cubicBezTo>
                  <a:cubicBezTo>
                    <a:pt x="1139725" y="993178"/>
                    <a:pt x="853269" y="1279634"/>
                    <a:pt x="499908" y="1279634"/>
                  </a:cubicBezTo>
                  <a:lnTo>
                    <a:pt x="78276" y="1279634"/>
                  </a:lnTo>
                  <a:lnTo>
                    <a:pt x="51938" y="1177203"/>
                  </a:lnTo>
                  <a:cubicBezTo>
                    <a:pt x="17884" y="1010784"/>
                    <a:pt x="0" y="838475"/>
                    <a:pt x="0" y="661988"/>
                  </a:cubicBezTo>
                  <a:cubicBezTo>
                    <a:pt x="0" y="485502"/>
                    <a:pt x="17884" y="313192"/>
                    <a:pt x="51938" y="146773"/>
                  </a:cubicBezTo>
                  <a:lnTo>
                    <a:pt x="89677" y="0"/>
                  </a:lnTo>
                  <a:close/>
                </a:path>
              </a:pathLst>
            </a:custGeom>
            <a:solidFill>
              <a:srgbClr val="0832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5" name="Freeform: Shape 81">
              <a:extLst>
                <a:ext uri="{FF2B5EF4-FFF2-40B4-BE49-F238E27FC236}">
                  <a16:creationId xmlns:a16="http://schemas.microsoft.com/office/drawing/2014/main" xmlns="" id="{7A29250B-2F69-4D8C-8026-07FA58ABDD73}"/>
                </a:ext>
              </a:extLst>
            </p:cNvPr>
            <p:cNvSpPr/>
            <p:nvPr/>
          </p:nvSpPr>
          <p:spPr>
            <a:xfrm>
              <a:off x="5629065" y="2305844"/>
              <a:ext cx="860279" cy="1066362"/>
            </a:xfrm>
            <a:custGeom>
              <a:avLst/>
              <a:gdLst>
                <a:gd name="connsiteX0" fmla="*/ 639817 w 1147038"/>
                <a:gd name="connsiteY0" fmla="*/ 0 h 1279634"/>
                <a:gd name="connsiteX1" fmla="*/ 1057361 w 1147038"/>
                <a:gd name="connsiteY1" fmla="*/ 0 h 1279634"/>
                <a:gd name="connsiteX2" fmla="*/ 1095100 w 1147038"/>
                <a:gd name="connsiteY2" fmla="*/ 146773 h 1279634"/>
                <a:gd name="connsiteX3" fmla="*/ 1147038 w 1147038"/>
                <a:gd name="connsiteY3" fmla="*/ 661988 h 1279634"/>
                <a:gd name="connsiteX4" fmla="*/ 1095100 w 1147038"/>
                <a:gd name="connsiteY4" fmla="*/ 1177203 h 1279634"/>
                <a:gd name="connsiteX5" fmla="*/ 1068762 w 1147038"/>
                <a:gd name="connsiteY5" fmla="*/ 1279634 h 1279634"/>
                <a:gd name="connsiteX6" fmla="*/ 639817 w 1147038"/>
                <a:gd name="connsiteY6" fmla="*/ 1279634 h 1279634"/>
                <a:gd name="connsiteX7" fmla="*/ 0 w 1147038"/>
                <a:gd name="connsiteY7" fmla="*/ 639817 h 1279634"/>
                <a:gd name="connsiteX8" fmla="*/ 639817 w 1147038"/>
                <a:gd name="connsiteY8" fmla="*/ 0 h 1279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7038" h="1279634">
                  <a:moveTo>
                    <a:pt x="639817" y="0"/>
                  </a:moveTo>
                  <a:lnTo>
                    <a:pt x="1057361" y="0"/>
                  </a:lnTo>
                  <a:lnTo>
                    <a:pt x="1095100" y="146773"/>
                  </a:lnTo>
                  <a:cubicBezTo>
                    <a:pt x="1129154" y="313192"/>
                    <a:pt x="1147038" y="485502"/>
                    <a:pt x="1147038" y="661988"/>
                  </a:cubicBezTo>
                  <a:cubicBezTo>
                    <a:pt x="1147038" y="838475"/>
                    <a:pt x="1129154" y="1010784"/>
                    <a:pt x="1095100" y="1177203"/>
                  </a:cubicBezTo>
                  <a:lnTo>
                    <a:pt x="1068762" y="1279634"/>
                  </a:lnTo>
                  <a:lnTo>
                    <a:pt x="639817" y="1279634"/>
                  </a:lnTo>
                  <a:cubicBezTo>
                    <a:pt x="286456" y="1279634"/>
                    <a:pt x="0" y="993178"/>
                    <a:pt x="0" y="639817"/>
                  </a:cubicBezTo>
                  <a:cubicBezTo>
                    <a:pt x="0" y="286456"/>
                    <a:pt x="286456" y="0"/>
                    <a:pt x="639817" y="0"/>
                  </a:cubicBezTo>
                  <a:close/>
                </a:path>
              </a:pathLst>
            </a:custGeom>
            <a:solidFill>
              <a:srgbClr val="C177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pc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IN" dirty="0"/>
            </a:p>
          </p:txBody>
        </p:sp>
        <p:sp>
          <p:nvSpPr>
            <p:cNvPr id="36" name="Freeform: Shape 82">
              <a:extLst>
                <a:ext uri="{FF2B5EF4-FFF2-40B4-BE49-F238E27FC236}">
                  <a16:creationId xmlns:a16="http://schemas.microsoft.com/office/drawing/2014/main" xmlns="" id="{50A3763B-7DE7-4AAD-8B3B-4E3473A64A83}"/>
                </a:ext>
              </a:extLst>
            </p:cNvPr>
            <p:cNvSpPr/>
            <p:nvPr/>
          </p:nvSpPr>
          <p:spPr>
            <a:xfrm>
              <a:off x="566513" y="2305844"/>
              <a:ext cx="2155404" cy="1066362"/>
            </a:xfrm>
            <a:custGeom>
              <a:avLst/>
              <a:gdLst>
                <a:gd name="connsiteX0" fmla="*/ 639817 w 2873872"/>
                <a:gd name="connsiteY0" fmla="*/ 0 h 1279634"/>
                <a:gd name="connsiteX1" fmla="*/ 2873872 w 2873872"/>
                <a:gd name="connsiteY1" fmla="*/ 0 h 1279634"/>
                <a:gd name="connsiteX2" fmla="*/ 2836133 w 2873872"/>
                <a:gd name="connsiteY2" fmla="*/ 146773 h 1279634"/>
                <a:gd name="connsiteX3" fmla="*/ 2784195 w 2873872"/>
                <a:gd name="connsiteY3" fmla="*/ 661988 h 1279634"/>
                <a:gd name="connsiteX4" fmla="*/ 2836133 w 2873872"/>
                <a:gd name="connsiteY4" fmla="*/ 1177203 h 1279634"/>
                <a:gd name="connsiteX5" fmla="*/ 2862471 w 2873872"/>
                <a:gd name="connsiteY5" fmla="*/ 1279634 h 1279634"/>
                <a:gd name="connsiteX6" fmla="*/ 639817 w 2873872"/>
                <a:gd name="connsiteY6" fmla="*/ 1279634 h 1279634"/>
                <a:gd name="connsiteX7" fmla="*/ 0 w 2873872"/>
                <a:gd name="connsiteY7" fmla="*/ 639817 h 1279634"/>
                <a:gd name="connsiteX8" fmla="*/ 639817 w 2873872"/>
                <a:gd name="connsiteY8" fmla="*/ 0 h 1279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73872" h="1279634">
                  <a:moveTo>
                    <a:pt x="639817" y="0"/>
                  </a:moveTo>
                  <a:lnTo>
                    <a:pt x="2873872" y="0"/>
                  </a:lnTo>
                  <a:lnTo>
                    <a:pt x="2836133" y="146773"/>
                  </a:lnTo>
                  <a:cubicBezTo>
                    <a:pt x="2802079" y="313192"/>
                    <a:pt x="2784195" y="485502"/>
                    <a:pt x="2784195" y="661988"/>
                  </a:cubicBezTo>
                  <a:cubicBezTo>
                    <a:pt x="2784195" y="838475"/>
                    <a:pt x="2802079" y="1010784"/>
                    <a:pt x="2836133" y="1177203"/>
                  </a:cubicBezTo>
                  <a:lnTo>
                    <a:pt x="2862471" y="1279634"/>
                  </a:lnTo>
                  <a:lnTo>
                    <a:pt x="639817" y="1279634"/>
                  </a:lnTo>
                  <a:cubicBezTo>
                    <a:pt x="286456" y="1279634"/>
                    <a:pt x="0" y="993178"/>
                    <a:pt x="0" y="639817"/>
                  </a:cubicBezTo>
                  <a:cubicBezTo>
                    <a:pt x="0" y="286456"/>
                    <a:pt x="286456" y="0"/>
                    <a:pt x="639817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304800" sx="102000" sy="102000" algn="ctr" rotWithShape="0">
                <a:prstClr val="black">
                  <a:alpha val="4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200">
                <a:latin typeface="Arial Black" pitchFamily="34" charset="0"/>
              </a:endParaRPr>
            </a:p>
          </p:txBody>
        </p:sp>
        <p:sp>
          <p:nvSpPr>
            <p:cNvPr id="37" name="Freeform: Shape 83">
              <a:extLst>
                <a:ext uri="{FF2B5EF4-FFF2-40B4-BE49-F238E27FC236}">
                  <a16:creationId xmlns:a16="http://schemas.microsoft.com/office/drawing/2014/main" xmlns="" id="{81C05E82-D4B6-449C-B207-DE2A70242C45}"/>
                </a:ext>
              </a:extLst>
            </p:cNvPr>
            <p:cNvSpPr/>
            <p:nvPr/>
          </p:nvSpPr>
          <p:spPr>
            <a:xfrm>
              <a:off x="6422087" y="2305844"/>
              <a:ext cx="2149919" cy="1066362"/>
            </a:xfrm>
            <a:custGeom>
              <a:avLst/>
              <a:gdLst>
                <a:gd name="connsiteX0" fmla="*/ 0 w 2866559"/>
                <a:gd name="connsiteY0" fmla="*/ 0 h 1279634"/>
                <a:gd name="connsiteX1" fmla="*/ 2226742 w 2866559"/>
                <a:gd name="connsiteY1" fmla="*/ 0 h 1279634"/>
                <a:gd name="connsiteX2" fmla="*/ 2866559 w 2866559"/>
                <a:gd name="connsiteY2" fmla="*/ 639817 h 1279634"/>
                <a:gd name="connsiteX3" fmla="*/ 2226742 w 2866559"/>
                <a:gd name="connsiteY3" fmla="*/ 1279634 h 1279634"/>
                <a:gd name="connsiteX4" fmla="*/ 11401 w 2866559"/>
                <a:gd name="connsiteY4" fmla="*/ 1279634 h 1279634"/>
                <a:gd name="connsiteX5" fmla="*/ 37739 w 2866559"/>
                <a:gd name="connsiteY5" fmla="*/ 1177203 h 1279634"/>
                <a:gd name="connsiteX6" fmla="*/ 89677 w 2866559"/>
                <a:gd name="connsiteY6" fmla="*/ 661988 h 1279634"/>
                <a:gd name="connsiteX7" fmla="*/ 37739 w 2866559"/>
                <a:gd name="connsiteY7" fmla="*/ 146773 h 1279634"/>
                <a:gd name="connsiteX8" fmla="*/ 0 w 2866559"/>
                <a:gd name="connsiteY8" fmla="*/ 0 h 1279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6559" h="1279634">
                  <a:moveTo>
                    <a:pt x="0" y="0"/>
                  </a:moveTo>
                  <a:lnTo>
                    <a:pt x="2226742" y="0"/>
                  </a:lnTo>
                  <a:cubicBezTo>
                    <a:pt x="2580103" y="0"/>
                    <a:pt x="2866559" y="286456"/>
                    <a:pt x="2866559" y="639817"/>
                  </a:cubicBezTo>
                  <a:cubicBezTo>
                    <a:pt x="2866559" y="993178"/>
                    <a:pt x="2580103" y="1279634"/>
                    <a:pt x="2226742" y="1279634"/>
                  </a:cubicBezTo>
                  <a:lnTo>
                    <a:pt x="11401" y="1279634"/>
                  </a:lnTo>
                  <a:lnTo>
                    <a:pt x="37739" y="1177203"/>
                  </a:lnTo>
                  <a:cubicBezTo>
                    <a:pt x="71793" y="1010784"/>
                    <a:pt x="89677" y="838475"/>
                    <a:pt x="89677" y="661988"/>
                  </a:cubicBezTo>
                  <a:cubicBezTo>
                    <a:pt x="89677" y="485502"/>
                    <a:pt x="71793" y="313192"/>
                    <a:pt x="37739" y="146773"/>
                  </a:cubicBez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304800" sx="102000" sy="102000" algn="ctr" rotWithShape="0">
                <a:prstClr val="black">
                  <a:alpha val="4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8" name="Freeform: Shape 84">
              <a:extLst>
                <a:ext uri="{FF2B5EF4-FFF2-40B4-BE49-F238E27FC236}">
                  <a16:creationId xmlns:a16="http://schemas.microsoft.com/office/drawing/2014/main" xmlns="" id="{E777823C-29C9-4F8E-BCE8-DC80D71168C2}"/>
                </a:ext>
              </a:extLst>
            </p:cNvPr>
            <p:cNvSpPr/>
            <p:nvPr/>
          </p:nvSpPr>
          <p:spPr>
            <a:xfrm>
              <a:off x="2929108" y="796105"/>
              <a:ext cx="1387400" cy="967218"/>
            </a:xfrm>
            <a:custGeom>
              <a:avLst/>
              <a:gdLst>
                <a:gd name="connsiteX0" fmla="*/ 1555353 w 1849866"/>
                <a:gd name="connsiteY0" fmla="*/ 0 h 1160662"/>
                <a:gd name="connsiteX1" fmla="*/ 1572337 w 1849866"/>
                <a:gd name="connsiteY1" fmla="*/ 9218 h 1160662"/>
                <a:gd name="connsiteX2" fmla="*/ 1849866 w 1849866"/>
                <a:gd name="connsiteY2" fmla="*/ 531188 h 1160662"/>
                <a:gd name="connsiteX3" fmla="*/ 1849865 w 1849866"/>
                <a:gd name="connsiteY3" fmla="*/ 531188 h 1160662"/>
                <a:gd name="connsiteX4" fmla="*/ 1220391 w 1849866"/>
                <a:gd name="connsiteY4" fmla="*/ 1160662 h 1160662"/>
                <a:gd name="connsiteX5" fmla="*/ 0 w 1849866"/>
                <a:gd name="connsiteY5" fmla="*/ 1160661 h 1160662"/>
                <a:gd name="connsiteX6" fmla="*/ 70670 w 1849866"/>
                <a:gd name="connsiteY6" fmla="*/ 1044336 h 1160662"/>
                <a:gd name="connsiteX7" fmla="*/ 1430312 w 1849866"/>
                <a:gd name="connsiteY7" fmla="*/ 32151 h 1160662"/>
                <a:gd name="connsiteX8" fmla="*/ 1555353 w 1849866"/>
                <a:gd name="connsiteY8" fmla="*/ 0 h 11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9866" h="1160662">
                  <a:moveTo>
                    <a:pt x="1555353" y="0"/>
                  </a:moveTo>
                  <a:lnTo>
                    <a:pt x="1572337" y="9218"/>
                  </a:lnTo>
                  <a:cubicBezTo>
                    <a:pt x="1739778" y="122339"/>
                    <a:pt x="1849866" y="313907"/>
                    <a:pt x="1849866" y="531188"/>
                  </a:cubicBezTo>
                  <a:lnTo>
                    <a:pt x="1849865" y="531188"/>
                  </a:lnTo>
                  <a:cubicBezTo>
                    <a:pt x="1849865" y="878837"/>
                    <a:pt x="1568040" y="1160662"/>
                    <a:pt x="1220391" y="1160662"/>
                  </a:cubicBezTo>
                  <a:lnTo>
                    <a:pt x="0" y="1160661"/>
                  </a:lnTo>
                  <a:lnTo>
                    <a:pt x="70670" y="1044336"/>
                  </a:lnTo>
                  <a:cubicBezTo>
                    <a:pt x="392259" y="568320"/>
                    <a:pt x="869960" y="206439"/>
                    <a:pt x="1430312" y="32151"/>
                  </a:cubicBezTo>
                  <a:lnTo>
                    <a:pt x="1555353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9" name="Freeform: Shape 85">
              <a:extLst>
                <a:ext uri="{FF2B5EF4-FFF2-40B4-BE49-F238E27FC236}">
                  <a16:creationId xmlns:a16="http://schemas.microsoft.com/office/drawing/2014/main" xmlns="" id="{B99E6EA6-6281-4046-A877-297E8C0D86F0}"/>
                </a:ext>
              </a:extLst>
            </p:cNvPr>
            <p:cNvSpPr/>
            <p:nvPr/>
          </p:nvSpPr>
          <p:spPr>
            <a:xfrm>
              <a:off x="4827496" y="796106"/>
              <a:ext cx="1387399" cy="967218"/>
            </a:xfrm>
            <a:custGeom>
              <a:avLst/>
              <a:gdLst>
                <a:gd name="connsiteX0" fmla="*/ 294512 w 1849865"/>
                <a:gd name="connsiteY0" fmla="*/ 0 h 1160661"/>
                <a:gd name="connsiteX1" fmla="*/ 419553 w 1849865"/>
                <a:gd name="connsiteY1" fmla="*/ 32151 h 1160661"/>
                <a:gd name="connsiteX2" fmla="*/ 1779195 w 1849865"/>
                <a:gd name="connsiteY2" fmla="*/ 1044336 h 1160661"/>
                <a:gd name="connsiteX3" fmla="*/ 1849865 w 1849865"/>
                <a:gd name="connsiteY3" fmla="*/ 1160661 h 1160661"/>
                <a:gd name="connsiteX4" fmla="*/ 629474 w 1849865"/>
                <a:gd name="connsiteY4" fmla="*/ 1160661 h 1160661"/>
                <a:gd name="connsiteX5" fmla="*/ 12789 w 1849865"/>
                <a:gd name="connsiteY5" fmla="*/ 658048 h 1160661"/>
                <a:gd name="connsiteX6" fmla="*/ 0 w 1849865"/>
                <a:gd name="connsiteY6" fmla="*/ 531187 h 1160661"/>
                <a:gd name="connsiteX7" fmla="*/ 12789 w 1849865"/>
                <a:gd name="connsiteY7" fmla="*/ 404327 h 1160661"/>
                <a:gd name="connsiteX8" fmla="*/ 277529 w 1849865"/>
                <a:gd name="connsiteY8" fmla="*/ 9218 h 1160661"/>
                <a:gd name="connsiteX9" fmla="*/ 294512 w 1849865"/>
                <a:gd name="connsiteY9" fmla="*/ 0 h 1160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49865" h="1160661">
                  <a:moveTo>
                    <a:pt x="294512" y="0"/>
                  </a:moveTo>
                  <a:lnTo>
                    <a:pt x="419553" y="32151"/>
                  </a:lnTo>
                  <a:cubicBezTo>
                    <a:pt x="979905" y="206439"/>
                    <a:pt x="1457606" y="568320"/>
                    <a:pt x="1779195" y="1044336"/>
                  </a:cubicBezTo>
                  <a:lnTo>
                    <a:pt x="1849865" y="1160661"/>
                  </a:lnTo>
                  <a:lnTo>
                    <a:pt x="629474" y="1160661"/>
                  </a:lnTo>
                  <a:cubicBezTo>
                    <a:pt x="325281" y="1160661"/>
                    <a:pt x="71485" y="944889"/>
                    <a:pt x="12789" y="658048"/>
                  </a:cubicBezTo>
                  <a:lnTo>
                    <a:pt x="0" y="531187"/>
                  </a:lnTo>
                  <a:lnTo>
                    <a:pt x="12789" y="404327"/>
                  </a:lnTo>
                  <a:cubicBezTo>
                    <a:pt x="46329" y="240418"/>
                    <a:pt x="143576" y="99715"/>
                    <a:pt x="277529" y="9218"/>
                  </a:cubicBezTo>
                  <a:lnTo>
                    <a:pt x="294512" y="0"/>
                  </a:lnTo>
                  <a:close/>
                </a:path>
              </a:pathLst>
            </a:custGeom>
            <a:solidFill>
              <a:srgbClr val="FDCD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0" name="Freeform: Shape 86">
              <a:extLst>
                <a:ext uri="{FF2B5EF4-FFF2-40B4-BE49-F238E27FC236}">
                  <a16:creationId xmlns:a16="http://schemas.microsoft.com/office/drawing/2014/main" xmlns="" id="{54F51E42-3A81-4507-AD3F-A43733282DAE}"/>
                </a:ext>
              </a:extLst>
            </p:cNvPr>
            <p:cNvSpPr/>
            <p:nvPr/>
          </p:nvSpPr>
          <p:spPr>
            <a:xfrm>
              <a:off x="2922045" y="3938759"/>
              <a:ext cx="1394464" cy="975986"/>
            </a:xfrm>
            <a:custGeom>
              <a:avLst/>
              <a:gdLst>
                <a:gd name="connsiteX0" fmla="*/ 0 w 1859285"/>
                <a:gd name="connsiteY0" fmla="*/ 0 h 1171183"/>
                <a:gd name="connsiteX1" fmla="*/ 1229811 w 1859285"/>
                <a:gd name="connsiteY1" fmla="*/ 0 h 1171183"/>
                <a:gd name="connsiteX2" fmla="*/ 1859285 w 1859285"/>
                <a:gd name="connsiteY2" fmla="*/ 629474 h 1171183"/>
                <a:gd name="connsiteX3" fmla="*/ 1859284 w 1859285"/>
                <a:gd name="connsiteY3" fmla="*/ 629474 h 1171183"/>
                <a:gd name="connsiteX4" fmla="*/ 1581755 w 1859285"/>
                <a:gd name="connsiteY4" fmla="*/ 1151444 h 1171183"/>
                <a:gd name="connsiteX5" fmla="*/ 1545388 w 1859285"/>
                <a:gd name="connsiteY5" fmla="*/ 1171183 h 1171183"/>
                <a:gd name="connsiteX6" fmla="*/ 1439731 w 1859285"/>
                <a:gd name="connsiteY6" fmla="*/ 1144016 h 1171183"/>
                <a:gd name="connsiteX7" fmla="*/ 80089 w 1859285"/>
                <a:gd name="connsiteY7" fmla="*/ 131831 h 1171183"/>
                <a:gd name="connsiteX8" fmla="*/ 0 w 1859285"/>
                <a:gd name="connsiteY8" fmla="*/ 0 h 1171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59285" h="1171183">
                  <a:moveTo>
                    <a:pt x="0" y="0"/>
                  </a:moveTo>
                  <a:lnTo>
                    <a:pt x="1229811" y="0"/>
                  </a:lnTo>
                  <a:cubicBezTo>
                    <a:pt x="1577460" y="0"/>
                    <a:pt x="1859285" y="281825"/>
                    <a:pt x="1859285" y="629474"/>
                  </a:cubicBezTo>
                  <a:lnTo>
                    <a:pt x="1859284" y="629474"/>
                  </a:lnTo>
                  <a:cubicBezTo>
                    <a:pt x="1859284" y="846755"/>
                    <a:pt x="1749196" y="1038323"/>
                    <a:pt x="1581755" y="1151444"/>
                  </a:cubicBezTo>
                  <a:lnTo>
                    <a:pt x="1545388" y="1171183"/>
                  </a:lnTo>
                  <a:lnTo>
                    <a:pt x="1439731" y="1144016"/>
                  </a:lnTo>
                  <a:cubicBezTo>
                    <a:pt x="879379" y="969728"/>
                    <a:pt x="401678" y="607847"/>
                    <a:pt x="80089" y="13183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B58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1" name="Freeform: Shape 87">
              <a:extLst>
                <a:ext uri="{FF2B5EF4-FFF2-40B4-BE49-F238E27FC236}">
                  <a16:creationId xmlns:a16="http://schemas.microsoft.com/office/drawing/2014/main" xmlns="" id="{4F787DFA-4768-449B-9EF7-251CFB454809}"/>
                </a:ext>
              </a:extLst>
            </p:cNvPr>
            <p:cNvSpPr/>
            <p:nvPr/>
          </p:nvSpPr>
          <p:spPr>
            <a:xfrm>
              <a:off x="4827496" y="3938759"/>
              <a:ext cx="1394464" cy="975986"/>
            </a:xfrm>
            <a:custGeom>
              <a:avLst/>
              <a:gdLst>
                <a:gd name="connsiteX0" fmla="*/ 629474 w 1859285"/>
                <a:gd name="connsiteY0" fmla="*/ 0 h 1171183"/>
                <a:gd name="connsiteX1" fmla="*/ 1859285 w 1859285"/>
                <a:gd name="connsiteY1" fmla="*/ 0 h 1171183"/>
                <a:gd name="connsiteX2" fmla="*/ 1779195 w 1859285"/>
                <a:gd name="connsiteY2" fmla="*/ 131831 h 1171183"/>
                <a:gd name="connsiteX3" fmla="*/ 419553 w 1859285"/>
                <a:gd name="connsiteY3" fmla="*/ 1144016 h 1171183"/>
                <a:gd name="connsiteX4" fmla="*/ 313897 w 1859285"/>
                <a:gd name="connsiteY4" fmla="*/ 1171183 h 1171183"/>
                <a:gd name="connsiteX5" fmla="*/ 277529 w 1859285"/>
                <a:gd name="connsiteY5" fmla="*/ 1151443 h 1171183"/>
                <a:gd name="connsiteX6" fmla="*/ 12789 w 1859285"/>
                <a:gd name="connsiteY6" fmla="*/ 756334 h 1171183"/>
                <a:gd name="connsiteX7" fmla="*/ 0 w 1859285"/>
                <a:gd name="connsiteY7" fmla="*/ 629474 h 1171183"/>
                <a:gd name="connsiteX8" fmla="*/ 12789 w 1859285"/>
                <a:gd name="connsiteY8" fmla="*/ 502613 h 1171183"/>
                <a:gd name="connsiteX9" fmla="*/ 629474 w 1859285"/>
                <a:gd name="connsiteY9" fmla="*/ 0 h 1171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59285" h="1171183">
                  <a:moveTo>
                    <a:pt x="629474" y="0"/>
                  </a:moveTo>
                  <a:lnTo>
                    <a:pt x="1859285" y="0"/>
                  </a:lnTo>
                  <a:lnTo>
                    <a:pt x="1779195" y="131831"/>
                  </a:lnTo>
                  <a:cubicBezTo>
                    <a:pt x="1457606" y="607847"/>
                    <a:pt x="979905" y="969728"/>
                    <a:pt x="419553" y="1144016"/>
                  </a:cubicBezTo>
                  <a:lnTo>
                    <a:pt x="313897" y="1171183"/>
                  </a:lnTo>
                  <a:lnTo>
                    <a:pt x="277529" y="1151443"/>
                  </a:lnTo>
                  <a:cubicBezTo>
                    <a:pt x="143576" y="1060946"/>
                    <a:pt x="46329" y="920243"/>
                    <a:pt x="12789" y="756334"/>
                  </a:cubicBezTo>
                  <a:lnTo>
                    <a:pt x="0" y="629474"/>
                  </a:lnTo>
                  <a:lnTo>
                    <a:pt x="12789" y="502613"/>
                  </a:lnTo>
                  <a:cubicBezTo>
                    <a:pt x="71485" y="215773"/>
                    <a:pt x="325281" y="0"/>
                    <a:pt x="629474" y="0"/>
                  </a:cubicBezTo>
                  <a:close/>
                </a:path>
              </a:pathLst>
            </a:custGeom>
            <a:solidFill>
              <a:srgbClr val="DE3F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2" name="Freeform: Shape 88">
              <a:extLst>
                <a:ext uri="{FF2B5EF4-FFF2-40B4-BE49-F238E27FC236}">
                  <a16:creationId xmlns:a16="http://schemas.microsoft.com/office/drawing/2014/main" xmlns="" id="{E9E74963-5D3B-4FE7-B224-4B09CB6BB259}"/>
                </a:ext>
              </a:extLst>
            </p:cNvPr>
            <p:cNvSpPr/>
            <p:nvPr/>
          </p:nvSpPr>
          <p:spPr>
            <a:xfrm>
              <a:off x="1371601" y="714201"/>
              <a:ext cx="2724023" cy="1049123"/>
            </a:xfrm>
            <a:custGeom>
              <a:avLst/>
              <a:gdLst>
                <a:gd name="connsiteX0" fmla="*/ 629474 w 3632030"/>
                <a:gd name="connsiteY0" fmla="*/ 0 h 1258947"/>
                <a:gd name="connsiteX1" fmla="*/ 3297069 w 3632030"/>
                <a:gd name="connsiteY1" fmla="*/ 0 h 1258947"/>
                <a:gd name="connsiteX2" fmla="*/ 3542089 w 3632030"/>
                <a:gd name="connsiteY2" fmla="*/ 49467 h 1258947"/>
                <a:gd name="connsiteX3" fmla="*/ 3632030 w 3632030"/>
                <a:gd name="connsiteY3" fmla="*/ 98286 h 1258947"/>
                <a:gd name="connsiteX4" fmla="*/ 3506989 w 3632030"/>
                <a:gd name="connsiteY4" fmla="*/ 130437 h 1258947"/>
                <a:gd name="connsiteX5" fmla="*/ 2147347 w 3632030"/>
                <a:gd name="connsiteY5" fmla="*/ 1142622 h 1258947"/>
                <a:gd name="connsiteX6" fmla="*/ 2076677 w 3632030"/>
                <a:gd name="connsiteY6" fmla="*/ 1258947 h 1258947"/>
                <a:gd name="connsiteX7" fmla="*/ 629474 w 3632030"/>
                <a:gd name="connsiteY7" fmla="*/ 1258947 h 1258947"/>
                <a:gd name="connsiteX8" fmla="*/ 12789 w 3632030"/>
                <a:gd name="connsiteY8" fmla="*/ 756334 h 1258947"/>
                <a:gd name="connsiteX9" fmla="*/ 0 w 3632030"/>
                <a:gd name="connsiteY9" fmla="*/ 629473 h 1258947"/>
                <a:gd name="connsiteX10" fmla="*/ 12789 w 3632030"/>
                <a:gd name="connsiteY10" fmla="*/ 502613 h 1258947"/>
                <a:gd name="connsiteX11" fmla="*/ 629474 w 3632030"/>
                <a:gd name="connsiteY11" fmla="*/ 0 h 125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632030" h="1258947">
                  <a:moveTo>
                    <a:pt x="629474" y="0"/>
                  </a:moveTo>
                  <a:lnTo>
                    <a:pt x="3297069" y="0"/>
                  </a:lnTo>
                  <a:cubicBezTo>
                    <a:pt x="3383981" y="0"/>
                    <a:pt x="3466779" y="17614"/>
                    <a:pt x="3542089" y="49467"/>
                  </a:cubicBezTo>
                  <a:lnTo>
                    <a:pt x="3632030" y="98286"/>
                  </a:lnTo>
                  <a:lnTo>
                    <a:pt x="3506989" y="130437"/>
                  </a:lnTo>
                  <a:cubicBezTo>
                    <a:pt x="2946637" y="304725"/>
                    <a:pt x="2468936" y="666606"/>
                    <a:pt x="2147347" y="1142622"/>
                  </a:cubicBezTo>
                  <a:lnTo>
                    <a:pt x="2076677" y="1258947"/>
                  </a:lnTo>
                  <a:lnTo>
                    <a:pt x="629474" y="1258947"/>
                  </a:lnTo>
                  <a:cubicBezTo>
                    <a:pt x="325281" y="1258947"/>
                    <a:pt x="71485" y="1043175"/>
                    <a:pt x="12789" y="756334"/>
                  </a:cubicBezTo>
                  <a:lnTo>
                    <a:pt x="0" y="629473"/>
                  </a:lnTo>
                  <a:lnTo>
                    <a:pt x="12789" y="502613"/>
                  </a:lnTo>
                  <a:cubicBezTo>
                    <a:pt x="71485" y="215772"/>
                    <a:pt x="325281" y="0"/>
                    <a:pt x="62947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304800" sx="102000" sy="102000" algn="ctr" rotWithShape="0">
                <a:prstClr val="black">
                  <a:alpha val="4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200">
                <a:latin typeface="Arial Black" pitchFamily="34" charset="0"/>
              </a:endParaRPr>
            </a:p>
          </p:txBody>
        </p:sp>
        <p:sp>
          <p:nvSpPr>
            <p:cNvPr id="43" name="Freeform: Shape 89">
              <a:extLst>
                <a:ext uri="{FF2B5EF4-FFF2-40B4-BE49-F238E27FC236}">
                  <a16:creationId xmlns:a16="http://schemas.microsoft.com/office/drawing/2014/main" xmlns="" id="{C637848C-2470-4BE2-B334-F03D2E6A35F1}"/>
                </a:ext>
              </a:extLst>
            </p:cNvPr>
            <p:cNvSpPr/>
            <p:nvPr/>
          </p:nvSpPr>
          <p:spPr>
            <a:xfrm>
              <a:off x="5048381" y="714199"/>
              <a:ext cx="2724023" cy="1049123"/>
            </a:xfrm>
            <a:custGeom>
              <a:avLst/>
              <a:gdLst>
                <a:gd name="connsiteX0" fmla="*/ 334962 w 3632031"/>
                <a:gd name="connsiteY0" fmla="*/ 0 h 1258948"/>
                <a:gd name="connsiteX1" fmla="*/ 3002557 w 3632031"/>
                <a:gd name="connsiteY1" fmla="*/ 0 h 1258948"/>
                <a:gd name="connsiteX2" fmla="*/ 3632031 w 3632031"/>
                <a:gd name="connsiteY2" fmla="*/ 629474 h 1258948"/>
                <a:gd name="connsiteX3" fmla="*/ 3632030 w 3632031"/>
                <a:gd name="connsiteY3" fmla="*/ 629474 h 1258948"/>
                <a:gd name="connsiteX4" fmla="*/ 3002556 w 3632031"/>
                <a:gd name="connsiteY4" fmla="*/ 1258948 h 1258948"/>
                <a:gd name="connsiteX5" fmla="*/ 1555353 w 3632031"/>
                <a:gd name="connsiteY5" fmla="*/ 1258947 h 1258948"/>
                <a:gd name="connsiteX6" fmla="*/ 1484683 w 3632031"/>
                <a:gd name="connsiteY6" fmla="*/ 1142622 h 1258948"/>
                <a:gd name="connsiteX7" fmla="*/ 125041 w 3632031"/>
                <a:gd name="connsiteY7" fmla="*/ 130437 h 1258948"/>
                <a:gd name="connsiteX8" fmla="*/ 0 w 3632031"/>
                <a:gd name="connsiteY8" fmla="*/ 98286 h 1258948"/>
                <a:gd name="connsiteX9" fmla="*/ 89942 w 3632031"/>
                <a:gd name="connsiteY9" fmla="*/ 49467 h 1258948"/>
                <a:gd name="connsiteX10" fmla="*/ 334962 w 3632031"/>
                <a:gd name="connsiteY10" fmla="*/ 0 h 1258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632031" h="1258948">
                  <a:moveTo>
                    <a:pt x="334962" y="0"/>
                  </a:moveTo>
                  <a:lnTo>
                    <a:pt x="3002557" y="0"/>
                  </a:lnTo>
                  <a:cubicBezTo>
                    <a:pt x="3350206" y="0"/>
                    <a:pt x="3632031" y="281825"/>
                    <a:pt x="3632031" y="629474"/>
                  </a:cubicBezTo>
                  <a:lnTo>
                    <a:pt x="3632030" y="629474"/>
                  </a:lnTo>
                  <a:cubicBezTo>
                    <a:pt x="3632030" y="977123"/>
                    <a:pt x="3350205" y="1258948"/>
                    <a:pt x="3002556" y="1258948"/>
                  </a:cubicBezTo>
                  <a:lnTo>
                    <a:pt x="1555353" y="1258947"/>
                  </a:lnTo>
                  <a:lnTo>
                    <a:pt x="1484683" y="1142622"/>
                  </a:lnTo>
                  <a:cubicBezTo>
                    <a:pt x="1163094" y="666606"/>
                    <a:pt x="685393" y="304725"/>
                    <a:pt x="125041" y="130437"/>
                  </a:cubicBezTo>
                  <a:lnTo>
                    <a:pt x="0" y="98286"/>
                  </a:lnTo>
                  <a:lnTo>
                    <a:pt x="89942" y="49467"/>
                  </a:lnTo>
                  <a:cubicBezTo>
                    <a:pt x="165251" y="17614"/>
                    <a:pt x="248050" y="0"/>
                    <a:pt x="33496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304800" sx="102000" sy="102000" algn="ctr" rotWithShape="0">
                <a:prstClr val="black">
                  <a:alpha val="4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4" name="Freeform: Shape 90">
              <a:extLst>
                <a:ext uri="{FF2B5EF4-FFF2-40B4-BE49-F238E27FC236}">
                  <a16:creationId xmlns:a16="http://schemas.microsoft.com/office/drawing/2014/main" xmlns="" id="{294487A8-2906-4DBB-891C-5C9C10ABFA2C}"/>
                </a:ext>
              </a:extLst>
            </p:cNvPr>
            <p:cNvSpPr/>
            <p:nvPr/>
          </p:nvSpPr>
          <p:spPr>
            <a:xfrm>
              <a:off x="1371601" y="3938757"/>
              <a:ext cx="2709485" cy="1049123"/>
            </a:xfrm>
            <a:custGeom>
              <a:avLst/>
              <a:gdLst>
                <a:gd name="connsiteX0" fmla="*/ 629474 w 3612646"/>
                <a:gd name="connsiteY0" fmla="*/ 0 h 1258948"/>
                <a:gd name="connsiteX1" fmla="*/ 2067258 w 3612646"/>
                <a:gd name="connsiteY1" fmla="*/ 0 h 1258948"/>
                <a:gd name="connsiteX2" fmla="*/ 2147347 w 3612646"/>
                <a:gd name="connsiteY2" fmla="*/ 131831 h 1258948"/>
                <a:gd name="connsiteX3" fmla="*/ 3506989 w 3612646"/>
                <a:gd name="connsiteY3" fmla="*/ 1144016 h 1258948"/>
                <a:gd name="connsiteX4" fmla="*/ 3612646 w 3612646"/>
                <a:gd name="connsiteY4" fmla="*/ 1171183 h 1258948"/>
                <a:gd name="connsiteX5" fmla="*/ 3542088 w 3612646"/>
                <a:gd name="connsiteY5" fmla="*/ 1209481 h 1258948"/>
                <a:gd name="connsiteX6" fmla="*/ 3297068 w 3612646"/>
                <a:gd name="connsiteY6" fmla="*/ 1258948 h 1258948"/>
                <a:gd name="connsiteX7" fmla="*/ 629474 w 3612646"/>
                <a:gd name="connsiteY7" fmla="*/ 1258947 h 1258948"/>
                <a:gd name="connsiteX8" fmla="*/ 12789 w 3612646"/>
                <a:gd name="connsiteY8" fmla="*/ 756334 h 1258948"/>
                <a:gd name="connsiteX9" fmla="*/ 0 w 3612646"/>
                <a:gd name="connsiteY9" fmla="*/ 629474 h 1258948"/>
                <a:gd name="connsiteX10" fmla="*/ 12789 w 3612646"/>
                <a:gd name="connsiteY10" fmla="*/ 502613 h 1258948"/>
                <a:gd name="connsiteX11" fmla="*/ 629474 w 3612646"/>
                <a:gd name="connsiteY11" fmla="*/ 0 h 1258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612646" h="1258948">
                  <a:moveTo>
                    <a:pt x="629474" y="0"/>
                  </a:moveTo>
                  <a:lnTo>
                    <a:pt x="2067258" y="0"/>
                  </a:lnTo>
                  <a:lnTo>
                    <a:pt x="2147347" y="131831"/>
                  </a:lnTo>
                  <a:cubicBezTo>
                    <a:pt x="2468936" y="607847"/>
                    <a:pt x="2946637" y="969728"/>
                    <a:pt x="3506989" y="1144016"/>
                  </a:cubicBezTo>
                  <a:lnTo>
                    <a:pt x="3612646" y="1171183"/>
                  </a:lnTo>
                  <a:lnTo>
                    <a:pt x="3542088" y="1209481"/>
                  </a:lnTo>
                  <a:cubicBezTo>
                    <a:pt x="3466778" y="1241334"/>
                    <a:pt x="3383980" y="1258948"/>
                    <a:pt x="3297068" y="1258948"/>
                  </a:cubicBezTo>
                  <a:lnTo>
                    <a:pt x="629474" y="1258947"/>
                  </a:lnTo>
                  <a:cubicBezTo>
                    <a:pt x="325281" y="1258947"/>
                    <a:pt x="71485" y="1043175"/>
                    <a:pt x="12789" y="756334"/>
                  </a:cubicBezTo>
                  <a:lnTo>
                    <a:pt x="0" y="629474"/>
                  </a:lnTo>
                  <a:lnTo>
                    <a:pt x="12789" y="502613"/>
                  </a:lnTo>
                  <a:cubicBezTo>
                    <a:pt x="71485" y="215773"/>
                    <a:pt x="325281" y="0"/>
                    <a:pt x="62947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304800" sx="102000" sy="102000" algn="ctr" rotWithShape="0">
                <a:prstClr val="black">
                  <a:alpha val="4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200">
                <a:latin typeface="Arial Black" pitchFamily="34" charset="0"/>
              </a:endParaRPr>
            </a:p>
          </p:txBody>
        </p:sp>
        <p:sp>
          <p:nvSpPr>
            <p:cNvPr id="45" name="Freeform: Shape 91">
              <a:extLst>
                <a:ext uri="{FF2B5EF4-FFF2-40B4-BE49-F238E27FC236}">
                  <a16:creationId xmlns:a16="http://schemas.microsoft.com/office/drawing/2014/main" xmlns="" id="{CA5F47EE-969D-4EB7-B7B2-B57CD9F0DB18}"/>
                </a:ext>
              </a:extLst>
            </p:cNvPr>
            <p:cNvSpPr/>
            <p:nvPr/>
          </p:nvSpPr>
          <p:spPr>
            <a:xfrm>
              <a:off x="5822924" y="3938757"/>
              <a:ext cx="1828804" cy="1049123"/>
            </a:xfrm>
            <a:custGeom>
              <a:avLst/>
              <a:gdLst>
                <a:gd name="connsiteX0" fmla="*/ 1545388 w 3612646"/>
                <a:gd name="connsiteY0" fmla="*/ 0 h 1258948"/>
                <a:gd name="connsiteX1" fmla="*/ 2983172 w 3612646"/>
                <a:gd name="connsiteY1" fmla="*/ 0 h 1258948"/>
                <a:gd name="connsiteX2" fmla="*/ 3612646 w 3612646"/>
                <a:gd name="connsiteY2" fmla="*/ 629474 h 1258948"/>
                <a:gd name="connsiteX3" fmla="*/ 3612645 w 3612646"/>
                <a:gd name="connsiteY3" fmla="*/ 629474 h 1258948"/>
                <a:gd name="connsiteX4" fmla="*/ 2983171 w 3612646"/>
                <a:gd name="connsiteY4" fmla="*/ 1258948 h 1258948"/>
                <a:gd name="connsiteX5" fmla="*/ 315577 w 3612646"/>
                <a:gd name="connsiteY5" fmla="*/ 1258947 h 1258948"/>
                <a:gd name="connsiteX6" fmla="*/ 70557 w 3612646"/>
                <a:gd name="connsiteY6" fmla="*/ 1209480 h 1258948"/>
                <a:gd name="connsiteX7" fmla="*/ 0 w 3612646"/>
                <a:gd name="connsiteY7" fmla="*/ 1171183 h 1258948"/>
                <a:gd name="connsiteX8" fmla="*/ 105656 w 3612646"/>
                <a:gd name="connsiteY8" fmla="*/ 1144016 h 1258948"/>
                <a:gd name="connsiteX9" fmla="*/ 1465298 w 3612646"/>
                <a:gd name="connsiteY9" fmla="*/ 131831 h 1258948"/>
                <a:gd name="connsiteX10" fmla="*/ 1545388 w 3612646"/>
                <a:gd name="connsiteY10" fmla="*/ 0 h 1258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612646" h="1258948">
                  <a:moveTo>
                    <a:pt x="1545388" y="0"/>
                  </a:moveTo>
                  <a:lnTo>
                    <a:pt x="2983172" y="0"/>
                  </a:lnTo>
                  <a:cubicBezTo>
                    <a:pt x="3330821" y="0"/>
                    <a:pt x="3612646" y="281825"/>
                    <a:pt x="3612646" y="629474"/>
                  </a:cubicBezTo>
                  <a:lnTo>
                    <a:pt x="3612645" y="629474"/>
                  </a:lnTo>
                  <a:cubicBezTo>
                    <a:pt x="3612645" y="977123"/>
                    <a:pt x="3330820" y="1258948"/>
                    <a:pt x="2983171" y="1258948"/>
                  </a:cubicBezTo>
                  <a:lnTo>
                    <a:pt x="315577" y="1258947"/>
                  </a:lnTo>
                  <a:cubicBezTo>
                    <a:pt x="228665" y="1258947"/>
                    <a:pt x="145866" y="1241333"/>
                    <a:pt x="70557" y="1209480"/>
                  </a:cubicBezTo>
                  <a:lnTo>
                    <a:pt x="0" y="1171183"/>
                  </a:lnTo>
                  <a:lnTo>
                    <a:pt x="105656" y="1144016"/>
                  </a:lnTo>
                  <a:cubicBezTo>
                    <a:pt x="666008" y="969728"/>
                    <a:pt x="1143709" y="607847"/>
                    <a:pt x="1465298" y="131831"/>
                  </a:cubicBezTo>
                  <a:lnTo>
                    <a:pt x="1545388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304800" sx="102000" sy="102000" algn="ctr" rotWithShape="0">
                <a:prstClr val="black">
                  <a:alpha val="4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AC4FE646-B7E7-4A5D-A106-ECD4E8C0553D}"/>
                </a:ext>
              </a:extLst>
            </p:cNvPr>
            <p:cNvSpPr txBox="1"/>
            <p:nvPr/>
          </p:nvSpPr>
          <p:spPr>
            <a:xfrm>
              <a:off x="1564755" y="4516699"/>
              <a:ext cx="42512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3200" dirty="0">
                  <a:latin typeface="MS UI Gothic" panose="020B0600070205080204" pitchFamily="34" charset="-128"/>
                  <a:ea typeface="MS UI Gothic" panose="020B0600070205080204" pitchFamily="34" charset="-128"/>
                  <a:sym typeface="MS Outlook" panose="05010100010000000000" pitchFamily="2" charset="2"/>
                </a:rPr>
                <a:t>♔</a:t>
              </a:r>
              <a:endParaRPr lang="en-IN" sz="3200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550DDBB6-306C-4305-AEF3-060F4F5051E2}"/>
                </a:ext>
              </a:extLst>
            </p:cNvPr>
            <p:cNvSpPr txBox="1"/>
            <p:nvPr/>
          </p:nvSpPr>
          <p:spPr>
            <a:xfrm>
              <a:off x="690263" y="2838528"/>
              <a:ext cx="42512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3200" dirty="0">
                  <a:latin typeface="MS UI Gothic" panose="020B0600070205080204" pitchFamily="34" charset="-128"/>
                  <a:ea typeface="MS UI Gothic" panose="020B0600070205080204" pitchFamily="34" charset="-128"/>
                  <a:sym typeface="MS Outlook" panose="05010100010000000000" pitchFamily="2" charset="2"/>
                </a:rPr>
                <a:t>♖</a:t>
              </a:r>
              <a:endParaRPr lang="en-IN" sz="3200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F54FA298-5384-46C1-9924-D949B113C628}"/>
                </a:ext>
              </a:extLst>
            </p:cNvPr>
            <p:cNvSpPr txBox="1"/>
            <p:nvPr/>
          </p:nvSpPr>
          <p:spPr>
            <a:xfrm>
              <a:off x="1512666" y="1279713"/>
              <a:ext cx="4251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2800" dirty="0">
                  <a:latin typeface="MS UI Gothic" panose="020B0600070205080204" pitchFamily="34" charset="-128"/>
                  <a:ea typeface="MS UI Gothic" panose="020B0600070205080204" pitchFamily="34" charset="-128"/>
                  <a:sym typeface="MS Outlook" panose="05010100010000000000" pitchFamily="2" charset="2"/>
                </a:rPr>
                <a:t>♗</a:t>
              </a:r>
              <a:endParaRPr lang="en-IN" sz="2800" dirty="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0D1D5B1E-655F-4D75-8B10-8C3421616B5B}"/>
                </a:ext>
              </a:extLst>
            </p:cNvPr>
            <p:cNvSpPr txBox="1"/>
            <p:nvPr/>
          </p:nvSpPr>
          <p:spPr>
            <a:xfrm>
              <a:off x="7171783" y="1192149"/>
              <a:ext cx="42512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3200" dirty="0">
                  <a:latin typeface="MS UI Gothic" panose="020B0600070205080204" pitchFamily="34" charset="-128"/>
                  <a:ea typeface="MS UI Gothic" panose="020B0600070205080204" pitchFamily="34" charset="-128"/>
                  <a:sym typeface="MS Outlook" panose="05010100010000000000" pitchFamily="2" charset="2"/>
                </a:rPr>
                <a:t>♘</a:t>
              </a:r>
              <a:endParaRPr lang="en-IN" sz="3200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D8B38463-A4BA-4A0F-A3A5-73A733F3BF7A}"/>
                </a:ext>
              </a:extLst>
            </p:cNvPr>
            <p:cNvSpPr txBox="1"/>
            <p:nvPr/>
          </p:nvSpPr>
          <p:spPr>
            <a:xfrm>
              <a:off x="7986583" y="2838529"/>
              <a:ext cx="42512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3200" dirty="0">
                  <a:latin typeface="MS UI Gothic" panose="020B0600070205080204" pitchFamily="34" charset="-128"/>
                  <a:ea typeface="MS UI Gothic" panose="020B0600070205080204" pitchFamily="34" charset="-128"/>
                  <a:sym typeface="MS Outlook" panose="05010100010000000000" pitchFamily="2" charset="2"/>
                </a:rPr>
                <a:t>♙</a:t>
              </a:r>
              <a:endParaRPr lang="en-IN" sz="3200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xmlns="" id="{7EDF8CFB-D1BC-4C5C-BA5E-C58042B89166}"/>
                </a:ext>
              </a:extLst>
            </p:cNvPr>
            <p:cNvSpPr txBox="1"/>
            <p:nvPr/>
          </p:nvSpPr>
          <p:spPr>
            <a:xfrm>
              <a:off x="7171783" y="4466792"/>
              <a:ext cx="42512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3200" dirty="0">
                  <a:latin typeface="MS UI Gothic" panose="020B0600070205080204" pitchFamily="34" charset="-128"/>
                  <a:ea typeface="MS UI Gothic" panose="020B0600070205080204" pitchFamily="34" charset="-128"/>
                  <a:sym typeface="MS Outlook" panose="05010100010000000000" pitchFamily="2" charset="2"/>
                </a:rPr>
                <a:t>♜</a:t>
              </a:r>
              <a:endParaRPr lang="en-IN" sz="3200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730C0E35-321E-47D7-A8F5-EAE025C01266}"/>
                </a:ext>
              </a:extLst>
            </p:cNvPr>
            <p:cNvSpPr txBox="1"/>
            <p:nvPr/>
          </p:nvSpPr>
          <p:spPr>
            <a:xfrm>
              <a:off x="4199949" y="1971473"/>
              <a:ext cx="98547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7200" dirty="0">
                  <a:solidFill>
                    <a:schemeClr val="bg1"/>
                  </a:solidFill>
                  <a:latin typeface="MS UI Gothic" panose="020B0600070205080204" pitchFamily="34" charset="-128"/>
                  <a:ea typeface="MS UI Gothic" panose="020B0600070205080204" pitchFamily="34" charset="-128"/>
                  <a:sym typeface="MS Outlook" panose="05010100010000000000" pitchFamily="2" charset="2"/>
                </a:rPr>
                <a:t>♛</a:t>
              </a:r>
              <a:endParaRPr lang="en-IN" sz="7200" dirty="0">
                <a:solidFill>
                  <a:schemeClr val="bg1"/>
                </a:solidFill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73FA317D-2DF9-4B9A-A2CE-B7AF334F7B9C}"/>
                </a:ext>
              </a:extLst>
            </p:cNvPr>
            <p:cNvSpPr txBox="1"/>
            <p:nvPr/>
          </p:nvSpPr>
          <p:spPr>
            <a:xfrm>
              <a:off x="4993974" y="1068942"/>
              <a:ext cx="527223" cy="7213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600" b="1" spc="6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Gill Sans MT" panose="020B0502020104020203" pitchFamily="34" charset="0"/>
                </a:defRPr>
              </a:lvl1pPr>
            </a:lstStyle>
            <a:p>
              <a:endParaRPr lang="en-US" sz="4000" spc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9264AD2A-85A5-42CC-82A6-5CCFB1B77F76}"/>
                </a:ext>
              </a:extLst>
            </p:cNvPr>
            <p:cNvSpPr txBox="1"/>
            <p:nvPr/>
          </p:nvSpPr>
          <p:spPr>
            <a:xfrm>
              <a:off x="5030908" y="4068668"/>
              <a:ext cx="527223" cy="7213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600" b="1" spc="6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Gill Sans MT" panose="020B0502020104020203" pitchFamily="34" charset="0"/>
                </a:defRPr>
              </a:lvl1pPr>
            </a:lstStyle>
            <a:p>
              <a:endParaRPr lang="en-US" sz="4000" spc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xmlns="" id="{875342F4-2170-4739-AEA6-F6D5AC8BF448}"/>
                </a:ext>
              </a:extLst>
            </p:cNvPr>
            <p:cNvSpPr txBox="1"/>
            <p:nvPr/>
          </p:nvSpPr>
          <p:spPr>
            <a:xfrm>
              <a:off x="3509452" y="4068668"/>
              <a:ext cx="527223" cy="7213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600" b="1" spc="6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Gill Sans MT" panose="020B0502020104020203" pitchFamily="34" charset="0"/>
                </a:defRPr>
              </a:lvl1pPr>
            </a:lstStyle>
            <a:p>
              <a:endParaRPr lang="en-US" sz="4000" spc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F923851F-8909-4870-A6B8-5A7817440BF2}"/>
                </a:ext>
              </a:extLst>
            </p:cNvPr>
            <p:cNvSpPr txBox="1"/>
            <p:nvPr/>
          </p:nvSpPr>
          <p:spPr>
            <a:xfrm>
              <a:off x="3619277" y="1039922"/>
              <a:ext cx="527223" cy="7213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600" b="1" spc="6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Gill Sans MT" panose="020B0502020104020203" pitchFamily="34" charset="0"/>
                </a:defRPr>
              </a:lvl1pPr>
            </a:lstStyle>
            <a:p>
              <a:endParaRPr lang="en-US" sz="4000" spc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xmlns="" id="{E34516E1-0942-4080-92A7-49C62FBB2177}"/>
                </a:ext>
              </a:extLst>
            </p:cNvPr>
            <p:cNvSpPr txBox="1"/>
            <p:nvPr/>
          </p:nvSpPr>
          <p:spPr>
            <a:xfrm>
              <a:off x="5271917" y="847085"/>
              <a:ext cx="2500651" cy="658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 smtClean="0">
                  <a:latin typeface="+mj-lt"/>
                </a:rPr>
                <a:t>Pameran</a:t>
              </a:r>
              <a:r>
                <a:rPr lang="en-US" b="1" dirty="0" smtClean="0">
                  <a:latin typeface="+mj-lt"/>
                </a:rPr>
                <a:t>/ </a:t>
              </a:r>
              <a:r>
                <a:rPr lang="en-US" b="1" dirty="0" err="1" smtClean="0">
                  <a:latin typeface="+mj-lt"/>
                </a:rPr>
                <a:t>pagelaran</a:t>
              </a:r>
              <a:endParaRPr lang="en-US" b="1" dirty="0">
                <a:latin typeface="+mj-lt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97AA74C3-9B6A-4D53-978C-A1F6A4CBB65A}"/>
                </a:ext>
              </a:extLst>
            </p:cNvPr>
            <p:cNvSpPr txBox="1"/>
            <p:nvPr/>
          </p:nvSpPr>
          <p:spPr>
            <a:xfrm>
              <a:off x="1614982" y="4085196"/>
              <a:ext cx="2007827" cy="34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600" b="1" spc="6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Gill Sans MT" panose="020B0502020104020203" pitchFamily="34" charset="0"/>
                </a:defRPr>
              </a:lvl1pPr>
            </a:lstStyle>
            <a:p>
              <a:endParaRPr lang="en-US" dirty="0">
                <a:effectLst/>
                <a:latin typeface="+mj-lt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xmlns="" id="{E34516E1-0942-4080-92A7-49C62FBB2177}"/>
                </a:ext>
              </a:extLst>
            </p:cNvPr>
            <p:cNvSpPr txBox="1"/>
            <p:nvPr/>
          </p:nvSpPr>
          <p:spPr>
            <a:xfrm>
              <a:off x="5968978" y="1057229"/>
              <a:ext cx="1632397" cy="3763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Arial Black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5887202" y="2284489"/>
            <a:ext cx="1144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Exhibition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5014083" y="3746833"/>
            <a:ext cx="14709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Eksposisi</a:t>
            </a:r>
            <a:r>
              <a:rPr lang="en-US" b="1" dirty="0" smtClean="0"/>
              <a:t>/ </a:t>
            </a:r>
            <a:r>
              <a:rPr lang="en-US" b="1" dirty="0" err="1" smtClean="0"/>
              <a:t>Pertunjukan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2797450" y="3608333"/>
            <a:ext cx="12098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Festival</a:t>
            </a:r>
            <a:r>
              <a:rPr lang="en-US" b="1" dirty="0" smtClean="0"/>
              <a:t>/ </a:t>
            </a:r>
            <a:r>
              <a:rPr lang="en-US" b="1" dirty="0" err="1" smtClean="0"/>
              <a:t>Perayaan</a:t>
            </a:r>
            <a:r>
              <a:rPr lang="en-US" b="1" dirty="0" smtClean="0"/>
              <a:t>/ </a:t>
            </a:r>
            <a:r>
              <a:rPr lang="en-US" b="1" dirty="0" err="1" smtClean="0"/>
              <a:t>Pesta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2367278" y="2190645"/>
            <a:ext cx="1031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Show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772459" y="464548"/>
            <a:ext cx="16688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Bazar/</a:t>
            </a:r>
            <a:r>
              <a:rPr lang="en-US" b="1" dirty="0" err="1"/>
              <a:t>Pameran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menjual</a:t>
            </a:r>
            <a:r>
              <a:rPr lang="en-US" b="1" dirty="0"/>
              <a:t> </a:t>
            </a:r>
            <a:r>
              <a:rPr lang="en-US" b="1" dirty="0" err="1"/>
              <a:t>karya</a:t>
            </a:r>
            <a:endParaRPr lang="en-US" b="1" dirty="0"/>
          </a:p>
        </p:txBody>
      </p:sp>
      <p:sp>
        <p:nvSpPr>
          <p:cNvPr id="63" name="Oval 62">
            <a:extLst>
              <a:ext uri="{FF2B5EF4-FFF2-40B4-BE49-F238E27FC236}">
                <a16:creationId xmlns="" xmlns:a16="http://schemas.microsoft.com/office/drawing/2014/main" id="{5AA0BA43-9F8D-476D-86C3-7883CFDB2F04}"/>
              </a:ext>
            </a:extLst>
          </p:cNvPr>
          <p:cNvSpPr/>
          <p:nvPr/>
        </p:nvSpPr>
        <p:spPr>
          <a:xfrm>
            <a:off x="7077428" y="2417700"/>
            <a:ext cx="440972" cy="366289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97000">
                <a:schemeClr val="bg1">
                  <a:lumMod val="75000"/>
                </a:schemeClr>
              </a:gs>
            </a:gsLst>
            <a:lin ang="18000000" scaled="0"/>
          </a:gradFill>
          <a:ln>
            <a:noFill/>
          </a:ln>
          <a:effectLst>
            <a:outerShdw blurRad="1016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254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/>
          </a:p>
        </p:txBody>
      </p:sp>
    </p:spTree>
    <p:extLst>
      <p:ext uri="{BB962C8B-B14F-4D97-AF65-F5344CB8AC3E}">
        <p14:creationId xmlns:p14="http://schemas.microsoft.com/office/powerpoint/2010/main" val="313811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017" y="-7621"/>
            <a:ext cx="9132983" cy="5143500"/>
            <a:chOff x="0" y="0"/>
            <a:chExt cx="8229600" cy="51435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342902" y="-1"/>
            <a:ext cx="9132983" cy="5143500"/>
            <a:chOff x="0" y="0"/>
            <a:chExt cx="8229600" cy="51435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Tujuan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685800" y="3810"/>
            <a:ext cx="9132983" cy="5143500"/>
            <a:chOff x="0" y="0"/>
            <a:chExt cx="8229600" cy="51435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Fungsi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-1066800" y="7621"/>
            <a:ext cx="9132983" cy="5143500"/>
            <a:chOff x="0" y="0"/>
            <a:chExt cx="8229600" cy="5143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Istilah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1371600" y="7621"/>
            <a:ext cx="9132983" cy="5143500"/>
            <a:chOff x="0" y="0"/>
            <a:chExt cx="8229600" cy="5143500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DD19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Perlengkapan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sz="1600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7559410" y="7621"/>
            <a:ext cx="9132983" cy="5143500"/>
            <a:chOff x="0" y="0"/>
            <a:chExt cx="8229600" cy="5143500"/>
          </a:xfrm>
        </p:grpSpPr>
        <p:sp>
          <p:nvSpPr>
            <p:cNvPr id="22" name="Rectangle 21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Perencanaan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-7891752" y="3810"/>
            <a:ext cx="9132983" cy="5143500"/>
            <a:chOff x="0" y="0"/>
            <a:chExt cx="8229600" cy="5143500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6" name="Rounded Rectangle 25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Cara- </a:t>
              </a:r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cara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-8309154" y="7621"/>
            <a:ext cx="9132983" cy="5143500"/>
            <a:chOff x="3433" y="15240"/>
            <a:chExt cx="8229600" cy="5143500"/>
          </a:xfrm>
        </p:grpSpPr>
        <p:sp>
          <p:nvSpPr>
            <p:cNvPr id="28" name="Rectangle 27"/>
            <p:cNvSpPr/>
            <p:nvPr/>
          </p:nvSpPr>
          <p:spPr>
            <a:xfrm>
              <a:off x="3433" y="1524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9" name="Rounded Rectangle 28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Tempat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-8757036" y="0"/>
            <a:ext cx="9132983" cy="5143500"/>
            <a:chOff x="0" y="0"/>
            <a:chExt cx="8229600" cy="5143500"/>
          </a:xfrm>
        </p:grpSpPr>
        <p:sp>
          <p:nvSpPr>
            <p:cNvPr id="31" name="Rectangle 30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32" name="Rounded Rectangle 31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823292" y="742950"/>
            <a:ext cx="4583016" cy="3442970"/>
            <a:chOff x="1823292" y="742950"/>
            <a:chExt cx="4583016" cy="3442970"/>
          </a:xfrm>
        </p:grpSpPr>
        <p:sp>
          <p:nvSpPr>
            <p:cNvPr id="2" name="Rounded Rectangle 1"/>
            <p:cNvSpPr/>
            <p:nvPr/>
          </p:nvSpPr>
          <p:spPr>
            <a:xfrm>
              <a:off x="1828800" y="749300"/>
              <a:ext cx="1828800" cy="685800"/>
            </a:xfrm>
            <a:prstGeom prst="roundRect">
              <a:avLst/>
            </a:prstGeom>
            <a:solidFill>
              <a:srgbClr val="30BFDC"/>
            </a:solidFill>
            <a:effectLst>
              <a:outerShdw blurRad="88900" dist="38100" sx="101000" sy="10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>
                  <a:solidFill>
                    <a:schemeClr val="tx1"/>
                  </a:solidFill>
                </a:rPr>
                <a:t>Karya</a:t>
              </a:r>
              <a:r>
                <a:rPr lang="en-US" b="1" dirty="0">
                  <a:solidFill>
                    <a:schemeClr val="tx1"/>
                  </a:solidFill>
                </a:rPr>
                <a:t> </a:t>
              </a:r>
              <a:r>
                <a:rPr lang="en-US" b="1" dirty="0" err="1">
                  <a:solidFill>
                    <a:schemeClr val="tx1"/>
                  </a:solidFill>
                </a:rPr>
                <a:t>Seni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4577508" y="742950"/>
              <a:ext cx="1828800" cy="685800"/>
            </a:xfrm>
            <a:prstGeom prst="roundRect">
              <a:avLst/>
            </a:prstGeom>
            <a:solidFill>
              <a:srgbClr val="AE5AF4"/>
            </a:solidFill>
            <a:effectLst>
              <a:outerShdw blurRad="88900" dist="38100" sx="101000" sy="10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. </a:t>
              </a:r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err="1" smtClean="0">
                  <a:solidFill>
                    <a:schemeClr val="tx1"/>
                  </a:solidFill>
                </a:rPr>
                <a:t>Dekorasi</a:t>
              </a:r>
              <a:r>
                <a:rPr lang="en-US" b="1" dirty="0" smtClean="0">
                  <a:solidFill>
                    <a:schemeClr val="tx1"/>
                  </a:solidFill>
                </a:rPr>
                <a:t>/</a:t>
              </a:r>
              <a:r>
                <a:rPr lang="en-US" b="1" dirty="0" err="1" smtClean="0">
                  <a:solidFill>
                    <a:schemeClr val="tx1"/>
                  </a:solidFill>
                </a:rPr>
                <a:t>tata</a:t>
              </a:r>
              <a:r>
                <a:rPr lang="en-US" b="1" dirty="0" smtClean="0">
                  <a:solidFill>
                    <a:schemeClr val="tx1"/>
                  </a:solidFill>
                </a:rPr>
                <a:t> </a:t>
              </a:r>
              <a:r>
                <a:rPr lang="en-US" b="1" dirty="0" err="1">
                  <a:solidFill>
                    <a:schemeClr val="tx1"/>
                  </a:solidFill>
                </a:rPr>
                <a:t>ruang</a:t>
              </a:r>
              <a:r>
                <a:rPr lang="en-US" b="1" dirty="0">
                  <a:solidFill>
                    <a:schemeClr val="tx1"/>
                  </a:solidFill>
                </a:rPr>
                <a:t/>
              </a:r>
              <a:br>
                <a:rPr lang="en-US" b="1" dirty="0">
                  <a:solidFill>
                    <a:schemeClr val="tx1"/>
                  </a:solidFill>
                </a:rPr>
              </a:b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1823292" y="1663699"/>
              <a:ext cx="1828800" cy="685800"/>
            </a:xfrm>
            <a:prstGeom prst="roundRect">
              <a:avLst/>
            </a:prstGeom>
            <a:solidFill>
              <a:srgbClr val="AE5AF4"/>
            </a:solidFill>
            <a:effectLst>
              <a:outerShdw blurRad="88900" dist="38100" sx="101000" sy="10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>
                  <a:solidFill>
                    <a:schemeClr val="tx1"/>
                  </a:solidFill>
                </a:rPr>
                <a:t>Meubeler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4572000" y="1657349"/>
              <a:ext cx="1828800" cy="685800"/>
            </a:xfrm>
            <a:prstGeom prst="roundRect">
              <a:avLst/>
            </a:prstGeom>
            <a:solidFill>
              <a:srgbClr val="30BFDC"/>
            </a:solidFill>
            <a:effectLst>
              <a:outerShdw blurRad="88900" dist="38100" sx="101000" sy="10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Sound system</a:t>
              </a: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1823292" y="2585721"/>
              <a:ext cx="1828800" cy="685800"/>
            </a:xfrm>
            <a:prstGeom prst="roundRect">
              <a:avLst/>
            </a:prstGeom>
            <a:solidFill>
              <a:srgbClr val="30BFDC"/>
            </a:solidFill>
            <a:effectLst>
              <a:outerShdw blurRad="88900" dist="38100" sx="101000" sy="10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>
                  <a:solidFill>
                    <a:schemeClr val="tx1"/>
                  </a:solidFill>
                </a:rPr>
                <a:t>Tempat</a:t>
              </a:r>
              <a:r>
                <a:rPr lang="en-US" b="1" dirty="0">
                  <a:solidFill>
                    <a:schemeClr val="tx1"/>
                  </a:solidFill>
                </a:rPr>
                <a:t>/</a:t>
              </a:r>
              <a:r>
                <a:rPr lang="en-US" b="1" dirty="0" err="1">
                  <a:solidFill>
                    <a:schemeClr val="tx1"/>
                  </a:solidFill>
                </a:rPr>
                <a:t>Ruang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4572000" y="2579371"/>
              <a:ext cx="1828800" cy="685800"/>
            </a:xfrm>
            <a:prstGeom prst="roundRect">
              <a:avLst/>
            </a:prstGeom>
            <a:solidFill>
              <a:srgbClr val="AE5AF4"/>
            </a:solidFill>
            <a:effectLst>
              <a:outerShdw blurRad="88900" dist="38100" sx="101000" sy="10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>
                  <a:solidFill>
                    <a:schemeClr val="tx1"/>
                  </a:solidFill>
                </a:rPr>
                <a:t>Buku</a:t>
              </a:r>
              <a:r>
                <a:rPr lang="en-US" b="1" dirty="0">
                  <a:solidFill>
                    <a:schemeClr val="tx1"/>
                  </a:solidFill>
                </a:rPr>
                <a:t> </a:t>
              </a:r>
              <a:r>
                <a:rPr lang="en-US" b="1" dirty="0" err="1">
                  <a:solidFill>
                    <a:schemeClr val="tx1"/>
                  </a:solidFill>
                </a:rPr>
                <a:t>Katalog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1823292" y="3500120"/>
              <a:ext cx="1828800" cy="685800"/>
            </a:xfrm>
            <a:prstGeom prst="roundRect">
              <a:avLst/>
            </a:prstGeom>
            <a:solidFill>
              <a:srgbClr val="AE5AF4"/>
            </a:solidFill>
            <a:effectLst>
              <a:outerShdw blurRad="88900" dist="38100" sx="101000" sy="10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>
                  <a:solidFill>
                    <a:schemeClr val="tx1"/>
                  </a:solidFill>
                </a:rPr>
                <a:t>Tempat</a:t>
              </a:r>
              <a:r>
                <a:rPr lang="en-US" b="1" dirty="0">
                  <a:solidFill>
                    <a:schemeClr val="tx1"/>
                  </a:solidFill>
                </a:rPr>
                <a:t> Display</a:t>
              </a: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4572000" y="3493770"/>
              <a:ext cx="1828800" cy="685800"/>
            </a:xfrm>
            <a:prstGeom prst="roundRect">
              <a:avLst/>
            </a:prstGeom>
            <a:solidFill>
              <a:srgbClr val="30BFDC"/>
            </a:solidFill>
            <a:effectLst>
              <a:outerShdw blurRad="88900" dist="38100" sx="101000" sy="10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err="1">
                  <a:solidFill>
                    <a:schemeClr val="tx1"/>
                  </a:solidFill>
                </a:rPr>
                <a:t>Buku</a:t>
              </a:r>
              <a:r>
                <a:rPr lang="en-US" sz="1600" b="1" dirty="0">
                  <a:solidFill>
                    <a:schemeClr val="tx1"/>
                  </a:solidFill>
                </a:rPr>
                <a:t> </a:t>
              </a:r>
              <a:r>
                <a:rPr lang="en-US" sz="1600" b="1" dirty="0" err="1">
                  <a:solidFill>
                    <a:schemeClr val="tx1"/>
                  </a:solidFill>
                </a:rPr>
                <a:t>Tamu</a:t>
              </a:r>
              <a:r>
                <a:rPr lang="en-US" sz="1600" b="1" dirty="0">
                  <a:solidFill>
                    <a:schemeClr val="tx1"/>
                  </a:solidFill>
                </a:rPr>
                <a:t> </a:t>
              </a:r>
              <a:r>
                <a:rPr lang="en-US" sz="1600" b="1" dirty="0" err="1">
                  <a:solidFill>
                    <a:schemeClr val="tx1"/>
                  </a:solidFill>
                </a:rPr>
                <a:t>dan</a:t>
              </a:r>
              <a:r>
                <a:rPr lang="en-US" sz="1600" b="1" dirty="0">
                  <a:solidFill>
                    <a:schemeClr val="tx1"/>
                  </a:solidFill>
                </a:rPr>
                <a:t> </a:t>
              </a:r>
              <a:r>
                <a:rPr lang="en-US" sz="1600" b="1" dirty="0" err="1">
                  <a:solidFill>
                    <a:schemeClr val="tx1"/>
                  </a:solidFill>
                </a:rPr>
                <a:t>buku</a:t>
              </a:r>
              <a:r>
                <a:rPr lang="en-US" sz="1600" b="1" dirty="0">
                  <a:solidFill>
                    <a:schemeClr val="tx1"/>
                  </a:solidFill>
                </a:rPr>
                <a:t> </a:t>
              </a:r>
              <a:r>
                <a:rPr lang="en-US" sz="1600" b="1" dirty="0" err="1">
                  <a:solidFill>
                    <a:schemeClr val="tx1"/>
                  </a:solidFill>
                </a:rPr>
                <a:t>Kesan</a:t>
              </a:r>
              <a:r>
                <a:rPr lang="en-US" sz="1600" b="1" dirty="0">
                  <a:solidFill>
                    <a:schemeClr val="tx1"/>
                  </a:solidFill>
                </a:rPr>
                <a:t>/</a:t>
              </a:r>
              <a:r>
                <a:rPr lang="en-US" sz="1600" b="1" dirty="0" err="1">
                  <a:solidFill>
                    <a:schemeClr val="tx1"/>
                  </a:solidFill>
                </a:rPr>
                <a:t>Pesan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0" name="Oval 39">
            <a:extLst>
              <a:ext uri="{FF2B5EF4-FFF2-40B4-BE49-F238E27FC236}">
                <a16:creationId xmlns="" xmlns:a16="http://schemas.microsoft.com/office/drawing/2014/main" id="{5AA0BA43-9F8D-476D-86C3-7883CFDB2F04}"/>
              </a:ext>
            </a:extLst>
          </p:cNvPr>
          <p:cNvSpPr/>
          <p:nvPr/>
        </p:nvSpPr>
        <p:spPr>
          <a:xfrm>
            <a:off x="6666442" y="2402576"/>
            <a:ext cx="440972" cy="366289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97000">
                <a:schemeClr val="bg1">
                  <a:lumMod val="75000"/>
                </a:schemeClr>
              </a:gs>
            </a:gsLst>
            <a:lin ang="18000000" scaled="0"/>
          </a:gradFill>
          <a:ln>
            <a:noFill/>
          </a:ln>
          <a:effectLst>
            <a:outerShdw blurRad="1016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254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/>
          </a:p>
        </p:txBody>
      </p:sp>
    </p:spTree>
    <p:extLst>
      <p:ext uri="{BB962C8B-B14F-4D97-AF65-F5344CB8AC3E}">
        <p14:creationId xmlns:p14="http://schemas.microsoft.com/office/powerpoint/2010/main" val="221940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017" y="-7621"/>
            <a:ext cx="9132983" cy="5143500"/>
            <a:chOff x="0" y="0"/>
            <a:chExt cx="8229600" cy="51435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342902" y="-1"/>
            <a:ext cx="9132983" cy="5143500"/>
            <a:chOff x="0" y="0"/>
            <a:chExt cx="8229600" cy="51435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Tujuan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685800" y="3810"/>
            <a:ext cx="9132983" cy="5143500"/>
            <a:chOff x="0" y="0"/>
            <a:chExt cx="8229600" cy="51435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Fungsi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-1066800" y="7621"/>
            <a:ext cx="9132983" cy="5143500"/>
            <a:chOff x="0" y="0"/>
            <a:chExt cx="8229600" cy="5143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Istilah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1371600" y="7621"/>
            <a:ext cx="9132983" cy="5143500"/>
            <a:chOff x="0" y="0"/>
            <a:chExt cx="8229600" cy="5143500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DD19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Perlengkapan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sz="1600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1676400" y="22861"/>
            <a:ext cx="9132983" cy="5143500"/>
            <a:chOff x="0" y="0"/>
            <a:chExt cx="8229600" cy="5143500"/>
          </a:xfrm>
        </p:grpSpPr>
        <p:sp>
          <p:nvSpPr>
            <p:cNvPr id="22" name="Rectangle 21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Perencanaan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-7891752" y="3810"/>
            <a:ext cx="9132983" cy="5143500"/>
            <a:chOff x="0" y="0"/>
            <a:chExt cx="8229600" cy="5143500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6" name="Rounded Rectangle 25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66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Cara- </a:t>
              </a:r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cara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-8309154" y="7621"/>
            <a:ext cx="9132983" cy="5143500"/>
            <a:chOff x="3433" y="15240"/>
            <a:chExt cx="8229600" cy="5143500"/>
          </a:xfrm>
        </p:grpSpPr>
        <p:sp>
          <p:nvSpPr>
            <p:cNvPr id="28" name="Rectangle 27"/>
            <p:cNvSpPr/>
            <p:nvPr/>
          </p:nvSpPr>
          <p:spPr>
            <a:xfrm>
              <a:off x="3433" y="1524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29" name="Rounded Rectangle 28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Tempat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-8757036" y="0"/>
            <a:ext cx="9132983" cy="5143500"/>
            <a:chOff x="0" y="0"/>
            <a:chExt cx="8229600" cy="5143500"/>
          </a:xfrm>
        </p:grpSpPr>
        <p:sp>
          <p:nvSpPr>
            <p:cNvPr id="31" name="Rectangle 30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32" name="Rounded Rectangle 31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730249157"/>
              </p:ext>
            </p:extLst>
          </p:nvPr>
        </p:nvGraphicFramePr>
        <p:xfrm>
          <a:off x="1524000" y="666750"/>
          <a:ext cx="4724400" cy="393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3" name="Oval 32">
            <a:extLst>
              <a:ext uri="{FF2B5EF4-FFF2-40B4-BE49-F238E27FC236}">
                <a16:creationId xmlns="" xmlns:a16="http://schemas.microsoft.com/office/drawing/2014/main" id="{5AA0BA43-9F8D-476D-86C3-7883CFDB2F04}"/>
              </a:ext>
            </a:extLst>
          </p:cNvPr>
          <p:cNvSpPr/>
          <p:nvPr/>
        </p:nvSpPr>
        <p:spPr>
          <a:xfrm>
            <a:off x="6332714" y="2411466"/>
            <a:ext cx="440972" cy="366289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97000">
                <a:schemeClr val="bg1">
                  <a:lumMod val="75000"/>
                </a:schemeClr>
              </a:gs>
            </a:gsLst>
            <a:lin ang="18000000" scaled="0"/>
          </a:gradFill>
          <a:ln>
            <a:noFill/>
          </a:ln>
          <a:effectLst>
            <a:outerShdw blurRad="1016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254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/>
          </a:p>
        </p:txBody>
      </p:sp>
    </p:spTree>
    <p:extLst>
      <p:ext uri="{BB962C8B-B14F-4D97-AF65-F5344CB8AC3E}">
        <p14:creationId xmlns:p14="http://schemas.microsoft.com/office/powerpoint/2010/main" val="220997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298</Words>
  <Application>Microsoft Office PowerPoint</Application>
  <PresentationFormat>On-screen Show (16:9)</PresentationFormat>
  <Paragraphs>170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14</cp:revision>
  <dcterms:created xsi:type="dcterms:W3CDTF">2020-08-30T22:28:39Z</dcterms:created>
  <dcterms:modified xsi:type="dcterms:W3CDTF">2020-08-31T01:59:11Z</dcterms:modified>
</cp:coreProperties>
</file>