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17"/>
  </p:notesMasterIdLst>
  <p:handoutMasterIdLst>
    <p:handoutMasterId r:id="rId18"/>
  </p:handoutMasterIdLst>
  <p:sldIdLst>
    <p:sldId id="270" r:id="rId2"/>
    <p:sldId id="287" r:id="rId3"/>
    <p:sldId id="288" r:id="rId4"/>
    <p:sldId id="275" r:id="rId5"/>
    <p:sldId id="289" r:id="rId6"/>
    <p:sldId id="295" r:id="rId7"/>
    <p:sldId id="285" r:id="rId8"/>
    <p:sldId id="268" r:id="rId9"/>
    <p:sldId id="297" r:id="rId10"/>
    <p:sldId id="294" r:id="rId11"/>
    <p:sldId id="286" r:id="rId12"/>
    <p:sldId id="291" r:id="rId13"/>
    <p:sldId id="292" r:id="rId14"/>
    <p:sldId id="296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292C48"/>
    <a:srgbClr val="2C2D39"/>
    <a:srgbClr val="242630"/>
    <a:srgbClr val="2A1F43"/>
    <a:srgbClr val="0C1B43"/>
    <a:srgbClr val="000000"/>
    <a:srgbClr val="1D2225"/>
    <a:srgbClr val="36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488" autoAdjust="0"/>
  </p:normalViewPr>
  <p:slideViewPr>
    <p:cSldViewPr snapToGrid="0" snapToObjects="1">
      <p:cViewPr varScale="1">
        <p:scale>
          <a:sx n="66" d="100"/>
          <a:sy n="66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242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lose up of a flowers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Critical Listening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i="1" dirty="0"/>
              <a:t>Meeting 13</a:t>
            </a:r>
            <a:endParaRPr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3974B7-F767-EF4E-7120-D2DE28B1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intercultural understanding important?</a:t>
            </a:r>
            <a:endParaRPr lang="en-ID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CC1DB9-E3E3-01B7-267D-67309DB43C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090057"/>
            <a:ext cx="4086147" cy="389799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1600" dirty="0"/>
              <a:t>We are now more connected than ever to other people worldwide, thanks to fast transportation, global media, and the world wide web. 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ID" sz="1600" dirty="0"/>
              <a:t>Misunderstanding resulting from a lack of familiarity with another culture are often embarrassing.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960D3BF-3641-5092-60D8-7C66015B3F29}"/>
              </a:ext>
            </a:extLst>
          </p:cNvPr>
          <p:cNvSpPr txBox="1">
            <a:spLocks/>
          </p:cNvSpPr>
          <p:nvPr/>
        </p:nvSpPr>
        <p:spPr>
          <a:xfrm>
            <a:off x="6842660" y="2090057"/>
            <a:ext cx="4086147" cy="389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1600" dirty="0"/>
              <a:t>Blunders like this can make it difficult, if not possible , to reach an agreement with another country or close a business contract with a foreign partner. 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1600" dirty="0"/>
              <a:t>For travelers, a faux pas can also make interactions more awkward. </a:t>
            </a:r>
            <a:endParaRPr lang="en-ID" sz="1600" dirty="0"/>
          </a:p>
        </p:txBody>
      </p:sp>
    </p:spTree>
    <p:extLst>
      <p:ext uri="{BB962C8B-B14F-4D97-AF65-F5344CB8AC3E}">
        <p14:creationId xmlns:p14="http://schemas.microsoft.com/office/powerpoint/2010/main" val="359288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mpleshow explains_ How to Avoid Cultural Misunderstandings">
            <a:hlinkClick r:id="" action="ppaction://media"/>
            <a:extLst>
              <a:ext uri="{FF2B5EF4-FFF2-40B4-BE49-F238E27FC236}">
                <a16:creationId xmlns:a16="http://schemas.microsoft.com/office/drawing/2014/main" id="{BDEE7A5C-961A-D1B6-18ED-A98BFED0BB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031" y="237391"/>
            <a:ext cx="11352627" cy="63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91584-57F8-F1CF-3FDF-A171984D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504944B-4C43-DAFA-D257-C9ADD8BFD4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29660"/>
            <a:ext cx="4791636" cy="39683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Understand your own culture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Increase self-awareness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Learn about the history of other cultures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Converse with people from different cultures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Develop friendships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Read literature and watch movies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Learn some languages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5273080E-9241-B43A-4A70-1760612E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765"/>
            <a:ext cx="4791637" cy="583800"/>
          </a:xfrm>
        </p:spPr>
        <p:txBody>
          <a:bodyPr/>
          <a:lstStyle/>
          <a:p>
            <a:r>
              <a:rPr lang="en-US" dirty="0"/>
              <a:t>Ways to Increase Cultural Awareness</a:t>
            </a:r>
          </a:p>
        </p:txBody>
      </p:sp>
      <p:pic>
        <p:nvPicPr>
          <p:cNvPr id="6" name="Picture Placeholder 5" descr="A picture containing train, train track, flowers">
            <a:extLst>
              <a:ext uri="{FF2B5EF4-FFF2-40B4-BE49-F238E27FC236}">
                <a16:creationId xmlns:a16="http://schemas.microsoft.com/office/drawing/2014/main" id="{457F33D9-857F-FE68-9E41-195938DDA3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452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stures Around the World">
            <a:hlinkClick r:id="" action="ppaction://media"/>
            <a:extLst>
              <a:ext uri="{FF2B5EF4-FFF2-40B4-BE49-F238E27FC236}">
                <a16:creationId xmlns:a16="http://schemas.microsoft.com/office/drawing/2014/main" id="{4EF35E43-B801-938D-8781-EFDF707DD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21" y="251900"/>
            <a:ext cx="11296357" cy="63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4316DC9-6EC7-252B-06DE-41761E5201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5365" b="15365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6AED1-6DF5-CCE0-1238-C7FD89B27D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7305" y="2767417"/>
            <a:ext cx="4791637" cy="292825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5000"/>
              </a:spcAft>
            </a:pPr>
            <a:r>
              <a:rPr lang="en-US" sz="1800" dirty="0">
                <a:solidFill>
                  <a:schemeClr val="accent1"/>
                </a:solidFill>
              </a:rPr>
              <a:t>What are the body and hand gestures in Indonesia?</a:t>
            </a:r>
          </a:p>
          <a:p>
            <a:pPr>
              <a:spcBef>
                <a:spcPts val="0"/>
              </a:spcBef>
              <a:spcAft>
                <a:spcPts val="5000"/>
              </a:spcAft>
            </a:pPr>
            <a:r>
              <a:rPr lang="en-US" sz="1800" dirty="0">
                <a:solidFill>
                  <a:schemeClr val="accent1"/>
                </a:solidFill>
              </a:rPr>
              <a:t>What did you learn from today’s discussion?</a:t>
            </a:r>
          </a:p>
          <a:p>
            <a:pPr>
              <a:spcBef>
                <a:spcPts val="0"/>
              </a:spcBef>
              <a:spcAft>
                <a:spcPts val="5000"/>
              </a:spcAft>
            </a:pPr>
            <a:endParaRPr lang="en-ID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6DC6C14-F1D1-AC2F-FCB0-B517956108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046" b="4046"/>
          <a:stretch>
            <a:fillRect/>
          </a:stretch>
        </p:blipFill>
        <p:spPr>
          <a:xfrm>
            <a:off x="682172" y="818346"/>
            <a:ext cx="9260114" cy="478587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F64ED8-0EAE-04E4-0CCA-95CB7DD0A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027" y="5277630"/>
            <a:ext cx="5163873" cy="12204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Thank you</a:t>
            </a:r>
            <a:endParaRPr lang="en-ID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5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37EE1C-2497-7B80-7035-DF7A60C0D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383" y="1756229"/>
            <a:ext cx="8789234" cy="25109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chemeClr val="accent1"/>
                </a:solidFill>
              </a:rPr>
              <a:t>Intercultural Communication</a:t>
            </a:r>
            <a:endParaRPr lang="en-ID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5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C3208-7672-AF92-598A-42E77DC8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611028"/>
            <a:ext cx="9855200" cy="56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6128" y="2340952"/>
            <a:ext cx="9279744" cy="2176096"/>
          </a:xfrm>
          <a:solidFill>
            <a:srgbClr val="F8F8F8">
              <a:alpha val="50196"/>
            </a:srgbClr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2800" dirty="0"/>
              <a:t>The process of sharing and interpreting messages and meaning between people from different cultures.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3670-633E-6B69-EB1A-9C0890757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rcultural communication and understanding is important">
            <a:hlinkClick r:id="" action="ppaction://media"/>
            <a:extLst>
              <a:ext uri="{FF2B5EF4-FFF2-40B4-BE49-F238E27FC236}">
                <a16:creationId xmlns:a16="http://schemas.microsoft.com/office/drawing/2014/main" id="{1E197EDF-E50D-4201-E838-86BEE6F34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753" y="414753"/>
            <a:ext cx="11296357" cy="61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2E7B064-18A1-6E91-D5C3-CA76310CA2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857" r="11857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EC5C1-F8EC-298F-7129-961867B87A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831771"/>
            <a:ext cx="4321401" cy="252457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What happened in the video?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Why did that happen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What do you suggest to avoid such situation? </a:t>
            </a:r>
          </a:p>
        </p:txBody>
      </p:sp>
    </p:spTree>
    <p:extLst>
      <p:ext uri="{BB962C8B-B14F-4D97-AF65-F5344CB8AC3E}">
        <p14:creationId xmlns:p14="http://schemas.microsoft.com/office/powerpoint/2010/main" val="130402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67868" y="3967089"/>
            <a:ext cx="4559075" cy="175846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The ability to recognize, respect, and appreciate the differences between cultures.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Intercultural Awareness</a:t>
            </a:r>
          </a:p>
        </p:txBody>
      </p:sp>
      <p:pic>
        <p:nvPicPr>
          <p:cNvPr id="5" name="Picture Placeholder 4" descr="a woman walking on a bridge under trees with pink flowers">
            <a:extLst>
              <a:ext uri="{FF2B5EF4-FFF2-40B4-BE49-F238E27FC236}">
                <a16:creationId xmlns:a16="http://schemas.microsoft.com/office/drawing/2014/main" id="{54FE80A2-965E-4185-A874-E2C5532D47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98096" cy="6858000"/>
          </a:xfrm>
        </p:spPr>
      </p:pic>
    </p:spTree>
    <p:extLst>
      <p:ext uri="{BB962C8B-B14F-4D97-AF65-F5344CB8AC3E}">
        <p14:creationId xmlns:p14="http://schemas.microsoft.com/office/powerpoint/2010/main" val="392002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55681"/>
            <a:ext cx="5070231" cy="1464295"/>
          </a:xfrm>
        </p:spPr>
        <p:txBody>
          <a:bodyPr>
            <a:noAutofit/>
          </a:bodyPr>
          <a:lstStyle/>
          <a:p>
            <a:r>
              <a:rPr lang="en-US" sz="1800" dirty="0"/>
              <a:t>Intercultural awareness can help people break down cultural barriers and build bridges. 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Advantages</a:t>
            </a:r>
          </a:p>
        </p:txBody>
      </p:sp>
      <p:pic>
        <p:nvPicPr>
          <p:cNvPr id="6" name="Picture Placeholder 5" descr="A picture containing train, train track, flowers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Content Placeholder 17">
            <a:extLst>
              <a:ext uri="{FF2B5EF4-FFF2-40B4-BE49-F238E27FC236}">
                <a16:creationId xmlns:a16="http://schemas.microsoft.com/office/drawing/2014/main" id="{33342310-1846-CC1E-AE61-99ECA024C4D8}"/>
              </a:ext>
            </a:extLst>
          </p:cNvPr>
          <p:cNvSpPr txBox="1">
            <a:spLocks/>
          </p:cNvSpPr>
          <p:nvPr/>
        </p:nvSpPr>
        <p:spPr>
          <a:xfrm>
            <a:off x="838200" y="3664625"/>
            <a:ext cx="5070231" cy="2384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+mn-lt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It helps people relate better to people with cultural differences, which can lead to less cultural conflict and more cultural connection. </a:t>
            </a:r>
          </a:p>
        </p:txBody>
      </p:sp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ltural Competence">
            <a:hlinkClick r:id="" action="ppaction://media"/>
            <a:extLst>
              <a:ext uri="{FF2B5EF4-FFF2-40B4-BE49-F238E27FC236}">
                <a16:creationId xmlns:a16="http://schemas.microsoft.com/office/drawing/2014/main" id="{3AC8DE53-3100-2D0B-393C-40BE03E35C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743" y="530679"/>
            <a:ext cx="10174514" cy="57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eative Gradient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ED9C639-84DE-47D6-9311-DE22D096325C}" vid="{8897FD28-C2C5-4A9F-A28F-BC63F57A39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petals presentation</Template>
  <TotalTime>191</TotalTime>
  <Words>236</Words>
  <Application>Microsoft Office PowerPoint</Application>
  <PresentationFormat>Widescreen</PresentationFormat>
  <Paragraphs>28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Meiryo UI</vt:lpstr>
      <vt:lpstr>Arial</vt:lpstr>
      <vt:lpstr>Calibri</vt:lpstr>
      <vt:lpstr>Creative Gradient </vt:lpstr>
      <vt:lpstr>Critical Listening</vt:lpstr>
      <vt:lpstr>Intercultural Communication</vt:lpstr>
      <vt:lpstr>PowerPoint Presentation</vt:lpstr>
      <vt:lpstr>PowerPoint Presentation</vt:lpstr>
      <vt:lpstr>PowerPoint Presentation</vt:lpstr>
      <vt:lpstr>PowerPoint Presentation</vt:lpstr>
      <vt:lpstr>Intercultural Awareness</vt:lpstr>
      <vt:lpstr>The Advantages</vt:lpstr>
      <vt:lpstr>PowerPoint Presentation</vt:lpstr>
      <vt:lpstr>Why is intercultural understanding important?</vt:lpstr>
      <vt:lpstr>PowerPoint Presentation</vt:lpstr>
      <vt:lpstr>Ways to Increase Cultural Awareness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 Purwanto Wakerkwa</dc:creator>
  <cp:lastModifiedBy>Dian Purwanto Wakerkwa</cp:lastModifiedBy>
  <cp:revision>15</cp:revision>
  <dcterms:created xsi:type="dcterms:W3CDTF">2024-12-02T02:24:59Z</dcterms:created>
  <dcterms:modified xsi:type="dcterms:W3CDTF">2024-12-05T01:48:20Z</dcterms:modified>
</cp:coreProperties>
</file>