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88" y="1871131"/>
            <a:ext cx="7516906" cy="1515533"/>
          </a:xfrm>
        </p:spPr>
        <p:txBody>
          <a:bodyPr anchor="ctr"/>
          <a:lstStyle/>
          <a:p>
            <a:r>
              <a:rPr lang="id-ID" sz="5000" b="1" dirty="0" smtClean="0">
                <a:latin typeface="Bernard MT Condensed" panose="02050806060905020404" pitchFamily="18" charset="0"/>
              </a:rPr>
              <a:t>FUNGSI MANAJEMEN SYARIAH</a:t>
            </a:r>
            <a:endParaRPr lang="id-ID" sz="5000" b="1" dirty="0">
              <a:latin typeface="Bernard MT Condensed" panose="02050806060905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536577"/>
            <a:ext cx="6815669" cy="1842248"/>
          </a:xfrm>
        </p:spPr>
        <p:txBody>
          <a:bodyPr anchor="ctr">
            <a:normAutofit/>
          </a:bodyPr>
          <a:lstStyle/>
          <a:p>
            <a:r>
              <a:rPr lang="id-ID" dirty="0" smtClean="0"/>
              <a:t>Oleh :</a:t>
            </a:r>
          </a:p>
          <a:p>
            <a:pPr>
              <a:spcAft>
                <a:spcPts val="0"/>
              </a:spcAft>
            </a:pPr>
            <a:r>
              <a:rPr lang="en-US" sz="2000" b="1" dirty="0" smtClean="0"/>
              <a:t>Assoc. Prof. Dr. Abdul Karim, </a:t>
            </a:r>
            <a:r>
              <a:rPr lang="en-US" sz="2000" b="1" dirty="0" err="1" smtClean="0"/>
              <a:t>M.Pd.I</a:t>
            </a:r>
            <a:endParaRPr lang="en-US" sz="2000" b="1" dirty="0" smtClean="0"/>
          </a:p>
          <a:p>
            <a:pPr>
              <a:spcAft>
                <a:spcPts val="0"/>
              </a:spcAft>
            </a:pPr>
            <a:r>
              <a:rPr lang="en-US" sz="2000" b="1" dirty="0" smtClean="0"/>
              <a:t>Farida, S.E., </a:t>
            </a:r>
            <a:r>
              <a:rPr lang="en-US" sz="2000" b="1" dirty="0" err="1" smtClean="0"/>
              <a:t>M.Si</a:t>
            </a:r>
            <a:r>
              <a:rPr lang="en-US" sz="2000" b="1" dirty="0" smtClean="0"/>
              <a:t>., </a:t>
            </a:r>
            <a:r>
              <a:rPr lang="en-US" sz="2000" b="1" dirty="0" err="1" smtClean="0"/>
              <a:t>Ak</a:t>
            </a:r>
            <a:r>
              <a:rPr lang="en-US" sz="2000" b="1" dirty="0" smtClean="0"/>
              <a:t>., CA.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24492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55614" y="941478"/>
            <a:ext cx="3051610" cy="64527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400" b="1" dirty="0" smtClean="0"/>
              <a:t>Fungsi Perencanaan</a:t>
            </a:r>
            <a:endParaRPr lang="id-ID" sz="2400" dirty="0"/>
          </a:p>
        </p:txBody>
      </p:sp>
      <p:sp>
        <p:nvSpPr>
          <p:cNvPr id="3" name="Right Arrow 2"/>
          <p:cNvSpPr/>
          <p:nvPr/>
        </p:nvSpPr>
        <p:spPr>
          <a:xfrm>
            <a:off x="4409710" y="1297286"/>
            <a:ext cx="865342" cy="57893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Curved Left Arrow 3"/>
          <p:cNvSpPr/>
          <p:nvPr/>
        </p:nvSpPr>
        <p:spPr>
          <a:xfrm rot="20965542" flipH="1">
            <a:off x="1139944" y="1771211"/>
            <a:ext cx="1040458" cy="2105224"/>
          </a:xfrm>
          <a:prstGeom prst="curvedLeftArrow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77539" y="967478"/>
            <a:ext cx="5706441" cy="14522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tabLst>
                <a:tab pos="268288" algn="l"/>
              </a:tabLst>
            </a:pP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keniscayaan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awal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, </a:t>
            </a:r>
            <a:r>
              <a:rPr lang="en-US" sz="2000" dirty="0" err="1"/>
              <a:t>instansi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, yang </a:t>
            </a:r>
            <a:r>
              <a:rPr lang="en-US" sz="2000" dirty="0" err="1"/>
              <a:t>bertugas</a:t>
            </a:r>
            <a:r>
              <a:rPr lang="en-US" sz="2000" dirty="0"/>
              <a:t> </a:t>
            </a:r>
            <a:r>
              <a:rPr lang="en-US" sz="2000" dirty="0" err="1"/>
              <a:t>memikirkan</a:t>
            </a:r>
            <a:r>
              <a:rPr lang="en-US" sz="2000" dirty="0"/>
              <a:t> </a:t>
            </a:r>
            <a:r>
              <a:rPr lang="en-US" sz="2000" dirty="0" err="1"/>
              <a:t>hal-hal</a:t>
            </a:r>
            <a:r>
              <a:rPr lang="en-US" sz="2000" dirty="0"/>
              <a:t> yang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pekerjaan</a:t>
            </a:r>
            <a:r>
              <a:rPr lang="en-US" sz="2000" dirty="0"/>
              <a:t> agar </a:t>
            </a:r>
            <a:r>
              <a:rPr lang="en-US" sz="2000" dirty="0" err="1"/>
              <a:t>mendapatkan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yang </a:t>
            </a:r>
            <a:r>
              <a:rPr lang="en-US" sz="2000" dirty="0" err="1"/>
              <a:t>maksimal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optimal.</a:t>
            </a:r>
            <a:endParaRPr lang="id-ID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2481419" y="3284854"/>
            <a:ext cx="8343463" cy="26318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/>
              <a:t>Al Qur’an Di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ayat</a:t>
            </a:r>
            <a:r>
              <a:rPr lang="en-US" sz="2000" dirty="0"/>
              <a:t>  Al Quran yang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perencanaan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: </a:t>
            </a:r>
            <a:r>
              <a:rPr lang="en-US" sz="2000" dirty="0" err="1"/>
              <a:t>Surat</a:t>
            </a:r>
            <a:r>
              <a:rPr lang="en-US" sz="2000" dirty="0"/>
              <a:t> Al </a:t>
            </a:r>
            <a:r>
              <a:rPr lang="en-US" sz="2000" dirty="0" err="1"/>
              <a:t>Hasyr</a:t>
            </a:r>
            <a:r>
              <a:rPr lang="en-US" sz="2000" dirty="0"/>
              <a:t>  </a:t>
            </a:r>
            <a:r>
              <a:rPr lang="en-US" sz="2000" dirty="0" err="1"/>
              <a:t>ayat</a:t>
            </a:r>
            <a:r>
              <a:rPr lang="en-US" sz="2000" dirty="0"/>
              <a:t> 18 :</a:t>
            </a:r>
            <a:endParaRPr lang="id-ID" sz="2000" dirty="0"/>
          </a:p>
          <a:p>
            <a:pPr algn="just"/>
            <a:r>
              <a:rPr lang="ar-SA" sz="2000" dirty="0"/>
              <a:t>يٰٓاَيُّهَا الَّذِيْنَ اٰمَنُوا اتَّقُوا اللّٰهَ وَلْتَنْظُرْ نَفْسٌ مَّا قَدَّمَتْ لِغَدٍۚ وَاتَّقُوا اللّٰهَ ۗاِنَّ اللّٰهَ خَبِيْرٌ ۢبِمَا تَعْمَلُوْنَ</a:t>
            </a:r>
            <a:endParaRPr lang="id-ID" sz="2000" dirty="0"/>
          </a:p>
          <a:p>
            <a:pPr algn="just"/>
            <a:r>
              <a:rPr lang="en-US" sz="2000" dirty="0" err="1"/>
              <a:t>Hai</a:t>
            </a:r>
            <a:r>
              <a:rPr lang="en-US" sz="2000" dirty="0"/>
              <a:t> orang-orang yang </a:t>
            </a:r>
            <a:r>
              <a:rPr lang="en-US" sz="2000" dirty="0" err="1"/>
              <a:t>beriman</a:t>
            </a:r>
            <a:r>
              <a:rPr lang="en-US" sz="2000" dirty="0"/>
              <a:t>, </a:t>
            </a:r>
            <a:r>
              <a:rPr lang="en-US" sz="2000" dirty="0" err="1"/>
              <a:t>bertakwalah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Allah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hendaklah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memperhatikan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diperbuatnya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hari</a:t>
            </a:r>
            <a:r>
              <a:rPr lang="en-US" sz="2000" dirty="0"/>
              <a:t> </a:t>
            </a:r>
            <a:r>
              <a:rPr lang="en-US" sz="2000" dirty="0" err="1"/>
              <a:t>esok</a:t>
            </a:r>
            <a:r>
              <a:rPr lang="en-US" sz="2000" dirty="0"/>
              <a:t> (</a:t>
            </a:r>
            <a:r>
              <a:rPr lang="en-US" sz="2000" dirty="0" err="1"/>
              <a:t>akhirat</a:t>
            </a:r>
            <a:r>
              <a:rPr lang="en-US" sz="2000" dirty="0"/>
              <a:t>);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bertakwalah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Allah, </a:t>
            </a:r>
            <a:r>
              <a:rPr lang="en-US" sz="2000" dirty="0" err="1"/>
              <a:t>sesungguhnya</a:t>
            </a:r>
            <a:r>
              <a:rPr lang="en-US" sz="2000" dirty="0"/>
              <a:t> Allah </a:t>
            </a:r>
            <a:r>
              <a:rPr lang="en-US" sz="2000" dirty="0" err="1"/>
              <a:t>Maha</a:t>
            </a:r>
            <a:r>
              <a:rPr lang="en-US" sz="2000" dirty="0"/>
              <a:t> </a:t>
            </a:r>
            <a:r>
              <a:rPr lang="en-US" sz="2000" dirty="0" err="1"/>
              <a:t>Mengetahui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kerjakan</a:t>
            </a:r>
            <a:r>
              <a:rPr lang="en-US" sz="2000" dirty="0"/>
              <a:t>. (Q.S. Al </a:t>
            </a:r>
            <a:r>
              <a:rPr lang="en-US" sz="2000" dirty="0" err="1"/>
              <a:t>Hasyr</a:t>
            </a:r>
            <a:r>
              <a:rPr lang="en-US" sz="2000" dirty="0"/>
              <a:t> </a:t>
            </a:r>
            <a:r>
              <a:rPr lang="en-US" sz="2000" dirty="0" err="1"/>
              <a:t>ayat</a:t>
            </a:r>
            <a:r>
              <a:rPr lang="en-US" sz="2000" dirty="0"/>
              <a:t> 18). 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98526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47165" y="901137"/>
            <a:ext cx="3442447" cy="64527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300" b="1" dirty="0" smtClean="0"/>
              <a:t>Fungsi Pengorganisasian</a:t>
            </a:r>
            <a:endParaRPr lang="id-ID" sz="2300" dirty="0"/>
          </a:p>
        </p:txBody>
      </p:sp>
      <p:sp>
        <p:nvSpPr>
          <p:cNvPr id="3" name="Right Arrow 2"/>
          <p:cNvSpPr/>
          <p:nvPr/>
        </p:nvSpPr>
        <p:spPr>
          <a:xfrm>
            <a:off x="4550904" y="1404151"/>
            <a:ext cx="865342" cy="57893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Curved Left Arrow 3"/>
          <p:cNvSpPr/>
          <p:nvPr/>
        </p:nvSpPr>
        <p:spPr>
          <a:xfrm rot="20965542" flipH="1">
            <a:off x="994876" y="1689818"/>
            <a:ext cx="1040458" cy="2105224"/>
          </a:xfrm>
          <a:prstGeom prst="curvedLeftArrow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77539" y="967478"/>
            <a:ext cx="5706441" cy="14522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tabLst>
                <a:tab pos="268288" algn="l"/>
              </a:tabLst>
            </a:pP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manajemen</a:t>
            </a:r>
            <a:r>
              <a:rPr lang="en-US" sz="2000" dirty="0"/>
              <a:t> </a:t>
            </a:r>
            <a:r>
              <a:rPr lang="en-US" sz="2000" dirty="0" err="1"/>
              <a:t>dilaksanakan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mengatur</a:t>
            </a:r>
            <a:r>
              <a:rPr lang="en-US" sz="2000" dirty="0"/>
              <a:t> </a:t>
            </a: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sumber-sumber</a:t>
            </a:r>
            <a:r>
              <a:rPr lang="en-US" sz="2000" dirty="0"/>
              <a:t> yang </a:t>
            </a:r>
            <a:r>
              <a:rPr lang="en-US" sz="2000" dirty="0" err="1"/>
              <a:t>dibutuhkan</a:t>
            </a:r>
            <a:r>
              <a:rPr lang="en-US" sz="2000" dirty="0"/>
              <a:t> 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dirty="0" err="1"/>
              <a:t>unsur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,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pekerjaan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diselesaikan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 smtClean="0"/>
              <a:t>sukses</a:t>
            </a:r>
            <a:r>
              <a:rPr lang="id-ID" sz="2000" dirty="0"/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40689" y="2756647"/>
            <a:ext cx="8941394" cy="34693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/>
              <a:t>Al Qur’an Di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ayat</a:t>
            </a:r>
            <a:r>
              <a:rPr lang="en-US" sz="2000" dirty="0"/>
              <a:t>  Al Quran yang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smtClean="0"/>
              <a:t>p</a:t>
            </a:r>
            <a:r>
              <a:rPr lang="id-ID" sz="2000" dirty="0" smtClean="0"/>
              <a:t>engorganisasian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Surat</a:t>
            </a:r>
            <a:r>
              <a:rPr lang="en-US" sz="2000" dirty="0" smtClean="0"/>
              <a:t> Ali </a:t>
            </a:r>
            <a:r>
              <a:rPr lang="en-US" sz="2000" dirty="0" err="1" smtClean="0"/>
              <a:t>imran</a:t>
            </a:r>
            <a:r>
              <a:rPr lang="en-US" sz="2000" dirty="0" smtClean="0"/>
              <a:t> </a:t>
            </a:r>
            <a:r>
              <a:rPr lang="en-US" sz="2000" dirty="0" err="1" smtClean="0"/>
              <a:t>ayat</a:t>
            </a:r>
            <a:r>
              <a:rPr lang="en-US" sz="2000" dirty="0" smtClean="0"/>
              <a:t> 103 </a:t>
            </a:r>
            <a:r>
              <a:rPr lang="en-US" sz="2000" dirty="0" err="1" smtClean="0"/>
              <a:t>menyatakan</a:t>
            </a:r>
            <a:r>
              <a:rPr lang="en-US" sz="2000" dirty="0" smtClean="0"/>
              <a:t>: </a:t>
            </a:r>
            <a:endParaRPr lang="id-ID" sz="2000" dirty="0" smtClean="0"/>
          </a:p>
          <a:p>
            <a:pPr algn="just"/>
            <a:r>
              <a:rPr lang="ar-SA" sz="2000" dirty="0" smtClean="0"/>
              <a:t>وَاعْتَصِمُوا </a:t>
            </a:r>
            <a:r>
              <a:rPr lang="ar-SA" sz="2000" dirty="0"/>
              <a:t>بِحَبْلِ اللَّهِ جَمِيعًا وَلَا تَفَرَّقُوا ۚ وَاذْكُرُوا نِعْمَتَ اللَّهِ عَلَيْكُمْ إِذْ كُنْتُمْ أَعْدَاءً فَأَلَّفَ بَيْنَ قُلُوبِكُمْ فَأَصْبَحْتُمْ بِنِعْمَتِهِ إِخْوَانًا وَكُنْتُمْ عَلَىٰ شَفَا حُفْرَةٍ مِنَ النَّارِ فَأَنْقَذَكُمْ مِنْهَا ۗ كَذَٰلِكَ يُبَيِّنُ اللَّهُ لَكُمْ آيَاتِهِ لَعَلَّكُمْ تَهْتَدُونَ</a:t>
            </a:r>
            <a:endParaRPr lang="id-ID" sz="2000" dirty="0"/>
          </a:p>
          <a:p>
            <a:pPr algn="just"/>
            <a:r>
              <a:rPr lang="id-ID" sz="2000" dirty="0" smtClean="0"/>
              <a:t>“</a:t>
            </a:r>
            <a:r>
              <a:rPr lang="en-US" sz="2000" dirty="0" smtClean="0"/>
              <a:t>Dan </a:t>
            </a:r>
            <a:r>
              <a:rPr lang="en-US" sz="2000" dirty="0" err="1"/>
              <a:t>berpeganglah</a:t>
            </a:r>
            <a:r>
              <a:rPr lang="en-US" sz="2000" dirty="0"/>
              <a:t>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semuanya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tali</a:t>
            </a:r>
            <a:r>
              <a:rPr lang="en-US" sz="2000" dirty="0"/>
              <a:t> (agama) Allah,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janganlah</a:t>
            </a:r>
            <a:r>
              <a:rPr lang="en-US" sz="2000" dirty="0"/>
              <a:t>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bercerai</a:t>
            </a:r>
            <a:r>
              <a:rPr lang="en-US" sz="2000" dirty="0"/>
              <a:t> </a:t>
            </a:r>
            <a:r>
              <a:rPr lang="en-US" sz="2000" dirty="0" err="1"/>
              <a:t>berai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ingatlah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nikmat</a:t>
            </a:r>
            <a:r>
              <a:rPr lang="en-US" sz="2000" dirty="0"/>
              <a:t> Allah </a:t>
            </a:r>
            <a:r>
              <a:rPr lang="en-US" sz="2000" dirty="0" err="1"/>
              <a:t>kepadamu</a:t>
            </a:r>
            <a:r>
              <a:rPr lang="en-US" sz="2000" dirty="0"/>
              <a:t> </a:t>
            </a: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dahulu</a:t>
            </a:r>
            <a:r>
              <a:rPr lang="en-US" sz="2000" dirty="0"/>
              <a:t> (</a:t>
            </a:r>
            <a:r>
              <a:rPr lang="en-US" sz="2000" dirty="0" err="1"/>
              <a:t>masa</a:t>
            </a:r>
            <a:r>
              <a:rPr lang="en-US" sz="2000" dirty="0"/>
              <a:t> </a:t>
            </a:r>
            <a:r>
              <a:rPr lang="en-US" sz="2000" dirty="0" err="1"/>
              <a:t>jahiliyah</a:t>
            </a:r>
            <a:r>
              <a:rPr lang="en-US" sz="2000" dirty="0"/>
              <a:t>) </a:t>
            </a:r>
            <a:r>
              <a:rPr lang="en-US" sz="2000" dirty="0" err="1"/>
              <a:t>bermusuh-musuhan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Allah </a:t>
            </a:r>
            <a:r>
              <a:rPr lang="en-US" sz="2000" dirty="0" err="1"/>
              <a:t>mempersatukan</a:t>
            </a:r>
            <a:r>
              <a:rPr lang="en-US" sz="2000" dirty="0"/>
              <a:t> </a:t>
            </a:r>
            <a:r>
              <a:rPr lang="en-US" sz="2000" dirty="0" err="1"/>
              <a:t>hatimu</a:t>
            </a:r>
            <a:r>
              <a:rPr lang="en-US" sz="2000" dirty="0"/>
              <a:t>, </a:t>
            </a:r>
            <a:r>
              <a:rPr lang="en-US" sz="2000" dirty="0" err="1"/>
              <a:t>lalu</a:t>
            </a:r>
            <a:r>
              <a:rPr lang="en-US" sz="2000" dirty="0"/>
              <a:t> </a:t>
            </a:r>
            <a:r>
              <a:rPr lang="en-US" sz="2000" dirty="0" err="1"/>
              <a:t>menjadilah</a:t>
            </a:r>
            <a:r>
              <a:rPr lang="en-US" sz="2000" dirty="0"/>
              <a:t>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nikmat</a:t>
            </a:r>
            <a:r>
              <a:rPr lang="en-US" sz="2000" dirty="0"/>
              <a:t> Allah, orang-orang yang </a:t>
            </a:r>
            <a:r>
              <a:rPr lang="en-US" sz="2000" dirty="0" err="1"/>
              <a:t>bersaudara</a:t>
            </a:r>
            <a:r>
              <a:rPr lang="en-US" sz="2000" dirty="0"/>
              <a:t>;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berada</a:t>
            </a:r>
            <a:r>
              <a:rPr lang="en-US" sz="2000" dirty="0"/>
              <a:t> di </a:t>
            </a:r>
            <a:r>
              <a:rPr lang="en-US" sz="2000" dirty="0" err="1"/>
              <a:t>tepi</a:t>
            </a:r>
            <a:r>
              <a:rPr lang="en-US" sz="2000" dirty="0"/>
              <a:t> </a:t>
            </a:r>
            <a:r>
              <a:rPr lang="en-US" sz="2000" dirty="0" err="1"/>
              <a:t>jurang</a:t>
            </a:r>
            <a:r>
              <a:rPr lang="en-US" sz="2000" dirty="0"/>
              <a:t> </a:t>
            </a:r>
            <a:r>
              <a:rPr lang="en-US" sz="2000" dirty="0" err="1"/>
              <a:t>neraka</a:t>
            </a:r>
            <a:r>
              <a:rPr lang="en-US" sz="2000" dirty="0"/>
              <a:t>, </a:t>
            </a:r>
            <a:r>
              <a:rPr lang="en-US" sz="2000" dirty="0" err="1"/>
              <a:t>lalu</a:t>
            </a:r>
            <a:r>
              <a:rPr lang="en-US" sz="2000" dirty="0"/>
              <a:t> Allah </a:t>
            </a:r>
            <a:r>
              <a:rPr lang="en-US" sz="2000" dirty="0" err="1"/>
              <a:t>menyelamatkan</a:t>
            </a:r>
            <a:r>
              <a:rPr lang="en-US" sz="2000" dirty="0"/>
              <a:t>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padanya</a:t>
            </a:r>
            <a:r>
              <a:rPr lang="en-US" sz="2000" dirty="0"/>
              <a:t>. </a:t>
            </a:r>
            <a:r>
              <a:rPr lang="en-US" sz="2000" dirty="0" err="1"/>
              <a:t>Demikianlah</a:t>
            </a:r>
            <a:r>
              <a:rPr lang="en-US" sz="2000" dirty="0"/>
              <a:t> Allah </a:t>
            </a:r>
            <a:r>
              <a:rPr lang="en-US" sz="2000" dirty="0" err="1"/>
              <a:t>menerangkan</a:t>
            </a:r>
            <a:r>
              <a:rPr lang="en-US" sz="2000" dirty="0"/>
              <a:t> </a:t>
            </a:r>
            <a:r>
              <a:rPr lang="en-US" sz="2000" dirty="0" err="1"/>
              <a:t>ayat</a:t>
            </a:r>
            <a:r>
              <a:rPr lang="en-US" sz="2000" dirty="0"/>
              <a:t>-</a:t>
            </a:r>
            <a:r>
              <a:rPr lang="en-US" sz="2000" dirty="0" err="1"/>
              <a:t>ayat</a:t>
            </a:r>
            <a:r>
              <a:rPr lang="en-US" sz="2000" dirty="0"/>
              <a:t>-Nya </a:t>
            </a:r>
            <a:r>
              <a:rPr lang="en-US" sz="2000" dirty="0" err="1"/>
              <a:t>kepadamu</a:t>
            </a:r>
            <a:r>
              <a:rPr lang="en-US" sz="2000" dirty="0"/>
              <a:t>, agar </a:t>
            </a:r>
            <a:r>
              <a:rPr lang="en-US" sz="2000" dirty="0" err="1"/>
              <a:t>kamu</a:t>
            </a:r>
            <a:r>
              <a:rPr lang="en-US" sz="2000" dirty="0"/>
              <a:t> </a:t>
            </a:r>
            <a:r>
              <a:rPr lang="en-US" sz="2000" dirty="0" err="1"/>
              <a:t>mendapat</a:t>
            </a:r>
            <a:r>
              <a:rPr lang="en-US" sz="2000" dirty="0"/>
              <a:t> </a:t>
            </a:r>
            <a:r>
              <a:rPr lang="en-US" sz="2000" dirty="0" err="1" smtClean="0"/>
              <a:t>petunjuk</a:t>
            </a:r>
            <a:r>
              <a:rPr lang="id-ID" sz="2000" dirty="0" smtClean="0"/>
              <a:t>”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05084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55614" y="941478"/>
            <a:ext cx="3051610" cy="64527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400" b="1" dirty="0" smtClean="0"/>
              <a:t>Fungsi Penggerakan</a:t>
            </a:r>
            <a:endParaRPr lang="id-ID" sz="2400" dirty="0"/>
          </a:p>
        </p:txBody>
      </p:sp>
      <p:sp>
        <p:nvSpPr>
          <p:cNvPr id="3" name="Right Arrow 2"/>
          <p:cNvSpPr/>
          <p:nvPr/>
        </p:nvSpPr>
        <p:spPr>
          <a:xfrm>
            <a:off x="4409710" y="1297286"/>
            <a:ext cx="865342" cy="57893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Curved Left Arrow 3"/>
          <p:cNvSpPr/>
          <p:nvPr/>
        </p:nvSpPr>
        <p:spPr>
          <a:xfrm rot="20965542" flipH="1">
            <a:off x="1139944" y="1771211"/>
            <a:ext cx="1040458" cy="2105224"/>
          </a:xfrm>
          <a:prstGeom prst="curvedLeftArrow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77539" y="967478"/>
            <a:ext cx="5706441" cy="14522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tabLst>
                <a:tab pos="268288" algn="l"/>
              </a:tabLst>
            </a:pPr>
            <a:r>
              <a:rPr lang="en-US" sz="2000" dirty="0"/>
              <a:t>Proses actuating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perintah</a:t>
            </a:r>
            <a:r>
              <a:rPr lang="en-US" sz="2000" dirty="0"/>
              <a:t>, </a:t>
            </a:r>
            <a:r>
              <a:rPr lang="en-US" sz="2000" dirty="0" err="1"/>
              <a:t>petunjuk</a:t>
            </a:r>
            <a:r>
              <a:rPr lang="en-US" sz="2000" dirty="0"/>
              <a:t>, </a:t>
            </a:r>
            <a:r>
              <a:rPr lang="en-US" sz="2000" dirty="0" err="1"/>
              <a:t>pedoman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nasehat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keterampilan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berkomunikasi</a:t>
            </a:r>
            <a:r>
              <a:rPr lang="en-US" sz="2000" dirty="0"/>
              <a:t>. </a:t>
            </a:r>
            <a:endParaRPr lang="id-ID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2481419" y="3284854"/>
            <a:ext cx="8074522" cy="27797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/>
              <a:t>Al Qur’an Di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ayat</a:t>
            </a:r>
            <a:r>
              <a:rPr lang="en-US" sz="2000" dirty="0"/>
              <a:t>  Al Quran yang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smtClean="0"/>
              <a:t>p</a:t>
            </a:r>
            <a:r>
              <a:rPr lang="id-ID" sz="2000" dirty="0" smtClean="0"/>
              <a:t>enggerakan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/>
              <a:t>Surat</a:t>
            </a:r>
            <a:r>
              <a:rPr lang="en-US" sz="2000" dirty="0"/>
              <a:t> </a:t>
            </a:r>
            <a:r>
              <a:rPr lang="en-US" sz="2000" dirty="0" smtClean="0"/>
              <a:t>Al–</a:t>
            </a:r>
            <a:r>
              <a:rPr lang="id-ID" sz="2000" dirty="0" err="1"/>
              <a:t>K</a:t>
            </a:r>
            <a:r>
              <a:rPr lang="en-US" sz="2000" dirty="0" err="1" smtClean="0"/>
              <a:t>ahfi</a:t>
            </a:r>
            <a:r>
              <a:rPr lang="en-US" sz="2000" dirty="0" smtClean="0"/>
              <a:t> </a:t>
            </a:r>
            <a:r>
              <a:rPr lang="en-US" sz="2000" dirty="0" err="1"/>
              <a:t>ayat</a:t>
            </a:r>
            <a:r>
              <a:rPr lang="en-US" sz="2000" dirty="0"/>
              <a:t> 2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 :</a:t>
            </a:r>
            <a:endParaRPr lang="id-ID" sz="2000" dirty="0"/>
          </a:p>
          <a:p>
            <a:pPr algn="just"/>
            <a:r>
              <a:rPr lang="ar-SA" sz="2000" dirty="0"/>
              <a:t>قَيِّمًا لِّيُنذِرَ بَأْسًا شَدِيدًا مِّن لَّدُنْهُ وَيُبَشِّرَ ٱلْمُؤْمِنِينَ ٱلَّذِينَ يَعْمَلُونَ ٱلصَّٰلِحَٰتِ أَنَّ لَهُمْ أَجْرًا حَسَنًا</a:t>
            </a:r>
            <a:endParaRPr lang="id-ID" sz="2000" dirty="0"/>
          </a:p>
          <a:p>
            <a:pPr algn="just"/>
            <a:r>
              <a:rPr lang="en-US" sz="2000" dirty="0" err="1"/>
              <a:t>Artinya</a:t>
            </a:r>
            <a:r>
              <a:rPr lang="en-US" sz="2000" dirty="0"/>
              <a:t> :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bimbingan</a:t>
            </a:r>
            <a:r>
              <a:rPr lang="en-US" sz="2000" dirty="0"/>
              <a:t> yang </a:t>
            </a:r>
            <a:r>
              <a:rPr lang="en-US" sz="2000" dirty="0" err="1"/>
              <a:t>lurus</a:t>
            </a:r>
            <a:r>
              <a:rPr lang="en-US" sz="2000" dirty="0"/>
              <a:t>,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memperingatkan</a:t>
            </a:r>
            <a:r>
              <a:rPr lang="en-US" sz="2000" dirty="0"/>
              <a:t> </a:t>
            </a:r>
            <a:r>
              <a:rPr lang="en-US" sz="2000" dirty="0" err="1"/>
              <a:t>siksaan</a:t>
            </a:r>
            <a:r>
              <a:rPr lang="en-US" sz="2000" dirty="0"/>
              <a:t> yang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pedih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sisi</a:t>
            </a:r>
            <a:r>
              <a:rPr lang="en-US" sz="2000" dirty="0"/>
              <a:t> Allah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memberi</a:t>
            </a:r>
            <a:r>
              <a:rPr lang="en-US" sz="2000" dirty="0"/>
              <a:t> </a:t>
            </a:r>
            <a:r>
              <a:rPr lang="en-US" sz="2000" dirty="0" err="1"/>
              <a:t>berita</a:t>
            </a:r>
            <a:r>
              <a:rPr lang="en-US" sz="2000" dirty="0"/>
              <a:t> </a:t>
            </a:r>
            <a:r>
              <a:rPr lang="en-US" sz="2000" dirty="0" err="1"/>
              <a:t>gembira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orangorang</a:t>
            </a:r>
            <a:r>
              <a:rPr lang="en-US" sz="2000" dirty="0"/>
              <a:t> yang </a:t>
            </a:r>
            <a:r>
              <a:rPr lang="en-US" sz="2000" dirty="0" err="1"/>
              <a:t>beriman</a:t>
            </a:r>
            <a:r>
              <a:rPr lang="en-US" sz="2000" dirty="0"/>
              <a:t>, yang </a:t>
            </a:r>
            <a:r>
              <a:rPr lang="en-US" sz="2000" dirty="0" err="1"/>
              <a:t>mengerjakan</a:t>
            </a:r>
            <a:r>
              <a:rPr lang="en-US" sz="2000" dirty="0"/>
              <a:t> </a:t>
            </a:r>
            <a:r>
              <a:rPr lang="en-US" sz="2000" dirty="0" err="1"/>
              <a:t>amal</a:t>
            </a:r>
            <a:r>
              <a:rPr lang="en-US" sz="2000" dirty="0"/>
              <a:t> </a:t>
            </a:r>
            <a:r>
              <a:rPr lang="en-US" sz="2000" dirty="0" err="1"/>
              <a:t>saleh</a:t>
            </a:r>
            <a:r>
              <a:rPr lang="en-US" sz="2000" dirty="0"/>
              <a:t>,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mendapat</a:t>
            </a:r>
            <a:r>
              <a:rPr lang="en-US" sz="2000" dirty="0"/>
              <a:t> </a:t>
            </a:r>
            <a:r>
              <a:rPr lang="en-US" sz="2000" dirty="0" err="1"/>
              <a:t>pembalasan</a:t>
            </a:r>
            <a:r>
              <a:rPr lang="en-US" sz="2000" dirty="0"/>
              <a:t> yang </a:t>
            </a:r>
            <a:r>
              <a:rPr lang="en-US" sz="2000" dirty="0" err="1"/>
              <a:t>baik</a:t>
            </a:r>
            <a:r>
              <a:rPr lang="en-US" sz="2000" dirty="0"/>
              <a:t> (Q.S al </a:t>
            </a:r>
            <a:r>
              <a:rPr lang="en-US" sz="2000" dirty="0" err="1"/>
              <a:t>Kahfi</a:t>
            </a:r>
            <a:r>
              <a:rPr lang="en-US" sz="2000" dirty="0"/>
              <a:t> </a:t>
            </a:r>
            <a:r>
              <a:rPr lang="en-US" sz="2000" dirty="0" err="1"/>
              <a:t>ayat</a:t>
            </a:r>
            <a:r>
              <a:rPr lang="en-US" sz="2000" dirty="0"/>
              <a:t> 2).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55909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27015" y="887690"/>
            <a:ext cx="3051610" cy="64527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400" b="1" dirty="0" smtClean="0"/>
              <a:t>Fungsi Pengawasan</a:t>
            </a:r>
            <a:endParaRPr lang="id-ID" sz="2400" dirty="0"/>
          </a:p>
        </p:txBody>
      </p:sp>
      <p:sp>
        <p:nvSpPr>
          <p:cNvPr id="3" name="Right Arrow 2"/>
          <p:cNvSpPr/>
          <p:nvPr/>
        </p:nvSpPr>
        <p:spPr>
          <a:xfrm>
            <a:off x="4026471" y="1255521"/>
            <a:ext cx="865342" cy="57893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Curved Left Arrow 3"/>
          <p:cNvSpPr/>
          <p:nvPr/>
        </p:nvSpPr>
        <p:spPr>
          <a:xfrm rot="20965542" flipH="1">
            <a:off x="1018921" y="1744317"/>
            <a:ext cx="1040458" cy="2105224"/>
          </a:xfrm>
          <a:prstGeom prst="curvedLeftArrow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39659" y="825928"/>
            <a:ext cx="6169317" cy="168159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900" dirty="0" err="1"/>
              <a:t>Pengawasan</a:t>
            </a:r>
            <a:r>
              <a:rPr lang="en-US" sz="1900" dirty="0"/>
              <a:t> </a:t>
            </a:r>
            <a:r>
              <a:rPr lang="en-US" sz="1900" dirty="0" err="1"/>
              <a:t>dalam</a:t>
            </a:r>
            <a:r>
              <a:rPr lang="en-US" sz="1900" dirty="0"/>
              <a:t> </a:t>
            </a:r>
            <a:r>
              <a:rPr lang="en-US" sz="1900" dirty="0" err="1"/>
              <a:t>pandangan</a:t>
            </a:r>
            <a:r>
              <a:rPr lang="en-US" sz="1900" dirty="0"/>
              <a:t> Islam </a:t>
            </a:r>
            <a:r>
              <a:rPr lang="en-US" sz="1900" dirty="0" err="1"/>
              <a:t>dilakukan</a:t>
            </a:r>
            <a:r>
              <a:rPr lang="en-US" sz="1900" dirty="0"/>
              <a:t>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meluruskan</a:t>
            </a:r>
            <a:r>
              <a:rPr lang="en-US" sz="1900" dirty="0"/>
              <a:t> yang </a:t>
            </a:r>
            <a:r>
              <a:rPr lang="en-US" sz="1900" dirty="0" err="1"/>
              <a:t>tidak</a:t>
            </a:r>
            <a:r>
              <a:rPr lang="en-US" sz="1900" dirty="0"/>
              <a:t> </a:t>
            </a:r>
            <a:r>
              <a:rPr lang="en-US" sz="1900" dirty="0" err="1"/>
              <a:t>lurus</a:t>
            </a:r>
            <a:r>
              <a:rPr lang="en-US" sz="1900" dirty="0"/>
              <a:t>, </a:t>
            </a:r>
            <a:r>
              <a:rPr lang="en-US" sz="1900" dirty="0" err="1"/>
              <a:t>mengoreksi</a:t>
            </a:r>
            <a:r>
              <a:rPr lang="en-US" sz="1900" dirty="0"/>
              <a:t> yang </a:t>
            </a:r>
            <a:r>
              <a:rPr lang="en-US" sz="1900" dirty="0" err="1"/>
              <a:t>salah</a:t>
            </a:r>
            <a:r>
              <a:rPr lang="en-US" sz="1900" dirty="0"/>
              <a:t>,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membenarkan</a:t>
            </a:r>
            <a:r>
              <a:rPr lang="en-US" sz="1900" dirty="0"/>
              <a:t> yang </a:t>
            </a:r>
            <a:r>
              <a:rPr lang="en-US" sz="1900" dirty="0" err="1"/>
              <a:t>hak</a:t>
            </a:r>
            <a:r>
              <a:rPr lang="en-US" sz="1900" dirty="0" smtClean="0"/>
              <a:t>.</a:t>
            </a:r>
            <a:r>
              <a:rPr lang="id-ID" sz="1900" dirty="0" smtClean="0"/>
              <a:t> </a:t>
            </a:r>
            <a:r>
              <a:rPr lang="en-US" sz="1900" dirty="0" err="1" smtClean="0"/>
              <a:t>Dalam</a:t>
            </a:r>
            <a:r>
              <a:rPr lang="en-US" sz="1900" dirty="0" smtClean="0"/>
              <a:t> </a:t>
            </a:r>
            <a:r>
              <a:rPr lang="en-US" sz="1900" dirty="0" err="1"/>
              <a:t>persepsi</a:t>
            </a:r>
            <a:r>
              <a:rPr lang="en-US" sz="1900" dirty="0"/>
              <a:t> </a:t>
            </a:r>
            <a:r>
              <a:rPr lang="en-US" sz="1900" dirty="0" err="1"/>
              <a:t>syariah</a:t>
            </a:r>
            <a:r>
              <a:rPr lang="en-US" sz="1900" dirty="0"/>
              <a:t> </a:t>
            </a:r>
            <a:r>
              <a:rPr lang="en-US" sz="1900" dirty="0" err="1"/>
              <a:t>pengawasan</a:t>
            </a:r>
            <a:r>
              <a:rPr lang="en-US" sz="1900" dirty="0"/>
              <a:t> </a:t>
            </a:r>
            <a:r>
              <a:rPr lang="en-US" sz="1900" dirty="0" err="1"/>
              <a:t>itu</a:t>
            </a:r>
            <a:r>
              <a:rPr lang="en-US" sz="1900" dirty="0"/>
              <a:t> paling </a:t>
            </a:r>
            <a:r>
              <a:rPr lang="en-US" sz="1900" dirty="0" err="1"/>
              <a:t>tidak</a:t>
            </a:r>
            <a:r>
              <a:rPr lang="en-US" sz="1900" dirty="0"/>
              <a:t> </a:t>
            </a:r>
            <a:r>
              <a:rPr lang="en-US" sz="1900" dirty="0" err="1"/>
              <a:t>dapat</a:t>
            </a:r>
            <a:r>
              <a:rPr lang="en-US" sz="1900" dirty="0"/>
              <a:t> </a:t>
            </a:r>
            <a:r>
              <a:rPr lang="en-US" sz="1900" dirty="0" err="1"/>
              <a:t>dilihat</a:t>
            </a:r>
            <a:r>
              <a:rPr lang="en-US" sz="1900" dirty="0"/>
              <a:t> </a:t>
            </a:r>
            <a:r>
              <a:rPr lang="en-US" sz="1900" dirty="0" err="1"/>
              <a:t>dari</a:t>
            </a:r>
            <a:r>
              <a:rPr lang="en-US" sz="1900" dirty="0"/>
              <a:t> </a:t>
            </a:r>
            <a:r>
              <a:rPr lang="en-US" sz="1900" dirty="0" err="1"/>
              <a:t>dua</a:t>
            </a:r>
            <a:r>
              <a:rPr lang="en-US" sz="1900" dirty="0"/>
              <a:t> </a:t>
            </a:r>
            <a:r>
              <a:rPr lang="en-US" sz="1900" dirty="0" err="1"/>
              <a:t>sisi</a:t>
            </a:r>
            <a:r>
              <a:rPr lang="en-US" sz="1900" dirty="0"/>
              <a:t>. </a:t>
            </a:r>
            <a:r>
              <a:rPr lang="en-US" sz="1900" dirty="0" err="1"/>
              <a:t>Pertama</a:t>
            </a:r>
            <a:r>
              <a:rPr lang="en-US" sz="1900" dirty="0"/>
              <a:t> </a:t>
            </a:r>
            <a:r>
              <a:rPr lang="en-US" sz="1900" dirty="0" err="1"/>
              <a:t>pengawasan</a:t>
            </a:r>
            <a:r>
              <a:rPr lang="en-US" sz="1900" dirty="0"/>
              <a:t> yang </a:t>
            </a:r>
            <a:r>
              <a:rPr lang="en-US" sz="1900" dirty="0" err="1"/>
              <a:t>berasal</a:t>
            </a:r>
            <a:r>
              <a:rPr lang="en-US" sz="1900" dirty="0"/>
              <a:t> </a:t>
            </a:r>
            <a:r>
              <a:rPr lang="en-US" sz="1900" dirty="0" err="1"/>
              <a:t>dari</a:t>
            </a:r>
            <a:r>
              <a:rPr lang="en-US" sz="1900" dirty="0"/>
              <a:t> </a:t>
            </a:r>
            <a:r>
              <a:rPr lang="en-US" sz="1900" dirty="0" err="1"/>
              <a:t>diri</a:t>
            </a:r>
            <a:r>
              <a:rPr lang="en-US" sz="1900" dirty="0"/>
              <a:t> </a:t>
            </a:r>
            <a:r>
              <a:rPr lang="en-US" sz="1900" dirty="0" err="1"/>
              <a:t>sendiri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kedua</a:t>
            </a:r>
            <a:r>
              <a:rPr lang="en-US" sz="1900" dirty="0"/>
              <a:t> </a:t>
            </a:r>
            <a:r>
              <a:rPr lang="en-US" sz="1900" dirty="0" err="1"/>
              <a:t>pengawasan</a:t>
            </a:r>
            <a:r>
              <a:rPr lang="en-US" sz="1900" dirty="0"/>
              <a:t> </a:t>
            </a:r>
            <a:r>
              <a:rPr lang="en-US" sz="1900" dirty="0" err="1"/>
              <a:t>dari</a:t>
            </a:r>
            <a:r>
              <a:rPr lang="en-US" sz="1900" dirty="0"/>
              <a:t> </a:t>
            </a:r>
            <a:r>
              <a:rPr lang="en-US" sz="1900" dirty="0" err="1"/>
              <a:t>luar</a:t>
            </a:r>
            <a:r>
              <a:rPr lang="en-US" sz="1900" dirty="0"/>
              <a:t>.</a:t>
            </a:r>
            <a:endParaRPr lang="id-ID" sz="1900" dirty="0"/>
          </a:p>
        </p:txBody>
      </p:sp>
      <p:sp>
        <p:nvSpPr>
          <p:cNvPr id="7" name="Rounded Rectangle 6"/>
          <p:cNvSpPr/>
          <p:nvPr/>
        </p:nvSpPr>
        <p:spPr>
          <a:xfrm>
            <a:off x="2252820" y="2662518"/>
            <a:ext cx="9056156" cy="35365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1900" dirty="0"/>
              <a:t>Al Qur’an Di </a:t>
            </a:r>
            <a:r>
              <a:rPr lang="en-US" sz="1900" dirty="0" err="1"/>
              <a:t>antara</a:t>
            </a:r>
            <a:r>
              <a:rPr lang="en-US" sz="1900" dirty="0"/>
              <a:t> </a:t>
            </a:r>
            <a:r>
              <a:rPr lang="en-US" sz="1900" dirty="0" err="1"/>
              <a:t>ayat</a:t>
            </a:r>
            <a:r>
              <a:rPr lang="en-US" sz="1900" dirty="0"/>
              <a:t>  Al Quran yang </a:t>
            </a:r>
            <a:r>
              <a:rPr lang="en-US" sz="1900" dirty="0" err="1"/>
              <a:t>terkait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fungsi</a:t>
            </a:r>
            <a:r>
              <a:rPr lang="en-US" sz="1900" dirty="0"/>
              <a:t> </a:t>
            </a:r>
            <a:r>
              <a:rPr lang="en-US" sz="1900" dirty="0" err="1" smtClean="0"/>
              <a:t>pe</a:t>
            </a:r>
            <a:r>
              <a:rPr lang="id-ID" sz="1900" dirty="0" smtClean="0"/>
              <a:t>ngawasan</a:t>
            </a:r>
            <a:r>
              <a:rPr lang="en-US" sz="1900" dirty="0" smtClean="0"/>
              <a:t> </a:t>
            </a:r>
            <a:r>
              <a:rPr lang="en-US" sz="1900" dirty="0" err="1" smtClean="0"/>
              <a:t>adalah</a:t>
            </a:r>
            <a:r>
              <a:rPr lang="id-ID" sz="1900" dirty="0" smtClean="0"/>
              <a:t> </a:t>
            </a:r>
            <a:r>
              <a:rPr lang="en-US" sz="1900" dirty="0" err="1" smtClean="0"/>
              <a:t>Surat</a:t>
            </a:r>
            <a:r>
              <a:rPr lang="en-US" sz="1900" dirty="0" smtClean="0"/>
              <a:t> Al–</a:t>
            </a:r>
            <a:r>
              <a:rPr lang="en-US" sz="1900" dirty="0" err="1" smtClean="0"/>
              <a:t>Mujadilah</a:t>
            </a:r>
            <a:r>
              <a:rPr lang="id-ID" sz="1900" dirty="0" smtClean="0"/>
              <a:t> </a:t>
            </a:r>
            <a:r>
              <a:rPr lang="en-US" sz="1900" dirty="0" err="1" smtClean="0"/>
              <a:t>ayat</a:t>
            </a:r>
            <a:r>
              <a:rPr lang="en-US" sz="1900" dirty="0" smtClean="0"/>
              <a:t> </a:t>
            </a:r>
            <a:r>
              <a:rPr lang="id-ID" sz="1900" dirty="0"/>
              <a:t>7</a:t>
            </a:r>
            <a:r>
              <a:rPr lang="en-US" sz="1900" dirty="0" smtClean="0"/>
              <a:t> </a:t>
            </a:r>
            <a:r>
              <a:rPr lang="en-US" sz="1900" dirty="0" err="1"/>
              <a:t>sebagai</a:t>
            </a:r>
            <a:r>
              <a:rPr lang="en-US" sz="1900" dirty="0"/>
              <a:t> </a:t>
            </a:r>
            <a:r>
              <a:rPr lang="en-US" sz="1900" dirty="0" err="1"/>
              <a:t>berikut</a:t>
            </a:r>
            <a:r>
              <a:rPr lang="en-US" sz="1900" dirty="0"/>
              <a:t> </a:t>
            </a:r>
            <a:r>
              <a:rPr lang="en-US" sz="1900" dirty="0" smtClean="0"/>
              <a:t>:</a:t>
            </a:r>
            <a:endParaRPr lang="id-ID" sz="1900" dirty="0"/>
          </a:p>
          <a:p>
            <a:pPr algn="just"/>
            <a:r>
              <a:rPr lang="ar-SA" sz="1900" dirty="0"/>
              <a:t>أَلَمْ تَرَ أَنَّ اللَّهَ يَعْلَمُ مَا فِي السَّمَاوَاتِ وَمَا فِي الْأَرْضِ ۖ مَا يَكُونُ مِنْ نَجْوَىٰ ثَلَاثَةٍ إِلَّا هُوَ رَابِعُهُمْ وَلَا خَمْسَةٍ إِلَّا هُوَ سَادِسُهُمْ وَلَا أَدْنَىٰ مِنْ ذَٰلِكَ وَلَا أَكْثَرَ إِلَّا هُوَ مَعَهُمْ أَيْنَ مَا كَانُوا ۖ ثُمَّ يُنَبِّئُهُمْ بِمَا عَمِلُوا يَوْمَ الْقِيَامَةِ ۚ إِنَّ اللَّهَ بِكُلِّ شَيْءٍ عَلِيمٌ</a:t>
            </a:r>
            <a:endParaRPr lang="id-ID" sz="1900" dirty="0"/>
          </a:p>
          <a:p>
            <a:pPr algn="just"/>
            <a:r>
              <a:rPr lang="en-US" sz="1900" dirty="0" err="1" smtClean="0"/>
              <a:t>Tidakkah</a:t>
            </a:r>
            <a:r>
              <a:rPr lang="en-US" sz="1900" dirty="0" smtClean="0"/>
              <a:t> </a:t>
            </a:r>
            <a:r>
              <a:rPr lang="en-US" sz="1900" dirty="0" err="1"/>
              <a:t>kamu</a:t>
            </a:r>
            <a:r>
              <a:rPr lang="en-US" sz="1900" dirty="0"/>
              <a:t> </a:t>
            </a:r>
            <a:r>
              <a:rPr lang="en-US" sz="1900" dirty="0" err="1"/>
              <a:t>perhatikan</a:t>
            </a:r>
            <a:r>
              <a:rPr lang="en-US" sz="1900" dirty="0"/>
              <a:t>, </a:t>
            </a:r>
            <a:r>
              <a:rPr lang="en-US" sz="1900" dirty="0" err="1"/>
              <a:t>bahwa</a:t>
            </a:r>
            <a:r>
              <a:rPr lang="en-US" sz="1900" dirty="0"/>
              <a:t> </a:t>
            </a:r>
            <a:r>
              <a:rPr lang="en-US" sz="1900" dirty="0" err="1"/>
              <a:t>sesungguhnya</a:t>
            </a:r>
            <a:r>
              <a:rPr lang="en-US" sz="1900" dirty="0"/>
              <a:t> Allah </a:t>
            </a:r>
            <a:r>
              <a:rPr lang="en-US" sz="1900" dirty="0" err="1"/>
              <a:t>mengetahui</a:t>
            </a:r>
            <a:r>
              <a:rPr lang="en-US" sz="1900" dirty="0"/>
              <a:t> </a:t>
            </a:r>
            <a:r>
              <a:rPr lang="en-US" sz="1900" dirty="0" err="1"/>
              <a:t>apa</a:t>
            </a:r>
            <a:r>
              <a:rPr lang="en-US" sz="1900" dirty="0"/>
              <a:t> yang </a:t>
            </a:r>
            <a:r>
              <a:rPr lang="en-US" sz="1900" dirty="0" err="1"/>
              <a:t>ada</a:t>
            </a:r>
            <a:r>
              <a:rPr lang="en-US" sz="1900" dirty="0"/>
              <a:t> di </a:t>
            </a:r>
            <a:r>
              <a:rPr lang="en-US" sz="1900" dirty="0" err="1"/>
              <a:t>langit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di </a:t>
            </a:r>
            <a:r>
              <a:rPr lang="en-US" sz="1900" dirty="0" err="1"/>
              <a:t>bumi</a:t>
            </a:r>
            <a:r>
              <a:rPr lang="en-US" sz="1900" dirty="0"/>
              <a:t>? </a:t>
            </a:r>
            <a:r>
              <a:rPr lang="en-US" sz="1900" dirty="0" err="1"/>
              <a:t>Tiada</a:t>
            </a:r>
            <a:r>
              <a:rPr lang="en-US" sz="1900" dirty="0"/>
              <a:t> </a:t>
            </a:r>
            <a:r>
              <a:rPr lang="en-US" sz="1900" dirty="0" err="1"/>
              <a:t>pembicaraan</a:t>
            </a:r>
            <a:r>
              <a:rPr lang="en-US" sz="1900" dirty="0"/>
              <a:t> </a:t>
            </a:r>
            <a:r>
              <a:rPr lang="en-US" sz="1900" dirty="0" err="1"/>
              <a:t>rahasia</a:t>
            </a:r>
            <a:r>
              <a:rPr lang="en-US" sz="1900" dirty="0"/>
              <a:t> </a:t>
            </a:r>
            <a:r>
              <a:rPr lang="en-US" sz="1900" dirty="0" err="1"/>
              <a:t>antara</a:t>
            </a:r>
            <a:r>
              <a:rPr lang="en-US" sz="1900" dirty="0"/>
              <a:t> </a:t>
            </a:r>
            <a:r>
              <a:rPr lang="en-US" sz="1900" dirty="0" err="1"/>
              <a:t>tiga</a:t>
            </a:r>
            <a:r>
              <a:rPr lang="en-US" sz="1900" dirty="0"/>
              <a:t> orang, </a:t>
            </a:r>
            <a:r>
              <a:rPr lang="en-US" sz="1900" dirty="0" err="1"/>
              <a:t>melainkan</a:t>
            </a:r>
            <a:r>
              <a:rPr lang="en-US" sz="1900" dirty="0"/>
              <a:t> </a:t>
            </a:r>
            <a:r>
              <a:rPr lang="en-US" sz="1900" dirty="0" err="1"/>
              <a:t>Dia-lah</a:t>
            </a:r>
            <a:r>
              <a:rPr lang="en-US" sz="1900" dirty="0"/>
              <a:t> </a:t>
            </a:r>
            <a:r>
              <a:rPr lang="en-US" sz="1900" dirty="0" err="1"/>
              <a:t>keempatnya</a:t>
            </a:r>
            <a:r>
              <a:rPr lang="en-US" sz="1900" dirty="0"/>
              <a:t>,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tiada</a:t>
            </a:r>
            <a:r>
              <a:rPr lang="en-US" sz="1900" dirty="0"/>
              <a:t> (</a:t>
            </a:r>
            <a:r>
              <a:rPr lang="en-US" sz="1900" dirty="0" err="1"/>
              <a:t>pembicaraan</a:t>
            </a:r>
            <a:r>
              <a:rPr lang="en-US" sz="1900" dirty="0"/>
              <a:t> </a:t>
            </a:r>
            <a:r>
              <a:rPr lang="en-US" sz="1900" dirty="0" err="1"/>
              <a:t>antara</a:t>
            </a:r>
            <a:r>
              <a:rPr lang="en-US" sz="1900" dirty="0"/>
              <a:t>) lima orang, </a:t>
            </a:r>
            <a:r>
              <a:rPr lang="en-US" sz="1900" dirty="0" err="1"/>
              <a:t>melainkan</a:t>
            </a:r>
            <a:r>
              <a:rPr lang="en-US" sz="1900" dirty="0"/>
              <a:t> </a:t>
            </a:r>
            <a:r>
              <a:rPr lang="en-US" sz="1900" dirty="0" err="1"/>
              <a:t>Dia-lah</a:t>
            </a:r>
            <a:r>
              <a:rPr lang="en-US" sz="1900" dirty="0"/>
              <a:t> </a:t>
            </a:r>
            <a:r>
              <a:rPr lang="en-US" sz="1900" dirty="0" err="1"/>
              <a:t>keenamnya</a:t>
            </a:r>
            <a:r>
              <a:rPr lang="en-US" sz="1900" dirty="0"/>
              <a:t>,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tiada</a:t>
            </a:r>
            <a:r>
              <a:rPr lang="en-US" sz="1900" dirty="0"/>
              <a:t> (pula) </a:t>
            </a:r>
            <a:r>
              <a:rPr lang="en-US" sz="1900" dirty="0" err="1"/>
              <a:t>pembicaraan</a:t>
            </a:r>
            <a:r>
              <a:rPr lang="en-US" sz="1900" dirty="0"/>
              <a:t> </a:t>
            </a:r>
            <a:r>
              <a:rPr lang="en-US" sz="1900" dirty="0" err="1"/>
              <a:t>antara</a:t>
            </a:r>
            <a:r>
              <a:rPr lang="en-US" sz="1900" dirty="0"/>
              <a:t> </a:t>
            </a:r>
            <a:r>
              <a:rPr lang="en-US" sz="1900" dirty="0" err="1"/>
              <a:t>jumlah</a:t>
            </a:r>
            <a:r>
              <a:rPr lang="en-US" sz="1900" dirty="0"/>
              <a:t> yang </a:t>
            </a:r>
            <a:r>
              <a:rPr lang="en-US" sz="1900" dirty="0" err="1"/>
              <a:t>kurang</a:t>
            </a:r>
            <a:r>
              <a:rPr lang="en-US" sz="1900" dirty="0"/>
              <a:t> </a:t>
            </a:r>
            <a:r>
              <a:rPr lang="en-US" sz="1900" dirty="0" err="1"/>
              <a:t>dari</a:t>
            </a:r>
            <a:r>
              <a:rPr lang="en-US" sz="1900" dirty="0"/>
              <a:t> </a:t>
            </a:r>
            <a:r>
              <a:rPr lang="en-US" sz="1900" dirty="0" err="1"/>
              <a:t>itu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lebih</a:t>
            </a:r>
            <a:r>
              <a:rPr lang="en-US" sz="1900" dirty="0"/>
              <a:t> </a:t>
            </a:r>
            <a:r>
              <a:rPr lang="en-US" sz="1900" dirty="0" err="1"/>
              <a:t>banyak</a:t>
            </a:r>
            <a:r>
              <a:rPr lang="en-US" sz="1900" dirty="0"/>
              <a:t>, </a:t>
            </a:r>
            <a:r>
              <a:rPr lang="en-US" sz="1900" dirty="0" err="1"/>
              <a:t>melainkan</a:t>
            </a:r>
            <a:r>
              <a:rPr lang="en-US" sz="1900" dirty="0"/>
              <a:t> </a:t>
            </a:r>
            <a:r>
              <a:rPr lang="en-US" sz="1900" dirty="0" err="1"/>
              <a:t>Dia</a:t>
            </a:r>
            <a:r>
              <a:rPr lang="en-US" sz="1900" dirty="0"/>
              <a:t> </a:t>
            </a:r>
            <a:r>
              <a:rPr lang="en-US" sz="1900" dirty="0" err="1"/>
              <a:t>berada</a:t>
            </a:r>
            <a:r>
              <a:rPr lang="en-US" sz="1900" dirty="0"/>
              <a:t> </a:t>
            </a:r>
            <a:r>
              <a:rPr lang="en-US" sz="1900" dirty="0" err="1"/>
              <a:t>bersama</a:t>
            </a:r>
            <a:r>
              <a:rPr lang="en-US" sz="1900" dirty="0"/>
              <a:t> </a:t>
            </a:r>
            <a:r>
              <a:rPr lang="en-US" sz="1900" dirty="0" err="1"/>
              <a:t>mereka</a:t>
            </a:r>
            <a:r>
              <a:rPr lang="en-US" sz="1900" dirty="0"/>
              <a:t> di </a:t>
            </a:r>
            <a:r>
              <a:rPr lang="en-US" sz="1900" dirty="0" err="1"/>
              <a:t>manapun</a:t>
            </a:r>
            <a:r>
              <a:rPr lang="en-US" sz="1900" dirty="0"/>
              <a:t> </a:t>
            </a:r>
            <a:r>
              <a:rPr lang="en-US" sz="1900" dirty="0" err="1"/>
              <a:t>mereka</a:t>
            </a:r>
            <a:r>
              <a:rPr lang="en-US" sz="1900" dirty="0"/>
              <a:t> </a:t>
            </a:r>
            <a:r>
              <a:rPr lang="en-US" sz="1900" dirty="0" err="1"/>
              <a:t>berada</a:t>
            </a:r>
            <a:r>
              <a:rPr lang="en-US" sz="1900" dirty="0"/>
              <a:t>. </a:t>
            </a:r>
            <a:r>
              <a:rPr lang="en-US" sz="1900" dirty="0" err="1"/>
              <a:t>kemudian</a:t>
            </a:r>
            <a:r>
              <a:rPr lang="en-US" sz="1900" dirty="0"/>
              <a:t> </a:t>
            </a:r>
            <a:r>
              <a:rPr lang="en-US" sz="1900" dirty="0" err="1"/>
              <a:t>Dia</a:t>
            </a:r>
            <a:r>
              <a:rPr lang="en-US" sz="1900" dirty="0"/>
              <a:t> </a:t>
            </a:r>
            <a:r>
              <a:rPr lang="en-US" sz="1900" dirty="0" err="1"/>
              <a:t>akan</a:t>
            </a:r>
            <a:r>
              <a:rPr lang="en-US" sz="1900" dirty="0"/>
              <a:t> </a:t>
            </a:r>
            <a:r>
              <a:rPr lang="en-US" sz="1900" dirty="0" err="1"/>
              <a:t>memberitahukan</a:t>
            </a:r>
            <a:r>
              <a:rPr lang="en-US" sz="1900" dirty="0"/>
              <a:t> </a:t>
            </a:r>
            <a:r>
              <a:rPr lang="en-US" sz="1900" dirty="0" err="1"/>
              <a:t>kepada</a:t>
            </a:r>
            <a:r>
              <a:rPr lang="en-US" sz="1900" dirty="0"/>
              <a:t> </a:t>
            </a:r>
            <a:r>
              <a:rPr lang="en-US" sz="1900" dirty="0" err="1"/>
              <a:t>mereka</a:t>
            </a:r>
            <a:r>
              <a:rPr lang="en-US" sz="1900" dirty="0"/>
              <a:t> </a:t>
            </a:r>
            <a:r>
              <a:rPr lang="en-US" sz="1900" dirty="0" err="1"/>
              <a:t>pada</a:t>
            </a:r>
            <a:r>
              <a:rPr lang="en-US" sz="1900" dirty="0"/>
              <a:t> </a:t>
            </a:r>
            <a:r>
              <a:rPr lang="en-US" sz="1900" dirty="0" err="1"/>
              <a:t>hari</a:t>
            </a:r>
            <a:r>
              <a:rPr lang="en-US" sz="1900" dirty="0"/>
              <a:t> </a:t>
            </a:r>
            <a:r>
              <a:rPr lang="en-US" sz="1900" dirty="0" err="1"/>
              <a:t>kiamat</a:t>
            </a:r>
            <a:r>
              <a:rPr lang="en-US" sz="1900" dirty="0"/>
              <a:t> </a:t>
            </a:r>
            <a:r>
              <a:rPr lang="en-US" sz="1900" dirty="0" err="1"/>
              <a:t>apa</a:t>
            </a:r>
            <a:r>
              <a:rPr lang="en-US" sz="1900" dirty="0"/>
              <a:t> yang </a:t>
            </a:r>
            <a:r>
              <a:rPr lang="en-US" sz="1900" dirty="0" err="1"/>
              <a:t>telah</a:t>
            </a:r>
            <a:r>
              <a:rPr lang="en-US" sz="1900" dirty="0"/>
              <a:t> </a:t>
            </a:r>
            <a:r>
              <a:rPr lang="en-US" sz="1900" dirty="0" err="1"/>
              <a:t>mereka</a:t>
            </a:r>
            <a:r>
              <a:rPr lang="en-US" sz="1900" dirty="0"/>
              <a:t> </a:t>
            </a:r>
            <a:r>
              <a:rPr lang="en-US" sz="1900" dirty="0" err="1"/>
              <a:t>kerjakan</a:t>
            </a:r>
            <a:r>
              <a:rPr lang="en-US" sz="1900" dirty="0"/>
              <a:t>. </a:t>
            </a:r>
            <a:r>
              <a:rPr lang="en-US" sz="1900" dirty="0" err="1"/>
              <a:t>Sesungguhnya</a:t>
            </a:r>
            <a:r>
              <a:rPr lang="en-US" sz="1900" dirty="0"/>
              <a:t> Allah </a:t>
            </a:r>
            <a:r>
              <a:rPr lang="en-US" sz="1900" dirty="0" err="1"/>
              <a:t>Maha</a:t>
            </a:r>
            <a:r>
              <a:rPr lang="en-US" sz="1900" dirty="0"/>
              <a:t> </a:t>
            </a:r>
            <a:r>
              <a:rPr lang="en-US" sz="1900" dirty="0" err="1"/>
              <a:t>Mengetahui</a:t>
            </a:r>
            <a:r>
              <a:rPr lang="en-US" sz="1900" dirty="0"/>
              <a:t> </a:t>
            </a:r>
            <a:r>
              <a:rPr lang="en-US" sz="1900" dirty="0" err="1"/>
              <a:t>segala</a:t>
            </a:r>
            <a:r>
              <a:rPr lang="en-US" sz="1900" dirty="0"/>
              <a:t> </a:t>
            </a:r>
            <a:r>
              <a:rPr lang="en-US" sz="1900" dirty="0" err="1"/>
              <a:t>sesuatu</a:t>
            </a:r>
            <a:r>
              <a:rPr lang="en-US" sz="1900" dirty="0" smtClean="0"/>
              <a:t>.</a:t>
            </a:r>
            <a:endParaRPr lang="id-ID" sz="1900" dirty="0"/>
          </a:p>
        </p:txBody>
      </p:sp>
    </p:spTree>
    <p:extLst>
      <p:ext uri="{BB962C8B-B14F-4D97-AF65-F5344CB8AC3E}">
        <p14:creationId xmlns:p14="http://schemas.microsoft.com/office/powerpoint/2010/main" val="1563253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605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Bernard MT Condensed</vt:lpstr>
      <vt:lpstr>Garamond</vt:lpstr>
      <vt:lpstr>Times New Roman</vt:lpstr>
      <vt:lpstr>Organic</vt:lpstr>
      <vt:lpstr>FUNGSI MANAJEMEN SYARIAH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FUNGSI MANAJEMEN SYARIAH</dc:title>
  <dc:creator>agung wahyuningrat</dc:creator>
  <cp:lastModifiedBy>TU FEB</cp:lastModifiedBy>
  <cp:revision>6</cp:revision>
  <dcterms:created xsi:type="dcterms:W3CDTF">2020-11-04T17:26:47Z</dcterms:created>
  <dcterms:modified xsi:type="dcterms:W3CDTF">2024-10-02T15:19:54Z</dcterms:modified>
</cp:coreProperties>
</file>