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6" r:id="rId2"/>
    <p:sldId id="273" r:id="rId3"/>
    <p:sldId id="274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335" r:id="rId20"/>
    <p:sldId id="379" r:id="rId21"/>
    <p:sldId id="291" r:id="rId22"/>
    <p:sldId id="294" r:id="rId23"/>
    <p:sldId id="295" r:id="rId24"/>
    <p:sldId id="375" r:id="rId25"/>
    <p:sldId id="377" r:id="rId26"/>
    <p:sldId id="376" r:id="rId27"/>
    <p:sldId id="3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128301-B3A2-49C1-8474-AA858519A837}">
          <p14:sldIdLst>
            <p14:sldId id="276"/>
            <p14:sldId id="273"/>
            <p14:sldId id="274"/>
            <p14:sldId id="275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335"/>
            <p14:sldId id="379"/>
            <p14:sldId id="291"/>
            <p14:sldId id="294"/>
            <p14:sldId id="295"/>
            <p14:sldId id="375"/>
            <p14:sldId id="377"/>
            <p14:sldId id="376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94660"/>
  </p:normalViewPr>
  <p:slideViewPr>
    <p:cSldViewPr>
      <p:cViewPr varScale="1">
        <p:scale>
          <a:sx n="88" d="100"/>
          <a:sy n="88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BB31F-1FD8-401D-B1C9-3EB3E59DCFA3}" type="datetimeFigureOut">
              <a:rPr lang="en-ID" smtClean="0"/>
              <a:t>25/09/2023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D0821-EA68-4CDF-92CE-30DEC2C446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755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bf22f5b46d_1_3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bf22f5b46d_1_3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1569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7295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B86A-5E89-4EC7-AFE9-011C51BCFCB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30DCCD-EA95-4B7C-AE47-F45C89360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B86A-5E89-4EC7-AFE9-011C51BCFCB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DCCD-EA95-4B7C-AE47-F45C89360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B86A-5E89-4EC7-AFE9-011C51BCFCB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DCCD-EA95-4B7C-AE47-F45C89360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14"/>
          <p:cNvGrpSpPr/>
          <p:nvPr/>
        </p:nvGrpSpPr>
        <p:grpSpPr>
          <a:xfrm rot="701880" flipH="1">
            <a:off x="7033684" y="891375"/>
            <a:ext cx="2454621" cy="2564055"/>
            <a:chOff x="1562655" y="3971125"/>
            <a:chExt cx="1854945" cy="1453233"/>
          </a:xfrm>
        </p:grpSpPr>
        <p:sp>
          <p:nvSpPr>
            <p:cNvPr id="197" name="Google Shape;197;p14"/>
            <p:cNvSpPr/>
            <p:nvPr/>
          </p:nvSpPr>
          <p:spPr>
            <a:xfrm>
              <a:off x="2319225" y="4014225"/>
              <a:ext cx="1091850" cy="447525"/>
            </a:xfrm>
            <a:custGeom>
              <a:avLst/>
              <a:gdLst/>
              <a:ahLst/>
              <a:cxnLst/>
              <a:rect l="l" t="t" r="r" b="b"/>
              <a:pathLst>
                <a:path w="43674" h="17901" extrusionOk="0">
                  <a:moveTo>
                    <a:pt x="19480" y="0"/>
                  </a:moveTo>
                  <a:cubicBezTo>
                    <a:pt x="19036" y="0"/>
                    <a:pt x="18591" y="39"/>
                    <a:pt x="18146" y="130"/>
                  </a:cubicBezTo>
                  <a:cubicBezTo>
                    <a:pt x="16975" y="455"/>
                    <a:pt x="15837" y="943"/>
                    <a:pt x="14796" y="1594"/>
                  </a:cubicBezTo>
                  <a:lnTo>
                    <a:pt x="9886" y="4358"/>
                  </a:lnTo>
                  <a:cubicBezTo>
                    <a:pt x="9236" y="4748"/>
                    <a:pt x="8520" y="5041"/>
                    <a:pt x="7805" y="5236"/>
                  </a:cubicBezTo>
                  <a:cubicBezTo>
                    <a:pt x="7349" y="5301"/>
                    <a:pt x="6894" y="5366"/>
                    <a:pt x="6439" y="5463"/>
                  </a:cubicBezTo>
                  <a:cubicBezTo>
                    <a:pt x="5951" y="5626"/>
                    <a:pt x="5496" y="5919"/>
                    <a:pt x="5106" y="6276"/>
                  </a:cubicBezTo>
                  <a:cubicBezTo>
                    <a:pt x="3805" y="7350"/>
                    <a:pt x="2829" y="8715"/>
                    <a:pt x="1626" y="9854"/>
                  </a:cubicBezTo>
                  <a:cubicBezTo>
                    <a:pt x="683" y="10764"/>
                    <a:pt x="0" y="11252"/>
                    <a:pt x="650" y="12618"/>
                  </a:cubicBezTo>
                  <a:cubicBezTo>
                    <a:pt x="1854" y="15284"/>
                    <a:pt x="5626" y="16975"/>
                    <a:pt x="8358" y="17236"/>
                  </a:cubicBezTo>
                  <a:cubicBezTo>
                    <a:pt x="8960" y="17274"/>
                    <a:pt x="9558" y="17292"/>
                    <a:pt x="10153" y="17292"/>
                  </a:cubicBezTo>
                  <a:cubicBezTo>
                    <a:pt x="11066" y="17292"/>
                    <a:pt x="11972" y="17249"/>
                    <a:pt x="12878" y="17170"/>
                  </a:cubicBezTo>
                  <a:cubicBezTo>
                    <a:pt x="13749" y="17122"/>
                    <a:pt x="14621" y="17096"/>
                    <a:pt x="15492" y="17096"/>
                  </a:cubicBezTo>
                  <a:cubicBezTo>
                    <a:pt x="17512" y="17096"/>
                    <a:pt x="19528" y="17233"/>
                    <a:pt x="21528" y="17528"/>
                  </a:cubicBezTo>
                  <a:cubicBezTo>
                    <a:pt x="22608" y="17694"/>
                    <a:pt x="23702" y="17900"/>
                    <a:pt x="24774" y="17900"/>
                  </a:cubicBezTo>
                  <a:cubicBezTo>
                    <a:pt x="25381" y="17900"/>
                    <a:pt x="25981" y="17834"/>
                    <a:pt x="26569" y="17658"/>
                  </a:cubicBezTo>
                  <a:cubicBezTo>
                    <a:pt x="28357" y="17105"/>
                    <a:pt x="29690" y="15675"/>
                    <a:pt x="30959" y="14309"/>
                  </a:cubicBezTo>
                  <a:cubicBezTo>
                    <a:pt x="35186" y="9626"/>
                    <a:pt x="39446" y="4943"/>
                    <a:pt x="43674" y="260"/>
                  </a:cubicBezTo>
                  <a:lnTo>
                    <a:pt x="43674" y="260"/>
                  </a:lnTo>
                  <a:cubicBezTo>
                    <a:pt x="42356" y="773"/>
                    <a:pt x="40972" y="903"/>
                    <a:pt x="39564" y="903"/>
                  </a:cubicBezTo>
                  <a:cubicBezTo>
                    <a:pt x="38112" y="903"/>
                    <a:pt x="36635" y="765"/>
                    <a:pt x="35178" y="765"/>
                  </a:cubicBezTo>
                  <a:cubicBezTo>
                    <a:pt x="34909" y="765"/>
                    <a:pt x="34641" y="769"/>
                    <a:pt x="34373" y="781"/>
                  </a:cubicBezTo>
                  <a:cubicBezTo>
                    <a:pt x="32169" y="865"/>
                    <a:pt x="29965" y="1441"/>
                    <a:pt x="27760" y="1441"/>
                  </a:cubicBezTo>
                  <a:cubicBezTo>
                    <a:pt x="27428" y="1441"/>
                    <a:pt x="27096" y="1428"/>
                    <a:pt x="26764" y="1398"/>
                  </a:cubicBezTo>
                  <a:cubicBezTo>
                    <a:pt x="24292" y="1151"/>
                    <a:pt x="21891" y="0"/>
                    <a:pt x="19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1562655" y="4185473"/>
              <a:ext cx="1173682" cy="1238885"/>
            </a:xfrm>
            <a:custGeom>
              <a:avLst/>
              <a:gdLst/>
              <a:ahLst/>
              <a:cxnLst/>
              <a:rect l="l" t="t" r="r" b="b"/>
              <a:pathLst>
                <a:path w="78731" h="89693" extrusionOk="0">
                  <a:moveTo>
                    <a:pt x="77996" y="0"/>
                  </a:moveTo>
                  <a:cubicBezTo>
                    <a:pt x="71013" y="0"/>
                    <a:pt x="64377" y="3099"/>
                    <a:pt x="58438" y="6743"/>
                  </a:cubicBezTo>
                  <a:cubicBezTo>
                    <a:pt x="47804" y="13280"/>
                    <a:pt x="41203" y="23231"/>
                    <a:pt x="32520" y="32141"/>
                  </a:cubicBezTo>
                  <a:cubicBezTo>
                    <a:pt x="19512" y="45507"/>
                    <a:pt x="1236" y="84270"/>
                    <a:pt x="1" y="89050"/>
                  </a:cubicBezTo>
                  <a:cubicBezTo>
                    <a:pt x="220" y="89490"/>
                    <a:pt x="698" y="89692"/>
                    <a:pt x="1195" y="89692"/>
                  </a:cubicBezTo>
                  <a:cubicBezTo>
                    <a:pt x="1581" y="89692"/>
                    <a:pt x="1979" y="89570"/>
                    <a:pt x="2277" y="89343"/>
                  </a:cubicBezTo>
                  <a:cubicBezTo>
                    <a:pt x="2992" y="88823"/>
                    <a:pt x="3350" y="87977"/>
                    <a:pt x="3675" y="87164"/>
                  </a:cubicBezTo>
                  <a:cubicBezTo>
                    <a:pt x="5919" y="81278"/>
                    <a:pt x="10797" y="70091"/>
                    <a:pt x="19382" y="53994"/>
                  </a:cubicBezTo>
                  <a:cubicBezTo>
                    <a:pt x="25301" y="45377"/>
                    <a:pt x="31317" y="36759"/>
                    <a:pt x="37853" y="28596"/>
                  </a:cubicBezTo>
                  <a:cubicBezTo>
                    <a:pt x="43187" y="21962"/>
                    <a:pt x="48910" y="15556"/>
                    <a:pt x="55674" y="10386"/>
                  </a:cubicBezTo>
                  <a:cubicBezTo>
                    <a:pt x="62438" y="5215"/>
                    <a:pt x="70308" y="1248"/>
                    <a:pt x="78731" y="12"/>
                  </a:cubicBezTo>
                  <a:cubicBezTo>
                    <a:pt x="78485" y="4"/>
                    <a:pt x="78241" y="0"/>
                    <a:pt x="77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329775" y="3971125"/>
              <a:ext cx="1087825" cy="475625"/>
            </a:xfrm>
            <a:custGeom>
              <a:avLst/>
              <a:gdLst/>
              <a:ahLst/>
              <a:cxnLst/>
              <a:rect l="l" t="t" r="r" b="b"/>
              <a:pathLst>
                <a:path w="43513" h="19025" fill="none" extrusionOk="0">
                  <a:moveTo>
                    <a:pt x="38179" y="2635"/>
                  </a:moveTo>
                  <a:cubicBezTo>
                    <a:pt x="36780" y="2440"/>
                    <a:pt x="35447" y="1887"/>
                    <a:pt x="34114" y="1431"/>
                  </a:cubicBezTo>
                  <a:cubicBezTo>
                    <a:pt x="31707" y="651"/>
                    <a:pt x="29138" y="228"/>
                    <a:pt x="26699" y="911"/>
                  </a:cubicBezTo>
                  <a:cubicBezTo>
                    <a:pt x="25854" y="1204"/>
                    <a:pt x="24976" y="1431"/>
                    <a:pt x="24098" y="1627"/>
                  </a:cubicBezTo>
                  <a:cubicBezTo>
                    <a:pt x="22992" y="1757"/>
                    <a:pt x="21919" y="1464"/>
                    <a:pt x="20813" y="1399"/>
                  </a:cubicBezTo>
                  <a:cubicBezTo>
                    <a:pt x="17561" y="1139"/>
                    <a:pt x="14439" y="2505"/>
                    <a:pt x="11448" y="3838"/>
                  </a:cubicBezTo>
                  <a:cubicBezTo>
                    <a:pt x="9659" y="4553"/>
                    <a:pt x="7968" y="5464"/>
                    <a:pt x="6375" y="6537"/>
                  </a:cubicBezTo>
                  <a:cubicBezTo>
                    <a:pt x="3708" y="8456"/>
                    <a:pt x="1822" y="11220"/>
                    <a:pt x="1" y="13919"/>
                  </a:cubicBezTo>
                  <a:cubicBezTo>
                    <a:pt x="4944" y="16423"/>
                    <a:pt x="10407" y="19025"/>
                    <a:pt x="15805" y="17789"/>
                  </a:cubicBezTo>
                  <a:cubicBezTo>
                    <a:pt x="17399" y="17464"/>
                    <a:pt x="18960" y="16781"/>
                    <a:pt x="20553" y="16976"/>
                  </a:cubicBezTo>
                  <a:cubicBezTo>
                    <a:pt x="21496" y="17106"/>
                    <a:pt x="22374" y="17529"/>
                    <a:pt x="23285" y="17691"/>
                  </a:cubicBezTo>
                  <a:cubicBezTo>
                    <a:pt x="26016" y="18212"/>
                    <a:pt x="28618" y="16586"/>
                    <a:pt x="30797" y="14895"/>
                  </a:cubicBezTo>
                  <a:cubicBezTo>
                    <a:pt x="34374" y="12163"/>
                    <a:pt x="37659" y="9041"/>
                    <a:pt x="40618" y="5659"/>
                  </a:cubicBezTo>
                  <a:cubicBezTo>
                    <a:pt x="41951" y="4131"/>
                    <a:pt x="43512" y="2147"/>
                    <a:pt x="43154" y="1"/>
                  </a:cubicBezTo>
                  <a:cubicBezTo>
                    <a:pt x="42406" y="2277"/>
                    <a:pt x="40585" y="3025"/>
                    <a:pt x="38179" y="2635"/>
                  </a:cubicBezTo>
                  <a:close/>
                </a:path>
              </a:pathLst>
            </a:custGeom>
            <a:noFill/>
            <a:ln w="13000" cap="flat" cmpd="sng">
              <a:solidFill>
                <a:schemeClr val="dk2"/>
              </a:solidFill>
              <a:prstDash val="solid"/>
              <a:miter lim="325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00" name="Google Shape;200;p14"/>
          <p:cNvSpPr/>
          <p:nvPr/>
        </p:nvSpPr>
        <p:spPr>
          <a:xfrm rot="-10098159" flipH="1">
            <a:off x="349353" y="5098718"/>
            <a:ext cx="845892" cy="1302348"/>
          </a:xfrm>
          <a:custGeom>
            <a:avLst/>
            <a:gdLst/>
            <a:ahLst/>
            <a:cxnLst/>
            <a:rect l="l" t="t" r="r" b="b"/>
            <a:pathLst>
              <a:path w="33236" h="38378" extrusionOk="0">
                <a:moveTo>
                  <a:pt x="33235" y="0"/>
                </a:moveTo>
                <a:lnTo>
                  <a:pt x="33235" y="0"/>
                </a:lnTo>
                <a:cubicBezTo>
                  <a:pt x="29788" y="1204"/>
                  <a:pt x="26114" y="1496"/>
                  <a:pt x="22537" y="2309"/>
                </a:cubicBezTo>
                <a:cubicBezTo>
                  <a:pt x="18959" y="3122"/>
                  <a:pt x="15350" y="4456"/>
                  <a:pt x="12911" y="7187"/>
                </a:cubicBezTo>
                <a:cubicBezTo>
                  <a:pt x="11935" y="8391"/>
                  <a:pt x="11090" y="9659"/>
                  <a:pt x="10407" y="10992"/>
                </a:cubicBezTo>
                <a:cubicBezTo>
                  <a:pt x="9236" y="13041"/>
                  <a:pt x="8098" y="15090"/>
                  <a:pt x="7350" y="17301"/>
                </a:cubicBezTo>
                <a:cubicBezTo>
                  <a:pt x="7090" y="18244"/>
                  <a:pt x="6797" y="19187"/>
                  <a:pt x="6407" y="20130"/>
                </a:cubicBezTo>
                <a:cubicBezTo>
                  <a:pt x="5366" y="22471"/>
                  <a:pt x="3220" y="24130"/>
                  <a:pt x="1887" y="26309"/>
                </a:cubicBezTo>
                <a:cubicBezTo>
                  <a:pt x="293" y="29008"/>
                  <a:pt x="0" y="32260"/>
                  <a:pt x="1074" y="35187"/>
                </a:cubicBezTo>
                <a:cubicBezTo>
                  <a:pt x="1676" y="36792"/>
                  <a:pt x="3051" y="38378"/>
                  <a:pt x="4678" y="38378"/>
                </a:cubicBezTo>
                <a:cubicBezTo>
                  <a:pt x="5161" y="38378"/>
                  <a:pt x="5666" y="38238"/>
                  <a:pt x="6179" y="37918"/>
                </a:cubicBezTo>
                <a:cubicBezTo>
                  <a:pt x="8423" y="36487"/>
                  <a:pt x="10049" y="32780"/>
                  <a:pt x="12000" y="30829"/>
                </a:cubicBezTo>
                <a:cubicBezTo>
                  <a:pt x="14212" y="28650"/>
                  <a:pt x="16716" y="26764"/>
                  <a:pt x="19415" y="25236"/>
                </a:cubicBezTo>
                <a:cubicBezTo>
                  <a:pt x="21041" y="24325"/>
                  <a:pt x="22829" y="23415"/>
                  <a:pt x="23707" y="21789"/>
                </a:cubicBezTo>
                <a:cubicBezTo>
                  <a:pt x="24423" y="20423"/>
                  <a:pt x="24390" y="18764"/>
                  <a:pt x="24943" y="17333"/>
                </a:cubicBezTo>
                <a:cubicBezTo>
                  <a:pt x="26114" y="14342"/>
                  <a:pt x="29626" y="12878"/>
                  <a:pt x="31089" y="10049"/>
                </a:cubicBezTo>
                <a:cubicBezTo>
                  <a:pt x="32650" y="6960"/>
                  <a:pt x="31544" y="2992"/>
                  <a:pt x="332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4"/>
          <p:cNvSpPr/>
          <p:nvPr/>
        </p:nvSpPr>
        <p:spPr>
          <a:xfrm rot="10077428" flipH="1">
            <a:off x="275207" y="4177968"/>
            <a:ext cx="1163655" cy="496447"/>
          </a:xfrm>
          <a:custGeom>
            <a:avLst/>
            <a:gdLst/>
            <a:ahLst/>
            <a:cxnLst/>
            <a:rect l="l" t="t" r="r" b="b"/>
            <a:pathLst>
              <a:path w="45723" h="14630" extrusionOk="0">
                <a:moveTo>
                  <a:pt x="9823" y="0"/>
                </a:moveTo>
                <a:cubicBezTo>
                  <a:pt x="9051" y="0"/>
                  <a:pt x="8281" y="31"/>
                  <a:pt x="7512" y="108"/>
                </a:cubicBezTo>
                <a:cubicBezTo>
                  <a:pt x="6179" y="271"/>
                  <a:pt x="4813" y="563"/>
                  <a:pt x="3740" y="1376"/>
                </a:cubicBezTo>
                <a:cubicBezTo>
                  <a:pt x="2960" y="1994"/>
                  <a:pt x="2342" y="2742"/>
                  <a:pt x="1886" y="3620"/>
                </a:cubicBezTo>
                <a:cubicBezTo>
                  <a:pt x="1171" y="4823"/>
                  <a:pt x="0" y="6742"/>
                  <a:pt x="423" y="8271"/>
                </a:cubicBezTo>
                <a:cubicBezTo>
                  <a:pt x="813" y="9799"/>
                  <a:pt x="2634" y="10189"/>
                  <a:pt x="3935" y="10677"/>
                </a:cubicBezTo>
                <a:cubicBezTo>
                  <a:pt x="7805" y="12068"/>
                  <a:pt x="11816" y="13234"/>
                  <a:pt x="15968" y="13234"/>
                </a:cubicBezTo>
                <a:cubicBezTo>
                  <a:pt x="16281" y="13234"/>
                  <a:pt x="16595" y="13227"/>
                  <a:pt x="16910" y="13214"/>
                </a:cubicBezTo>
                <a:cubicBezTo>
                  <a:pt x="17951" y="13169"/>
                  <a:pt x="18992" y="13050"/>
                  <a:pt x="20022" y="13050"/>
                </a:cubicBezTo>
                <a:cubicBezTo>
                  <a:pt x="20505" y="13050"/>
                  <a:pt x="20986" y="13076"/>
                  <a:pt x="21463" y="13148"/>
                </a:cubicBezTo>
                <a:cubicBezTo>
                  <a:pt x="22894" y="13376"/>
                  <a:pt x="24227" y="14027"/>
                  <a:pt x="25658" y="14352"/>
                </a:cubicBezTo>
                <a:cubicBezTo>
                  <a:pt x="26479" y="14543"/>
                  <a:pt x="27312" y="14629"/>
                  <a:pt x="28145" y="14629"/>
                </a:cubicBezTo>
                <a:cubicBezTo>
                  <a:pt x="29722" y="14629"/>
                  <a:pt x="31302" y="14321"/>
                  <a:pt x="32813" y="13831"/>
                </a:cubicBezTo>
                <a:cubicBezTo>
                  <a:pt x="35121" y="13116"/>
                  <a:pt x="37333" y="12043"/>
                  <a:pt x="39577" y="11197"/>
                </a:cubicBezTo>
                <a:cubicBezTo>
                  <a:pt x="41593" y="10384"/>
                  <a:pt x="43674" y="9766"/>
                  <a:pt x="45723" y="9149"/>
                </a:cubicBezTo>
                <a:lnTo>
                  <a:pt x="41073" y="5344"/>
                </a:lnTo>
                <a:cubicBezTo>
                  <a:pt x="40292" y="4628"/>
                  <a:pt x="39447" y="4010"/>
                  <a:pt x="38569" y="3490"/>
                </a:cubicBezTo>
                <a:cubicBezTo>
                  <a:pt x="37300" y="2807"/>
                  <a:pt x="35934" y="2287"/>
                  <a:pt x="34536" y="1962"/>
                </a:cubicBezTo>
                <a:cubicBezTo>
                  <a:pt x="31089" y="986"/>
                  <a:pt x="27544" y="206"/>
                  <a:pt x="23967" y="173"/>
                </a:cubicBezTo>
                <a:cubicBezTo>
                  <a:pt x="22049" y="173"/>
                  <a:pt x="20130" y="368"/>
                  <a:pt x="18211" y="368"/>
                </a:cubicBezTo>
                <a:cubicBezTo>
                  <a:pt x="18123" y="369"/>
                  <a:pt x="18036" y="369"/>
                  <a:pt x="17948" y="369"/>
                </a:cubicBezTo>
                <a:cubicBezTo>
                  <a:pt x="15234" y="369"/>
                  <a:pt x="12521" y="0"/>
                  <a:pt x="982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4"/>
          <p:cNvSpPr/>
          <p:nvPr/>
        </p:nvSpPr>
        <p:spPr>
          <a:xfrm rot="-10098255" flipH="1">
            <a:off x="-233505" y="4020409"/>
            <a:ext cx="1553534" cy="1158404"/>
          </a:xfrm>
          <a:custGeom>
            <a:avLst/>
            <a:gdLst/>
            <a:ahLst/>
            <a:cxnLst/>
            <a:rect l="l" t="t" r="r" b="b"/>
            <a:pathLst>
              <a:path w="78731" h="89693" extrusionOk="0">
                <a:moveTo>
                  <a:pt x="77996" y="0"/>
                </a:moveTo>
                <a:cubicBezTo>
                  <a:pt x="71013" y="0"/>
                  <a:pt x="64377" y="3099"/>
                  <a:pt x="58438" y="6743"/>
                </a:cubicBezTo>
                <a:cubicBezTo>
                  <a:pt x="47804" y="13280"/>
                  <a:pt x="41203" y="23231"/>
                  <a:pt x="32520" y="32141"/>
                </a:cubicBezTo>
                <a:cubicBezTo>
                  <a:pt x="19512" y="45507"/>
                  <a:pt x="1236" y="84270"/>
                  <a:pt x="1" y="89050"/>
                </a:cubicBezTo>
                <a:cubicBezTo>
                  <a:pt x="220" y="89490"/>
                  <a:pt x="698" y="89692"/>
                  <a:pt x="1195" y="89692"/>
                </a:cubicBezTo>
                <a:cubicBezTo>
                  <a:pt x="1581" y="89692"/>
                  <a:pt x="1979" y="89570"/>
                  <a:pt x="2277" y="89343"/>
                </a:cubicBezTo>
                <a:cubicBezTo>
                  <a:pt x="2992" y="88823"/>
                  <a:pt x="3350" y="87977"/>
                  <a:pt x="3675" y="87164"/>
                </a:cubicBezTo>
                <a:cubicBezTo>
                  <a:pt x="5919" y="81278"/>
                  <a:pt x="10797" y="70091"/>
                  <a:pt x="19382" y="53994"/>
                </a:cubicBezTo>
                <a:cubicBezTo>
                  <a:pt x="25301" y="45377"/>
                  <a:pt x="31317" y="36759"/>
                  <a:pt x="37853" y="28596"/>
                </a:cubicBezTo>
                <a:cubicBezTo>
                  <a:pt x="43187" y="21962"/>
                  <a:pt x="48910" y="15556"/>
                  <a:pt x="55674" y="10386"/>
                </a:cubicBezTo>
                <a:cubicBezTo>
                  <a:pt x="62438" y="5215"/>
                  <a:pt x="70308" y="1248"/>
                  <a:pt x="78731" y="12"/>
                </a:cubicBezTo>
                <a:cubicBezTo>
                  <a:pt x="78485" y="4"/>
                  <a:pt x="78241" y="0"/>
                  <a:pt x="779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4"/>
          <p:cNvSpPr/>
          <p:nvPr/>
        </p:nvSpPr>
        <p:spPr>
          <a:xfrm rot="-10098159" flipH="1">
            <a:off x="477796" y="5016897"/>
            <a:ext cx="738284" cy="1408156"/>
          </a:xfrm>
          <a:custGeom>
            <a:avLst/>
            <a:gdLst/>
            <a:ahLst/>
            <a:cxnLst/>
            <a:rect l="l" t="t" r="r" b="b"/>
            <a:pathLst>
              <a:path w="29008" h="41496" fill="none" extrusionOk="0">
                <a:moveTo>
                  <a:pt x="423" y="41495"/>
                </a:moveTo>
                <a:cubicBezTo>
                  <a:pt x="0" y="37593"/>
                  <a:pt x="1073" y="33658"/>
                  <a:pt x="2862" y="30146"/>
                </a:cubicBezTo>
                <a:cubicBezTo>
                  <a:pt x="4618" y="26634"/>
                  <a:pt x="7025" y="23512"/>
                  <a:pt x="9431" y="20390"/>
                </a:cubicBezTo>
                <a:cubicBezTo>
                  <a:pt x="11805" y="17333"/>
                  <a:pt x="14146" y="14309"/>
                  <a:pt x="16748" y="11447"/>
                </a:cubicBezTo>
                <a:cubicBezTo>
                  <a:pt x="20520" y="7317"/>
                  <a:pt x="24780" y="3675"/>
                  <a:pt x="29008" y="0"/>
                </a:cubicBezTo>
              </a:path>
            </a:pathLst>
          </a:custGeom>
          <a:noFill/>
          <a:ln w="8950" cap="flat" cmpd="sng">
            <a:solidFill>
              <a:schemeClr val="dk2"/>
            </a:solidFill>
            <a:prstDash val="solid"/>
            <a:miter lim="325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4"/>
          <p:cNvSpPr/>
          <p:nvPr/>
        </p:nvSpPr>
        <p:spPr>
          <a:xfrm rot="-10098159" flipH="1">
            <a:off x="333085" y="5039031"/>
            <a:ext cx="874040" cy="1351892"/>
          </a:xfrm>
          <a:custGeom>
            <a:avLst/>
            <a:gdLst/>
            <a:ahLst/>
            <a:cxnLst/>
            <a:rect l="l" t="t" r="r" b="b"/>
            <a:pathLst>
              <a:path w="34342" h="39838" fill="none" extrusionOk="0">
                <a:moveTo>
                  <a:pt x="30927" y="11448"/>
                </a:moveTo>
                <a:cubicBezTo>
                  <a:pt x="29821" y="12813"/>
                  <a:pt x="28195" y="13659"/>
                  <a:pt x="27220" y="15122"/>
                </a:cubicBezTo>
                <a:cubicBezTo>
                  <a:pt x="26407" y="16325"/>
                  <a:pt x="26147" y="17854"/>
                  <a:pt x="25691" y="19285"/>
                </a:cubicBezTo>
                <a:cubicBezTo>
                  <a:pt x="24261" y="23772"/>
                  <a:pt x="20748" y="27220"/>
                  <a:pt x="17139" y="30211"/>
                </a:cubicBezTo>
                <a:cubicBezTo>
                  <a:pt x="13562" y="33203"/>
                  <a:pt x="9627" y="36000"/>
                  <a:pt x="6928" y="39837"/>
                </a:cubicBezTo>
                <a:cubicBezTo>
                  <a:pt x="5237" y="38536"/>
                  <a:pt x="3220" y="37561"/>
                  <a:pt x="1887" y="35902"/>
                </a:cubicBezTo>
                <a:cubicBezTo>
                  <a:pt x="424" y="34081"/>
                  <a:pt x="1" y="31545"/>
                  <a:pt x="456" y="29236"/>
                </a:cubicBezTo>
                <a:cubicBezTo>
                  <a:pt x="977" y="26959"/>
                  <a:pt x="2115" y="24846"/>
                  <a:pt x="3773" y="23155"/>
                </a:cubicBezTo>
                <a:cubicBezTo>
                  <a:pt x="5107" y="21691"/>
                  <a:pt x="6732" y="20455"/>
                  <a:pt x="7773" y="18797"/>
                </a:cubicBezTo>
                <a:cubicBezTo>
                  <a:pt x="9627" y="15870"/>
                  <a:pt x="9594" y="12033"/>
                  <a:pt x="11480" y="9139"/>
                </a:cubicBezTo>
                <a:cubicBezTo>
                  <a:pt x="13822" y="5594"/>
                  <a:pt x="18407" y="4358"/>
                  <a:pt x="22570" y="3708"/>
                </a:cubicBezTo>
                <a:cubicBezTo>
                  <a:pt x="26765" y="3025"/>
                  <a:pt x="30667" y="2342"/>
                  <a:pt x="34342" y="1"/>
                </a:cubicBezTo>
                <a:cubicBezTo>
                  <a:pt x="32911" y="3545"/>
                  <a:pt x="33366" y="8391"/>
                  <a:pt x="30927" y="11448"/>
                </a:cubicBezTo>
                <a:close/>
              </a:path>
            </a:pathLst>
          </a:custGeom>
          <a:noFill/>
          <a:ln w="13000" cap="flat" cmpd="sng">
            <a:solidFill>
              <a:schemeClr val="dk2"/>
            </a:solidFill>
            <a:prstDash val="solid"/>
            <a:miter lim="325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4"/>
          <p:cNvSpPr/>
          <p:nvPr/>
        </p:nvSpPr>
        <p:spPr>
          <a:xfrm rot="10077428" flipH="1">
            <a:off x="193694" y="4281555"/>
            <a:ext cx="1216643" cy="236177"/>
          </a:xfrm>
          <a:custGeom>
            <a:avLst/>
            <a:gdLst/>
            <a:ahLst/>
            <a:cxnLst/>
            <a:rect l="l" t="t" r="r" b="b"/>
            <a:pathLst>
              <a:path w="47805" h="6960" fill="none" extrusionOk="0">
                <a:moveTo>
                  <a:pt x="0" y="6959"/>
                </a:moveTo>
                <a:cubicBezTo>
                  <a:pt x="2765" y="4585"/>
                  <a:pt x="7675" y="943"/>
                  <a:pt x="11285" y="488"/>
                </a:cubicBezTo>
                <a:cubicBezTo>
                  <a:pt x="14862" y="0"/>
                  <a:pt x="18504" y="228"/>
                  <a:pt x="22114" y="423"/>
                </a:cubicBezTo>
                <a:cubicBezTo>
                  <a:pt x="25658" y="651"/>
                  <a:pt x="29203" y="846"/>
                  <a:pt x="32748" y="1366"/>
                </a:cubicBezTo>
                <a:cubicBezTo>
                  <a:pt x="37821" y="2081"/>
                  <a:pt x="42829" y="3415"/>
                  <a:pt x="47804" y="4748"/>
                </a:cubicBezTo>
              </a:path>
            </a:pathLst>
          </a:custGeom>
          <a:noFill/>
          <a:ln w="8125" cap="flat" cmpd="sng">
            <a:solidFill>
              <a:schemeClr val="dk2"/>
            </a:solidFill>
            <a:prstDash val="solid"/>
            <a:miter lim="325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4"/>
          <p:cNvSpPr/>
          <p:nvPr/>
        </p:nvSpPr>
        <p:spPr>
          <a:xfrm rot="10077428" flipH="1">
            <a:off x="273674" y="4191272"/>
            <a:ext cx="1140496" cy="591528"/>
          </a:xfrm>
          <a:custGeom>
            <a:avLst/>
            <a:gdLst/>
            <a:ahLst/>
            <a:cxnLst/>
            <a:rect l="l" t="t" r="r" b="b"/>
            <a:pathLst>
              <a:path w="44813" h="17432" fill="none" extrusionOk="0">
                <a:moveTo>
                  <a:pt x="34309" y="16130"/>
                </a:moveTo>
                <a:cubicBezTo>
                  <a:pt x="32715" y="16000"/>
                  <a:pt x="31219" y="15187"/>
                  <a:pt x="29593" y="15220"/>
                </a:cubicBezTo>
                <a:cubicBezTo>
                  <a:pt x="28228" y="15220"/>
                  <a:pt x="26959" y="15805"/>
                  <a:pt x="25626" y="16195"/>
                </a:cubicBezTo>
                <a:cubicBezTo>
                  <a:pt x="21496" y="17431"/>
                  <a:pt x="17008" y="16586"/>
                  <a:pt x="12846" y="15383"/>
                </a:cubicBezTo>
                <a:cubicBezTo>
                  <a:pt x="8683" y="14212"/>
                  <a:pt x="4553" y="12683"/>
                  <a:pt x="228" y="12586"/>
                </a:cubicBezTo>
                <a:cubicBezTo>
                  <a:pt x="326" y="10635"/>
                  <a:pt x="0" y="8586"/>
                  <a:pt x="586" y="6700"/>
                </a:cubicBezTo>
                <a:cubicBezTo>
                  <a:pt x="1301" y="4651"/>
                  <a:pt x="2862" y="2993"/>
                  <a:pt x="4911" y="2147"/>
                </a:cubicBezTo>
                <a:cubicBezTo>
                  <a:pt x="6927" y="1367"/>
                  <a:pt x="9138" y="1139"/>
                  <a:pt x="11252" y="1497"/>
                </a:cubicBezTo>
                <a:cubicBezTo>
                  <a:pt x="13073" y="1789"/>
                  <a:pt x="14862" y="2342"/>
                  <a:pt x="16683" y="2310"/>
                </a:cubicBezTo>
                <a:cubicBezTo>
                  <a:pt x="19870" y="2180"/>
                  <a:pt x="22764" y="163"/>
                  <a:pt x="25951" y="98"/>
                </a:cubicBezTo>
                <a:cubicBezTo>
                  <a:pt x="29853" y="1"/>
                  <a:pt x="33203" y="2862"/>
                  <a:pt x="35870" y="5724"/>
                </a:cubicBezTo>
                <a:cubicBezTo>
                  <a:pt x="38569" y="8553"/>
                  <a:pt x="41105" y="11187"/>
                  <a:pt x="44813" y="12748"/>
                </a:cubicBezTo>
                <a:cubicBezTo>
                  <a:pt x="41365" y="13529"/>
                  <a:pt x="37918" y="16391"/>
                  <a:pt x="34309" y="16130"/>
                </a:cubicBezTo>
                <a:close/>
              </a:path>
            </a:pathLst>
          </a:custGeom>
          <a:noFill/>
          <a:ln w="12200" cap="flat" cmpd="sng">
            <a:solidFill>
              <a:schemeClr val="dk2"/>
            </a:solidFill>
            <a:prstDash val="solid"/>
            <a:miter lim="325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4"/>
          <p:cNvSpPr/>
          <p:nvPr/>
        </p:nvSpPr>
        <p:spPr>
          <a:xfrm rot="4058912">
            <a:off x="5312833" y="488507"/>
            <a:ext cx="4805531" cy="2171599"/>
          </a:xfrm>
          <a:custGeom>
            <a:avLst/>
            <a:gdLst/>
            <a:ahLst/>
            <a:cxnLst/>
            <a:rect l="l" t="t" r="r" b="b"/>
            <a:pathLst>
              <a:path w="144161" h="86861" fill="none" extrusionOk="0">
                <a:moveTo>
                  <a:pt x="1009" y="86861"/>
                </a:moveTo>
                <a:cubicBezTo>
                  <a:pt x="1" y="77040"/>
                  <a:pt x="944" y="63089"/>
                  <a:pt x="10472" y="50016"/>
                </a:cubicBezTo>
                <a:cubicBezTo>
                  <a:pt x="17561" y="40260"/>
                  <a:pt x="30829" y="37301"/>
                  <a:pt x="42829" y="38309"/>
                </a:cubicBezTo>
                <a:cubicBezTo>
                  <a:pt x="54861" y="39317"/>
                  <a:pt x="66828" y="42959"/>
                  <a:pt x="78763" y="41431"/>
                </a:cubicBezTo>
                <a:cubicBezTo>
                  <a:pt x="90438" y="39902"/>
                  <a:pt x="100974" y="33659"/>
                  <a:pt x="107901" y="24130"/>
                </a:cubicBezTo>
                <a:cubicBezTo>
                  <a:pt x="112096" y="18309"/>
                  <a:pt x="114860" y="11318"/>
                  <a:pt x="120323" y="6667"/>
                </a:cubicBezTo>
                <a:cubicBezTo>
                  <a:pt x="126795" y="1172"/>
                  <a:pt x="136583" y="1"/>
                  <a:pt x="144160" y="3838"/>
                </a:cubicBezTo>
              </a:path>
            </a:pathLst>
          </a:custGeom>
          <a:noFill/>
          <a:ln w="20325" cap="flat" cmpd="sng">
            <a:solidFill>
              <a:schemeClr val="lt1"/>
            </a:solidFill>
            <a:prstDash val="solid"/>
            <a:miter lim="325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4"/>
          <p:cNvSpPr/>
          <p:nvPr/>
        </p:nvSpPr>
        <p:spPr>
          <a:xfrm>
            <a:off x="-167299" y="4459634"/>
            <a:ext cx="616669" cy="2489059"/>
          </a:xfrm>
          <a:custGeom>
            <a:avLst/>
            <a:gdLst/>
            <a:ahLst/>
            <a:cxnLst/>
            <a:rect l="l" t="t" r="r" b="b"/>
            <a:pathLst>
              <a:path w="46895" h="106796" fill="none" extrusionOk="0">
                <a:moveTo>
                  <a:pt x="46276" y="106795"/>
                </a:moveTo>
                <a:cubicBezTo>
                  <a:pt x="46894" y="82796"/>
                  <a:pt x="37691" y="58699"/>
                  <a:pt x="21269" y="41203"/>
                </a:cubicBezTo>
                <a:cubicBezTo>
                  <a:pt x="17301" y="36943"/>
                  <a:pt x="12879" y="33073"/>
                  <a:pt x="9366" y="28455"/>
                </a:cubicBezTo>
                <a:cubicBezTo>
                  <a:pt x="3188" y="20260"/>
                  <a:pt x="1" y="10212"/>
                  <a:pt x="358" y="1"/>
                </a:cubicBezTo>
              </a:path>
            </a:pathLst>
          </a:custGeom>
          <a:noFill/>
          <a:ln w="18700" cap="flat" cmpd="sng">
            <a:solidFill>
              <a:schemeClr val="lt2"/>
            </a:solidFill>
            <a:prstDash val="solid"/>
            <a:miter lim="325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/>
          </p:nvPr>
        </p:nvSpPr>
        <p:spPr>
          <a:xfrm>
            <a:off x="1247089" y="2215067"/>
            <a:ext cx="2511900" cy="3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4"/>
          <p:cNvSpPr txBox="1">
            <a:spLocks noGrp="1"/>
          </p:cNvSpPr>
          <p:nvPr>
            <p:ph type="subTitle" idx="1"/>
          </p:nvPr>
        </p:nvSpPr>
        <p:spPr>
          <a:xfrm>
            <a:off x="1247089" y="2588967"/>
            <a:ext cx="25119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4"/>
          <p:cNvSpPr txBox="1">
            <a:spLocks noGrp="1"/>
          </p:cNvSpPr>
          <p:nvPr>
            <p:ph type="title" idx="2"/>
          </p:nvPr>
        </p:nvSpPr>
        <p:spPr>
          <a:xfrm>
            <a:off x="5384989" y="2215067"/>
            <a:ext cx="2511900" cy="3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subTitle" idx="3"/>
          </p:nvPr>
        </p:nvSpPr>
        <p:spPr>
          <a:xfrm>
            <a:off x="5384989" y="2588967"/>
            <a:ext cx="25119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4"/>
          <p:cNvSpPr txBox="1">
            <a:spLocks noGrp="1"/>
          </p:cNvSpPr>
          <p:nvPr>
            <p:ph type="title" idx="4"/>
          </p:nvPr>
        </p:nvSpPr>
        <p:spPr>
          <a:xfrm>
            <a:off x="1247089" y="4367600"/>
            <a:ext cx="2511900" cy="3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subTitle" idx="5"/>
          </p:nvPr>
        </p:nvSpPr>
        <p:spPr>
          <a:xfrm>
            <a:off x="1247089" y="4741500"/>
            <a:ext cx="25119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title" idx="6"/>
          </p:nvPr>
        </p:nvSpPr>
        <p:spPr>
          <a:xfrm>
            <a:off x="5384989" y="4367600"/>
            <a:ext cx="2511900" cy="3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subTitle" idx="7"/>
          </p:nvPr>
        </p:nvSpPr>
        <p:spPr>
          <a:xfrm>
            <a:off x="5384989" y="4741500"/>
            <a:ext cx="2511900" cy="11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title" idx="8"/>
          </p:nvPr>
        </p:nvSpPr>
        <p:spPr>
          <a:xfrm>
            <a:off x="715975" y="593367"/>
            <a:ext cx="7712100" cy="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493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92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8"/>
          <p:cNvSpPr/>
          <p:nvPr/>
        </p:nvSpPr>
        <p:spPr>
          <a:xfrm rot="-870143">
            <a:off x="334725" y="5437806"/>
            <a:ext cx="5682541" cy="3594276"/>
          </a:xfrm>
          <a:custGeom>
            <a:avLst/>
            <a:gdLst/>
            <a:ahLst/>
            <a:cxnLst/>
            <a:rect l="l" t="t" r="r" b="b"/>
            <a:pathLst>
              <a:path w="125820" h="59687" extrusionOk="0">
                <a:moveTo>
                  <a:pt x="16866" y="1"/>
                </a:moveTo>
                <a:cubicBezTo>
                  <a:pt x="16300" y="1"/>
                  <a:pt x="15830" y="51"/>
                  <a:pt x="15513" y="164"/>
                </a:cubicBezTo>
                <a:cubicBezTo>
                  <a:pt x="9919" y="2245"/>
                  <a:pt x="4001" y="5270"/>
                  <a:pt x="1659" y="10765"/>
                </a:cubicBezTo>
                <a:cubicBezTo>
                  <a:pt x="1" y="14733"/>
                  <a:pt x="554" y="19383"/>
                  <a:pt x="2342" y="23318"/>
                </a:cubicBezTo>
                <a:cubicBezTo>
                  <a:pt x="4131" y="27220"/>
                  <a:pt x="7058" y="30505"/>
                  <a:pt x="10147" y="33529"/>
                </a:cubicBezTo>
                <a:cubicBezTo>
                  <a:pt x="27437" y="50391"/>
                  <a:pt x="51615" y="59687"/>
                  <a:pt x="75722" y="59687"/>
                </a:cubicBezTo>
                <a:cubicBezTo>
                  <a:pt x="84578" y="59687"/>
                  <a:pt x="93425" y="58432"/>
                  <a:pt x="101917" y="55838"/>
                </a:cubicBezTo>
                <a:cubicBezTo>
                  <a:pt x="108942" y="53691"/>
                  <a:pt x="116063" y="50472"/>
                  <a:pt x="120454" y="44553"/>
                </a:cubicBezTo>
                <a:cubicBezTo>
                  <a:pt x="124811" y="38537"/>
                  <a:pt x="125819" y="30700"/>
                  <a:pt x="123088" y="23773"/>
                </a:cubicBezTo>
                <a:cubicBezTo>
                  <a:pt x="119153" y="14147"/>
                  <a:pt x="104421" y="5822"/>
                  <a:pt x="94438" y="5660"/>
                </a:cubicBezTo>
                <a:cubicBezTo>
                  <a:pt x="94052" y="5653"/>
                  <a:pt x="93666" y="5650"/>
                  <a:pt x="93281" y="5650"/>
                </a:cubicBezTo>
                <a:cubicBezTo>
                  <a:pt x="81902" y="5650"/>
                  <a:pt x="70639" y="8359"/>
                  <a:pt x="59284" y="9335"/>
                </a:cubicBezTo>
                <a:cubicBezTo>
                  <a:pt x="56952" y="9535"/>
                  <a:pt x="54582" y="9650"/>
                  <a:pt x="52209" y="9650"/>
                </a:cubicBezTo>
                <a:cubicBezTo>
                  <a:pt x="42638" y="9650"/>
                  <a:pt x="33008" y="7770"/>
                  <a:pt x="25529" y="1985"/>
                </a:cubicBezTo>
                <a:cubicBezTo>
                  <a:pt x="24401" y="1126"/>
                  <a:pt x="19548" y="1"/>
                  <a:pt x="168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5" name="Google Shape;645;p38"/>
          <p:cNvSpPr/>
          <p:nvPr/>
        </p:nvSpPr>
        <p:spPr>
          <a:xfrm rot="10800000">
            <a:off x="4614884" y="5928567"/>
            <a:ext cx="5039367" cy="1667523"/>
          </a:xfrm>
          <a:custGeom>
            <a:avLst/>
            <a:gdLst/>
            <a:ahLst/>
            <a:cxnLst/>
            <a:rect l="l" t="t" r="r" b="b"/>
            <a:pathLst>
              <a:path w="182404" h="45268" fill="none" extrusionOk="0">
                <a:moveTo>
                  <a:pt x="0" y="11285"/>
                </a:moveTo>
                <a:cubicBezTo>
                  <a:pt x="2732" y="15642"/>
                  <a:pt x="5529" y="20097"/>
                  <a:pt x="9334" y="23544"/>
                </a:cubicBezTo>
                <a:cubicBezTo>
                  <a:pt x="13138" y="27024"/>
                  <a:pt x="18179" y="29463"/>
                  <a:pt x="23317" y="29040"/>
                </a:cubicBezTo>
                <a:cubicBezTo>
                  <a:pt x="29366" y="28487"/>
                  <a:pt x="34374" y="24227"/>
                  <a:pt x="40162" y="22406"/>
                </a:cubicBezTo>
                <a:cubicBezTo>
                  <a:pt x="45040" y="20845"/>
                  <a:pt x="50341" y="21138"/>
                  <a:pt x="55414" y="21951"/>
                </a:cubicBezTo>
                <a:cubicBezTo>
                  <a:pt x="63284" y="23284"/>
                  <a:pt x="70893" y="25951"/>
                  <a:pt x="77885" y="29788"/>
                </a:cubicBezTo>
                <a:cubicBezTo>
                  <a:pt x="84129" y="33268"/>
                  <a:pt x="89885" y="37690"/>
                  <a:pt x="96486" y="40390"/>
                </a:cubicBezTo>
                <a:cubicBezTo>
                  <a:pt x="102177" y="42698"/>
                  <a:pt x="108258" y="43642"/>
                  <a:pt x="114372" y="44259"/>
                </a:cubicBezTo>
                <a:cubicBezTo>
                  <a:pt x="124160" y="45202"/>
                  <a:pt x="134241" y="45268"/>
                  <a:pt x="143575" y="42113"/>
                </a:cubicBezTo>
                <a:cubicBezTo>
                  <a:pt x="162208" y="35869"/>
                  <a:pt x="174566" y="18049"/>
                  <a:pt x="182403" y="0"/>
                </a:cubicBezTo>
              </a:path>
            </a:pathLst>
          </a:custGeom>
          <a:noFill/>
          <a:ln w="20325" cap="flat" cmpd="sng">
            <a:solidFill>
              <a:schemeClr val="dk2"/>
            </a:solidFill>
            <a:prstDash val="solid"/>
            <a:miter lim="3251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3671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B86A-5E89-4EC7-AFE9-011C51BCFCB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DCCD-EA95-4B7C-AE47-F45C89360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B86A-5E89-4EC7-AFE9-011C51BCFCB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0DCCD-EA95-4B7C-AE47-F45C893606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B86A-5E89-4EC7-AFE9-011C51BCFCB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DCCD-EA95-4B7C-AE47-F45C89360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B86A-5E89-4EC7-AFE9-011C51BCFCB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DCCD-EA95-4B7C-AE47-F45C89360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B86A-5E89-4EC7-AFE9-011C51BCFCB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DCCD-EA95-4B7C-AE47-F45C89360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B86A-5E89-4EC7-AFE9-011C51BCFCB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DCCD-EA95-4B7C-AE47-F45C893606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B86A-5E89-4EC7-AFE9-011C51BCFCB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DCCD-EA95-4B7C-AE47-F45C893606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B86A-5E89-4EC7-AFE9-011C51BCFCB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30DCCD-EA95-4B7C-AE47-F45C893606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CDBB86A-5E89-4EC7-AFE9-011C51BCFCBA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30DCCD-EA95-4B7C-AE47-F45C893606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file:///C:\Program%20Files\Inknoe%20ClassPoint%202\Images\sd_blue.pn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file:///C:\Program%20Files\Inknoe%20ClassPoint%202\Images\wc_blue.pn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file:///C:\Program%20Files\Inknoe%20ClassPoint%202\Images\mc_blue_comp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file:///C:\Program%20Files\Inknoe%20ClassPoint%202\Images\mc_blue_comp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file:///C:\Program%20Files\Inknoe%20ClassPoint%202\Images\sa_blue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file:///C:\Program%20Files\Inknoe%20ClassPoint%202\Images\sa_blue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89916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/>
              <a:t>Landasan</a:t>
            </a:r>
            <a:r>
              <a:rPr lang="en-US" sz="5400" dirty="0"/>
              <a:t> </a:t>
            </a:r>
            <a:r>
              <a:rPr lang="en-US" sz="5400" dirty="0" err="1"/>
              <a:t>teori</a:t>
            </a:r>
            <a:r>
              <a:rPr lang="en-US" sz="5400" dirty="0"/>
              <a:t> </a:t>
            </a:r>
            <a:r>
              <a:rPr lang="en-US" sz="5400" dirty="0" err="1"/>
              <a:t>dan</a:t>
            </a:r>
            <a:r>
              <a:rPr lang="en-US" sz="5400" dirty="0"/>
              <a:t> </a:t>
            </a:r>
            <a:r>
              <a:rPr lang="en-US" sz="5400" dirty="0" err="1"/>
              <a:t>konsep</a:t>
            </a:r>
            <a:r>
              <a:rPr lang="en-US" sz="5400" dirty="0"/>
              <a:t> </a:t>
            </a:r>
            <a:r>
              <a:rPr lang="en-US" sz="5400" dirty="0" err="1"/>
              <a:t>siStem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599"/>
            <a:ext cx="7620000" cy="1143000"/>
          </a:xfrm>
        </p:spPr>
        <p:txBody>
          <a:bodyPr>
            <a:noAutofit/>
          </a:bodyPr>
          <a:lstStyle/>
          <a:p>
            <a:r>
              <a:rPr lang="en-US" sz="2400" dirty="0"/>
              <a:t>Mata </a:t>
            </a:r>
            <a:r>
              <a:rPr lang="en-US" sz="2400" dirty="0" err="1"/>
              <a:t>Kuliah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Pengantar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endParaRPr lang="en-US" sz="2400" dirty="0"/>
          </a:p>
          <a:p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342017" y="336984"/>
            <a:ext cx="2116183" cy="695418"/>
            <a:chOff x="6342017" y="336984"/>
            <a:chExt cx="2116183" cy="6954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2017" y="361263"/>
              <a:ext cx="671139" cy="67113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361264"/>
              <a:ext cx="622505" cy="6151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012" y="336984"/>
              <a:ext cx="669188" cy="671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4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Lanjutan</a:t>
            </a:r>
            <a:r>
              <a:rPr lang="en-US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.....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yang </a:t>
            </a:r>
            <a:r>
              <a:rPr lang="en-US" sz="2800" dirty="0" err="1"/>
              <a:t>tertata</a:t>
            </a:r>
            <a:r>
              <a:rPr lang="en-US" sz="2800" dirty="0"/>
              <a:t> </a:t>
            </a:r>
            <a:r>
              <a:rPr lang="en-US" sz="2800" dirty="0" err="1"/>
              <a:t>rapi</a:t>
            </a:r>
            <a:r>
              <a:rPr lang="en-US" sz="2800" dirty="0"/>
              <a:t>, ....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berbentuk</a:t>
            </a:r>
            <a:r>
              <a:rPr lang="en-US" sz="2800" dirty="0"/>
              <a:t> </a:t>
            </a:r>
            <a:r>
              <a:rPr lang="en-US" sz="2800" dirty="0" err="1"/>
              <a:t>komponen-komponen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komponen</a:t>
            </a:r>
            <a:r>
              <a:rPr lang="en-US" sz="2800" dirty="0"/>
              <a:t> </a:t>
            </a:r>
            <a:r>
              <a:rPr lang="en-US" sz="2800" dirty="0" err="1"/>
              <a:t>bersama-sama</a:t>
            </a:r>
            <a:r>
              <a:rPr lang="en-US" sz="2800" dirty="0"/>
              <a:t> </a:t>
            </a:r>
            <a:r>
              <a:rPr lang="en-US" sz="2800" dirty="0" err="1"/>
              <a:t>melaksanakan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yang </a:t>
            </a:r>
            <a:r>
              <a:rPr lang="en-US" sz="2800" dirty="0" err="1"/>
              <a:t>rumit</a:t>
            </a:r>
            <a:r>
              <a:rPr lang="en-US" sz="2800" dirty="0"/>
              <a:t> (</a:t>
            </a:r>
            <a:r>
              <a:rPr lang="en-US" sz="2800" dirty="0" err="1"/>
              <a:t>Silvern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220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Suprasistem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terbesar</a:t>
            </a:r>
            <a:r>
              <a:rPr lang="en-US" sz="2800" dirty="0"/>
              <a:t> yang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rumit</a:t>
            </a:r>
            <a:r>
              <a:rPr lang="en-US" sz="2800" dirty="0"/>
              <a:t> (</a:t>
            </a:r>
            <a:r>
              <a:rPr lang="en-US" sz="2800" dirty="0" err="1"/>
              <a:t>Prawiradilaga</a:t>
            </a:r>
            <a:r>
              <a:rPr lang="en-US" sz="2800" dirty="0"/>
              <a:t>)</a:t>
            </a:r>
          </a:p>
        </p:txBody>
      </p:sp>
      <p:pic>
        <p:nvPicPr>
          <p:cNvPr id="4" name="Picture 4" descr="http://www.kemdikbud.go.id/kemdikbud/sites/default/files/default_pic.jpg?13183949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3428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847707" y="4209854"/>
            <a:ext cx="1143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detydiana.com/wp-content/uploads/2012/08/534F48E2-748D-4E33-A76E-14D78E01FF1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12" y="3352800"/>
            <a:ext cx="364943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15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914082"/>
          </a:xfrm>
        </p:spPr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(Cara </a:t>
            </a:r>
            <a:r>
              <a:rPr lang="en-US" dirty="0" err="1"/>
              <a:t>kerja</a:t>
            </a:r>
            <a:r>
              <a:rPr lang="en-US" dirty="0"/>
              <a:t>)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914400" y="1102936"/>
            <a:ext cx="2667000" cy="1905000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Sistem</a:t>
            </a:r>
            <a:r>
              <a:rPr lang="en-US" sz="2400" b="1" dirty="0"/>
              <a:t> Terbuka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5943600" y="1066800"/>
            <a:ext cx="2667000" cy="1905000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Tertutup</a:t>
            </a: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3208807"/>
            <a:ext cx="4724400" cy="3352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menerima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masukan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lingkungan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mentransformasikan-nya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kegiatan-kegiatan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sistem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sehingga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menghasilkan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keluaran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lingkungan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berupa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umpan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balik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7400" y="3179975"/>
            <a:ext cx="2819400" cy="3352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menerima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masukan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lingkungan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bersifat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baku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8" name="Picture 2" descr="http://static.comicvine.com/uploads/original/10/106562/3823140-saas-vs-on-premi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17083"/>
            <a:ext cx="2378393" cy="179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063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Teknik</a:t>
            </a:r>
            <a:r>
              <a:rPr lang="en-US" sz="2400" dirty="0"/>
              <a:t> yang </a:t>
            </a:r>
            <a:r>
              <a:rPr lang="en-US" sz="2400" dirty="0" err="1"/>
              <a:t>menggabungkan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mengaitkan</a:t>
            </a:r>
            <a:r>
              <a:rPr lang="en-US" sz="2400" dirty="0"/>
              <a:t> </a:t>
            </a:r>
            <a:r>
              <a:rPr lang="en-US" sz="2400" dirty="0" err="1"/>
              <a:t>komponen-komponen</a:t>
            </a:r>
            <a:r>
              <a:rPr lang="en-US" sz="2400" dirty="0"/>
              <a:t> lama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rancangan</a:t>
            </a:r>
            <a:r>
              <a:rPr lang="en-US" sz="2400" dirty="0"/>
              <a:t> </a:t>
            </a:r>
            <a:r>
              <a:rPr lang="en-US" sz="2400" dirty="0" err="1"/>
              <a:t>ulang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maksud</a:t>
            </a:r>
            <a:r>
              <a:rPr lang="en-US" sz="2400" dirty="0"/>
              <a:t> agar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efektif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tujuannya</a:t>
            </a:r>
            <a:r>
              <a:rPr lang="en-US" sz="2400" dirty="0"/>
              <a:t> (</a:t>
            </a:r>
            <a:r>
              <a:rPr lang="en-US" sz="2400" dirty="0" err="1"/>
              <a:t>Heinich</a:t>
            </a:r>
            <a:r>
              <a:rPr lang="en-US" sz="2400" dirty="0"/>
              <a:t>)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5762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Pandang???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/>
              <a:t>Penerapan</a:t>
            </a:r>
            <a:r>
              <a:rPr lang="en-US" sz="3200" dirty="0"/>
              <a:t> </a:t>
            </a:r>
            <a:r>
              <a:rPr lang="en-US" sz="3200" dirty="0" err="1"/>
              <a:t>pola</a:t>
            </a:r>
            <a:r>
              <a:rPr lang="en-US" sz="3200" dirty="0"/>
              <a:t> </a:t>
            </a:r>
            <a:r>
              <a:rPr lang="en-US" sz="3200" dirty="0" err="1"/>
              <a:t>berpikir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menanggapi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(</a:t>
            </a:r>
            <a:r>
              <a:rPr lang="en-US" sz="3200" dirty="0" err="1"/>
              <a:t>Prawiradilaga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83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05600" cy="1371600"/>
          </a:xfrm>
        </p:spPr>
        <p:txBody>
          <a:bodyPr/>
          <a:lstStyle/>
          <a:p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Suatu</a:t>
            </a:r>
            <a:r>
              <a:rPr lang="en-US" sz="2800" dirty="0"/>
              <a:t> proses </a:t>
            </a:r>
            <a:r>
              <a:rPr lang="en-US" sz="2800" dirty="0" err="1"/>
              <a:t>pencapaian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logis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pemecahan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efektif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efisien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dianggap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ilmiah</a:t>
            </a:r>
            <a:r>
              <a:rPr lang="en-US" sz="2800" dirty="0"/>
              <a:t> (Kaufman)</a:t>
            </a:r>
          </a:p>
        </p:txBody>
      </p:sp>
    </p:spTree>
    <p:extLst>
      <p:ext uri="{BB962C8B-B14F-4D97-AF65-F5344CB8AC3E}">
        <p14:creationId xmlns:p14="http://schemas.microsoft.com/office/powerpoint/2010/main" val="1396682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d-ID" sz="2800" dirty="0"/>
              <a:t>Sebuah sistem </a:t>
            </a:r>
            <a:r>
              <a:rPr lang="en-US" sz="2800" dirty="0" err="1"/>
              <a:t>pembelajaran</a:t>
            </a:r>
            <a:r>
              <a:rPr lang="id-ID" sz="2800" dirty="0"/>
              <a:t> terdiri dari satu set kerangka </a:t>
            </a:r>
            <a:r>
              <a:rPr lang="en-US" sz="2800" dirty="0"/>
              <a:t>yang </a:t>
            </a:r>
            <a:r>
              <a:rPr lang="id-ID" sz="2800" dirty="0"/>
              <a:t>saling terkait untuk memberikan kegiatan belajar yang diperlukan </a:t>
            </a:r>
            <a:r>
              <a:rPr lang="en-US" sz="2800" dirty="0" err="1"/>
              <a:t>dalam</a:t>
            </a:r>
            <a:r>
              <a:rPr lang="id-ID" sz="2800" dirty="0"/>
              <a:t> mencapai tujuan pembelajaran</a:t>
            </a:r>
            <a:r>
              <a:rPr lang="en-US" sz="2800" dirty="0"/>
              <a:t>. (</a:t>
            </a:r>
            <a:r>
              <a:rPr lang="en-US" sz="2800" dirty="0" err="1"/>
              <a:t>Smaldino</a:t>
            </a:r>
            <a:r>
              <a:rPr lang="en-US" sz="2800" dirty="0"/>
              <a:t> </a:t>
            </a:r>
            <a:r>
              <a:rPr lang="en-US" sz="2800" dirty="0" err="1"/>
              <a:t>dkk</a:t>
            </a:r>
            <a:r>
              <a:rPr lang="en-US" sz="28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081859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Lanjutan</a:t>
            </a:r>
            <a:r>
              <a:rPr lang="en-US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 </a:t>
            </a:r>
            <a:r>
              <a:rPr lang="en-US" sz="2800" dirty="0" err="1"/>
              <a:t>mencakup</a:t>
            </a:r>
            <a:r>
              <a:rPr lang="en-US" sz="2800" dirty="0"/>
              <a:t> </a:t>
            </a:r>
            <a:r>
              <a:rPr lang="en-US" sz="2800" dirty="0" err="1"/>
              <a:t>adanya</a:t>
            </a:r>
            <a:r>
              <a:rPr lang="en-US" sz="2800" dirty="0"/>
              <a:t> </a:t>
            </a:r>
            <a:r>
              <a:rPr lang="en-US" sz="2800" dirty="0" err="1"/>
              <a:t>pemanfaatan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belajar</a:t>
            </a:r>
            <a:r>
              <a:rPr lang="en-US" sz="2800" dirty="0"/>
              <a:t>  (</a:t>
            </a:r>
            <a:r>
              <a:rPr lang="en-US" sz="2800" dirty="0" err="1"/>
              <a:t>Pesan</a:t>
            </a:r>
            <a:r>
              <a:rPr lang="en-US" sz="2800" dirty="0"/>
              <a:t>, Orang, </a:t>
            </a:r>
            <a:r>
              <a:rPr lang="en-US" sz="2800" dirty="0" err="1"/>
              <a:t>Bahan</a:t>
            </a:r>
            <a:r>
              <a:rPr lang="en-US" sz="2800" dirty="0"/>
              <a:t>, </a:t>
            </a:r>
            <a:r>
              <a:rPr lang="en-US" sz="2800" dirty="0" err="1"/>
              <a:t>Alat</a:t>
            </a:r>
            <a:r>
              <a:rPr lang="en-US" sz="2800" dirty="0"/>
              <a:t>, </a:t>
            </a:r>
            <a:r>
              <a:rPr lang="en-US" sz="2800" dirty="0" err="1"/>
              <a:t>Teknik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) </a:t>
            </a:r>
            <a:r>
              <a:rPr lang="en-US" sz="2800" dirty="0" err="1"/>
              <a:t>termasuk</a:t>
            </a:r>
            <a:r>
              <a:rPr lang="en-US" sz="2800" dirty="0"/>
              <a:t> </a:t>
            </a:r>
            <a:r>
              <a:rPr lang="en-US" sz="2800" dirty="0" err="1"/>
              <a:t>prosedur</a:t>
            </a:r>
            <a:r>
              <a:rPr lang="en-US" sz="2800" dirty="0"/>
              <a:t> yang </a:t>
            </a:r>
            <a:r>
              <a:rPr lang="en-US" sz="2800" dirty="0" err="1"/>
              <a:t>ditata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di </a:t>
            </a:r>
            <a:r>
              <a:rPr lang="en-US" sz="2800" dirty="0" err="1"/>
              <a:t>kelola</a:t>
            </a:r>
            <a:r>
              <a:rPr lang="en-US" sz="2800" dirty="0"/>
              <a:t> </a:t>
            </a:r>
            <a:r>
              <a:rPr lang="en-US" sz="2800" dirty="0" err="1"/>
              <a:t>adar</a:t>
            </a:r>
            <a:r>
              <a:rPr lang="en-US" sz="2800" dirty="0"/>
              <a:t> proses </a:t>
            </a:r>
            <a:r>
              <a:rPr lang="en-US" sz="2800" dirty="0" err="1"/>
              <a:t>belajar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. (Gagne, Briggs </a:t>
            </a:r>
            <a:r>
              <a:rPr lang="en-US" sz="2800" dirty="0" err="1"/>
              <a:t>dan</a:t>
            </a:r>
            <a:r>
              <a:rPr lang="en-US" sz="2800" dirty="0"/>
              <a:t> Wager)</a:t>
            </a:r>
          </a:p>
        </p:txBody>
      </p:sp>
    </p:spTree>
    <p:extLst>
      <p:ext uri="{BB962C8B-B14F-4D97-AF65-F5344CB8AC3E}">
        <p14:creationId xmlns:p14="http://schemas.microsoft.com/office/powerpoint/2010/main" val="393909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34200" cy="114268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(AECT 1977)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05946" y="1371600"/>
            <a:ext cx="8709454" cy="5414665"/>
            <a:chOff x="205946" y="1524000"/>
            <a:chExt cx="8709454" cy="5414665"/>
          </a:xfrm>
        </p:grpSpPr>
        <p:sp>
          <p:nvSpPr>
            <p:cNvPr id="11" name="Rectangle 10"/>
            <p:cNvSpPr/>
            <p:nvPr/>
          </p:nvSpPr>
          <p:spPr>
            <a:xfrm>
              <a:off x="4114800" y="1524000"/>
              <a:ext cx="2514600" cy="45720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010400" y="3190103"/>
              <a:ext cx="1905000" cy="1219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Siswa</a:t>
              </a:r>
              <a:r>
                <a:rPr lang="en-US" sz="2400" dirty="0"/>
                <a:t>/ </a:t>
              </a:r>
              <a:r>
                <a:rPr lang="en-US" sz="2400" dirty="0" err="1"/>
                <a:t>Peserta</a:t>
              </a:r>
              <a:r>
                <a:rPr lang="en-US" sz="2400" dirty="0"/>
                <a:t> </a:t>
              </a:r>
              <a:r>
                <a:rPr lang="en-US" sz="2400" dirty="0" err="1"/>
                <a:t>didik</a:t>
              </a:r>
              <a:endParaRPr lang="en-US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8800" y="3200400"/>
              <a:ext cx="1905000" cy="1219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Materi</a:t>
              </a:r>
              <a:r>
                <a:rPr lang="en-US" sz="2400" dirty="0"/>
                <a:t>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metode</a:t>
              </a:r>
              <a:r>
                <a:rPr lang="en-US" sz="2400" dirty="0"/>
                <a:t> </a:t>
              </a:r>
              <a:r>
                <a:rPr lang="en-US" sz="2400" dirty="0" err="1"/>
                <a:t>keputusan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5946" y="3190103"/>
              <a:ext cx="1181100" cy="122949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Tujuan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67200" y="4648200"/>
              <a:ext cx="2171700" cy="1219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Media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305300" y="3200400"/>
              <a:ext cx="2171700" cy="1219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Guru/ </a:t>
              </a:r>
              <a:r>
                <a:rPr lang="en-US" sz="2400" dirty="0" err="1"/>
                <a:t>Pendidik</a:t>
              </a:r>
              <a:r>
                <a:rPr lang="en-US" sz="2400" dirty="0"/>
                <a:t> </a:t>
              </a:r>
              <a:r>
                <a:rPr lang="en-US" sz="2400" dirty="0" err="1"/>
                <a:t>dengan</a:t>
              </a:r>
              <a:r>
                <a:rPr lang="en-US" sz="2400" dirty="0"/>
                <a:t> media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05300" y="1818503"/>
              <a:ext cx="2171700" cy="1219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Guru/ </a:t>
              </a:r>
              <a:r>
                <a:rPr lang="en-US" sz="2400" dirty="0" err="1"/>
                <a:t>Pendidik</a:t>
              </a:r>
              <a:endParaRPr lang="en-US" sz="2400" dirty="0"/>
            </a:p>
          </p:txBody>
        </p:sp>
        <p:cxnSp>
          <p:nvCxnSpPr>
            <p:cNvPr id="13" name="Straight Arrow Connector 12"/>
            <p:cNvCxnSpPr>
              <a:stCxn id="7" idx="3"/>
              <a:endCxn id="6" idx="1"/>
            </p:cNvCxnSpPr>
            <p:nvPr/>
          </p:nvCxnSpPr>
          <p:spPr>
            <a:xfrm>
              <a:off x="1387046" y="3804851"/>
              <a:ext cx="441754" cy="514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733800" y="3810000"/>
              <a:ext cx="441754" cy="514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629400" y="3815149"/>
              <a:ext cx="441754" cy="514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96496" y="6477000"/>
              <a:ext cx="7166404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813486" y="4419599"/>
              <a:ext cx="0" cy="2057401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758645" y="4392826"/>
              <a:ext cx="0" cy="2057401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7962900" y="4419600"/>
              <a:ext cx="0" cy="2057401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5353050" y="6096001"/>
              <a:ext cx="0" cy="380999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669059" y="6477000"/>
              <a:ext cx="3421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Feedback </a:t>
              </a:r>
              <a:r>
                <a:rPr lang="en-US" sz="2400" dirty="0" err="1"/>
                <a:t>dan</a:t>
              </a:r>
              <a:r>
                <a:rPr lang="en-US" sz="2400" dirty="0"/>
                <a:t> </a:t>
              </a:r>
              <a:r>
                <a:rPr lang="en-US" sz="2400" dirty="0" err="1"/>
                <a:t>evaluasi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20773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F40855-9037-480D-8B51-CF6CA1559246}"/>
              </a:ext>
            </a:extLst>
          </p:cNvPr>
          <p:cNvSpPr txBox="1"/>
          <p:nvPr/>
        </p:nvSpPr>
        <p:spPr>
          <a:xfrm>
            <a:off x="608043" y="906482"/>
            <a:ext cx="854885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50" dirty="0">
                <a:solidFill>
                  <a:schemeClr val="bg1"/>
                </a:solidFill>
                <a:latin typeface="Bodoni MT Black" panose="02070A03080606020203" pitchFamily="18" charset="0"/>
              </a:rPr>
              <a:t>PENGARUH KONSEP SISTEM TERHADAP PERKEMBANGAN TEKNOLOGI PENDIDIKAN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69358" y="4821091"/>
            <a:ext cx="754724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Contoh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sistem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dikembangkan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oleh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TP: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kurikulum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program-program media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seperti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program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komputer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televisi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/video,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modul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bahan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ajar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dsb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1026" name="Picture 2" descr="C:\Users\Warsito\Desktop\250130-P48MNV-8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649" y="1783645"/>
            <a:ext cx="2732951" cy="273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505975-FEAC-4E9B-ACFD-3367FCB46C0F}"/>
              </a:ext>
            </a:extLst>
          </p:cNvPr>
          <p:cNvSpPr txBox="1"/>
          <p:nvPr/>
        </p:nvSpPr>
        <p:spPr>
          <a:xfrm>
            <a:off x="569358" y="306624"/>
            <a:ext cx="80203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PENGARUH KONSEP SISTEM TERHADAP PERKEMBANGAN TEKNOLOGI PENDIDIKAN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3862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uzuki.co.id/images/pic_tips_au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46" y="838200"/>
            <a:ext cx="7696200" cy="518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1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9916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505975-FEAC-4E9B-ACFD-3367FCB46C0F}"/>
              </a:ext>
            </a:extLst>
          </p:cNvPr>
          <p:cNvSpPr txBox="1"/>
          <p:nvPr/>
        </p:nvSpPr>
        <p:spPr>
          <a:xfrm>
            <a:off x="561810" y="2971800"/>
            <a:ext cx="802037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Terima</a:t>
            </a:r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Kasih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ID" sz="4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948844" y="1905000"/>
            <a:ext cx="3246312" cy="1066800"/>
            <a:chOff x="6342017" y="336984"/>
            <a:chExt cx="2116183" cy="6954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2017" y="361263"/>
              <a:ext cx="671139" cy="67113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361264"/>
              <a:ext cx="622505" cy="61511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012" y="336984"/>
              <a:ext cx="669188" cy="671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14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9B4797A-9CBF-41AD-8355-1454D17C8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234067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F8A28D-E00D-4984-B82E-205DA15B0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pic>
        <p:nvPicPr>
          <p:cNvPr id="5" name="btnInknoeActivityCp2">
            <a:extLst>
              <a:ext uri="{FF2B5EF4-FFF2-40B4-BE49-F238E27FC236}">
                <a16:creationId xmlns:a16="http://schemas.microsoft.com/office/drawing/2014/main" id="{BD43A936-5FF8-484A-A9C3-0F1579D5F2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181600"/>
            <a:ext cx="3048000" cy="79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78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004D73-01A5-4CA3-8E26-0451034855D1}"/>
              </a:ext>
            </a:extLst>
          </p:cNvPr>
          <p:cNvSpPr/>
          <p:nvPr/>
        </p:nvSpPr>
        <p:spPr>
          <a:xfrm>
            <a:off x="2611995" y="977081"/>
            <a:ext cx="3462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Quiz Micro teaching </a:t>
            </a:r>
            <a:endParaRPr lang="en-ID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D5F3F5-EABC-4497-AEB9-2B47442B2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391400"/>
          </a:xfrm>
          <a:prstGeom prst="rect">
            <a:avLst/>
          </a:prstGeom>
        </p:spPr>
      </p:pic>
      <p:pic>
        <p:nvPicPr>
          <p:cNvPr id="8" name="btnInknoeActivityCp2">
            <a:extLst>
              <a:ext uri="{FF2B5EF4-FFF2-40B4-BE49-F238E27FC236}">
                <a16:creationId xmlns:a16="http://schemas.microsoft.com/office/drawing/2014/main" id="{25D6CD07-99BD-41E7-B8E4-F5BA007E82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10200"/>
            <a:ext cx="262279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59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2AAEB-2256-4FB6-B210-A83EDDA3A6B6}"/>
              </a:ext>
            </a:extLst>
          </p:cNvPr>
          <p:cNvSpPr txBox="1"/>
          <p:nvPr/>
        </p:nvSpPr>
        <p:spPr>
          <a:xfrm>
            <a:off x="1981200" y="2438400"/>
            <a:ext cx="6771249" cy="4086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Proses </a:t>
            </a:r>
            <a:r>
              <a:rPr lang="en-US" sz="24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rancangan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keseluruhan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bagian-bagian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bekerja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secara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independen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US" sz="24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bersama-sama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mencapai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hasil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baik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merupakan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definisi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Sistem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menurut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endParaRPr lang="en-U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err="1">
                <a:solidFill>
                  <a:schemeClr val="bg1"/>
                </a:solidFill>
              </a:rPr>
              <a:t>Miarso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err="1">
                <a:solidFill>
                  <a:schemeClr val="bg1"/>
                </a:solidFill>
              </a:rPr>
              <a:t>Banathy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err="1">
                <a:solidFill>
                  <a:schemeClr val="bg1"/>
                </a:solidFill>
              </a:rPr>
              <a:t>Silvern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</a:rPr>
              <a:t>Kaufman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168D9-EB7A-4F76-B9C4-E88774FAD115}"/>
              </a:ext>
            </a:extLst>
          </p:cNvPr>
          <p:cNvSpPr txBox="1"/>
          <p:nvPr/>
        </p:nvSpPr>
        <p:spPr>
          <a:xfrm>
            <a:off x="1773702" y="762000"/>
            <a:ext cx="68873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Kuis</a:t>
            </a:r>
            <a:r>
              <a:rPr lang="en-US" sz="405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5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Pengantar</a:t>
            </a:r>
            <a:r>
              <a:rPr lang="en-US" sz="405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5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Teknologi</a:t>
            </a:r>
            <a:r>
              <a:rPr lang="en-US" sz="405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Pendidikan</a:t>
            </a:r>
            <a:endParaRPr lang="en-ID" sz="4050" dirty="0"/>
          </a:p>
        </p:txBody>
      </p:sp>
      <p:pic>
        <p:nvPicPr>
          <p:cNvPr id="8" name="btnInknoeActivityCp2">
            <a:extLst>
              <a:ext uri="{FF2B5EF4-FFF2-40B4-BE49-F238E27FC236}">
                <a16:creationId xmlns:a16="http://schemas.microsoft.com/office/drawing/2014/main" id="{3EF64159-914B-4744-87B6-14A95309FFA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88" y="5660239"/>
            <a:ext cx="2016712" cy="52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11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2AAEB-2256-4FB6-B210-A83EDDA3A6B6}"/>
              </a:ext>
            </a:extLst>
          </p:cNvPr>
          <p:cNvSpPr txBox="1"/>
          <p:nvPr/>
        </p:nvSpPr>
        <p:spPr>
          <a:xfrm>
            <a:off x="1905000" y="1567428"/>
            <a:ext cx="7025639" cy="4086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id-ID" sz="2400" dirty="0">
                <a:solidFill>
                  <a:schemeClr val="bg1"/>
                </a:solidFill>
              </a:rPr>
              <a:t>atu set kerangka </a:t>
            </a:r>
            <a:r>
              <a:rPr lang="en-US" sz="2400" dirty="0">
                <a:solidFill>
                  <a:schemeClr val="bg1"/>
                </a:solidFill>
              </a:rPr>
              <a:t>yang </a:t>
            </a:r>
            <a:r>
              <a:rPr lang="id-ID" sz="2400" dirty="0">
                <a:solidFill>
                  <a:schemeClr val="bg1"/>
                </a:solidFill>
              </a:rPr>
              <a:t>saling terkait untuk memberikan kegiatan belajar yang diperlukan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id-ID" sz="2400" dirty="0">
                <a:solidFill>
                  <a:schemeClr val="bg1"/>
                </a:solidFill>
              </a:rPr>
              <a:t> mencapai tujuan pembelajaran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Pertanyataan</a:t>
            </a:r>
            <a:r>
              <a:rPr lang="en-US" sz="2400" dirty="0">
                <a:solidFill>
                  <a:schemeClr val="bg1"/>
                </a:solidFill>
              </a:rPr>
              <a:t> di </a:t>
            </a:r>
            <a:r>
              <a:rPr lang="en-US" sz="2400" dirty="0" err="1">
                <a:solidFill>
                  <a:schemeClr val="bg1"/>
                </a:solidFill>
              </a:rPr>
              <a:t>atas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merupakan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definisi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dari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  <a:r>
              <a:rPr lang="id-ID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err="1">
                <a:solidFill>
                  <a:schemeClr val="bg1"/>
                </a:solidFill>
              </a:rPr>
              <a:t>Sistem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Pembelajaraan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err="1">
                <a:solidFill>
                  <a:schemeClr val="bg1"/>
                </a:solidFill>
              </a:rPr>
              <a:t>Sistem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Pendekatan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err="1">
                <a:solidFill>
                  <a:schemeClr val="bg1"/>
                </a:solidFill>
              </a:rPr>
              <a:t>Sistem</a:t>
            </a:r>
            <a:r>
              <a:rPr lang="en-US" sz="2400" dirty="0">
                <a:solidFill>
                  <a:schemeClr val="bg1"/>
                </a:solidFill>
              </a:rPr>
              <a:t> Pandang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err="1">
                <a:solidFill>
                  <a:schemeClr val="bg1"/>
                </a:solidFill>
              </a:rPr>
              <a:t>Sistem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Analisis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168D9-EB7A-4F76-B9C4-E88774FAD115}"/>
              </a:ext>
            </a:extLst>
          </p:cNvPr>
          <p:cNvSpPr txBox="1"/>
          <p:nvPr/>
        </p:nvSpPr>
        <p:spPr>
          <a:xfrm>
            <a:off x="533400" y="228600"/>
            <a:ext cx="7772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Kuis</a:t>
            </a:r>
            <a:r>
              <a:rPr lang="en-US" sz="405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5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Pengantar</a:t>
            </a:r>
            <a:r>
              <a:rPr lang="en-US" sz="405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5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Teknologi</a:t>
            </a:r>
            <a:r>
              <a:rPr lang="en-US" sz="405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Pendidikan</a:t>
            </a:r>
            <a:endParaRPr lang="en-ID" sz="4050" dirty="0"/>
          </a:p>
        </p:txBody>
      </p:sp>
      <p:pic>
        <p:nvPicPr>
          <p:cNvPr id="8" name="btnInknoeActivityCp2">
            <a:extLst>
              <a:ext uri="{FF2B5EF4-FFF2-40B4-BE49-F238E27FC236}">
                <a16:creationId xmlns:a16="http://schemas.microsoft.com/office/drawing/2014/main" id="{1C822897-2F94-4434-B5D8-2847009E7E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5653931"/>
            <a:ext cx="2126389" cy="55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79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2AAEB-2256-4FB6-B210-A83EDDA3A6B6}"/>
              </a:ext>
            </a:extLst>
          </p:cNvPr>
          <p:cNvSpPr txBox="1"/>
          <p:nvPr/>
        </p:nvSpPr>
        <p:spPr>
          <a:xfrm>
            <a:off x="1905000" y="22860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Sebutkan</a:t>
            </a:r>
            <a:r>
              <a:rPr lang="en-US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minimal </a:t>
            </a:r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 </a:t>
            </a:r>
            <a:r>
              <a:rPr lang="en-US" sz="36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contoh</a:t>
            </a:r>
            <a:r>
              <a:rPr lang="en-US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sistem</a:t>
            </a:r>
            <a:r>
              <a:rPr lang="en-US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di </a:t>
            </a:r>
            <a:r>
              <a:rPr lang="en-US" sz="36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kembangkan</a:t>
            </a:r>
            <a:r>
              <a:rPr lang="en-US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oleh </a:t>
            </a:r>
            <a:r>
              <a:rPr lang="en-US" sz="36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Teknologi</a:t>
            </a:r>
            <a:r>
              <a:rPr lang="en-US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Pendidikan?</a:t>
            </a:r>
            <a:endParaRPr lang="en-ID" sz="3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168D9-EB7A-4F76-B9C4-E88774FAD115}"/>
              </a:ext>
            </a:extLst>
          </p:cNvPr>
          <p:cNvSpPr txBox="1"/>
          <p:nvPr/>
        </p:nvSpPr>
        <p:spPr>
          <a:xfrm>
            <a:off x="1773702" y="762000"/>
            <a:ext cx="68873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Kuis</a:t>
            </a:r>
            <a:r>
              <a:rPr lang="en-US" sz="405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5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Pengantar</a:t>
            </a:r>
            <a:r>
              <a:rPr lang="en-US" sz="405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5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Teknologi</a:t>
            </a:r>
            <a:r>
              <a:rPr lang="en-US" sz="405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Pendidikan</a:t>
            </a:r>
            <a:endParaRPr lang="en-ID" sz="4050" dirty="0"/>
          </a:p>
        </p:txBody>
      </p:sp>
      <p:pic>
        <p:nvPicPr>
          <p:cNvPr id="6" name="btnInknoeActivityCp2">
            <a:extLst>
              <a:ext uri="{FF2B5EF4-FFF2-40B4-BE49-F238E27FC236}">
                <a16:creationId xmlns:a16="http://schemas.microsoft.com/office/drawing/2014/main" id="{B6CC78B9-39E8-4D0A-BCBC-5B67E81562A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732" y="5768598"/>
            <a:ext cx="2417810" cy="6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9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2AAEB-2256-4FB6-B210-A83EDDA3A6B6}"/>
              </a:ext>
            </a:extLst>
          </p:cNvPr>
          <p:cNvSpPr txBox="1"/>
          <p:nvPr/>
        </p:nvSpPr>
        <p:spPr>
          <a:xfrm>
            <a:off x="1905000" y="2286000"/>
            <a:ext cx="7010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Sebutkan</a:t>
            </a:r>
            <a:r>
              <a:rPr lang="en-US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minimal </a:t>
            </a:r>
            <a:r>
              <a:rPr lang="en-US" sz="5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en-US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Ciri-ciri</a:t>
            </a:r>
            <a:r>
              <a:rPr lang="en-US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Sistem</a:t>
            </a:r>
            <a:r>
              <a:rPr lang="en-US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6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kamu</a:t>
            </a:r>
            <a:r>
              <a:rPr lang="en-US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ketahui</a:t>
            </a:r>
            <a:r>
              <a:rPr lang="en-US" sz="6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n-ID" sz="6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168D9-EB7A-4F76-B9C4-E88774FAD115}"/>
              </a:ext>
            </a:extLst>
          </p:cNvPr>
          <p:cNvSpPr txBox="1"/>
          <p:nvPr/>
        </p:nvSpPr>
        <p:spPr>
          <a:xfrm>
            <a:off x="1773702" y="762000"/>
            <a:ext cx="68873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Kuis</a:t>
            </a:r>
            <a:r>
              <a:rPr lang="en-US" sz="405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5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Pengantar</a:t>
            </a:r>
            <a:r>
              <a:rPr lang="en-US" sz="405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50" dirty="0" err="1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Teknologi</a:t>
            </a:r>
            <a:r>
              <a:rPr lang="en-US" sz="405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Pendidikan</a:t>
            </a:r>
            <a:endParaRPr lang="en-ID" sz="4050" dirty="0"/>
          </a:p>
        </p:txBody>
      </p:sp>
      <p:pic>
        <p:nvPicPr>
          <p:cNvPr id="6" name="btnInknoeActivityCp2">
            <a:extLst>
              <a:ext uri="{FF2B5EF4-FFF2-40B4-BE49-F238E27FC236}">
                <a16:creationId xmlns:a16="http://schemas.microsoft.com/office/drawing/2014/main" id="{9734861D-4D5E-405B-904E-76BE87369F6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731" y="5768598"/>
            <a:ext cx="2126389" cy="55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3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h2lG6ZHbkkc/T2_vxw-WdSI/AAAAAAAAAxc/IQVx9M1OOJk/s1600/organ-tubuh-manu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00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66800" y="1524000"/>
            <a:ext cx="6310460" cy="5105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56208" y="2669357"/>
            <a:ext cx="2544452" cy="2438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4481660" y="2819400"/>
            <a:ext cx="2298569" cy="2286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1594308" y="3519733"/>
            <a:ext cx="1143000" cy="103930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Sub </a:t>
            </a:r>
            <a:r>
              <a:rPr lang="en-US" sz="1600" dirty="0" err="1"/>
              <a:t>Sistem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2690960" y="3113594"/>
            <a:ext cx="1143000" cy="103930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Sub </a:t>
            </a:r>
            <a:r>
              <a:rPr lang="en-US" sz="1600" dirty="0" err="1"/>
              <a:t>Sistem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318208" y="4565324"/>
            <a:ext cx="117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Sistem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1844" y="3777734"/>
            <a:ext cx="109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Sistem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2460" y="5410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Supra </a:t>
            </a:r>
            <a:r>
              <a:rPr lang="en-US" sz="2400" dirty="0" err="1"/>
              <a:t>Sistem</a:t>
            </a:r>
            <a:endParaRPr lang="en-US" sz="24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6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???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Organisme</a:t>
            </a:r>
            <a:r>
              <a:rPr lang="en-US" sz="2800" dirty="0"/>
              <a:t> </a:t>
            </a:r>
            <a:r>
              <a:rPr lang="en-US" sz="2800" dirty="0" err="1"/>
              <a:t>sintesis</a:t>
            </a:r>
            <a:r>
              <a:rPr lang="en-US" sz="2800" dirty="0"/>
              <a:t> yang </a:t>
            </a:r>
            <a:r>
              <a:rPr lang="en-US" sz="2800" dirty="0" err="1"/>
              <a:t>sengaja</a:t>
            </a:r>
            <a:r>
              <a:rPr lang="en-US" sz="2800" dirty="0"/>
              <a:t> </a:t>
            </a:r>
            <a:r>
              <a:rPr lang="en-US" sz="2800" dirty="0" err="1"/>
              <a:t>dirancang</a:t>
            </a:r>
            <a:r>
              <a:rPr lang="en-US" sz="2800" dirty="0"/>
              <a:t>,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komponen-komponen</a:t>
            </a:r>
            <a:r>
              <a:rPr lang="en-US" sz="2800" dirty="0"/>
              <a:t> yang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tergantung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 lain,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bekerja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terintegrasi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belajar</a:t>
            </a:r>
            <a:r>
              <a:rPr lang="en-US" sz="2800" dirty="0"/>
              <a:t> yang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ditetapkan</a:t>
            </a:r>
            <a:r>
              <a:rPr lang="en-US" sz="2800" dirty="0"/>
              <a:t> (</a:t>
            </a:r>
            <a:r>
              <a:rPr lang="en-US" sz="2800" dirty="0" err="1"/>
              <a:t>Banathy</a:t>
            </a:r>
            <a:r>
              <a:rPr lang="en-US" sz="2800" dirty="0"/>
              <a:t>)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343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Lanjutan</a:t>
            </a:r>
            <a:r>
              <a:rPr lang="en-US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Struktur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pengaturan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keseluruhan</a:t>
            </a:r>
            <a:r>
              <a:rPr lang="en-US" sz="2800" dirty="0"/>
              <a:t>, </a:t>
            </a:r>
            <a:r>
              <a:rPr lang="en-US" sz="2800" dirty="0" err="1"/>
              <a:t>menunjukkan</a:t>
            </a:r>
            <a:r>
              <a:rPr lang="en-US" sz="2800" dirty="0"/>
              <a:t> </a:t>
            </a:r>
            <a:r>
              <a:rPr lang="en-US" sz="2800" dirty="0" err="1"/>
              <a:t>keterkaitan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bagian-bagiannya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proses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kerangka</a:t>
            </a:r>
            <a:r>
              <a:rPr lang="en-US" sz="2800" dirty="0"/>
              <a:t> </a:t>
            </a:r>
            <a:r>
              <a:rPr lang="en-US" sz="2800" dirty="0" err="1"/>
              <a:t>berpikir</a:t>
            </a:r>
            <a:r>
              <a:rPr lang="en-US" sz="2800" dirty="0"/>
              <a:t> (</a:t>
            </a:r>
            <a:r>
              <a:rPr lang="en-US" sz="2800" dirty="0" err="1"/>
              <a:t>Silvern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911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Lanjutan</a:t>
            </a:r>
            <a:r>
              <a:rPr lang="en-US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(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proses </a:t>
            </a:r>
            <a:r>
              <a:rPr lang="en-US" sz="2800" dirty="0" err="1"/>
              <a:t>rancangan</a:t>
            </a:r>
            <a:r>
              <a:rPr lang="en-US" sz="2800" dirty="0"/>
              <a:t>) </a:t>
            </a:r>
            <a:r>
              <a:rPr lang="en-US" sz="2800" dirty="0" err="1"/>
              <a:t>keseluruhan</a:t>
            </a:r>
            <a:r>
              <a:rPr lang="en-US" sz="2800" dirty="0"/>
              <a:t> </a:t>
            </a:r>
            <a:r>
              <a:rPr lang="en-US" sz="2800" dirty="0" err="1"/>
              <a:t>bagian-bagian</a:t>
            </a:r>
            <a:r>
              <a:rPr lang="en-US" sz="2800" dirty="0"/>
              <a:t> yang </a:t>
            </a:r>
            <a:r>
              <a:rPr lang="en-US" sz="3200" dirty="0" err="1"/>
              <a:t>bekerja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independen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bersama-sama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3200" dirty="0" err="1"/>
              <a:t>hasil</a:t>
            </a:r>
            <a:r>
              <a:rPr lang="en-US" sz="2800" dirty="0"/>
              <a:t> yang </a:t>
            </a:r>
            <a:r>
              <a:rPr lang="en-US" sz="2800" dirty="0" err="1"/>
              <a:t>baik</a:t>
            </a:r>
            <a:r>
              <a:rPr lang="en-US" sz="2800" dirty="0"/>
              <a:t> (Kaufman)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794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791200" cy="990282"/>
          </a:xfrm>
        </p:spPr>
        <p:txBody>
          <a:bodyPr/>
          <a:lstStyle/>
          <a:p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373563"/>
          </a:xfrm>
        </p:spPr>
        <p:txBody>
          <a:bodyPr>
            <a:noAutofit/>
          </a:bodyPr>
          <a:lstStyle/>
          <a:p>
            <a:pPr marL="469900" indent="-469900">
              <a:buFont typeface="Wingdings" pitchFamily="2" charset="2"/>
              <a:buChar char="q"/>
            </a:pPr>
            <a:r>
              <a:rPr lang="en-US" sz="2800" dirty="0" err="1"/>
              <a:t>Tujuan</a:t>
            </a:r>
            <a:endParaRPr lang="en-US" sz="2800" dirty="0"/>
          </a:p>
          <a:p>
            <a:pPr marL="469900" indent="-469900">
              <a:buFont typeface="Wingdings" pitchFamily="2" charset="2"/>
              <a:buChar char="q"/>
            </a:pPr>
            <a:r>
              <a:rPr lang="en-US" sz="2800" dirty="0" err="1"/>
              <a:t>Fungsi-Fungsi</a:t>
            </a:r>
            <a:endParaRPr lang="en-US" sz="2800" dirty="0"/>
          </a:p>
          <a:p>
            <a:pPr marL="469900" indent="-469900">
              <a:buFont typeface="Wingdings" pitchFamily="2" charset="2"/>
              <a:buChar char="q"/>
            </a:pPr>
            <a:r>
              <a:rPr lang="en-US" sz="2800" dirty="0" err="1"/>
              <a:t>Komponen-komponen</a:t>
            </a:r>
            <a:endParaRPr lang="en-US" sz="2800" dirty="0"/>
          </a:p>
          <a:p>
            <a:pPr marL="469900" indent="-469900">
              <a:buFont typeface="Wingdings" pitchFamily="2" charset="2"/>
              <a:buChar char="q"/>
            </a:pPr>
            <a:r>
              <a:rPr lang="en-US" sz="2800" dirty="0" err="1"/>
              <a:t>Interaksi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saling</a:t>
            </a:r>
            <a:r>
              <a:rPr lang="en-US" sz="2800" dirty="0"/>
              <a:t> </a:t>
            </a:r>
            <a:r>
              <a:rPr lang="en-US" sz="2800" dirty="0" err="1"/>
              <a:t>bergantung</a:t>
            </a:r>
            <a:endParaRPr lang="en-US" sz="2800" dirty="0"/>
          </a:p>
          <a:p>
            <a:pPr marL="469900" indent="-469900">
              <a:buFont typeface="Wingdings" pitchFamily="2" charset="2"/>
              <a:buChar char="q"/>
            </a:pPr>
            <a:r>
              <a:rPr lang="en-US" sz="2800" dirty="0" err="1"/>
              <a:t>Dikelilingi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sistem-sistem</a:t>
            </a:r>
            <a:r>
              <a:rPr lang="en-US" sz="2800" dirty="0"/>
              <a:t> yang lain</a:t>
            </a:r>
          </a:p>
          <a:p>
            <a:pPr marL="469900" indent="-469900">
              <a:buFont typeface="Wingdings" pitchFamily="2" charset="2"/>
              <a:buChar char="q"/>
            </a:pPr>
            <a:r>
              <a:rPr lang="en-US" sz="2800" dirty="0"/>
              <a:t>Proses </a:t>
            </a:r>
            <a:r>
              <a:rPr lang="en-US" sz="2800" dirty="0" err="1"/>
              <a:t>transformasi</a:t>
            </a:r>
            <a:endParaRPr lang="en-US" sz="2800" dirty="0"/>
          </a:p>
          <a:p>
            <a:pPr marL="469900" indent="-469900">
              <a:buFont typeface="Wingdings" pitchFamily="2" charset="2"/>
              <a:buChar char="q"/>
            </a:pPr>
            <a:r>
              <a:rPr lang="en-US" sz="2800" dirty="0" err="1"/>
              <a:t>Efek</a:t>
            </a:r>
            <a:r>
              <a:rPr lang="en-US" sz="2800" dirty="0"/>
              <a:t> </a:t>
            </a:r>
            <a:r>
              <a:rPr lang="en-US" sz="2800" dirty="0" err="1"/>
              <a:t>sinergestik</a:t>
            </a:r>
            <a:endParaRPr lang="en-US" sz="2800" dirty="0"/>
          </a:p>
          <a:p>
            <a:pPr marL="469900" indent="-469900">
              <a:buFont typeface="Wingdings" pitchFamily="2" charset="2"/>
              <a:buChar char="q"/>
            </a:pPr>
            <a:r>
              <a:rPr lang="en-US" sz="2800" dirty="0" err="1"/>
              <a:t>Mekanisme</a:t>
            </a:r>
            <a:r>
              <a:rPr lang="en-US" sz="2800" dirty="0"/>
              <a:t> </a:t>
            </a:r>
            <a:r>
              <a:rPr lang="en-US" sz="2800" dirty="0" err="1"/>
              <a:t>umpan</a:t>
            </a:r>
            <a:r>
              <a:rPr lang="en-US" sz="2800" dirty="0"/>
              <a:t> </a:t>
            </a:r>
            <a:r>
              <a:rPr lang="en-US" sz="2800" dirty="0" err="1"/>
              <a:t>balik</a:t>
            </a:r>
            <a:endParaRPr lang="en-US" sz="2800" dirty="0"/>
          </a:p>
          <a:p>
            <a:pPr marL="469900" indent="-469900">
              <a:buFont typeface="Wingdings" pitchFamily="2" charset="2"/>
              <a:buChar char="q"/>
            </a:pP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dirty="0" err="1"/>
              <a:t>relatif</a:t>
            </a:r>
            <a:endParaRPr lang="en-US" sz="2800" dirty="0"/>
          </a:p>
          <a:p>
            <a:pPr marL="469900" indent="-469900">
              <a:buFont typeface="Wingdings" pitchFamily="2" charset="2"/>
              <a:buChar char="q"/>
            </a:pPr>
            <a:endParaRPr lang="en-US" sz="2800" dirty="0"/>
          </a:p>
          <a:p>
            <a:pPr marL="469900" indent="-469900">
              <a:buFont typeface="Wingdings" pitchFamily="2" charset="2"/>
              <a:buChar char="q"/>
            </a:pPr>
            <a:endParaRPr lang="en-US" sz="2800" dirty="0"/>
          </a:p>
          <a:p>
            <a:pPr marL="469900" indent="-469900">
              <a:buFont typeface="Wingdings" pitchFamily="2" charset="2"/>
              <a:buChar char="q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595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SUbSistem</a:t>
            </a:r>
            <a:r>
              <a:rPr lang="en-US" dirty="0"/>
              <a:t> 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/>
              <a:t>Unsur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bagian</a:t>
            </a:r>
            <a:r>
              <a:rPr lang="en-US" sz="3200" dirty="0"/>
              <a:t> yang </a:t>
            </a:r>
            <a:r>
              <a:rPr lang="en-US" sz="3200" dirty="0" err="1"/>
              <a:t>terlibat</a:t>
            </a:r>
            <a:r>
              <a:rPr lang="en-US" sz="3200" dirty="0"/>
              <a:t> di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(</a:t>
            </a:r>
            <a:r>
              <a:rPr lang="en-US" sz="3200" dirty="0" err="1"/>
              <a:t>Prawiradilaga</a:t>
            </a:r>
            <a:r>
              <a:rPr lang="en-US" sz="3200" dirty="0"/>
              <a:t>)</a:t>
            </a:r>
          </a:p>
        </p:txBody>
      </p:sp>
      <p:pic>
        <p:nvPicPr>
          <p:cNvPr id="4" name="Picture 2" descr="http://www.detydiana.com/wp-content/uploads/2012/08/534F48E2-748D-4E33-A76E-14D78E01FF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831" y="3733800"/>
            <a:ext cx="42576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334000" y="3870489"/>
            <a:ext cx="838200" cy="609600"/>
          </a:xfrm>
          <a:prstGeom prst="ellipse">
            <a:avLst/>
          </a:prstGeom>
          <a:solidFill>
            <a:schemeClr val="lt1">
              <a:alpha val="2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11728" y="4330831"/>
            <a:ext cx="1842940" cy="1044803"/>
          </a:xfrm>
          <a:prstGeom prst="ellipse">
            <a:avLst/>
          </a:prstGeom>
          <a:solidFill>
            <a:schemeClr val="lt1">
              <a:alpha val="2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38600" y="5528035"/>
            <a:ext cx="838200" cy="609600"/>
          </a:xfrm>
          <a:prstGeom prst="ellipse">
            <a:avLst/>
          </a:prstGeom>
          <a:solidFill>
            <a:schemeClr val="lt1">
              <a:alpha val="2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15000" y="4461235"/>
            <a:ext cx="921470" cy="816205"/>
          </a:xfrm>
          <a:prstGeom prst="ellipse">
            <a:avLst/>
          </a:prstGeom>
          <a:solidFill>
            <a:schemeClr val="lt1">
              <a:alpha val="21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52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60,&quot;StartWithSlide&quot;:true,&quot;CanMinimize&quot;:false,&quot;CanCountDown&quot;:tru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WordCloud&quot;,&quot;ActivityType&quot;:2,&quot;Width&quot;:0.0,&quot;Height&quot;:0.0,&quot;Graphics&quot;:null,&quot;ActivityBase&quot;:{&quot;$type&quot;:&quot;ClassPoint2.Core.DTO.Activities.WordCloudActivity, ClassPoint2.Core&quot;,&quot;numOfSubmissionsAllowed&quot;:3,&quot;activityId&quot;:null,&quot;activityType&quot;:&quot;Word Cloud&quot;,&quot;countdown&quot;:60,&quot;StartWithSlide&quot;:true,&quot;CanMinimize&quot;:false,&quot;CanCountDown&quot;:tru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true,&quot;mcCorrectAnswers&quot;:{&quot;$type&quot;:&quot;System.Collections.Generic.List`1[[System.String, mscorlib]], mscorlib&quot;,&quot;$values&quot;:[&quot;D&quot;]},&quot;isQuizMode&quot;:true,&quot;correctPoints&quot;:1,&quot;correctSpeedBonus&quot;:null,&quot;HasCorrectAnswers&quot;:true,&quot;activityId&quot;:null,&quot;activityType&quot;:&quot;Multiple Choice&quot;,&quot;countdown&quot;:60,&quot;StartWithSlide&quot;:true,&quot;CanMinimize&quot;:false,&quot;CanCountDown&quot;:true},&quot;IsLocked&quot;:false,&quot;IsMappedFromCp1&quot;:false,&quot;IsQuizMode&quot;:tru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true,&quot;mcCorrectAnswers&quot;:{&quot;$type&quot;:&quot;System.Collections.Generic.List`1[[System.String, mscorlib]], mscorlib&quot;,&quot;$values&quot;:[&quot;A&quot;]},&quot;isQuizMode&quot;:true,&quot;correctPoints&quot;:1,&quot;correctSpeedBonus&quot;:null,&quot;HasCorrectAnswers&quot;:true,&quot;activityId&quot;:null,&quot;activityType&quot;:&quot;Multiple Choice&quot;,&quot;countdown&quot;:60,&quot;StartWithSlide&quot;:true,&quot;CanMinimize&quot;:false,&quot;CanCountDown&quot;:true},&quot;IsLocked&quot;:false,&quot;IsMappedFromCp1&quot;:false,&quot;IsQuizMode&quot;:tru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hortAnswers&quot;,&quot;ActivityType&quot;:1,&quot;Width&quot;:0.0,&quot;Height&quot;:0.0,&quot;Graphics&quot;:null,&quot;ActivityBase&quot;:{&quot;$type&quot;:&quot;ClassPoint2.Core.DTO.Activities.ShortAnswerActivity, ClassPoint2.Core&quot;,&quot;isMultipleSubmissionsAllowed&quot;:true,&quot;isNamesHidden&quot;:false,&quot;gradingInstructions&quot;:null,&quot;activityId&quot;:null,&quot;activityType&quot;:&quot;Short Answer&quot;,&quot;countdown&quot;:60,&quot;StartWithSlide&quot;:true,&quot;CanMinimize&quot;:false,&quot;CanCountDown&quot;:true},&quot;IsLocked&quot;:false,&quot;IsMappedFromCp1&quot;:false,&quot;IsQuiz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hortAnswers&quot;,&quot;ActivityType&quot;:1,&quot;Width&quot;:0.0,&quot;Height&quot;:0.0,&quot;Graphics&quot;:null,&quot;ActivityBase&quot;:{&quot;$type&quot;:&quot;ClassPoint2.Core.DTO.Activities.ShortAnswerActivity, ClassPoint2.Core&quot;,&quot;isMultipleSubmissionsAllowed&quot;:true,&quot;isNamesHidden&quot;:false,&quot;gradingInstructions&quot;:null,&quot;activityId&quot;:null,&quot;activityType&quot;:&quot;Short Answer&quot;,&quot;countdown&quot;:60,&quot;StartWithSlide&quot;:true,&quot;CanMinimize&quot;:false,&quot;CanCountDown&quot;:true},&quot;IsLocked&quot;:false,&quot;IsMappedFromCp1&quot;:false,&quot;IsQuizMode&quot;:false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842</TotalTime>
  <Words>535</Words>
  <Application>Microsoft Office PowerPoint</Application>
  <PresentationFormat>On-screen Show (4:3)</PresentationFormat>
  <Paragraphs>79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Aharoni</vt:lpstr>
      <vt:lpstr>Arial</vt:lpstr>
      <vt:lpstr>Arial Black</vt:lpstr>
      <vt:lpstr>Bodoni MT Black</vt:lpstr>
      <vt:lpstr>Calibri</vt:lpstr>
      <vt:lpstr>Wingdings</vt:lpstr>
      <vt:lpstr>Essential</vt:lpstr>
      <vt:lpstr>Landasan teori dan konsep siStem</vt:lpstr>
      <vt:lpstr>PowerPoint Presentation</vt:lpstr>
      <vt:lpstr>PowerPoint Presentation</vt:lpstr>
      <vt:lpstr>Jenjang Sistem</vt:lpstr>
      <vt:lpstr>Sistem ???</vt:lpstr>
      <vt:lpstr>Lanjutan …</vt:lpstr>
      <vt:lpstr>Lanjutan …</vt:lpstr>
      <vt:lpstr>Ciri-Ciri Sistem</vt:lpstr>
      <vt:lpstr>SUbSistem ???</vt:lpstr>
      <vt:lpstr>Lanjutan …</vt:lpstr>
      <vt:lpstr>Suprasistem</vt:lpstr>
      <vt:lpstr>Jenis Sistem (Cara kerja)</vt:lpstr>
      <vt:lpstr>Sistem Analisis???</vt:lpstr>
      <vt:lpstr>Sistem Pandang???</vt:lpstr>
      <vt:lpstr>Pendekatan sistem???</vt:lpstr>
      <vt:lpstr>Sistem Pembelajaran Salah satu Penerapan Pendekatan sistem</vt:lpstr>
      <vt:lpstr>Lanjutan …</vt:lpstr>
      <vt:lpstr>Contoh Sistem Pembelajaran (AECT 1977)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LABTP-08</dc:creator>
  <cp:lastModifiedBy>user</cp:lastModifiedBy>
  <cp:revision>52</cp:revision>
  <dcterms:created xsi:type="dcterms:W3CDTF">2014-11-12T06:05:30Z</dcterms:created>
  <dcterms:modified xsi:type="dcterms:W3CDTF">2023-09-25T07:38:45Z</dcterms:modified>
</cp:coreProperties>
</file>